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37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1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20.xml" ContentType="application/vnd.openxmlformats-officedocument.presentationml.slide+xml"/>
  <Override PartName="/ppt/slides/slide30.xml" ContentType="application/vnd.openxmlformats-officedocument.presentationml.slide+xml"/>
  <Override PartName="/ppt/slides/slide18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9.xml" ContentType="application/vnd.openxmlformats-officedocument.presentationml.slide+xml"/>
  <Override PartName="/ppt/slides/slide11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notesSlides/notesSlide31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9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3" r:id="rId17"/>
    <p:sldId id="275" r:id="rId18"/>
    <p:sldId id="276" r:id="rId19"/>
    <p:sldId id="277" r:id="rId20"/>
    <p:sldId id="278" r:id="rId21"/>
    <p:sldId id="282" r:id="rId22"/>
    <p:sldId id="284" r:id="rId23"/>
    <p:sldId id="285" r:id="rId24"/>
    <p:sldId id="287" r:id="rId25"/>
    <p:sldId id="288" r:id="rId26"/>
    <p:sldId id="290" r:id="rId27"/>
    <p:sldId id="299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  <p:sldId id="308" r:id="rId37"/>
    <p:sldId id="298" r:id="rId3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5" d="100"/>
          <a:sy n="115" d="100"/>
        </p:scale>
        <p:origin x="12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7537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920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9037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061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4212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0860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43392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17923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7167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1874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18031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640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33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814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4540822" y="-540544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TextBox 29"/>
          <p:cNvSpPr txBox="1"/>
          <p:nvPr/>
        </p:nvSpPr>
        <p:spPr>
          <a:xfrm>
            <a:off x="88578" y="2578969"/>
            <a:ext cx="43921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Emad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Zaher</a:t>
            </a:r>
            <a:endParaRPr lang="en-US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1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Assistant Professor of Accounting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8578" y="1352584"/>
            <a:ext cx="420499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 Estate</a:t>
            </a:r>
          </a:p>
          <a:p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&amp; Investment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45963" y="3713021"/>
            <a:ext cx="4832681" cy="120627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300"/>
              </a:spcAft>
            </a:pPr>
            <a:r>
              <a:rPr lang="en-US" sz="21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Lecture </a:t>
            </a:r>
            <a:r>
              <a:rPr lang="en-US" sz="21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(6)</a:t>
            </a:r>
            <a:endParaRPr lang="en-US" sz="2100" b="1" dirty="0">
              <a:solidFill>
                <a:srgbClr val="FFFFFF"/>
              </a:solidFill>
              <a:latin typeface="Georgia" pitchFamily="34" charset="0"/>
              <a:ea typeface="Georgia" pitchFamily="34" charset="-122"/>
              <a:cs typeface="Georgia" pitchFamily="34" charset="-120"/>
            </a:endParaRPr>
          </a:p>
          <a:p>
            <a:pPr algn="ctr">
              <a:lnSpc>
                <a:spcPct val="102000"/>
              </a:lnSpc>
            </a:pPr>
            <a:r>
              <a:rPr lang="en-US" sz="280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</a:t>
            </a: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Valuation</a:t>
            </a:r>
            <a:endParaRPr lang="en-US" dirty="0"/>
          </a:p>
          <a:p>
            <a:pPr algn="ctr">
              <a:lnSpc>
                <a:spcPct val="102000"/>
              </a:lnSpc>
            </a:pPr>
            <a:r>
              <a:rPr lang="en-US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(Part II — Income Approach)</a:t>
            </a:r>
            <a:endParaRPr lang="en-US" sz="2000" dirty="0"/>
          </a:p>
        </p:txBody>
      </p:sp>
      <p:sp>
        <p:nvSpPr>
          <p:cNvPr id="14" name="Oval 13"/>
          <p:cNvSpPr/>
          <p:nvPr/>
        </p:nvSpPr>
        <p:spPr>
          <a:xfrm>
            <a:off x="4650257" y="-240507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45963" y="202240"/>
            <a:ext cx="2215991" cy="10347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577" y="3343689"/>
            <a:ext cx="3912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 631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72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350"/>
    </mc:Choice>
    <mc:Fallback xmlns="">
      <p:transition spd="slow" advTm="9035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Lecture Road Map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Text 2"/>
          <p:cNvSpPr/>
          <p:nvPr/>
        </p:nvSpPr>
        <p:spPr>
          <a:xfrm>
            <a:off x="475488" y="1188720"/>
            <a:ext cx="8229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Seven building blocks that take you from raw rent to a defensible valuation.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502920" y="1783080"/>
            <a:ext cx="548640" cy="54864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502920" y="17830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4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040" dirty="0"/>
          </a:p>
        </p:txBody>
      </p:sp>
      <p:sp>
        <p:nvSpPr>
          <p:cNvPr id="7" name="Text 5"/>
          <p:cNvSpPr/>
          <p:nvPr/>
        </p:nvSpPr>
        <p:spPr>
          <a:xfrm>
            <a:off x="1216152" y="1764792"/>
            <a:ext cx="3383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Income Capitalization Approach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216152" y="2075688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investor's number-one tool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02920" y="2624328"/>
            <a:ext cx="548640" cy="54864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502920" y="262432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4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040" dirty="0"/>
          </a:p>
        </p:txBody>
      </p:sp>
      <p:sp>
        <p:nvSpPr>
          <p:cNvPr id="11" name="Text 9"/>
          <p:cNvSpPr/>
          <p:nvPr/>
        </p:nvSpPr>
        <p:spPr>
          <a:xfrm>
            <a:off x="1216152" y="2606040"/>
            <a:ext cx="3383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Net Operating Income (NOI)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1216152" y="2916936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Definition, formula &amp; calculation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02920" y="3465576"/>
            <a:ext cx="548640" cy="54864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502920" y="346557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4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040" dirty="0"/>
          </a:p>
        </p:txBody>
      </p:sp>
      <p:sp>
        <p:nvSpPr>
          <p:cNvPr id="15" name="Text 13"/>
          <p:cNvSpPr/>
          <p:nvPr/>
        </p:nvSpPr>
        <p:spPr>
          <a:xfrm>
            <a:off x="1216152" y="3447288"/>
            <a:ext cx="3383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Capitalization Rate (Cap Rate)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1216152" y="3758184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Meaning, derivation &amp; market data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02920" y="4306824"/>
            <a:ext cx="548640" cy="54864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502920" y="4306824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4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040" dirty="0"/>
          </a:p>
        </p:txBody>
      </p:sp>
      <p:sp>
        <p:nvSpPr>
          <p:cNvPr id="19" name="Text 17"/>
          <p:cNvSpPr/>
          <p:nvPr/>
        </p:nvSpPr>
        <p:spPr>
          <a:xfrm>
            <a:off x="1216152" y="4288536"/>
            <a:ext cx="33832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Discounted Cash Flow (DCF)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1216152" y="4599432"/>
            <a:ext cx="33832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10-year projections &amp; terminal value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4709160" y="1783080"/>
            <a:ext cx="548640" cy="54864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4709160" y="17830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4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</a:t>
            </a:r>
            <a:endParaRPr lang="en-US" sz="2040" dirty="0"/>
          </a:p>
        </p:txBody>
      </p:sp>
      <p:sp>
        <p:nvSpPr>
          <p:cNvPr id="23" name="Text 21"/>
          <p:cNvSpPr/>
          <p:nvPr/>
        </p:nvSpPr>
        <p:spPr>
          <a:xfrm>
            <a:off x="5422392" y="1764792"/>
            <a:ext cx="39319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Direct Cap vs. DCF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5422392" y="2075688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to use each method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4709160" y="2624328"/>
            <a:ext cx="548640" cy="54864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4709160" y="2624328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4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</a:t>
            </a:r>
            <a:endParaRPr lang="en-US" sz="2040" dirty="0"/>
          </a:p>
        </p:txBody>
      </p:sp>
      <p:sp>
        <p:nvSpPr>
          <p:cNvPr id="27" name="Text 25"/>
          <p:cNvSpPr/>
          <p:nvPr/>
        </p:nvSpPr>
        <p:spPr>
          <a:xfrm>
            <a:off x="5422392" y="2606040"/>
            <a:ext cx="39319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Gross Rent Multiplier (GRM)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5422392" y="2916936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quick screening tool</a:t>
            </a:r>
            <a:endParaRPr lang="en-US" sz="1200" dirty="0"/>
          </a:p>
        </p:txBody>
      </p:sp>
      <p:sp>
        <p:nvSpPr>
          <p:cNvPr id="29" name="Shape 27"/>
          <p:cNvSpPr/>
          <p:nvPr/>
        </p:nvSpPr>
        <p:spPr>
          <a:xfrm>
            <a:off x="4709160" y="3465576"/>
            <a:ext cx="548640" cy="54864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0" name="Text 28"/>
          <p:cNvSpPr/>
          <p:nvPr/>
        </p:nvSpPr>
        <p:spPr>
          <a:xfrm>
            <a:off x="4709160" y="3465576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4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7</a:t>
            </a:r>
            <a:endParaRPr lang="en-US" sz="2040" dirty="0"/>
          </a:p>
        </p:txBody>
      </p:sp>
      <p:sp>
        <p:nvSpPr>
          <p:cNvPr id="31" name="Text 29"/>
          <p:cNvSpPr/>
          <p:nvPr/>
        </p:nvSpPr>
        <p:spPr>
          <a:xfrm>
            <a:off x="5422392" y="3447288"/>
            <a:ext cx="39319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Q&amp;A Bank</a:t>
            </a:r>
            <a:endParaRPr lang="en-US" sz="1500" dirty="0"/>
          </a:p>
        </p:txBody>
      </p:sp>
      <p:sp>
        <p:nvSpPr>
          <p:cNvPr id="32" name="Text 30"/>
          <p:cNvSpPr/>
          <p:nvPr/>
        </p:nvSpPr>
        <p:spPr>
          <a:xfrm>
            <a:off x="5422392" y="3758184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solved practice questions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34" name="Text 32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046"/>
    </mc:Choice>
    <mc:Fallback xmlns="">
      <p:transition spd="slow" advTm="32704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264" x="2924175" y="3276600"/>
          <p14:tracePt t="24399" x="2905125" y="3248025"/>
          <p14:tracePt t="24406" x="2847975" y="3190875"/>
          <p14:tracePt t="24413" x="2786063" y="3109913"/>
          <p14:tracePt t="24420" x="2728913" y="3038475"/>
          <p14:tracePt t="24437" x="2614613" y="2871788"/>
          <p14:tracePt t="24454" x="2505075" y="2690813"/>
          <p14:tracePt t="24470" x="2343150" y="2433638"/>
          <p14:tracePt t="24487" x="2266950" y="2286000"/>
          <p14:tracePt t="24504" x="2219325" y="2162175"/>
          <p14:tracePt t="24520" x="2205038" y="2105025"/>
          <p14:tracePt t="24537" x="2200275" y="2085975"/>
          <p14:tracePt t="24554" x="2200275" y="2081213"/>
          <p14:tracePt t="24609" x="2205038" y="2090738"/>
          <p14:tracePt t="24616" x="2205038" y="2095500"/>
          <p14:tracePt t="24623" x="2209800" y="2100263"/>
          <p14:tracePt t="24644" x="2209800" y="2105025"/>
          <p14:tracePt t="25072" x="2185988" y="2105025"/>
          <p14:tracePt t="25079" x="2133600" y="2100263"/>
          <p14:tracePt t="25087" x="2081213" y="2090738"/>
          <p14:tracePt t="25103" x="2000250" y="2076450"/>
          <p14:tracePt t="25120" x="1919288" y="2052638"/>
          <p14:tracePt t="25137" x="1824038" y="2024063"/>
          <p14:tracePt t="25153" x="1785938" y="2009775"/>
          <p14:tracePt t="25170" x="1757363" y="2000250"/>
          <p14:tracePt t="25187" x="1747838" y="2000250"/>
          <p14:tracePt t="25203" x="1743075" y="2000250"/>
          <p14:tracePt t="25220" x="1738313" y="2000250"/>
          <p14:tracePt t="25254" x="1733550" y="2000250"/>
          <p14:tracePt t="25304" x="1728788" y="2000250"/>
          <p14:tracePt t="25324" x="1728788" y="2005013"/>
          <p14:tracePt t="25331" x="1724025" y="2005013"/>
          <p14:tracePt t="25353" x="1724025" y="2009775"/>
          <p14:tracePt t="25359" x="1719263" y="2009775"/>
          <p14:tracePt t="25380" x="1719263" y="2014538"/>
          <p14:tracePt t="25416" x="1714500" y="2014538"/>
          <p14:tracePt t="25556" x="1714500" y="2019300"/>
          <p14:tracePt t="28732" x="1719263" y="2019300"/>
          <p14:tracePt t="28753" x="1719263" y="2024063"/>
          <p14:tracePt t="28852" x="1724025" y="2024063"/>
          <p14:tracePt t="28921" x="1738313" y="2024063"/>
          <p14:tracePt t="28928" x="1747838" y="2024063"/>
          <p14:tracePt t="28936" x="1766888" y="2024063"/>
          <p14:tracePt t="28952" x="1804988" y="2024063"/>
          <p14:tracePt t="28969" x="1866900" y="2024063"/>
          <p14:tracePt t="28985" x="2009775" y="2024063"/>
          <p14:tracePt t="29002" x="2090738" y="2024063"/>
          <p14:tracePt t="29019" x="2205038" y="2024063"/>
          <p14:tracePt t="29035" x="2286000" y="2024063"/>
          <p14:tracePt t="29052" x="2347913" y="2024063"/>
          <p14:tracePt t="29069" x="2419350" y="2014538"/>
          <p14:tracePt t="29085" x="2447925" y="2014538"/>
          <p14:tracePt t="29102" x="2476500" y="2009775"/>
          <p14:tracePt t="29119" x="2519363" y="2009775"/>
          <p14:tracePt t="29135" x="2533650" y="2009775"/>
          <p14:tracePt t="29152" x="2543175" y="2009775"/>
          <p14:tracePt t="35014" x="2533650" y="2014538"/>
          <p14:tracePt t="35020" x="2490788" y="2028825"/>
          <p14:tracePt t="35033" x="2457450" y="2052638"/>
          <p14:tracePt t="35050" x="2362200" y="2100263"/>
          <p14:tracePt t="35067" x="2309813" y="2119313"/>
          <p14:tracePt t="35083" x="2219325" y="2133600"/>
          <p14:tracePt t="35100" x="2157413" y="2143125"/>
          <p14:tracePt t="35117" x="2114550" y="2143125"/>
          <p14:tracePt t="35133" x="2076450" y="2143125"/>
          <p14:tracePt t="35150" x="2047875" y="2143125"/>
          <p14:tracePt t="35167" x="2019300" y="2147888"/>
          <p14:tracePt t="35183" x="2000250" y="2152650"/>
          <p14:tracePt t="35200" x="1976438" y="2162175"/>
          <p14:tracePt t="35217" x="1947863" y="2166938"/>
          <p14:tracePt t="35233" x="1938338" y="2171700"/>
          <p14:tracePt t="35250" x="1933575" y="2171700"/>
          <p14:tracePt t="35267" x="1924050" y="2171700"/>
          <p14:tracePt t="35283" x="1919288" y="2171700"/>
          <p14:tracePt t="35317" x="1914525" y="2171700"/>
          <p14:tracePt t="35333" x="1909763" y="2166938"/>
          <p14:tracePt t="35350" x="1905000" y="2166938"/>
          <p14:tracePt t="35763" x="1895475" y="2162175"/>
          <p14:tracePt t="35770" x="1881188" y="2162175"/>
          <p14:tracePt t="35777" x="1862138" y="2162175"/>
          <p14:tracePt t="35784" x="1847850" y="2157413"/>
          <p14:tracePt t="35800" x="1814513" y="2157413"/>
          <p14:tracePt t="35816" x="1771650" y="2152650"/>
          <p14:tracePt t="35834" x="1728788" y="2143125"/>
          <p14:tracePt t="35850" x="1700213" y="2138363"/>
          <p14:tracePt t="35866" x="1676400" y="2128838"/>
          <p14:tracePt t="35883" x="1662113" y="2119313"/>
          <p14:tracePt t="35900" x="1657350" y="2114550"/>
          <p14:tracePt t="35916" x="1652588" y="2114550"/>
          <p14:tracePt t="35933" x="1647825" y="2109788"/>
          <p14:tracePt t="35988" x="1643063" y="2105025"/>
          <p14:tracePt t="36008" x="1643063" y="2100263"/>
          <p14:tracePt t="36023" x="1638300" y="2095500"/>
          <p14:tracePt t="36036" x="1638300" y="2090738"/>
          <p14:tracePt t="36044" x="1638300" y="2085975"/>
          <p14:tracePt t="36057" x="1633538" y="2085975"/>
          <p14:tracePt t="36071" x="1633538" y="2081213"/>
          <p14:tracePt t="36086" x="1628775" y="2081213"/>
          <p14:tracePt t="36100" x="1619250" y="2076450"/>
          <p14:tracePt t="36116" x="1604963" y="2071688"/>
          <p14:tracePt t="36133" x="1585913" y="2071688"/>
          <p14:tracePt t="36150" x="1566863" y="2071688"/>
          <p14:tracePt t="36166" x="1552575" y="2071688"/>
          <p14:tracePt t="59138" x="1552575" y="2105025"/>
          <p14:tracePt t="59145" x="1557338" y="2147888"/>
          <p14:tracePt t="59159" x="1571625" y="2228850"/>
          <p14:tracePt t="59175" x="1585913" y="2328863"/>
          <p14:tracePt t="59192" x="1609725" y="2405063"/>
          <p14:tracePt t="59209" x="1628775" y="2486025"/>
          <p14:tracePt t="59225" x="1643063" y="2519363"/>
          <p14:tracePt t="59242" x="1657350" y="2543175"/>
          <p14:tracePt t="59259" x="1671638" y="2586038"/>
          <p14:tracePt t="59275" x="1685925" y="2614613"/>
          <p14:tracePt t="59292" x="1704975" y="2657475"/>
          <p14:tracePt t="59308" x="1714500" y="2681288"/>
          <p14:tracePt t="59325" x="1728788" y="2695575"/>
          <p14:tracePt t="59342" x="1743075" y="2714625"/>
          <p14:tracePt t="59359" x="1762125" y="2728913"/>
          <p14:tracePt t="59375" x="1776413" y="2743200"/>
          <p14:tracePt t="59392" x="1804988" y="2767013"/>
          <p14:tracePt t="59408" x="1833563" y="2790825"/>
          <p14:tracePt t="59425" x="1871663" y="2833688"/>
          <p14:tracePt t="59442" x="1909763" y="2862263"/>
          <p14:tracePt t="59458" x="1938338" y="2876550"/>
          <p14:tracePt t="59475" x="1981200" y="2900363"/>
          <p14:tracePt t="59492" x="2005013" y="2914650"/>
          <p14:tracePt t="59508" x="2024063" y="2924175"/>
          <p14:tracePt t="59525" x="2038350" y="2933700"/>
          <p14:tracePt t="59542" x="2047875" y="2938463"/>
          <p14:tracePt t="59558" x="2057400" y="2943225"/>
          <p14:tracePt t="59575" x="2062163" y="2943225"/>
          <p14:tracePt t="59608" x="2062163" y="2947988"/>
          <p14:tracePt t="59635" x="2066925" y="2947988"/>
          <p14:tracePt t="59677" x="2066925" y="2952750"/>
          <p14:tracePt t="59699" x="2071688" y="2952750"/>
          <p14:tracePt t="59734" x="2076450" y="2952750"/>
          <p14:tracePt t="59846" x="2076450" y="2947988"/>
          <p14:tracePt t="59938" x="2081213" y="2947988"/>
          <p14:tracePt t="59965" x="2085975" y="2947988"/>
          <p14:tracePt t="60028" x="2090738" y="2947988"/>
          <p14:tracePt t="64011" x="2066925" y="2967038"/>
          <p14:tracePt t="64018" x="2009775" y="2995613"/>
          <p14:tracePt t="64024" x="1971675" y="3014663"/>
          <p14:tracePt t="64040" x="1885950" y="3062288"/>
          <p14:tracePt t="64057" x="1785938" y="3090863"/>
          <p14:tracePt t="64074" x="1671638" y="3119438"/>
          <p14:tracePt t="64090" x="1628775" y="3124200"/>
          <p14:tracePt t="64107" x="1604963" y="3124200"/>
          <p14:tracePt t="64123" x="1585913" y="3124200"/>
          <p14:tracePt t="64140" x="1576388" y="3119438"/>
          <p14:tracePt t="64174" x="1571625" y="3109913"/>
          <p14:tracePt t="64190" x="1566863" y="3105150"/>
          <p14:tracePt t="64207" x="1562100" y="3095625"/>
          <p14:tracePt t="64223" x="1557338" y="3086100"/>
          <p14:tracePt t="64240" x="1538288" y="3071813"/>
          <p14:tracePt t="64257" x="1500188" y="3048000"/>
          <p14:tracePt t="64273" x="1471613" y="3033713"/>
          <p14:tracePt t="64290" x="1457325" y="3028950"/>
          <p14:tracePt t="64307" x="1428750" y="3014663"/>
          <p14:tracePt t="64323" x="1414463" y="3014663"/>
          <p14:tracePt t="64340" x="1400175" y="3009900"/>
          <p14:tracePt t="64357" x="1395413" y="3009900"/>
          <p14:tracePt t="64373" x="1390650" y="3009900"/>
          <p14:tracePt t="64410" x="1385888" y="3009900"/>
          <p14:tracePt t="64515" x="1428750" y="3009900"/>
          <p14:tracePt t="64523" x="1447800" y="3009900"/>
          <p14:tracePt t="64529" x="1485900" y="3005138"/>
          <p14:tracePt t="64540" x="1514475" y="3000375"/>
          <p14:tracePt t="64557" x="1600200" y="2990850"/>
          <p14:tracePt t="64573" x="1628775" y="2986088"/>
          <p14:tracePt t="64590" x="1652588" y="2981325"/>
          <p14:tracePt t="64607" x="1676400" y="2976563"/>
          <p14:tracePt t="64623" x="1685925" y="2976563"/>
          <p14:tracePt t="64684" x="1690688" y="2976563"/>
          <p14:tracePt t="64740" x="1690688" y="2971800"/>
          <p14:tracePt t="64775" x="1690688" y="2962275"/>
          <p14:tracePt t="64796" x="1690688" y="2957513"/>
          <p14:tracePt t="64817" x="1690688" y="2952750"/>
          <p14:tracePt t="64831" x="1690688" y="2947988"/>
          <p14:tracePt t="64838" x="1685925" y="2947988"/>
          <p14:tracePt t="64845" x="1681163" y="2943225"/>
          <p14:tracePt t="64880" x="1676400" y="2943225"/>
          <p14:tracePt t="64908" x="1671638" y="2943225"/>
          <p14:tracePt t="65343" x="1657350" y="2943225"/>
          <p14:tracePt t="65350" x="1647825" y="2938463"/>
          <p14:tracePt t="65357" x="1633538" y="2933700"/>
          <p14:tracePt t="65373" x="1619250" y="2933700"/>
          <p14:tracePt t="65390" x="1609725" y="2928938"/>
          <p14:tracePt t="65406" x="1600200" y="2928938"/>
          <p14:tracePt t="65423" x="1595438" y="2928938"/>
          <p14:tracePt t="65568" x="1595438" y="2933700"/>
          <p14:tracePt t="65577" x="1600200" y="2933700"/>
          <p14:tracePt t="65581" x="1609725" y="2938463"/>
          <p14:tracePt t="65595" x="1614488" y="2943225"/>
          <p14:tracePt t="65606" x="1614488" y="2947988"/>
          <p14:tracePt t="65623" x="1619250" y="2947988"/>
          <p14:tracePt t="65665" x="1652588" y="2976563"/>
          <p14:tracePt t="65672" x="1657350" y="2981325"/>
          <p14:tracePt t="65679" x="1666875" y="2986088"/>
          <p14:tracePt t="65690" x="1681163" y="2990850"/>
          <p14:tracePt t="65706" x="1709738" y="2995613"/>
          <p14:tracePt t="65723" x="1752600" y="3000375"/>
          <p14:tracePt t="65740" x="1781175" y="3009900"/>
          <p14:tracePt t="65756" x="1819275" y="3009900"/>
          <p14:tracePt t="65773" x="1852613" y="3009900"/>
          <p14:tracePt t="65790" x="1895475" y="3009900"/>
          <p14:tracePt t="65806" x="1947863" y="3005138"/>
          <p14:tracePt t="65823" x="1976438" y="3005138"/>
          <p14:tracePt t="65840" x="2000250" y="3000375"/>
          <p14:tracePt t="65856" x="2066925" y="3000375"/>
          <p14:tracePt t="65873" x="2124075" y="2995613"/>
          <p14:tracePt t="65890" x="2209800" y="2995613"/>
          <p14:tracePt t="65906" x="2262188" y="2995613"/>
          <p14:tracePt t="65923" x="2324100" y="2995613"/>
          <p14:tracePt t="65940" x="2424113" y="2986088"/>
          <p14:tracePt t="65956" x="2471738" y="2986088"/>
          <p14:tracePt t="65973" x="2524125" y="2981325"/>
          <p14:tracePt t="65989" x="2595563" y="2981325"/>
          <p14:tracePt t="66006" x="2643188" y="2981325"/>
          <p14:tracePt t="66023" x="2690813" y="2976563"/>
          <p14:tracePt t="66040" x="2724150" y="2976563"/>
          <p14:tracePt t="66056" x="2747963" y="2976563"/>
          <p14:tracePt t="66073" x="2767013" y="2976563"/>
          <p14:tracePt t="66090" x="2786063" y="2971800"/>
          <p14:tracePt t="66106" x="2795588" y="2971800"/>
          <p14:tracePt t="66123" x="2800350" y="2971800"/>
          <p14:tracePt t="66139" x="2814638" y="2971800"/>
          <p14:tracePt t="66156" x="2824163" y="2971800"/>
          <p14:tracePt t="66173" x="2838450" y="2971800"/>
          <p14:tracePt t="66189" x="2847975" y="2971800"/>
          <p14:tracePt t="66206" x="2871788" y="2971800"/>
          <p14:tracePt t="66223" x="2886075" y="2971800"/>
          <p14:tracePt t="66240" x="2919413" y="2971800"/>
          <p14:tracePt t="66256" x="2938463" y="2971800"/>
          <p14:tracePt t="66273" x="2952750" y="2971800"/>
          <p14:tracePt t="66289" x="2976563" y="2971800"/>
          <p14:tracePt t="66306" x="2986088" y="2971800"/>
          <p14:tracePt t="66323" x="2995613" y="2971800"/>
          <p14:tracePt t="66339" x="3005138" y="2971800"/>
          <p14:tracePt t="66356" x="3009900" y="2971800"/>
          <p14:tracePt t="66373" x="3014663" y="2971800"/>
          <p14:tracePt t="66389" x="3019425" y="2971800"/>
          <p14:tracePt t="66423" x="3028950" y="2971800"/>
          <p14:tracePt t="66439" x="3033713" y="2971800"/>
          <p14:tracePt t="66464" x="3038475" y="2971800"/>
          <p14:tracePt t="66473" x="3043238" y="2967038"/>
          <p14:tracePt t="66489" x="3048000" y="2967038"/>
          <p14:tracePt t="66506" x="3057525" y="2962275"/>
          <p14:tracePt t="66523" x="3062288" y="2962275"/>
          <p14:tracePt t="66570" x="3067050" y="2962275"/>
          <p14:tracePt t="66626" x="3071813" y="2962275"/>
          <p14:tracePt t="66640" x="3071813" y="2957513"/>
          <p14:tracePt t="66661" x="3076575" y="2957513"/>
          <p14:tracePt t="66724" x="3076575" y="2952750"/>
          <p14:tracePt t="66759" x="3071813" y="2952750"/>
          <p14:tracePt t="66787" x="3071813" y="2947988"/>
          <p14:tracePt t="66794" x="3067050" y="2947988"/>
          <p14:tracePt t="66844" x="3062288" y="2947988"/>
          <p14:tracePt t="66871" x="3052763" y="2947988"/>
          <p14:tracePt t="66885" x="3052763" y="2952750"/>
          <p14:tracePt t="66892" x="3048000" y="2952750"/>
          <p14:tracePt t="66906" x="3038475" y="2957513"/>
          <p14:tracePt t="66923" x="3033713" y="2967038"/>
          <p14:tracePt t="66939" x="3019425" y="2976563"/>
          <p14:tracePt t="66956" x="3014663" y="2976563"/>
          <p14:tracePt t="66972" x="2962275" y="2981325"/>
          <p14:tracePt t="66989" x="2909888" y="2981325"/>
          <p14:tracePt t="67006" x="2724150" y="2990850"/>
          <p14:tracePt t="67022" x="2509838" y="2995613"/>
          <p14:tracePt t="67039" x="2114550" y="3009900"/>
          <p14:tracePt t="67056" x="1824038" y="3033713"/>
          <p14:tracePt t="67072" x="1543050" y="3057525"/>
          <p14:tracePt t="67089" x="1214438" y="3086100"/>
          <p14:tracePt t="67106" x="1109663" y="3100388"/>
          <p14:tracePt t="67122" x="1047750" y="3100388"/>
          <p14:tracePt t="67139" x="1023938" y="3095625"/>
          <p14:tracePt t="67156" x="1019175" y="3095625"/>
          <p14:tracePt t="67173" x="1019175" y="3090863"/>
          <p14:tracePt t="67206" x="1019175" y="3086100"/>
          <p14:tracePt t="67222" x="1019175" y="3081338"/>
          <p14:tracePt t="67239" x="1019175" y="3076575"/>
          <p14:tracePt t="67256" x="1023938" y="3071813"/>
          <p14:tracePt t="67272" x="1033463" y="3062288"/>
          <p14:tracePt t="67289" x="1033463" y="3057525"/>
          <p14:tracePt t="67306" x="1038225" y="3052763"/>
          <p14:tracePt t="67322" x="1038225" y="3043238"/>
          <p14:tracePt t="67339" x="1057275" y="3028950"/>
          <p14:tracePt t="67356" x="1133475" y="2990850"/>
          <p14:tracePt t="67372" x="1181100" y="2967038"/>
          <p14:tracePt t="67389" x="1243013" y="2933700"/>
          <p14:tracePt t="67406" x="1319213" y="2905125"/>
          <p14:tracePt t="67422" x="1347788" y="2905125"/>
          <p14:tracePt t="67439" x="1376363" y="2895600"/>
          <p14:tracePt t="67456" x="1385888" y="2895600"/>
          <p14:tracePt t="67489" x="1390650" y="2890838"/>
          <p14:tracePt t="67594" x="1390650" y="2886075"/>
          <p14:tracePt t="67600" x="1395413" y="2886075"/>
          <p14:tracePt t="67756" x="1404938" y="2886075"/>
          <p14:tracePt t="67763" x="1414463" y="2886075"/>
          <p14:tracePt t="67772" x="1423988" y="2886075"/>
          <p14:tracePt t="67789" x="1452563" y="2886075"/>
          <p14:tracePt t="67806" x="1552575" y="2900363"/>
          <p14:tracePt t="67822" x="1643063" y="2909888"/>
          <p14:tracePt t="67839" x="1766888" y="2928938"/>
          <p14:tracePt t="67856" x="1852613" y="2928938"/>
          <p14:tracePt t="67872" x="1943100" y="2928938"/>
          <p14:tracePt t="67889" x="2066925" y="2905125"/>
          <p14:tracePt t="67906" x="2157413" y="2890838"/>
          <p14:tracePt t="67922" x="2243138" y="2876550"/>
          <p14:tracePt t="67939" x="2333625" y="2857500"/>
          <p14:tracePt t="67956" x="2371725" y="2852738"/>
          <p14:tracePt t="67972" x="2405063" y="2847975"/>
          <p14:tracePt t="67989" x="2424113" y="2843213"/>
          <p14:tracePt t="68006" x="2438400" y="2843213"/>
          <p14:tracePt t="68022" x="2457450" y="2843213"/>
          <p14:tracePt t="68039" x="2466975" y="2843213"/>
          <p14:tracePt t="68056" x="2481263" y="2843213"/>
          <p14:tracePt t="68072" x="2486025" y="2843213"/>
          <p14:tracePt t="68089" x="2490788" y="2843213"/>
          <p14:tracePt t="68106" x="2505075" y="2843213"/>
          <p14:tracePt t="68122" x="2509838" y="2843213"/>
          <p14:tracePt t="68139" x="2514600" y="2843213"/>
          <p14:tracePt t="68155" x="2519363" y="2843213"/>
          <p14:tracePt t="68172" x="2524125" y="2843213"/>
          <p14:tracePt t="68189" x="2533650" y="2843213"/>
          <p14:tracePt t="68205" x="2543175" y="2843213"/>
          <p14:tracePt t="68222" x="2552700" y="2847975"/>
          <p14:tracePt t="68239" x="2581275" y="2852738"/>
          <p14:tracePt t="68255" x="2605088" y="2852738"/>
          <p14:tracePt t="68272" x="2633663" y="2852738"/>
          <p14:tracePt t="68289" x="2686050" y="2862263"/>
          <p14:tracePt t="68305" x="2714625" y="2867025"/>
          <p14:tracePt t="68322" x="2747963" y="2871788"/>
          <p14:tracePt t="68339" x="2767013" y="2871788"/>
          <p14:tracePt t="68355" x="2786063" y="2871788"/>
          <p14:tracePt t="68372" x="2805113" y="2871788"/>
          <p14:tracePt t="68389" x="2814638" y="2871788"/>
          <p14:tracePt t="68422" x="2824163" y="2871788"/>
          <p14:tracePt t="68484" x="2828925" y="2871788"/>
          <p14:tracePt t="68547" x="2833688" y="2871788"/>
          <p14:tracePt t="70861" x="2895600" y="2867025"/>
          <p14:tracePt t="70867" x="2957513" y="2862263"/>
          <p14:tracePt t="70874" x="3028950" y="2852738"/>
          <p14:tracePt t="70888" x="3109913" y="2847975"/>
          <p14:tracePt t="70905" x="3333750" y="2824163"/>
          <p14:tracePt t="70921" x="3448050" y="2819400"/>
          <p14:tracePt t="70938" x="3600450" y="2819400"/>
          <p14:tracePt t="70955" x="3657600" y="2819400"/>
          <p14:tracePt t="70971" x="3690938" y="2819400"/>
          <p14:tracePt t="70988" x="3709988" y="2819400"/>
          <p14:tracePt t="71005" x="3714750" y="2819400"/>
          <p14:tracePt t="71038" x="3714750" y="2814638"/>
          <p14:tracePt t="71055" x="3719513" y="2814638"/>
          <p14:tracePt t="71078" x="3724275" y="2814638"/>
          <p14:tracePt t="71197" x="3719513" y="2814638"/>
          <p14:tracePt t="71212" x="3714750" y="2814638"/>
          <p14:tracePt t="71225" x="3709988" y="2814638"/>
          <p14:tracePt t="71232" x="3705225" y="2814638"/>
          <p14:tracePt t="71275" x="3700463" y="2814638"/>
          <p14:tracePt t="71330" x="3700463" y="2819400"/>
          <p14:tracePt t="71351" x="3700463" y="2824163"/>
          <p14:tracePt t="71499" x="3700463" y="2828925"/>
          <p14:tracePt t="71526" x="3705225" y="2828925"/>
          <p14:tracePt t="71695" x="3705225" y="2833688"/>
          <p14:tracePt t="71744" x="3705225" y="2838450"/>
          <p14:tracePt t="71801" x="3705225" y="2843213"/>
          <p14:tracePt t="71814" x="3705225" y="2847975"/>
          <p14:tracePt t="71828" x="3705225" y="2852738"/>
          <p14:tracePt t="71838" x="3705225" y="2857500"/>
          <p14:tracePt t="71854" x="3700463" y="2862263"/>
          <p14:tracePt t="71871" x="3648075" y="2886075"/>
          <p14:tracePt t="71888" x="3581400" y="2909888"/>
          <p14:tracePt t="71904" x="3519488" y="2919413"/>
          <p14:tracePt t="71921" x="3414713" y="2957513"/>
          <p14:tracePt t="71938" x="3328988" y="2981325"/>
          <p14:tracePt t="71954" x="3228975" y="3005138"/>
          <p14:tracePt t="71971" x="3186113" y="3014663"/>
          <p14:tracePt t="71987" x="3162300" y="3014663"/>
          <p14:tracePt t="72004" x="3128963" y="3019425"/>
          <p14:tracePt t="72021" x="3105150" y="3019425"/>
          <p14:tracePt t="72037" x="3100388" y="3019425"/>
          <p14:tracePt t="72054" x="3090863" y="3019425"/>
          <p14:tracePt t="72071" x="3086100" y="3019425"/>
          <p14:tracePt t="87932" x="3062288" y="3019425"/>
          <p14:tracePt t="87939" x="3024188" y="3019425"/>
          <p14:tracePt t="87949" x="2976563" y="3019425"/>
          <p14:tracePt t="87966" x="2862263" y="3024188"/>
          <p14:tracePt t="87983" x="2728913" y="3024188"/>
          <p14:tracePt t="87999" x="2652713" y="3024188"/>
          <p14:tracePt t="88015" x="2557463" y="3000375"/>
          <p14:tracePt t="88032" x="2514600" y="2976563"/>
          <p14:tracePt t="88049" x="2490788" y="2962275"/>
          <p14:tracePt t="88065" x="2466975" y="2938463"/>
          <p14:tracePt t="88082" x="2462213" y="2928938"/>
          <p14:tracePt t="88099" x="2452688" y="2919413"/>
          <p14:tracePt t="88115" x="2447925" y="2914650"/>
          <p14:tracePt t="88132" x="2447925" y="2905125"/>
          <p14:tracePt t="88149" x="2438400" y="2900363"/>
          <p14:tracePt t="88165" x="2433638" y="2895600"/>
          <p14:tracePt t="88182" x="2428875" y="2895600"/>
          <p14:tracePt t="88199" x="2424113" y="2895600"/>
          <p14:tracePt t="88233" x="2419350" y="2900363"/>
          <p14:tracePt t="88249" x="2419350" y="2905125"/>
          <p14:tracePt t="88265" x="2419350" y="2909888"/>
          <p14:tracePt t="88282" x="2419350" y="2914650"/>
          <p14:tracePt t="88359" x="2419350" y="2919413"/>
          <p14:tracePt t="88415" x="2424113" y="2919413"/>
          <p14:tracePt t="88485" x="2428875" y="2919413"/>
          <p14:tracePt t="88548" x="2428875" y="2924175"/>
          <p14:tracePt t="88555" x="2433638" y="2924175"/>
          <p14:tracePt t="88591" x="2438400" y="2924175"/>
          <p14:tracePt t="88625" x="2443163" y="2928938"/>
          <p14:tracePt t="88640" x="2443163" y="2933700"/>
          <p14:tracePt t="88646" x="2447925" y="2933700"/>
          <p14:tracePt t="88660" x="2452688" y="2933700"/>
          <p14:tracePt t="88667" x="2452688" y="2938463"/>
          <p14:tracePt t="88682" x="2471738" y="2943225"/>
          <p14:tracePt t="88699" x="2509838" y="2943225"/>
          <p14:tracePt t="88715" x="2571750" y="2928938"/>
          <p14:tracePt t="88732" x="2667000" y="2924175"/>
          <p14:tracePt t="88749" x="2733675" y="2919413"/>
          <p14:tracePt t="88765" x="2847975" y="2919413"/>
          <p14:tracePt t="88782" x="2905125" y="2919413"/>
          <p14:tracePt t="88798" x="2952750" y="2924175"/>
          <p14:tracePt t="88815" x="2995613" y="2924175"/>
          <p14:tracePt t="88832" x="3019425" y="2928938"/>
          <p14:tracePt t="88848" x="3038475" y="2928938"/>
          <p14:tracePt t="88865" x="3052763" y="2933700"/>
          <p14:tracePt t="88882" x="3062288" y="2933700"/>
          <p14:tracePt t="88898" x="3071813" y="2933700"/>
          <p14:tracePt t="88963" x="3043238" y="2938463"/>
          <p14:tracePt t="88969" x="3024188" y="2928938"/>
          <p14:tracePt t="88982" x="3009900" y="2928938"/>
          <p14:tracePt t="88998" x="2967038" y="2914650"/>
          <p14:tracePt t="89015" x="2943225" y="2909888"/>
          <p14:tracePt t="89032" x="2933700" y="2909888"/>
          <p14:tracePt t="89088" x="2933700" y="2914650"/>
          <p14:tracePt t="89102" x="2933700" y="2919413"/>
          <p14:tracePt t="89109" x="2938463" y="2919413"/>
          <p14:tracePt t="89123" x="2943225" y="2928938"/>
          <p14:tracePt t="89132" x="2947988" y="2928938"/>
          <p14:tracePt t="89151" x="2952750" y="2928938"/>
          <p14:tracePt t="89172" x="2957513" y="2933700"/>
          <p14:tracePt t="89194" x="2962275" y="2933700"/>
          <p14:tracePt t="92756" x="2919413" y="2938463"/>
          <p14:tracePt t="92763" x="2852738" y="2947988"/>
          <p14:tracePt t="92769" x="2781300" y="2957513"/>
          <p14:tracePt t="92780" x="2705100" y="2967038"/>
          <p14:tracePt t="92797" x="2438400" y="3005138"/>
          <p14:tracePt t="92814" x="2319338" y="3014663"/>
          <p14:tracePt t="92831" x="2233613" y="3019425"/>
          <p14:tracePt t="92847" x="2138363" y="3019425"/>
          <p14:tracePt t="92864" x="2100263" y="3019425"/>
          <p14:tracePt t="92880" x="2066925" y="3019425"/>
          <p14:tracePt t="92897" x="2028825" y="3019425"/>
          <p14:tracePt t="92914" x="2009775" y="3014663"/>
          <p14:tracePt t="92931" x="1976438" y="3009900"/>
          <p14:tracePt t="92947" x="1952625" y="3005138"/>
          <p14:tracePt t="92964" x="1924050" y="2995613"/>
          <p14:tracePt t="92980" x="1885950" y="2981325"/>
          <p14:tracePt t="92997" x="1862138" y="2976563"/>
          <p14:tracePt t="93014" x="1833563" y="2971800"/>
          <p14:tracePt t="93030" x="1776413" y="2957513"/>
          <p14:tracePt t="93047" x="1743075" y="2947988"/>
          <p14:tracePt t="93064" x="1690688" y="2928938"/>
          <p14:tracePt t="93080" x="1666875" y="2919413"/>
          <p14:tracePt t="93097" x="1647825" y="2914650"/>
          <p14:tracePt t="93114" x="1633538" y="2909888"/>
          <p14:tracePt t="93130" x="1624013" y="2909888"/>
          <p14:tracePt t="93147" x="1619250" y="2909888"/>
          <p14:tracePt t="93169" x="1614488" y="2909888"/>
          <p14:tracePt t="93183" x="1609725" y="2909888"/>
          <p14:tracePt t="93225" x="1604963" y="2909888"/>
          <p14:tracePt t="93282" x="1595438" y="2909888"/>
          <p14:tracePt t="126301" x="1595438" y="2914650"/>
          <p14:tracePt t="126322" x="1590675" y="2914650"/>
          <p14:tracePt t="126336" x="1585913" y="2914650"/>
          <p14:tracePt t="126344" x="1576388" y="2914650"/>
          <p14:tracePt t="126357" x="1571625" y="2914650"/>
          <p14:tracePt t="126369" x="1566863" y="2914650"/>
          <p14:tracePt t="126386" x="1562100" y="2914650"/>
          <p14:tracePt t="126413" x="1557338" y="2914650"/>
          <p14:tracePt t="126476" x="1557338" y="2919413"/>
          <p14:tracePt t="126504" x="1557338" y="2924175"/>
          <p14:tracePt t="126518" x="1557338" y="2928938"/>
          <p14:tracePt t="126533" x="1557338" y="2933700"/>
          <p14:tracePt t="126539" x="1557338" y="2938463"/>
          <p14:tracePt t="126553" x="1557338" y="2943225"/>
          <p14:tracePt t="126588" x="1557338" y="2947988"/>
          <p14:tracePt t="126631" x="1557338" y="2952750"/>
          <p14:tracePt t="126686" x="1562100" y="2957513"/>
          <p14:tracePt t="126700" x="1566863" y="2957513"/>
          <p14:tracePt t="126707" x="1566863" y="2962275"/>
          <p14:tracePt t="126721" x="1571625" y="2962275"/>
          <p14:tracePt t="126742" x="1571625" y="2967038"/>
          <p14:tracePt t="126764" x="1576388" y="2967038"/>
          <p14:tracePt t="126798" x="1581150" y="2967038"/>
          <p14:tracePt t="126819" x="1585913" y="2967038"/>
          <p14:tracePt t="126869" x="1590675" y="2967038"/>
          <p14:tracePt t="126918" x="1595438" y="2967038"/>
          <p14:tracePt t="126980" x="1609725" y="2962275"/>
          <p14:tracePt t="126988" x="1614488" y="2962275"/>
          <p14:tracePt t="127001" x="1624013" y="2962275"/>
          <p14:tracePt t="127008" x="1633538" y="2962275"/>
          <p14:tracePt t="127019" x="1657350" y="2962275"/>
          <p14:tracePt t="127036" x="1685925" y="2962275"/>
          <p14:tracePt t="127052" x="1781175" y="2957513"/>
          <p14:tracePt t="127069" x="1866900" y="2947988"/>
          <p14:tracePt t="127086" x="1985963" y="2938463"/>
          <p14:tracePt t="127102" x="2057400" y="2933700"/>
          <p14:tracePt t="127119" x="2133600" y="2928938"/>
          <p14:tracePt t="127136" x="2252663" y="2914650"/>
          <p14:tracePt t="127152" x="2305050" y="2909888"/>
          <p14:tracePt t="127169" x="2376488" y="2905125"/>
          <p14:tracePt t="127186" x="2400300" y="2905125"/>
          <p14:tracePt t="127202" x="2428875" y="2900363"/>
          <p14:tracePt t="127219" x="2462213" y="2900363"/>
          <p14:tracePt t="127235" x="2481263" y="2900363"/>
          <p14:tracePt t="127252" x="2495550" y="2900363"/>
          <p14:tracePt t="127269" x="2500313" y="2905125"/>
          <p14:tracePt t="127286" x="2509838" y="2905125"/>
          <p14:tracePt t="127302" x="2514600" y="2905125"/>
          <p14:tracePt t="136752" x="2486025" y="2952750"/>
          <p14:tracePt t="136759" x="2438400" y="3019425"/>
          <p14:tracePt t="136766" x="2390775" y="3086100"/>
          <p14:tracePt t="136782" x="2309813" y="3219450"/>
          <p14:tracePt t="136799" x="2252663" y="3309938"/>
          <p14:tracePt t="136816" x="2176463" y="3386138"/>
          <p14:tracePt t="136833" x="2138363" y="3419475"/>
          <p14:tracePt t="136849" x="2090738" y="3448050"/>
          <p14:tracePt t="136866" x="2057400" y="3467100"/>
          <p14:tracePt t="136882" x="2033588" y="3495675"/>
          <p14:tracePt t="136899" x="1995488" y="3538538"/>
          <p14:tracePt t="136916" x="1976438" y="3552825"/>
          <p14:tracePt t="136932" x="1952625" y="3567113"/>
          <p14:tracePt t="136949" x="1909763" y="3581400"/>
          <p14:tracePt t="136966" x="1890713" y="3586163"/>
          <p14:tracePt t="136982" x="1862138" y="3586163"/>
          <p14:tracePt t="136999" x="1843088" y="3595688"/>
          <p14:tracePt t="137016" x="1824038" y="3605213"/>
          <p14:tracePt t="137032" x="1771650" y="3633788"/>
          <p14:tracePt t="137049" x="1728788" y="3657600"/>
          <p14:tracePt t="137066" x="1690688" y="3671888"/>
          <p14:tracePt t="137082" x="1638300" y="3700463"/>
          <p14:tracePt t="137099" x="1624013" y="3709988"/>
          <p14:tracePt t="137116" x="1614488" y="3724275"/>
          <p14:tracePt t="137132" x="1604963" y="3733800"/>
          <p14:tracePt t="137149" x="1604963" y="3738563"/>
          <p14:tracePt t="137165" x="1604963" y="3743325"/>
          <p14:tracePt t="137182" x="1604963" y="3748088"/>
          <p14:tracePt t="137199" x="1609725" y="3752850"/>
          <p14:tracePt t="137215" x="1614488" y="3752850"/>
          <p14:tracePt t="137232" x="1614488" y="3757613"/>
          <p14:tracePt t="137249" x="1619250" y="3762375"/>
          <p14:tracePt t="137265" x="1624013" y="3767138"/>
          <p14:tracePt t="137282" x="1624013" y="3771900"/>
          <p14:tracePt t="137299" x="1628775" y="3781425"/>
          <p14:tracePt t="137315" x="1628775" y="3786188"/>
          <p14:tracePt t="137333" x="1628775" y="3790950"/>
          <p14:tracePt t="137349" x="1638300" y="3790950"/>
          <p14:tracePt t="140538" x="1643063" y="3790950"/>
          <p14:tracePt t="140545" x="1657350" y="3790950"/>
          <p14:tracePt t="140551" x="1662113" y="3790950"/>
          <p14:tracePt t="140564" x="1671638" y="3790950"/>
          <p14:tracePt t="140581" x="1704975" y="3790950"/>
          <p14:tracePt t="140598" x="1714500" y="3790950"/>
          <p14:tracePt t="140614" x="1733550" y="3790950"/>
          <p14:tracePt t="140631" x="1738313" y="3790950"/>
          <p14:tracePt t="140648" x="1743075" y="3790950"/>
          <p14:tracePt t="140664" x="1747838" y="3790950"/>
          <p14:tracePt t="140681" x="1752600" y="3790950"/>
          <p14:tracePt t="140720" x="1757363" y="3790950"/>
          <p14:tracePt t="140734" x="1762125" y="3790950"/>
          <p14:tracePt t="140748" x="1766888" y="3790950"/>
          <p14:tracePt t="140764" x="1771650" y="3790950"/>
          <p14:tracePt t="140781" x="1781175" y="3786188"/>
          <p14:tracePt t="140798" x="1800225" y="3786188"/>
          <p14:tracePt t="140814" x="1809750" y="3781425"/>
          <p14:tracePt t="140831" x="1824038" y="3776663"/>
          <p14:tracePt t="140848" x="1852613" y="3776663"/>
          <p14:tracePt t="140864" x="1871663" y="3767138"/>
          <p14:tracePt t="140881" x="1900238" y="3762375"/>
          <p14:tracePt t="140898" x="1914525" y="3752850"/>
          <p14:tracePt t="140914" x="1938338" y="3752850"/>
          <p14:tracePt t="140931" x="1966913" y="3752850"/>
          <p14:tracePt t="140948" x="1985963" y="3748088"/>
          <p14:tracePt t="140964" x="2005013" y="3748088"/>
          <p14:tracePt t="140981" x="2024063" y="3748088"/>
          <p14:tracePt t="140997" x="2033588" y="3748088"/>
          <p14:tracePt t="141014" x="2043113" y="3748088"/>
          <p14:tracePt t="141031" x="2047875" y="3748088"/>
          <p14:tracePt t="141064" x="2052638" y="3748088"/>
          <p14:tracePt t="141092" x="2057400" y="3748088"/>
          <p14:tracePt t="141127" x="2062163" y="3748088"/>
          <p14:tracePt t="142129" x="2100263" y="3738563"/>
          <p14:tracePt t="142136" x="2138363" y="3733800"/>
          <p14:tracePt t="142147" x="2166938" y="3733800"/>
          <p14:tracePt t="142164" x="2262188" y="3729038"/>
          <p14:tracePt t="142180" x="2438400" y="3729038"/>
          <p14:tracePt t="142197" x="2538413" y="3729038"/>
          <p14:tracePt t="142214" x="2647950" y="3729038"/>
          <p14:tracePt t="142230" x="2705100" y="3729038"/>
          <p14:tracePt t="142247" x="2733675" y="3729038"/>
          <p14:tracePt t="142264" x="2781300" y="3729038"/>
          <p14:tracePt t="142280" x="2805113" y="3729038"/>
          <p14:tracePt t="142297" x="2833688" y="3729038"/>
          <p14:tracePt t="142314" x="2852738" y="3729038"/>
          <p14:tracePt t="142330" x="2862263" y="3729038"/>
          <p14:tracePt t="142364" x="2867025" y="3729038"/>
          <p14:tracePt t="142404" x="2876550" y="3729038"/>
          <p14:tracePt t="142431" x="2881313" y="3729038"/>
          <p14:tracePt t="142487" x="2886075" y="3729038"/>
          <p14:tracePt t="142494" x="2886075" y="3733800"/>
          <p14:tracePt t="142543" x="2890838" y="3733800"/>
          <p14:tracePt t="142704" x="2890838" y="3738563"/>
          <p14:tracePt t="142725" x="2886075" y="3738563"/>
          <p14:tracePt t="142746" x="2847975" y="3743325"/>
          <p14:tracePt t="142760" x="2814638" y="3752850"/>
          <p14:tracePt t="142767" x="2790825" y="3752850"/>
          <p14:tracePt t="142780" x="2752725" y="3757613"/>
          <p14:tracePt t="142797" x="2647950" y="3781425"/>
          <p14:tracePt t="142814" x="2538413" y="3805238"/>
          <p14:tracePt t="142830" x="2390775" y="3829050"/>
          <p14:tracePt t="142847" x="2300288" y="3848100"/>
          <p14:tracePt t="142863" x="2228850" y="3857625"/>
          <p14:tracePt t="142880" x="2157413" y="3862388"/>
          <p14:tracePt t="142897" x="2147888" y="3867150"/>
          <p14:tracePt t="142914" x="2143125" y="3867150"/>
          <p14:tracePt t="142930" x="2138363" y="3867150"/>
          <p14:tracePt t="142984" x="2143125" y="3867150"/>
          <p14:tracePt t="142999" x="2152650" y="3867150"/>
          <p14:tracePt t="143013" x="2157413" y="3867150"/>
          <p14:tracePt t="143020" x="2162175" y="3867150"/>
          <p14:tracePt t="143030" x="2171700" y="3867150"/>
          <p14:tracePt t="143047" x="2176463" y="3867150"/>
          <p14:tracePt t="143063" x="2185988" y="3867150"/>
          <p14:tracePt t="143080" x="2195513" y="3867150"/>
          <p14:tracePt t="143097" x="2200275" y="3867150"/>
          <p14:tracePt t="143113" x="2205038" y="3867150"/>
          <p14:tracePt t="143130" x="2205038" y="3862388"/>
          <p14:tracePt t="143280" x="2209800" y="3862388"/>
          <p14:tracePt t="143314" x="2214563" y="3862388"/>
          <p14:tracePt t="143441" x="2219325" y="3862388"/>
          <p14:tracePt t="143539" x="2224088" y="3862388"/>
          <p14:tracePt t="143616" x="2228850" y="3862388"/>
          <p14:tracePt t="143679" x="2233613" y="3862388"/>
          <p14:tracePt t="143686" x="2243138" y="3852863"/>
          <p14:tracePt t="143697" x="2247900" y="3848100"/>
          <p14:tracePt t="143714" x="2338388" y="3848100"/>
          <p14:tracePt t="143730" x="2424113" y="3848100"/>
          <p14:tracePt t="143747" x="2509838" y="3862388"/>
          <p14:tracePt t="143763" x="2600325" y="3871913"/>
          <p14:tracePt t="143780" x="2752725" y="3876675"/>
          <p14:tracePt t="143797" x="2824163" y="3876675"/>
          <p14:tracePt t="143813" x="2905125" y="3867150"/>
          <p14:tracePt t="143830" x="2919413" y="3862388"/>
          <p14:tracePt t="143847" x="2938463" y="3857625"/>
          <p14:tracePt t="143863" x="2938463" y="3852863"/>
          <p14:tracePt t="143952" x="2938463" y="3848100"/>
          <p14:tracePt t="143987" x="2938463" y="3843338"/>
          <p14:tracePt t="144001" x="2928938" y="3838575"/>
          <p14:tracePt t="144008" x="2924175" y="3833813"/>
          <p14:tracePt t="144015" x="2919413" y="3829050"/>
          <p14:tracePt t="144030" x="2909888" y="3824288"/>
          <p14:tracePt t="144046" x="2895600" y="3819525"/>
          <p14:tracePt t="144063" x="2890838" y="3819525"/>
          <p14:tracePt t="144080" x="2876550" y="3819525"/>
          <p14:tracePt t="144096" x="2871788" y="3814763"/>
          <p14:tracePt t="144113" x="2862263" y="3814763"/>
          <p14:tracePt t="144130" x="2857500" y="3814763"/>
          <p14:tracePt t="144177" x="2852738" y="3814763"/>
          <p14:tracePt t="146358" x="2876550" y="3814763"/>
          <p14:tracePt t="146365" x="2924175" y="3810000"/>
          <p14:tracePt t="146371" x="2967038" y="3810000"/>
          <p14:tracePt t="146385" x="3067050" y="3795713"/>
          <p14:tracePt t="146396" x="3090863" y="3786188"/>
          <p14:tracePt t="146412" x="3171825" y="3776663"/>
          <p14:tracePt t="146429" x="3286125" y="3757613"/>
          <p14:tracePt t="146446" x="3352800" y="3752850"/>
          <p14:tracePt t="146462" x="3409950" y="3748088"/>
          <p14:tracePt t="146479" x="3438525" y="3748088"/>
          <p14:tracePt t="146496" x="3462338" y="3748088"/>
          <p14:tracePt t="146512" x="3486150" y="3748088"/>
          <p14:tracePt t="146529" x="3505200" y="3748088"/>
          <p14:tracePt t="146546" x="3514725" y="3748088"/>
          <p14:tracePt t="146562" x="3519488" y="3748088"/>
          <p14:tracePt t="146579" x="3529013" y="3748088"/>
          <p14:tracePt t="146596" x="3538538" y="3748088"/>
          <p14:tracePt t="146666" x="3543300" y="3752850"/>
          <p14:tracePt t="146687" x="3543300" y="3757613"/>
          <p14:tracePt t="146694" x="3543300" y="3762375"/>
          <p14:tracePt t="146715" x="3543300" y="3767138"/>
          <p14:tracePt t="146722" x="3548063" y="3767138"/>
          <p14:tracePt t="146729" x="3548063" y="3771900"/>
          <p14:tracePt t="146746" x="3548063" y="3776663"/>
          <p14:tracePt t="146762" x="3548063" y="3781425"/>
          <p14:tracePt t="146779" x="3548063" y="3790950"/>
          <p14:tracePt t="146796" x="3548063" y="3800475"/>
          <p14:tracePt t="146812" x="3548063" y="3805238"/>
          <p14:tracePt t="146829" x="3548063" y="3814763"/>
          <p14:tracePt t="146846" x="3548063" y="3819525"/>
          <p14:tracePt t="146862" x="3548063" y="3824288"/>
          <p14:tracePt t="171152" x="3529013" y="3843338"/>
          <p14:tracePt t="171159" x="3500438" y="3871913"/>
          <p14:tracePt t="171171" x="3471863" y="3890963"/>
          <p14:tracePt t="171187" x="3405188" y="3948113"/>
          <p14:tracePt t="171204" x="3381375" y="3971925"/>
          <p14:tracePt t="171221" x="3357563" y="3986213"/>
          <p14:tracePt t="171237" x="3324225" y="4019550"/>
          <p14:tracePt t="171254" x="3300413" y="4043363"/>
          <p14:tracePt t="171271" x="3271838" y="4071938"/>
          <p14:tracePt t="171287" x="3238500" y="4110038"/>
          <p14:tracePt t="171304" x="3224213" y="4133850"/>
          <p14:tracePt t="171320" x="3205163" y="4157663"/>
          <p14:tracePt t="171337" x="3200400" y="4171950"/>
          <p14:tracePt t="171354" x="3195638" y="4176713"/>
          <p14:tracePt t="171371" x="3190875" y="4191000"/>
          <p14:tracePt t="171387" x="3181350" y="4200525"/>
          <p14:tracePt t="171404" x="3176588" y="4210050"/>
          <p14:tracePt t="171421" x="3171825" y="4229100"/>
          <p14:tracePt t="171437" x="3171825" y="4238625"/>
          <p14:tracePt t="171454" x="3167063" y="4252913"/>
          <p14:tracePt t="171471" x="3162300" y="4262438"/>
          <p14:tracePt t="171487" x="3152775" y="4286250"/>
          <p14:tracePt t="171504" x="3143250" y="4305300"/>
          <p14:tracePt t="171521" x="3138488" y="4324350"/>
          <p14:tracePt t="171537" x="3133725" y="4333875"/>
          <p14:tracePt t="171554" x="3128963" y="4343400"/>
          <p14:tracePt t="171571" x="3124200" y="4348163"/>
          <p14:tracePt t="171587" x="3119438" y="4348163"/>
          <p14:tracePt t="171604" x="3114675" y="4348163"/>
          <p14:tracePt t="172078" x="3062288" y="4352925"/>
          <p14:tracePt t="172085" x="2995613" y="4352925"/>
          <p14:tracePt t="172092" x="2905125" y="4357688"/>
          <p14:tracePt t="172104" x="2781300" y="4371975"/>
          <p14:tracePt t="172120" x="2343150" y="4462463"/>
          <p14:tracePt t="172137" x="2062163" y="4514850"/>
          <p14:tracePt t="172154" x="1790700" y="4557713"/>
          <p14:tracePt t="172170" x="1519238" y="4605338"/>
          <p14:tracePt t="172187" x="1376363" y="4624388"/>
          <p14:tracePt t="172204" x="1281113" y="4633913"/>
          <p14:tracePt t="172220" x="1190625" y="4638675"/>
          <p14:tracePt t="172237" x="1143000" y="4643438"/>
          <p14:tracePt t="172254" x="1090613" y="4643438"/>
          <p14:tracePt t="172270" x="1062038" y="4643438"/>
          <p14:tracePt t="172287" x="1047750" y="4643438"/>
          <p14:tracePt t="172304" x="1042988" y="4643438"/>
          <p14:tracePt t="172320" x="1038225" y="4643438"/>
          <p14:tracePt t="172358" x="1042988" y="4652963"/>
          <p14:tracePt t="172365" x="1047750" y="4652963"/>
          <p14:tracePt t="172373" x="1052513" y="4657725"/>
          <p14:tracePt t="172387" x="1066800" y="4662488"/>
          <p14:tracePt t="172404" x="1076325" y="4672013"/>
          <p14:tracePt t="172420" x="1085850" y="4681538"/>
          <p14:tracePt t="172437" x="1100138" y="4681538"/>
          <p14:tracePt t="172454" x="1114425" y="4686300"/>
          <p14:tracePt t="172470" x="1119188" y="4686300"/>
          <p14:tracePt t="172520" x="1152525" y="4686300"/>
          <p14:tracePt t="172526" x="1157288" y="4686300"/>
          <p14:tracePt t="172537" x="1162050" y="4686300"/>
          <p14:tracePt t="172553" x="1181100" y="4691063"/>
          <p14:tracePt t="172570" x="1238250" y="4705350"/>
          <p14:tracePt t="172587" x="1300163" y="4719638"/>
          <p14:tracePt t="172603" x="1362075" y="4729163"/>
          <p14:tracePt t="172620" x="1390650" y="4733925"/>
          <p14:tracePt t="172637" x="1409700" y="4733925"/>
          <p14:tracePt t="172654" x="1438275" y="4738688"/>
          <p14:tracePt t="172670" x="1447800" y="4738688"/>
          <p14:tracePt t="172687" x="1462088" y="4738688"/>
          <p14:tracePt t="172703" x="1471613" y="4738688"/>
          <p14:tracePt t="172720" x="1481138" y="4738688"/>
          <p14:tracePt t="172737" x="1485900" y="4738688"/>
          <p14:tracePt t="172753" x="1490663" y="4738688"/>
          <p14:tracePt t="172794" x="1495425" y="4738688"/>
          <p14:tracePt t="176543" x="1514475" y="4738688"/>
          <p14:tracePt t="176550" x="1538288" y="4729163"/>
          <p14:tracePt t="176557" x="1562100" y="4719638"/>
          <p14:tracePt t="176569" x="1590675" y="4710113"/>
          <p14:tracePt t="176585" x="1662113" y="4672013"/>
          <p14:tracePt t="176602" x="1695450" y="4657725"/>
          <p14:tracePt t="176619" x="1714500" y="4648200"/>
          <p14:tracePt t="176636" x="1724025" y="4643438"/>
          <p14:tracePt t="176669" x="1728788" y="4643438"/>
          <p14:tracePt t="176732" x="1733550" y="4643438"/>
          <p14:tracePt t="176760" x="1738313" y="4643438"/>
          <p14:tracePt t="176795" x="1743075" y="4643438"/>
          <p14:tracePt t="176866" x="1747838" y="4643438"/>
          <p14:tracePt t="176893" x="1752600" y="4643438"/>
          <p14:tracePt t="176900" x="1757363" y="4643438"/>
          <p14:tracePt t="176907" x="1762125" y="4643438"/>
          <p14:tracePt t="176919" x="1771650" y="4643438"/>
          <p14:tracePt t="176935" x="1795463" y="4643438"/>
          <p14:tracePt t="176952" x="1819275" y="4633913"/>
          <p14:tracePt t="176969" x="1847850" y="4629150"/>
          <p14:tracePt t="176985" x="1895475" y="4614863"/>
          <p14:tracePt t="177002" x="1919288" y="4605338"/>
          <p14:tracePt t="177019" x="1938338" y="4605338"/>
          <p14:tracePt t="177035" x="1962150" y="4600575"/>
          <p14:tracePt t="177052" x="1971675" y="4600575"/>
          <p14:tracePt t="177069" x="1981200" y="4600575"/>
          <p14:tracePt t="177085" x="1985963" y="4600575"/>
          <p14:tracePt t="177119" x="1990725" y="4600575"/>
          <p14:tracePt t="177153" x="1995488" y="4600575"/>
          <p14:tracePt t="177188" x="2000250" y="4605338"/>
          <p14:tracePt t="177251" x="2000250" y="4610100"/>
          <p14:tracePt t="177328" x="2000250" y="4619625"/>
          <p14:tracePt t="177405" x="2000250" y="4624388"/>
          <p14:tracePt t="177434" x="2005013" y="4629150"/>
          <p14:tracePt t="177440" x="2009775" y="4629150"/>
          <p14:tracePt t="177452" x="2014538" y="4638675"/>
          <p14:tracePt t="177468" x="2043113" y="4657725"/>
          <p14:tracePt t="177485" x="2081213" y="4672013"/>
          <p14:tracePt t="177502" x="2105025" y="4686300"/>
          <p14:tracePt t="177518" x="2157413" y="4695825"/>
          <p14:tracePt t="177535" x="2176463" y="4700588"/>
          <p14:tracePt t="177552" x="2209800" y="4705350"/>
          <p14:tracePt t="177568" x="2238375" y="4705350"/>
          <p14:tracePt t="177585" x="2281238" y="4700588"/>
          <p14:tracePt t="177602" x="2343150" y="4695825"/>
          <p14:tracePt t="177618" x="2381250" y="4686300"/>
          <p14:tracePt t="177635" x="2414588" y="4676775"/>
          <p14:tracePt t="177652" x="2490788" y="4662488"/>
          <p14:tracePt t="177668" x="2543175" y="4652963"/>
          <p14:tracePt t="177685" x="2647950" y="4633913"/>
          <p14:tracePt t="177702" x="2709863" y="4629150"/>
          <p14:tracePt t="177718" x="2747963" y="4629150"/>
          <p14:tracePt t="177735" x="2809875" y="4624388"/>
          <p14:tracePt t="177752" x="2833688" y="4624388"/>
          <p14:tracePt t="177768" x="2847975" y="4624388"/>
          <p14:tracePt t="177785" x="2852738" y="4624388"/>
          <p14:tracePt t="177819" x="2867025" y="4624388"/>
          <p14:tracePt t="177835" x="2890838" y="4624388"/>
          <p14:tracePt t="177852" x="2919413" y="4638675"/>
          <p14:tracePt t="177868" x="2928938" y="4643438"/>
          <p14:tracePt t="177885" x="2928938" y="4648200"/>
          <p14:tracePt t="177918" x="2928938" y="4652963"/>
          <p14:tracePt t="216501" x="2905125" y="4657725"/>
          <p14:tracePt t="216508" x="2852738" y="4667250"/>
          <p14:tracePt t="216522" x="2728913" y="4691063"/>
          <p14:tracePt t="216539" x="2614613" y="4700588"/>
          <p14:tracePt t="216555" x="2514600" y="4705350"/>
          <p14:tracePt t="216572" x="2366963" y="4710113"/>
          <p14:tracePt t="216589" x="2295525" y="4710113"/>
          <p14:tracePt t="216605" x="2233613" y="4714875"/>
          <p14:tracePt t="216622" x="2185988" y="4724400"/>
          <p14:tracePt t="216639" x="2138363" y="4729163"/>
          <p14:tracePt t="216655" x="2057400" y="4733925"/>
          <p14:tracePt t="216672" x="2019300" y="4738688"/>
          <p14:tracePt t="216689" x="1966913" y="4733925"/>
          <p14:tracePt t="216705" x="1909763" y="4724400"/>
          <p14:tracePt t="216722" x="1866900" y="4714875"/>
          <p14:tracePt t="216738" x="1824038" y="4695825"/>
          <p14:tracePt t="216755" x="1809750" y="4691063"/>
          <p14:tracePt t="216772" x="1809750" y="4686300"/>
          <p14:tracePt t="216789" x="1804988" y="4686300"/>
          <p14:tracePt t="216822" x="1804988" y="4681538"/>
          <p14:tracePt t="216844" x="1804988" y="4676775"/>
          <p14:tracePt t="216878" x="1804988" y="4672013"/>
          <p14:tracePt t="216977" x="1804988" y="4667250"/>
          <p14:tracePt t="216983" x="1814513" y="4667250"/>
          <p14:tracePt t="217011" x="1819275" y="4667250"/>
          <p14:tracePt t="217032" x="1824038" y="4667250"/>
          <p14:tracePt t="217039" x="1824038" y="4662488"/>
          <p14:tracePt t="218600" x="1838325" y="4662488"/>
          <p14:tracePt t="218606" x="1847850" y="4662488"/>
          <p14:tracePt t="218613" x="1866900" y="4662488"/>
          <p14:tracePt t="218621" x="1881188" y="4662488"/>
          <p14:tracePt t="218638" x="1905000" y="4667250"/>
          <p14:tracePt t="218655" x="1924050" y="4667250"/>
          <p14:tracePt t="218671" x="1933575" y="4667250"/>
          <p14:tracePt t="218705" x="1938338" y="4667250"/>
          <p14:tracePt t="218761" x="1943100" y="4667250"/>
          <p14:tracePt t="218824" x="1947863" y="4667250"/>
          <p14:tracePt t="218837" x="1952625" y="4667250"/>
          <p14:tracePt t="218844" x="1957388" y="4667250"/>
          <p14:tracePt t="218854" x="1962150" y="4667250"/>
          <p14:tracePt t="218871" x="1971675" y="4667250"/>
          <p14:tracePt t="218888" x="2009775" y="4667250"/>
          <p14:tracePt t="218905" x="2052638" y="4667250"/>
          <p14:tracePt t="218921" x="2138363" y="4667250"/>
          <p14:tracePt t="218938" x="2181225" y="4672013"/>
          <p14:tracePt t="218954" x="2209800" y="4676775"/>
          <p14:tracePt t="218971" x="2247900" y="4686300"/>
          <p14:tracePt t="218988" x="2276475" y="4686300"/>
          <p14:tracePt t="219004" x="2305050" y="4686300"/>
          <p14:tracePt t="219021" x="2324100" y="4686300"/>
          <p14:tracePt t="219038" x="2328863" y="4695825"/>
          <p14:tracePt t="219054" x="2338388" y="4695825"/>
          <p14:tracePt t="219104" x="2343150" y="4695825"/>
          <p14:tracePt t="219145" x="2347913" y="4695825"/>
          <p14:tracePt t="219152" x="2352675" y="4695825"/>
          <p14:tracePt t="219159" x="2357438" y="4695825"/>
          <p14:tracePt t="219171" x="2366963" y="4695825"/>
          <p14:tracePt t="219188" x="2405063" y="4691063"/>
          <p14:tracePt t="219204" x="2438400" y="4691063"/>
          <p14:tracePt t="219221" x="2490788" y="4686300"/>
          <p14:tracePt t="219238" x="2571750" y="4681538"/>
          <p14:tracePt t="219254" x="2624138" y="4681538"/>
          <p14:tracePt t="219271" x="2690813" y="4676775"/>
          <p14:tracePt t="219288" x="2719388" y="4676775"/>
          <p14:tracePt t="219304" x="2733675" y="4676775"/>
          <p14:tracePt t="219321" x="2757488" y="4676775"/>
          <p14:tracePt t="219338" x="2767013" y="4676775"/>
          <p14:tracePt t="219354" x="2781300" y="4676775"/>
          <p14:tracePt t="219371" x="2795588" y="4676775"/>
          <p14:tracePt t="219388" x="2805113" y="4676775"/>
          <p14:tracePt t="219404" x="2819400" y="4676775"/>
          <p14:tracePt t="219421" x="2828925" y="4681538"/>
          <p14:tracePt t="219438" x="2838450" y="4681538"/>
          <p14:tracePt t="219454" x="2847975" y="4686300"/>
          <p14:tracePt t="219471" x="2857500" y="4686300"/>
          <p14:tracePt t="219488" x="2876550" y="4691063"/>
          <p14:tracePt t="219504" x="2905125" y="4691063"/>
          <p14:tracePt t="219521" x="2933700" y="4695825"/>
          <p14:tracePt t="219538" x="2962275" y="4695825"/>
          <p14:tracePt t="219554" x="2976563" y="4695825"/>
          <p14:tracePt t="219571" x="2981325" y="4695825"/>
          <p14:tracePt t="219607" x="2986088" y="4695825"/>
          <p14:tracePt t="219663" x="2990850" y="4695825"/>
          <p14:tracePt t="219691" x="2995613" y="4695825"/>
          <p14:tracePt t="220790" x="3052763" y="4672013"/>
          <p14:tracePt t="220797" x="3138488" y="4633913"/>
          <p14:tracePt t="220805" x="3243263" y="4600575"/>
          <p14:tracePt t="220820" x="3452813" y="4538663"/>
          <p14:tracePt t="220837" x="3605213" y="4505325"/>
          <p14:tracePt t="220854" x="3795713" y="4481513"/>
          <p14:tracePt t="220871" x="3890963" y="4476750"/>
          <p14:tracePt t="220887" x="3948113" y="4471988"/>
          <p14:tracePt t="220904" x="3981450" y="4471988"/>
          <p14:tracePt t="220920" x="3986213" y="4471988"/>
          <p14:tracePt t="220937" x="3990975" y="4471988"/>
          <p14:tracePt t="220972" x="3990975" y="4476750"/>
          <p14:tracePt t="221043" x="3990975" y="4481513"/>
          <p14:tracePt t="221070" x="3990975" y="4486275"/>
          <p14:tracePt t="221091" x="3990975" y="4491038"/>
          <p14:tracePt t="221112" x="3990975" y="4495800"/>
          <p14:tracePt t="221134" x="3990975" y="4500563"/>
          <p14:tracePt t="221140" x="3986213" y="4505325"/>
          <p14:tracePt t="221154" x="3986213" y="4510088"/>
          <p14:tracePt t="221161" x="3981450" y="4510088"/>
          <p14:tracePt t="221175" x="3962400" y="4524375"/>
          <p14:tracePt t="221187" x="3952875" y="4524375"/>
          <p14:tracePt t="221204" x="3910013" y="4543425"/>
          <p14:tracePt t="221220" x="3876675" y="4557713"/>
          <p14:tracePt t="221237" x="3838575" y="4572000"/>
          <p14:tracePt t="221254" x="3800475" y="4586288"/>
          <p14:tracePt t="221270" x="3776663" y="4595813"/>
          <p14:tracePt t="221287" x="3752850" y="4605338"/>
          <p14:tracePt t="221304" x="3748088" y="4605338"/>
          <p14:tracePt t="221320" x="3743325" y="4605338"/>
          <p14:tracePt t="221337" x="3738563" y="4605338"/>
          <p14:tracePt t="223570" x="3748088" y="4605338"/>
          <p14:tracePt t="223577" x="3776663" y="4605338"/>
          <p14:tracePt t="223586" x="3795713" y="4605338"/>
          <p14:tracePt t="223603" x="3848100" y="4591050"/>
          <p14:tracePt t="223620" x="3952875" y="4557713"/>
          <p14:tracePt t="223636" x="4038600" y="4533900"/>
          <p14:tracePt t="223653" x="4114800" y="4500563"/>
          <p14:tracePt t="223670" x="4229100" y="4443413"/>
          <p14:tracePt t="223686" x="4305300" y="4400550"/>
          <p14:tracePt t="223703" x="4414838" y="4338638"/>
          <p14:tracePt t="223720" x="4476750" y="4300538"/>
          <p14:tracePt t="223736" x="4543425" y="4252913"/>
          <p14:tracePt t="223753" x="4667250" y="4148138"/>
          <p14:tracePt t="223770" x="4743450" y="4086225"/>
          <p14:tracePt t="223787" x="4876800" y="3962400"/>
          <p14:tracePt t="223803" x="4986338" y="3852863"/>
          <p14:tracePt t="223820" x="5081588" y="3762375"/>
          <p14:tracePt t="223836" x="5210175" y="3609975"/>
          <p14:tracePt t="223853" x="5310188" y="3514725"/>
          <p14:tracePt t="223869" x="5391150" y="3438525"/>
          <p14:tracePt t="223886" x="5481638" y="3324225"/>
          <p14:tracePt t="223903" x="5548313" y="3257550"/>
          <p14:tracePt t="223920" x="5605463" y="3200400"/>
          <p14:tracePt t="223936" x="5624513" y="3176588"/>
          <p14:tracePt t="223953" x="5634038" y="3171825"/>
          <p14:tracePt t="223969" x="5638800" y="3171825"/>
          <p14:tracePt t="224334" x="5624513" y="3128963"/>
          <p14:tracePt t="224341" x="5591175" y="3071813"/>
          <p14:tracePt t="224353" x="5557838" y="3014663"/>
          <p14:tracePt t="224369" x="5443538" y="2795588"/>
          <p14:tracePt t="224386" x="5386388" y="2667000"/>
          <p14:tracePt t="224403" x="5343525" y="2547938"/>
          <p14:tracePt t="224419" x="5291138" y="2428875"/>
          <p14:tracePt t="224436" x="5262563" y="2371725"/>
          <p14:tracePt t="224453" x="5238750" y="2314575"/>
          <p14:tracePt t="224469" x="5233988" y="2286000"/>
          <p14:tracePt t="224486" x="5224463" y="2262188"/>
          <p14:tracePt t="224503" x="5219700" y="2252663"/>
          <p14:tracePt t="224519" x="5219700" y="2247900"/>
          <p14:tracePt t="224558" x="5219700" y="2243138"/>
          <p14:tracePt t="224569" x="5214938" y="2243138"/>
          <p14:tracePt t="224593" x="5214938" y="2238375"/>
          <p14:tracePt t="224621" x="5210175" y="2238375"/>
          <p14:tracePt t="224649" x="5205413" y="2233613"/>
          <p14:tracePt t="224663" x="5200650" y="2233613"/>
          <p14:tracePt t="224670" x="5200650" y="2228850"/>
          <p14:tracePt t="224705" x="5195888" y="2228850"/>
          <p14:tracePt t="224712" x="5191125" y="2228850"/>
          <p14:tracePt t="224726" x="5186363" y="2224088"/>
          <p14:tracePt t="224747" x="5181600" y="2219325"/>
          <p14:tracePt t="224754" x="5181600" y="2214563"/>
          <p14:tracePt t="224769" x="5176838" y="2209800"/>
          <p14:tracePt t="224786" x="5167313" y="2200275"/>
          <p14:tracePt t="224803" x="5162550" y="2200275"/>
          <p14:tracePt t="224819" x="5157788" y="2190750"/>
          <p14:tracePt t="224836" x="5153025" y="2185988"/>
          <p14:tracePt t="225742" x="5191125" y="2181225"/>
          <p14:tracePt t="225749" x="5253038" y="2176463"/>
          <p14:tracePt t="225756" x="5324475" y="2171700"/>
          <p14:tracePt t="225769" x="5386388" y="2162175"/>
          <p14:tracePt t="225786" x="5500688" y="2157413"/>
          <p14:tracePt t="225802" x="5738813" y="2171700"/>
          <p14:tracePt t="225819" x="5857875" y="2190750"/>
          <p14:tracePt t="225835" x="5891213" y="2200275"/>
          <p14:tracePt t="225852" x="5915025" y="2205038"/>
          <p14:tracePt t="225869" x="5919788" y="2205038"/>
          <p14:tracePt t="225910" x="5924550" y="2205038"/>
          <p14:tracePt t="226044" x="5924550" y="2200275"/>
          <p14:tracePt t="226310" x="5919788" y="2200275"/>
          <p14:tracePt t="226401" x="5915025" y="2200275"/>
          <p14:tracePt t="226422" x="5905500" y="2200275"/>
          <p14:tracePt t="226436" x="5900738" y="2195513"/>
          <p14:tracePt t="226444" x="5895975" y="2195513"/>
          <p14:tracePt t="226457" x="5891213" y="2185988"/>
          <p14:tracePt t="226469" x="5886450" y="2185988"/>
          <p14:tracePt t="226485" x="5862638" y="2162175"/>
          <p14:tracePt t="226502" x="5843588" y="2147888"/>
          <p14:tracePt t="226519" x="5824538" y="2124075"/>
          <p14:tracePt t="226535" x="5805488" y="2109788"/>
          <p14:tracePt t="226552" x="5795963" y="2109788"/>
          <p14:tracePt t="226569" x="5795963" y="2105025"/>
          <p14:tracePt t="226625" x="5791200" y="2105025"/>
          <p14:tracePt t="242700" x="5776913" y="2119313"/>
          <p14:tracePt t="242707" x="5748338" y="2157413"/>
          <p14:tracePt t="242714" x="5719763" y="2200275"/>
          <p14:tracePt t="242730" x="5676900" y="2290763"/>
          <p14:tracePt t="242747" x="5624513" y="2371725"/>
          <p14:tracePt t="242763" x="5567363" y="2447925"/>
          <p14:tracePt t="242780" x="5476875" y="2571750"/>
          <p14:tracePt t="242796" x="5419725" y="2638425"/>
          <p14:tracePt t="242813" x="5372100" y="2700338"/>
          <p14:tracePt t="242830" x="5353050" y="2733675"/>
          <p14:tracePt t="242847" x="5314950" y="2776538"/>
          <p14:tracePt t="242863" x="5295900" y="2814638"/>
          <p14:tracePt t="242880" x="5272088" y="2852738"/>
          <p14:tracePt t="242896" x="5233988" y="2900363"/>
          <p14:tracePt t="242913" x="5210175" y="2928938"/>
          <p14:tracePt t="242930" x="5191125" y="2943225"/>
          <p14:tracePt t="242946" x="5157788" y="2981325"/>
          <p14:tracePt t="242963" x="5138738" y="3014663"/>
          <p14:tracePt t="242980" x="5119688" y="3048000"/>
          <p14:tracePt t="242996" x="5105400" y="3071813"/>
          <p14:tracePt t="243013" x="5095875" y="3081338"/>
          <p14:tracePt t="243046" x="5091113" y="3086100"/>
          <p14:tracePt t="243240" x="5091113" y="3081338"/>
          <p14:tracePt t="243247" x="5091113" y="3076575"/>
          <p14:tracePt t="243254" x="5091113" y="3067050"/>
          <p14:tracePt t="243263" x="5091113" y="3057525"/>
          <p14:tracePt t="243280" x="5091113" y="3052763"/>
          <p14:tracePt t="243296" x="5086350" y="3033713"/>
          <p14:tracePt t="243313" x="5086350" y="3024188"/>
          <p14:tracePt t="243330" x="5086350" y="3019425"/>
          <p14:tracePt t="243346" x="5086350" y="3014663"/>
          <p14:tracePt t="243363" x="5081588" y="3009900"/>
          <p14:tracePt t="243380" x="5081588" y="3005138"/>
          <p14:tracePt t="243408" x="5076825" y="3005138"/>
          <p14:tracePt t="243415" x="5076825" y="3000375"/>
          <p14:tracePt t="244096" x="5072063" y="3009900"/>
          <p14:tracePt t="244102" x="5072063" y="3014663"/>
          <p14:tracePt t="244113" x="5067300" y="3019425"/>
          <p14:tracePt t="244130" x="5029200" y="3071813"/>
          <p14:tracePt t="244146" x="4995863" y="3109913"/>
          <p14:tracePt t="244163" x="4972050" y="3133725"/>
          <p14:tracePt t="244179" x="4953000" y="3152775"/>
          <p14:tracePt t="244196" x="4948238" y="3152775"/>
          <p14:tracePt t="244213" x="4948238" y="3157538"/>
          <p14:tracePt t="244246" x="4943475" y="3157538"/>
          <p14:tracePt t="244341" x="4943475" y="3152775"/>
          <p14:tracePt t="244348" x="4943475" y="3148013"/>
          <p14:tracePt t="244368" x="4943475" y="3143250"/>
          <p14:tracePt t="244382" x="4943475" y="3138488"/>
          <p14:tracePt t="244403" x="4943475" y="3128963"/>
          <p14:tracePt t="244417" x="4943475" y="3124200"/>
          <p14:tracePt t="244431" x="4948238" y="3124200"/>
          <p14:tracePt t="244438" x="4948238" y="3119438"/>
          <p14:tracePt t="244453" x="4948238" y="3114675"/>
          <p14:tracePt t="244462" x="4953000" y="3114675"/>
          <p14:tracePt t="244479" x="4957763" y="3114675"/>
          <p14:tracePt t="244496" x="4967288" y="3105150"/>
          <p14:tracePt t="244529" x="4972050" y="3095625"/>
          <p14:tracePt t="244546" x="4976813" y="3090863"/>
          <p14:tracePt t="244562" x="4981575" y="3090863"/>
          <p14:tracePt t="244579" x="4991100" y="3090863"/>
          <p14:tracePt t="244596" x="4995863" y="3090863"/>
          <p14:tracePt t="244629" x="5000625" y="3090863"/>
          <p14:tracePt t="244646" x="5005388" y="3090863"/>
          <p14:tracePt t="244705" x="5010150" y="3090863"/>
          <p14:tracePt t="244740" x="5014913" y="3090863"/>
          <p14:tracePt t="245462" x="5038725" y="3090863"/>
          <p14:tracePt t="245469" x="5072063" y="3090863"/>
          <p14:tracePt t="245479" x="5110163" y="3090863"/>
          <p14:tracePt t="245496" x="5172075" y="3086100"/>
          <p14:tracePt t="245512" x="5272088" y="3086100"/>
          <p14:tracePt t="245529" x="5305425" y="3086100"/>
          <p14:tracePt t="245546" x="5329238" y="3090863"/>
          <p14:tracePt t="245562" x="5334000" y="3090863"/>
          <p14:tracePt t="245595" x="5338763" y="3090863"/>
          <p14:tracePt t="245707" x="5338763" y="3086100"/>
          <p14:tracePt t="245714" x="5348288" y="3081338"/>
          <p14:tracePt t="245721" x="5362575" y="3071813"/>
          <p14:tracePt t="245729" x="5376863" y="3057525"/>
          <p14:tracePt t="245745" x="5419725" y="3043238"/>
          <p14:tracePt t="245762" x="5462588" y="3028950"/>
          <p14:tracePt t="245779" x="5514975" y="3014663"/>
          <p14:tracePt t="245795" x="5534025" y="3009900"/>
          <p14:tracePt t="245812" x="5548313" y="3009900"/>
          <p14:tracePt t="245847" x="5553075" y="3009900"/>
          <p14:tracePt t="245883" x="5557838" y="3009900"/>
          <p14:tracePt t="245917" x="5562600" y="3009900"/>
          <p14:tracePt t="245988" x="5562600" y="3005138"/>
          <p14:tracePt t="251814" x="5572125" y="3000375"/>
          <p14:tracePt t="251820" x="5576888" y="3000375"/>
          <p14:tracePt t="251827" x="5581650" y="3000375"/>
          <p14:tracePt t="251844" x="5605463" y="2995613"/>
          <p14:tracePt t="251860" x="5610225" y="2995613"/>
          <p14:tracePt t="251877" x="5634038" y="2990850"/>
          <p14:tracePt t="251893" x="5648325" y="2990850"/>
          <p14:tracePt t="251910" x="5653088" y="2990850"/>
          <p14:tracePt t="251927" x="5662613" y="2990850"/>
          <p14:tracePt t="251943" x="5667375" y="2990850"/>
          <p14:tracePt t="251960" x="5672138" y="2986088"/>
          <p14:tracePt t="251993" x="5676900" y="2986088"/>
          <p14:tracePt t="252010" x="5681663" y="2981325"/>
          <p14:tracePt t="252027" x="5686425" y="2976563"/>
          <p14:tracePt t="252043" x="5686425" y="2971800"/>
          <p14:tracePt t="252060" x="5691188" y="2967038"/>
          <p14:tracePt t="252079" x="5695950" y="2967038"/>
          <p14:tracePt t="252114" x="5700713" y="2967038"/>
          <p14:tracePt t="252128" x="5700713" y="2962275"/>
          <p14:tracePt t="252164" x="5705475" y="2962275"/>
          <p14:tracePt t="252219" x="5710238" y="2962275"/>
          <p14:tracePt t="252247" x="5715000" y="2962275"/>
          <p14:tracePt t="252275" x="5719763" y="2962275"/>
          <p14:tracePt t="252388" x="5724525" y="2962275"/>
          <p14:tracePt t="252395" x="5729288" y="2962275"/>
          <p14:tracePt t="252402" x="5734050" y="2962275"/>
          <p14:tracePt t="252410" x="5738813" y="2962275"/>
          <p14:tracePt t="252427" x="5753100" y="2957513"/>
          <p14:tracePt t="252443" x="5762625" y="2952750"/>
          <p14:tracePt t="252460" x="5781675" y="2952750"/>
          <p14:tracePt t="252477" x="5786438" y="2947988"/>
          <p14:tracePt t="252493" x="5791200" y="2947988"/>
          <p14:tracePt t="252527" x="5795963" y="2943225"/>
          <p14:tracePt t="252591" x="5805488" y="2943225"/>
          <p14:tracePt t="252689" x="5810250" y="2943225"/>
          <p14:tracePt t="252724" x="5810250" y="2947988"/>
          <p14:tracePt t="252815" x="5815013" y="2947988"/>
          <p14:tracePt t="253215" x="5862638" y="2943225"/>
          <p14:tracePt t="253222" x="5900738" y="2938463"/>
          <p14:tracePt t="253229" x="5934075" y="2933700"/>
          <p14:tracePt t="253243" x="5972175" y="2933700"/>
          <p14:tracePt t="253260" x="6076950" y="2924175"/>
          <p14:tracePt t="253276" x="6148388" y="2919413"/>
          <p14:tracePt t="253293" x="6243638" y="2914650"/>
          <p14:tracePt t="253310" x="6296025" y="2905125"/>
          <p14:tracePt t="253326" x="6338888" y="2900363"/>
          <p14:tracePt t="253343" x="6362700" y="2900363"/>
          <p14:tracePt t="253360" x="6367463" y="2900363"/>
          <p14:tracePt t="253376" x="6372225" y="2900363"/>
          <p14:tracePt t="253393" x="6376988" y="2900363"/>
          <p14:tracePt t="253488" x="6381750" y="2900363"/>
          <p14:tracePt t="253516" x="6391275" y="2900363"/>
          <p14:tracePt t="253524" x="6400800" y="2900363"/>
          <p14:tracePt t="253531" x="6410325" y="2900363"/>
          <p14:tracePt t="253543" x="6424613" y="2900363"/>
          <p14:tracePt t="253559" x="6477000" y="2909888"/>
          <p14:tracePt t="253576" x="6524625" y="2914650"/>
          <p14:tracePt t="253593" x="6562725" y="2919413"/>
          <p14:tracePt t="253609" x="6638925" y="2924175"/>
          <p14:tracePt t="253626" x="6696075" y="2933700"/>
          <p14:tracePt t="253643" x="6786563" y="2938463"/>
          <p14:tracePt t="253659" x="6834188" y="2943225"/>
          <p14:tracePt t="253676" x="6862763" y="2943225"/>
          <p14:tracePt t="253693" x="6891338" y="2947988"/>
          <p14:tracePt t="253709" x="6900863" y="2947988"/>
          <p14:tracePt t="253726" x="6905625" y="2947988"/>
          <p14:tracePt t="253743" x="6919913" y="2947988"/>
          <p14:tracePt t="255164" x="7091363" y="2914650"/>
          <p14:tracePt t="255171" x="7177088" y="2900363"/>
          <p14:tracePt t="255178" x="7239000" y="2886075"/>
          <p14:tracePt t="255192" x="7362825" y="2867025"/>
          <p14:tracePt t="255209" x="7486650" y="2857500"/>
          <p14:tracePt t="255226" x="7591425" y="2852738"/>
          <p14:tracePt t="255242" x="7681913" y="2852738"/>
          <p14:tracePt t="255259" x="7705725" y="2852738"/>
          <p14:tracePt t="255276" x="7715250" y="2852738"/>
          <p14:tracePt t="255292" x="7720013" y="2852738"/>
          <p14:tracePt t="255325" x="7724775" y="2847975"/>
          <p14:tracePt t="255732" x="7691438" y="2847975"/>
          <p14:tracePt t="255739" x="7634288" y="2838450"/>
          <p14:tracePt t="255746" x="7567613" y="2833688"/>
          <p14:tracePt t="255759" x="7491413" y="2824163"/>
          <p14:tracePt t="255775" x="7296150" y="2809875"/>
          <p14:tracePt t="255792" x="7162800" y="2805113"/>
          <p14:tracePt t="255809" x="7015163" y="2790825"/>
          <p14:tracePt t="255825" x="6958013" y="2786063"/>
          <p14:tracePt t="255842" x="6919913" y="2781300"/>
          <p14:tracePt t="255859" x="6900863" y="2781300"/>
          <p14:tracePt t="255875" x="6896100" y="2781300"/>
          <p14:tracePt t="255909" x="6891338" y="2781300"/>
          <p14:tracePt t="256278" x="6848475" y="2781300"/>
          <p14:tracePt t="256286" x="6786563" y="2790825"/>
          <p14:tracePt t="256293" x="6729413" y="2795588"/>
          <p14:tracePt t="256309" x="6615113" y="2805113"/>
          <p14:tracePt t="256325" x="6510338" y="2814638"/>
          <p14:tracePt t="256342" x="6443663" y="2819400"/>
          <p14:tracePt t="256358" x="6429375" y="2819400"/>
          <p14:tracePt t="256375" x="6424613" y="2819400"/>
          <p14:tracePt t="256392" x="6419850" y="2819400"/>
          <p14:tracePt t="256426" x="6415088" y="2819400"/>
          <p14:tracePt t="256442" x="6400800" y="2819400"/>
          <p14:tracePt t="256459" x="6386513" y="2819400"/>
          <p14:tracePt t="256475" x="6367463" y="2819400"/>
          <p14:tracePt t="256492" x="6338888" y="2814638"/>
          <p14:tracePt t="256508" x="6286500" y="2814638"/>
          <p14:tracePt t="256525" x="6191250" y="2809875"/>
          <p14:tracePt t="256542" x="6119813" y="2809875"/>
          <p14:tracePt t="256558" x="5986463" y="2838450"/>
          <p14:tracePt t="256575" x="5910263" y="2857500"/>
          <p14:tracePt t="256592" x="5848350" y="2867025"/>
          <p14:tracePt t="256608" x="5795963" y="2881313"/>
          <p14:tracePt t="256625" x="5776913" y="2886075"/>
          <p14:tracePt t="256642" x="5767388" y="2886075"/>
          <p14:tracePt t="256675" x="5757863" y="2886075"/>
          <p14:tracePt t="256692" x="5757863" y="2890838"/>
          <p14:tracePt t="256755" x="5762625" y="2890838"/>
          <p14:tracePt t="256783" x="5767388" y="2890838"/>
          <p14:tracePt t="256825" x="5772150" y="2890838"/>
          <p14:tracePt t="257316" x="5819775" y="2890838"/>
          <p14:tracePt t="257324" x="5886450" y="2890838"/>
          <p14:tracePt t="257330" x="5953125" y="2890838"/>
          <p14:tracePt t="257344" x="6134100" y="2890838"/>
          <p14:tracePt t="257358" x="6281738" y="2895600"/>
          <p14:tracePt t="257375" x="6410325" y="2900363"/>
          <p14:tracePt t="257391" x="6510338" y="2905125"/>
          <p14:tracePt t="257408" x="6629400" y="2909888"/>
          <p14:tracePt t="257425" x="6662738" y="2914650"/>
          <p14:tracePt t="257442" x="6686550" y="2914650"/>
          <p14:tracePt t="257458" x="6696075" y="2914650"/>
          <p14:tracePt t="257475" x="6700838" y="2914650"/>
          <p14:tracePt t="257526" x="6705600" y="2914650"/>
          <p14:tracePt t="257554" x="6705600" y="2919413"/>
          <p14:tracePt t="257653" x="6715125" y="2919413"/>
          <p14:tracePt t="257771" x="6719888" y="2919413"/>
          <p14:tracePt t="257779" x="6729413" y="2919413"/>
          <p14:tracePt t="257791" x="6738938" y="2919413"/>
          <p14:tracePt t="257808" x="6791325" y="2919413"/>
          <p14:tracePt t="257825" x="6838950" y="2914650"/>
          <p14:tracePt t="257842" x="6891338" y="2909888"/>
          <p14:tracePt t="257858" x="6919913" y="2909888"/>
          <p14:tracePt t="257875" x="6948488" y="2905125"/>
          <p14:tracePt t="257891" x="6981825" y="2905125"/>
          <p14:tracePt t="257908" x="7005638" y="2905125"/>
          <p14:tracePt t="257925" x="7029450" y="2905125"/>
          <p14:tracePt t="257941" x="7053263" y="2900363"/>
          <p14:tracePt t="257958" x="7058025" y="2900363"/>
          <p14:tracePt t="257991" x="7062788" y="2900363"/>
          <p14:tracePt t="312543" x="7024688" y="2928938"/>
          <p14:tracePt t="312550" x="6943725" y="2995613"/>
          <p14:tracePt t="312557" x="6858000" y="3067050"/>
          <p14:tracePt t="312573" x="6638925" y="3228975"/>
          <p14:tracePt t="312590" x="6486525" y="3352800"/>
          <p14:tracePt t="312606" x="6276975" y="3486150"/>
          <p14:tracePt t="312623" x="6172200" y="3533775"/>
          <p14:tracePt t="312640" x="6043613" y="3590925"/>
          <p14:tracePt t="312656" x="5972175" y="3638550"/>
          <p14:tracePt t="312673" x="5895975" y="3690938"/>
          <p14:tracePt t="312689" x="5824538" y="3771900"/>
          <p14:tracePt t="312706" x="5795963" y="3814763"/>
          <p14:tracePt t="312723" x="5786438" y="3833813"/>
          <p14:tracePt t="312739" x="5767388" y="3867150"/>
          <p14:tracePt t="312756" x="5762625" y="3890963"/>
          <p14:tracePt t="312773" x="5748338" y="3929063"/>
          <p14:tracePt t="312789" x="5724525" y="3957638"/>
          <p14:tracePt t="312806" x="5681663" y="3995738"/>
          <p14:tracePt t="312823" x="5610225" y="4038600"/>
          <p14:tracePt t="312839" x="5576888" y="4057650"/>
          <p14:tracePt t="312856" x="5543550" y="4067175"/>
          <p14:tracePt t="312873" x="5505450" y="4067175"/>
          <p14:tracePt t="312889" x="5472113" y="4067175"/>
          <p14:tracePt t="312906" x="5414963" y="4067175"/>
          <p14:tracePt t="312923" x="5386388" y="4067175"/>
          <p14:tracePt t="312939" x="5372100" y="4062413"/>
          <p14:tracePt t="312956" x="5357813" y="4057650"/>
          <p14:tracePt t="312973" x="5353050" y="4057650"/>
          <p14:tracePt t="326041" x="0" y="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35040" y="1188720"/>
            <a:ext cx="29260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0" b="1" dirty="0">
                <a:solidFill>
                  <a:srgbClr val="E7E3D9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150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1051560" cy="105156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52" y="1673352"/>
            <a:ext cx="548640" cy="5486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783080" y="1463040"/>
            <a:ext cx="4572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1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1783080" y="1773936"/>
            <a:ext cx="5120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Income Capitalization Approach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502920" y="2788920"/>
            <a:ext cx="8138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most important valuation method for real estate investors worldwide.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02920" y="3246120"/>
            <a:ext cx="8138160" cy="86868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" y="3451860"/>
            <a:ext cx="457200" cy="4572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3291840"/>
            <a:ext cx="7040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much is a property worth based on the income it generates?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502920" y="4224528"/>
            <a:ext cx="8138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Ref: Baum &amp; Hartzell (2021), Chapter 4 — Income Approach to Value</a:t>
            </a:r>
            <a:endParaRPr lang="en-US" sz="1100" dirty="0"/>
          </a:p>
        </p:txBody>
      </p:sp>
      <p:sp>
        <p:nvSpPr>
          <p:cNvPr id="12" name="Text 8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461"/>
    </mc:Choice>
    <mc:Fallback xmlns="">
      <p:transition spd="slow" advTm="5046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77" x="4481513" y="3886200"/>
          <p14:tracePt t="8870" x="4452938" y="3800475"/>
          <p14:tracePt t="8877" x="4433888" y="3762375"/>
          <p14:tracePt t="8889" x="4410075" y="3709988"/>
          <p14:tracePt t="8906" x="4329113" y="3505200"/>
          <p14:tracePt t="8923" x="4267200" y="3295650"/>
          <p14:tracePt t="8939" x="4191000" y="2914650"/>
          <p14:tracePt t="8956" x="4171950" y="2714625"/>
          <p14:tracePt t="8973" x="4162425" y="2552700"/>
          <p14:tracePt t="8989" x="4167188" y="2447925"/>
          <p14:tracePt t="9006" x="4171950" y="2419350"/>
          <p14:tracePt t="9039" x="4176713" y="2414588"/>
          <p14:tracePt t="9158" x="4181475" y="2414588"/>
          <p14:tracePt t="9171" x="4186238" y="2409825"/>
          <p14:tracePt t="9178" x="4200525" y="2386013"/>
          <p14:tracePt t="9189" x="4224338" y="2366963"/>
          <p14:tracePt t="9206" x="4262438" y="2314575"/>
          <p14:tracePt t="9223" x="4276725" y="2295525"/>
          <p14:tracePt t="9239" x="4300538" y="2281238"/>
          <p14:tracePt t="9256" x="4310063" y="2266950"/>
          <p14:tracePt t="9289" x="4314825" y="2266950"/>
          <p14:tracePt t="9306" x="4324350" y="2271713"/>
          <p14:tracePt t="9323" x="4329113" y="2271713"/>
          <p14:tracePt t="9339" x="4338638" y="2276475"/>
          <p14:tracePt t="9373" x="4343400" y="2276475"/>
          <p14:tracePt t="9389" x="4343400" y="2281238"/>
          <p14:tracePt t="9406" x="4352925" y="2290763"/>
          <p14:tracePt t="9423" x="4352925" y="2300288"/>
          <p14:tracePt t="9439" x="4352925" y="2305050"/>
          <p14:tracePt t="9456" x="4357688" y="2314575"/>
          <p14:tracePt t="9473" x="4357688" y="2324100"/>
          <p14:tracePt t="9489" x="4357688" y="2333625"/>
          <p14:tracePt t="9523" x="4357688" y="2343150"/>
          <p14:tracePt t="9539" x="4357688" y="2347913"/>
          <p14:tracePt t="9556" x="4357688" y="2362200"/>
          <p14:tracePt t="9589" x="4357688" y="2371725"/>
          <p14:tracePt t="9606" x="4357688" y="2376488"/>
          <p14:tracePt t="9655" x="4362450" y="2376488"/>
          <p14:tracePt t="9668" x="4362450" y="2381250"/>
          <p14:tracePt t="13525" x="4305300" y="2409825"/>
          <p14:tracePt t="13532" x="4191000" y="2481263"/>
          <p14:tracePt t="13539" x="4038600" y="2571750"/>
          <p14:tracePt t="13555" x="3738563" y="2743200"/>
          <p14:tracePt t="13571" x="3386138" y="2909888"/>
          <p14:tracePt t="13588" x="2928938" y="3171825"/>
          <p14:tracePt t="13604" x="2662238" y="3324225"/>
          <p14:tracePt t="13621" x="2366963" y="3452813"/>
          <p14:tracePt t="13638" x="2052638" y="3638550"/>
          <p14:tracePt t="13654" x="1900238" y="3729038"/>
          <p14:tracePt t="13671" x="1781175" y="3786188"/>
          <p14:tracePt t="13688" x="1747838" y="3810000"/>
          <p14:tracePt t="13704" x="1738313" y="3814763"/>
          <p14:tracePt t="13721" x="1733550" y="3819525"/>
          <p14:tracePt t="13798" x="1733550" y="3824288"/>
          <p14:tracePt t="13818" x="1733550" y="3833813"/>
          <p14:tracePt t="13832" x="1728788" y="3838575"/>
          <p14:tracePt t="13839" x="1724025" y="3843338"/>
          <p14:tracePt t="13854" x="1714500" y="3852863"/>
          <p14:tracePt t="13871" x="1714500" y="3862388"/>
          <p14:tracePt t="13904" x="1714500" y="3876675"/>
          <p14:tracePt t="13921" x="1714500" y="3895725"/>
          <p14:tracePt t="13938" x="1733550" y="3938588"/>
          <p14:tracePt t="13954" x="1743075" y="3981450"/>
          <p14:tracePt t="13971" x="1762125" y="4010025"/>
          <p14:tracePt t="13988" x="1776413" y="4038600"/>
          <p14:tracePt t="14004" x="1795463" y="4057650"/>
          <p14:tracePt t="14021" x="1804988" y="4062413"/>
          <p14:tracePt t="14038" x="1814513" y="4067175"/>
          <p14:tracePt t="14054" x="1819275" y="4071938"/>
          <p14:tracePt t="14071" x="1824038" y="4071938"/>
          <p14:tracePt t="14104" x="1828800" y="4071938"/>
          <p14:tracePt t="14121" x="1833563" y="4067175"/>
          <p14:tracePt t="14162" x="1833563" y="4062413"/>
          <p14:tracePt t="14171" x="1838325" y="4062413"/>
          <p14:tracePt t="14190" x="1838325" y="4057650"/>
          <p14:tracePt t="14211" x="1843088" y="4048125"/>
          <p14:tracePt t="14225" x="1847850" y="4043363"/>
          <p14:tracePt t="14238" x="1852613" y="4043363"/>
          <p14:tracePt t="14254" x="1857375" y="4038600"/>
          <p14:tracePt t="14271" x="1862138" y="4033838"/>
          <p14:tracePt t="14288" x="1866900" y="4029075"/>
          <p14:tracePt t="14304" x="1871663" y="4024313"/>
          <p14:tracePt t="14338" x="1881188" y="4014788"/>
          <p14:tracePt t="14354" x="1881188" y="4010025"/>
          <p14:tracePt t="14371" x="1885950" y="4000500"/>
          <p14:tracePt t="14388" x="1890713" y="3986213"/>
          <p14:tracePt t="14404" x="1890713" y="3967163"/>
          <p14:tracePt t="14421" x="1895475" y="3929063"/>
          <p14:tracePt t="14438" x="1895475" y="3905250"/>
          <p14:tracePt t="14454" x="1895475" y="3881438"/>
          <p14:tracePt t="14471" x="1890713" y="3867150"/>
          <p14:tracePt t="14488" x="1885950" y="3862388"/>
          <p14:tracePt t="14521" x="1876425" y="3852863"/>
          <p14:tracePt t="14554" x="1871663" y="3852863"/>
          <p14:tracePt t="14571" x="1866900" y="3852863"/>
          <p14:tracePt t="14604" x="1862138" y="3852863"/>
          <p14:tracePt t="14639" x="1857375" y="3852863"/>
          <p14:tracePt t="14674" x="1852613" y="3852863"/>
          <p14:tracePt t="14709" x="1852613" y="3857625"/>
          <p14:tracePt t="14877" x="1852613" y="3862388"/>
          <p14:tracePt t="14912" x="1857375" y="3862388"/>
          <p14:tracePt t="14948" x="1857375" y="3867150"/>
          <p14:tracePt t="14975" x="1862138" y="3867150"/>
          <p14:tracePt t="14982" x="1862138" y="3871913"/>
          <p14:tracePt t="15038" x="1866900" y="3871913"/>
          <p14:tracePt t="15045" x="1866900" y="3876675"/>
          <p14:tracePt t="15080" x="1866900" y="3881438"/>
          <p14:tracePt t="15095" x="1871663" y="3881438"/>
          <p14:tracePt t="15116" x="1871663" y="3886200"/>
          <p14:tracePt t="15137" x="1871663" y="3890963"/>
          <p14:tracePt t="15143" x="1881188" y="3890963"/>
          <p14:tracePt t="15207" x="1881188" y="3895725"/>
          <p14:tracePt t="17002" x="1900238" y="3895725"/>
          <p14:tracePt t="17008" x="1928813" y="3895725"/>
          <p14:tracePt t="17020" x="1962150" y="3886200"/>
          <p14:tracePt t="17037" x="2076450" y="3867150"/>
          <p14:tracePt t="17053" x="2171700" y="3838575"/>
          <p14:tracePt t="17070" x="2257425" y="3824288"/>
          <p14:tracePt t="17087" x="2386013" y="3810000"/>
          <p14:tracePt t="17103" x="2447925" y="3810000"/>
          <p14:tracePt t="17120" x="2557463" y="3800475"/>
          <p14:tracePt t="17137" x="2624138" y="3795713"/>
          <p14:tracePt t="17153" x="2676525" y="3795713"/>
          <p14:tracePt t="17170" x="2714625" y="3795713"/>
          <p14:tracePt t="17187" x="2733675" y="3795713"/>
          <p14:tracePt t="17203" x="2743200" y="3795713"/>
          <p14:tracePt t="17220" x="2757488" y="3800475"/>
          <p14:tracePt t="17237" x="2762250" y="3800475"/>
          <p14:tracePt t="17253" x="2771775" y="3805238"/>
          <p14:tracePt t="17289" x="2776538" y="3805238"/>
          <p14:tracePt t="17310" x="2781300" y="3805238"/>
          <p14:tracePt t="17320" x="2786063" y="3810000"/>
          <p14:tracePt t="17336" x="2805113" y="3810000"/>
          <p14:tracePt t="17353" x="2838450" y="3814763"/>
          <p14:tracePt t="17370" x="2862263" y="3814763"/>
          <p14:tracePt t="17387" x="2881313" y="3819525"/>
          <p14:tracePt t="17403" x="2890838" y="3819525"/>
          <p14:tracePt t="17420" x="2895600" y="3819525"/>
          <p14:tracePt t="17437" x="2900363" y="3819525"/>
          <p14:tracePt t="17556" x="2905125" y="3819525"/>
          <p14:tracePt t="17822" x="2943225" y="3814763"/>
          <p14:tracePt t="17829" x="2990850" y="3805238"/>
          <p14:tracePt t="17836" x="3048000" y="3800475"/>
          <p14:tracePt t="17853" x="3186113" y="3790950"/>
          <p14:tracePt t="17870" x="3286125" y="3786188"/>
          <p14:tracePt t="17886" x="3419475" y="3781425"/>
          <p14:tracePt t="17903" x="3505200" y="3776663"/>
          <p14:tracePt t="17920" x="3595688" y="3762375"/>
          <p14:tracePt t="17936" x="3629025" y="3757613"/>
          <p14:tracePt t="17953" x="3652838" y="3757613"/>
          <p14:tracePt t="17970" x="3671888" y="3752850"/>
          <p14:tracePt t="17986" x="3676650" y="3752850"/>
          <p14:tracePt t="18538" x="3695700" y="3752850"/>
          <p14:tracePt t="18544" x="3714750" y="3752850"/>
          <p14:tracePt t="18553" x="3729038" y="3757613"/>
          <p14:tracePt t="18569" x="3757613" y="3757613"/>
          <p14:tracePt t="18586" x="3790950" y="3762375"/>
          <p14:tracePt t="18603" x="3800475" y="3762375"/>
          <p14:tracePt t="18619" x="3810000" y="3762375"/>
          <p14:tracePt t="18636" x="3824288" y="3767138"/>
          <p14:tracePt t="18653" x="3833813" y="3771900"/>
          <p14:tracePt t="18669" x="3843338" y="3771900"/>
          <p14:tracePt t="18686" x="3848100" y="3771900"/>
          <p14:tracePt t="18703" x="3852863" y="3771900"/>
          <p14:tracePt t="18736" x="3857625" y="3771900"/>
          <p14:tracePt t="18775" x="3862388" y="3771900"/>
          <p14:tracePt t="18845" x="3867150" y="3771900"/>
          <p14:tracePt t="18880" x="3871913" y="3771900"/>
          <p14:tracePt t="18937" x="3876675" y="3771900"/>
          <p14:tracePt t="22911" x="3900488" y="3771900"/>
          <p14:tracePt t="22919" x="3933825" y="3767138"/>
          <p14:tracePt t="22935" x="4019550" y="3767138"/>
          <p14:tracePt t="22952" x="4124325" y="3762375"/>
          <p14:tracePt t="22968" x="4300538" y="3762375"/>
          <p14:tracePt t="22985" x="4419600" y="3762375"/>
          <p14:tracePt t="23001" x="4533900" y="3767138"/>
          <p14:tracePt t="23018" x="4733925" y="3767138"/>
          <p14:tracePt t="23035" x="4833938" y="3767138"/>
          <p14:tracePt t="23051" x="4986338" y="3776663"/>
          <p14:tracePt t="23068" x="5086350" y="3781425"/>
          <p14:tracePt t="23085" x="5153025" y="3795713"/>
          <p14:tracePt t="23101" x="5210175" y="3800475"/>
          <p14:tracePt t="23118" x="5219700" y="3805238"/>
          <p14:tracePt t="23151" x="5224463" y="3805238"/>
          <p14:tracePt t="31927" x="5238750" y="3805238"/>
          <p14:tracePt t="31934" x="5267325" y="3805238"/>
          <p14:tracePt t="31948" x="5305425" y="3800475"/>
          <p14:tracePt t="31965" x="5348288" y="3795713"/>
          <p14:tracePt t="31982" x="5381625" y="3795713"/>
          <p14:tracePt t="31998" x="5419725" y="3795713"/>
          <p14:tracePt t="32015" x="5434013" y="3795713"/>
          <p14:tracePt t="32032" x="5462588" y="3795713"/>
          <p14:tracePt t="32048" x="5472113" y="3795713"/>
          <p14:tracePt t="32065" x="5476875" y="3795713"/>
          <p14:tracePt t="32082" x="5486400" y="3795713"/>
          <p14:tracePt t="32098" x="5491163" y="3795713"/>
          <p14:tracePt t="32115" x="5495925" y="3795713"/>
          <p14:tracePt t="32151" x="5500688" y="3795713"/>
          <p14:tracePt t="32172" x="5505450" y="3795713"/>
          <p14:tracePt t="32193" x="5505450" y="3790950"/>
          <p14:tracePt t="32235" x="5510213" y="3790950"/>
          <p14:tracePt t="32593" x="5491163" y="3790950"/>
          <p14:tracePt t="32599" x="5462588" y="3790950"/>
          <p14:tracePt t="32607" x="5438775" y="3790950"/>
          <p14:tracePt t="32615" x="5400675" y="3790950"/>
          <p14:tracePt t="32631" x="5357813" y="3790950"/>
          <p14:tracePt t="32648" x="5300663" y="3790950"/>
          <p14:tracePt t="32665" x="5295900" y="3790950"/>
          <p14:tracePt t="32681" x="5286375" y="3790950"/>
          <p14:tracePt t="32922" x="5291138" y="3790950"/>
          <p14:tracePt t="32985" x="5295900" y="3790950"/>
          <p14:tracePt t="33041" x="5300663" y="3790950"/>
          <p14:tracePt t="33069" x="5305425" y="3790950"/>
          <p14:tracePt t="33083" x="5310188" y="3790950"/>
          <p14:tracePt t="33147" x="5314950" y="3790950"/>
          <p14:tracePt t="33209" x="5319713" y="3790950"/>
          <p14:tracePt t="33455" x="5324475" y="3790950"/>
          <p14:tracePt t="33539" x="5329238" y="3790950"/>
          <p14:tracePt t="33574" x="5334000" y="3790950"/>
          <p14:tracePt t="33644" x="5338763" y="3790950"/>
          <p14:tracePt t="34177" x="5343525" y="3790950"/>
          <p14:tracePt t="34324" x="5348288" y="3790950"/>
          <p14:tracePt t="34331" x="5353050" y="3790950"/>
          <p14:tracePt t="34338" x="5367338" y="3790950"/>
          <p14:tracePt t="34347" x="5372100" y="3790950"/>
          <p14:tracePt t="34364" x="5395913" y="3800475"/>
          <p14:tracePt t="34381" x="5419725" y="3800475"/>
          <p14:tracePt t="34398" x="5438775" y="3800475"/>
          <p14:tracePt t="34414" x="5448300" y="3800475"/>
          <p14:tracePt t="34431" x="5467350" y="3800475"/>
          <p14:tracePt t="34448" x="5476875" y="3800475"/>
          <p14:tracePt t="34464" x="5481638" y="3800475"/>
          <p14:tracePt t="34481" x="5491163" y="3800475"/>
          <p14:tracePt t="34497" x="5495925" y="3800475"/>
          <p14:tracePt t="34514" x="5510213" y="3800475"/>
          <p14:tracePt t="34531" x="5519738" y="3800475"/>
          <p14:tracePt t="34547" x="5538788" y="3800475"/>
          <p14:tracePt t="34564" x="5562600" y="3800475"/>
          <p14:tracePt t="34581" x="5591175" y="3800475"/>
          <p14:tracePt t="34597" x="5614988" y="3800475"/>
          <p14:tracePt t="34614" x="5634038" y="3805238"/>
          <p14:tracePt t="34631" x="5648325" y="3805238"/>
          <p14:tracePt t="34647" x="5672138" y="3805238"/>
          <p14:tracePt t="34664" x="5686425" y="3805238"/>
          <p14:tracePt t="34681" x="5724525" y="3805238"/>
          <p14:tracePt t="34697" x="5748338" y="3790950"/>
          <p14:tracePt t="34714" x="5786438" y="3790950"/>
          <p14:tracePt t="34731" x="5848350" y="3781425"/>
          <p14:tracePt t="34747" x="5862638" y="3776663"/>
          <p14:tracePt t="34764" x="5915025" y="3767138"/>
          <p14:tracePt t="34781" x="5986463" y="3762375"/>
          <p14:tracePt t="34797" x="6034088" y="3752850"/>
          <p14:tracePt t="34814" x="6105525" y="3748088"/>
          <p14:tracePt t="34831" x="6143625" y="3743325"/>
          <p14:tracePt t="34847" x="6191250" y="3743325"/>
          <p14:tracePt t="34864" x="6257925" y="3743325"/>
          <p14:tracePt t="34881" x="6300788" y="3743325"/>
          <p14:tracePt t="34897" x="6329363" y="3743325"/>
          <p14:tracePt t="34914" x="6367463" y="3748088"/>
          <p14:tracePt t="34931" x="6396038" y="3752850"/>
          <p14:tracePt t="34947" x="6434138" y="3752850"/>
          <p14:tracePt t="34964" x="6467475" y="3757613"/>
          <p14:tracePt t="34981" x="6491288" y="3767138"/>
          <p14:tracePt t="34997" x="6519863" y="3767138"/>
          <p14:tracePt t="35014" x="6534150" y="3771900"/>
          <p14:tracePt t="35031" x="6538913" y="3771900"/>
          <p14:tracePt t="35047" x="6543675" y="3776663"/>
          <p14:tracePt t="35064" x="6553200" y="3776663"/>
          <p14:tracePt t="35081" x="6557963" y="3781425"/>
          <p14:tracePt t="35116" x="6562725" y="3781425"/>
          <p14:tracePt t="35137" x="6567488" y="3790950"/>
          <p14:tracePt t="35200" x="6567488" y="3795713"/>
          <p14:tracePt t="35263" x="6567488" y="3800475"/>
          <p14:tracePt t="35326" x="6567488" y="3805238"/>
          <p14:tracePt t="35361" x="6567488" y="3810000"/>
          <p14:tracePt t="35368" x="6572250" y="3810000"/>
          <p14:tracePt t="35663" x="6591300" y="3810000"/>
          <p14:tracePt t="35670" x="6629400" y="3810000"/>
          <p14:tracePt t="35680" x="6662738" y="3819525"/>
          <p14:tracePt t="35697" x="6724650" y="3824288"/>
          <p14:tracePt t="35714" x="6824663" y="3833813"/>
          <p14:tracePt t="35730" x="6896100" y="3838575"/>
          <p14:tracePt t="35747" x="6986588" y="3843338"/>
          <p14:tracePt t="35764" x="7029450" y="3843338"/>
          <p14:tracePt t="35780" x="7058025" y="3843338"/>
          <p14:tracePt t="35797" x="7091363" y="3843338"/>
          <p14:tracePt t="35814" x="7100888" y="3843338"/>
          <p14:tracePt t="35831" x="7105650" y="3843338"/>
          <p14:tracePt t="35880" x="7110413" y="3843338"/>
          <p14:tracePt t="35978" x="7115175" y="3843338"/>
          <p14:tracePt t="49774" x="0" y="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Income Capitalization Approach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234440"/>
            <a:ext cx="8229600" cy="658368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1335024"/>
            <a:ext cx="457200" cy="4572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17320" y="1280160"/>
            <a:ext cx="6995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Core idea: a property's VALUE is determined by the INCOME it produces.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57200" y="2084832"/>
            <a:ext cx="3977640" cy="1207008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457200" y="2084832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" y="2359152"/>
            <a:ext cx="457200" cy="4572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325880" y="2267712"/>
            <a:ext cx="29718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Used For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1325880" y="2615184"/>
            <a:ext cx="2926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Commercial property: offices, retail, warehouses, apartment buildings, hotels.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4617720" y="2084832"/>
            <a:ext cx="3977640" cy="1207008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4617720" y="2084832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3752" y="2359152"/>
            <a:ext cx="457200" cy="45720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486400" y="2267712"/>
            <a:ext cx="29718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Investors Love It</a:t>
            </a:r>
            <a:endParaRPr lang="en-US" sz="1500" dirty="0"/>
          </a:p>
        </p:txBody>
      </p:sp>
      <p:sp>
        <p:nvSpPr>
          <p:cNvPr id="16" name="Text 11"/>
          <p:cNvSpPr/>
          <p:nvPr/>
        </p:nvSpPr>
        <p:spPr>
          <a:xfrm>
            <a:off x="5486400" y="2615184"/>
            <a:ext cx="2926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Directly links property value to cash flow — mirrors how investors think.</a:t>
            </a:r>
            <a:endParaRPr lang="en-US" sz="1200" dirty="0"/>
          </a:p>
        </p:txBody>
      </p:sp>
      <p:sp>
        <p:nvSpPr>
          <p:cNvPr id="17" name="Shape 12"/>
          <p:cNvSpPr/>
          <p:nvPr/>
        </p:nvSpPr>
        <p:spPr>
          <a:xfrm>
            <a:off x="457200" y="3456432"/>
            <a:ext cx="3977640" cy="1207008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8" name="Shape 13"/>
          <p:cNvSpPr/>
          <p:nvPr/>
        </p:nvSpPr>
        <p:spPr>
          <a:xfrm>
            <a:off x="457200" y="3456432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32" y="3730752"/>
            <a:ext cx="457200" cy="45720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1325880" y="3639312"/>
            <a:ext cx="29718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Global Standard</a:t>
            </a:r>
            <a:endParaRPr lang="en-US" sz="1500" dirty="0"/>
          </a:p>
        </p:txBody>
      </p:sp>
      <p:sp>
        <p:nvSpPr>
          <p:cNvPr id="21" name="Text 15"/>
          <p:cNvSpPr/>
          <p:nvPr/>
        </p:nvSpPr>
        <p:spPr>
          <a:xfrm>
            <a:off x="1325880" y="3986784"/>
            <a:ext cx="2926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by valuers in Egypt, Saudi Arabia, UAE, the UK, USA and all major markets.</a:t>
            </a:r>
            <a:endParaRPr lang="en-US" sz="1200" dirty="0"/>
          </a:p>
        </p:txBody>
      </p:sp>
      <p:sp>
        <p:nvSpPr>
          <p:cNvPr id="22" name="Shape 16"/>
          <p:cNvSpPr/>
          <p:nvPr/>
        </p:nvSpPr>
        <p:spPr>
          <a:xfrm>
            <a:off x="4617720" y="3456432"/>
            <a:ext cx="3977640" cy="1207008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3" name="Shape 17"/>
          <p:cNvSpPr/>
          <p:nvPr/>
        </p:nvSpPr>
        <p:spPr>
          <a:xfrm>
            <a:off x="4617720" y="3456432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73752" y="3730752"/>
            <a:ext cx="457200" cy="457200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5486400" y="3639312"/>
            <a:ext cx="29718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Two Main Methods</a:t>
            </a:r>
            <a:endParaRPr lang="en-US" sz="1500" dirty="0"/>
          </a:p>
        </p:txBody>
      </p:sp>
      <p:sp>
        <p:nvSpPr>
          <p:cNvPr id="26" name="Text 19"/>
          <p:cNvSpPr/>
          <p:nvPr/>
        </p:nvSpPr>
        <p:spPr>
          <a:xfrm>
            <a:off x="5486400" y="3986784"/>
            <a:ext cx="292608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① Direct Capitalization   ② Discounted Cash Flow (DCF).</a:t>
            </a:r>
            <a:endParaRPr lang="en-US" sz="1200" dirty="0"/>
          </a:p>
        </p:txBody>
      </p:sp>
      <p:sp>
        <p:nvSpPr>
          <p:cNvPr id="27" name="Text 20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8" name="Text 21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125"/>
    </mc:Choice>
    <mc:Fallback xmlns="">
      <p:transition spd="slow" advTm="1351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83" x="5457825" y="3848100"/>
          <p14:tracePt t="14722" x="5414963" y="3838575"/>
          <p14:tracePt t="14729" x="5348288" y="3824288"/>
          <p14:tracePt t="14736" x="5262563" y="3795713"/>
          <p14:tracePt t="14752" x="5038725" y="3724275"/>
          <p14:tracePt t="14769" x="4795838" y="3662363"/>
          <p14:tracePt t="14785" x="4495800" y="3529013"/>
          <p14:tracePt t="14802" x="4329113" y="3438525"/>
          <p14:tracePt t="14819" x="4214813" y="3376613"/>
          <p14:tracePt t="14835" x="4105275" y="3319463"/>
          <p14:tracePt t="14852" x="4076700" y="3290888"/>
          <p14:tracePt t="14869" x="4043363" y="3262313"/>
          <p14:tracePt t="14885" x="4038600" y="3248025"/>
          <p14:tracePt t="14902" x="4033838" y="3248025"/>
          <p14:tracePt t="14918" x="4033838" y="3243263"/>
          <p14:tracePt t="14953" x="4033838" y="3238500"/>
          <p14:tracePt t="14974" x="4033838" y="3233738"/>
          <p14:tracePt t="14988" x="4033838" y="3228975"/>
          <p14:tracePt t="15002" x="4038600" y="3228975"/>
          <p14:tracePt t="15018" x="4038600" y="3224213"/>
          <p14:tracePt t="15035" x="4038600" y="3219450"/>
          <p14:tracePt t="15052" x="4038600" y="3214688"/>
          <p14:tracePt t="15068" x="4038600" y="3209925"/>
          <p14:tracePt t="15086" x="4038600" y="3205163"/>
          <p14:tracePt t="15107" x="4038600" y="3195638"/>
          <p14:tracePt t="15118" x="4038600" y="3186113"/>
          <p14:tracePt t="15135" x="4038600" y="3143250"/>
          <p14:tracePt t="15152" x="4038600" y="3095625"/>
          <p14:tracePt t="15168" x="4048125" y="3014663"/>
          <p14:tracePt t="15185" x="4057650" y="2895600"/>
          <p14:tracePt t="15202" x="4071938" y="2814638"/>
          <p14:tracePt t="15218" x="4076700" y="2757488"/>
          <p14:tracePt t="15219" x="4076700" y="2743200"/>
          <p14:tracePt t="15235" x="4081463" y="2714625"/>
          <p14:tracePt t="15252" x="4081463" y="2705100"/>
          <p14:tracePt t="15268" x="4081463" y="2700338"/>
          <p14:tracePt t="15285" x="4086225" y="2700338"/>
          <p14:tracePt t="34389" x="4033838" y="2700338"/>
          <p14:tracePt t="34396" x="3943350" y="2700338"/>
          <p14:tracePt t="34402" x="3843338" y="2700338"/>
          <p14:tracePt t="34412" x="3733800" y="2695575"/>
          <p14:tracePt t="34428" x="3457575" y="2690813"/>
          <p14:tracePt t="34445" x="3081338" y="2690813"/>
          <p14:tracePt t="34462" x="2895600" y="2690813"/>
          <p14:tracePt t="34479" x="2752725" y="2695575"/>
          <p14:tracePt t="34495" x="2595563" y="2695575"/>
          <p14:tracePt t="34512" x="2538413" y="2695575"/>
          <p14:tracePt t="34528" x="2476500" y="2695575"/>
          <p14:tracePt t="34545" x="2438400" y="2695575"/>
          <p14:tracePt t="34562" x="2405063" y="2695575"/>
          <p14:tracePt t="34578" x="2352675" y="2686050"/>
          <p14:tracePt t="34595" x="2338388" y="2681288"/>
          <p14:tracePt t="34612" x="2314575" y="2676525"/>
          <p14:tracePt t="34629" x="2290763" y="2671763"/>
          <p14:tracePt t="34645" x="2271713" y="2671763"/>
          <p14:tracePt t="34662" x="2233613" y="2676525"/>
          <p14:tracePt t="34678" x="2205038" y="2676525"/>
          <p14:tracePt t="34695" x="2176463" y="2681288"/>
          <p14:tracePt t="34712" x="2143125" y="2686050"/>
          <p14:tracePt t="34728" x="2128838" y="2686050"/>
          <p14:tracePt t="34745" x="2124075" y="2690813"/>
          <p14:tracePt t="35103" x="2085975" y="2686050"/>
          <p14:tracePt t="35111" x="2028825" y="2662238"/>
          <p14:tracePt t="35117" x="1966913" y="2638425"/>
          <p14:tracePt t="35128" x="1900238" y="2614613"/>
          <p14:tracePt t="35146" x="1776413" y="2552700"/>
          <p14:tracePt t="35162" x="1719263" y="2524125"/>
          <p14:tracePt t="35178" x="1700213" y="2514600"/>
          <p14:tracePt t="35195" x="1695450" y="2514600"/>
          <p14:tracePt t="35212" x="1690688" y="2514600"/>
          <p14:tracePt t="35307" x="1681163" y="2514600"/>
          <p14:tracePt t="35314" x="1671638" y="2519363"/>
          <p14:tracePt t="35328" x="1647825" y="2533650"/>
          <p14:tracePt t="35345" x="1604963" y="2547938"/>
          <p14:tracePt t="35362" x="1552575" y="2562225"/>
          <p14:tracePt t="35378" x="1514475" y="2571750"/>
          <p14:tracePt t="35395" x="1495425" y="2586038"/>
          <p14:tracePt t="35412" x="1466850" y="2595563"/>
          <p14:tracePt t="35428" x="1443038" y="2600325"/>
          <p14:tracePt t="35445" x="1433513" y="2605088"/>
          <p14:tracePt t="35461" x="1419225" y="2605088"/>
          <p14:tracePt t="35478" x="1414463" y="2614613"/>
          <p14:tracePt t="35573" x="1414463" y="2609850"/>
          <p14:tracePt t="35588" x="1414463" y="2605088"/>
          <p14:tracePt t="35601" x="1423988" y="2605088"/>
          <p14:tracePt t="35611" x="1433513" y="2605088"/>
          <p14:tracePt t="35628" x="1466850" y="2605088"/>
          <p14:tracePt t="35645" x="1576388" y="2605088"/>
          <p14:tracePt t="35661" x="1671638" y="2605088"/>
          <p14:tracePt t="35678" x="1776413" y="2605088"/>
          <p14:tracePt t="35695" x="1838325" y="2605088"/>
          <p14:tracePt t="35711" x="1885950" y="2600325"/>
          <p14:tracePt t="35728" x="1919288" y="2595563"/>
          <p14:tracePt t="35745" x="1928813" y="2590800"/>
          <p14:tracePt t="35761" x="1933575" y="2590800"/>
          <p14:tracePt t="35795" x="1938338" y="2586038"/>
          <p14:tracePt t="35847" x="1938338" y="2581275"/>
          <p14:tracePt t="35853" x="1943100" y="2581275"/>
          <p14:tracePt t="36604" x="1938338" y="2581275"/>
          <p14:tracePt t="36611" x="1928813" y="2576513"/>
          <p14:tracePt t="36628" x="1905000" y="2576513"/>
          <p14:tracePt t="36644" x="1881188" y="2576513"/>
          <p14:tracePt t="36661" x="1809750" y="2576513"/>
          <p14:tracePt t="36678" x="1752600" y="2571750"/>
          <p14:tracePt t="36695" x="1671638" y="2571750"/>
          <p14:tracePt t="36711" x="1628775" y="2566988"/>
          <p14:tracePt t="36728" x="1590675" y="2566988"/>
          <p14:tracePt t="36744" x="1552575" y="2562225"/>
          <p14:tracePt t="36761" x="1528763" y="2562225"/>
          <p14:tracePt t="36778" x="1524000" y="2557463"/>
          <p14:tracePt t="36794" x="1514475" y="2557463"/>
          <p14:tracePt t="36811" x="1509713" y="2557463"/>
          <p14:tracePt t="36844" x="1504950" y="2557463"/>
          <p14:tracePt t="36877" x="1504950" y="2562225"/>
          <p14:tracePt t="36926" x="1509713" y="2562225"/>
          <p14:tracePt t="36933" x="1509713" y="2566988"/>
          <p14:tracePt t="36944" x="1514475" y="2576513"/>
          <p14:tracePt t="36961" x="1519238" y="2609850"/>
          <p14:tracePt t="36978" x="1519238" y="2633663"/>
          <p14:tracePt t="36994" x="1519238" y="2647950"/>
          <p14:tracePt t="37011" x="1528763" y="2667000"/>
          <p14:tracePt t="37028" x="1538288" y="2681288"/>
          <p14:tracePt t="37044" x="1547813" y="2690813"/>
          <p14:tracePt t="37061" x="1557338" y="2705100"/>
          <p14:tracePt t="37078" x="1566863" y="2714625"/>
          <p14:tracePt t="37094" x="1571625" y="2719388"/>
          <p14:tracePt t="37128" x="1576388" y="2719388"/>
          <p14:tracePt t="37144" x="1581150" y="2724150"/>
          <p14:tracePt t="37161" x="1585913" y="2724150"/>
          <p14:tracePt t="37178" x="1600200" y="2728913"/>
          <p14:tracePt t="37194" x="1638300" y="2757488"/>
          <p14:tracePt t="37211" x="1681163" y="2781300"/>
          <p14:tracePt t="37228" x="1743075" y="2809875"/>
          <p14:tracePt t="37244" x="1781175" y="2819400"/>
          <p14:tracePt t="37261" x="1804988" y="2833688"/>
          <p14:tracePt t="37278" x="1828800" y="2847975"/>
          <p14:tracePt t="37294" x="1843088" y="2847975"/>
          <p14:tracePt t="37311" x="1847850" y="2852738"/>
          <p14:tracePt t="37328" x="1857375" y="2852738"/>
          <p14:tracePt t="37344" x="1862138" y="2852738"/>
          <p14:tracePt t="37361" x="1866900" y="2852738"/>
          <p14:tracePt t="37378" x="1871663" y="2852738"/>
          <p14:tracePt t="37431" x="1876425" y="2852738"/>
          <p14:tracePt t="37543" x="1881188" y="2852738"/>
          <p14:tracePt t="40019" x="1900238" y="2852738"/>
          <p14:tracePt t="40033" x="1995488" y="2828925"/>
          <p14:tracePt t="40040" x="2033588" y="2805113"/>
          <p14:tracePt t="40046" x="2085975" y="2795588"/>
          <p14:tracePt t="40060" x="2143125" y="2786063"/>
          <p14:tracePt t="40077" x="2324100" y="2752725"/>
          <p14:tracePt t="40093" x="2462213" y="2747963"/>
          <p14:tracePt t="40110" x="2633663" y="2743200"/>
          <p14:tracePt t="40127" x="2733675" y="2743200"/>
          <p14:tracePt t="40143" x="2809875" y="2743200"/>
          <p14:tracePt t="40160" x="2871788" y="2747963"/>
          <p14:tracePt t="40177" x="2881313" y="2747963"/>
          <p14:tracePt t="40193" x="2886075" y="2747963"/>
          <p14:tracePt t="40257" x="2886075" y="2752725"/>
          <p14:tracePt t="40278" x="2886075" y="2757488"/>
          <p14:tracePt t="40307" x="2886075" y="2762250"/>
          <p14:tracePt t="40313" x="2886075" y="2767013"/>
          <p14:tracePt t="40334" x="2895600" y="2771775"/>
          <p14:tracePt t="40343" x="2895600" y="2776538"/>
          <p14:tracePt t="40360" x="2905125" y="2795588"/>
          <p14:tracePt t="40377" x="2928938" y="2814638"/>
          <p14:tracePt t="40393" x="2938463" y="2833688"/>
          <p14:tracePt t="40410" x="2947988" y="2843213"/>
          <p14:tracePt t="40427" x="2971800" y="2867025"/>
          <p14:tracePt t="40443" x="2986088" y="2876550"/>
          <p14:tracePt t="40460" x="3005138" y="2886075"/>
          <p14:tracePt t="40476" x="3014663" y="2895600"/>
          <p14:tracePt t="40510" x="3019425" y="2900363"/>
          <p14:tracePt t="40526" x="3024188" y="2900363"/>
          <p14:tracePt t="40544" x="3024188" y="2905125"/>
          <p14:tracePt t="40560" x="3028950" y="2905125"/>
          <p14:tracePt t="40615" x="3033713" y="2905125"/>
          <p14:tracePt t="40706" x="3038475" y="2905125"/>
          <p14:tracePt t="40797" x="3038475" y="2900363"/>
          <p14:tracePt t="40895" x="3048000" y="2895600"/>
          <p14:tracePt t="40902" x="3062288" y="2890838"/>
          <p14:tracePt t="40910" x="3076575" y="2886075"/>
          <p14:tracePt t="40926" x="3114675" y="2881313"/>
          <p14:tracePt t="40943" x="3200400" y="2876550"/>
          <p14:tracePt t="40960" x="3324225" y="2867025"/>
          <p14:tracePt t="40976" x="3471863" y="2862263"/>
          <p14:tracePt t="40993" x="3586163" y="2857500"/>
          <p14:tracePt t="41010" x="3657600" y="2847975"/>
          <p14:tracePt t="41026" x="3724275" y="2833688"/>
          <p14:tracePt t="41043" x="3733800" y="2828925"/>
          <p14:tracePt t="41060" x="3733800" y="2824163"/>
          <p14:tracePt t="42565" x="3700463" y="2824163"/>
          <p14:tracePt t="42572" x="3643313" y="2824163"/>
          <p14:tracePt t="42578" x="3552825" y="2824163"/>
          <p14:tracePt t="42592" x="3381375" y="2828925"/>
          <p14:tracePt t="42609" x="3138488" y="2852738"/>
          <p14:tracePt t="42626" x="2905125" y="2881313"/>
          <p14:tracePt t="42642" x="2619375" y="2938463"/>
          <p14:tracePt t="42659" x="2495550" y="2976563"/>
          <p14:tracePt t="42676" x="2357438" y="3024188"/>
          <p14:tracePt t="42692" x="2290763" y="3043238"/>
          <p14:tracePt t="42709" x="2243138" y="3062288"/>
          <p14:tracePt t="42726" x="2209800" y="3071813"/>
          <p14:tracePt t="42742" x="2205038" y="3071813"/>
          <p14:tracePt t="42759" x="2200275" y="3071813"/>
          <p14:tracePt t="42776" x="2195513" y="3071813"/>
          <p14:tracePt t="42809" x="2195513" y="3067050"/>
          <p14:tracePt t="42826" x="2190750" y="3057525"/>
          <p14:tracePt t="42842" x="2190750" y="3052763"/>
          <p14:tracePt t="42859" x="2190750" y="3048000"/>
          <p14:tracePt t="42876" x="2185988" y="3043238"/>
          <p14:tracePt t="42893" x="2176463" y="3033713"/>
          <p14:tracePt t="42909" x="2166938" y="3024188"/>
          <p14:tracePt t="42926" x="2157413" y="3014663"/>
          <p14:tracePt t="42942" x="2138363" y="3009900"/>
          <p14:tracePt t="42959" x="2128838" y="3005138"/>
          <p14:tracePt t="42976" x="2119313" y="3005138"/>
          <p14:tracePt t="43103" x="2124075" y="3005138"/>
          <p14:tracePt t="43110" x="2124075" y="3009900"/>
          <p14:tracePt t="43138" x="2128838" y="3009900"/>
          <p14:tracePt t="43145" x="2128838" y="3014663"/>
          <p14:tracePt t="43180" x="2138363" y="3014663"/>
          <p14:tracePt t="43195" x="2138363" y="3019425"/>
          <p14:tracePt t="43237" x="2143125" y="3019425"/>
          <p14:tracePt t="43257" x="2143125" y="3024188"/>
          <p14:tracePt t="43300" x="2147888" y="3024188"/>
          <p14:tracePt t="43386" x="2147888" y="3028950"/>
          <p14:tracePt t="43419" x="2147888" y="3033713"/>
          <p14:tracePt t="43454" x="2152650" y="3033713"/>
          <p14:tracePt t="43489" x="2152650" y="3038475"/>
          <p14:tracePt t="43559" x="2147888" y="3038475"/>
          <p14:tracePt t="43573" x="2133600" y="3038475"/>
          <p14:tracePt t="43580" x="2124075" y="3038475"/>
          <p14:tracePt t="43592" x="2114550" y="3038475"/>
          <p14:tracePt t="43609" x="2076450" y="3038475"/>
          <p14:tracePt t="43625" x="2052638" y="3038475"/>
          <p14:tracePt t="43642" x="2038350" y="3038475"/>
          <p14:tracePt t="43659" x="2014538" y="3038475"/>
          <p14:tracePt t="43675" x="2009775" y="3038475"/>
          <p14:tracePt t="43692" x="2000250" y="3038475"/>
          <p14:tracePt t="43725" x="1995488" y="3038475"/>
          <p14:tracePt t="45234" x="2000250" y="3038475"/>
          <p14:tracePt t="45242" x="2014538" y="3043238"/>
          <p14:tracePt t="45259" x="2043113" y="3043238"/>
          <p14:tracePt t="45275" x="2062163" y="3043238"/>
          <p14:tracePt t="45292" x="2081213" y="3043238"/>
          <p14:tracePt t="45308" x="2085975" y="3043238"/>
          <p14:tracePt t="45325" x="2109788" y="3043238"/>
          <p14:tracePt t="45342" x="2128838" y="3043238"/>
          <p14:tracePt t="45358" x="2143125" y="3043238"/>
          <p14:tracePt t="45375" x="2176463" y="3043238"/>
          <p14:tracePt t="45392" x="2205038" y="3043238"/>
          <p14:tracePt t="45408" x="2224088" y="3043238"/>
          <p14:tracePt t="45425" x="2247900" y="3043238"/>
          <p14:tracePt t="45442" x="2257425" y="3043238"/>
          <p14:tracePt t="45458" x="2271713" y="3043238"/>
          <p14:tracePt t="45475" x="2276475" y="3043238"/>
          <p14:tracePt t="45492" x="2281238" y="3043238"/>
          <p14:tracePt t="45557" x="2286000" y="3043238"/>
          <p14:tracePt t="45599" x="2295525" y="3043238"/>
          <p14:tracePt t="45620" x="2300288" y="3048000"/>
          <p14:tracePt t="45634" x="2305050" y="3048000"/>
          <p14:tracePt t="45648" x="2314575" y="3048000"/>
          <p14:tracePt t="45662" x="2324100" y="3048000"/>
          <p14:tracePt t="45675" x="2328863" y="3048000"/>
          <p14:tracePt t="45691" x="2366963" y="3048000"/>
          <p14:tracePt t="45708" x="2395538" y="3048000"/>
          <p14:tracePt t="45725" x="2424113" y="3048000"/>
          <p14:tracePt t="45741" x="2438400" y="3048000"/>
          <p14:tracePt t="45758" x="2447925" y="3048000"/>
          <p14:tracePt t="45775" x="2452688" y="3048000"/>
          <p14:tracePt t="45791" x="2457450" y="3048000"/>
          <p14:tracePt t="45825" x="2462213" y="3048000"/>
          <p14:tracePt t="45841" x="2466975" y="3048000"/>
          <p14:tracePt t="45865" x="2471738" y="3048000"/>
          <p14:tracePt t="45893" x="2476500" y="3048000"/>
          <p14:tracePt t="45922" x="2481263" y="3048000"/>
          <p14:tracePt t="45929" x="2486025" y="3048000"/>
          <p14:tracePt t="45950" x="2490788" y="3048000"/>
          <p14:tracePt t="45971" x="2495550" y="3048000"/>
          <p14:tracePt t="45985" x="2500313" y="3048000"/>
          <p14:tracePt t="46034" x="2505075" y="3048000"/>
          <p14:tracePt t="46069" x="2509838" y="3048000"/>
          <p14:tracePt t="46146" x="2514600" y="3048000"/>
          <p14:tracePt t="46217" x="2519363" y="3048000"/>
          <p14:tracePt t="46342" x="2524125" y="3048000"/>
          <p14:tracePt t="47157" x="2533650" y="3048000"/>
          <p14:tracePt t="47164" x="2552700" y="3048000"/>
          <p14:tracePt t="47174" x="2566988" y="3048000"/>
          <p14:tracePt t="47191" x="2624138" y="3048000"/>
          <p14:tracePt t="47208" x="2676525" y="3043238"/>
          <p14:tracePt t="47224" x="2743200" y="3038475"/>
          <p14:tracePt t="47225" x="2771775" y="3033713"/>
          <p14:tracePt t="47241" x="2819400" y="3033713"/>
          <p14:tracePt t="47258" x="2862263" y="3028950"/>
          <p14:tracePt t="47275" x="2919413" y="3024188"/>
          <p14:tracePt t="47291" x="2943225" y="3024188"/>
          <p14:tracePt t="47308" x="2957513" y="3024188"/>
          <p14:tracePt t="47324" x="2967038" y="3024188"/>
          <p14:tracePt t="47358" x="2971800" y="3024188"/>
          <p14:tracePt t="48691" x="2981325" y="3019425"/>
          <p14:tracePt t="48698" x="3014663" y="3019425"/>
          <p14:tracePt t="48707" x="3052763" y="3014663"/>
          <p14:tracePt t="48724" x="3133725" y="3014663"/>
          <p14:tracePt t="48741" x="3257550" y="3009900"/>
          <p14:tracePt t="48757" x="3348038" y="3009900"/>
          <p14:tracePt t="48774" x="3429000" y="3005138"/>
          <p14:tracePt t="48790" x="3514725" y="3005138"/>
          <p14:tracePt t="48807" x="3543300" y="3005138"/>
          <p14:tracePt t="48824" x="3567113" y="3005138"/>
          <p14:tracePt t="48857" x="3571875" y="3005138"/>
          <p14:tracePt t="48880" x="3576638" y="3005138"/>
          <p14:tracePt t="67222" x="3614738" y="3000375"/>
          <p14:tracePt t="67229" x="3671888" y="2981325"/>
          <p14:tracePt t="67236" x="3729038" y="2962275"/>
          <p14:tracePt t="67251" x="3852863" y="2928938"/>
          <p14:tracePt t="67267" x="4024313" y="2900363"/>
          <p14:tracePt t="67284" x="4148138" y="2881313"/>
          <p14:tracePt t="67301" x="4357688" y="2867025"/>
          <p14:tracePt t="67317" x="4462463" y="2862263"/>
          <p14:tracePt t="67334" x="4633913" y="2857500"/>
          <p14:tracePt t="67351" x="4729163" y="2857500"/>
          <p14:tracePt t="67367" x="4810125" y="2857500"/>
          <p14:tracePt t="67384" x="4938713" y="2857500"/>
          <p14:tracePt t="67401" x="5014913" y="2857500"/>
          <p14:tracePt t="67417" x="5081588" y="2862263"/>
          <p14:tracePt t="67434" x="5195888" y="2862263"/>
          <p14:tracePt t="67451" x="5253038" y="2867025"/>
          <p14:tracePt t="67467" x="5300663" y="2867025"/>
          <p14:tracePt t="67484" x="5334000" y="2867025"/>
          <p14:tracePt t="67501" x="5367338" y="2867025"/>
          <p14:tracePt t="67517" x="5438775" y="2862263"/>
          <p14:tracePt t="67534" x="5486400" y="2857500"/>
          <p14:tracePt t="67551" x="5510213" y="2857500"/>
          <p14:tracePt t="67567" x="5538788" y="2852738"/>
          <p14:tracePt t="67584" x="5557838" y="2852738"/>
          <p14:tracePt t="67601" x="5572125" y="2847975"/>
          <p14:tracePt t="67617" x="5591175" y="2843213"/>
          <p14:tracePt t="67634" x="5624513" y="2838450"/>
          <p14:tracePt t="67651" x="5691188" y="2819400"/>
          <p14:tracePt t="67667" x="5738813" y="2814638"/>
          <p14:tracePt t="67684" x="5772150" y="2805113"/>
          <p14:tracePt t="67701" x="5819775" y="2790825"/>
          <p14:tracePt t="67717" x="5872163" y="2776538"/>
          <p14:tracePt t="67734" x="5957888" y="2743200"/>
          <p14:tracePt t="67751" x="6000750" y="2719388"/>
          <p14:tracePt t="67767" x="6038850" y="2709863"/>
          <p14:tracePt t="67784" x="6081713" y="2690813"/>
          <p14:tracePt t="67801" x="6115050" y="2676525"/>
          <p14:tracePt t="67817" x="6176963" y="2662238"/>
          <p14:tracePt t="67834" x="6210300" y="2657475"/>
          <p14:tracePt t="67851" x="6238875" y="2652713"/>
          <p14:tracePt t="67867" x="6272213" y="2643188"/>
          <p14:tracePt t="67884" x="6286500" y="2638425"/>
          <p14:tracePt t="67901" x="6300788" y="2633663"/>
          <p14:tracePt t="67917" x="6324600" y="2633663"/>
          <p14:tracePt t="67934" x="6343650" y="2624138"/>
          <p14:tracePt t="67951" x="6381750" y="2619375"/>
          <p14:tracePt t="67967" x="6410325" y="2605088"/>
          <p14:tracePt t="67984" x="6429375" y="2605088"/>
          <p14:tracePt t="68000" x="6457950" y="2595563"/>
          <p14:tracePt t="68017" x="6477000" y="2590800"/>
          <p14:tracePt t="68034" x="6496050" y="2581275"/>
          <p14:tracePt t="68050" x="6519863" y="2571750"/>
          <p14:tracePt t="68067" x="6529388" y="2566988"/>
          <p14:tracePt t="68084" x="6543675" y="2562225"/>
          <p14:tracePt t="68101" x="6548438" y="2562225"/>
          <p14:tracePt t="68117" x="6553200" y="2557463"/>
          <p14:tracePt t="68134" x="6562725" y="2557463"/>
          <p14:tracePt t="68167" x="6567488" y="2557463"/>
          <p14:tracePt t="68203" x="6572250" y="2557463"/>
          <p14:tracePt t="68253" x="6572250" y="2552700"/>
          <p14:tracePt t="69262" x="6596063" y="2557463"/>
          <p14:tracePt t="69272" x="6634163" y="2566988"/>
          <p14:tracePt t="69283" x="6691313" y="2586038"/>
          <p14:tracePt t="69300" x="6753225" y="2614613"/>
          <p14:tracePt t="69317" x="6810375" y="2628900"/>
          <p14:tracePt t="69333" x="6862763" y="2647950"/>
          <p14:tracePt t="69350" x="6891338" y="2652713"/>
          <p14:tracePt t="69367" x="6915150" y="2662238"/>
          <p14:tracePt t="69383" x="6924675" y="2662238"/>
          <p14:tracePt t="69400" x="6934200" y="2662238"/>
          <p14:tracePt t="69417" x="6938963" y="2662238"/>
          <p14:tracePt t="69433" x="6943725" y="2662238"/>
          <p14:tracePt t="69450" x="6953250" y="2667000"/>
          <p14:tracePt t="69467" x="6958013" y="2667000"/>
          <p14:tracePt t="69483" x="6962775" y="2667000"/>
          <p14:tracePt t="69500" x="6967538" y="2667000"/>
          <p14:tracePt t="69517" x="6972300" y="2667000"/>
          <p14:tracePt t="69550" x="6986588" y="2667000"/>
          <p14:tracePt t="69583" x="6991350" y="2667000"/>
          <p14:tracePt t="69600" x="6996113" y="2667000"/>
          <p14:tracePt t="69633" x="7000875" y="2667000"/>
          <p14:tracePt t="69668" x="7005638" y="2667000"/>
          <p14:tracePt t="69704" x="7010400" y="2667000"/>
          <p14:tracePt t="69809" x="7015163" y="2667000"/>
          <p14:tracePt t="69956" x="7019925" y="2667000"/>
          <p14:tracePt t="70201" x="7000875" y="2667000"/>
          <p14:tracePt t="70209" x="6962775" y="2671763"/>
          <p14:tracePt t="70217" x="6915150" y="2676525"/>
          <p14:tracePt t="70233" x="6834188" y="2686050"/>
          <p14:tracePt t="70250" x="6715125" y="2690813"/>
          <p14:tracePt t="70266" x="6653213" y="2690813"/>
          <p14:tracePt t="70283" x="6600825" y="2690813"/>
          <p14:tracePt t="70300" x="6543675" y="2686050"/>
          <p14:tracePt t="70316" x="6529388" y="2681288"/>
          <p14:tracePt t="70333" x="6519863" y="2681288"/>
          <p14:tracePt t="70350" x="6515100" y="2681288"/>
          <p14:tracePt t="70366" x="6515100" y="2676525"/>
          <p14:tracePt t="71743" x="6486525" y="2681288"/>
          <p14:tracePt t="71750" x="6424613" y="2700338"/>
          <p14:tracePt t="71766" x="6296025" y="2743200"/>
          <p14:tracePt t="71783" x="6200775" y="2786063"/>
          <p14:tracePt t="71799" x="6076950" y="2838450"/>
          <p14:tracePt t="71816" x="6010275" y="2876550"/>
          <p14:tracePt t="71833" x="5943600" y="2900363"/>
          <p14:tracePt t="71849" x="5881688" y="2924175"/>
          <p14:tracePt t="71866" x="5857875" y="2933700"/>
          <p14:tracePt t="71883" x="5829300" y="2943225"/>
          <p14:tracePt t="71899" x="5819775" y="2943225"/>
          <p14:tracePt t="71916" x="5815013" y="2943225"/>
          <p14:tracePt t="71949" x="5810250" y="2943225"/>
          <p14:tracePt t="71981" x="5805488" y="2943225"/>
          <p14:tracePt t="72016" x="5800725" y="2943225"/>
          <p14:tracePt t="72023" x="5795963" y="2943225"/>
          <p14:tracePt t="72032" x="5791200" y="2943225"/>
          <p14:tracePt t="72049" x="5767388" y="2938463"/>
          <p14:tracePt t="72066" x="5743575" y="2933700"/>
          <p14:tracePt t="72082" x="5729288" y="2933700"/>
          <p14:tracePt t="72099" x="5724525" y="2933700"/>
          <p14:tracePt t="72116" x="5719763" y="2928938"/>
          <p14:tracePt t="72149" x="5719763" y="2924175"/>
          <p14:tracePt t="72166" x="5715000" y="2919413"/>
          <p14:tracePt t="72185" x="5715000" y="2914650"/>
          <p14:tracePt t="72206" x="5715000" y="2909888"/>
          <p14:tracePt t="72227" x="5715000" y="2900363"/>
          <p14:tracePt t="72247" x="5715000" y="2895600"/>
          <p14:tracePt t="72255" x="5715000" y="2890838"/>
          <p14:tracePt t="72266" x="5715000" y="2886075"/>
          <p14:tracePt t="72282" x="5719763" y="2881313"/>
          <p14:tracePt t="72299" x="5724525" y="2876550"/>
          <p14:tracePt t="72316" x="5729288" y="2876550"/>
          <p14:tracePt t="72332" x="5738813" y="2871788"/>
          <p14:tracePt t="72349" x="5743575" y="2871788"/>
          <p14:tracePt t="72366" x="5748338" y="2871788"/>
          <p14:tracePt t="72382" x="5753100" y="2871788"/>
          <p14:tracePt t="72399" x="5757863" y="2871788"/>
          <p14:tracePt t="72416" x="5767388" y="2871788"/>
          <p14:tracePt t="72479" x="5772150" y="2871788"/>
          <p14:tracePt t="72528" x="5776913" y="2876550"/>
          <p14:tracePt t="72549" x="5781675" y="2881313"/>
          <p14:tracePt t="72577" x="5781675" y="2886075"/>
          <p14:tracePt t="72584" x="5786438" y="2890838"/>
          <p14:tracePt t="72599" x="5786438" y="2895600"/>
          <p14:tracePt t="72627" x="5786438" y="2900363"/>
          <p14:tracePt t="72654" x="5791200" y="2905125"/>
          <p14:tracePt t="72697" x="5791200" y="2909888"/>
          <p14:tracePt t="72725" x="5791200" y="2914650"/>
          <p14:tracePt t="72766" x="5791200" y="2919413"/>
          <p14:tracePt t="72795" x="5791200" y="2924175"/>
          <p14:tracePt t="73355" x="5800725" y="2924175"/>
          <p14:tracePt t="73363" x="5805488" y="2924175"/>
          <p14:tracePt t="73376" x="5810250" y="2924175"/>
          <p14:tracePt t="73404" x="5815013" y="2924175"/>
          <p14:tracePt t="73467" x="5819775" y="2924175"/>
          <p14:tracePt t="73502" x="5829300" y="2924175"/>
          <p14:tracePt t="73509" x="5838825" y="2924175"/>
          <p14:tracePt t="73516" x="5848350" y="2924175"/>
          <p14:tracePt t="73532" x="5867400" y="2924175"/>
          <p14:tracePt t="73549" x="5895975" y="2919413"/>
          <p14:tracePt t="73565" x="5938838" y="2909888"/>
          <p14:tracePt t="73582" x="5957888" y="2895600"/>
          <p14:tracePt t="73599" x="5991225" y="2890838"/>
          <p14:tracePt t="73615" x="6038850" y="2871788"/>
          <p14:tracePt t="73632" x="6086475" y="2857500"/>
          <p14:tracePt t="73649" x="6129338" y="2843213"/>
          <p14:tracePt t="73665" x="6186488" y="2824163"/>
          <p14:tracePt t="73682" x="6215063" y="2814638"/>
          <p14:tracePt t="73699" x="6262688" y="2805113"/>
          <p14:tracePt t="73715" x="6286500" y="2800350"/>
          <p14:tracePt t="73732" x="6305550" y="2790825"/>
          <p14:tracePt t="73749" x="6334125" y="2790825"/>
          <p14:tracePt t="73765" x="6338888" y="2790825"/>
          <p14:tracePt t="73782" x="6343650" y="2790825"/>
          <p14:tracePt t="73832" x="6353175" y="2790825"/>
          <p14:tracePt t="73987" x="6353175" y="2795588"/>
          <p14:tracePt t="74049" x="6353175" y="2800350"/>
          <p14:tracePt t="74057" x="6357938" y="2800350"/>
          <p14:tracePt t="74065" x="6362700" y="2805113"/>
          <p14:tracePt t="74082" x="6367463" y="2805113"/>
          <p14:tracePt t="74098" x="6372225" y="2814638"/>
          <p14:tracePt t="74115" x="6381750" y="2814638"/>
          <p14:tracePt t="74132" x="6386513" y="2819400"/>
          <p14:tracePt t="74148" x="6391275" y="2828925"/>
          <p14:tracePt t="74165" x="6396038" y="2833688"/>
          <p14:tracePt t="74182" x="6400800" y="2838450"/>
          <p14:tracePt t="74198" x="6405563" y="2838450"/>
          <p14:tracePt t="74215" x="6410325" y="2838450"/>
          <p14:tracePt t="74232" x="6410325" y="2843213"/>
          <p14:tracePt t="74267" x="6410325" y="2847975"/>
          <p14:tracePt t="74282" x="6415088" y="2847975"/>
          <p14:tracePt t="74512" x="6438900" y="2852738"/>
          <p14:tracePt t="74519" x="6457950" y="2862263"/>
          <p14:tracePt t="74532" x="6477000" y="2862263"/>
          <p14:tracePt t="74548" x="6515100" y="2867025"/>
          <p14:tracePt t="74565" x="6543675" y="2867025"/>
          <p14:tracePt t="74582" x="6577013" y="2871788"/>
          <p14:tracePt t="74598" x="6600825" y="2871788"/>
          <p14:tracePt t="74615" x="6624638" y="2871788"/>
          <p14:tracePt t="74632" x="6643688" y="2871788"/>
          <p14:tracePt t="74648" x="6657975" y="2871788"/>
          <p14:tracePt t="74682" x="6662738" y="2871788"/>
          <p14:tracePt t="74701" x="6667500" y="2871788"/>
          <p14:tracePt t="74736" x="6672263" y="2871788"/>
          <p14:tracePt t="74890" x="6677025" y="2871788"/>
          <p14:tracePt t="74918" x="6681788" y="2871788"/>
          <p14:tracePt t="74925" x="6686550" y="2871788"/>
          <p14:tracePt t="74932" x="6696075" y="2876550"/>
          <p14:tracePt t="74948" x="6729413" y="2876550"/>
          <p14:tracePt t="74965" x="6791325" y="2886075"/>
          <p14:tracePt t="74981" x="6891338" y="2890838"/>
          <p14:tracePt t="74998" x="6958013" y="2909888"/>
          <p14:tracePt t="75015" x="7010400" y="2914650"/>
          <p14:tracePt t="75031" x="7067550" y="2914650"/>
          <p14:tracePt t="75048" x="7115175" y="2914650"/>
          <p14:tracePt t="75065" x="7186613" y="2914650"/>
          <p14:tracePt t="75081" x="7224713" y="2905125"/>
          <p14:tracePt t="75098" x="7224713" y="2900363"/>
          <p14:tracePt t="78640" x="7234238" y="2895600"/>
          <p14:tracePt t="78647" x="7248525" y="2886075"/>
          <p14:tracePt t="78654" x="7267575" y="2876550"/>
          <p14:tracePt t="78663" x="7281863" y="2867025"/>
          <p14:tracePt t="78680" x="7310438" y="2847975"/>
          <p14:tracePt t="78697" x="7343775" y="2824163"/>
          <p14:tracePt t="78714" x="7367588" y="2814638"/>
          <p14:tracePt t="78730" x="7405688" y="2800350"/>
          <p14:tracePt t="78747" x="7439025" y="2786063"/>
          <p14:tracePt t="78764" x="7467600" y="2781300"/>
          <p14:tracePt t="78780" x="7496175" y="2781300"/>
          <p14:tracePt t="78797" x="7505700" y="2781300"/>
          <p14:tracePt t="78814" x="7510463" y="2781300"/>
          <p14:tracePt t="78830" x="7515225" y="2786063"/>
          <p14:tracePt t="78847" x="7519988" y="2786063"/>
          <p14:tracePt t="78864" x="7529513" y="2790825"/>
          <p14:tracePt t="78880" x="7534275" y="2795588"/>
          <p14:tracePt t="78897" x="7543800" y="2800350"/>
          <p14:tracePt t="78914" x="7558088" y="2814638"/>
          <p14:tracePt t="78930" x="7567613" y="2824163"/>
          <p14:tracePt t="78947" x="7581900" y="2838450"/>
          <p14:tracePt t="78963" x="7605713" y="2857500"/>
          <p14:tracePt t="78980" x="7629525" y="2867025"/>
          <p14:tracePt t="78997" x="7658100" y="2871788"/>
          <p14:tracePt t="79014" x="7662863" y="2871788"/>
          <p14:tracePt t="79030" x="7672388" y="2876550"/>
          <p14:tracePt t="79063" x="7677150" y="2876550"/>
          <p14:tracePt t="79088" x="7681913" y="2876550"/>
          <p14:tracePt t="79159" x="7686675" y="2876550"/>
          <p14:tracePt t="79187" x="7691438" y="2876550"/>
          <p14:tracePt t="88243" x="7624763" y="2890838"/>
          <p14:tracePt t="88250" x="7496175" y="2919413"/>
          <p14:tracePt t="88260" x="7329488" y="2962275"/>
          <p14:tracePt t="88277" x="6781800" y="3081338"/>
          <p14:tracePt t="88294" x="6296025" y="3200400"/>
          <p14:tracePt t="88310" x="5757863" y="3328988"/>
          <p14:tracePt t="88327" x="4872038" y="3481388"/>
          <p14:tracePt t="88344" x="4319588" y="3629025"/>
          <p14:tracePt t="88360" x="3843338" y="3757613"/>
          <p14:tracePt t="88377" x="3357563" y="3881438"/>
          <p14:tracePt t="88394" x="3200400" y="3905250"/>
          <p14:tracePt t="88410" x="3157538" y="3910013"/>
          <p14:tracePt t="88776" x="3062288" y="3910013"/>
          <p14:tracePt t="88783" x="2933700" y="3910013"/>
          <p14:tracePt t="88793" x="2824163" y="3910013"/>
          <p14:tracePt t="88810" x="2614613" y="3905250"/>
          <p14:tracePt t="88827" x="2486025" y="3890963"/>
          <p14:tracePt t="88844" x="2414588" y="3890963"/>
          <p14:tracePt t="88860" x="2357438" y="3890963"/>
          <p14:tracePt t="88877" x="2338388" y="3890963"/>
          <p14:tracePt t="88894" x="2324100" y="3890963"/>
          <p14:tracePt t="88910" x="2314575" y="3895725"/>
          <p14:tracePt t="88958" x="2309813" y="3895725"/>
          <p14:tracePt t="89497" x="2286000" y="3905250"/>
          <p14:tracePt t="89504" x="2243138" y="3914775"/>
          <p14:tracePt t="89511" x="2205038" y="3919538"/>
          <p14:tracePt t="89527" x="2119313" y="3933825"/>
          <p14:tracePt t="89543" x="2062163" y="3948113"/>
          <p14:tracePt t="89560" x="2014538" y="3952875"/>
          <p14:tracePt t="89576" x="2009775" y="3952875"/>
          <p14:tracePt t="89593" x="2000250" y="3952875"/>
          <p14:tracePt t="89960" x="2005013" y="3952875"/>
          <p14:tracePt t="89981" x="2009775" y="3952875"/>
          <p14:tracePt t="89995" x="2014538" y="3952875"/>
          <p14:tracePt t="90002" x="2019300" y="3952875"/>
          <p14:tracePt t="90010" x="2028825" y="3952875"/>
          <p14:tracePt t="90026" x="2043113" y="3952875"/>
          <p14:tracePt t="90043" x="2071688" y="3957638"/>
          <p14:tracePt t="90060" x="2090738" y="3957638"/>
          <p14:tracePt t="90077" x="2119313" y="3957638"/>
          <p14:tracePt t="90093" x="2171700" y="3962400"/>
          <p14:tracePt t="90110" x="2224088" y="3962400"/>
          <p14:tracePt t="90126" x="2266950" y="3962400"/>
          <p14:tracePt t="90143" x="2319338" y="3967163"/>
          <p14:tracePt t="90160" x="2352675" y="3967163"/>
          <p14:tracePt t="90177" x="2395538" y="3967163"/>
          <p14:tracePt t="90193" x="2424113" y="3967163"/>
          <p14:tracePt t="90210" x="2428875" y="3967163"/>
          <p14:tracePt t="90226" x="2447925" y="3967163"/>
          <p14:tracePt t="90260" x="2452688" y="3967163"/>
          <p14:tracePt t="90310" x="2457450" y="3967163"/>
          <p14:tracePt t="90549" x="2466975" y="3967163"/>
          <p14:tracePt t="91943" x="2462213" y="3967163"/>
          <p14:tracePt t="91950" x="2452688" y="3971925"/>
          <p14:tracePt t="91964" x="2443163" y="3976688"/>
          <p14:tracePt t="91978" x="2428875" y="3976688"/>
          <p14:tracePt t="91992" x="2414588" y="3990975"/>
          <p14:tracePt t="92009" x="2381250" y="4005263"/>
          <p14:tracePt t="92026" x="2338388" y="4014788"/>
          <p14:tracePt t="92042" x="2238375" y="4043363"/>
          <p14:tracePt t="92059" x="2185988" y="4062413"/>
          <p14:tracePt t="92076" x="2128838" y="4076700"/>
          <p14:tracePt t="92077" x="2105025" y="4081463"/>
          <p14:tracePt t="92092" x="2047875" y="4100513"/>
          <p14:tracePt t="92109" x="2000250" y="4110038"/>
          <p14:tracePt t="92126" x="1943100" y="4119563"/>
          <p14:tracePt t="92142" x="1919288" y="4124325"/>
          <p14:tracePt t="92159" x="1900238" y="4133850"/>
          <p14:tracePt t="92176" x="1871663" y="4143375"/>
          <p14:tracePt t="92192" x="1852613" y="4143375"/>
          <p14:tracePt t="92209" x="1819275" y="4148138"/>
          <p14:tracePt t="92226" x="1776413" y="4152900"/>
          <p14:tracePt t="92242" x="1747838" y="4157663"/>
          <p14:tracePt t="92259" x="1714500" y="4157663"/>
          <p14:tracePt t="92276" x="1700213" y="4167188"/>
          <p14:tracePt t="92292" x="1681163" y="4171950"/>
          <p14:tracePt t="92309" x="1676400" y="4171950"/>
          <p14:tracePt t="92326" x="1676400" y="4176713"/>
          <p14:tracePt t="92359" x="1671638" y="4176713"/>
          <p14:tracePt t="93374" x="1676400" y="4176713"/>
          <p14:tracePt t="93380" x="1681163" y="4176713"/>
          <p14:tracePt t="93392" x="1685925" y="4176713"/>
          <p14:tracePt t="93409" x="1704975" y="4191000"/>
          <p14:tracePt t="93425" x="1714500" y="4195763"/>
          <p14:tracePt t="93442" x="1719263" y="4195763"/>
          <p14:tracePt t="93459" x="1728788" y="4200525"/>
          <p14:tracePt t="93475" x="1733550" y="4200525"/>
          <p14:tracePt t="93521" x="1738313" y="4200525"/>
          <p14:tracePt t="93556" x="1743075" y="4200525"/>
          <p14:tracePt t="93598" x="1747838" y="4200525"/>
          <p14:tracePt t="93633" x="1752600" y="4200525"/>
          <p14:tracePt t="93697" x="1757363" y="4200525"/>
          <p14:tracePt t="94628" x="1757363" y="4195763"/>
          <p14:tracePt t="94635" x="1757363" y="4191000"/>
          <p14:tracePt t="94642" x="1766888" y="4186238"/>
          <p14:tracePt t="94658" x="1795463" y="4176713"/>
          <p14:tracePt t="94675" x="1828800" y="4167188"/>
          <p14:tracePt t="94691" x="1919288" y="4167188"/>
          <p14:tracePt t="94708" x="1985963" y="4167188"/>
          <p14:tracePt t="94725" x="2033588" y="4167188"/>
          <p14:tracePt t="94742" x="2095500" y="4167188"/>
          <p14:tracePt t="94758" x="2147888" y="4167188"/>
          <p14:tracePt t="94775" x="2224088" y="4171950"/>
          <p14:tracePt t="94792" x="2266950" y="4171950"/>
          <p14:tracePt t="94808" x="2295525" y="4176713"/>
          <p14:tracePt t="94825" x="2324100" y="4176713"/>
          <p14:tracePt t="94841" x="2333625" y="4181475"/>
          <p14:tracePt t="94858" x="2338388" y="4181475"/>
          <p14:tracePt t="94875" x="2347913" y="4186238"/>
          <p14:tracePt t="94891" x="2352675" y="4186238"/>
          <p14:tracePt t="94908" x="2352675" y="4191000"/>
          <p14:tracePt t="94944" x="2357438" y="4191000"/>
          <p14:tracePt t="94972" x="2357438" y="4195763"/>
          <p14:tracePt t="94993" x="2362200" y="4195763"/>
          <p14:tracePt t="95007" x="2362200" y="4200525"/>
          <p14:tracePt t="95056" x="2366963" y="4200525"/>
          <p14:tracePt t="95070" x="2366963" y="4205288"/>
          <p14:tracePt t="95119" x="2362200" y="4205288"/>
          <p14:tracePt t="95126" x="2357438" y="4205288"/>
          <p14:tracePt t="95141" x="2333625" y="4205288"/>
          <p14:tracePt t="95158" x="2324100" y="4205288"/>
          <p14:tracePt t="95175" x="2295525" y="4200525"/>
          <p14:tracePt t="95191" x="2266950" y="4191000"/>
          <p14:tracePt t="95208" x="2185988" y="4171950"/>
          <p14:tracePt t="95225" x="2076450" y="4157663"/>
          <p14:tracePt t="95241" x="2005013" y="4148138"/>
          <p14:tracePt t="95258" x="1919288" y="4133850"/>
          <p14:tracePt t="95275" x="1838325" y="4129088"/>
          <p14:tracePt t="95291" x="1804988" y="4129088"/>
          <p14:tracePt t="95308" x="1790700" y="4129088"/>
          <p14:tracePt t="95341" x="1785938" y="4129088"/>
          <p14:tracePt t="95420" x="1785938" y="4133850"/>
          <p14:tracePt t="95491" x="1785938" y="4138613"/>
          <p14:tracePt t="95518" x="1785938" y="4143375"/>
          <p14:tracePt t="95533" x="1785938" y="4148138"/>
          <p14:tracePt t="95547" x="1790700" y="4152900"/>
          <p14:tracePt t="95575" x="1790700" y="4157663"/>
          <p14:tracePt t="95589" x="1795463" y="4157663"/>
          <p14:tracePt t="95596" x="1795463" y="4162425"/>
          <p14:tracePt t="95624" x="1795463" y="4167188"/>
          <p14:tracePt t="95638" x="1804988" y="4167188"/>
          <p14:tracePt t="95667" x="1809750" y="4167188"/>
          <p14:tracePt t="95694" x="1809750" y="4171950"/>
          <p14:tracePt t="95708" x="1814513" y="4171950"/>
          <p14:tracePt t="95737" x="1819275" y="4171950"/>
          <p14:tracePt t="95785" x="1824038" y="4171950"/>
          <p14:tracePt t="95834" x="1828800" y="4171950"/>
          <p14:tracePt t="95855" x="1833563" y="4171950"/>
          <p14:tracePt t="95883" x="1838325" y="4171950"/>
          <p14:tracePt t="95925" x="1843088" y="4171950"/>
          <p14:tracePt t="95982" x="1847850" y="4171950"/>
          <p14:tracePt t="95989" x="1847850" y="4167188"/>
          <p14:tracePt t="96016" x="1852613" y="4167188"/>
          <p14:tracePt t="96030" x="1857375" y="4167188"/>
          <p14:tracePt t="96044" x="1862138" y="4167188"/>
          <p14:tracePt t="96058" x="1866900" y="4167188"/>
          <p14:tracePt t="96072" x="1871663" y="4167188"/>
          <p14:tracePt t="96079" x="1876425" y="4167188"/>
          <p14:tracePt t="96100" x="1881188" y="4167188"/>
          <p14:tracePt t="96108" x="1885950" y="4167188"/>
          <p14:tracePt t="96124" x="1890713" y="4167188"/>
          <p14:tracePt t="96156" x="1895475" y="4167188"/>
          <p14:tracePt t="96185" x="1895475" y="4162425"/>
          <p14:tracePt t="96213" x="1900238" y="4162425"/>
          <p14:tracePt t="96297" x="1905000" y="4162425"/>
          <p14:tracePt t="96388" x="1909763" y="4162425"/>
          <p14:tracePt t="97601" x="1914525" y="4162425"/>
          <p14:tracePt t="97609" x="1938338" y="4157663"/>
          <p14:tracePt t="97624" x="1976438" y="4148138"/>
          <p14:tracePt t="97641" x="2028825" y="4143375"/>
          <p14:tracePt t="97657" x="2081213" y="4138613"/>
          <p14:tracePt t="97674" x="2105025" y="4133850"/>
          <p14:tracePt t="97690" x="2128838" y="4133850"/>
          <p14:tracePt t="97707" x="2143125" y="4124325"/>
          <p14:tracePt t="97724" x="2147888" y="4124325"/>
          <p14:tracePt t="97741" x="2152650" y="4124325"/>
          <p14:tracePt t="97790" x="2157413" y="4124325"/>
          <p14:tracePt t="97818" x="2162175" y="4124325"/>
          <p14:tracePt t="97847" x="2166938" y="4124325"/>
          <p14:tracePt t="97853" x="2176463" y="4124325"/>
          <p14:tracePt t="97860" x="2185988" y="4124325"/>
          <p14:tracePt t="97874" x="2219325" y="4124325"/>
          <p14:tracePt t="97891" x="2257425" y="4124325"/>
          <p14:tracePt t="97907" x="2295525" y="4124325"/>
          <p14:tracePt t="97924" x="2371725" y="4129088"/>
          <p14:tracePt t="97940" x="2424113" y="4129088"/>
          <p14:tracePt t="97957" x="2486025" y="4133850"/>
          <p14:tracePt t="97974" x="2552700" y="4143375"/>
          <p14:tracePt t="97990" x="2595563" y="4152900"/>
          <p14:tracePt t="98007" x="2676525" y="4176713"/>
          <p14:tracePt t="98024" x="2728913" y="4186238"/>
          <p14:tracePt t="98040" x="2771775" y="4200525"/>
          <p14:tracePt t="98057" x="2814638" y="4214813"/>
          <p14:tracePt t="98074" x="2824163" y="4219575"/>
          <p14:tracePt t="98090" x="2828925" y="4219575"/>
          <p14:tracePt t="98107" x="2833688" y="4219575"/>
          <p14:tracePt t="98127" x="2838450" y="4219575"/>
          <p14:tracePt t="98610" x="2857500" y="4219575"/>
          <p14:tracePt t="98618" x="2886075" y="4219575"/>
          <p14:tracePt t="98624" x="2905125" y="4219575"/>
          <p14:tracePt t="98640" x="2943225" y="4214813"/>
          <p14:tracePt t="98657" x="2971800" y="4214813"/>
          <p14:tracePt t="98673" x="2995613" y="4210050"/>
          <p14:tracePt t="98690" x="3009900" y="4210050"/>
          <p14:tracePt t="98707" x="3024188" y="4210050"/>
          <p14:tracePt t="98723" x="3033713" y="4210050"/>
          <p14:tracePt t="98740" x="3038475" y="4210050"/>
          <p14:tracePt t="98757" x="3048000" y="4210050"/>
          <p14:tracePt t="98773" x="3057525" y="4210050"/>
          <p14:tracePt t="98790" x="3062288" y="4210050"/>
          <p14:tracePt t="98807" x="3086100" y="4210050"/>
          <p14:tracePt t="98823" x="3095625" y="4210050"/>
          <p14:tracePt t="98840" x="3109913" y="4210050"/>
          <p14:tracePt t="98857" x="3128963" y="4210050"/>
          <p14:tracePt t="98873" x="3143250" y="4210050"/>
          <p14:tracePt t="98890" x="3167063" y="4210050"/>
          <p14:tracePt t="98907" x="3195638" y="4210050"/>
          <p14:tracePt t="98923" x="3233738" y="4210050"/>
          <p14:tracePt t="98940" x="3276600" y="4210050"/>
          <p14:tracePt t="98957" x="3305175" y="4210050"/>
          <p14:tracePt t="98973" x="3314700" y="4210050"/>
          <p14:tracePt t="98990" x="3338513" y="4210050"/>
          <p14:tracePt t="99007" x="3352800" y="4210050"/>
          <p14:tracePt t="99024" x="3367088" y="4210050"/>
          <p14:tracePt t="99040" x="3376613" y="4210050"/>
          <p14:tracePt t="99057" x="3386138" y="4210050"/>
          <p14:tracePt t="99073" x="3400425" y="4210050"/>
          <p14:tracePt t="99090" x="3419475" y="4210050"/>
          <p14:tracePt t="99107" x="3429000" y="4210050"/>
          <p14:tracePt t="99123" x="3457575" y="4210050"/>
          <p14:tracePt t="99140" x="3471863" y="4210050"/>
          <p14:tracePt t="99157" x="3500438" y="4210050"/>
          <p14:tracePt t="99173" x="3514725" y="4210050"/>
          <p14:tracePt t="99190" x="3524250" y="4210050"/>
          <p14:tracePt t="99207" x="3533775" y="4210050"/>
          <p14:tracePt t="99223" x="3548063" y="4210050"/>
          <p14:tracePt t="99240" x="3557588" y="4210050"/>
          <p14:tracePt t="99257" x="3576638" y="4210050"/>
          <p14:tracePt t="99273" x="3595688" y="4210050"/>
          <p14:tracePt t="99290" x="3643313" y="4210050"/>
          <p14:tracePt t="99307" x="3671888" y="4210050"/>
          <p14:tracePt t="99323" x="3690938" y="4210050"/>
          <p14:tracePt t="99340" x="3705225" y="4210050"/>
          <p14:tracePt t="99374" x="3709988" y="4210050"/>
          <p14:tracePt t="99466" x="3714750" y="4210050"/>
          <p14:tracePt t="99732" x="3729038" y="4210050"/>
          <p14:tracePt t="99739" x="3743325" y="4210050"/>
          <p14:tracePt t="99757" x="3776663" y="4210050"/>
          <p14:tracePt t="99773" x="3810000" y="4210050"/>
          <p14:tracePt t="99790" x="3848100" y="4210050"/>
          <p14:tracePt t="99807" x="3862388" y="4210050"/>
          <p14:tracePt t="99823" x="3876675" y="4210050"/>
          <p14:tracePt t="99840" x="3881438" y="4210050"/>
          <p14:tracePt t="99856" x="3886200" y="4210050"/>
          <p14:tracePt t="99890" x="3890963" y="4210050"/>
          <p14:tracePt t="99985" x="3895725" y="4210050"/>
          <p14:tracePt t="100496" x="3895725" y="4205288"/>
          <p14:tracePt t="100510" x="3886200" y="4205288"/>
          <p14:tracePt t="100517" x="3881438" y="4205288"/>
          <p14:tracePt t="100525" x="3881438" y="4200525"/>
          <p14:tracePt t="100539" x="3871913" y="4200525"/>
          <p14:tracePt t="100556" x="3857625" y="4200525"/>
          <p14:tracePt t="100573" x="3843338" y="4195763"/>
          <p14:tracePt t="100590" x="3795713" y="4186238"/>
          <p14:tracePt t="100606" x="3724275" y="4181475"/>
          <p14:tracePt t="100623" x="3567113" y="4176713"/>
          <p14:tracePt t="100639" x="3476625" y="4171950"/>
          <p14:tracePt t="100656" x="3381375" y="4171950"/>
          <p14:tracePt t="100673" x="3238500" y="4171950"/>
          <p14:tracePt t="100689" x="3152775" y="4176713"/>
          <p14:tracePt t="100706" x="3086100" y="4181475"/>
          <p14:tracePt t="100723" x="3000375" y="4181475"/>
          <p14:tracePt t="100739" x="2957513" y="4191000"/>
          <p14:tracePt t="100756" x="2933700" y="4195763"/>
          <p14:tracePt t="100773" x="2928938" y="4195763"/>
          <p14:tracePt t="106911" x="2971800" y="4195763"/>
          <p14:tracePt t="106918" x="3038475" y="4195763"/>
          <p14:tracePt t="106925" x="3109913" y="4195763"/>
          <p14:tracePt t="106937" x="3186113" y="4195763"/>
          <p14:tracePt t="106954" x="3476625" y="4186238"/>
          <p14:tracePt t="106971" x="3686175" y="4191000"/>
          <p14:tracePt t="106989" x="3986213" y="4214813"/>
          <p14:tracePt t="107004" x="4210050" y="4252913"/>
          <p14:tracePt t="107021" x="4400550" y="4291013"/>
          <p14:tracePt t="107037" x="4657725" y="4357688"/>
          <p14:tracePt t="107054" x="4767263" y="4395788"/>
          <p14:tracePt t="107071" x="4867275" y="4424363"/>
          <p14:tracePt t="107087" x="4976813" y="4452938"/>
          <p14:tracePt t="107104" x="5024438" y="4457700"/>
          <p14:tracePt t="107121" x="5057775" y="4457700"/>
          <p14:tracePt t="107137" x="5072063" y="4462463"/>
          <p14:tracePt t="107154" x="5076825" y="4462463"/>
          <p14:tracePt t="107171" x="5086350" y="4462463"/>
          <p14:tracePt t="107187" x="5110163" y="4462463"/>
          <p14:tracePt t="107204" x="5157788" y="4462463"/>
          <p14:tracePt t="107221" x="5233988" y="4452938"/>
          <p14:tracePt t="107237" x="5272088" y="4438650"/>
          <p14:tracePt t="107254" x="5319713" y="4429125"/>
          <p14:tracePt t="107271" x="5348288" y="4419600"/>
          <p14:tracePt t="107287" x="5391150" y="4400550"/>
          <p14:tracePt t="107304" x="5443538" y="4376738"/>
          <p14:tracePt t="107321" x="5472113" y="4367213"/>
          <p14:tracePt t="107337" x="5486400" y="4352925"/>
          <p14:tracePt t="107354" x="5495925" y="4348163"/>
          <p14:tracePt t="107371" x="5500688" y="4348163"/>
          <p14:tracePt t="107387" x="5505450" y="4343400"/>
          <p14:tracePt t="107404" x="5505450" y="4338638"/>
          <p14:tracePt t="107421" x="5510213" y="4329113"/>
          <p14:tracePt t="107437" x="5514975" y="4310063"/>
          <p14:tracePt t="107454" x="5519738" y="4305300"/>
          <p14:tracePt t="107470" x="5529263" y="4257675"/>
          <p14:tracePt t="107487" x="5534025" y="4210050"/>
          <p14:tracePt t="107504" x="5538788" y="4167188"/>
          <p14:tracePt t="107521" x="5543550" y="4133850"/>
          <p14:tracePt t="107537" x="5543550" y="4124325"/>
          <p14:tracePt t="107554" x="5548313" y="4105275"/>
          <p14:tracePt t="107570" x="5562600" y="4081463"/>
          <p14:tracePt t="107587" x="5567363" y="4067175"/>
          <p14:tracePt t="107604" x="5576888" y="4057650"/>
          <p14:tracePt t="107620" x="5576888" y="4052888"/>
          <p14:tracePt t="107637" x="5576888" y="4048125"/>
          <p14:tracePt t="107654" x="5576888" y="4043363"/>
          <p14:tracePt t="107689" x="5576888" y="4038600"/>
          <p14:tracePt t="107738" x="5576888" y="4033838"/>
          <p14:tracePt t="107759" x="5576888" y="4029075"/>
          <p14:tracePt t="107767" x="5576888" y="4024313"/>
          <p14:tracePt t="107794" x="5576888" y="4019550"/>
          <p14:tracePt t="107808" x="5576888" y="4014788"/>
          <p14:tracePt t="107850" x="5572125" y="4010025"/>
          <p14:tracePt t="107871" x="5567363" y="4005263"/>
          <p14:tracePt t="107935" x="5562600" y="4005263"/>
          <p14:tracePt t="107942" x="5562600" y="4000500"/>
          <p14:tracePt t="107969" x="5557838" y="4000500"/>
          <p14:tracePt t="108089" x="5548313" y="3990975"/>
          <p14:tracePt t="108096" x="5538788" y="3981450"/>
          <p14:tracePt t="108104" x="5529263" y="3976688"/>
          <p14:tracePt t="108120" x="5524500" y="3967163"/>
          <p14:tracePt t="108137" x="5519738" y="3962400"/>
          <p14:tracePt t="108154" x="5514975" y="3962400"/>
          <p14:tracePt t="108170" x="5514975" y="3957638"/>
          <p14:tracePt t="108204" x="5514975" y="3952875"/>
          <p14:tracePt t="108229" x="5514975" y="3948113"/>
          <p14:tracePt t="108278" x="5519738" y="3948113"/>
          <p14:tracePt t="108299" x="5519738" y="3943350"/>
          <p14:tracePt t="108313" x="5524500" y="3943350"/>
          <p14:tracePt t="108390" x="5529263" y="3943350"/>
          <p14:tracePt t="113171" x="5553075" y="3943350"/>
          <p14:tracePt t="113179" x="5591175" y="3943350"/>
          <p14:tracePt t="113185" x="5629275" y="3943350"/>
          <p14:tracePt t="113202" x="5691188" y="3948113"/>
          <p14:tracePt t="113219" x="5772150" y="3962400"/>
          <p14:tracePt t="113235" x="5872163" y="3976688"/>
          <p14:tracePt t="113252" x="5929313" y="3990975"/>
          <p14:tracePt t="113269" x="5986463" y="4000500"/>
          <p14:tracePt t="113285" x="6019800" y="4010025"/>
          <p14:tracePt t="113302" x="6062663" y="4014788"/>
          <p14:tracePt t="113319" x="6129338" y="4019550"/>
          <p14:tracePt t="113335" x="6153150" y="4029075"/>
          <p14:tracePt t="113352" x="6172200" y="4033838"/>
          <p14:tracePt t="113368" x="6196013" y="4033838"/>
          <p14:tracePt t="113385" x="6200775" y="4038600"/>
          <p14:tracePt t="113419" x="6205538" y="4038600"/>
          <p14:tracePt t="113444" x="6205538" y="4043363"/>
          <p14:tracePt t="113479" x="6205538" y="4048125"/>
          <p14:tracePt t="113536" x="6205538" y="4052888"/>
          <p14:tracePt t="114195" x="6191250" y="4067175"/>
          <p14:tracePt t="114202" x="6162675" y="4095750"/>
          <p14:tracePt t="114218" x="6105525" y="4157663"/>
          <p14:tracePt t="114235" x="6053138" y="4205288"/>
          <p14:tracePt t="114252" x="5981700" y="4286250"/>
          <p14:tracePt t="114268" x="5953125" y="4324350"/>
          <p14:tracePt t="114285" x="5924550" y="4352925"/>
          <p14:tracePt t="114302" x="5905500" y="4381500"/>
          <p14:tracePt t="114318" x="5900738" y="4386263"/>
          <p14:tracePt t="114335" x="5900738" y="4395788"/>
          <p14:tracePt t="114352" x="5895975" y="4395788"/>
          <p14:tracePt t="114461" x="5895975" y="4391025"/>
          <p14:tracePt t="114518" x="5895975" y="4386263"/>
          <p14:tracePt t="114686" x="5895975" y="4381500"/>
          <p14:tracePt t="114749" x="5895975" y="4376738"/>
          <p14:tracePt t="115367" x="5895975" y="4371975"/>
          <p14:tracePt t="115380" x="5900738" y="4367213"/>
          <p14:tracePt t="115394" x="5900738" y="4362450"/>
          <p14:tracePt t="115401" x="5900738" y="4357688"/>
          <p14:tracePt t="115418" x="5900738" y="4352925"/>
          <p14:tracePt t="115434" x="5905500" y="4352925"/>
          <p14:tracePt t="115451" x="5905500" y="4348163"/>
          <p14:tracePt t="115468" x="5905500" y="4338638"/>
          <p14:tracePt t="115485" x="5905500" y="4333875"/>
          <p14:tracePt t="115501" x="5905500" y="4329113"/>
          <p14:tracePt t="115518" x="5900738" y="4324350"/>
          <p14:tracePt t="115534" x="5891213" y="4319588"/>
          <p14:tracePt t="115551" x="5886450" y="4310063"/>
          <p14:tracePt t="115585" x="5876925" y="4300538"/>
          <p14:tracePt t="115601" x="5872163" y="4295775"/>
          <p14:tracePt t="115618" x="5862638" y="4295775"/>
          <p14:tracePt t="115634" x="5862638" y="4291013"/>
          <p14:tracePt t="115668" x="5857875" y="4291013"/>
          <p14:tracePt t="115695" x="5857875" y="4286250"/>
          <p14:tracePt t="115766" x="5857875" y="4281488"/>
          <p14:tracePt t="115814" x="5857875" y="4276725"/>
          <p14:tracePt t="115835" x="5862638" y="4276725"/>
          <p14:tracePt t="115849" x="5867400" y="4276725"/>
          <p14:tracePt t="115856" x="5872163" y="4276725"/>
          <p14:tracePt t="115870" x="5881688" y="4271963"/>
          <p14:tracePt t="115884" x="5891213" y="4267200"/>
          <p14:tracePt t="115901" x="5915025" y="4252913"/>
          <p14:tracePt t="115918" x="5934075" y="4233863"/>
          <p14:tracePt t="115934" x="5957888" y="4214813"/>
          <p14:tracePt t="115951" x="5962650" y="4210050"/>
          <p14:tracePt t="115968" x="5972175" y="4210050"/>
          <p14:tracePt t="115984" x="5976938" y="4210050"/>
          <p14:tracePt t="116025" x="5981700" y="4210050"/>
          <p14:tracePt t="116053" x="5986463" y="4210050"/>
          <p14:tracePt t="116081" x="5986463" y="4214813"/>
          <p14:tracePt t="116095" x="5986463" y="4219575"/>
          <p14:tracePt t="116116" x="5991225" y="4219575"/>
          <p14:tracePt t="116151" x="5991225" y="4224338"/>
          <p14:tracePt t="116221" x="5991225" y="4229100"/>
          <p14:tracePt t="116256" x="5991225" y="4233863"/>
          <p14:tracePt t="116284" x="5995988" y="4238625"/>
          <p14:tracePt t="116354" x="5995988" y="4243388"/>
          <p14:tracePt t="116607" x="6000750" y="4243388"/>
          <p14:tracePt t="116733" x="6000750" y="4248150"/>
          <p14:tracePt t="116796" x="6000750" y="4252913"/>
          <p14:tracePt t="116831" x="6000750" y="4257675"/>
          <p14:tracePt t="119678" x="6062663" y="4248150"/>
          <p14:tracePt t="119685" x="6110288" y="4248150"/>
          <p14:tracePt t="119700" x="6234113" y="4248150"/>
          <p14:tracePt t="119716" x="6343650" y="4252913"/>
          <p14:tracePt t="119733" x="6538913" y="4262438"/>
          <p14:tracePt t="119750" x="6657975" y="4267200"/>
          <p14:tracePt t="119766" x="6777038" y="4271963"/>
          <p14:tracePt t="119783" x="6938963" y="4271963"/>
          <p14:tracePt t="119800" x="7019925" y="4271963"/>
          <p14:tracePt t="119816" x="7091363" y="4262438"/>
          <p14:tracePt t="119833" x="7167563" y="4252913"/>
          <p14:tracePt t="119850" x="7200900" y="4248150"/>
          <p14:tracePt t="119867" x="7234238" y="4243388"/>
          <p14:tracePt t="119883" x="7248525" y="4243388"/>
          <p14:tracePt t="119900" x="7253288" y="4243388"/>
          <p14:tracePt t="119916" x="7267575" y="4243388"/>
          <p14:tracePt t="119933" x="7277100" y="4243388"/>
          <p14:tracePt t="119950" x="7296150" y="4243388"/>
          <p14:tracePt t="119966" x="7339013" y="4257675"/>
          <p14:tracePt t="119983" x="7386638" y="4262438"/>
          <p14:tracePt t="120000" x="7486650" y="4267200"/>
          <p14:tracePt t="120016" x="7500938" y="4271963"/>
          <p14:tracePt t="120033" x="7500938" y="4276725"/>
          <p14:tracePt t="134200" x="0" y="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Direct Capitalization Formula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325880"/>
            <a:ext cx="8229600" cy="86868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457200" y="1325880"/>
            <a:ext cx="8229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Value</a:t>
            </a:r>
            <a:r>
              <a:rPr lang="en-US" sz="2600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=   </a:t>
            </a:r>
            <a:r>
              <a:rPr lang="en-US" sz="26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</a:t>
            </a:r>
            <a:r>
              <a:rPr lang="en-US" sz="2600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÷   </a:t>
            </a: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Cap Rate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2423160"/>
            <a:ext cx="2651760" cy="13716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2423160"/>
            <a:ext cx="265176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8" name="Text 6"/>
          <p:cNvSpPr/>
          <p:nvPr/>
        </p:nvSpPr>
        <p:spPr>
          <a:xfrm>
            <a:off x="640080" y="262432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Value (V)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40080" y="3026664"/>
            <a:ext cx="2286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property is worth today.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246120" y="2423160"/>
            <a:ext cx="2651760" cy="13716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3246120" y="2423160"/>
            <a:ext cx="265176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2" name="Text 10"/>
          <p:cNvSpPr/>
          <p:nvPr/>
        </p:nvSpPr>
        <p:spPr>
          <a:xfrm>
            <a:off x="3429000" y="262432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3429000" y="3026664"/>
            <a:ext cx="2286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 Operating Income — the annual profit after operating costs.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6035040" y="2423160"/>
            <a:ext cx="2651760" cy="13716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6035040" y="2423160"/>
            <a:ext cx="265176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6217920" y="2624328"/>
            <a:ext cx="2286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Cap Rate (R)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6217920" y="3026664"/>
            <a:ext cx="228600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Capitalization Rate — the investor's required return.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3977640"/>
            <a:ext cx="8229600" cy="566928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68" y="4160520"/>
            <a:ext cx="219456" cy="219456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987552" y="3977640"/>
            <a:ext cx="75895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Example:  </a:t>
            </a: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= EGP 600,000  |  Cap Rate = 10%  →  Value = 600,000 ÷ 0.10 = </a:t>
            </a:r>
            <a:r>
              <a:rPr lang="en-US" sz="1350" b="1" dirty="0">
                <a:solidFill>
                  <a:srgbClr val="4F7A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6,000,000</a:t>
            </a:r>
            <a:endParaRPr lang="en-US" sz="1350" dirty="0"/>
          </a:p>
        </p:txBody>
      </p:sp>
      <p:sp>
        <p:nvSpPr>
          <p:cNvPr id="21" name="Text 18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2" name="Text 19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614"/>
    </mc:Choice>
    <mc:Fallback xmlns="">
      <p:transition spd="slow" advTm="13161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194" x="5943600" y="2262188"/>
          <p14:tracePt t="20251" x="5919788" y="2257425"/>
          <p14:tracePt t="20257" x="5872163" y="2252663"/>
          <p14:tracePt t="20264" x="5824538" y="2238375"/>
          <p14:tracePt t="20275" x="5748338" y="2224088"/>
          <p14:tracePt t="20292" x="5572125" y="2176463"/>
          <p14:tracePt t="20308" x="5438775" y="2138363"/>
          <p14:tracePt t="20325" x="5305425" y="2114550"/>
          <p14:tracePt t="20341" x="5138738" y="2057400"/>
          <p14:tracePt t="20358" x="5019675" y="2033588"/>
          <p14:tracePt t="20375" x="4919663" y="2014538"/>
          <p14:tracePt t="20391" x="4786313" y="2009775"/>
          <p14:tracePt t="20408" x="4700588" y="2005013"/>
          <p14:tracePt t="20424" x="4610100" y="1995488"/>
          <p14:tracePt t="20441" x="4562475" y="1990725"/>
          <p14:tracePt t="20458" x="4524375" y="1985963"/>
          <p14:tracePt t="20475" x="4495800" y="1981200"/>
          <p14:tracePt t="20491" x="4491038" y="1981200"/>
          <p14:tracePt t="20887" x="4457700" y="1981200"/>
          <p14:tracePt t="20894" x="4414838" y="1981200"/>
          <p14:tracePt t="20908" x="4376738" y="1976438"/>
          <p14:tracePt t="20925" x="4219575" y="1976438"/>
          <p14:tracePt t="20941" x="4095750" y="1966913"/>
          <p14:tracePt t="20958" x="3914775" y="1962150"/>
          <p14:tracePt t="20974" x="3805238" y="1962150"/>
          <p14:tracePt t="20991" x="3719513" y="1957388"/>
          <p14:tracePt t="21008" x="3595688" y="1957388"/>
          <p14:tracePt t="21024" x="3524250" y="1971675"/>
          <p14:tracePt t="21041" x="3448050" y="1990725"/>
          <p14:tracePt t="21058" x="3414713" y="1995488"/>
          <p14:tracePt t="21074" x="3390900" y="2000250"/>
          <p14:tracePt t="21091" x="3381375" y="2000250"/>
          <p14:tracePt t="21447" x="3343275" y="2009775"/>
          <p14:tracePt t="21454" x="3300413" y="2019300"/>
          <p14:tracePt t="21461" x="3252788" y="2028825"/>
          <p14:tracePt t="21474" x="3152775" y="2052638"/>
          <p14:tracePt t="21491" x="3052763" y="2062163"/>
          <p14:tracePt t="21507" x="2967038" y="2062163"/>
          <p14:tracePt t="21524" x="2886075" y="2062163"/>
          <p14:tracePt t="21541" x="2847975" y="2057400"/>
          <p14:tracePt t="21557" x="2828925" y="2047875"/>
          <p14:tracePt t="21574" x="2800350" y="2038350"/>
          <p14:tracePt t="21591" x="2795588" y="2028825"/>
          <p14:tracePt t="21608" x="2781300" y="2024063"/>
          <p14:tracePt t="21624" x="2776538" y="2024063"/>
          <p14:tracePt t="21641" x="2776538" y="2019300"/>
          <p14:tracePt t="21657" x="2771775" y="2019300"/>
          <p14:tracePt t="21691" x="2771775" y="2014538"/>
          <p14:tracePt t="21804" x="2776538" y="2014538"/>
          <p14:tracePt t="21832" x="2781300" y="2014538"/>
          <p14:tracePt t="21860" x="2786063" y="2014538"/>
          <p14:tracePt t="21923" x="2781300" y="2014538"/>
          <p14:tracePt t="21951" x="2776538" y="2014538"/>
          <p14:tracePt t="21958" x="2771775" y="2014538"/>
          <p14:tracePt t="21965" x="2767013" y="2014538"/>
          <p14:tracePt t="21974" x="2752725" y="2014538"/>
          <p14:tracePt t="21991" x="2733675" y="2014538"/>
          <p14:tracePt t="22007" x="2709863" y="2014538"/>
          <p14:tracePt t="22024" x="2695575" y="2014538"/>
          <p14:tracePt t="22041" x="2681288" y="2009775"/>
          <p14:tracePt t="22057" x="2667000" y="2009775"/>
          <p14:tracePt t="22074" x="2662238" y="2005013"/>
          <p14:tracePt t="22091" x="2652713" y="2005013"/>
          <p14:tracePt t="22124" x="2647950" y="2005013"/>
          <p14:tracePt t="22239" x="2647950" y="2000250"/>
          <p14:tracePt t="22266" x="2647950" y="1995488"/>
          <p14:tracePt t="22273" x="2657475" y="1995488"/>
          <p14:tracePt t="22315" x="2662238" y="1995488"/>
          <p14:tracePt t="22371" x="2662238" y="2000250"/>
          <p14:tracePt t="22378" x="2667000" y="2000250"/>
          <p14:tracePt t="22441" x="2667000" y="2005013"/>
          <p14:tracePt t="22448" x="2671763" y="2005013"/>
          <p14:tracePt t="22483" x="2676525" y="2005013"/>
          <p14:tracePt t="22497" x="2676525" y="2009775"/>
          <p14:tracePt t="22504" x="2681288" y="2009775"/>
          <p14:tracePt t="22546" x="2709863" y="2009775"/>
          <p14:tracePt t="22553" x="2738438" y="2014538"/>
          <p14:tracePt t="22560" x="2762250" y="2019300"/>
          <p14:tracePt t="22574" x="2828925" y="2033588"/>
          <p14:tracePt t="22590" x="2900363" y="2047875"/>
          <p14:tracePt t="22607" x="2986088" y="2062163"/>
          <p14:tracePt t="22624" x="3128963" y="2085975"/>
          <p14:tracePt t="22641" x="3190875" y="2090738"/>
          <p14:tracePt t="22657" x="3252788" y="2100263"/>
          <p14:tracePt t="22674" x="3324225" y="2105025"/>
          <p14:tracePt t="22690" x="3362325" y="2105025"/>
          <p14:tracePt t="22707" x="3400425" y="2105025"/>
          <p14:tracePt t="22724" x="3419475" y="2105025"/>
          <p14:tracePt t="22740" x="3433763" y="2100263"/>
          <p14:tracePt t="22757" x="3457575" y="2095500"/>
          <p14:tracePt t="22774" x="3467100" y="2090738"/>
          <p14:tracePt t="22791" x="3490913" y="2090738"/>
          <p14:tracePt t="22807" x="3514725" y="2081213"/>
          <p14:tracePt t="22824" x="3524250" y="2081213"/>
          <p14:tracePt t="22840" x="3557588" y="2071688"/>
          <p14:tracePt t="22857" x="3571875" y="2066925"/>
          <p14:tracePt t="22874" x="3595688" y="2062163"/>
          <p14:tracePt t="22890" x="3619500" y="2052638"/>
          <p14:tracePt t="22907" x="3629025" y="2052638"/>
          <p14:tracePt t="22924" x="3643313" y="2043113"/>
          <p14:tracePt t="22940" x="3648075" y="2043113"/>
          <p14:tracePt t="22980" x="3652838" y="2043113"/>
          <p14:tracePt t="23015" x="3657600" y="2043113"/>
          <p14:tracePt t="23071" x="3657600" y="2038350"/>
          <p14:tracePt t="23141" x="3662363" y="2038350"/>
          <p14:tracePt t="23148" x="3662363" y="2033588"/>
          <p14:tracePt t="23400" x="3667125" y="2033588"/>
          <p14:tracePt t="23596" x="3667125" y="2038350"/>
          <p14:tracePt t="23617" x="3676650" y="2038350"/>
          <p14:tracePt t="23638" x="3681413" y="2038350"/>
          <p14:tracePt t="23652" x="3690938" y="2038350"/>
          <p14:tracePt t="23666" x="3695700" y="2038350"/>
          <p14:tracePt t="23680" x="3705225" y="2038350"/>
          <p14:tracePt t="23701" x="3709988" y="2038350"/>
          <p14:tracePt t="23750" x="3714750" y="2038350"/>
          <p14:tracePt t="23792" x="3714750" y="2033588"/>
          <p14:tracePt t="23862" x="3714750" y="2028825"/>
          <p14:tracePt t="23890" x="3714750" y="2024063"/>
          <p14:tracePt t="23905" x="3709988" y="2024063"/>
          <p14:tracePt t="23932" x="3709988" y="2019300"/>
          <p14:tracePt t="23939" x="3700463" y="2019300"/>
          <p14:tracePt t="24010" x="3695700" y="2019300"/>
          <p14:tracePt t="25635" x="3733800" y="2009775"/>
          <p14:tracePt t="25641" x="3810000" y="1990725"/>
          <p14:tracePt t="25649" x="3900488" y="1966913"/>
          <p14:tracePt t="25656" x="4000500" y="1943100"/>
          <p14:tracePt t="25673" x="4071938" y="1933575"/>
          <p14:tracePt t="25690" x="4529138" y="1862138"/>
          <p14:tracePt t="25706" x="4667250" y="1852613"/>
          <p14:tracePt t="25723" x="4810125" y="1852613"/>
          <p14:tracePt t="25739" x="4948238" y="1852613"/>
          <p14:tracePt t="25756" x="5014913" y="1857375"/>
          <p14:tracePt t="25773" x="5048250" y="1857375"/>
          <p14:tracePt t="25789" x="5076825" y="1862138"/>
          <p14:tracePt t="25806" x="5081588" y="1862138"/>
          <p14:tracePt t="25823" x="5086350" y="1862138"/>
          <p14:tracePt t="25856" x="5091113" y="1862138"/>
          <p14:tracePt t="25949" x="5091113" y="1866900"/>
          <p14:tracePt t="25991" x="5091113" y="1871663"/>
          <p14:tracePt t="26026" x="5091113" y="1876425"/>
          <p14:tracePt t="26061" x="5091113" y="1881188"/>
          <p14:tracePt t="26075" x="5091113" y="1890713"/>
          <p14:tracePt t="26082" x="5091113" y="1895475"/>
          <p14:tracePt t="26089" x="5091113" y="1905000"/>
          <p14:tracePt t="26106" x="5091113" y="1919288"/>
          <p14:tracePt t="26123" x="5100638" y="1938338"/>
          <p14:tracePt t="26139" x="5105400" y="1971675"/>
          <p14:tracePt t="26156" x="5110163" y="1985963"/>
          <p14:tracePt t="26173" x="5110163" y="2009775"/>
          <p14:tracePt t="26189" x="5110163" y="2014538"/>
          <p14:tracePt t="26206" x="5110163" y="2019300"/>
          <p14:tracePt t="26236" x="5110163" y="2028825"/>
          <p14:tracePt t="26250" x="5114925" y="2028825"/>
          <p14:tracePt t="26285" x="5119688" y="2028825"/>
          <p14:tracePt t="26397" x="5124450" y="2028825"/>
          <p14:tracePt t="26460" x="5133975" y="2028825"/>
          <p14:tracePt t="26565" x="5138738" y="2028825"/>
          <p14:tracePt t="26628" x="5138738" y="2024063"/>
          <p14:tracePt t="26677" x="5138738" y="2019300"/>
          <p14:tracePt t="26698" x="5129213" y="2019300"/>
          <p14:tracePt t="26712" x="5124450" y="2019300"/>
          <p14:tracePt t="26740" x="5119688" y="2019300"/>
          <p14:tracePt t="26761" x="5114925" y="2019300"/>
          <p14:tracePt t="26901" x="5119688" y="2019300"/>
          <p14:tracePt t="33695" x="5153025" y="2014538"/>
          <p14:tracePt t="33702" x="5195888" y="2005013"/>
          <p14:tracePt t="33709" x="5243513" y="1995488"/>
          <p14:tracePt t="33720" x="5276850" y="1985963"/>
          <p14:tracePt t="33737" x="5376863" y="1957388"/>
          <p14:tracePt t="33753" x="5443538" y="1943100"/>
          <p14:tracePt t="33770" x="5510213" y="1928813"/>
          <p14:tracePt t="33787" x="5600700" y="1919288"/>
          <p14:tracePt t="33803" x="5648325" y="1914525"/>
          <p14:tracePt t="33820" x="5691188" y="1909763"/>
          <p14:tracePt t="33837" x="5738813" y="1909763"/>
          <p14:tracePt t="33854" x="5772150" y="1909763"/>
          <p14:tracePt t="33870" x="5810250" y="1909763"/>
          <p14:tracePt t="33887" x="5829300" y="1914525"/>
          <p14:tracePt t="33903" x="5843588" y="1914525"/>
          <p14:tracePt t="33920" x="5872163" y="1914525"/>
          <p14:tracePt t="33937" x="5886450" y="1919288"/>
          <p14:tracePt t="33953" x="5900738" y="1924050"/>
          <p14:tracePt t="33970" x="5929313" y="1928813"/>
          <p14:tracePt t="33987" x="5953125" y="1928813"/>
          <p14:tracePt t="34003" x="6005513" y="1933575"/>
          <p14:tracePt t="34020" x="6034088" y="1938338"/>
          <p14:tracePt t="34037" x="6072188" y="1943100"/>
          <p14:tracePt t="34053" x="6129338" y="1947863"/>
          <p14:tracePt t="34070" x="6176963" y="1952625"/>
          <p14:tracePt t="34087" x="6262688" y="1957388"/>
          <p14:tracePt t="34103" x="6315075" y="1966913"/>
          <p14:tracePt t="34120" x="6367463" y="1971675"/>
          <p14:tracePt t="34137" x="6438900" y="1976438"/>
          <p14:tracePt t="34153" x="6472238" y="1976438"/>
          <p14:tracePt t="34170" x="6491288" y="1976438"/>
          <p14:tracePt t="34187" x="6524625" y="1976438"/>
          <p14:tracePt t="34203" x="6534150" y="1976438"/>
          <p14:tracePt t="34220" x="6543675" y="1976438"/>
          <p14:tracePt t="34237" x="6548438" y="1976438"/>
          <p14:tracePt t="34270" x="6553200" y="1976438"/>
          <p14:tracePt t="34326" x="6557963" y="1976438"/>
          <p14:tracePt t="34368" x="6562725" y="1976438"/>
          <p14:tracePt t="34396" x="6567488" y="1976438"/>
          <p14:tracePt t="34424" x="6567488" y="1981200"/>
          <p14:tracePt t="34431" x="6572250" y="1981200"/>
          <p14:tracePt t="34459" x="6577013" y="1981200"/>
          <p14:tracePt t="34487" x="6581775" y="1981200"/>
          <p14:tracePt t="34557" x="6586538" y="1981200"/>
          <p14:tracePt t="34592" x="6591300" y="1981200"/>
          <p14:tracePt t="34669" x="6591300" y="1985963"/>
          <p14:tracePt t="34781" x="6591300" y="1990725"/>
          <p14:tracePt t="34852" x="6591300" y="1995488"/>
          <p14:tracePt t="34915" x="6591300" y="2000250"/>
          <p14:tracePt t="35012" x="6591300" y="2005013"/>
          <p14:tracePt t="35139" x="6591300" y="2009775"/>
          <p14:tracePt t="40872" x="6557963" y="2024063"/>
          <p14:tracePt t="40879" x="6515100" y="2057400"/>
          <p14:tracePt t="40886" x="6467475" y="2076450"/>
          <p14:tracePt t="40901" x="6376988" y="2114550"/>
          <p14:tracePt t="40918" x="6281738" y="2138363"/>
          <p14:tracePt t="40935" x="6148388" y="2162175"/>
          <p14:tracePt t="40951" x="6062663" y="2171700"/>
          <p14:tracePt t="40968" x="5972175" y="2181225"/>
          <p14:tracePt t="40984" x="5829300" y="2195513"/>
          <p14:tracePt t="41001" x="5748338" y="2200275"/>
          <p14:tracePt t="41018" x="5653088" y="2205038"/>
          <p14:tracePt t="41034" x="5524500" y="2219325"/>
          <p14:tracePt t="41051" x="5467350" y="2219325"/>
          <p14:tracePt t="41068" x="5424488" y="2219325"/>
          <p14:tracePt t="41084" x="5376863" y="2219325"/>
          <p14:tracePt t="41101" x="5357813" y="2219325"/>
          <p14:tracePt t="41118" x="5348288" y="2219325"/>
          <p14:tracePt t="41160" x="5348288" y="2224088"/>
          <p14:tracePt t="41173" x="5353050" y="2228850"/>
          <p14:tracePt t="43395" x="5310188" y="2243138"/>
          <p14:tracePt t="43402" x="5243513" y="2257425"/>
          <p14:tracePt t="43409" x="5167313" y="2281238"/>
          <p14:tracePt t="43417" x="5076825" y="2314575"/>
          <p14:tracePt t="43434" x="4824413" y="2395538"/>
          <p14:tracePt t="43450" x="4429125" y="2538413"/>
          <p14:tracePt t="43467" x="4219575" y="2600325"/>
          <p14:tracePt t="43483" x="4014788" y="2647950"/>
          <p14:tracePt t="43500" x="3767138" y="2709863"/>
          <p14:tracePt t="43517" x="3638550" y="2738438"/>
          <p14:tracePt t="43533" x="3529013" y="2776538"/>
          <p14:tracePt t="43550" x="3381375" y="2824163"/>
          <p14:tracePt t="43567" x="3295650" y="2843213"/>
          <p14:tracePt t="43584" x="3224213" y="2862263"/>
          <p14:tracePt t="43600" x="3205163" y="2867025"/>
          <p14:tracePt t="43617" x="3195638" y="2867025"/>
          <p14:tracePt t="43633" x="3190875" y="2867025"/>
          <p14:tracePt t="43689" x="3195638" y="2867025"/>
          <p14:tracePt t="43703" x="3195638" y="2862263"/>
          <p14:tracePt t="43717" x="3200400" y="2862263"/>
          <p14:tracePt t="43732" x="3200400" y="2857500"/>
          <p14:tracePt t="43746" x="3200400" y="2852738"/>
          <p14:tracePt t="43752" x="3205163" y="2852738"/>
          <p14:tracePt t="43780" x="3214688" y="2847975"/>
          <p14:tracePt t="43801" x="3214688" y="2838450"/>
          <p14:tracePt t="43822" x="3219450" y="2838450"/>
          <p14:tracePt t="43829" x="3219450" y="2833688"/>
          <p14:tracePt t="43850" x="3219450" y="2828925"/>
          <p14:tracePt t="43857" x="3219450" y="2824163"/>
          <p14:tracePt t="43867" x="3219450" y="2819400"/>
          <p14:tracePt t="43885" x="3219450" y="2771775"/>
          <p14:tracePt t="43900" x="3219450" y="2747963"/>
          <p14:tracePt t="43917" x="3228975" y="2719388"/>
          <p14:tracePt t="43933" x="3252788" y="2671763"/>
          <p14:tracePt t="43950" x="3338513" y="2595563"/>
          <p14:tracePt t="43967" x="3414713" y="2519363"/>
          <p14:tracePt t="43983" x="3571875" y="2405063"/>
          <p14:tracePt t="44000" x="3686175" y="2319338"/>
          <p14:tracePt t="44017" x="3781425" y="2257425"/>
          <p14:tracePt t="44033" x="3952875" y="2195513"/>
          <p14:tracePt t="44050" x="4038600" y="2176463"/>
          <p14:tracePt t="44067" x="4110038" y="2162175"/>
          <p14:tracePt t="44083" x="4167188" y="2162175"/>
          <p14:tracePt t="44100" x="4191000" y="2162175"/>
          <p14:tracePt t="44117" x="4200525" y="2166938"/>
          <p14:tracePt t="44133" x="4205288" y="2171700"/>
          <p14:tracePt t="44150" x="4210050" y="2185988"/>
          <p14:tracePt t="44167" x="4205288" y="2214563"/>
          <p14:tracePt t="44183" x="4191000" y="2233613"/>
          <p14:tracePt t="44200" x="4152900" y="2252663"/>
          <p14:tracePt t="44216" x="4043363" y="2290763"/>
          <p14:tracePt t="44233" x="3933825" y="2324100"/>
          <p14:tracePt t="44250" x="3776663" y="2381250"/>
          <p14:tracePt t="44266" x="3667125" y="2409825"/>
          <p14:tracePt t="44283" x="3581400" y="2443163"/>
          <p14:tracePt t="44300" x="3500438" y="2457450"/>
          <p14:tracePt t="44316" x="3486150" y="2462213"/>
          <p14:tracePt t="44333" x="3481388" y="2471738"/>
          <p14:tracePt t="44656" x="3429000" y="2481263"/>
          <p14:tracePt t="44663" x="3352800" y="2505075"/>
          <p14:tracePt t="44670" x="3233738" y="2552700"/>
          <p14:tracePt t="44683" x="3143250" y="2576513"/>
          <p14:tracePt t="44700" x="2843213" y="2695575"/>
          <p14:tracePt t="44716" x="2671763" y="2752725"/>
          <p14:tracePt t="44733" x="2514600" y="2809875"/>
          <p14:tracePt t="44750" x="2443163" y="2833688"/>
          <p14:tracePt t="44766" x="2376488" y="2862263"/>
          <p14:tracePt t="44783" x="2324100" y="2890838"/>
          <p14:tracePt t="44800" x="2295525" y="2905125"/>
          <p14:tracePt t="44816" x="2286000" y="2909888"/>
          <p14:tracePt t="44833" x="2266950" y="2914650"/>
          <p14:tracePt t="44850" x="2257425" y="2924175"/>
          <p14:tracePt t="44866" x="2252663" y="2928938"/>
          <p14:tracePt t="44900" x="2247900" y="2928938"/>
          <p14:tracePt t="44916" x="2243138" y="2933700"/>
          <p14:tracePt t="44933" x="2233613" y="2938463"/>
          <p14:tracePt t="44950" x="2214563" y="2943225"/>
          <p14:tracePt t="44951" x="2200275" y="2947988"/>
          <p14:tracePt t="44966" x="2176463" y="2947988"/>
          <p14:tracePt t="44983" x="2147888" y="2947988"/>
          <p14:tracePt t="45000" x="2114550" y="2947988"/>
          <p14:tracePt t="45016" x="2081213" y="2947988"/>
          <p14:tracePt t="45033" x="2052638" y="2947988"/>
          <p14:tracePt t="45050" x="2000250" y="2943225"/>
          <p14:tracePt t="45066" x="1962150" y="2943225"/>
          <p14:tracePt t="45083" x="1924050" y="2943225"/>
          <p14:tracePt t="45100" x="1885950" y="2943225"/>
          <p14:tracePt t="45116" x="1871663" y="2943225"/>
          <p14:tracePt t="45133" x="1862138" y="2943225"/>
          <p14:tracePt t="45210" x="1862138" y="2933700"/>
          <p14:tracePt t="45217" x="1881188" y="2919413"/>
          <p14:tracePt t="45233" x="1947863" y="2919413"/>
          <p14:tracePt t="45249" x="1985963" y="2924175"/>
          <p14:tracePt t="45266" x="2219325" y="2952750"/>
          <p14:tracePt t="45283" x="2328863" y="2962275"/>
          <p14:tracePt t="45299" x="2433638" y="2986088"/>
          <p14:tracePt t="45316" x="2576513" y="2995613"/>
          <p14:tracePt t="45333" x="2643188" y="2995613"/>
          <p14:tracePt t="45350" x="2686050" y="2986088"/>
          <p14:tracePt t="45366" x="2705100" y="2981325"/>
          <p14:tracePt t="45399" x="2709863" y="2976563"/>
          <p14:tracePt t="45490" x="2681288" y="2976563"/>
          <p14:tracePt t="45505" x="2657475" y="2986088"/>
          <p14:tracePt t="45511" x="2647950" y="2986088"/>
          <p14:tracePt t="45525" x="2643188" y="2986088"/>
          <p14:tracePt t="45533" x="2638425" y="2986088"/>
          <p14:tracePt t="45603" x="2643188" y="2990850"/>
          <p14:tracePt t="45609" x="2647950" y="2990850"/>
          <p14:tracePt t="45617" x="2652713" y="2990850"/>
          <p14:tracePt t="45633" x="2657475" y="2990850"/>
          <p14:tracePt t="45649" x="2662238" y="2990850"/>
          <p14:tracePt t="45666" x="2667000" y="2990850"/>
          <p14:tracePt t="45722" x="2671763" y="2990850"/>
          <p14:tracePt t="45750" x="2676525" y="2990850"/>
          <p14:tracePt t="45785" x="2681288" y="2990850"/>
          <p14:tracePt t="45841" x="2681288" y="2986088"/>
          <p14:tracePt t="45974" x="2681288" y="2981325"/>
          <p14:tracePt t="46009" x="2681288" y="2976563"/>
          <p14:tracePt t="46093" x="2681288" y="2971800"/>
          <p14:tracePt t="47874" x="2681288" y="2976563"/>
          <p14:tracePt t="47880" x="2676525" y="2990850"/>
          <p14:tracePt t="47895" x="2667000" y="3038475"/>
          <p14:tracePt t="47902" x="2667000" y="3057525"/>
          <p14:tracePt t="47915" x="2657475" y="3100388"/>
          <p14:tracePt t="47932" x="2657475" y="3133725"/>
          <p14:tracePt t="47949" x="2657475" y="3171825"/>
          <p14:tracePt t="47965" x="2657475" y="3209925"/>
          <p14:tracePt t="47982" x="2657475" y="3233738"/>
          <p14:tracePt t="47999" x="2657475" y="3248025"/>
          <p14:tracePt t="48015" x="2657475" y="3262313"/>
          <p14:tracePt t="48032" x="2657475" y="3267075"/>
          <p14:tracePt t="48049" x="2657475" y="3271838"/>
          <p14:tracePt t="48065" x="2657475" y="3276600"/>
          <p14:tracePt t="48098" x="2657475" y="3281363"/>
          <p14:tracePt t="48210" x="2667000" y="3281363"/>
          <p14:tracePt t="48217" x="2681288" y="3276600"/>
          <p14:tracePt t="48232" x="2752725" y="3276600"/>
          <p14:tracePt t="48248" x="2852738" y="3276600"/>
          <p14:tracePt t="48265" x="3000375" y="3276600"/>
          <p14:tracePt t="48282" x="3305175" y="3267075"/>
          <p14:tracePt t="48315" x="4133850" y="3248025"/>
          <p14:tracePt t="48332" x="4305300" y="3248025"/>
          <p14:tracePt t="48348" x="4343400" y="3248025"/>
          <p14:tracePt t="48904" x="4386263" y="3209925"/>
          <p14:tracePt t="48911" x="4443413" y="3152775"/>
          <p14:tracePt t="48918" x="4505325" y="3090863"/>
          <p14:tracePt t="48932" x="4633913" y="2981325"/>
          <p14:tracePt t="48948" x="4786313" y="2886075"/>
          <p14:tracePt t="48965" x="4886325" y="2828925"/>
          <p14:tracePt t="48982" x="5000625" y="2762250"/>
          <p14:tracePt t="48998" x="5038725" y="2738438"/>
          <p14:tracePt t="49015" x="5057775" y="2728913"/>
          <p14:tracePt t="49032" x="5067300" y="2724150"/>
          <p14:tracePt t="49072" x="5072063" y="2728913"/>
          <p14:tracePt t="49079" x="5072063" y="2733675"/>
          <p14:tracePt t="49086" x="5072063" y="2738438"/>
          <p14:tracePt t="49098" x="5072063" y="2743200"/>
          <p14:tracePt t="49115" x="5072063" y="2757488"/>
          <p14:tracePt t="49132" x="5072063" y="2767013"/>
          <p14:tracePt t="49148" x="5072063" y="2776538"/>
          <p14:tracePt t="49165" x="5062538" y="2790825"/>
          <p14:tracePt t="49182" x="5057775" y="2795588"/>
          <p14:tracePt t="49198" x="5038725" y="2809875"/>
          <p14:tracePt t="49215" x="5024438" y="2819400"/>
          <p14:tracePt t="49232" x="5014913" y="2828925"/>
          <p14:tracePt t="49248" x="4981575" y="2838450"/>
          <p14:tracePt t="49265" x="4962525" y="2852738"/>
          <p14:tracePt t="49282" x="4938713" y="2867025"/>
          <p14:tracePt t="49298" x="4914900" y="2867025"/>
          <p14:tracePt t="49315" x="4905375" y="2867025"/>
          <p14:tracePt t="49331" x="4891088" y="2871788"/>
          <p14:tracePt t="49348" x="4886325" y="2871788"/>
          <p14:tracePt t="49381" x="4881563" y="2871788"/>
          <p14:tracePt t="49415" x="4876800" y="2871788"/>
          <p14:tracePt t="49549" x="4881563" y="2871788"/>
          <p14:tracePt t="49612" x="4886325" y="2871788"/>
          <p14:tracePt t="49780" x="4886325" y="2876550"/>
          <p14:tracePt t="49871" x="4886325" y="2881313"/>
          <p14:tracePt t="49899" x="4881563" y="2881313"/>
          <p14:tracePt t="49906" x="4876800" y="2881313"/>
          <p14:tracePt t="49920" x="4872038" y="2881313"/>
          <p14:tracePt t="49931" x="4867275" y="2881313"/>
          <p14:tracePt t="49948" x="4862513" y="2881313"/>
          <p14:tracePt t="49965" x="4852988" y="2881313"/>
          <p14:tracePt t="49981" x="4843463" y="2881313"/>
          <p14:tracePt t="49998" x="4838700" y="2881313"/>
          <p14:tracePt t="50015" x="4833938" y="2881313"/>
          <p14:tracePt t="50031" x="4829175" y="2881313"/>
          <p14:tracePt t="50048" x="4824413" y="2881313"/>
          <p14:tracePt t="50096" x="4819650" y="2881313"/>
          <p14:tracePt t="50116" x="4814888" y="2881313"/>
          <p14:tracePt t="50327" x="4814888" y="2886075"/>
          <p14:tracePt t="50355" x="4810125" y="2886075"/>
          <p14:tracePt t="50389" x="4805363" y="2895600"/>
          <p14:tracePt t="50411" x="4800600" y="2900363"/>
          <p14:tracePt t="50424" x="4795838" y="2900363"/>
          <p14:tracePt t="50432" x="4791075" y="2905125"/>
          <p14:tracePt t="50448" x="4786313" y="2909888"/>
          <p14:tracePt t="50464" x="4772025" y="2928938"/>
          <p14:tracePt t="50481" x="4748213" y="2943225"/>
          <p14:tracePt t="50498" x="4733925" y="2962275"/>
          <p14:tracePt t="50514" x="4714875" y="2981325"/>
          <p14:tracePt t="50531" x="4695825" y="2995613"/>
          <p14:tracePt t="50548" x="4676775" y="3009900"/>
          <p14:tracePt t="50564" x="4667250" y="3014663"/>
          <p14:tracePt t="50598" x="4662488" y="3014663"/>
          <p14:tracePt t="50614" x="4662488" y="3019425"/>
          <p14:tracePt t="50748" x="4662488" y="3009900"/>
          <p14:tracePt t="50761" x="4662488" y="3005138"/>
          <p14:tracePt t="50769" x="4662488" y="3000375"/>
          <p14:tracePt t="50782" x="4662488" y="2990850"/>
          <p14:tracePt t="50798" x="4667250" y="2986088"/>
          <p14:tracePt t="50831" x="4667250" y="2976563"/>
          <p14:tracePt t="50864" x="4672013" y="2976563"/>
          <p14:tracePt t="50881" x="4672013" y="2971800"/>
          <p14:tracePt t="50898" x="4672013" y="2967038"/>
          <p14:tracePt t="50914" x="4676775" y="2967038"/>
          <p14:tracePt t="50931" x="4681538" y="2962275"/>
          <p14:tracePt t="50948" x="4686300" y="2962275"/>
          <p14:tracePt t="51013" x="4691063" y="2962275"/>
          <p14:tracePt t="51077" x="4695825" y="2962275"/>
          <p14:tracePt t="51729" x="4686300" y="2971800"/>
          <p14:tracePt t="51735" x="4667250" y="2986088"/>
          <p14:tracePt t="51747" x="4648200" y="3005138"/>
          <p14:tracePt t="51764" x="4591050" y="3052763"/>
          <p14:tracePt t="51781" x="4557713" y="3076575"/>
          <p14:tracePt t="51797" x="4524375" y="3100388"/>
          <p14:tracePt t="51814" x="4491038" y="3124200"/>
          <p14:tracePt t="51831" x="4471988" y="3133725"/>
          <p14:tracePt t="51847" x="4448175" y="3152775"/>
          <p14:tracePt t="51864" x="4443413" y="3167063"/>
          <p14:tracePt t="51881" x="4438650" y="3171825"/>
          <p14:tracePt t="51897" x="4429125" y="3176588"/>
          <p14:tracePt t="51931" x="4424363" y="3176588"/>
          <p14:tracePt t="51947" x="4424363" y="3181350"/>
          <p14:tracePt t="51967" x="4424363" y="3186113"/>
          <p14:tracePt t="52261" x="4429125" y="3186113"/>
          <p14:tracePt t="52843" x="4438650" y="3186113"/>
          <p14:tracePt t="52850" x="4452938" y="3186113"/>
          <p14:tracePt t="52864" x="4471988" y="3186113"/>
          <p14:tracePt t="52880" x="4486275" y="3186113"/>
          <p14:tracePt t="52897" x="4500563" y="3186113"/>
          <p14:tracePt t="52914" x="4510088" y="3186113"/>
          <p14:tracePt t="52930" x="4519613" y="3186113"/>
          <p14:tracePt t="52964" x="4524375" y="3186113"/>
          <p14:tracePt t="52980" x="4529138" y="3186113"/>
          <p14:tracePt t="52997" x="4533900" y="3186113"/>
          <p14:tracePt t="53014" x="4538663" y="3186113"/>
          <p14:tracePt t="53030" x="4543425" y="3186113"/>
          <p14:tracePt t="53047" x="4557713" y="3186113"/>
          <p14:tracePt t="53064" x="4567238" y="3181350"/>
          <p14:tracePt t="53081" x="4591050" y="3181350"/>
          <p14:tracePt t="53097" x="4614863" y="3181350"/>
          <p14:tracePt t="53114" x="4633913" y="3171825"/>
          <p14:tracePt t="53130" x="4672013" y="3171825"/>
          <p14:tracePt t="53147" x="4691063" y="3167063"/>
          <p14:tracePt t="53163" x="4710113" y="3167063"/>
          <p14:tracePt t="53180" x="4733925" y="3167063"/>
          <p14:tracePt t="53197" x="4738688" y="3167063"/>
          <p14:tracePt t="53214" x="4748213" y="3167063"/>
          <p14:tracePt t="53230" x="4752975" y="3167063"/>
          <p14:tracePt t="53263" x="4757738" y="3167063"/>
          <p14:tracePt t="64168" x="4786313" y="3157538"/>
          <p14:tracePt t="64176" x="4824413" y="3148013"/>
          <p14:tracePt t="64193" x="4914900" y="3128963"/>
          <p14:tracePt t="64210" x="5072063" y="3086100"/>
          <p14:tracePt t="64226" x="5172075" y="3071813"/>
          <p14:tracePt t="64243" x="5267325" y="3052763"/>
          <p14:tracePt t="64260" x="5419725" y="3028950"/>
          <p14:tracePt t="64276" x="5514975" y="3019425"/>
          <p14:tracePt t="64293" x="5653088" y="3014663"/>
          <p14:tracePt t="64310" x="5724525" y="3005138"/>
          <p14:tracePt t="64326" x="5805488" y="3000375"/>
          <p14:tracePt t="64343" x="5900738" y="3000375"/>
          <p14:tracePt t="64360" x="5948363" y="2995613"/>
          <p14:tracePt t="64376" x="5995988" y="2995613"/>
          <p14:tracePt t="64393" x="6062663" y="2990850"/>
          <p14:tracePt t="64410" x="6115050" y="2990850"/>
          <p14:tracePt t="64427" x="6191250" y="2981325"/>
          <p14:tracePt t="64443" x="6229350" y="2981325"/>
          <p14:tracePt t="64460" x="6276975" y="2976563"/>
          <p14:tracePt t="64476" x="6338888" y="2976563"/>
          <p14:tracePt t="64493" x="6405563" y="2976563"/>
          <p14:tracePt t="64510" x="6457950" y="2976563"/>
          <p14:tracePt t="64526" x="6553200" y="2976563"/>
          <p14:tracePt t="64543" x="6605588" y="2976563"/>
          <p14:tracePt t="64560" x="6677025" y="2971800"/>
          <p14:tracePt t="64576" x="6700838" y="2971800"/>
          <p14:tracePt t="64593" x="6724650" y="2971800"/>
          <p14:tracePt t="64610" x="6738938" y="2971800"/>
          <p14:tracePt t="64626" x="6748463" y="2971800"/>
          <p14:tracePt t="64643" x="6753225" y="2971800"/>
          <p14:tracePt t="64676" x="6757988" y="2971800"/>
          <p14:tracePt t="64700" x="6767513" y="2971800"/>
          <p14:tracePt t="64710" x="6772275" y="2971800"/>
          <p14:tracePt t="64726" x="6781800" y="2971800"/>
          <p14:tracePt t="64743" x="6819900" y="2962275"/>
          <p14:tracePt t="64760" x="6848475" y="2957513"/>
          <p14:tracePt t="64776" x="6872288" y="2952750"/>
          <p14:tracePt t="64793" x="6900863" y="2952750"/>
          <p14:tracePt t="64810" x="6924675" y="2952750"/>
          <p14:tracePt t="64826" x="6953250" y="2952750"/>
          <p14:tracePt t="64843" x="6986588" y="2947988"/>
          <p14:tracePt t="64860" x="7005638" y="2947988"/>
          <p14:tracePt t="64876" x="7029450" y="2943225"/>
          <p14:tracePt t="64893" x="7034213" y="2943225"/>
          <p14:tracePt t="64910" x="7038975" y="2943225"/>
          <p14:tracePt t="64926" x="7043738" y="2943225"/>
          <p14:tracePt t="81245" x="7010400" y="2967038"/>
          <p14:tracePt t="81253" x="6938963" y="3019425"/>
          <p14:tracePt t="81271" x="6767513" y="3143250"/>
          <p14:tracePt t="81288" x="6529388" y="3300413"/>
          <p14:tracePt t="81304" x="6410325" y="3386138"/>
          <p14:tracePt t="81321" x="6272213" y="3448050"/>
          <p14:tracePt t="81337" x="6210300" y="3471863"/>
          <p14:tracePt t="81354" x="6167438" y="3490913"/>
          <p14:tracePt t="81371" x="6096000" y="3509963"/>
          <p14:tracePt t="81387" x="6029325" y="3529013"/>
          <p14:tracePt t="81404" x="5976938" y="3543300"/>
          <p14:tracePt t="81421" x="5924550" y="3562350"/>
          <p14:tracePt t="81437" x="5886450" y="3571875"/>
          <p14:tracePt t="81454" x="5843588" y="3586163"/>
          <p14:tracePt t="81471" x="5810250" y="3590925"/>
          <p14:tracePt t="81487" x="5772150" y="3595688"/>
          <p14:tracePt t="81504" x="5724525" y="3605213"/>
          <p14:tracePt t="81521" x="5695950" y="3609975"/>
          <p14:tracePt t="81537" x="5662613" y="3614738"/>
          <p14:tracePt t="81554" x="5619750" y="3624263"/>
          <p14:tracePt t="81571" x="5586413" y="3629025"/>
          <p14:tracePt t="81587" x="5524500" y="3652838"/>
          <p14:tracePt t="81604" x="5481638" y="3667125"/>
          <p14:tracePt t="81621" x="5443538" y="3690938"/>
          <p14:tracePt t="81637" x="5395913" y="3724275"/>
          <p14:tracePt t="81654" x="5372100" y="3743325"/>
          <p14:tracePt t="82114" x="5286375" y="3767138"/>
          <p14:tracePt t="82120" x="5191125" y="3805238"/>
          <p14:tracePt t="82128" x="5086350" y="3833813"/>
          <p14:tracePt t="82137" x="4991100" y="3867150"/>
          <p14:tracePt t="82154" x="4781550" y="3938588"/>
          <p14:tracePt t="82170" x="4548188" y="4005263"/>
          <p14:tracePt t="82187" x="4386263" y="4052888"/>
          <p14:tracePt t="82204" x="4229100" y="4129088"/>
          <p14:tracePt t="82220" x="4138613" y="4162425"/>
          <p14:tracePt t="82237" x="4043363" y="4200525"/>
          <p14:tracePt t="82254" x="3957638" y="4238625"/>
          <p14:tracePt t="82270" x="3914775" y="4252913"/>
          <p14:tracePt t="82287" x="3881438" y="4271963"/>
          <p14:tracePt t="82304" x="3848100" y="4276725"/>
          <p14:tracePt t="82320" x="3843338" y="4281488"/>
          <p14:tracePt t="82337" x="3838575" y="4281488"/>
          <p14:tracePt t="82675" x="3795713" y="4291013"/>
          <p14:tracePt t="82681" x="3733800" y="4300538"/>
          <p14:tracePt t="82689" x="3662363" y="4310063"/>
          <p14:tracePt t="82703" x="3462338" y="4352925"/>
          <p14:tracePt t="82720" x="3233738" y="4395788"/>
          <p14:tracePt t="82737" x="2809875" y="4462463"/>
          <p14:tracePt t="82754" x="2538413" y="4500563"/>
          <p14:tracePt t="82770" x="2309813" y="4524375"/>
          <p14:tracePt t="82787" x="2090738" y="4543425"/>
          <p14:tracePt t="82804" x="1890713" y="4591050"/>
          <p14:tracePt t="82820" x="1800225" y="4624388"/>
          <p14:tracePt t="82837" x="1714500" y="4672013"/>
          <p14:tracePt t="82853" x="1690688" y="4686300"/>
          <p14:tracePt t="82870" x="1676400" y="4691063"/>
          <p14:tracePt t="83270" x="1671638" y="4686300"/>
          <p14:tracePt t="83277" x="1671638" y="4676775"/>
          <p14:tracePt t="83287" x="1671638" y="4662488"/>
          <p14:tracePt t="83303" x="1662113" y="4638675"/>
          <p14:tracePt t="83320" x="1643063" y="4595813"/>
          <p14:tracePt t="83337" x="1624013" y="4557713"/>
          <p14:tracePt t="83353" x="1609725" y="4514850"/>
          <p14:tracePt t="83370" x="1600200" y="4495800"/>
          <p14:tracePt t="83387" x="1595438" y="4486275"/>
          <p14:tracePt t="83473" x="1595438" y="4491038"/>
          <p14:tracePt t="83480" x="1595438" y="4495800"/>
          <p14:tracePt t="83508" x="1595438" y="4505325"/>
          <p14:tracePt t="83550" x="1595438" y="4510088"/>
          <p14:tracePt t="83557" x="1600200" y="4510088"/>
          <p14:tracePt t="83592" x="1604963" y="4510088"/>
          <p14:tracePt t="83613" x="1609725" y="4510088"/>
          <p14:tracePt t="83641" x="1609725" y="4514850"/>
          <p14:tracePt t="83649" x="1614488" y="4514850"/>
          <p14:tracePt t="83662" x="1619250" y="4514850"/>
          <p14:tracePt t="83670" x="1624013" y="4514850"/>
          <p14:tracePt t="83686" x="1638300" y="4514850"/>
          <p14:tracePt t="83703" x="1662113" y="4514850"/>
          <p14:tracePt t="83720" x="1700213" y="4514850"/>
          <p14:tracePt t="83736" x="1719263" y="4510088"/>
          <p14:tracePt t="83753" x="1752600" y="4505325"/>
          <p14:tracePt t="83770" x="1766888" y="4495800"/>
          <p14:tracePt t="83786" x="1776413" y="4495800"/>
          <p14:tracePt t="83803" x="1795463" y="4491038"/>
          <p14:tracePt t="83820" x="1800225" y="4491038"/>
          <p14:tracePt t="83836" x="1804988" y="4486275"/>
          <p14:tracePt t="83870" x="1804988" y="4481513"/>
          <p14:tracePt t="83886" x="1809750" y="4476750"/>
          <p14:tracePt t="83920" x="1814513" y="4467225"/>
          <p14:tracePt t="83971" x="1814513" y="4462463"/>
          <p14:tracePt t="83979" x="1819275" y="4462463"/>
          <p14:tracePt t="84006" x="1819275" y="4457700"/>
          <p14:tracePt t="84013" x="1824038" y="4457700"/>
          <p14:tracePt t="84027" x="1824038" y="4452938"/>
          <p14:tracePt t="84049" x="1824038" y="4448175"/>
          <p14:tracePt t="84062" x="1828800" y="4448175"/>
          <p14:tracePt t="84070" x="1828800" y="4443413"/>
          <p14:tracePt t="84086" x="1833563" y="4438650"/>
          <p14:tracePt t="84103" x="1843088" y="4429125"/>
          <p14:tracePt t="84104" x="1847850" y="4429125"/>
          <p14:tracePt t="84120" x="1857375" y="4424363"/>
          <p14:tracePt t="84136" x="1862138" y="4419600"/>
          <p14:tracePt t="84153" x="1885950" y="4405313"/>
          <p14:tracePt t="84170" x="1905000" y="4400550"/>
          <p14:tracePt t="84186" x="1924050" y="4395788"/>
          <p14:tracePt t="84203" x="1943100" y="4391025"/>
          <p14:tracePt t="84220" x="1957388" y="4391025"/>
          <p14:tracePt t="84236" x="1962150" y="4391025"/>
          <p14:tracePt t="84270" x="1966913" y="4391025"/>
          <p14:tracePt t="84286" x="1971675" y="4391025"/>
          <p14:tracePt t="84349" x="1976438" y="4391025"/>
          <p14:tracePt t="84385" x="1981200" y="4391025"/>
          <p14:tracePt t="84483" x="1981200" y="4395788"/>
          <p14:tracePt t="84510" x="1985963" y="4395788"/>
          <p14:tracePt t="84524" x="1985963" y="4400550"/>
          <p14:tracePt t="84589" x="1985963" y="4405313"/>
          <p14:tracePt t="84609" x="1985963" y="4410075"/>
          <p14:tracePt t="84644" x="1985963" y="4414838"/>
          <p14:tracePt t="84658" x="1985963" y="4419600"/>
          <p14:tracePt t="84693" x="1985963" y="4424363"/>
          <p14:tracePt t="84742" x="1985963" y="4429125"/>
          <p14:tracePt t="84784" x="1947863" y="4429125"/>
          <p14:tracePt t="84799" x="1928813" y="4424363"/>
          <p14:tracePt t="84805" x="1924050" y="4424363"/>
          <p14:tracePt t="84819" x="1914525" y="4419600"/>
          <p14:tracePt t="84836" x="1905000" y="4419600"/>
          <p14:tracePt t="84853" x="1900238" y="4414838"/>
          <p14:tracePt t="84869" x="1895475" y="4414838"/>
          <p14:tracePt t="84903" x="1890713" y="4414838"/>
          <p14:tracePt t="85029" x="1895475" y="4414838"/>
          <p14:tracePt t="85036" x="1895475" y="4410075"/>
          <p14:tracePt t="85057" x="1900238" y="4410075"/>
          <p14:tracePt t="85064" x="1905000" y="4410075"/>
          <p14:tracePt t="85078" x="1909763" y="4410075"/>
          <p14:tracePt t="85106" x="1914525" y="4410075"/>
          <p14:tracePt t="85134" x="1919288" y="4410075"/>
          <p14:tracePt t="85163" x="1924050" y="4410075"/>
          <p14:tracePt t="85176" x="1928813" y="4410075"/>
          <p14:tracePt t="85198" x="1933575" y="4410075"/>
          <p14:tracePt t="85261" x="1938338" y="4410075"/>
          <p14:tracePt t="85268" x="1938338" y="4414838"/>
          <p14:tracePt t="85310" x="1943100" y="4414838"/>
          <p14:tracePt t="85345" x="1947863" y="4414838"/>
          <p14:tracePt t="85948" x="1943100" y="4414838"/>
          <p14:tracePt t="85962" x="1938338" y="4414838"/>
          <p14:tracePt t="85975" x="1933575" y="4414838"/>
          <p14:tracePt t="85989" x="1928813" y="4414838"/>
          <p14:tracePt t="86018" x="1924050" y="4414838"/>
          <p14:tracePt t="86038" x="1919288" y="4414838"/>
          <p14:tracePt t="86074" x="1914525" y="4414838"/>
          <p14:tracePt t="86221" x="1919288" y="4414838"/>
          <p14:tracePt t="86249" x="1924050" y="4414838"/>
          <p14:tracePt t="86299" x="1928813" y="4414838"/>
          <p14:tracePt t="86326" x="1933575" y="4414838"/>
          <p14:tracePt t="86369" x="1938338" y="4414838"/>
          <p14:tracePt t="86382" x="1938338" y="4419600"/>
          <p14:tracePt t="86411" x="1943100" y="4419600"/>
          <p14:tracePt t="86417" x="1947863" y="4419600"/>
          <p14:tracePt t="86424" x="1947863" y="4424363"/>
          <p14:tracePt t="86436" x="1952625" y="4424363"/>
          <p14:tracePt t="86459" x="1957388" y="4424363"/>
          <p14:tracePt t="86480" x="1962150" y="4424363"/>
          <p14:tracePt t="86501" x="1966913" y="4424363"/>
          <p14:tracePt t="86558" x="1981200" y="4424363"/>
          <p14:tracePt t="86564" x="1985963" y="4424363"/>
          <p14:tracePt t="86578" x="1990725" y="4424363"/>
          <p14:tracePt t="86585" x="1995488" y="4424363"/>
          <p14:tracePt t="86602" x="2009775" y="4424363"/>
          <p14:tracePt t="86619" x="2024063" y="4424363"/>
          <p14:tracePt t="86635" x="2066925" y="4424363"/>
          <p14:tracePt t="86652" x="2105025" y="4424363"/>
          <p14:tracePt t="86669" x="2181225" y="4424363"/>
          <p14:tracePt t="86685" x="2228850" y="4414838"/>
          <p14:tracePt t="86702" x="2262188" y="4414838"/>
          <p14:tracePt t="86719" x="2319338" y="4414838"/>
          <p14:tracePt t="86735" x="2362200" y="4410075"/>
          <p14:tracePt t="86752" x="2400300" y="4410075"/>
          <p14:tracePt t="86769" x="2452688" y="4405313"/>
          <p14:tracePt t="86785" x="2476500" y="4400550"/>
          <p14:tracePt t="86802" x="2505075" y="4400550"/>
          <p14:tracePt t="86819" x="2519363" y="4400550"/>
          <p14:tracePt t="86835" x="2538413" y="4400550"/>
          <p14:tracePt t="86852" x="2562225" y="4405313"/>
          <p14:tracePt t="86869" x="2566988" y="4405313"/>
          <p14:tracePt t="86885" x="2586038" y="4405313"/>
          <p14:tracePt t="86902" x="2605088" y="4410075"/>
          <p14:tracePt t="86919" x="2619375" y="4410075"/>
          <p14:tracePt t="86936" x="2633663" y="4410075"/>
          <p14:tracePt t="86952" x="2647950" y="4410075"/>
          <p14:tracePt t="86969" x="2652713" y="4410075"/>
          <p14:tracePt t="87002" x="2657475" y="4410075"/>
          <p14:tracePt t="87020" x="2662238" y="4410075"/>
          <p14:tracePt t="87090" x="2667000" y="4410075"/>
          <p14:tracePt t="87896" x="2676525" y="4410075"/>
          <p14:tracePt t="87903" x="2681288" y="4410075"/>
          <p14:tracePt t="87910" x="2690813" y="4410075"/>
          <p14:tracePt t="87918" x="2709863" y="4410075"/>
          <p14:tracePt t="87935" x="2738438" y="4410075"/>
          <p14:tracePt t="87953" x="2786063" y="4410075"/>
          <p14:tracePt t="87968" x="2809875" y="4410075"/>
          <p14:tracePt t="87985" x="2833688" y="4410075"/>
          <p14:tracePt t="88002" x="2862263" y="4405313"/>
          <p14:tracePt t="88018" x="2886075" y="4405313"/>
          <p14:tracePt t="88035" x="2905125" y="4405313"/>
          <p14:tracePt t="88052" x="2924175" y="4405313"/>
          <p14:tracePt t="88068" x="2928938" y="4405313"/>
          <p14:tracePt t="88085" x="2933700" y="4405313"/>
          <p14:tracePt t="88120" x="2938463" y="4405313"/>
          <p14:tracePt t="88226" x="2947988" y="4405313"/>
          <p14:tracePt t="88324" x="2952750" y="4405313"/>
          <p14:tracePt t="88443" x="2952750" y="4410075"/>
          <p14:tracePt t="88744" x="2967038" y="4410075"/>
          <p14:tracePt t="88752" x="2986088" y="4410075"/>
          <p14:tracePt t="88758" x="3005138" y="4410075"/>
          <p14:tracePt t="88768" x="3038475" y="4410075"/>
          <p14:tracePt t="88785" x="3086100" y="4410075"/>
          <p14:tracePt t="88801" x="3143250" y="4405313"/>
          <p14:tracePt t="88818" x="3186113" y="4400550"/>
          <p14:tracePt t="88835" x="3228975" y="4400550"/>
          <p14:tracePt t="88851" x="3257550" y="4400550"/>
          <p14:tracePt t="88868" x="3276600" y="4400550"/>
          <p14:tracePt t="88885" x="3309938" y="4400550"/>
          <p14:tracePt t="88901" x="3319463" y="4395788"/>
          <p14:tracePt t="88918" x="3338513" y="4395788"/>
          <p14:tracePt t="88935" x="3357563" y="4395788"/>
          <p14:tracePt t="88951" x="3371850" y="4391025"/>
          <p14:tracePt t="88968" x="3395663" y="4391025"/>
          <p14:tracePt t="88985" x="3419475" y="4391025"/>
          <p14:tracePt t="89001" x="3443288" y="4391025"/>
          <p14:tracePt t="89018" x="3481388" y="4386263"/>
          <p14:tracePt t="89035" x="3509963" y="4386263"/>
          <p14:tracePt t="89051" x="3529013" y="4386263"/>
          <p14:tracePt t="89068" x="3562350" y="4391025"/>
          <p14:tracePt t="89085" x="3590925" y="4395788"/>
          <p14:tracePt t="89102" x="3638550" y="4400550"/>
          <p14:tracePt t="89118" x="3671888" y="4400550"/>
          <p14:tracePt t="89135" x="3709988" y="4400550"/>
          <p14:tracePt t="89151" x="3776663" y="4405313"/>
          <p14:tracePt t="89168" x="3814763" y="4410075"/>
          <p14:tracePt t="89185" x="3862388" y="4410075"/>
          <p14:tracePt t="89201" x="3919538" y="4410075"/>
          <p14:tracePt t="89218" x="3957638" y="4410075"/>
          <p14:tracePt t="89235" x="3995738" y="4410075"/>
          <p14:tracePt t="89251" x="4014788" y="4410075"/>
          <p14:tracePt t="89268" x="4024313" y="4410075"/>
          <p14:tracePt t="89285" x="4033838" y="4405313"/>
          <p14:tracePt t="89301" x="4038600" y="4405313"/>
          <p14:tracePt t="89335" x="4043363" y="4405313"/>
          <p14:tracePt t="89375" x="4048125" y="4405313"/>
          <p14:tracePt t="89410" x="4052888" y="4405313"/>
          <p14:tracePt t="89936" x="4067175" y="4405313"/>
          <p14:tracePt t="89943" x="4076700" y="4405313"/>
          <p14:tracePt t="89951" x="4095750" y="4400550"/>
          <p14:tracePt t="89968" x="4119563" y="4400550"/>
          <p14:tracePt t="89985" x="4143375" y="4400550"/>
          <p14:tracePt t="90001" x="4162425" y="4400550"/>
          <p14:tracePt t="90018" x="4171950" y="4400550"/>
          <p14:tracePt t="90034" x="4191000" y="4405313"/>
          <p14:tracePt t="90051" x="4205288" y="4405313"/>
          <p14:tracePt t="90068" x="4214813" y="4405313"/>
          <p14:tracePt t="90084" x="4233863" y="4410075"/>
          <p14:tracePt t="90101" x="4238625" y="4410075"/>
          <p14:tracePt t="90118" x="4243388" y="4410075"/>
          <p14:tracePt t="90174" x="4252913" y="4410075"/>
          <p14:tracePt t="90181" x="4252913" y="4414838"/>
          <p14:tracePt t="90209" x="4252913" y="4419600"/>
          <p14:tracePt t="90288" x="4257675" y="4419600"/>
          <p14:tracePt t="90307" x="4262438" y="4419600"/>
          <p14:tracePt t="90314" x="4267200" y="4419600"/>
          <p14:tracePt t="90321" x="4271963" y="4419600"/>
          <p14:tracePt t="90334" x="4286250" y="4419600"/>
          <p14:tracePt t="90351" x="4300538" y="4419600"/>
          <p14:tracePt t="90368" x="4324350" y="4419600"/>
          <p14:tracePt t="90384" x="4357688" y="4419600"/>
          <p14:tracePt t="90401" x="4386263" y="4419600"/>
          <p14:tracePt t="90418" x="4410075" y="4419600"/>
          <p14:tracePt t="90434" x="4448175" y="4419600"/>
          <p14:tracePt t="90451" x="4476750" y="4419600"/>
          <p14:tracePt t="90468" x="4491038" y="4419600"/>
          <p14:tracePt t="90484" x="4510088" y="4419600"/>
          <p14:tracePt t="90501" x="4514850" y="4419600"/>
          <p14:tracePt t="90517" x="4524375" y="4419600"/>
          <p14:tracePt t="90559" x="4529138" y="4419600"/>
          <p14:tracePt t="91149" x="4548188" y="4414838"/>
          <p14:tracePt t="91155" x="4567238" y="4410075"/>
          <p14:tracePt t="91167" x="4591050" y="4410075"/>
          <p14:tracePt t="91184" x="4662488" y="4405313"/>
          <p14:tracePt t="91201" x="4705350" y="4405313"/>
          <p14:tracePt t="91217" x="4733925" y="4405313"/>
          <p14:tracePt t="91234" x="4767263" y="4405313"/>
          <p14:tracePt t="91251" x="4776788" y="4405313"/>
          <p14:tracePt t="91267" x="4781550" y="4405313"/>
          <p14:tracePt t="91284" x="4786313" y="4405313"/>
          <p14:tracePt t="91330" x="4795838" y="4405313"/>
          <p14:tracePt t="91429" x="4800600" y="4405313"/>
          <p14:tracePt t="91702" x="4800600" y="4410075"/>
          <p14:tracePt t="91765" x="4800600" y="4414838"/>
          <p14:tracePt t="91800" x="4805363" y="4414838"/>
          <p14:tracePt t="92116" x="4795838" y="4414838"/>
          <p14:tracePt t="92123" x="4791075" y="4410075"/>
          <p14:tracePt t="92134" x="4791075" y="4405313"/>
          <p14:tracePt t="92150" x="4776788" y="4395788"/>
          <p14:tracePt t="92167" x="4767263" y="4395788"/>
          <p14:tracePt t="92184" x="4757738" y="4386263"/>
          <p14:tracePt t="92200" x="4733925" y="4386263"/>
          <p14:tracePt t="92217" x="4719638" y="4381500"/>
          <p14:tracePt t="92234" x="4695825" y="4376738"/>
          <p14:tracePt t="92250" x="4657725" y="4371975"/>
          <p14:tracePt t="92267" x="4629150" y="4367213"/>
          <p14:tracePt t="92284" x="4572000" y="4367213"/>
          <p14:tracePt t="92300" x="4538663" y="4367213"/>
          <p14:tracePt t="92317" x="4529138" y="4367213"/>
          <p14:tracePt t="92334" x="4519613" y="4367213"/>
          <p14:tracePt t="92670" x="4471988" y="4376738"/>
          <p14:tracePt t="92676" x="4395788" y="4395788"/>
          <p14:tracePt t="92683" x="4324350" y="4410075"/>
          <p14:tracePt t="92700" x="4171950" y="4443413"/>
          <p14:tracePt t="92717" x="3995738" y="4481513"/>
          <p14:tracePt t="92733" x="3800475" y="4505325"/>
          <p14:tracePt t="92750" x="3662363" y="4505325"/>
          <p14:tracePt t="92767" x="3552825" y="4505325"/>
          <p14:tracePt t="92783" x="3405188" y="4500563"/>
          <p14:tracePt t="92800" x="3328988" y="4491038"/>
          <p14:tracePt t="92817" x="3243263" y="4471988"/>
          <p14:tracePt t="92833" x="3205163" y="4467225"/>
          <p14:tracePt t="92850" x="3176588" y="4457700"/>
          <p14:tracePt t="92867" x="3128963" y="4457700"/>
          <p14:tracePt t="92883" x="3105150" y="4457700"/>
          <p14:tracePt t="92901" x="3076575" y="4457700"/>
          <p14:tracePt t="92917" x="3067050" y="4457700"/>
          <p14:tracePt t="92933" x="3062288" y="4452938"/>
          <p14:tracePt t="92950" x="3057525" y="4452938"/>
          <p14:tracePt t="92967" x="3052763" y="4452938"/>
          <p14:tracePt t="92983" x="3048000" y="4452938"/>
          <p14:tracePt t="93000" x="3043238" y="4452938"/>
          <p14:tracePt t="93378" x="3014663" y="4452938"/>
          <p14:tracePt t="93384" x="2976563" y="4452938"/>
          <p14:tracePt t="93391" x="2938463" y="4452938"/>
          <p14:tracePt t="93400" x="2905125" y="4452938"/>
          <p14:tracePt t="93416" x="2852738" y="4448175"/>
          <p14:tracePt t="93433" x="2776538" y="4438650"/>
          <p14:tracePt t="93450" x="2747963" y="4438650"/>
          <p14:tracePt t="93466" x="2724150" y="4433888"/>
          <p14:tracePt t="93483" x="2695575" y="4424363"/>
          <p14:tracePt t="93500" x="2681288" y="4424363"/>
          <p14:tracePt t="93516" x="2667000" y="4424363"/>
          <p14:tracePt t="93550" x="2662238" y="4419600"/>
          <p14:tracePt t="93567" x="2662238" y="4414838"/>
          <p14:tracePt t="93583" x="2657475" y="4414838"/>
          <p14:tracePt t="93600" x="2657475" y="4410075"/>
          <p14:tracePt t="93749" x="2662238" y="4410075"/>
          <p14:tracePt t="93770" x="2671763" y="4410075"/>
          <p14:tracePt t="93777" x="2676525" y="4410075"/>
          <p14:tracePt t="93784" x="2681288" y="4410075"/>
          <p14:tracePt t="93800" x="2686050" y="4410075"/>
          <p14:tracePt t="93816" x="2690813" y="4414838"/>
          <p14:tracePt t="93833" x="2709863" y="4414838"/>
          <p14:tracePt t="93850" x="2728913" y="4414838"/>
          <p14:tracePt t="93866" x="2752725" y="4410075"/>
          <p14:tracePt t="93883" x="2786063" y="4405313"/>
          <p14:tracePt t="93900" x="2795588" y="4400550"/>
          <p14:tracePt t="93917" x="2814638" y="4400550"/>
          <p14:tracePt t="93952" x="2819400" y="4400550"/>
          <p14:tracePt t="94015" x="2733675" y="4400550"/>
          <p14:tracePt t="94022" x="2719388" y="4400550"/>
          <p14:tracePt t="94033" x="2695575" y="4400550"/>
          <p14:tracePt t="94050" x="2633663" y="4395788"/>
          <p14:tracePt t="94066" x="2605088" y="4391025"/>
          <p14:tracePt t="94083" x="2586038" y="4391025"/>
          <p14:tracePt t="94100" x="2571750" y="4391025"/>
          <p14:tracePt t="94156" x="2576513" y="4391025"/>
          <p14:tracePt t="94162" x="2581275" y="4391025"/>
          <p14:tracePt t="94169" x="2586038" y="4391025"/>
          <p14:tracePt t="94183" x="2590800" y="4391025"/>
          <p14:tracePt t="94199" x="2600325" y="4391025"/>
          <p14:tracePt t="94216" x="2605088" y="4391025"/>
          <p14:tracePt t="94233" x="2619375" y="4391025"/>
          <p14:tracePt t="94250" x="2628900" y="4391025"/>
          <p14:tracePt t="94274" x="2633663" y="4391025"/>
          <p14:tracePt t="94283" x="2638425" y="4391025"/>
          <p14:tracePt t="94300" x="2647950" y="4391025"/>
          <p14:tracePt t="94316" x="2652713" y="4391025"/>
          <p14:tracePt t="94333" x="2657475" y="4391025"/>
          <p14:tracePt t="94366" x="2657475" y="4395788"/>
          <p14:tracePt t="94383" x="2662238" y="4395788"/>
          <p14:tracePt t="94969" x="2667000" y="4395788"/>
          <p14:tracePt t="94975" x="2676525" y="4395788"/>
          <p14:tracePt t="94989" x="2681288" y="4395788"/>
          <p14:tracePt t="94999" x="2686050" y="4395788"/>
          <p14:tracePt t="95016" x="2690813" y="4395788"/>
          <p14:tracePt t="95033" x="2705100" y="4395788"/>
          <p14:tracePt t="95066" x="2714625" y="4395788"/>
          <p14:tracePt t="95083" x="2719388" y="4395788"/>
          <p14:tracePt t="95116" x="2724150" y="4395788"/>
          <p14:tracePt t="95172" x="2733675" y="4395788"/>
          <p14:tracePt t="95242" x="2738438" y="4395788"/>
          <p14:tracePt t="95256" x="2743200" y="4395788"/>
          <p14:tracePt t="95263" x="2752725" y="4395788"/>
          <p14:tracePt t="95270" x="2762250" y="4395788"/>
          <p14:tracePt t="95283" x="2767013" y="4395788"/>
          <p14:tracePt t="95299" x="2809875" y="4395788"/>
          <p14:tracePt t="95316" x="2838450" y="4395788"/>
          <p14:tracePt t="95333" x="2909888" y="4395788"/>
          <p14:tracePt t="95349" x="2976563" y="4395788"/>
          <p14:tracePt t="95366" x="3057525" y="4391025"/>
          <p14:tracePt t="95382" x="3171825" y="4386263"/>
          <p14:tracePt t="95399" x="3243263" y="4386263"/>
          <p14:tracePt t="95416" x="3328988" y="4381500"/>
          <p14:tracePt t="95432" x="3429000" y="4376738"/>
          <p14:tracePt t="95449" x="3500438" y="4371975"/>
          <p14:tracePt t="95466" x="3590925" y="4362450"/>
          <p14:tracePt t="95482" x="3648075" y="4352925"/>
          <p14:tracePt t="95499" x="3690938" y="4352925"/>
          <p14:tracePt t="95516" x="3729038" y="4352925"/>
          <p14:tracePt t="95532" x="3748088" y="4348163"/>
          <p14:tracePt t="95549" x="3767138" y="4343400"/>
          <p14:tracePt t="95566" x="3800475" y="4338638"/>
          <p14:tracePt t="95929" x="3824288" y="4338638"/>
          <p14:tracePt t="95937" x="3848100" y="4338638"/>
          <p14:tracePt t="95949" x="3867150" y="4338638"/>
          <p14:tracePt t="95966" x="3929063" y="4338638"/>
          <p14:tracePt t="95982" x="3957638" y="4338638"/>
          <p14:tracePt t="95999" x="3971925" y="4338638"/>
          <p14:tracePt t="96016" x="3986213" y="4338638"/>
          <p14:tracePt t="96032" x="3990975" y="4338638"/>
          <p14:tracePt t="96049" x="4000500" y="4338638"/>
          <p14:tracePt t="96066" x="4005263" y="4338638"/>
          <p14:tracePt t="96083" x="4019550" y="4348163"/>
          <p14:tracePt t="96099" x="4029075" y="4348163"/>
          <p14:tracePt t="96116" x="4043363" y="4352925"/>
          <p14:tracePt t="96132" x="4067175" y="4367213"/>
          <p14:tracePt t="96149" x="4100513" y="4371975"/>
          <p14:tracePt t="96166" x="4124325" y="4381500"/>
          <p14:tracePt t="96182" x="4148138" y="4386263"/>
          <p14:tracePt t="96199" x="4167188" y="4391025"/>
          <p14:tracePt t="96216" x="4181475" y="4395788"/>
          <p14:tracePt t="96232" x="4195763" y="4395788"/>
          <p14:tracePt t="96249" x="4200525" y="4395788"/>
          <p14:tracePt t="96265" x="4205288" y="4395788"/>
          <p14:tracePt t="96282" x="4210050" y="4395788"/>
          <p14:tracePt t="96321" x="4214813" y="4395788"/>
          <p14:tracePt t="96349" x="4219575" y="4395788"/>
          <p14:tracePt t="97303" x="4224338" y="4395788"/>
          <p14:tracePt t="97309" x="4229100" y="4395788"/>
          <p14:tracePt t="97317" x="4233863" y="4405313"/>
          <p14:tracePt t="97332" x="4243388" y="4405313"/>
          <p14:tracePt t="97348" x="4248150" y="4410075"/>
          <p14:tracePt t="97365" x="4262438" y="4410075"/>
          <p14:tracePt t="97382" x="4267200" y="4410075"/>
          <p14:tracePt t="97399" x="4271963" y="4410075"/>
          <p14:tracePt t="97415" x="4276725" y="4410075"/>
          <p14:tracePt t="97432" x="4286250" y="4410075"/>
          <p14:tracePt t="97448" x="4291013" y="4410075"/>
          <p14:tracePt t="97465" x="4295775" y="4410075"/>
          <p14:tracePt t="97482" x="4310063" y="4410075"/>
          <p14:tracePt t="97498" x="4333875" y="4410075"/>
          <p14:tracePt t="97515" x="4348163" y="4414838"/>
          <p14:tracePt t="97532" x="4367213" y="4414838"/>
          <p14:tracePt t="97548" x="4405313" y="4419600"/>
          <p14:tracePt t="97565" x="4443413" y="4419600"/>
          <p14:tracePt t="97582" x="4481513" y="4424363"/>
          <p14:tracePt t="97598" x="4557713" y="4433888"/>
          <p14:tracePt t="97615" x="4595813" y="4433888"/>
          <p14:tracePt t="97632" x="4662488" y="4443413"/>
          <p14:tracePt t="97648" x="4700588" y="4443413"/>
          <p14:tracePt t="97665" x="4733925" y="4448175"/>
          <p14:tracePt t="97682" x="4757738" y="4448175"/>
          <p14:tracePt t="97698" x="4767263" y="4448175"/>
          <p14:tracePt t="97715" x="4772025" y="4448175"/>
          <p14:tracePt t="97732" x="4776788" y="4448175"/>
          <p14:tracePt t="97765" x="4781550" y="4448175"/>
          <p14:tracePt t="98165" x="4824413" y="4448175"/>
          <p14:tracePt t="98172" x="4881563" y="4443413"/>
          <p14:tracePt t="98181" x="4938713" y="4438650"/>
          <p14:tracePt t="98198" x="5072063" y="4424363"/>
          <p14:tracePt t="98215" x="5286375" y="4424363"/>
          <p14:tracePt t="98232" x="5434013" y="4424363"/>
          <p14:tracePt t="98249" x="5600700" y="4424363"/>
          <p14:tracePt t="98265" x="5686425" y="4424363"/>
          <p14:tracePt t="98282" x="5753100" y="4424363"/>
          <p14:tracePt t="98298" x="5843588" y="4424363"/>
          <p14:tracePt t="98315" x="5881688" y="4424363"/>
          <p14:tracePt t="98332" x="5924550" y="4424363"/>
          <p14:tracePt t="98348" x="6005513" y="4424363"/>
          <p14:tracePt t="98365" x="6048375" y="4424363"/>
          <p14:tracePt t="98382" x="6119813" y="4424363"/>
          <p14:tracePt t="98398" x="6134100" y="4424363"/>
          <p14:tracePt t="98415" x="6186488" y="4424363"/>
          <p14:tracePt t="98431" x="6229350" y="4424363"/>
          <p14:tracePt t="98448" x="6248400" y="4424363"/>
          <p14:tracePt t="98465" x="6276975" y="4424363"/>
          <p14:tracePt t="98481" x="6310313" y="4424363"/>
          <p14:tracePt t="98498" x="6334125" y="4424363"/>
          <p14:tracePt t="98515" x="6353175" y="4424363"/>
          <p14:tracePt t="98531" x="6357938" y="4424363"/>
          <p14:tracePt t="98548" x="6367463" y="4424363"/>
          <p14:tracePt t="98565" x="6376988" y="4424363"/>
          <p14:tracePt t="98581" x="6396038" y="4424363"/>
          <p14:tracePt t="98598" x="6410325" y="4424363"/>
          <p14:tracePt t="98615" x="6448425" y="4424363"/>
          <p14:tracePt t="98631" x="6477000" y="4424363"/>
          <p14:tracePt t="98648" x="6519863" y="4424363"/>
          <p14:tracePt t="98665" x="6543675" y="4424363"/>
          <p14:tracePt t="98682" x="6557963" y="4424363"/>
          <p14:tracePt t="98698" x="6581775" y="4424363"/>
          <p14:tracePt t="98715" x="6605588" y="4424363"/>
          <p14:tracePt t="98731" x="6624638" y="4424363"/>
          <p14:tracePt t="98748" x="6667500" y="4424363"/>
          <p14:tracePt t="98765" x="6705600" y="4424363"/>
          <p14:tracePt t="98781" x="6753225" y="4419600"/>
          <p14:tracePt t="98798" x="6791325" y="4419600"/>
          <p14:tracePt t="130849" x="0" y="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35040" y="1188720"/>
            <a:ext cx="29260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0" b="1" dirty="0">
                <a:solidFill>
                  <a:srgbClr val="E7E3D9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150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1051560" cy="105156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52" y="1673352"/>
            <a:ext cx="548640" cy="5486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783080" y="1463040"/>
            <a:ext cx="4572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2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1783080" y="1773936"/>
            <a:ext cx="5120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Net Operating Income (NOI)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502920" y="2788920"/>
            <a:ext cx="8138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NOI step-by-step from gross income to net income.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02920" y="3246120"/>
            <a:ext cx="8138160" cy="105156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" y="3543300"/>
            <a:ext cx="457200" cy="4572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3291840"/>
            <a:ext cx="70408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annual income a property generates after all operating expenses — but BEFORE debt service and income taxes.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12" name="Text 8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82"/>
    </mc:Choice>
    <mc:Fallback xmlns="">
      <p:transition spd="slow" advTm="948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109" x="5705475" y="2609850"/>
          <p14:tracePt t="31466" x="5667375" y="2624138"/>
          <p14:tracePt t="31473" x="5600700" y="2667000"/>
          <p14:tracePt t="31481" x="5514975" y="2705100"/>
          <p14:tracePt t="31496" x="5300663" y="2814638"/>
          <p14:tracePt t="31512" x="5067300" y="2928938"/>
          <p14:tracePt t="31529" x="4757738" y="3095625"/>
          <p14:tracePt t="31546" x="4567238" y="3190875"/>
          <p14:tracePt t="31562" x="4429125" y="3248025"/>
          <p14:tracePt t="31579" x="4262438" y="3319463"/>
          <p14:tracePt t="31596" x="4157663" y="3367088"/>
          <p14:tracePt t="31612" x="4010025" y="3448050"/>
          <p14:tracePt t="31629" x="3914775" y="3500438"/>
          <p14:tracePt t="31646" x="3805238" y="3548063"/>
          <p14:tracePt t="31662" x="3676650" y="3619500"/>
          <p14:tracePt t="31679" x="3586163" y="3667125"/>
          <p14:tracePt t="31696" x="3509963" y="3700463"/>
          <p14:tracePt t="31712" x="3419475" y="3738563"/>
          <p14:tracePt t="31729" x="3376613" y="3762375"/>
          <p14:tracePt t="31746" x="3314700" y="3776663"/>
          <p14:tracePt t="31762" x="3267075" y="3781425"/>
          <p14:tracePt t="31779" x="3228975" y="3786188"/>
          <p14:tracePt t="31796" x="3200400" y="3790950"/>
          <p14:tracePt t="31812" x="3190875" y="3790950"/>
          <p14:tracePt t="31858" x="3186113" y="3790950"/>
          <p14:tracePt t="31950" x="3176588" y="3790950"/>
          <p14:tracePt t="32048" x="3176588" y="3786188"/>
          <p14:tracePt t="34598" x="3209925" y="3786188"/>
          <p14:tracePt t="34605" x="3271838" y="3786188"/>
          <p14:tracePt t="34612" x="3328988" y="3786188"/>
          <p14:tracePt t="34628" x="3443288" y="3795713"/>
          <p14:tracePt t="34645" x="3552825" y="3810000"/>
          <p14:tracePt t="34661" x="3709988" y="3833813"/>
          <p14:tracePt t="34678" x="3767138" y="3848100"/>
          <p14:tracePt t="34695" x="3810000" y="3852863"/>
          <p14:tracePt t="34711" x="3833813" y="3862388"/>
          <p14:tracePt t="34728" x="3838575" y="3862388"/>
          <p14:tracePt t="34745" x="3843338" y="3862388"/>
          <p14:tracePt t="34778" x="3843338" y="3867150"/>
          <p14:tracePt t="35404" x="3857625" y="3867150"/>
          <p14:tracePt t="35411" x="3871913" y="3867150"/>
          <p14:tracePt t="35418" x="3881438" y="3867150"/>
          <p14:tracePt t="35428" x="3900488" y="3867150"/>
          <p14:tracePt t="35444" x="3924300" y="3862388"/>
          <p14:tracePt t="35461" x="3957638" y="3862388"/>
          <p14:tracePt t="35478" x="3986213" y="3862388"/>
          <p14:tracePt t="35495" x="4024313" y="3862388"/>
          <p14:tracePt t="35511" x="4043363" y="3857625"/>
          <p14:tracePt t="35528" x="4067175" y="3857625"/>
          <p14:tracePt t="35544" x="4086225" y="3852863"/>
          <p14:tracePt t="35561" x="4105275" y="3852863"/>
          <p14:tracePt t="35578" x="4110038" y="3852863"/>
          <p14:tracePt t="35594" x="4119563" y="3843338"/>
          <p14:tracePt t="35611" x="4129088" y="3843338"/>
          <p14:tracePt t="35628" x="4148138" y="3843338"/>
          <p14:tracePt t="35644" x="4167188" y="3838575"/>
          <p14:tracePt t="35661" x="4191000" y="3833813"/>
          <p14:tracePt t="35678" x="4252913" y="3829050"/>
          <p14:tracePt t="35694" x="4300538" y="3824288"/>
          <p14:tracePt t="35711" x="4333875" y="3814763"/>
          <p14:tracePt t="35728" x="4391025" y="3800475"/>
          <p14:tracePt t="35744" x="4433888" y="3790950"/>
          <p14:tracePt t="35761" x="4510088" y="3762375"/>
          <p14:tracePt t="35778" x="4557713" y="3752850"/>
          <p14:tracePt t="35794" x="4595813" y="3743325"/>
          <p14:tracePt t="35811" x="4629150" y="3729038"/>
          <p14:tracePt t="35828" x="4643438" y="3724275"/>
          <p14:tracePt t="36231" x="4672013" y="3724275"/>
          <p14:tracePt t="36245" x="4791075" y="3733800"/>
          <p14:tracePt t="36252" x="4833938" y="3733800"/>
          <p14:tracePt t="36261" x="4872038" y="3743325"/>
          <p14:tracePt t="36278" x="4938713" y="3748088"/>
          <p14:tracePt t="36294" x="5014913" y="3767138"/>
          <p14:tracePt t="36311" x="5048250" y="3776663"/>
          <p14:tracePt t="36327" x="5067300" y="3781425"/>
          <p14:tracePt t="36344" x="5091113" y="3786188"/>
          <p14:tracePt t="36361" x="5095875" y="3786188"/>
          <p14:tracePt t="36378" x="5105400" y="3790950"/>
          <p14:tracePt t="36413" x="5110163" y="3790950"/>
          <p14:tracePt t="36427" x="5114925" y="3790950"/>
          <p14:tracePt t="36490" x="5119688" y="3790950"/>
          <p14:tracePt t="36526" x="5124450" y="3790950"/>
          <p14:tracePt t="42911" x="5148263" y="3790950"/>
          <p14:tracePt t="42916" x="5191125" y="3786188"/>
          <p14:tracePt t="42925" x="5238750" y="3786188"/>
          <p14:tracePt t="42942" x="5338763" y="3781425"/>
          <p14:tracePt t="42959" x="5481638" y="3776663"/>
          <p14:tracePt t="42975" x="5581650" y="3771900"/>
          <p14:tracePt t="42992" x="5681663" y="3771900"/>
          <p14:tracePt t="43008" x="5805488" y="3762375"/>
          <p14:tracePt t="43025" x="5886450" y="3767138"/>
          <p14:tracePt t="43042" x="5972175" y="3767138"/>
          <p14:tracePt t="43058" x="6005513" y="3771900"/>
          <p14:tracePt t="43075" x="6029325" y="3776663"/>
          <p14:tracePt t="43092" x="6062663" y="3776663"/>
          <p14:tracePt t="43108" x="6076950" y="3776663"/>
          <p14:tracePt t="43125" x="6086475" y="3776663"/>
          <p14:tracePt t="43142" x="6091238" y="3776663"/>
          <p14:tracePt t="43159" x="6096000" y="3776663"/>
          <p14:tracePt t="43192" x="6100763" y="3776663"/>
          <p14:tracePt t="43218" x="6105525" y="3776663"/>
          <p14:tracePt t="43246" x="6110288" y="3776663"/>
          <p14:tracePt t="43316" x="6115050" y="3776663"/>
          <p14:tracePt t="43498" x="6115050" y="3781425"/>
          <p14:tracePt t="43568" x="6115050" y="3786188"/>
          <p14:tracePt t="43631" x="6119813" y="3786188"/>
          <p14:tracePt t="43680" x="6119813" y="3790950"/>
          <p14:tracePt t="43778" x="6124575" y="3790950"/>
          <p14:tracePt t="43898" x="6124575" y="3795713"/>
          <p14:tracePt t="54060" x="6119813" y="3795713"/>
          <p14:tracePt t="54073" x="6115050" y="3795713"/>
          <p14:tracePt t="54094" x="6110288" y="3795713"/>
          <p14:tracePt t="54108" x="6105525" y="3795713"/>
          <p14:tracePt t="54136" x="6100763" y="3795713"/>
          <p14:tracePt t="54248" x="6105525" y="3795713"/>
          <p14:tracePt t="54255" x="6105525" y="3790950"/>
          <p14:tracePt t="54276" x="6110288" y="3790950"/>
          <p14:tracePt t="54346" x="6115050" y="3790950"/>
          <p14:tracePt t="54410" x="6119813" y="3790950"/>
          <p14:tracePt t="54480" x="6124575" y="3790950"/>
          <p14:tracePt t="54486" x="6124575" y="3795713"/>
          <p14:tracePt t="54514" x="6129338" y="3795713"/>
          <p14:tracePt t="54556" x="6129338" y="3800475"/>
          <p14:tracePt t="54592" x="6129338" y="3805238"/>
          <p14:tracePt t="54655" x="6129338" y="3810000"/>
          <p14:tracePt t="54767" x="6134100" y="3810000"/>
          <p14:tracePt t="54774" x="6143625" y="3810000"/>
          <p14:tracePt t="54788" x="6148388" y="3810000"/>
          <p14:tracePt t="54795" x="6157913" y="3810000"/>
          <p14:tracePt t="54809" x="6167438" y="3810000"/>
          <p14:tracePt t="54822" x="6172200" y="3810000"/>
          <p14:tracePt t="54838" x="6186488" y="3810000"/>
          <p14:tracePt t="54855" x="6196013" y="3810000"/>
          <p14:tracePt t="54871" x="6215063" y="3810000"/>
          <p14:tracePt t="54888" x="6219825" y="3810000"/>
          <p14:tracePt t="54904" x="6224588" y="3810000"/>
          <p14:tracePt t="54921" x="6234113" y="3810000"/>
          <p14:tracePt t="54970" x="6238875" y="3810000"/>
          <p14:tracePt t="55005" x="6243638" y="3810000"/>
          <p14:tracePt t="55033" x="6248400" y="3810000"/>
          <p14:tracePt t="55047" x="6253163" y="3810000"/>
          <p14:tracePt t="55054" x="6262688" y="3810000"/>
          <p14:tracePt t="55061" x="6267450" y="3810000"/>
          <p14:tracePt t="55071" x="6276975" y="3814763"/>
          <p14:tracePt t="55088" x="6291263" y="3814763"/>
          <p14:tracePt t="55104" x="6324600" y="3819525"/>
          <p14:tracePt t="55121" x="6338888" y="3819525"/>
          <p14:tracePt t="55138" x="6367463" y="3829050"/>
          <p14:tracePt t="55154" x="6386513" y="3829050"/>
          <p14:tracePt t="55171" x="6405563" y="3833813"/>
          <p14:tracePt t="55188" x="6424613" y="3838575"/>
          <p14:tracePt t="55204" x="6434138" y="3838575"/>
          <p14:tracePt t="55221" x="6443663" y="3838575"/>
          <p14:tracePt t="55238" x="6448425" y="3838575"/>
          <p14:tracePt t="55292" x="6453188" y="3838575"/>
          <p14:tracePt t="55601" x="6415088" y="3838575"/>
          <p14:tracePt t="55607" x="6353175" y="3838575"/>
          <p14:tracePt t="55621" x="6238875" y="3843338"/>
          <p14:tracePt t="55638" x="6076950" y="3862388"/>
          <p14:tracePt t="55654" x="5919788" y="3881438"/>
          <p14:tracePt t="55671" x="5662613" y="3919538"/>
          <p14:tracePt t="55688" x="5538788" y="3948113"/>
          <p14:tracePt t="55704" x="5424488" y="3962400"/>
          <p14:tracePt t="55721" x="5295900" y="3976688"/>
          <p14:tracePt t="55737" x="5248275" y="3986213"/>
          <p14:tracePt t="55754" x="5214938" y="3990975"/>
          <p14:tracePt t="55771" x="5210175" y="3990975"/>
          <p14:tracePt t="55787" x="5205413" y="3990975"/>
          <p14:tracePt t="56133" x="5133975" y="4010025"/>
          <p14:tracePt t="56140" x="5019675" y="4038600"/>
          <p14:tracePt t="56147" x="4900613" y="4076700"/>
          <p14:tracePt t="56154" x="4776788" y="4100513"/>
          <p14:tracePt t="56171" x="4514850" y="4143375"/>
          <p14:tracePt t="56187" x="4243388" y="4167188"/>
          <p14:tracePt t="56204" x="3890963" y="4171950"/>
          <p14:tracePt t="56221" x="3690938" y="4171950"/>
          <p14:tracePt t="56237" x="3490913" y="4162425"/>
          <p14:tracePt t="56254" x="3376613" y="4157663"/>
          <p14:tracePt t="56271" x="3286125" y="4143375"/>
          <p14:tracePt t="56287" x="3186113" y="4129088"/>
          <p14:tracePt t="56304" x="3138488" y="4119563"/>
          <p14:tracePt t="56321" x="3086100" y="4110038"/>
          <p14:tracePt t="56337" x="3024188" y="4095750"/>
          <p14:tracePt t="56354" x="2971800" y="4090988"/>
          <p14:tracePt t="56371" x="2909888" y="4081463"/>
          <p14:tracePt t="56387" x="2867025" y="4076700"/>
          <p14:tracePt t="56404" x="2833688" y="4076700"/>
          <p14:tracePt t="56421" x="2790825" y="4076700"/>
          <p14:tracePt t="56437" x="2762250" y="4076700"/>
          <p14:tracePt t="56454" x="2747963" y="4076700"/>
          <p14:tracePt t="56471" x="2719388" y="4076700"/>
          <p14:tracePt t="56487" x="2700338" y="4076700"/>
          <p14:tracePt t="56504" x="2671763" y="4076700"/>
          <p14:tracePt t="56521" x="2652713" y="4076700"/>
          <p14:tracePt t="56537" x="2633663" y="4076700"/>
          <p14:tracePt t="56554" x="2605088" y="4076700"/>
          <p14:tracePt t="56571" x="2600325" y="4076700"/>
          <p14:tracePt t="56587" x="2590800" y="4076700"/>
          <p14:tracePt t="56621" x="2586038" y="4076700"/>
          <p14:tracePt t="56981" x="2543175" y="4076700"/>
          <p14:tracePt t="56988" x="2481263" y="4076700"/>
          <p14:tracePt t="56995" x="2419350" y="4076700"/>
          <p14:tracePt t="57004" x="2362200" y="4076700"/>
          <p14:tracePt t="57021" x="2243138" y="4076700"/>
          <p14:tracePt t="57037" x="2119313" y="4076700"/>
          <p14:tracePt t="57054" x="2081213" y="4071938"/>
          <p14:tracePt t="57070" x="2066925" y="4067175"/>
          <p14:tracePt t="57087" x="2062163" y="4067175"/>
          <p14:tracePt t="57598" x="2066925" y="4067175"/>
          <p14:tracePt t="57611" x="2066925" y="4071938"/>
          <p14:tracePt t="57646" x="2066925" y="4076700"/>
          <p14:tracePt t="57681" x="2066925" y="4081463"/>
          <p14:tracePt t="57738" x="2066925" y="4086225"/>
          <p14:tracePt t="57843" x="2071688" y="4086225"/>
          <p14:tracePt t="57962" x="2076450" y="4086225"/>
          <p14:tracePt t="58095" x="2081213" y="4086225"/>
          <p14:tracePt t="58123" x="2085975" y="4086225"/>
          <p14:tracePt t="58158" x="2090738" y="4086225"/>
          <p14:tracePt t="58186" x="2090738" y="4081463"/>
          <p14:tracePt t="58228" x="2095500" y="4081463"/>
          <p14:tracePt t="58291" x="2100263" y="4081463"/>
          <p14:tracePt t="58326" x="2105025" y="4081463"/>
          <p14:tracePt t="58396" x="2109788" y="4081463"/>
          <p14:tracePt t="58417" x="2114550" y="4081463"/>
          <p14:tracePt t="58431" x="2119313" y="4081463"/>
          <p14:tracePt t="58452" x="2119313" y="4076700"/>
          <p14:tracePt t="58473" x="2124075" y="4076700"/>
          <p14:tracePt t="58522" x="2128838" y="4076700"/>
          <p14:tracePt t="58593" x="2133600" y="4076700"/>
          <p14:tracePt t="58620" x="2138363" y="4076700"/>
          <p14:tracePt t="58634" x="2138363" y="4081463"/>
          <p14:tracePt t="58698" x="2143125" y="4081463"/>
          <p14:tracePt t="58754" x="2147888" y="4081463"/>
          <p14:tracePt t="58761" x="2152650" y="4086225"/>
          <p14:tracePt t="58775" x="2157413" y="4086225"/>
          <p14:tracePt t="58789" x="2162175" y="4086225"/>
          <p14:tracePt t="58803" x="2171700" y="4095750"/>
          <p14:tracePt t="58820" x="2181225" y="4095750"/>
          <p14:tracePt t="58836" x="2185988" y="4100513"/>
          <p14:tracePt t="58853" x="2195513" y="4100513"/>
          <p14:tracePt t="58870" x="2205038" y="4100513"/>
          <p14:tracePt t="58887" x="2214563" y="4110038"/>
          <p14:tracePt t="58903" x="2224088" y="4110038"/>
          <p14:tracePt t="58920" x="2238375" y="4114800"/>
          <p14:tracePt t="58936" x="2257425" y="4119563"/>
          <p14:tracePt t="58953" x="2276475" y="4119563"/>
          <p14:tracePt t="58970" x="2290763" y="4119563"/>
          <p14:tracePt t="58986" x="2314575" y="4124325"/>
          <p14:tracePt t="59003" x="2333625" y="4124325"/>
          <p14:tracePt t="59020" x="2352675" y="4124325"/>
          <p14:tracePt t="59036" x="2371725" y="4124325"/>
          <p14:tracePt t="59053" x="2395538" y="4124325"/>
          <p14:tracePt t="59070" x="2428875" y="4124325"/>
          <p14:tracePt t="59086" x="2452688" y="4119563"/>
          <p14:tracePt t="59103" x="2486025" y="4114800"/>
          <p14:tracePt t="59120" x="2538413" y="4110038"/>
          <p14:tracePt t="59136" x="2562225" y="4100513"/>
          <p14:tracePt t="59153" x="2600325" y="4095750"/>
          <p14:tracePt t="59170" x="2624138" y="4090988"/>
          <p14:tracePt t="59186" x="2647950" y="4090988"/>
          <p14:tracePt t="59203" x="2681288" y="4090988"/>
          <p14:tracePt t="59220" x="2705100" y="4090988"/>
          <p14:tracePt t="59236" x="2728913" y="4086225"/>
          <p14:tracePt t="59253" x="2743200" y="4086225"/>
          <p14:tracePt t="59270" x="2762250" y="4086225"/>
          <p14:tracePt t="59286" x="2771775" y="4081463"/>
          <p14:tracePt t="59303" x="2776538" y="4081463"/>
          <p14:tracePt t="59320" x="2790825" y="4081463"/>
          <p14:tracePt t="59336" x="2805113" y="4081463"/>
          <p14:tracePt t="59353" x="2809875" y="4081463"/>
          <p14:tracePt t="59370" x="2819400" y="4081463"/>
          <p14:tracePt t="59386" x="2828925" y="4081463"/>
          <p14:tracePt t="59403" x="2838450" y="4081463"/>
          <p14:tracePt t="59420" x="2847975" y="4081463"/>
          <p14:tracePt t="59420" x="2857500" y="4081463"/>
          <p14:tracePt t="59436" x="2862263" y="4081463"/>
          <p14:tracePt t="59453" x="2881313" y="4081463"/>
          <p14:tracePt t="59470" x="2895600" y="4081463"/>
          <p14:tracePt t="59486" x="2905125" y="4081463"/>
          <p14:tracePt t="59503" x="2919413" y="4081463"/>
          <p14:tracePt t="59520" x="2924175" y="4081463"/>
          <p14:tracePt t="59536" x="2933700" y="4081463"/>
          <p14:tracePt t="59553" x="2943225" y="4081463"/>
          <p14:tracePt t="59586" x="2947988" y="4086225"/>
          <p14:tracePt t="59603" x="2952750" y="4086225"/>
          <p14:tracePt t="59619" x="2952750" y="4090988"/>
          <p14:tracePt t="59636" x="2962275" y="4095750"/>
          <p14:tracePt t="59653" x="2971800" y="4105275"/>
          <p14:tracePt t="59669" x="2986088" y="4110038"/>
          <p14:tracePt t="59686" x="3014663" y="4119563"/>
          <p14:tracePt t="59703" x="3043238" y="4129088"/>
          <p14:tracePt t="59719" x="3067050" y="4138613"/>
          <p14:tracePt t="59736" x="3109913" y="4143375"/>
          <p14:tracePt t="59753" x="3124200" y="4148138"/>
          <p14:tracePt t="59769" x="3152775" y="4152900"/>
          <p14:tracePt t="59786" x="3162300" y="4152900"/>
          <p14:tracePt t="59803" x="3186113" y="4152900"/>
          <p14:tracePt t="60324" x="3205163" y="4152900"/>
          <p14:tracePt t="60331" x="3228975" y="4152900"/>
          <p14:tracePt t="60338" x="3257550" y="4148138"/>
          <p14:tracePt t="60353" x="3300413" y="4148138"/>
          <p14:tracePt t="60369" x="3333750" y="4148138"/>
          <p14:tracePt t="60386" x="3371850" y="4148138"/>
          <p14:tracePt t="60403" x="3395663" y="4143375"/>
          <p14:tracePt t="60419" x="3409950" y="4143375"/>
          <p14:tracePt t="60436" x="3433763" y="4143375"/>
          <p14:tracePt t="60453" x="3443288" y="4143375"/>
          <p14:tracePt t="60469" x="3452813" y="4143375"/>
          <p14:tracePt t="60486" x="3467100" y="4143375"/>
          <p14:tracePt t="60503" x="3471863" y="4143375"/>
          <p14:tracePt t="60519" x="3495675" y="4143375"/>
          <p14:tracePt t="60536" x="3505200" y="4143375"/>
          <p14:tracePt t="60553" x="3519488" y="4143375"/>
          <p14:tracePt t="60569" x="3548063" y="4143375"/>
          <p14:tracePt t="60586" x="3567113" y="4138613"/>
          <p14:tracePt t="60603" x="3586163" y="4138613"/>
          <p14:tracePt t="60619" x="3624263" y="4133850"/>
          <p14:tracePt t="60636" x="3652838" y="4133850"/>
          <p14:tracePt t="60652" x="3686175" y="4129088"/>
          <p14:tracePt t="60669" x="3705225" y="4129088"/>
          <p14:tracePt t="60686" x="3729038" y="4129088"/>
          <p14:tracePt t="60702" x="3771900" y="4129088"/>
          <p14:tracePt t="60719" x="3800475" y="4129088"/>
          <p14:tracePt t="60736" x="3833813" y="4129088"/>
          <p14:tracePt t="60753" x="3890963" y="4129088"/>
          <p14:tracePt t="60769" x="3919538" y="4129088"/>
          <p14:tracePt t="60786" x="3957638" y="4129088"/>
          <p14:tracePt t="60802" x="3981450" y="4124325"/>
          <p14:tracePt t="60819" x="4005263" y="4124325"/>
          <p14:tracePt t="60836" x="4033838" y="4124325"/>
          <p14:tracePt t="60852" x="4057650" y="4114800"/>
          <p14:tracePt t="60869" x="4071938" y="4114800"/>
          <p14:tracePt t="60886" x="4100513" y="4114800"/>
          <p14:tracePt t="60902" x="4119563" y="4114800"/>
          <p14:tracePt t="60919" x="4148138" y="4114800"/>
          <p14:tracePt t="60936" x="4157663" y="4114800"/>
          <p14:tracePt t="60952" x="4171950" y="4110038"/>
          <p14:tracePt t="60969" x="4200525" y="4110038"/>
          <p14:tracePt t="60986" x="4229100" y="4105275"/>
          <p14:tracePt t="61003" x="4276725" y="4100513"/>
          <p14:tracePt t="61019" x="4314825" y="4100513"/>
          <p14:tracePt t="61036" x="4343400" y="4095750"/>
          <p14:tracePt t="61052" x="4381500" y="4095750"/>
          <p14:tracePt t="61069" x="4410075" y="4095750"/>
          <p14:tracePt t="61086" x="4424363" y="4095750"/>
          <p14:tracePt t="61102" x="4452938" y="4095750"/>
          <p14:tracePt t="61119" x="4467225" y="4095750"/>
          <p14:tracePt t="61136" x="4481513" y="4095750"/>
          <p14:tracePt t="61152" x="4495800" y="4095750"/>
          <p14:tracePt t="61169" x="4500563" y="4095750"/>
          <p14:tracePt t="61186" x="4514850" y="4095750"/>
          <p14:tracePt t="61627" x="4538663" y="4095750"/>
          <p14:tracePt t="61634" x="4567238" y="4095750"/>
          <p14:tracePt t="61641" x="4586288" y="4095750"/>
          <p14:tracePt t="61652" x="4619625" y="4095750"/>
          <p14:tracePt t="61669" x="4676775" y="4095750"/>
          <p14:tracePt t="61685" x="4700588" y="4095750"/>
          <p14:tracePt t="61702" x="4719638" y="4095750"/>
          <p14:tracePt t="61719" x="4729163" y="4095750"/>
          <p14:tracePt t="61735" x="4733925" y="4095750"/>
          <p14:tracePt t="61769" x="4738688" y="4095750"/>
          <p14:tracePt t="61837" x="4748213" y="4095750"/>
          <p14:tracePt t="62076" x="4752975" y="4095750"/>
          <p14:tracePt t="63960" x="4772025" y="4090988"/>
          <p14:tracePt t="63967" x="4814888" y="4081463"/>
          <p14:tracePt t="63974" x="4838700" y="4071938"/>
          <p14:tracePt t="63985" x="4881563" y="4067175"/>
          <p14:tracePt t="64001" x="4967288" y="4043363"/>
          <p14:tracePt t="64018" x="5105400" y="4019550"/>
          <p14:tracePt t="64035" x="5176838" y="4014788"/>
          <p14:tracePt t="64051" x="5281613" y="4005263"/>
          <p14:tracePt t="64068" x="5348288" y="4000500"/>
          <p14:tracePt t="64085" x="5400675" y="4000500"/>
          <p14:tracePt t="64101" x="5453063" y="4000500"/>
          <p14:tracePt t="64118" x="5481638" y="4005263"/>
          <p14:tracePt t="64135" x="5510213" y="4010025"/>
          <p14:tracePt t="64151" x="5543550" y="4010025"/>
          <p14:tracePt t="64168" x="5553075" y="4010025"/>
          <p14:tracePt t="64185" x="5572125" y="4014788"/>
          <p14:tracePt t="64201" x="5576888" y="4014788"/>
          <p14:tracePt t="64218" x="5581650" y="4019550"/>
          <p14:tracePt t="64235" x="5591175" y="4019550"/>
          <p14:tracePt t="64268" x="5600700" y="4024313"/>
          <p14:tracePt t="64285" x="5614988" y="4029075"/>
          <p14:tracePt t="64301" x="5629275" y="4038600"/>
          <p14:tracePt t="64318" x="5653088" y="4048125"/>
          <p14:tracePt t="64335" x="5681663" y="4048125"/>
          <p14:tracePt t="64351" x="5715000" y="4062413"/>
          <p14:tracePt t="64368" x="5791200" y="4081463"/>
          <p14:tracePt t="64385" x="5857875" y="4100513"/>
          <p14:tracePt t="64402" x="5934075" y="4133850"/>
          <p14:tracePt t="64418" x="5934075" y="4143375"/>
          <p14:tracePt t="64435" x="5934075" y="4148138"/>
          <p14:tracePt t="64977" x="5957888" y="4143375"/>
          <p14:tracePt t="64984" x="5995988" y="4138613"/>
          <p14:tracePt t="64991" x="6043613" y="4129088"/>
          <p14:tracePt t="65001" x="6091238" y="4124325"/>
          <p14:tracePt t="65018" x="6176963" y="4114800"/>
          <p14:tracePt t="65034" x="6305550" y="4110038"/>
          <p14:tracePt t="65051" x="6386513" y="4095750"/>
          <p14:tracePt t="65068" x="6481763" y="4090988"/>
          <p14:tracePt t="65084" x="6524625" y="4090988"/>
          <p14:tracePt t="65101" x="6543675" y="4086225"/>
          <p14:tracePt t="65118" x="6577013" y="4081463"/>
          <p14:tracePt t="65134" x="6596063" y="4081463"/>
          <p14:tracePt t="65151" x="6619875" y="4081463"/>
          <p14:tracePt t="65168" x="6629400" y="4081463"/>
          <p14:tracePt t="65184" x="6638925" y="4076700"/>
          <p14:tracePt t="65201" x="6643688" y="4076700"/>
          <p14:tracePt t="65218" x="6648450" y="4076700"/>
          <p14:tracePt t="65251" x="6653213" y="4076700"/>
          <p14:tracePt t="65404" x="6657975" y="4076700"/>
          <p14:tracePt t="93939" x="0" y="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Calculating NOI — Step by Step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417320"/>
            <a:ext cx="8229600" cy="534924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85800" y="1417320"/>
            <a:ext cx="429768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Potential Gross Income (PGI)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5029200" y="1417320"/>
            <a:ext cx="352044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rent if 100% occupied all year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457200" y="1988820"/>
            <a:ext cx="8229600" cy="534924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1988820"/>
            <a:ext cx="429768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− Vacancy &amp; Collection Loss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5029200" y="1988820"/>
            <a:ext cx="352044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Typically 5–10% of PGI (empty units + bad debts)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57200" y="2560320"/>
            <a:ext cx="8229600" cy="534924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85800" y="2560320"/>
            <a:ext cx="429768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 Other Income</a:t>
            </a:r>
            <a:endParaRPr lang="en-US" sz="1450" dirty="0"/>
          </a:p>
        </p:txBody>
      </p:sp>
      <p:sp>
        <p:nvSpPr>
          <p:cNvPr id="12" name="Text 10"/>
          <p:cNvSpPr/>
          <p:nvPr/>
        </p:nvSpPr>
        <p:spPr>
          <a:xfrm>
            <a:off x="5029200" y="2560320"/>
            <a:ext cx="352044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Parking, laundry, antenna, signage fees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457200" y="3131820"/>
            <a:ext cx="8229600" cy="534924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5800" y="3131820"/>
            <a:ext cx="429768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 Effective Gross Income (EGI)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5029200" y="3131820"/>
            <a:ext cx="352044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PGI − Vacancy + Other Income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457200" y="3703320"/>
            <a:ext cx="8229600" cy="534924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85800" y="3703320"/>
            <a:ext cx="429768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− Operating Expenses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5029200" y="3703320"/>
            <a:ext cx="352044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Management, insurance, maintenance, taxes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457200" y="4274820"/>
            <a:ext cx="8229600" cy="534924"/>
          </a:xfrm>
          <a:prstGeom prst="rect">
            <a:avLst/>
          </a:prstGeom>
          <a:solidFill>
            <a:srgbClr val="4F7A5C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685800" y="4274820"/>
            <a:ext cx="429768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 NET OPERATING INCOME (NOI)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5029200" y="4274820"/>
            <a:ext cx="3520440" cy="534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bottom-line income for the investor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336"/>
    </mc:Choice>
    <mc:Fallback xmlns="">
      <p:transition spd="slow" advTm="24833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607" x="2667000" y="3100388"/>
          <p14:tracePt t="17546" x="2705100" y="3071813"/>
          <p14:tracePt t="17553" x="2776538" y="3014663"/>
          <p14:tracePt t="17568" x="3000375" y="2809875"/>
          <p14:tracePt t="17578" x="3095625" y="2738438"/>
          <p14:tracePt t="17595" x="3414713" y="2533650"/>
          <p14:tracePt t="17611" x="3671888" y="2376488"/>
          <p14:tracePt t="17628" x="3843338" y="2257425"/>
          <p14:tracePt t="17645" x="4105275" y="2147888"/>
          <p14:tracePt t="17661" x="4214813" y="2100263"/>
          <p14:tracePt t="17679" x="4338638" y="2043113"/>
          <p14:tracePt t="17695" x="4391025" y="2014538"/>
          <p14:tracePt t="17711" x="4419600" y="2005013"/>
          <p14:tracePt t="17728" x="4443413" y="1990725"/>
          <p14:tracePt t="17745" x="4443413" y="1981200"/>
          <p14:tracePt t="17761" x="4448175" y="1981200"/>
          <p14:tracePt t="17795" x="4452938" y="1981200"/>
          <p14:tracePt t="17812" x="4452938" y="1976438"/>
          <p14:tracePt t="17847" x="4452938" y="1971675"/>
          <p14:tracePt t="17875" x="4457700" y="1966913"/>
          <p14:tracePt t="17882" x="4467225" y="1962150"/>
          <p14:tracePt t="17889" x="4471988" y="1952625"/>
          <p14:tracePt t="17896" x="4481513" y="1947863"/>
          <p14:tracePt t="17911" x="4495800" y="1938338"/>
          <p14:tracePt t="17928" x="4514850" y="1928813"/>
          <p14:tracePt t="17945" x="4533900" y="1914525"/>
          <p14:tracePt t="17961" x="4538663" y="1909763"/>
          <p14:tracePt t="17978" x="4543425" y="1909763"/>
          <p14:tracePt t="17995" x="4552950" y="1905000"/>
          <p14:tracePt t="18011" x="4562475" y="1905000"/>
          <p14:tracePt t="18028" x="4572000" y="1900238"/>
          <p14:tracePt t="18045" x="4572000" y="1895475"/>
          <p14:tracePt t="18061" x="4576763" y="1895475"/>
          <p14:tracePt t="18095" x="4576763" y="1890713"/>
          <p14:tracePt t="18416" x="4572000" y="1890713"/>
          <p14:tracePt t="18422" x="4557713" y="1890713"/>
          <p14:tracePt t="18429" x="4538663" y="1890713"/>
          <p14:tracePt t="18445" x="4491038" y="1885950"/>
          <p14:tracePt t="18462" x="4433888" y="1881188"/>
          <p14:tracePt t="18478" x="4348163" y="1866900"/>
          <p14:tracePt t="18495" x="4276725" y="1847850"/>
          <p14:tracePt t="18512" x="4205288" y="1843088"/>
          <p14:tracePt t="18528" x="4119563" y="1828800"/>
          <p14:tracePt t="18545" x="4086225" y="1824038"/>
          <p14:tracePt t="18561" x="4067175" y="1819275"/>
          <p14:tracePt t="18578" x="4048125" y="1819275"/>
          <p14:tracePt t="18611" x="4043363" y="1819275"/>
          <p14:tracePt t="18794" x="4048125" y="1819275"/>
          <p14:tracePt t="18858" x="4052888" y="1819275"/>
          <p14:tracePt t="18892" x="4057650" y="1819275"/>
          <p14:tracePt t="18920" x="4062413" y="1819275"/>
          <p14:tracePt t="37861" x="4048125" y="1833563"/>
          <p14:tracePt t="37868" x="4019550" y="1866900"/>
          <p14:tracePt t="37875" x="3995738" y="1890713"/>
          <p14:tracePt t="37888" x="3957638" y="1919288"/>
          <p14:tracePt t="37905" x="3838575" y="2000250"/>
          <p14:tracePt t="37921" x="3762375" y="2047875"/>
          <p14:tracePt t="37938" x="3648075" y="2109788"/>
          <p14:tracePt t="37955" x="3557588" y="2162175"/>
          <p14:tracePt t="37971" x="3490913" y="2214563"/>
          <p14:tracePt t="37988" x="3409950" y="2262188"/>
          <p14:tracePt t="38005" x="3386138" y="2286000"/>
          <p14:tracePt t="38021" x="3362325" y="2295525"/>
          <p14:tracePt t="38038" x="3328988" y="2300288"/>
          <p14:tracePt t="38055" x="3314700" y="2300288"/>
          <p14:tracePt t="38071" x="3286125" y="2300288"/>
          <p14:tracePt t="38088" x="3271838" y="2300288"/>
          <p14:tracePt t="38105" x="3257550" y="2295525"/>
          <p14:tracePt t="38121" x="3238500" y="2295525"/>
          <p14:tracePt t="38138" x="3233738" y="2300288"/>
          <p14:tracePt t="38155" x="3224213" y="2309813"/>
          <p14:tracePt t="38171" x="3205163" y="2319338"/>
          <p14:tracePt t="38188" x="3190875" y="2324100"/>
          <p14:tracePt t="38205" x="3171825" y="2338388"/>
          <p14:tracePt t="49338" x="3143250" y="2338388"/>
          <p14:tracePt t="49345" x="3109913" y="2333625"/>
          <p14:tracePt t="49354" x="3076575" y="2328863"/>
          <p14:tracePt t="49368" x="3009900" y="2324100"/>
          <p14:tracePt t="49384" x="2938463" y="2309813"/>
          <p14:tracePt t="49401" x="2843213" y="2305050"/>
          <p14:tracePt t="49417" x="2724150" y="2305050"/>
          <p14:tracePt t="49434" x="2652713" y="2305050"/>
          <p14:tracePt t="49451" x="2519363" y="2314575"/>
          <p14:tracePt t="49467" x="2457450" y="2324100"/>
          <p14:tracePt t="49484" x="2390775" y="2338388"/>
          <p14:tracePt t="49501" x="2286000" y="2352675"/>
          <p14:tracePt t="49517" x="2233613" y="2362200"/>
          <p14:tracePt t="49534" x="2171700" y="2362200"/>
          <p14:tracePt t="49551" x="2143125" y="2362200"/>
          <p14:tracePt t="49567" x="2124075" y="2362200"/>
          <p14:tracePt t="49584" x="2090738" y="2371725"/>
          <p14:tracePt t="49601" x="2076450" y="2376488"/>
          <p14:tracePt t="49617" x="2062163" y="2381250"/>
          <p14:tracePt t="49998" x="2024063" y="2386013"/>
          <p14:tracePt t="50004" x="1976438" y="2386013"/>
          <p14:tracePt t="50017" x="1928813" y="2390775"/>
          <p14:tracePt t="50034" x="1747838" y="2395538"/>
          <p14:tracePt t="50051" x="1647825" y="2395538"/>
          <p14:tracePt t="50067" x="1514475" y="2395538"/>
          <p14:tracePt t="50084" x="1438275" y="2390775"/>
          <p14:tracePt t="50101" x="1385888" y="2381250"/>
          <p14:tracePt t="50117" x="1333500" y="2381250"/>
          <p14:tracePt t="50134" x="1309688" y="2376488"/>
          <p14:tracePt t="50151" x="1281113" y="2371725"/>
          <p14:tracePt t="50167" x="1238250" y="2371725"/>
          <p14:tracePt t="50184" x="1219200" y="2371725"/>
          <p14:tracePt t="50200" x="1200150" y="2371725"/>
          <p14:tracePt t="50217" x="1181100" y="2371725"/>
          <p14:tracePt t="50234" x="1176338" y="2376488"/>
          <p14:tracePt t="50251" x="1166813" y="2381250"/>
          <p14:tracePt t="50267" x="1162050" y="2386013"/>
          <p14:tracePt t="50284" x="1147763" y="2395538"/>
          <p14:tracePt t="50300" x="1138238" y="2400300"/>
          <p14:tracePt t="50317" x="1123950" y="2414588"/>
          <p14:tracePt t="50334" x="1104900" y="2424113"/>
          <p14:tracePt t="50350" x="1085850" y="2428875"/>
          <p14:tracePt t="50367" x="1071563" y="2433638"/>
          <p14:tracePt t="50384" x="1042988" y="2447925"/>
          <p14:tracePt t="50401" x="1033463" y="2452688"/>
          <p14:tracePt t="50417" x="1028700" y="2457450"/>
          <p14:tracePt t="50434" x="1019175" y="2457450"/>
          <p14:tracePt t="50450" x="1014413" y="2457450"/>
          <p14:tracePt t="50699" x="1014413" y="2452688"/>
          <p14:tracePt t="50748" x="1014413" y="2447925"/>
          <p14:tracePt t="50755" x="1009650" y="2447925"/>
          <p14:tracePt t="50767" x="1009650" y="2443163"/>
          <p14:tracePt t="50784" x="995363" y="2438400"/>
          <p14:tracePt t="50800" x="985838" y="2433638"/>
          <p14:tracePt t="50817" x="981075" y="2433638"/>
          <p14:tracePt t="50834" x="971550" y="2428875"/>
          <p14:tracePt t="50850" x="966788" y="2424113"/>
          <p14:tracePt t="50867" x="962025" y="2419350"/>
          <p14:tracePt t="50884" x="957263" y="2414588"/>
          <p14:tracePt t="50917" x="957263" y="2409825"/>
          <p14:tracePt t="50934" x="957263" y="2405063"/>
          <p14:tracePt t="50958" x="957263" y="2400300"/>
          <p14:tracePt t="50993" x="957263" y="2395538"/>
          <p14:tracePt t="51063" x="957263" y="2390775"/>
          <p14:tracePt t="51239" x="957263" y="2395538"/>
          <p14:tracePt t="51302" x="957263" y="2400300"/>
          <p14:tracePt t="51365" x="962025" y="2400300"/>
          <p14:tracePt t="51393" x="966788" y="2400300"/>
          <p14:tracePt t="51471" x="971550" y="2400300"/>
          <p14:tracePt t="51568" x="976313" y="2400300"/>
          <p14:tracePt t="52017" x="985838" y="2400300"/>
          <p14:tracePt t="52024" x="990600" y="2405063"/>
          <p14:tracePt t="52033" x="995363" y="2405063"/>
          <p14:tracePt t="52050" x="1009650" y="2405063"/>
          <p14:tracePt t="52067" x="1019175" y="2405063"/>
          <p14:tracePt t="52083" x="1033463" y="2405063"/>
          <p14:tracePt t="52100" x="1038225" y="2409825"/>
          <p14:tracePt t="52116" x="1047750" y="2409825"/>
          <p14:tracePt t="52133" x="1052513" y="2409825"/>
          <p14:tracePt t="52150" x="1066800" y="2409825"/>
          <p14:tracePt t="52167" x="1071563" y="2409825"/>
          <p14:tracePt t="52183" x="1076325" y="2409825"/>
          <p14:tracePt t="52200" x="1090613" y="2414588"/>
          <p14:tracePt t="52216" x="1100138" y="2414588"/>
          <p14:tracePt t="52233" x="1104900" y="2419350"/>
          <p14:tracePt t="52250" x="1119188" y="2419350"/>
          <p14:tracePt t="52266" x="1128713" y="2419350"/>
          <p14:tracePt t="52283" x="1143000" y="2419350"/>
          <p14:tracePt t="52300" x="1147763" y="2419350"/>
          <p14:tracePt t="52316" x="1157288" y="2419350"/>
          <p14:tracePt t="52333" x="1162050" y="2419350"/>
          <p14:tracePt t="52366" x="1166813" y="2419350"/>
          <p14:tracePt t="52383" x="1171575" y="2419350"/>
          <p14:tracePt t="52417" x="1176338" y="2419350"/>
          <p14:tracePt t="52444" x="1176338" y="2424113"/>
          <p14:tracePt t="52452" x="1181100" y="2424113"/>
          <p14:tracePt t="52480" x="1181100" y="2428875"/>
          <p14:tracePt t="52508" x="1185863" y="2428875"/>
          <p14:tracePt t="52543" x="1190625" y="2433638"/>
          <p14:tracePt t="52613" x="1195388" y="2433638"/>
          <p14:tracePt t="52690" x="1200150" y="2433638"/>
          <p14:tracePt t="52725" x="1204913" y="2433638"/>
          <p14:tracePt t="52782" x="1209675" y="2438400"/>
          <p14:tracePt t="52852" x="1209675" y="2443163"/>
          <p14:tracePt t="53475" x="1214438" y="2443163"/>
          <p14:tracePt t="53482" x="1223963" y="2443163"/>
          <p14:tracePt t="53489" x="1233488" y="2443163"/>
          <p14:tracePt t="53499" x="1243013" y="2447925"/>
          <p14:tracePt t="53516" x="1266825" y="2447925"/>
          <p14:tracePt t="53533" x="1314450" y="2452688"/>
          <p14:tracePt t="53549" x="1333500" y="2452688"/>
          <p14:tracePt t="53566" x="1366838" y="2452688"/>
          <p14:tracePt t="53583" x="1390650" y="2452688"/>
          <p14:tracePt t="53600" x="1419225" y="2452688"/>
          <p14:tracePt t="53616" x="1481138" y="2443163"/>
          <p14:tracePt t="53633" x="1519238" y="2443163"/>
          <p14:tracePt t="53649" x="1557338" y="2443163"/>
          <p14:tracePt t="53666" x="1614488" y="2433638"/>
          <p14:tracePt t="53683" x="1647825" y="2428875"/>
          <p14:tracePt t="53699" x="1704975" y="2428875"/>
          <p14:tracePt t="53716" x="1743075" y="2424113"/>
          <p14:tracePt t="53733" x="1766888" y="2424113"/>
          <p14:tracePt t="53749" x="1809750" y="2419350"/>
          <p14:tracePt t="53766" x="1824038" y="2414588"/>
          <p14:tracePt t="53783" x="1843088" y="2414588"/>
          <p14:tracePt t="53799" x="1871663" y="2414588"/>
          <p14:tracePt t="53816" x="1895475" y="2409825"/>
          <p14:tracePt t="53833" x="1962150" y="2405063"/>
          <p14:tracePt t="53849" x="2009775" y="2405063"/>
          <p14:tracePt t="53866" x="2033588" y="2405063"/>
          <p14:tracePt t="53883" x="2190750" y="2405063"/>
          <p14:tracePt t="53899" x="2257425" y="2405063"/>
          <p14:tracePt t="53916" x="2319338" y="2405063"/>
          <p14:tracePt t="53933" x="2386013" y="2400300"/>
          <p14:tracePt t="53950" x="2424113" y="2400300"/>
          <p14:tracePt t="53966" x="2471738" y="2400300"/>
          <p14:tracePt t="53983" x="2495550" y="2395538"/>
          <p14:tracePt t="53999" x="2505075" y="2395538"/>
          <p14:tracePt t="54016" x="2514600" y="2395538"/>
          <p14:tracePt t="54033" x="2519363" y="2395538"/>
          <p14:tracePt t="54049" x="2524125" y="2395538"/>
          <p14:tracePt t="54114" x="2528888" y="2395538"/>
          <p14:tracePt t="54142" x="2533650" y="2395538"/>
          <p14:tracePt t="54184" x="2533650" y="2400300"/>
          <p14:tracePt t="54219" x="2533650" y="2405063"/>
          <p14:tracePt t="55552" x="2509838" y="2405063"/>
          <p14:tracePt t="55558" x="2462213" y="2409825"/>
          <p14:tracePt t="55565" x="2414588" y="2419350"/>
          <p14:tracePt t="55582" x="2305050" y="2428875"/>
          <p14:tracePt t="55599" x="2214563" y="2428875"/>
          <p14:tracePt t="55615" x="2095500" y="2424113"/>
          <p14:tracePt t="55632" x="2038350" y="2414588"/>
          <p14:tracePt t="55649" x="2005013" y="2405063"/>
          <p14:tracePt t="55665" x="1990725" y="2405063"/>
          <p14:tracePt t="55682" x="1985963" y="2405063"/>
          <p14:tracePt t="55699" x="1966913" y="2400300"/>
          <p14:tracePt t="55715" x="1938338" y="2395538"/>
          <p14:tracePt t="55732" x="1914525" y="2395538"/>
          <p14:tracePt t="55749" x="1838325" y="2390775"/>
          <p14:tracePt t="55765" x="1771650" y="2386013"/>
          <p14:tracePt t="55782" x="1695450" y="2381250"/>
          <p14:tracePt t="55799" x="1643063" y="2376488"/>
          <p14:tracePt t="55815" x="1590675" y="2371725"/>
          <p14:tracePt t="55832" x="1519238" y="2371725"/>
          <p14:tracePt t="55849" x="1485900" y="2371725"/>
          <p14:tracePt t="55865" x="1457325" y="2366963"/>
          <p14:tracePt t="55882" x="1433513" y="2366963"/>
          <p14:tracePt t="55899" x="1428750" y="2366963"/>
          <p14:tracePt t="55915" x="1423988" y="2366963"/>
          <p14:tracePt t="55986" x="1423988" y="2371725"/>
          <p14:tracePt t="68424" x="1443038" y="2371725"/>
          <p14:tracePt t="68431" x="1481138" y="2362200"/>
          <p14:tracePt t="68437" x="1528763" y="2347913"/>
          <p14:tracePt t="68444" x="1581150" y="2338388"/>
          <p14:tracePt t="68461" x="1676400" y="2314575"/>
          <p14:tracePt t="68478" x="1757363" y="2305050"/>
          <p14:tracePt t="68494" x="1857375" y="2281238"/>
          <p14:tracePt t="68511" x="1919288" y="2281238"/>
          <p14:tracePt t="68528" x="1957388" y="2276475"/>
          <p14:tracePt t="68544" x="2000250" y="2271713"/>
          <p14:tracePt t="68561" x="2009775" y="2271713"/>
          <p14:tracePt t="68578" x="2024063" y="2271713"/>
          <p14:tracePt t="68611" x="2028825" y="2271713"/>
          <p14:tracePt t="68628" x="2038350" y="2271713"/>
          <p14:tracePt t="68644" x="2043113" y="2271713"/>
          <p14:tracePt t="68661" x="2062163" y="2271713"/>
          <p14:tracePt t="68678" x="2081213" y="2276475"/>
          <p14:tracePt t="68694" x="2100263" y="2281238"/>
          <p14:tracePt t="68711" x="2133600" y="2290763"/>
          <p14:tracePt t="68728" x="2157413" y="2290763"/>
          <p14:tracePt t="68744" x="2171700" y="2295525"/>
          <p14:tracePt t="68761" x="2205038" y="2300288"/>
          <p14:tracePt t="68778" x="2224088" y="2305050"/>
          <p14:tracePt t="68794" x="2247900" y="2309813"/>
          <p14:tracePt t="68811" x="2266950" y="2319338"/>
          <p14:tracePt t="68827" x="2281238" y="2324100"/>
          <p14:tracePt t="68844" x="2314575" y="2328863"/>
          <p14:tracePt t="68861" x="2328863" y="2333625"/>
          <p14:tracePt t="68878" x="2343150" y="2338388"/>
          <p14:tracePt t="68894" x="2362200" y="2338388"/>
          <p14:tracePt t="68928" x="2366963" y="2343150"/>
          <p14:tracePt t="68944" x="2371725" y="2343150"/>
          <p14:tracePt t="68977" x="2376488" y="2343150"/>
          <p14:tracePt t="81417" x="2386013" y="2343150"/>
          <p14:tracePt t="81424" x="2409825" y="2347913"/>
          <p14:tracePt t="81432" x="2424113" y="2347913"/>
          <p14:tracePt t="81440" x="2447925" y="2347913"/>
          <p14:tracePt t="81457" x="2490788" y="2357438"/>
          <p14:tracePt t="81473" x="2562225" y="2357438"/>
          <p14:tracePt t="81490" x="2595563" y="2362200"/>
          <p14:tracePt t="81507" x="2662238" y="2366963"/>
          <p14:tracePt t="81523" x="2700338" y="2366963"/>
          <p14:tracePt t="81540" x="2724150" y="2371725"/>
          <p14:tracePt t="81557" x="2747963" y="2376488"/>
          <p14:tracePt t="81573" x="2762250" y="2386013"/>
          <p14:tracePt t="81590" x="2771775" y="2386013"/>
          <p14:tracePt t="81607" x="2786063" y="2390775"/>
          <p14:tracePt t="81623" x="2795588" y="2390775"/>
          <p14:tracePt t="81640" x="2800350" y="2390775"/>
          <p14:tracePt t="81656" x="2809875" y="2390775"/>
          <p14:tracePt t="81673" x="2814638" y="2390775"/>
          <p14:tracePt t="81690" x="2819400" y="2395538"/>
          <p14:tracePt t="82098" x="2781300" y="2400300"/>
          <p14:tracePt t="82104" x="2724150" y="2405063"/>
          <p14:tracePt t="82112" x="2652713" y="2409825"/>
          <p14:tracePt t="82123" x="2586038" y="2414588"/>
          <p14:tracePt t="82140" x="2371725" y="2433638"/>
          <p14:tracePt t="82156" x="2228850" y="2438400"/>
          <p14:tracePt t="82173" x="2114550" y="2438400"/>
          <p14:tracePt t="82190" x="1962150" y="2433638"/>
          <p14:tracePt t="82206" x="1866900" y="2428875"/>
          <p14:tracePt t="82223" x="1747838" y="2424113"/>
          <p14:tracePt t="82240" x="1666875" y="2419350"/>
          <p14:tracePt t="82256" x="1590675" y="2414588"/>
          <p14:tracePt t="82273" x="1495425" y="2405063"/>
          <p14:tracePt t="82290" x="1457325" y="2395538"/>
          <p14:tracePt t="82306" x="1419225" y="2390775"/>
          <p14:tracePt t="82323" x="1371600" y="2376488"/>
          <p14:tracePt t="82340" x="1347788" y="2371725"/>
          <p14:tracePt t="82356" x="1314450" y="2362200"/>
          <p14:tracePt t="82373" x="1300163" y="2357438"/>
          <p14:tracePt t="82390" x="1295400" y="2357438"/>
          <p14:tracePt t="82406" x="1290638" y="2357438"/>
          <p14:tracePt t="82423" x="1285875" y="2357438"/>
          <p14:tracePt t="82560" x="1290638" y="2357438"/>
          <p14:tracePt t="82588" x="1295400" y="2357438"/>
          <p14:tracePt t="82616" x="1295400" y="2366963"/>
          <p14:tracePt t="82630" x="1300163" y="2366963"/>
          <p14:tracePt t="82644" x="1304925" y="2366963"/>
          <p14:tracePt t="82658" x="1309688" y="2366963"/>
          <p14:tracePt t="82721" x="1314450" y="2366963"/>
          <p14:tracePt t="82784" x="1323975" y="2366963"/>
          <p14:tracePt t="82792" x="1343025" y="2371725"/>
          <p14:tracePt t="82798" x="1357313" y="2371725"/>
          <p14:tracePt t="82806" x="1376363" y="2371725"/>
          <p14:tracePt t="82823" x="1438275" y="2371725"/>
          <p14:tracePt t="82840" x="1604963" y="2371725"/>
          <p14:tracePt t="82856" x="1738313" y="2371725"/>
          <p14:tracePt t="82873" x="1905000" y="2371725"/>
          <p14:tracePt t="82889" x="2233613" y="2371725"/>
          <p14:tracePt t="82906" x="2481263" y="2371725"/>
          <p14:tracePt t="82923" x="2714625" y="2371725"/>
          <p14:tracePt t="82939" x="3081338" y="2371725"/>
          <p14:tracePt t="82956" x="3290888" y="2371725"/>
          <p14:tracePt t="82973" x="3514725" y="2376488"/>
          <p14:tracePt t="82974" x="3590925" y="2376488"/>
          <p14:tracePt t="82989" x="3819525" y="2376488"/>
          <p14:tracePt t="83006" x="3910013" y="2376488"/>
          <p14:tracePt t="83023" x="4457700" y="2390775"/>
          <p14:tracePt t="83039" x="4572000" y="2395538"/>
          <p14:tracePt t="83513" x="4667250" y="2390775"/>
          <p14:tracePt t="83521" x="4776788" y="2376488"/>
          <p14:tracePt t="83527" x="4900613" y="2362200"/>
          <p14:tracePt t="83539" x="5043488" y="2362200"/>
          <p14:tracePt t="83556" x="5462588" y="2357438"/>
          <p14:tracePt t="83572" x="5743575" y="2357438"/>
          <p14:tracePt t="83589" x="6010275" y="2357438"/>
          <p14:tracePt t="83606" x="6315075" y="2376488"/>
          <p14:tracePt t="83623" x="6462713" y="2390775"/>
          <p14:tracePt t="83639" x="6596063" y="2400300"/>
          <p14:tracePt t="83656" x="6643688" y="2405063"/>
          <p14:tracePt t="83672" x="6672263" y="2405063"/>
          <p14:tracePt t="83689" x="6700838" y="2405063"/>
          <p14:tracePt t="83706" x="6710363" y="2405063"/>
          <p14:tracePt t="83723" x="6719888" y="2400300"/>
          <p14:tracePt t="83739" x="6734175" y="2395538"/>
          <p14:tracePt t="83756" x="6738938" y="2395538"/>
          <p14:tracePt t="83772" x="6743700" y="2395538"/>
          <p14:tracePt t="83789" x="6753225" y="2395538"/>
          <p14:tracePt t="83806" x="6772275" y="2395538"/>
          <p14:tracePt t="83826" x="6796088" y="2395538"/>
          <p14:tracePt t="83839" x="6838950" y="2395538"/>
          <p14:tracePt t="83856" x="6858000" y="2395538"/>
          <p14:tracePt t="83872" x="6881813" y="2395538"/>
          <p14:tracePt t="83889" x="6886575" y="2395538"/>
          <p14:tracePt t="83922" x="6891338" y="2395538"/>
          <p14:tracePt t="83948" x="6896100" y="2395538"/>
          <p14:tracePt t="84089" x="6891338" y="2395538"/>
          <p14:tracePt t="84158" x="6886575" y="2395538"/>
          <p14:tracePt t="88135" x="6881813" y="2390775"/>
          <p14:tracePt t="88142" x="6877050" y="2386013"/>
          <p14:tracePt t="88148" x="6848475" y="2376488"/>
          <p14:tracePt t="88155" x="6824663" y="2366963"/>
          <p14:tracePt t="88171" x="6734175" y="2347913"/>
          <p14:tracePt t="88188" x="6638925" y="2328863"/>
          <p14:tracePt t="88204" x="6481763" y="2300288"/>
          <p14:tracePt t="88221" x="6372225" y="2281238"/>
          <p14:tracePt t="88238" x="6253163" y="2257425"/>
          <p14:tracePt t="88254" x="6067425" y="2224088"/>
          <p14:tracePt t="88271" x="5957888" y="2200275"/>
          <p14:tracePt t="88288" x="5834063" y="2185988"/>
          <p14:tracePt t="88305" x="5667375" y="2157413"/>
          <p14:tracePt t="88321" x="5557838" y="2147888"/>
          <p14:tracePt t="88338" x="5467350" y="2147888"/>
          <p14:tracePt t="88354" x="5443538" y="2147888"/>
          <p14:tracePt t="88371" x="5438775" y="2147888"/>
          <p14:tracePt t="88388" x="5434013" y="2157413"/>
          <p14:tracePt t="88709" x="5367338" y="2166938"/>
          <p14:tracePt t="88716" x="5257800" y="2181225"/>
          <p14:tracePt t="88724" x="5119688" y="2200275"/>
          <p14:tracePt t="88737" x="4819650" y="2247900"/>
          <p14:tracePt t="88754" x="4495800" y="2281238"/>
          <p14:tracePt t="88771" x="4200525" y="2319338"/>
          <p14:tracePt t="88787" x="3838575" y="2347913"/>
          <p14:tracePt t="88804" x="3638550" y="2362200"/>
          <p14:tracePt t="88821" x="3505200" y="2366963"/>
          <p14:tracePt t="88837" x="3324225" y="2376488"/>
          <p14:tracePt t="88854" x="3248025" y="2381250"/>
          <p14:tracePt t="88871" x="3176588" y="2386013"/>
          <p14:tracePt t="88887" x="3119438" y="2395538"/>
          <p14:tracePt t="88904" x="3086100" y="2395538"/>
          <p14:tracePt t="88921" x="3062288" y="2395538"/>
          <p14:tracePt t="88937" x="3052763" y="2395538"/>
          <p14:tracePt t="88954" x="3043238" y="2395538"/>
          <p14:tracePt t="88971" x="3038475" y="2395538"/>
          <p14:tracePt t="88987" x="3033713" y="2395538"/>
          <p14:tracePt t="89025" x="3028950" y="2395538"/>
          <p14:tracePt t="89123" x="3033713" y="2395538"/>
          <p14:tracePt t="89137" x="3038475" y="2395538"/>
          <p14:tracePt t="89165" x="3038475" y="2390775"/>
          <p14:tracePt t="89172" x="3043238" y="2390775"/>
          <p14:tracePt t="89193" x="3048000" y="2390775"/>
          <p14:tracePt t="89222" x="3057525" y="2381250"/>
          <p14:tracePt t="89228" x="3076575" y="2371725"/>
          <p14:tracePt t="89237" x="3086100" y="2366963"/>
          <p14:tracePt t="89254" x="3148013" y="2362200"/>
          <p14:tracePt t="89271" x="3338513" y="2362200"/>
          <p14:tracePt t="89287" x="3538538" y="2362200"/>
          <p14:tracePt t="89304" x="3800475" y="2362200"/>
          <p14:tracePt t="89321" x="4267200" y="2366963"/>
          <p14:tracePt t="89337" x="4633913" y="2376488"/>
          <p14:tracePt t="89354" x="5110163" y="2414588"/>
          <p14:tracePt t="89371" x="5443538" y="2438400"/>
          <p14:tracePt t="89387" x="5753100" y="2466975"/>
          <p14:tracePt t="89404" x="5967413" y="2495550"/>
          <p14:tracePt t="89422" x="6086475" y="2505075"/>
          <p14:tracePt t="89437" x="6124575" y="2505075"/>
          <p14:tracePt t="89769" x="6196013" y="2495550"/>
          <p14:tracePt t="89775" x="6267450" y="2490788"/>
          <p14:tracePt t="89789" x="6477000" y="2466975"/>
          <p14:tracePt t="89804" x="6691313" y="2457450"/>
          <p14:tracePt t="89820" x="6862763" y="2457450"/>
          <p14:tracePt t="89837" x="7029450" y="2457450"/>
          <p14:tracePt t="89854" x="7191375" y="2471738"/>
          <p14:tracePt t="89871" x="7272338" y="2481263"/>
          <p14:tracePt t="89887" x="7353300" y="2486025"/>
          <p14:tracePt t="89904" x="7391400" y="2490788"/>
          <p14:tracePt t="89920" x="7415213" y="2490788"/>
          <p14:tracePt t="89937" x="7424738" y="2490788"/>
          <p14:tracePt t="89954" x="7429500" y="2490788"/>
          <p14:tracePt t="89970" x="7434263" y="2490788"/>
          <p14:tracePt t="90007" x="7439025" y="2490788"/>
          <p14:tracePt t="90035" x="7439025" y="2486025"/>
          <p14:tracePt t="90042" x="7443788" y="2486025"/>
          <p14:tracePt t="90054" x="7443788" y="2481263"/>
          <p14:tracePt t="90070" x="7472363" y="2452688"/>
          <p14:tracePt t="90087" x="7505700" y="2438400"/>
          <p14:tracePt t="90104" x="7529513" y="2419350"/>
          <p14:tracePt t="90120" x="7572375" y="2405063"/>
          <p14:tracePt t="90137" x="7586663" y="2395538"/>
          <p14:tracePt t="90154" x="7596188" y="2395538"/>
          <p14:tracePt t="90170" x="7600950" y="2395538"/>
          <p14:tracePt t="90204" x="7605713" y="2395538"/>
          <p14:tracePt t="90315" x="7610475" y="2395538"/>
          <p14:tracePt t="90470" x="7615238" y="2395538"/>
          <p14:tracePt t="94880" x="7577138" y="2409825"/>
          <p14:tracePt t="94887" x="7510463" y="2428875"/>
          <p14:tracePt t="94894" x="7429500" y="2457450"/>
          <p14:tracePt t="94902" x="7315200" y="2486025"/>
          <p14:tracePt t="94919" x="7086600" y="2533650"/>
          <p14:tracePt t="94935" x="6853238" y="2562225"/>
          <p14:tracePt t="94952" x="6562725" y="2576513"/>
          <p14:tracePt t="94969" x="6362700" y="2576513"/>
          <p14:tracePt t="94985" x="6134100" y="2552700"/>
          <p14:tracePt t="95002" x="5995988" y="2524125"/>
          <p14:tracePt t="95019" x="5891213" y="2505075"/>
          <p14:tracePt t="95035" x="5757863" y="2476500"/>
          <p14:tracePt t="95052" x="5695950" y="2462213"/>
          <p14:tracePt t="95069" x="5657850" y="2462213"/>
          <p14:tracePt t="95085" x="5634038" y="2462213"/>
          <p14:tracePt t="95102" x="5629275" y="2462213"/>
          <p14:tracePt t="95210" x="5629275" y="2457450"/>
          <p14:tracePt t="95273" x="5629275" y="2452688"/>
          <p14:tracePt t="96451" x="5629275" y="2447925"/>
          <p14:tracePt t="96472" x="5629275" y="2443163"/>
          <p14:tracePt t="96486" x="5629275" y="2438400"/>
          <p14:tracePt t="96507" x="5629275" y="2433638"/>
          <p14:tracePt t="96514" x="5629275" y="2428875"/>
          <p14:tracePt t="96528" x="5629275" y="2424113"/>
          <p14:tracePt t="96549" x="5629275" y="2419350"/>
          <p14:tracePt t="96563" x="5629275" y="2414588"/>
          <p14:tracePt t="96620" x="5629275" y="2409825"/>
          <p14:tracePt t="96823" x="5629275" y="2414588"/>
          <p14:tracePt t="96837" x="5634038" y="2419350"/>
          <p14:tracePt t="96858" x="5634038" y="2424113"/>
          <p14:tracePt t="96865" x="5634038" y="2428875"/>
          <p14:tracePt t="96872" x="5638800" y="2433638"/>
          <p14:tracePt t="96907" x="5643563" y="2438400"/>
          <p14:tracePt t="96977" x="5648325" y="2438400"/>
          <p14:tracePt t="97082" x="5653088" y="2438400"/>
          <p14:tracePt t="97201" x="5653088" y="2433638"/>
          <p14:tracePt t="97222" x="5653088" y="2424113"/>
          <p14:tracePt t="97230" x="5648325" y="2424113"/>
          <p14:tracePt t="97236" x="5648325" y="2419350"/>
          <p14:tracePt t="97265" x="5648325" y="2414588"/>
          <p14:tracePt t="97314" x="5648325" y="2409825"/>
          <p14:tracePt t="97461" x="5653088" y="2409825"/>
          <p14:tracePt t="97468" x="5653088" y="2414588"/>
          <p14:tracePt t="97504" x="5653088" y="2419350"/>
          <p14:tracePt t="97510" x="5657850" y="2419350"/>
          <p14:tracePt t="97518" x="5662613" y="2419350"/>
          <p14:tracePt t="97534" x="5667375" y="2428875"/>
          <p14:tracePt t="97552" x="5686425" y="2428875"/>
          <p14:tracePt t="97568" x="5700713" y="2428875"/>
          <p14:tracePt t="97584" x="5719763" y="2428875"/>
          <p14:tracePt t="97601" x="5757863" y="2424113"/>
          <p14:tracePt t="97618" x="5767388" y="2424113"/>
          <p14:tracePt t="97634" x="5786438" y="2419350"/>
          <p14:tracePt t="97651" x="5795963" y="2414588"/>
          <p14:tracePt t="97668" x="5800725" y="2414588"/>
          <p14:tracePt t="97684" x="5815013" y="2414588"/>
          <p14:tracePt t="97701" x="5829300" y="2409825"/>
          <p14:tracePt t="97718" x="5838825" y="2409825"/>
          <p14:tracePt t="97735" x="5862638" y="2405063"/>
          <p14:tracePt t="97751" x="5886450" y="2405063"/>
          <p14:tracePt t="97768" x="5915025" y="2405063"/>
          <p14:tracePt t="97784" x="5953125" y="2405063"/>
          <p14:tracePt t="97801" x="5976938" y="2405063"/>
          <p14:tracePt t="97818" x="6010275" y="2405063"/>
          <p14:tracePt t="97834" x="6024563" y="2400300"/>
          <p14:tracePt t="97851" x="6038850" y="2395538"/>
          <p14:tracePt t="97868" x="6053138" y="2395538"/>
          <p14:tracePt t="97884" x="6057900" y="2395538"/>
          <p14:tracePt t="97924" x="6062663" y="2395538"/>
          <p14:tracePt t="97945" x="6067425" y="2386013"/>
          <p14:tracePt t="97952" x="6081713" y="2386013"/>
          <p14:tracePt t="97968" x="6105525" y="2386013"/>
          <p14:tracePt t="97984" x="6143625" y="2386013"/>
          <p14:tracePt t="98001" x="6176963" y="2386013"/>
          <p14:tracePt t="98018" x="6196013" y="2386013"/>
          <p14:tracePt t="98034" x="6210300" y="2386013"/>
          <p14:tracePt t="98051" x="6224588" y="2386013"/>
          <p14:tracePt t="98068" x="6229350" y="2386013"/>
          <p14:tracePt t="98084" x="6234113" y="2381250"/>
          <p14:tracePt t="98101" x="6238875" y="2381250"/>
          <p14:tracePt t="98134" x="6243638" y="2381250"/>
          <p14:tracePt t="98169" x="6248400" y="2381250"/>
          <p14:tracePt t="98204" x="6253163" y="2381250"/>
          <p14:tracePt t="98218" x="6253163" y="2376488"/>
          <p14:tracePt t="98225" x="6257925" y="2376488"/>
          <p14:tracePt t="98246" x="6262688" y="2371725"/>
          <p14:tracePt t="98260" x="6267450" y="2371725"/>
          <p14:tracePt t="98267" x="6267450" y="2366963"/>
          <p14:tracePt t="98289" x="6272213" y="2357438"/>
          <p14:tracePt t="98302" x="6272213" y="2352675"/>
          <p14:tracePt t="98317" x="6272213" y="2343150"/>
          <p14:tracePt t="98334" x="6272213" y="2338388"/>
          <p14:tracePt t="98351" x="6262688" y="2333625"/>
          <p14:tracePt t="98367" x="6224588" y="2309813"/>
          <p14:tracePt t="98384" x="6148388" y="2295525"/>
          <p14:tracePt t="98401" x="5995988" y="2271713"/>
          <p14:tracePt t="98417" x="5867400" y="2262188"/>
          <p14:tracePt t="98434" x="5734050" y="2247900"/>
          <p14:tracePt t="98451" x="5519738" y="2205038"/>
          <p14:tracePt t="98467" x="5400675" y="2195513"/>
          <p14:tracePt t="98484" x="5272088" y="2185988"/>
          <p14:tracePt t="98501" x="5219700" y="2176463"/>
          <p14:tracePt t="98518" x="5172075" y="2176463"/>
          <p14:tracePt t="98534" x="5133975" y="2166938"/>
          <p14:tracePt t="98551" x="5110163" y="2166938"/>
          <p14:tracePt t="98567" x="5100638" y="2166938"/>
          <p14:tracePt t="98584" x="5095875" y="2162175"/>
          <p14:tracePt t="98601" x="5091113" y="2162175"/>
          <p14:tracePt t="98618" x="5081588" y="2162175"/>
          <p14:tracePt t="98634" x="5081588" y="2157413"/>
          <p14:tracePt t="98651" x="5072063" y="2152650"/>
          <p14:tracePt t="98667" x="5067300" y="2147888"/>
          <p14:tracePt t="99207" x="5024438" y="2147888"/>
          <p14:tracePt t="99214" x="4962525" y="2152650"/>
          <p14:tracePt t="99221" x="4891088" y="2152650"/>
          <p14:tracePt t="99234" x="4814888" y="2152650"/>
          <p14:tracePt t="99251" x="4524375" y="2152650"/>
          <p14:tracePt t="99267" x="4295775" y="2128838"/>
          <p14:tracePt t="99284" x="3962400" y="2076450"/>
          <p14:tracePt t="99301" x="3709988" y="2033588"/>
          <p14:tracePt t="99317" x="3490913" y="1976438"/>
          <p14:tracePt t="99334" x="3186113" y="1900238"/>
          <p14:tracePt t="99351" x="3052763" y="1876425"/>
          <p14:tracePt t="99367" x="2933700" y="1862138"/>
          <p14:tracePt t="99384" x="2824163" y="1857375"/>
          <p14:tracePt t="99401" x="2776538" y="1857375"/>
          <p14:tracePt t="99417" x="2733675" y="1857375"/>
          <p14:tracePt t="99434" x="2719388" y="1857375"/>
          <p14:tracePt t="99754" x="2643188" y="1862138"/>
          <p14:tracePt t="99761" x="2528888" y="1876425"/>
          <p14:tracePt t="99768" x="2433638" y="1890713"/>
          <p14:tracePt t="99784" x="2162175" y="1928813"/>
          <p14:tracePt t="99800" x="1909763" y="1943100"/>
          <p14:tracePt t="99817" x="1576388" y="1933575"/>
          <p14:tracePt t="99834" x="1404938" y="1905000"/>
          <p14:tracePt t="99850" x="1266825" y="1885950"/>
          <p14:tracePt t="99867" x="1138238" y="1862138"/>
          <p14:tracePt t="99884" x="1095375" y="1852613"/>
          <p14:tracePt t="99900" x="1071563" y="1843088"/>
          <p14:tracePt t="99917" x="1047750" y="1843088"/>
          <p14:tracePt t="99934" x="1042988" y="1838325"/>
          <p14:tracePt t="99967" x="1042988" y="1833563"/>
          <p14:tracePt t="99985" x="1042988" y="1828800"/>
          <p14:tracePt t="100006" x="1047750" y="1824038"/>
          <p14:tracePt t="100020" x="1057275" y="1824038"/>
          <p14:tracePt t="100034" x="1057275" y="1819275"/>
          <p14:tracePt t="100050" x="1071563" y="1819275"/>
          <p14:tracePt t="100067" x="1081088" y="1814513"/>
          <p14:tracePt t="100084" x="1143000" y="1814513"/>
          <p14:tracePt t="100100" x="1243013" y="1804988"/>
          <p14:tracePt t="100117" x="1376363" y="1804988"/>
          <p14:tracePt t="100134" x="1666875" y="1809750"/>
          <p14:tracePt t="100150" x="1890713" y="1814513"/>
          <p14:tracePt t="100167" x="2109788" y="1819275"/>
          <p14:tracePt t="100184" x="2224088" y="1819275"/>
          <p14:tracePt t="100200" x="2305050" y="1819275"/>
          <p14:tracePt t="100217" x="2366963" y="1819275"/>
          <p14:tracePt t="100234" x="2386013" y="1814513"/>
          <p14:tracePt t="100267" x="2390775" y="1809750"/>
          <p14:tracePt t="100284" x="2395538" y="1809750"/>
          <p14:tracePt t="100300" x="2395538" y="1804988"/>
          <p14:tracePt t="100371" x="2395538" y="1800225"/>
          <p14:tracePt t="100378" x="2405063" y="1795463"/>
          <p14:tracePt t="100385" x="2419350" y="1790700"/>
          <p14:tracePt t="100400" x="2471738" y="1762125"/>
          <p14:tracePt t="100417" x="2528888" y="1743075"/>
          <p14:tracePt t="100434" x="2614613" y="1714500"/>
          <p14:tracePt t="100450" x="2676525" y="1700213"/>
          <p14:tracePt t="100467" x="2747963" y="1676400"/>
          <p14:tracePt t="100483" x="2824163" y="1657350"/>
          <p14:tracePt t="100500" x="2919413" y="1647825"/>
          <p14:tracePt t="100517" x="2957513" y="1647825"/>
          <p14:tracePt t="100534" x="2986088" y="1647825"/>
          <p14:tracePt t="100551" x="3000375" y="1647825"/>
          <p14:tracePt t="100567" x="3009900" y="1647825"/>
          <p14:tracePt t="100602" x="3014663" y="1647825"/>
          <p14:tracePt t="100645" x="3014663" y="1652588"/>
          <p14:tracePt t="100680" x="3014663" y="1657350"/>
          <p14:tracePt t="101065" x="3033713" y="1662113"/>
          <p14:tracePt t="101080" x="3148013" y="1704975"/>
          <p14:tracePt t="101093" x="3305175" y="1752600"/>
          <p14:tracePt t="101101" x="3357563" y="1766888"/>
          <p14:tracePt t="101117" x="3462338" y="1804988"/>
          <p14:tracePt t="101133" x="3552825" y="1828800"/>
          <p14:tracePt t="101150" x="3705225" y="1871663"/>
          <p14:tracePt t="101167" x="3795713" y="1890713"/>
          <p14:tracePt t="101183" x="3867150" y="1905000"/>
          <p14:tracePt t="101200" x="3967163" y="1919288"/>
          <p14:tracePt t="101217" x="4010025" y="1919288"/>
          <p14:tracePt t="101233" x="4052888" y="1924050"/>
          <p14:tracePt t="101250" x="4057650" y="1924050"/>
          <p14:tracePt t="101266" x="4067175" y="1924050"/>
          <p14:tracePt t="101318" x="4071938" y="1924050"/>
          <p14:tracePt t="101346" x="4076700" y="1924050"/>
          <p14:tracePt t="101458" x="4081463" y="1924050"/>
          <p14:tracePt t="101465" x="4086225" y="1924050"/>
          <p14:tracePt t="101472" x="4095750" y="1924050"/>
          <p14:tracePt t="101483" x="4110038" y="1928813"/>
          <p14:tracePt t="101500" x="4157663" y="1933575"/>
          <p14:tracePt t="101516" x="4195763" y="1938338"/>
          <p14:tracePt t="101533" x="4238625" y="1943100"/>
          <p14:tracePt t="101550" x="4286250" y="1952625"/>
          <p14:tracePt t="101566" x="4314825" y="1952625"/>
          <p14:tracePt t="101583" x="4357688" y="1957388"/>
          <p14:tracePt t="101600" x="4438650" y="1962150"/>
          <p14:tracePt t="101616" x="4491038" y="1966913"/>
          <p14:tracePt t="101633" x="4572000" y="1985963"/>
          <p14:tracePt t="101650" x="4624388" y="2000250"/>
          <p14:tracePt t="101666" x="4667250" y="2005013"/>
          <p14:tracePt t="101683" x="4786313" y="2038350"/>
          <p14:tracePt t="101700" x="4848225" y="2047875"/>
          <p14:tracePt t="101716" x="4848225" y="2057400"/>
          <p14:tracePt t="101733" x="4848225" y="2066925"/>
          <p14:tracePt t="102167" x="4981575" y="2071688"/>
          <p14:tracePt t="102174" x="5038725" y="2076450"/>
          <p14:tracePt t="102183" x="5114925" y="2090738"/>
          <p14:tracePt t="102200" x="5229225" y="2119313"/>
          <p14:tracePt t="102216" x="5381625" y="2157413"/>
          <p14:tracePt t="102233" x="5472113" y="2181225"/>
          <p14:tracePt t="102249" x="5543550" y="2200275"/>
          <p14:tracePt t="102266" x="5619750" y="2228850"/>
          <p14:tracePt t="102283" x="5648325" y="2238375"/>
          <p14:tracePt t="102299" x="5676900" y="2247900"/>
          <p14:tracePt t="102333" x="5681663" y="2247900"/>
          <p14:tracePt t="102349" x="5686425" y="2252663"/>
          <p14:tracePt t="102383" x="5686425" y="2257425"/>
          <p14:tracePt t="102412" x="5686425" y="2262188"/>
          <p14:tracePt t="102433" x="5691188" y="2262188"/>
          <p14:tracePt t="102511" x="5695950" y="2262188"/>
          <p14:tracePt t="102563" x="5700713" y="2262188"/>
          <p14:tracePt t="102657" x="5705475" y="2262188"/>
          <p14:tracePt t="102770" x="5710238" y="2266950"/>
          <p14:tracePt t="102777" x="5715000" y="2266950"/>
          <p14:tracePt t="102784" x="5724525" y="2266950"/>
          <p14:tracePt t="102799" x="5753100" y="2266950"/>
          <p14:tracePt t="102816" x="5776913" y="2271713"/>
          <p14:tracePt t="102833" x="5810250" y="2276475"/>
          <p14:tracePt t="102849" x="5834063" y="2276475"/>
          <p14:tracePt t="102866" x="5867400" y="2281238"/>
          <p14:tracePt t="102883" x="5910263" y="2290763"/>
          <p14:tracePt t="102899" x="5934075" y="2295525"/>
          <p14:tracePt t="102916" x="5967413" y="2300288"/>
          <p14:tracePt t="102933" x="5976938" y="2300288"/>
          <p14:tracePt t="102949" x="5986463" y="2300288"/>
          <p14:tracePt t="102966" x="5995988" y="2300288"/>
          <p14:tracePt t="103008" x="5995988" y="2305050"/>
          <p14:tracePt t="103016" x="6000750" y="2305050"/>
          <p14:tracePt t="103085" x="6005513" y="2305050"/>
          <p14:tracePt t="103113" x="6010275" y="2305050"/>
          <p14:tracePt t="103148" x="6015038" y="2305050"/>
          <p14:tracePt t="103548" x="6010275" y="2305050"/>
          <p14:tracePt t="103555" x="6000750" y="2305050"/>
          <p14:tracePt t="103566" x="5991225" y="2300288"/>
          <p14:tracePt t="103583" x="5943600" y="2295525"/>
          <p14:tracePt t="103599" x="5891213" y="2286000"/>
          <p14:tracePt t="103616" x="5791200" y="2271713"/>
          <p14:tracePt t="103632" x="5634038" y="2247900"/>
          <p14:tracePt t="103649" x="5510213" y="2243138"/>
          <p14:tracePt t="103666" x="5391150" y="2238375"/>
          <p14:tracePt t="103682" x="5272088" y="2233613"/>
          <p14:tracePt t="103699" x="5195888" y="2233613"/>
          <p14:tracePt t="103716" x="5124450" y="2233613"/>
          <p14:tracePt t="103732" x="5091113" y="2238375"/>
          <p14:tracePt t="103749" x="5076825" y="2247900"/>
          <p14:tracePt t="103766" x="5062538" y="2257425"/>
          <p14:tracePt t="103782" x="5057775" y="2262188"/>
          <p14:tracePt t="104285" x="5010150" y="2266950"/>
          <p14:tracePt t="104292" x="4938713" y="2276475"/>
          <p14:tracePt t="104299" x="4867275" y="2281238"/>
          <p14:tracePt t="104315" x="4681538" y="2295525"/>
          <p14:tracePt t="104332" x="4471988" y="2300288"/>
          <p14:tracePt t="104349" x="4095750" y="2300288"/>
          <p14:tracePt t="104366" x="3833813" y="2300288"/>
          <p14:tracePt t="104382" x="3424238" y="2286000"/>
          <p14:tracePt t="104399" x="3181350" y="2262188"/>
          <p14:tracePt t="104417" x="2967038" y="2243138"/>
          <p14:tracePt t="104432" x="2724150" y="2224088"/>
          <p14:tracePt t="104449" x="2590800" y="2219325"/>
          <p14:tracePt t="104465" x="2505075" y="2214563"/>
          <p14:tracePt t="104482" x="2409825" y="2219325"/>
          <p14:tracePt t="104499" x="2376488" y="2224088"/>
          <p14:tracePt t="104515" x="2343150" y="2228850"/>
          <p14:tracePt t="104532" x="2333625" y="2233613"/>
          <p14:tracePt t="104549" x="2328863" y="2233613"/>
          <p14:tracePt t="104909" x="2286000" y="2252663"/>
          <p14:tracePt t="104916" x="2219325" y="2271713"/>
          <p14:tracePt t="104922" x="2152650" y="2295525"/>
          <p14:tracePt t="104932" x="2085975" y="2309813"/>
          <p14:tracePt t="104949" x="1962150" y="2343150"/>
          <p14:tracePt t="104965" x="1771650" y="2371725"/>
          <p14:tracePt t="104982" x="1676400" y="2381250"/>
          <p14:tracePt t="104999" x="1604963" y="2390775"/>
          <p14:tracePt t="105015" x="1524000" y="2395538"/>
          <p14:tracePt t="105032" x="1490663" y="2395538"/>
          <p14:tracePt t="105049" x="1462088" y="2395538"/>
          <p14:tracePt t="105065" x="1452563" y="2395538"/>
          <p14:tracePt t="105082" x="1447800" y="2395538"/>
          <p14:tracePt t="105147" x="1452563" y="2395538"/>
          <p14:tracePt t="105154" x="1462088" y="2390775"/>
          <p14:tracePt t="105165" x="1476375" y="2390775"/>
          <p14:tracePt t="105182" x="1490663" y="2390775"/>
          <p14:tracePt t="105199" x="1524000" y="2390775"/>
          <p14:tracePt t="105215" x="1552575" y="2390775"/>
          <p14:tracePt t="105232" x="1624013" y="2386013"/>
          <p14:tracePt t="105248" x="1714500" y="2376488"/>
          <p14:tracePt t="105265" x="1857375" y="2371725"/>
          <p14:tracePt t="105282" x="1962150" y="2366963"/>
          <p14:tracePt t="105299" x="2057400" y="2362200"/>
          <p14:tracePt t="105315" x="2162175" y="2357438"/>
          <p14:tracePt t="105332" x="2219325" y="2357438"/>
          <p14:tracePt t="105349" x="2286000" y="2357438"/>
          <p14:tracePt t="105365" x="2366963" y="2352675"/>
          <p14:tracePt t="105382" x="2419350" y="2352675"/>
          <p14:tracePt t="105399" x="2524125" y="2352675"/>
          <p14:tracePt t="105415" x="2605088" y="2352675"/>
          <p14:tracePt t="105432" x="2667000" y="2352675"/>
          <p14:tracePt t="105448" x="2771775" y="2352675"/>
          <p14:tracePt t="105465" x="2847975" y="2357438"/>
          <p14:tracePt t="105482" x="2952750" y="2362200"/>
          <p14:tracePt t="105498" x="3005138" y="2371725"/>
          <p14:tracePt t="107069" x="2962275" y="2386013"/>
          <p14:tracePt t="107075" x="2886075" y="2400300"/>
          <p14:tracePt t="107082" x="2809875" y="2424113"/>
          <p14:tracePt t="107098" x="2586038" y="2462213"/>
          <p14:tracePt t="107115" x="2400300" y="2490788"/>
          <p14:tracePt t="107131" x="2109788" y="2524125"/>
          <p14:tracePt t="107148" x="1976438" y="2528888"/>
          <p14:tracePt t="107165" x="1852613" y="2528888"/>
          <p14:tracePt t="107181" x="1733550" y="2519363"/>
          <p14:tracePt t="107198" x="1685925" y="2509838"/>
          <p14:tracePt t="107215" x="1657350" y="2500313"/>
          <p14:tracePt t="107231" x="1628775" y="2486025"/>
          <p14:tracePt t="107248" x="1624013" y="2481263"/>
          <p14:tracePt t="107264" x="1619250" y="2466975"/>
          <p14:tracePt t="107281" x="1619250" y="2462213"/>
          <p14:tracePt t="107298" x="1619250" y="2452688"/>
          <p14:tracePt t="107315" x="1633538" y="2438400"/>
          <p14:tracePt t="107331" x="1633538" y="2428875"/>
          <p14:tracePt t="107348" x="1638300" y="2424113"/>
          <p14:tracePt t="107365" x="1643063" y="2414588"/>
          <p14:tracePt t="107381" x="1647825" y="2414588"/>
          <p14:tracePt t="107414" x="1652588" y="2414588"/>
          <p14:tracePt t="107468" x="1657350" y="2414588"/>
          <p14:tracePt t="107475" x="1657350" y="2419350"/>
          <p14:tracePt t="107482" x="1662113" y="2419350"/>
          <p14:tracePt t="107498" x="1666875" y="2424113"/>
          <p14:tracePt t="107514" x="1666875" y="2433638"/>
          <p14:tracePt t="107548" x="1671638" y="2438400"/>
          <p14:tracePt t="107580" x="1671638" y="2443163"/>
          <p14:tracePt t="107629" x="1671638" y="2447925"/>
          <p14:tracePt t="107643" x="1671638" y="2452688"/>
          <p14:tracePt t="107672" x="1671638" y="2457450"/>
          <p14:tracePt t="107699" x="1676400" y="2457450"/>
          <p14:tracePt t="107713" x="1676400" y="2462213"/>
          <p14:tracePt t="107742" x="1676400" y="2466975"/>
          <p14:tracePt t="107777" x="1676400" y="2471738"/>
          <p14:tracePt t="108008" x="1676400" y="2476500"/>
          <p14:tracePt t="108071" x="1676400" y="2481263"/>
          <p14:tracePt t="108143" x="1676400" y="2486025"/>
          <p14:tracePt t="108176" x="1676400" y="2490788"/>
          <p14:tracePt t="129614" x="1652588" y="2519363"/>
          <p14:tracePt t="129621" x="1595438" y="2571750"/>
          <p14:tracePt t="129628" x="1547813" y="2614613"/>
          <p14:tracePt t="129641" x="1504950" y="2657475"/>
          <p14:tracePt t="129657" x="1347788" y="2786063"/>
          <p14:tracePt t="129674" x="1243013" y="2867025"/>
          <p14:tracePt t="129690" x="1128713" y="2952750"/>
          <p14:tracePt t="129707" x="1057275" y="3000375"/>
          <p14:tracePt t="129724" x="981075" y="3043238"/>
          <p14:tracePt t="129740" x="904875" y="3086100"/>
          <p14:tracePt t="129757" x="881063" y="3109913"/>
          <p14:tracePt t="129774" x="857250" y="3128963"/>
          <p14:tracePt t="129790" x="842963" y="3152775"/>
          <p14:tracePt t="129807" x="823913" y="3171825"/>
          <p14:tracePt t="129824" x="800100" y="3200400"/>
          <p14:tracePt t="129840" x="776288" y="3224213"/>
          <p14:tracePt t="129857" x="752475" y="3243263"/>
          <p14:tracePt t="129874" x="719138" y="3271838"/>
          <p14:tracePt t="129890" x="709613" y="3281363"/>
          <p14:tracePt t="129907" x="704850" y="3286125"/>
          <p14:tracePt t="129924" x="704850" y="3290888"/>
          <p14:tracePt t="129940" x="704850" y="3295650"/>
          <p14:tracePt t="130013" x="714375" y="3290888"/>
          <p14:tracePt t="130020" x="719138" y="3286125"/>
          <p14:tracePt t="130027" x="733425" y="3286125"/>
          <p14:tracePt t="130040" x="742950" y="3286125"/>
          <p14:tracePt t="130057" x="785813" y="3286125"/>
          <p14:tracePt t="130073" x="809625" y="3286125"/>
          <p14:tracePt t="130090" x="919163" y="3286125"/>
          <p14:tracePt t="130107" x="976313" y="3286125"/>
          <p14:tracePt t="130123" x="1033463" y="3286125"/>
          <p14:tracePt t="130140" x="1095375" y="3286125"/>
          <p14:tracePt t="130157" x="1133475" y="3286125"/>
          <p14:tracePt t="130174" x="1204913" y="3281363"/>
          <p14:tracePt t="130190" x="1243013" y="3281363"/>
          <p14:tracePt t="130207" x="1271588" y="3271838"/>
          <p14:tracePt t="130223" x="1304925" y="3267075"/>
          <p14:tracePt t="130240" x="1319213" y="3267075"/>
          <p14:tracePt t="130257" x="1333500" y="3262313"/>
          <p14:tracePt t="130273" x="1347788" y="3252788"/>
          <p14:tracePt t="130290" x="1357313" y="3252788"/>
          <p14:tracePt t="130307" x="1366838" y="3243263"/>
          <p14:tracePt t="130323" x="1376363" y="3243263"/>
          <p14:tracePt t="130340" x="1385888" y="3233738"/>
          <p14:tracePt t="130357" x="1390650" y="3228975"/>
          <p14:tracePt t="130373" x="1395413" y="3224213"/>
          <p14:tracePt t="130390" x="1400175" y="3224213"/>
          <p14:tracePt t="130407" x="1404938" y="3214688"/>
          <p14:tracePt t="130423" x="1409700" y="3214688"/>
          <p14:tracePt t="130457" x="1414463" y="3209925"/>
          <p14:tracePt t="130497" x="1414463" y="3205163"/>
          <p14:tracePt t="130504" x="1419225" y="3205163"/>
          <p14:tracePt t="130525" x="1419225" y="3200400"/>
          <p14:tracePt t="130595" x="1419225" y="3195638"/>
          <p14:tracePt t="130848" x="1423988" y="3200400"/>
          <p14:tracePt t="131612" x="1428750" y="3200400"/>
          <p14:tracePt t="131619" x="1433513" y="3200400"/>
          <p14:tracePt t="131626" x="1433513" y="3195638"/>
          <p14:tracePt t="131640" x="1438275" y="3190875"/>
          <p14:tracePt t="131656" x="1447800" y="3186113"/>
          <p14:tracePt t="131673" x="1457325" y="3186113"/>
          <p14:tracePt t="131690" x="1466850" y="3186113"/>
          <p14:tracePt t="131723" x="1476375" y="3186113"/>
          <p14:tracePt t="131740" x="1485900" y="3205163"/>
          <p14:tracePt t="131756" x="1490663" y="3214688"/>
          <p14:tracePt t="131773" x="1495425" y="3238500"/>
          <p14:tracePt t="131790" x="1495425" y="3248025"/>
          <p14:tracePt t="131806" x="1500188" y="3262313"/>
          <p14:tracePt t="131824" x="1504950" y="3271838"/>
          <p14:tracePt t="131840" x="1504950" y="3276600"/>
          <p14:tracePt t="131856" x="1504950" y="3281363"/>
          <p14:tracePt t="131873" x="1509713" y="3281363"/>
          <p14:tracePt t="131906" x="1514475" y="3281363"/>
          <p14:tracePt t="131955" x="1500188" y="3181350"/>
          <p14:tracePt t="131962" x="1495425" y="3167063"/>
          <p14:tracePt t="131973" x="1490663" y="3152775"/>
          <p14:tracePt t="131990" x="1481138" y="3128963"/>
          <p14:tracePt t="132006" x="1471613" y="3100388"/>
          <p14:tracePt t="132023" x="1466850" y="3086100"/>
          <p14:tracePt t="132039" x="1452563" y="3067050"/>
          <p14:tracePt t="132056" x="1447800" y="3057525"/>
          <p14:tracePt t="132073" x="1433513" y="3043238"/>
          <p14:tracePt t="132089" x="1428750" y="3033713"/>
          <p14:tracePt t="132106" x="1423988" y="3028950"/>
          <p14:tracePt t="132123" x="1419225" y="3028950"/>
          <p14:tracePt t="132139" x="1419225" y="3024188"/>
          <p14:tracePt t="132173" x="1414463" y="3019425"/>
          <p14:tracePt t="132257" x="1414463" y="3024188"/>
          <p14:tracePt t="132271" x="1419225" y="3028950"/>
          <p14:tracePt t="132278" x="1423988" y="3028950"/>
          <p14:tracePt t="132289" x="1428750" y="3038475"/>
          <p14:tracePt t="132306" x="1447800" y="3052763"/>
          <p14:tracePt t="132323" x="1457325" y="3062288"/>
          <p14:tracePt t="132339" x="1476375" y="3062288"/>
          <p14:tracePt t="132356" x="1500188" y="3062288"/>
          <p14:tracePt t="132373" x="1581150" y="3062288"/>
          <p14:tracePt t="132390" x="1676400" y="3062288"/>
          <p14:tracePt t="132406" x="1728788" y="3062288"/>
          <p14:tracePt t="132423" x="1781175" y="3062288"/>
          <p14:tracePt t="132439" x="1838325" y="3062288"/>
          <p14:tracePt t="132456" x="1871663" y="3062288"/>
          <p14:tracePt t="132473" x="1900238" y="3062288"/>
          <p14:tracePt t="132489" x="1928813" y="3062288"/>
          <p14:tracePt t="132506" x="1943100" y="3062288"/>
          <p14:tracePt t="132523" x="1947863" y="3062288"/>
          <p14:tracePt t="132539" x="1952625" y="3062288"/>
          <p14:tracePt t="132556" x="1962150" y="3062288"/>
          <p14:tracePt t="133190" x="1943100" y="3062288"/>
          <p14:tracePt t="133196" x="1895475" y="3052763"/>
          <p14:tracePt t="133206" x="1852613" y="3038475"/>
          <p14:tracePt t="133222" x="1766888" y="3019425"/>
          <p14:tracePt t="133239" x="1643063" y="2995613"/>
          <p14:tracePt t="133256" x="1557338" y="2986088"/>
          <p14:tracePt t="133272" x="1490663" y="2976563"/>
          <p14:tracePt t="133289" x="1414463" y="2962275"/>
          <p14:tracePt t="133306" x="1366838" y="2957513"/>
          <p14:tracePt t="133322" x="1304925" y="2952750"/>
          <p14:tracePt t="133339" x="1276350" y="2952750"/>
          <p14:tracePt t="133356" x="1257300" y="2952750"/>
          <p14:tracePt t="133372" x="1233488" y="2952750"/>
          <p14:tracePt t="133389" x="1228725" y="2952750"/>
          <p14:tracePt t="133406" x="1223963" y="2952750"/>
          <p14:tracePt t="133422" x="1214438" y="2952750"/>
          <p14:tracePt t="133439" x="1209675" y="2952750"/>
          <p14:tracePt t="133456" x="1204913" y="2952750"/>
          <p14:tracePt t="133489" x="1204913" y="2957513"/>
          <p14:tracePt t="133519" x="1204913" y="2962275"/>
          <p14:tracePt t="133547" x="1204913" y="2967038"/>
          <p14:tracePt t="133554" x="1204913" y="2971800"/>
          <p14:tracePt t="133575" x="1209675" y="2976563"/>
          <p14:tracePt t="133589" x="1214438" y="2976563"/>
          <p14:tracePt t="133617" x="1214438" y="2981325"/>
          <p14:tracePt t="133660" x="1223963" y="2981325"/>
          <p14:tracePt t="133666" x="1228725" y="2981325"/>
          <p14:tracePt t="133673" x="1233488" y="2981325"/>
          <p14:tracePt t="133689" x="1257300" y="2981325"/>
          <p14:tracePt t="133706" x="1290638" y="2976563"/>
          <p14:tracePt t="133722" x="1343025" y="2976563"/>
          <p14:tracePt t="133739" x="1376363" y="2971800"/>
          <p14:tracePt t="133756" x="1404938" y="2967038"/>
          <p14:tracePt t="133757" x="1414463" y="2962275"/>
          <p14:tracePt t="133772" x="1443038" y="2962275"/>
          <p14:tracePt t="133789" x="1476375" y="2952750"/>
          <p14:tracePt t="133806" x="1514475" y="2947988"/>
          <p14:tracePt t="133822" x="1571625" y="2943225"/>
          <p14:tracePt t="133839" x="1604963" y="2938463"/>
          <p14:tracePt t="133856" x="1647825" y="2938463"/>
          <p14:tracePt t="133872" x="1671638" y="2938463"/>
          <p14:tracePt t="133889" x="1709738" y="2933700"/>
          <p14:tracePt t="133905" x="1752600" y="2928938"/>
          <p14:tracePt t="133922" x="1781175" y="2928938"/>
          <p14:tracePt t="133939" x="1809750" y="2924175"/>
          <p14:tracePt t="133956" x="1833563" y="2924175"/>
          <p14:tracePt t="133972" x="1857375" y="2924175"/>
          <p14:tracePt t="133989" x="1881188" y="2924175"/>
          <p14:tracePt t="134005" x="1909763" y="2928938"/>
          <p14:tracePt t="134022" x="1928813" y="2928938"/>
          <p14:tracePt t="134039" x="1962150" y="2933700"/>
          <p14:tracePt t="134055" x="1981200" y="2933700"/>
          <p14:tracePt t="134072" x="2014538" y="2933700"/>
          <p14:tracePt t="134089" x="2024063" y="2933700"/>
          <p14:tracePt t="134105" x="2043113" y="2938463"/>
          <p14:tracePt t="134122" x="2052638" y="2938463"/>
          <p14:tracePt t="134139" x="2057400" y="2943225"/>
          <p14:tracePt t="134178" x="2062163" y="2943225"/>
          <p14:tracePt t="134207" x="2066925" y="2943225"/>
          <p14:tracePt t="134242" x="2071688" y="2943225"/>
          <p14:tracePt t="134304" x="2076450" y="2943225"/>
          <p14:tracePt t="135595" x="2081213" y="2938463"/>
          <p14:tracePt t="135602" x="2090738" y="2938463"/>
          <p14:tracePt t="135609" x="2119313" y="2938463"/>
          <p14:tracePt t="135622" x="2162175" y="2933700"/>
          <p14:tracePt t="135638" x="2257425" y="2914650"/>
          <p14:tracePt t="135655" x="2514600" y="2886075"/>
          <p14:tracePt t="135672" x="2795588" y="2876550"/>
          <p14:tracePt t="135688" x="2967038" y="2876550"/>
          <p14:tracePt t="135705" x="3148013" y="2876550"/>
          <p14:tracePt t="135722" x="3295650" y="2876550"/>
          <p14:tracePt t="135738" x="3533775" y="2876550"/>
          <p14:tracePt t="135755" x="3648075" y="2881313"/>
          <p14:tracePt t="135771" x="3790950" y="2905125"/>
          <p14:tracePt t="135788" x="3790950" y="2909888"/>
          <p14:tracePt t="135805" x="3790950" y="2919413"/>
          <p14:tracePt t="136128" x="3852863" y="2928938"/>
          <p14:tracePt t="136135" x="3933825" y="2933700"/>
          <p14:tracePt t="136142" x="4029075" y="2943225"/>
          <p14:tracePt t="136155" x="4100513" y="2947988"/>
          <p14:tracePt t="136171" x="4333875" y="2981325"/>
          <p14:tracePt t="136188" x="4448175" y="2990850"/>
          <p14:tracePt t="136205" x="4567238" y="3009900"/>
          <p14:tracePt t="136221" x="4619625" y="3014663"/>
          <p14:tracePt t="136238" x="4662488" y="3019425"/>
          <p14:tracePt t="136255" x="4705350" y="3028950"/>
          <p14:tracePt t="136271" x="4729163" y="3028950"/>
          <p14:tracePt t="136288" x="4738688" y="3028950"/>
          <p14:tracePt t="136305" x="4757738" y="3028950"/>
          <p14:tracePt t="136321" x="4772025" y="3028950"/>
          <p14:tracePt t="136338" x="4791075" y="3024188"/>
          <p14:tracePt t="136355" x="4805363" y="3019425"/>
          <p14:tracePt t="136371" x="4833938" y="3014663"/>
          <p14:tracePt t="136388" x="4910138" y="2995613"/>
          <p14:tracePt t="136405" x="4967288" y="2971800"/>
          <p14:tracePt t="136421" x="5029200" y="2952750"/>
          <p14:tracePt t="136438" x="5133975" y="2924175"/>
          <p14:tracePt t="136455" x="5214938" y="2905125"/>
          <p14:tracePt t="136471" x="5305425" y="2886075"/>
          <p14:tracePt t="136488" x="5367338" y="2876550"/>
          <p14:tracePt t="136505" x="5414963" y="2876550"/>
          <p14:tracePt t="136521" x="5491163" y="2871788"/>
          <p14:tracePt t="136538" x="5524500" y="2871788"/>
          <p14:tracePt t="136555" x="5553075" y="2871788"/>
          <p14:tracePt t="136571" x="5562600" y="2876550"/>
          <p14:tracePt t="136588" x="5572125" y="2876550"/>
          <p14:tracePt t="136605" x="5581650" y="2881313"/>
          <p14:tracePt t="136638" x="5586413" y="2881313"/>
          <p14:tracePt t="136661" x="5586413" y="2890838"/>
          <p14:tracePt t="136675" x="5591175" y="2890838"/>
          <p14:tracePt t="136696" x="5595938" y="2890838"/>
          <p14:tracePt t="136710" x="5595938" y="2895600"/>
          <p14:tracePt t="136721" x="5600700" y="2895600"/>
          <p14:tracePt t="136745" x="5610225" y="2895600"/>
          <p14:tracePt t="137559" x="5634038" y="2895600"/>
          <p14:tracePt t="137565" x="5657850" y="2895600"/>
          <p14:tracePt t="137572" x="5686425" y="2900363"/>
          <p14:tracePt t="137588" x="5724525" y="2905125"/>
          <p14:tracePt t="137604" x="5753100" y="2914650"/>
          <p14:tracePt t="137621" x="5772150" y="2914650"/>
          <p14:tracePt t="137638" x="5776913" y="2919413"/>
          <p14:tracePt t="137671" x="5781675" y="2919413"/>
          <p14:tracePt t="137688" x="5786438" y="2919413"/>
          <p14:tracePt t="137748" x="5791200" y="2919413"/>
          <p14:tracePt t="139417" x="5800725" y="2919413"/>
          <p14:tracePt t="139424" x="5819775" y="2919413"/>
          <p14:tracePt t="139431" x="5838825" y="2919413"/>
          <p14:tracePt t="139438" x="5862638" y="2919413"/>
          <p14:tracePt t="139454" x="5910263" y="2919413"/>
          <p14:tracePt t="139470" x="5972175" y="2919413"/>
          <p14:tracePt t="139487" x="6096000" y="2924175"/>
          <p14:tracePt t="139504" x="6157913" y="2928938"/>
          <p14:tracePt t="139520" x="6229350" y="2933700"/>
          <p14:tracePt t="139537" x="6305550" y="2943225"/>
          <p14:tracePt t="139554" x="6343650" y="2943225"/>
          <p14:tracePt t="139570" x="6381750" y="2947988"/>
          <p14:tracePt t="139587" x="6386513" y="2947988"/>
          <p14:tracePt t="139604" x="6396038" y="2947988"/>
          <p14:tracePt t="139655" x="6400800" y="2947988"/>
          <p14:tracePt t="139725" x="6405563" y="2947988"/>
          <p14:tracePt t="139844" x="6400800" y="2947988"/>
          <p14:tracePt t="139865" x="6396038" y="2947988"/>
          <p14:tracePt t="139872" x="6391275" y="2947988"/>
          <p14:tracePt t="139893" x="6386513" y="2947988"/>
          <p14:tracePt t="139929" x="6381750" y="2947988"/>
          <p14:tracePt t="139935" x="6381750" y="2952750"/>
          <p14:tracePt t="139956" x="6376988" y="2952750"/>
          <p14:tracePt t="139963" x="6372225" y="2952750"/>
          <p14:tracePt t="139985" x="6367463" y="2952750"/>
          <p14:tracePt t="140013" x="6357938" y="2952750"/>
          <p14:tracePt t="140034" x="6353175" y="2952750"/>
          <p14:tracePt t="140076" x="6348413" y="2952750"/>
          <p14:tracePt t="140132" x="6343650" y="2952750"/>
          <p14:tracePt t="140167" x="6338888" y="2952750"/>
          <p14:tracePt t="169592" x="6281738" y="2976563"/>
          <p14:tracePt t="169599" x="6210300" y="3014663"/>
          <p14:tracePt t="169610" x="6129338" y="3038475"/>
          <p14:tracePt t="169627" x="5876925" y="3095625"/>
          <p14:tracePt t="169644" x="5691188" y="3119438"/>
          <p14:tracePt t="169660" x="5529263" y="3138488"/>
          <p14:tracePt t="169677" x="5310188" y="3157538"/>
          <p14:tracePt t="169693" x="5191125" y="3176588"/>
          <p14:tracePt t="169710" x="5053013" y="3200400"/>
          <p14:tracePt t="169727" x="4881563" y="3252788"/>
          <p14:tracePt t="169743" x="4772025" y="3281363"/>
          <p14:tracePt t="169760" x="4610100" y="3324225"/>
          <p14:tracePt t="169777" x="4533900" y="3338513"/>
          <p14:tracePt t="169793" x="4467225" y="3338513"/>
          <p14:tracePt t="169796" x="4443413" y="3338513"/>
          <p14:tracePt t="169810" x="4395788" y="3333750"/>
          <p14:tracePt t="169827" x="4371975" y="3328988"/>
          <p14:tracePt t="169843" x="4352925" y="3328988"/>
          <p14:tracePt t="170202" x="4243388" y="3343275"/>
          <p14:tracePt t="170208" x="4052888" y="3376613"/>
          <p14:tracePt t="170215" x="3838575" y="3424238"/>
          <p14:tracePt t="170227" x="3638550" y="3448050"/>
          <p14:tracePt t="170243" x="2976563" y="3519488"/>
          <p14:tracePt t="170260" x="2571750" y="3538538"/>
          <p14:tracePt t="170277" x="2276475" y="3538538"/>
          <p14:tracePt t="170293" x="2028825" y="3533775"/>
          <p14:tracePt t="170310" x="1938338" y="3519488"/>
          <p14:tracePt t="170327" x="1885950" y="3500438"/>
          <p14:tracePt t="170343" x="1809750" y="3486150"/>
          <p14:tracePt t="170360" x="1781175" y="3486150"/>
          <p14:tracePt t="170376" x="1757363" y="3486150"/>
          <p14:tracePt t="170393" x="1752600" y="3490913"/>
          <p14:tracePt t="170410" x="1752600" y="3495675"/>
          <p14:tracePt t="170427" x="1747838" y="3500438"/>
          <p14:tracePt t="170443" x="1747838" y="3505200"/>
          <p14:tracePt t="170482" x="1747838" y="3509963"/>
          <p14:tracePt t="170567" x="1747838" y="3514725"/>
          <p14:tracePt t="170727" x="1752600" y="3514725"/>
          <p14:tracePt t="170805" x="1757363" y="3514725"/>
          <p14:tracePt t="170853" x="1757363" y="3519488"/>
          <p14:tracePt t="170881" x="1762125" y="3519488"/>
          <p14:tracePt t="170930" x="1762125" y="3524250"/>
          <p14:tracePt t="170958" x="1762125" y="3529013"/>
          <p14:tracePt t="170965" x="1762125" y="3533775"/>
          <p14:tracePt t="170976" x="1762125" y="3538538"/>
          <p14:tracePt t="171001" x="1762125" y="3543300"/>
          <p14:tracePt t="171014" x="1752600" y="3548063"/>
          <p14:tracePt t="171026" x="1747838" y="3552825"/>
          <p14:tracePt t="171043" x="1724025" y="3562350"/>
          <p14:tracePt t="171060" x="1709738" y="3571875"/>
          <p14:tracePt t="171076" x="1695450" y="3576638"/>
          <p14:tracePt t="171093" x="1681163" y="3586163"/>
          <p14:tracePt t="171110" x="1676400" y="3590925"/>
          <p14:tracePt t="171126" x="1671638" y="3595688"/>
          <p14:tracePt t="171143" x="1666875" y="3595688"/>
          <p14:tracePt t="171618" x="1662113" y="3595688"/>
          <p14:tracePt t="171681" x="1666875" y="3600450"/>
          <p14:tracePt t="171688" x="1676400" y="3600450"/>
          <p14:tracePt t="171695" x="1681163" y="3605213"/>
          <p14:tracePt t="171709" x="1685925" y="3605213"/>
          <p14:tracePt t="171726" x="1714500" y="3609975"/>
          <p14:tracePt t="171743" x="1724025" y="3614738"/>
          <p14:tracePt t="171759" x="1814513" y="3619500"/>
          <p14:tracePt t="171776" x="1905000" y="3619500"/>
          <p14:tracePt t="171793" x="2028825" y="3619500"/>
          <p14:tracePt t="171809" x="2114550" y="3619500"/>
          <p14:tracePt t="171826" x="2190750" y="3619500"/>
          <p14:tracePt t="171843" x="2281238" y="3619500"/>
          <p14:tracePt t="171859" x="2324100" y="3624263"/>
          <p14:tracePt t="171876" x="2366963" y="3624263"/>
          <p14:tracePt t="171893" x="2438400" y="3624263"/>
          <p14:tracePt t="171909" x="2471738" y="3633788"/>
          <p14:tracePt t="171926" x="2505075" y="3633788"/>
          <p14:tracePt t="171943" x="2519363" y="3633788"/>
          <p14:tracePt t="171959" x="2528888" y="3633788"/>
          <p14:tracePt t="171976" x="2547938" y="3633788"/>
          <p14:tracePt t="171993" x="2571750" y="3633788"/>
          <p14:tracePt t="172010" x="2614613" y="3633788"/>
          <p14:tracePt t="172026" x="2643188" y="3633788"/>
          <p14:tracePt t="172043" x="2667000" y="3638550"/>
          <p14:tracePt t="172059" x="2695575" y="3638550"/>
          <p14:tracePt t="172076" x="2714625" y="3638550"/>
          <p14:tracePt t="172093" x="2724150" y="3638550"/>
          <p14:tracePt t="172109" x="2733675" y="3638550"/>
          <p14:tracePt t="172126" x="2747963" y="3638550"/>
          <p14:tracePt t="172143" x="2752725" y="3638550"/>
          <p14:tracePt t="172159" x="2757488" y="3638550"/>
          <p14:tracePt t="172176" x="2767013" y="3638550"/>
          <p14:tracePt t="172209" x="2776538" y="3638550"/>
          <p14:tracePt t="172243" x="2786063" y="3638550"/>
          <p14:tracePt t="172283" x="2790825" y="3638550"/>
          <p14:tracePt t="172354" x="2795588" y="3638550"/>
          <p14:tracePt t="172382" x="2800350" y="3638550"/>
          <p14:tracePt t="173167" x="2809875" y="3633788"/>
          <p14:tracePt t="173174" x="2814638" y="3624263"/>
          <p14:tracePt t="173182" x="2819400" y="3619500"/>
          <p14:tracePt t="173192" x="2833688" y="3614738"/>
          <p14:tracePt t="173209" x="2852738" y="3600450"/>
          <p14:tracePt t="173226" x="2867025" y="3590925"/>
          <p14:tracePt t="173242" x="2876550" y="3586163"/>
          <p14:tracePt t="173259" x="2881313" y="3581400"/>
          <p14:tracePt t="173276" x="2886075" y="3581400"/>
          <p14:tracePt t="173309" x="2890838" y="3581400"/>
          <p14:tracePt t="173328" x="2895600" y="3586163"/>
          <p14:tracePt t="173342" x="2895600" y="3595688"/>
          <p14:tracePt t="173359" x="2895600" y="3600450"/>
          <p14:tracePt t="173375" x="2895600" y="3605213"/>
          <p14:tracePt t="173392" x="2900363" y="3609975"/>
          <p14:tracePt t="173409" x="2900363" y="3614738"/>
          <p14:tracePt t="173442" x="2900363" y="3619500"/>
          <p14:tracePt t="173459" x="2900363" y="3624263"/>
          <p14:tracePt t="173483" x="2900363" y="3629025"/>
          <p14:tracePt t="179149" x="2962275" y="3629025"/>
          <p14:tracePt t="179155" x="2990850" y="3629025"/>
          <p14:tracePt t="179162" x="3038475" y="3624263"/>
          <p14:tracePt t="179174" x="3090863" y="3619500"/>
          <p14:tracePt t="179190" x="3171825" y="3605213"/>
          <p14:tracePt t="179207" x="3338513" y="3581400"/>
          <p14:tracePt t="179224" x="3448050" y="3576638"/>
          <p14:tracePt t="179240" x="3638550" y="3571875"/>
          <p14:tracePt t="179257" x="3748088" y="3567113"/>
          <p14:tracePt t="179274" x="3900488" y="3567113"/>
          <p14:tracePt t="179290" x="4000500" y="3567113"/>
          <p14:tracePt t="179307" x="4100513" y="3567113"/>
          <p14:tracePt t="179324" x="4214813" y="3562350"/>
          <p14:tracePt t="179340" x="4286250" y="3562350"/>
          <p14:tracePt t="179357" x="4338638" y="3562350"/>
          <p14:tracePt t="179373" x="4405313" y="3562350"/>
          <p14:tracePt t="179390" x="4433888" y="3557588"/>
          <p14:tracePt t="179407" x="4457700" y="3557588"/>
          <p14:tracePt t="179423" x="4495800" y="3557588"/>
          <p14:tracePt t="179440" x="4529138" y="3557588"/>
          <p14:tracePt t="179457" x="4605338" y="3557588"/>
          <p14:tracePt t="179473" x="4662488" y="3557588"/>
          <p14:tracePt t="179490" x="4710113" y="3557588"/>
          <p14:tracePt t="179507" x="4791075" y="3557588"/>
          <p14:tracePt t="179523" x="4838700" y="3557588"/>
          <p14:tracePt t="179540" x="4910138" y="3557588"/>
          <p14:tracePt t="179557" x="4943475" y="3557588"/>
          <p14:tracePt t="179573" x="4967288" y="3557588"/>
          <p14:tracePt t="179590" x="5010150" y="3552825"/>
          <p14:tracePt t="179607" x="5043488" y="3548063"/>
          <p14:tracePt t="179623" x="5076825" y="3538538"/>
          <p14:tracePt t="179640" x="5110163" y="3533775"/>
          <p14:tracePt t="179657" x="5138738" y="3533775"/>
          <p14:tracePt t="179673" x="5172075" y="3529013"/>
          <p14:tracePt t="179690" x="5181600" y="3529013"/>
          <p14:tracePt t="179707" x="5195888" y="3529013"/>
          <p14:tracePt t="179723" x="5205413" y="3529013"/>
          <p14:tracePt t="179740" x="5219700" y="3529013"/>
          <p14:tracePt t="179757" x="5224463" y="3529013"/>
          <p14:tracePt t="179773" x="5229225" y="3529013"/>
          <p14:tracePt t="179835" x="5233988" y="3529013"/>
          <p14:tracePt t="179898" x="5238750" y="3529013"/>
          <p14:tracePt t="180656" x="5257800" y="3529013"/>
          <p14:tracePt t="180663" x="5281613" y="3529013"/>
          <p14:tracePt t="180673" x="5305425" y="3529013"/>
          <p14:tracePt t="180690" x="5372100" y="3529013"/>
          <p14:tracePt t="180706" x="5400675" y="3529013"/>
          <p14:tracePt t="180723" x="5424488" y="3529013"/>
          <p14:tracePt t="180740" x="5467350" y="3529013"/>
          <p14:tracePt t="180756" x="5491163" y="3529013"/>
          <p14:tracePt t="180773" x="5510213" y="3529013"/>
          <p14:tracePt t="180790" x="5534025" y="3529013"/>
          <p14:tracePt t="180806" x="5538788" y="3529013"/>
          <p14:tracePt t="180823" x="5548313" y="3529013"/>
          <p14:tracePt t="180840" x="5553075" y="3529013"/>
          <p14:tracePt t="180879" x="5557838" y="3529013"/>
          <p14:tracePt t="180944" x="5562600" y="3529013"/>
          <p14:tracePt t="181090" x="5567363" y="3529013"/>
          <p14:tracePt t="181161" x="5572125" y="3529013"/>
          <p14:tracePt t="181203" x="5572125" y="3533775"/>
          <p14:tracePt t="181286" x="5572125" y="3538538"/>
          <p14:tracePt t="181315" x="5572125" y="3543300"/>
          <p14:tracePt t="181322" x="5576888" y="3543300"/>
          <p14:tracePt t="181335" x="5581650" y="3548063"/>
          <p14:tracePt t="181349" x="5586413" y="3552825"/>
          <p14:tracePt t="181356" x="5586413" y="3557588"/>
          <p14:tracePt t="181373" x="5600700" y="3571875"/>
          <p14:tracePt t="181389" x="5614988" y="3581400"/>
          <p14:tracePt t="181406" x="5638800" y="3600450"/>
          <p14:tracePt t="181423" x="5653088" y="3609975"/>
          <p14:tracePt t="181439" x="5667375" y="3614738"/>
          <p14:tracePt t="181456" x="5681663" y="3629025"/>
          <p14:tracePt t="181482" x="5686425" y="3633788"/>
          <p14:tracePt t="181497" x="5691188" y="3633788"/>
          <p14:tracePt t="181512" x="5695950" y="3633788"/>
          <p14:tracePt t="181525" x="5695950" y="3638550"/>
          <p14:tracePt t="181553" x="5695950" y="3643313"/>
          <p14:tracePt t="181582" x="5700713" y="3643313"/>
          <p14:tracePt t="181644" x="5705475" y="3643313"/>
          <p14:tracePt t="181693" x="5705475" y="3638550"/>
          <p14:tracePt t="181707" x="5705475" y="3633788"/>
          <p14:tracePt t="181714" x="5695950" y="3633788"/>
          <p14:tracePt t="181728" x="5662613" y="3614738"/>
          <p14:tracePt t="181739" x="5648325" y="3609975"/>
          <p14:tracePt t="181756" x="5619750" y="3600450"/>
          <p14:tracePt t="181773" x="5605463" y="3595688"/>
          <p14:tracePt t="181789" x="5595938" y="3595688"/>
          <p14:tracePt t="181806" x="5581650" y="3586163"/>
          <p14:tracePt t="181839" x="5576888" y="3581400"/>
          <p14:tracePt t="181856" x="5572125" y="3581400"/>
          <p14:tracePt t="181873" x="5567363" y="3581400"/>
          <p14:tracePt t="181889" x="5548313" y="3571875"/>
          <p14:tracePt t="181906" x="5529263" y="3571875"/>
          <p14:tracePt t="181923" x="5491163" y="3567113"/>
          <p14:tracePt t="181939" x="5434013" y="3548063"/>
          <p14:tracePt t="181956" x="5405438" y="3548063"/>
          <p14:tracePt t="181973" x="5372100" y="3538538"/>
          <p14:tracePt t="181989" x="5314950" y="3529013"/>
          <p14:tracePt t="182006" x="5286375" y="3524250"/>
          <p14:tracePt t="182023" x="5248275" y="3524250"/>
          <p14:tracePt t="182039" x="5233988" y="3524250"/>
          <p14:tracePt t="182056" x="5224463" y="3524250"/>
          <p14:tracePt t="182073" x="5219700" y="3524250"/>
          <p14:tracePt t="182089" x="5214938" y="3524250"/>
          <p14:tracePt t="182163" x="5214938" y="3529013"/>
          <p14:tracePt t="182177" x="5219700" y="3533775"/>
          <p14:tracePt t="182184" x="5224463" y="3533775"/>
          <p14:tracePt t="182192" x="5224463" y="3538538"/>
          <p14:tracePt t="182206" x="5233988" y="3548063"/>
          <p14:tracePt t="182223" x="5243513" y="3552825"/>
          <p14:tracePt t="182239" x="5257800" y="3557588"/>
          <p14:tracePt t="182289" x="5295900" y="3557588"/>
          <p14:tracePt t="182296" x="5300663" y="3557588"/>
          <p14:tracePt t="182306" x="5305425" y="3557588"/>
          <p14:tracePt t="182322" x="5319713" y="3557588"/>
          <p14:tracePt t="182339" x="5338763" y="3552825"/>
          <p14:tracePt t="182356" x="5348288" y="3543300"/>
          <p14:tracePt t="182373" x="5367338" y="3524250"/>
          <p14:tracePt t="182389" x="5372100" y="3509963"/>
          <p14:tracePt t="182406" x="5376863" y="3452813"/>
          <p14:tracePt t="182422" x="5367338" y="3409950"/>
          <p14:tracePt t="182439" x="5357813" y="3386138"/>
          <p14:tracePt t="182456" x="5329238" y="3362325"/>
          <p14:tracePt t="182457" x="5300663" y="3343275"/>
          <p14:tracePt t="182472" x="5238750" y="3319463"/>
          <p14:tracePt t="182489" x="5176838" y="3300413"/>
          <p14:tracePt t="182506" x="5114925" y="3281363"/>
          <p14:tracePt t="182522" x="5086350" y="3276600"/>
          <p14:tracePt t="182539" x="5062538" y="3276600"/>
          <p14:tracePt t="182556" x="5029200" y="3290888"/>
          <p14:tracePt t="182572" x="5014913" y="3300413"/>
          <p14:tracePt t="182589" x="5005388" y="3309938"/>
          <p14:tracePt t="182606" x="4995863" y="3324225"/>
          <p14:tracePt t="182622" x="4991100" y="3333750"/>
          <p14:tracePt t="182639" x="4991100" y="3338513"/>
          <p14:tracePt t="182672" x="4986338" y="3371850"/>
          <p14:tracePt t="182689" x="4972050" y="3424238"/>
          <p14:tracePt t="182706" x="4962525" y="3467100"/>
          <p14:tracePt t="182722" x="4953000" y="3490913"/>
          <p14:tracePt t="182739" x="4943475" y="3519488"/>
          <p14:tracePt t="182756" x="4938713" y="3562350"/>
          <p14:tracePt t="182772" x="4953000" y="3609975"/>
          <p14:tracePt t="182789" x="4976813" y="3652838"/>
          <p14:tracePt t="182806" x="5019675" y="3690938"/>
          <p14:tracePt t="182822" x="5091113" y="3738563"/>
          <p14:tracePt t="182839" x="5143500" y="3748088"/>
          <p14:tracePt t="182856" x="5224463" y="3738563"/>
          <p14:tracePt t="182872" x="5343525" y="3671888"/>
          <p14:tracePt t="182889" x="5405438" y="3619500"/>
          <p14:tracePt t="182906" x="5472113" y="3552825"/>
          <p14:tracePt t="182922" x="5491163" y="3500438"/>
          <p14:tracePt t="182939" x="5491163" y="3452813"/>
          <p14:tracePt t="182956" x="5467350" y="3405188"/>
          <p14:tracePt t="182972" x="5453063" y="3371850"/>
          <p14:tracePt t="182989" x="5424488" y="3328988"/>
          <p14:tracePt t="183006" x="5381625" y="3281363"/>
          <p14:tracePt t="183022" x="5334000" y="3243263"/>
          <p14:tracePt t="183039" x="5262563" y="3209925"/>
          <p14:tracePt t="183056" x="5229225" y="3205163"/>
          <p14:tracePt t="183072" x="5200650" y="3205163"/>
          <p14:tracePt t="183089" x="5167313" y="3209925"/>
          <p14:tracePt t="183106" x="5157788" y="3219450"/>
          <p14:tracePt t="183122" x="5143500" y="3224213"/>
          <p14:tracePt t="183139" x="5138738" y="3238500"/>
          <p14:tracePt t="183179" x="5124450" y="3286125"/>
          <p14:tracePt t="183189" x="5124450" y="3295650"/>
          <p14:tracePt t="183205" x="5124450" y="3314700"/>
          <p14:tracePt t="183222" x="5129213" y="3381375"/>
          <p14:tracePt t="183239" x="5133975" y="3419475"/>
          <p14:tracePt t="183256" x="5143500" y="3476625"/>
          <p14:tracePt t="183272" x="5157788" y="3505200"/>
          <p14:tracePt t="183289" x="5172075" y="3538538"/>
          <p14:tracePt t="183305" x="5205413" y="3576638"/>
          <p14:tracePt t="183322" x="5267325" y="3595688"/>
          <p14:tracePt t="183339" x="5343525" y="3614738"/>
          <p14:tracePt t="183355" x="5486400" y="3605213"/>
          <p14:tracePt t="183372" x="5595938" y="3595688"/>
          <p14:tracePt t="183389" x="5691188" y="3586163"/>
          <p14:tracePt t="183405" x="5791200" y="3557588"/>
          <p14:tracePt t="183422" x="5838825" y="3548063"/>
          <p14:tracePt t="183439" x="5872163" y="3538538"/>
          <p14:tracePt t="183455" x="5881688" y="3533775"/>
          <p14:tracePt t="183474" x="5886450" y="3533775"/>
          <p14:tracePt t="183509" x="5886450" y="3529013"/>
          <p14:tracePt t="183537" x="5886450" y="3524250"/>
          <p14:tracePt t="183552" x="5886450" y="3519488"/>
          <p14:tracePt t="183565" x="5881688" y="3514725"/>
          <p14:tracePt t="183572" x="5876925" y="3509963"/>
          <p14:tracePt t="183589" x="5857875" y="3505200"/>
          <p14:tracePt t="183622" x="5805488" y="3481388"/>
          <p14:tracePt t="183639" x="5791200" y="3476625"/>
          <p14:tracePt t="183656" x="5776913" y="3476625"/>
          <p14:tracePt t="183672" x="5753100" y="3476625"/>
          <p14:tracePt t="183689" x="5734050" y="3476625"/>
          <p14:tracePt t="183705" x="5695950" y="3490913"/>
          <p14:tracePt t="183722" x="5672138" y="3490913"/>
          <p14:tracePt t="183739" x="5657850" y="3490913"/>
          <p14:tracePt t="183755" x="5657850" y="3495675"/>
          <p14:tracePt t="183772" x="5657850" y="3505200"/>
          <p14:tracePt t="183789" x="5672138" y="3524250"/>
          <p14:tracePt t="183805" x="5686425" y="3529013"/>
          <p14:tracePt t="183853" x="5748338" y="3505200"/>
          <p14:tracePt t="183859" x="5757863" y="3495675"/>
          <p14:tracePt t="183872" x="5772150" y="3490913"/>
          <p14:tracePt t="183889" x="5810250" y="3457575"/>
          <p14:tracePt t="183905" x="5819775" y="3452813"/>
          <p14:tracePt t="183922" x="5862638" y="3362325"/>
          <p14:tracePt t="183939" x="5867400" y="3319463"/>
          <p14:tracePt t="183955" x="5872163" y="3286125"/>
          <p14:tracePt t="183972" x="5862638" y="3238500"/>
          <p14:tracePt t="183989" x="5848350" y="3200400"/>
          <p14:tracePt t="184005" x="5834063" y="3167063"/>
          <p14:tracePt t="184022" x="5791200" y="3124200"/>
          <p14:tracePt t="184039" x="5738813" y="3086100"/>
          <p14:tracePt t="184055" x="5667375" y="3076575"/>
          <p14:tracePt t="184072" x="5634038" y="3076575"/>
          <p14:tracePt t="184089" x="5605463" y="3081338"/>
          <p14:tracePt t="184105" x="5572125" y="3100388"/>
          <p14:tracePt t="184122" x="5557838" y="3109913"/>
          <p14:tracePt t="184138" x="5543550" y="3128963"/>
          <p14:tracePt t="184155" x="5514975" y="3157538"/>
          <p14:tracePt t="184172" x="5500688" y="3181350"/>
          <p14:tracePt t="184188" x="5486400" y="3200400"/>
          <p14:tracePt t="184205" x="5462588" y="3243263"/>
          <p14:tracePt t="184222" x="5443538" y="3286125"/>
          <p14:tracePt t="184238" x="5434013" y="3367088"/>
          <p14:tracePt t="184255" x="5429250" y="3414713"/>
          <p14:tracePt t="184272" x="5438775" y="3462338"/>
          <p14:tracePt t="184288" x="5481638" y="3548063"/>
          <p14:tracePt t="184305" x="5529263" y="3605213"/>
          <p14:tracePt t="184322" x="5643563" y="3676650"/>
          <p14:tracePt t="184338" x="5753100" y="3695700"/>
          <p14:tracePt t="184355" x="5857875" y="3714750"/>
          <p14:tracePt t="184372" x="6034088" y="3709988"/>
          <p14:tracePt t="184388" x="6129338" y="3686175"/>
          <p14:tracePt t="184405" x="6210300" y="3648075"/>
          <p14:tracePt t="184422" x="6315075" y="3581400"/>
          <p14:tracePt t="184438" x="6362700" y="3548063"/>
          <p14:tracePt t="184455" x="6386513" y="3519488"/>
          <p14:tracePt t="184472" x="6391275" y="3509963"/>
          <p14:tracePt t="184488" x="6396038" y="3505200"/>
          <p14:tracePt t="184512" x="6391275" y="3505200"/>
          <p14:tracePt t="184522" x="6391275" y="3500438"/>
          <p14:tracePt t="184538" x="6386513" y="3500438"/>
          <p14:tracePt t="184610" x="6391275" y="3500438"/>
          <p14:tracePt t="184617" x="6400800" y="3500438"/>
          <p14:tracePt t="184624" x="6419850" y="3495675"/>
          <p14:tracePt t="184638" x="6448425" y="3495675"/>
          <p14:tracePt t="184655" x="6486525" y="3486150"/>
          <p14:tracePt t="184672" x="6538913" y="3481388"/>
          <p14:tracePt t="184688" x="6643688" y="3467100"/>
          <p14:tracePt t="184705" x="6705600" y="3452813"/>
          <p14:tracePt t="184722" x="6796088" y="3424238"/>
          <p14:tracePt t="184738" x="6848475" y="3400425"/>
          <p14:tracePt t="184755" x="6900863" y="3367088"/>
          <p14:tracePt t="184772" x="6953250" y="3328988"/>
          <p14:tracePt t="184788" x="6977063" y="3286125"/>
          <p14:tracePt t="184805" x="6991350" y="3267075"/>
          <p14:tracePt t="184822" x="7000875" y="3243263"/>
          <p14:tracePt t="184838" x="7000875" y="3233738"/>
          <p14:tracePt t="184855" x="6986588" y="3224213"/>
          <p14:tracePt t="184872" x="6972300" y="3214688"/>
          <p14:tracePt t="184888" x="6934200" y="3195638"/>
          <p14:tracePt t="184905" x="6862763" y="3181350"/>
          <p14:tracePt t="184922" x="6805613" y="3162300"/>
          <p14:tracePt t="184938" x="6719888" y="3124200"/>
          <p14:tracePt t="184955" x="6586538" y="3086100"/>
          <p14:tracePt t="184972" x="6510338" y="3067050"/>
          <p14:tracePt t="184988" x="6448425" y="3067050"/>
          <p14:tracePt t="185005" x="6424613" y="3071813"/>
          <p14:tracePt t="185021" x="6410325" y="3081338"/>
          <p14:tracePt t="185038" x="6386513" y="3114675"/>
          <p14:tracePt t="185055" x="6376988" y="3133725"/>
          <p14:tracePt t="185071" x="6372225" y="3152775"/>
          <p14:tracePt t="185088" x="6343650" y="3176588"/>
          <p14:tracePt t="185105" x="6319838" y="3190875"/>
          <p14:tracePt t="185121" x="6291263" y="3214688"/>
          <p14:tracePt t="185138" x="6281738" y="3224213"/>
          <p14:tracePt t="185155" x="6272213" y="3228975"/>
          <p14:tracePt t="185171" x="6262688" y="3243263"/>
          <p14:tracePt t="185188" x="6253163" y="3252788"/>
          <p14:tracePt t="185205" x="6243638" y="3281363"/>
          <p14:tracePt t="185221" x="6234113" y="3290888"/>
          <p14:tracePt t="185238" x="6219825" y="3314700"/>
          <p14:tracePt t="185255" x="6205538" y="3348038"/>
          <p14:tracePt t="185271" x="6191250" y="3367088"/>
          <p14:tracePt t="185288" x="6181725" y="3390900"/>
          <p14:tracePt t="185305" x="6162675" y="3438525"/>
          <p14:tracePt t="185321" x="6157913" y="3481388"/>
          <p14:tracePt t="185338" x="6153150" y="3557588"/>
          <p14:tracePt t="185355" x="6157913" y="3605213"/>
          <p14:tracePt t="185371" x="6172200" y="3657600"/>
          <p14:tracePt t="185388" x="6205538" y="3733800"/>
          <p14:tracePt t="185405" x="6219825" y="3771900"/>
          <p14:tracePt t="185421" x="6229350" y="3800475"/>
          <p14:tracePt t="185438" x="6253163" y="3819525"/>
          <p14:tracePt t="185455" x="6281738" y="3829050"/>
          <p14:tracePt t="185472" x="6372225" y="3838575"/>
          <p14:tracePt t="185488" x="6448425" y="3829050"/>
          <p14:tracePt t="185505" x="6538913" y="3814763"/>
          <p14:tracePt t="185521" x="6681788" y="3762375"/>
          <p14:tracePt t="185538" x="6762750" y="3719513"/>
          <p14:tracePt t="185555" x="6838950" y="3686175"/>
          <p14:tracePt t="185571" x="6929438" y="3633788"/>
          <p14:tracePt t="185588" x="6967538" y="3600450"/>
          <p14:tracePt t="185605" x="7005638" y="3571875"/>
          <p14:tracePt t="185621" x="7019925" y="3552825"/>
          <p14:tracePt t="185638" x="7024688" y="3538538"/>
          <p14:tracePt t="185655" x="7024688" y="3529013"/>
          <p14:tracePt t="185671" x="7024688" y="3524250"/>
          <p14:tracePt t="185688" x="7024688" y="3514725"/>
          <p14:tracePt t="185705" x="7024688" y="3509963"/>
          <p14:tracePt t="185746" x="7019925" y="3509963"/>
          <p14:tracePt t="185755" x="7019925" y="3505200"/>
          <p14:tracePt t="185781" x="7015163" y="3505200"/>
          <p14:tracePt t="185809" x="7010400" y="3505200"/>
          <p14:tracePt t="185837" x="7005638" y="3505200"/>
          <p14:tracePt t="186209" x="6958013" y="3500438"/>
          <p14:tracePt t="186216" x="6867525" y="3486150"/>
          <p14:tracePt t="186223" x="6738938" y="3467100"/>
          <p14:tracePt t="186238" x="6638925" y="3438525"/>
          <p14:tracePt t="186254" x="5853113" y="3186113"/>
          <p14:tracePt t="186272" x="5024438" y="2724150"/>
          <p14:tracePt t="186288" x="4605338" y="2405063"/>
          <p14:tracePt t="186305" x="4291013" y="2147888"/>
          <p14:tracePt t="186321" x="4033838" y="1881188"/>
          <p14:tracePt t="186338" x="3919538" y="1738313"/>
          <p14:tracePt t="186354" x="3857625" y="1652588"/>
          <p14:tracePt t="186371" x="3814763" y="1585913"/>
          <p14:tracePt t="186388" x="3805238" y="1566863"/>
          <p14:tracePt t="186404" x="3800475" y="1562100"/>
          <p14:tracePt t="186421" x="3800475" y="1557338"/>
          <p14:tracePt t="186475" x="3790950" y="1557338"/>
          <p14:tracePt t="186496" x="3781425" y="1562100"/>
          <p14:tracePt t="186503" x="3781425" y="1566863"/>
          <p14:tracePt t="186510" x="3776663" y="1576388"/>
          <p14:tracePt t="186559" x="3724275" y="1700213"/>
          <p14:tracePt t="186566" x="3719513" y="1714500"/>
          <p14:tracePt t="186573" x="3709988" y="1738313"/>
          <p14:tracePt t="186588" x="3662363" y="1809750"/>
          <p14:tracePt t="186604" x="3609975" y="1905000"/>
          <p14:tracePt t="186621" x="3548063" y="1995488"/>
          <p14:tracePt t="186638" x="3452813" y="2214563"/>
          <p14:tracePt t="186654" x="3409950" y="2333625"/>
          <p14:tracePt t="186671" x="3386138" y="2443163"/>
          <p14:tracePt t="186688" x="3357563" y="2586038"/>
          <p14:tracePt t="186704" x="3348038" y="2643188"/>
          <p14:tracePt t="186721" x="3343275" y="2724150"/>
          <p14:tracePt t="186738" x="3343275" y="2752725"/>
          <p14:tracePt t="186754" x="3343275" y="2771775"/>
          <p14:tracePt t="186771" x="3343275" y="2781300"/>
          <p14:tracePt t="186804" x="3343275" y="2786063"/>
          <p14:tracePt t="186821" x="3343275" y="2776538"/>
          <p14:tracePt t="186847" x="3352800" y="2633663"/>
          <p14:tracePt t="186854" x="3352800" y="2581275"/>
          <p14:tracePt t="186871" x="3357563" y="2466975"/>
          <p14:tracePt t="186888" x="3381375" y="2324100"/>
          <p14:tracePt t="186904" x="3438525" y="2047875"/>
          <p14:tracePt t="186921" x="3471863" y="1895475"/>
          <p14:tracePt t="186937" x="3519488" y="1743075"/>
          <p14:tracePt t="186954" x="3543300" y="1666875"/>
          <p14:tracePt t="186971" x="3557588" y="1633538"/>
          <p14:tracePt t="186987" x="3562350" y="1619250"/>
          <p14:tracePt t="187021" x="3562350" y="1614488"/>
          <p14:tracePt t="187050" x="3562350" y="1628775"/>
          <p14:tracePt t="187057" x="3562350" y="1638300"/>
          <p14:tracePt t="187078" x="3557588" y="1719263"/>
          <p14:tracePt t="187092" x="3552825" y="1824038"/>
          <p14:tracePt t="187104" x="3548063" y="1862138"/>
          <p14:tracePt t="187121" x="3509963" y="2043113"/>
          <p14:tracePt t="187137" x="3476625" y="2166938"/>
          <p14:tracePt t="187154" x="3448050" y="2333625"/>
          <p14:tracePt t="187171" x="3414713" y="2552700"/>
          <p14:tracePt t="187187" x="3395663" y="2695575"/>
          <p14:tracePt t="187204" x="3381375" y="2852738"/>
          <p14:tracePt t="187221" x="3376613" y="2909888"/>
          <p14:tracePt t="187237" x="3367088" y="2943225"/>
          <p14:tracePt t="187254" x="3367088" y="2952750"/>
          <p14:tracePt t="187289" x="3362325" y="2933700"/>
          <p14:tracePt t="187309" x="3309938" y="2767013"/>
          <p14:tracePt t="187321" x="3295650" y="2719388"/>
          <p14:tracePt t="187337" x="3262313" y="2557463"/>
          <p14:tracePt t="187354" x="3228975" y="2433638"/>
          <p14:tracePt t="187371" x="3190875" y="2324100"/>
          <p14:tracePt t="187387" x="3133725" y="2185988"/>
          <p14:tracePt t="187404" x="3109913" y="2124075"/>
          <p14:tracePt t="187421" x="3081338" y="2066925"/>
          <p14:tracePt t="187437" x="3057525" y="2019300"/>
          <p14:tracePt t="187454" x="3052763" y="2009775"/>
          <p14:tracePt t="187499" x="3052763" y="2024063"/>
          <p14:tracePt t="187506" x="3057525" y="2024063"/>
          <p14:tracePt t="187828" x="3009900" y="2024063"/>
          <p14:tracePt t="187835" x="2919413" y="2019300"/>
          <p14:tracePt t="187842" x="2814638" y="2014538"/>
          <p14:tracePt t="187854" x="2719388" y="2005013"/>
          <p14:tracePt t="187871" x="2333625" y="1976438"/>
          <p14:tracePt t="187887" x="2066925" y="1957388"/>
          <p14:tracePt t="187904" x="1866900" y="1924050"/>
          <p14:tracePt t="187921" x="1681163" y="1871663"/>
          <p14:tracePt t="187937" x="1638300" y="1852613"/>
          <p14:tracePt t="187954" x="1624013" y="1843088"/>
          <p14:tracePt t="187987" x="1633538" y="1838325"/>
          <p14:tracePt t="188004" x="1671638" y="1838325"/>
          <p14:tracePt t="188020" x="1695450" y="1833563"/>
          <p14:tracePt t="188037" x="1733550" y="1828800"/>
          <p14:tracePt t="188038" x="1766888" y="1828800"/>
          <p14:tracePt t="188054" x="1838325" y="1819275"/>
          <p14:tracePt t="188070" x="1909763" y="1819275"/>
          <p14:tracePt t="188088" x="2028825" y="1809750"/>
          <p14:tracePt t="188104" x="2157413" y="1809750"/>
          <p14:tracePt t="188121" x="2290763" y="1814513"/>
          <p14:tracePt t="188137" x="2533650" y="1814513"/>
          <p14:tracePt t="188154" x="2719388" y="1819275"/>
          <p14:tracePt t="188170" x="2857500" y="1824038"/>
          <p14:tracePt t="188187" x="3028950" y="1828800"/>
          <p14:tracePt t="188204" x="3105150" y="1828800"/>
          <p14:tracePt t="188221" x="3143250" y="1833563"/>
          <p14:tracePt t="188237" x="3157538" y="1833563"/>
          <p14:tracePt t="188254" x="3162300" y="1833563"/>
          <p14:tracePt t="188334" x="3162300" y="1838325"/>
          <p14:tracePt t="188347" x="3152775" y="1838325"/>
          <p14:tracePt t="188362" x="3148013" y="1838325"/>
          <p14:tracePt t="188382" x="3100388" y="1838325"/>
          <p14:tracePt t="188389" x="3086100" y="1838325"/>
          <p14:tracePt t="188396" x="3081338" y="1838325"/>
          <p14:tracePt t="188404" x="3071813" y="1838325"/>
          <p14:tracePt t="188420" x="3048000" y="1838325"/>
          <p14:tracePt t="188437" x="3024188" y="1838325"/>
          <p14:tracePt t="188454" x="2900363" y="1838325"/>
          <p14:tracePt t="188470" x="2790825" y="1843088"/>
          <p14:tracePt t="188487" x="2595563" y="1843088"/>
          <p14:tracePt t="188504" x="2257425" y="1833563"/>
          <p14:tracePt t="188520" x="2043113" y="1828800"/>
          <p14:tracePt t="188537" x="1733550" y="1804988"/>
          <p14:tracePt t="188554" x="1595438" y="1781175"/>
          <p14:tracePt t="188570" x="1490663" y="1771650"/>
          <p14:tracePt t="188587" x="1362075" y="1762125"/>
          <p14:tracePt t="188604" x="1309688" y="1757363"/>
          <p14:tracePt t="188620" x="1271588" y="1757363"/>
          <p14:tracePt t="188637" x="1243013" y="1752600"/>
          <p14:tracePt t="188654" x="1223963" y="1743075"/>
          <p14:tracePt t="188670" x="1214438" y="1738313"/>
          <p14:tracePt t="188687" x="1209675" y="1738313"/>
          <p14:tracePt t="188704" x="1209675" y="1733550"/>
          <p14:tracePt t="188720" x="1204913" y="1733550"/>
          <p14:tracePt t="188737" x="1195388" y="1733550"/>
          <p14:tracePt t="188754" x="1185863" y="1733550"/>
          <p14:tracePt t="188770" x="1181100" y="1733550"/>
          <p14:tracePt t="188838" x="1185863" y="1738313"/>
          <p14:tracePt t="188846" x="1190625" y="1738313"/>
          <p14:tracePt t="188854" x="1200150" y="1747838"/>
          <p14:tracePt t="188870" x="1209675" y="1747838"/>
          <p14:tracePt t="188887" x="1214438" y="1752600"/>
          <p14:tracePt t="188903" x="1243013" y="1757363"/>
          <p14:tracePt t="188920" x="1266825" y="1762125"/>
          <p14:tracePt t="188937" x="1338263" y="1785938"/>
          <p14:tracePt t="188954" x="1419225" y="1795463"/>
          <p14:tracePt t="188970" x="1485900" y="1800225"/>
          <p14:tracePt t="188987" x="1585913" y="1809750"/>
          <p14:tracePt t="189004" x="1662113" y="1809750"/>
          <p14:tracePt t="189020" x="1752600" y="1809750"/>
          <p14:tracePt t="189037" x="1800225" y="1809750"/>
          <p14:tracePt t="189053" x="1843088" y="1809750"/>
          <p14:tracePt t="189071" x="1919288" y="1809750"/>
          <p14:tracePt t="189087" x="1966913" y="1804988"/>
          <p14:tracePt t="189104" x="2000250" y="1804988"/>
          <p14:tracePt t="189120" x="2043113" y="1800225"/>
          <p14:tracePt t="189137" x="2052638" y="1800225"/>
          <p14:tracePt t="189154" x="2085975" y="1795463"/>
          <p14:tracePt t="189170" x="2114550" y="1795463"/>
          <p14:tracePt t="189187" x="2152650" y="1795463"/>
          <p14:tracePt t="189203" x="2209800" y="1795463"/>
          <p14:tracePt t="189220" x="2257425" y="1795463"/>
          <p14:tracePt t="189237" x="2290763" y="1795463"/>
          <p14:tracePt t="189253" x="2343150" y="1795463"/>
          <p14:tracePt t="189270" x="2376488" y="1795463"/>
          <p14:tracePt t="189287" x="2438400" y="1795463"/>
          <p14:tracePt t="189303" x="2486025" y="1795463"/>
          <p14:tracePt t="189320" x="2538413" y="1795463"/>
          <p14:tracePt t="189337" x="2619375" y="1800225"/>
          <p14:tracePt t="189353" x="2676525" y="1800225"/>
          <p14:tracePt t="189370" x="2709863" y="1800225"/>
          <p14:tracePt t="189387" x="2757488" y="1800225"/>
          <p14:tracePt t="189403" x="2776538" y="1800225"/>
          <p14:tracePt t="189420" x="2800350" y="1800225"/>
          <p14:tracePt t="189437" x="2809875" y="1800225"/>
          <p14:tracePt t="189470" x="2819400" y="1800225"/>
          <p14:tracePt t="189487" x="2824163" y="1800225"/>
          <p14:tracePt t="189539" x="2828925" y="1800225"/>
          <p14:tracePt t="189904" x="2795588" y="1800225"/>
          <p14:tracePt t="189912" x="2771775" y="1800225"/>
          <p14:tracePt t="189920" x="2733675" y="1800225"/>
          <p14:tracePt t="189937" x="2643188" y="1809750"/>
          <p14:tracePt t="189953" x="2447925" y="1833563"/>
          <p14:tracePt t="189970" x="2319338" y="1852613"/>
          <p14:tracePt t="189987" x="2195513" y="1876425"/>
          <p14:tracePt t="190003" x="2014538" y="1919288"/>
          <p14:tracePt t="190020" x="1924050" y="1938338"/>
          <p14:tracePt t="190037" x="1852613" y="1966913"/>
          <p14:tracePt t="190053" x="1743075" y="2005013"/>
          <p14:tracePt t="190070" x="1681163" y="2033588"/>
          <p14:tracePt t="190086" x="1624013" y="2066925"/>
          <p14:tracePt t="190103" x="1590675" y="2090738"/>
          <p14:tracePt t="190120" x="1562100" y="2105025"/>
          <p14:tracePt t="190136" x="1524000" y="2128838"/>
          <p14:tracePt t="190153" x="1495425" y="2143125"/>
          <p14:tracePt t="190170" x="1457325" y="2157413"/>
          <p14:tracePt t="190186" x="1433513" y="2171700"/>
          <p14:tracePt t="190203" x="1409700" y="2181225"/>
          <p14:tracePt t="190220" x="1390650" y="2190750"/>
          <p14:tracePt t="190236" x="1376363" y="2205038"/>
          <p14:tracePt t="190253" x="1371600" y="2209800"/>
          <p14:tracePt t="190270" x="1347788" y="2224088"/>
          <p14:tracePt t="190286" x="1338263" y="2233613"/>
          <p14:tracePt t="190303" x="1314450" y="2247900"/>
          <p14:tracePt t="190320" x="1300163" y="2257425"/>
          <p14:tracePt t="190336" x="1276350" y="2271713"/>
          <p14:tracePt t="190353" x="1262063" y="2281238"/>
          <p14:tracePt t="190370" x="1252538" y="2290763"/>
          <p14:tracePt t="190386" x="1252538" y="2295525"/>
          <p14:tracePt t="190403" x="1238250" y="2305050"/>
          <p14:tracePt t="190437" x="1233488" y="2305050"/>
          <p14:tracePt t="190472" x="1233488" y="2309813"/>
          <p14:tracePt t="190479" x="1238250" y="2309813"/>
          <p14:tracePt t="190486" x="1252538" y="2314575"/>
          <p14:tracePt t="190503" x="1300163" y="2328863"/>
          <p14:tracePt t="190520" x="1352550" y="2338388"/>
          <p14:tracePt t="190536" x="1462088" y="2343150"/>
          <p14:tracePt t="190553" x="1566863" y="2343150"/>
          <p14:tracePt t="190570" x="1743075" y="2343150"/>
          <p14:tracePt t="190586" x="1866900" y="2324100"/>
          <p14:tracePt t="190603" x="1933575" y="2319338"/>
          <p14:tracePt t="190620" x="2219325" y="2314575"/>
          <p14:tracePt t="190636" x="2352675" y="2309813"/>
          <p14:tracePt t="190653" x="2481263" y="2309813"/>
          <p14:tracePt t="190670" x="2647950" y="2305050"/>
          <p14:tracePt t="190686" x="2752725" y="2305050"/>
          <p14:tracePt t="190703" x="2871788" y="2305050"/>
          <p14:tracePt t="190720" x="2919413" y="2300288"/>
          <p14:tracePt t="190736" x="2952750" y="2300288"/>
          <p14:tracePt t="190753" x="2976563" y="2300288"/>
          <p14:tracePt t="190770" x="2986088" y="2295525"/>
          <p14:tracePt t="190786" x="2990850" y="2295525"/>
          <p14:tracePt t="190820" x="2995613" y="2295525"/>
          <p14:tracePt t="191111" x="3019425" y="2295525"/>
          <p14:tracePt t="191117" x="3038475" y="2305050"/>
          <p14:tracePt t="191124" x="3057525" y="2305050"/>
          <p14:tracePt t="191136" x="3081338" y="2314575"/>
          <p14:tracePt t="191153" x="3143250" y="2324100"/>
          <p14:tracePt t="191169" x="3186113" y="2333625"/>
          <p14:tracePt t="191186" x="3228975" y="2347913"/>
          <p14:tracePt t="191203" x="3271838" y="2352675"/>
          <p14:tracePt t="191221" x="3295650" y="2362200"/>
          <p14:tracePt t="191236" x="3314700" y="2366963"/>
          <p14:tracePt t="191253" x="3319463" y="2366963"/>
          <p14:tracePt t="191269" x="3333750" y="2366963"/>
          <p14:tracePt t="191286" x="3343275" y="2366963"/>
          <p14:tracePt t="191303" x="3348038" y="2366963"/>
          <p14:tracePt t="191319" x="3357563" y="2366963"/>
          <p14:tracePt t="191336" x="3367088" y="2362200"/>
          <p14:tracePt t="191353" x="3371850" y="2362200"/>
          <p14:tracePt t="191369" x="3376613" y="2357438"/>
          <p14:tracePt t="191386" x="3386138" y="2357438"/>
          <p14:tracePt t="191403" x="3390900" y="2357438"/>
          <p14:tracePt t="191419" x="3395663" y="2347913"/>
          <p14:tracePt t="191475" x="3400425" y="2347913"/>
          <p14:tracePt t="191517" x="3400425" y="2343150"/>
          <p14:tracePt t="191615" x="3400425" y="2338388"/>
          <p14:tracePt t="191846" x="3395663" y="2338388"/>
          <p14:tracePt t="191895" x="3390900" y="2338388"/>
          <p14:tracePt t="191924" x="3381375" y="2338388"/>
          <p14:tracePt t="191931" x="3381375" y="2343150"/>
          <p14:tracePt t="191945" x="3376613" y="2343150"/>
          <p14:tracePt t="191959" x="3371850" y="2343150"/>
          <p14:tracePt t="191969" x="3367088" y="2343150"/>
          <p14:tracePt t="191986" x="3352800" y="2343150"/>
          <p14:tracePt t="192003" x="3305175" y="2343150"/>
          <p14:tracePt t="192019" x="3186113" y="2366963"/>
          <p14:tracePt t="192036" x="2871788" y="2405063"/>
          <p14:tracePt t="192053" x="2609850" y="2452688"/>
          <p14:tracePt t="192069" x="2328863" y="2505075"/>
          <p14:tracePt t="192086" x="1890713" y="2586038"/>
          <p14:tracePt t="192103" x="1604963" y="2628900"/>
          <p14:tracePt t="192119" x="1300163" y="2690813"/>
          <p14:tracePt t="192136" x="1133475" y="2738438"/>
          <p14:tracePt t="192152" x="1028700" y="2767013"/>
          <p14:tracePt t="192169" x="938213" y="2805113"/>
          <p14:tracePt t="192186" x="909638" y="2809875"/>
          <p14:tracePt t="192202" x="895350" y="2824163"/>
          <p14:tracePt t="192716" x="919163" y="2824163"/>
          <p14:tracePt t="192723" x="962025" y="2828925"/>
          <p14:tracePt t="192736" x="1009650" y="2838450"/>
          <p14:tracePt t="192752" x="1166813" y="2852738"/>
          <p14:tracePt t="192769" x="1276350" y="2862263"/>
          <p14:tracePt t="192786" x="1423988" y="2862263"/>
          <p14:tracePt t="192802" x="1509713" y="2862263"/>
          <p14:tracePt t="192819" x="1595438" y="2857500"/>
          <p14:tracePt t="192835" x="1690688" y="2852738"/>
          <p14:tracePt t="192852" x="1752600" y="2847975"/>
          <p14:tracePt t="192869" x="1828800" y="2843213"/>
          <p14:tracePt t="192886" x="1905000" y="2838450"/>
          <p14:tracePt t="192902" x="1938338" y="2838450"/>
          <p14:tracePt t="192919" x="1985963" y="2838450"/>
          <p14:tracePt t="192936" x="2009775" y="2838450"/>
          <p14:tracePt t="192952" x="2043113" y="2838450"/>
          <p14:tracePt t="192969" x="2081213" y="2838450"/>
          <p14:tracePt t="192985" x="2100263" y="2838450"/>
          <p14:tracePt t="193002" x="2114550" y="2838450"/>
          <p14:tracePt t="193019" x="2124075" y="2838450"/>
          <p14:tracePt t="193036" x="2128838" y="2838450"/>
          <p14:tracePt t="193052" x="2133600" y="2838450"/>
          <p14:tracePt t="194700" x="2114550" y="2862263"/>
          <p14:tracePt t="194707" x="2081213" y="2905125"/>
          <p14:tracePt t="194718" x="2057400" y="2952750"/>
          <p14:tracePt t="194735" x="1990725" y="3086100"/>
          <p14:tracePt t="194752" x="1971675" y="3143250"/>
          <p14:tracePt t="194768" x="1957388" y="3181350"/>
          <p14:tracePt t="194785" x="1943100" y="3219450"/>
          <p14:tracePt t="194802" x="1943100" y="3233738"/>
          <p14:tracePt t="194818" x="1938338" y="3252788"/>
          <p14:tracePt t="194835" x="1933575" y="3267075"/>
          <p14:tracePt t="194852" x="1933575" y="3281363"/>
          <p14:tracePt t="194868" x="1928813" y="3290888"/>
          <p14:tracePt t="194885" x="1928813" y="3300413"/>
          <p14:tracePt t="194902" x="1924050" y="3309938"/>
          <p14:tracePt t="194918" x="1914525" y="3319463"/>
          <p14:tracePt t="194935" x="1909763" y="3328988"/>
          <p14:tracePt t="194952" x="1895475" y="3348038"/>
          <p14:tracePt t="194968" x="1881188" y="3357563"/>
          <p14:tracePt t="194985" x="1866900" y="3367088"/>
          <p14:tracePt t="195001" x="1833563" y="3390900"/>
          <p14:tracePt t="195018" x="1809750" y="3405188"/>
          <p14:tracePt t="195035" x="1790700" y="3424238"/>
          <p14:tracePt t="195051" x="1743075" y="3476625"/>
          <p14:tracePt t="195068" x="1700213" y="3524250"/>
          <p14:tracePt t="195085" x="1638300" y="3576638"/>
          <p14:tracePt t="195102" x="1604963" y="3605213"/>
          <p14:tracePt t="195118" x="1576388" y="3619500"/>
          <p14:tracePt t="195135" x="1562100" y="3624263"/>
          <p14:tracePt t="195151" x="1557338" y="3629025"/>
          <p14:tracePt t="195168" x="1552575" y="3629025"/>
          <p14:tracePt t="195201" x="1547813" y="3629025"/>
          <p14:tracePt t="195240" x="1547813" y="3624263"/>
          <p14:tracePt t="195247" x="1543050" y="3619500"/>
          <p14:tracePt t="195261" x="1543050" y="3614738"/>
          <p14:tracePt t="195268" x="1543050" y="3609975"/>
          <p14:tracePt t="195285" x="1538288" y="3600450"/>
          <p14:tracePt t="195301" x="1538288" y="3590925"/>
          <p14:tracePt t="195318" x="1538288" y="3586163"/>
          <p14:tracePt t="195335" x="1538288" y="3581400"/>
          <p14:tracePt t="195352" x="1538288" y="3571875"/>
          <p14:tracePt t="195368" x="1543050" y="3571875"/>
          <p14:tracePt t="195385" x="1543050" y="3567113"/>
          <p14:tracePt t="195401" x="1547813" y="3567113"/>
          <p14:tracePt t="195418" x="1547813" y="3562350"/>
          <p14:tracePt t="195435" x="1552575" y="3562350"/>
          <p14:tracePt t="195451" x="1557338" y="3557588"/>
          <p14:tracePt t="195468" x="1562100" y="3557588"/>
          <p14:tracePt t="195501" x="1566863" y="3557588"/>
          <p14:tracePt t="195518" x="1566863" y="3552825"/>
          <p14:tracePt t="195541" x="1571625" y="3552825"/>
          <p14:tracePt t="195584" x="1576388" y="3552825"/>
          <p14:tracePt t="195619" x="1581150" y="3552825"/>
          <p14:tracePt t="195654" x="1585913" y="3552825"/>
          <p14:tracePt t="195718" x="1590675" y="3552825"/>
          <p14:tracePt t="195731" x="1590675" y="3548063"/>
          <p14:tracePt t="195766" x="1590675" y="3543300"/>
          <p14:tracePt t="195899" x="1590675" y="3538538"/>
          <p14:tracePt t="196222" x="1600200" y="3538538"/>
          <p14:tracePt t="196228" x="1619250" y="3538538"/>
          <p14:tracePt t="196235" x="1628775" y="3538538"/>
          <p14:tracePt t="196251" x="1662113" y="3533775"/>
          <p14:tracePt t="196268" x="1709738" y="3529013"/>
          <p14:tracePt t="196284" x="1795463" y="3519488"/>
          <p14:tracePt t="196301" x="1833563" y="3514725"/>
          <p14:tracePt t="196318" x="1881188" y="3514725"/>
          <p14:tracePt t="196334" x="1938338" y="3505200"/>
          <p14:tracePt t="196351" x="1990725" y="3500438"/>
          <p14:tracePt t="196368" x="2024063" y="3500438"/>
          <p14:tracePt t="196384" x="2076450" y="3495675"/>
          <p14:tracePt t="196401" x="2109788" y="3495675"/>
          <p14:tracePt t="196418" x="2166938" y="3495675"/>
          <p14:tracePt t="196434" x="2205038" y="3495675"/>
          <p14:tracePt t="196451" x="2247900" y="3495675"/>
          <p14:tracePt t="196468" x="2300288" y="3495675"/>
          <p14:tracePt t="196484" x="2324100" y="3495675"/>
          <p14:tracePt t="196501" x="2357438" y="3509963"/>
          <p14:tracePt t="196518" x="2386013" y="3509963"/>
          <p14:tracePt t="196534" x="2409825" y="3509963"/>
          <p14:tracePt t="196551" x="2447925" y="3514725"/>
          <p14:tracePt t="196568" x="2466975" y="3519488"/>
          <p14:tracePt t="196584" x="2495550" y="3524250"/>
          <p14:tracePt t="196601" x="2528888" y="3524250"/>
          <p14:tracePt t="196618" x="2538413" y="3524250"/>
          <p14:tracePt t="196634" x="2538413" y="3529013"/>
          <p14:tracePt t="196684" x="2538413" y="3533775"/>
          <p14:tracePt t="214616" x="2524125" y="3538538"/>
          <p14:tracePt t="214623" x="2490788" y="3548063"/>
          <p14:tracePt t="214630" x="2462213" y="3557588"/>
          <p14:tracePt t="214645" x="2395538" y="3576638"/>
          <p14:tracePt t="214662" x="2352675" y="3590925"/>
          <p14:tracePt t="214679" x="2314575" y="3600450"/>
          <p14:tracePt t="214695" x="2300288" y="3600450"/>
          <p14:tracePt t="214712" x="2290763" y="3605213"/>
          <p14:tracePt t="214728" x="2290763" y="3609975"/>
          <p14:tracePt t="214745" x="2281238" y="3614738"/>
          <p14:tracePt t="214762" x="2276475" y="3624263"/>
          <p14:tracePt t="214778" x="2238375" y="3652838"/>
          <p14:tracePt t="214795" x="2200275" y="3671888"/>
          <p14:tracePt t="214812" x="2138363" y="3709988"/>
          <p14:tracePt t="214828" x="2090738" y="3743325"/>
          <p14:tracePt t="214845" x="2047875" y="3771900"/>
          <p14:tracePt t="214861" x="1966913" y="3838575"/>
          <p14:tracePt t="214878" x="1919288" y="3871913"/>
          <p14:tracePt t="214895" x="1876425" y="3900488"/>
          <p14:tracePt t="214911" x="1843088" y="3929063"/>
          <p14:tracePt t="214928" x="1833563" y="3933825"/>
          <p14:tracePt t="214945" x="1828800" y="3938588"/>
          <p14:tracePt t="214961" x="1824038" y="3943350"/>
          <p14:tracePt t="214978" x="1819275" y="3952875"/>
          <p14:tracePt t="214995" x="1814513" y="3957638"/>
          <p14:tracePt t="215012" x="1809750" y="3967163"/>
          <p14:tracePt t="215028" x="1809750" y="3971925"/>
          <p14:tracePt t="215045" x="1790700" y="3986213"/>
          <p14:tracePt t="215061" x="1781175" y="3995738"/>
          <p14:tracePt t="215078" x="1752600" y="4024313"/>
          <p14:tracePt t="215095" x="1724025" y="4043363"/>
          <p14:tracePt t="215111" x="1695450" y="4062413"/>
          <p14:tracePt t="215128" x="1652588" y="4090988"/>
          <p14:tracePt t="215145" x="1628775" y="4110038"/>
          <p14:tracePt t="215161" x="1595438" y="4119563"/>
          <p14:tracePt t="215178" x="1557338" y="4143375"/>
          <p14:tracePt t="215195" x="1538288" y="4157663"/>
          <p14:tracePt t="215212" x="1500188" y="4181475"/>
          <p14:tracePt t="215228" x="1476375" y="4186238"/>
          <p14:tracePt t="215245" x="1462088" y="4191000"/>
          <p14:tracePt t="215261" x="1452563" y="4195763"/>
          <p14:tracePt t="215618" x="1419225" y="4195763"/>
          <p14:tracePt t="215625" x="1381125" y="4195763"/>
          <p14:tracePt t="215632" x="1338263" y="4186238"/>
          <p14:tracePt t="215644" x="1304925" y="4181475"/>
          <p14:tracePt t="215661" x="1204913" y="4152900"/>
          <p14:tracePt t="215678" x="1143000" y="4133850"/>
          <p14:tracePt t="215695" x="1062038" y="4105275"/>
          <p14:tracePt t="215711" x="1019175" y="4090988"/>
          <p14:tracePt t="215728" x="1000125" y="4086225"/>
          <p14:tracePt t="215744" x="981075" y="4081463"/>
          <p14:tracePt t="215761" x="981075" y="4076700"/>
          <p14:tracePt t="215778" x="976313" y="4076700"/>
          <p14:tracePt t="215843" x="985838" y="4081463"/>
          <p14:tracePt t="215850" x="990600" y="4081463"/>
          <p14:tracePt t="215861" x="995363" y="4081463"/>
          <p14:tracePt t="215892" x="1028700" y="4100513"/>
          <p14:tracePt t="215899" x="1033463" y="4105275"/>
          <p14:tracePt t="215911" x="1047750" y="4105275"/>
          <p14:tracePt t="215928" x="1109663" y="4110038"/>
          <p14:tracePt t="215944" x="1147763" y="4114800"/>
          <p14:tracePt t="215961" x="1204913" y="4114800"/>
          <p14:tracePt t="215978" x="1276350" y="4114800"/>
          <p14:tracePt t="215994" x="1338263" y="4114800"/>
          <p14:tracePt t="216011" x="1400175" y="4110038"/>
          <p14:tracePt t="216028" x="1457325" y="4110038"/>
          <p14:tracePt t="216044" x="1495425" y="4110038"/>
          <p14:tracePt t="216061" x="1562100" y="4110038"/>
          <p14:tracePt t="216078" x="1600200" y="4110038"/>
          <p14:tracePt t="216095" x="1638300" y="4105275"/>
          <p14:tracePt t="216111" x="1666875" y="4105275"/>
          <p14:tracePt t="216128" x="1690688" y="4100513"/>
          <p14:tracePt t="216144" x="1733550" y="4100513"/>
          <p14:tracePt t="216161" x="1771650" y="4095750"/>
          <p14:tracePt t="216178" x="1819275" y="4095750"/>
          <p14:tracePt t="216194" x="1900238" y="4095750"/>
          <p14:tracePt t="216211" x="1957388" y="4095750"/>
          <p14:tracePt t="216228" x="2057400" y="4095750"/>
          <p14:tracePt t="216244" x="2109788" y="4110038"/>
          <p14:tracePt t="216261" x="2143125" y="4110038"/>
          <p14:tracePt t="216278" x="2200275" y="4114800"/>
          <p14:tracePt t="216294" x="2238375" y="4114800"/>
          <p14:tracePt t="216311" x="2295525" y="4114800"/>
          <p14:tracePt t="216328" x="2366963" y="4105275"/>
          <p14:tracePt t="216344" x="2390775" y="4105275"/>
          <p14:tracePt t="216361" x="2428875" y="4105275"/>
          <p14:tracePt t="216378" x="2447925" y="4105275"/>
          <p14:tracePt t="216394" x="2457450" y="4105275"/>
          <p14:tracePt t="216428" x="2462213" y="4105275"/>
          <p14:tracePt t="219461" x="2509838" y="4105275"/>
          <p14:tracePt t="219468" x="2571750" y="4105275"/>
          <p14:tracePt t="219482" x="2724150" y="4105275"/>
          <p14:tracePt t="219493" x="2790825" y="4105275"/>
          <p14:tracePt t="219510" x="3048000" y="4105275"/>
          <p14:tracePt t="219527" x="3243263" y="4105275"/>
          <p14:tracePt t="219543" x="3443288" y="4105275"/>
          <p14:tracePt t="219560" x="3757613" y="4105275"/>
          <p14:tracePt t="219576" x="3952875" y="4095750"/>
          <p14:tracePt t="219593" x="4191000" y="4095750"/>
          <p14:tracePt t="219610" x="4338638" y="4090988"/>
          <p14:tracePt t="219626" x="4486275" y="4090988"/>
          <p14:tracePt t="219643" x="4705350" y="4090988"/>
          <p14:tracePt t="219660" x="4824413" y="4090988"/>
          <p14:tracePt t="219677" x="4929188" y="4095750"/>
          <p14:tracePt t="219693" x="5000625" y="4100513"/>
          <p14:tracePt t="219710" x="5010150" y="4105275"/>
          <p14:tracePt t="219727" x="5014913" y="4105275"/>
          <p14:tracePt t="219760" x="5019675" y="4105275"/>
          <p14:tracePt t="219826" x="5024438" y="4105275"/>
          <p14:tracePt t="219832" x="5029200" y="4110038"/>
          <p14:tracePt t="219843" x="5043488" y="4110038"/>
          <p14:tracePt t="219860" x="5129213" y="4119563"/>
          <p14:tracePt t="219876" x="5133975" y="4133850"/>
          <p14:tracePt t="219893" x="5133975" y="4138613"/>
          <p14:tracePt t="220379" x="5176838" y="4138613"/>
          <p14:tracePt t="220386" x="5214938" y="4129088"/>
          <p14:tracePt t="220393" x="5267325" y="4124325"/>
          <p14:tracePt t="220410" x="5343525" y="4114800"/>
          <p14:tracePt t="220426" x="5405438" y="4110038"/>
          <p14:tracePt t="220443" x="5486400" y="4105275"/>
          <p14:tracePt t="220460" x="5534025" y="4095750"/>
          <p14:tracePt t="220476" x="5557838" y="4095750"/>
          <p14:tracePt t="220493" x="5586413" y="4095750"/>
          <p14:tracePt t="220510" x="5591175" y="4095750"/>
          <p14:tracePt t="220526" x="5595938" y="4095750"/>
          <p14:tracePt t="220569" x="5600700" y="4095750"/>
          <p14:tracePt t="220589" x="5605463" y="4095750"/>
          <p14:tracePt t="220646" x="5610225" y="4095750"/>
          <p14:tracePt t="220674" x="5614988" y="4095750"/>
          <p14:tracePt t="220730" x="5619750" y="4095750"/>
          <p14:tracePt t="220758" x="5624513" y="4095750"/>
          <p14:tracePt t="221158" x="5638800" y="4095750"/>
          <p14:tracePt t="221164" x="5653088" y="4095750"/>
          <p14:tracePt t="221176" x="5662613" y="4095750"/>
          <p14:tracePt t="221193" x="5700713" y="4095750"/>
          <p14:tracePt t="221209" x="5724525" y="4095750"/>
          <p14:tracePt t="221226" x="5748338" y="4095750"/>
          <p14:tracePt t="221243" x="5786438" y="4090988"/>
          <p14:tracePt t="221259" x="5810250" y="4090988"/>
          <p14:tracePt t="221276" x="5843588" y="4086225"/>
          <p14:tracePt t="221293" x="5857875" y="4076700"/>
          <p14:tracePt t="221309" x="5876925" y="4076700"/>
          <p14:tracePt t="221326" x="5900738" y="4076700"/>
          <p14:tracePt t="221343" x="5915025" y="4071938"/>
          <p14:tracePt t="221359" x="5938838" y="4071938"/>
          <p14:tracePt t="221376" x="5981700" y="4067175"/>
          <p14:tracePt t="221393" x="6015038" y="4062413"/>
          <p14:tracePt t="221409" x="6057900" y="4062413"/>
          <p14:tracePt t="221426" x="6091238" y="4062413"/>
          <p14:tracePt t="221443" x="6129338" y="4057650"/>
          <p14:tracePt t="221459" x="6186488" y="4052888"/>
          <p14:tracePt t="221476" x="6234113" y="4048125"/>
          <p14:tracePt t="221493" x="6281738" y="4048125"/>
          <p14:tracePt t="221509" x="6338888" y="4043363"/>
          <p14:tracePt t="221526" x="6367463" y="4043363"/>
          <p14:tracePt t="221542" x="6386513" y="4043363"/>
          <p14:tracePt t="221564" x="6391275" y="4043363"/>
          <p14:tracePt t="221578" x="6396038" y="4043363"/>
          <p14:tracePt t="222462" x="6419850" y="4048125"/>
          <p14:tracePt t="222468" x="6453188" y="4048125"/>
          <p14:tracePt t="222482" x="6524625" y="4052888"/>
          <p14:tracePt t="222492" x="6557963" y="4057650"/>
          <p14:tracePt t="222509" x="6615113" y="4067175"/>
          <p14:tracePt t="222526" x="6724650" y="4076700"/>
          <p14:tracePt t="222542" x="6796088" y="4081463"/>
          <p14:tracePt t="222559" x="6824663" y="4081463"/>
          <p14:tracePt t="223072" x="6872288" y="4081463"/>
          <p14:tracePt t="223078" x="6900863" y="4081463"/>
          <p14:tracePt t="223085" x="6929438" y="4086225"/>
          <p14:tracePt t="223092" x="6962775" y="4090988"/>
          <p14:tracePt t="223109" x="7024688" y="4105275"/>
          <p14:tracePt t="223125" x="7067550" y="4110038"/>
          <p14:tracePt t="223142" x="7134225" y="4138613"/>
          <p14:tracePt t="223159" x="7162800" y="4148138"/>
          <p14:tracePt t="223175" x="7191375" y="4157663"/>
          <p14:tracePt t="223192" x="7219950" y="4167188"/>
          <p14:tracePt t="223209" x="7229475" y="4171950"/>
          <p14:tracePt t="223225" x="7243763" y="4171950"/>
          <p14:tracePt t="223259" x="7248525" y="4171950"/>
          <p14:tracePt t="223275" x="7253288" y="4171950"/>
          <p14:tracePt t="223331" x="7258050" y="4171950"/>
          <p14:tracePt t="223394" x="7262813" y="4171950"/>
          <p14:tracePt t="223472" x="7262813" y="4167188"/>
          <p14:tracePt t="223478" x="7262813" y="4162425"/>
          <p14:tracePt t="223492" x="7258050" y="4152900"/>
          <p14:tracePt t="223509" x="7253288" y="4143375"/>
          <p14:tracePt t="223542" x="7215188" y="4114800"/>
          <p14:tracePt t="223559" x="7205663" y="4105275"/>
          <p14:tracePt t="223575" x="7191375" y="4100513"/>
          <p14:tracePt t="223592" x="7186613" y="4095750"/>
          <p14:tracePt t="223608" x="7177088" y="4095750"/>
          <p14:tracePt t="223625" x="7162800" y="4090988"/>
          <p14:tracePt t="223642" x="7148513" y="4086225"/>
          <p14:tracePt t="223658" x="7138988" y="4081463"/>
          <p14:tracePt t="223675" x="7124700" y="4071938"/>
          <p14:tracePt t="223692" x="7115175" y="4067175"/>
          <p14:tracePt t="223725" x="7105650" y="4062413"/>
          <p14:tracePt t="223758" x="7100888" y="4062413"/>
          <p14:tracePt t="223822" x="7100888" y="4067175"/>
          <p14:tracePt t="223842" x="7100888" y="4071938"/>
          <p14:tracePt t="223849" x="7105650" y="4076700"/>
          <p14:tracePt t="223863" x="7110413" y="4081463"/>
          <p14:tracePt t="223884" x="7110413" y="4086225"/>
          <p14:tracePt t="223906" x="7115175" y="4090988"/>
          <p14:tracePt t="225883" x="7058025" y="4119563"/>
          <p14:tracePt t="225889" x="6958013" y="4176713"/>
          <p14:tracePt t="225897" x="6810375" y="4252913"/>
          <p14:tracePt t="225908" x="6643688" y="4348163"/>
          <p14:tracePt t="225924" x="6115050" y="4619625"/>
          <p14:tracePt t="225941" x="5834063" y="4743450"/>
          <p14:tracePt t="225958" x="5610225" y="4814888"/>
          <p14:tracePt t="225974" x="5414963" y="4862513"/>
          <p14:tracePt t="225991" x="5334000" y="4872038"/>
          <p14:tracePt t="226008" x="5276850" y="4872038"/>
          <p14:tracePt t="226024" x="5214938" y="4862513"/>
          <p14:tracePt t="226041" x="5195888" y="4857750"/>
          <p14:tracePt t="226058" x="5186363" y="4852988"/>
          <p14:tracePt t="226074" x="5181600" y="4848225"/>
          <p14:tracePt t="226092" x="5181600" y="4843463"/>
          <p14:tracePt t="226124" x="5181600" y="4838700"/>
          <p14:tracePt t="226142" x="5191125" y="4838700"/>
          <p14:tracePt t="226158" x="5195888" y="4838700"/>
          <p14:tracePt t="226174" x="5200650" y="4838700"/>
          <p14:tracePt t="226191" x="5205413" y="4838700"/>
          <p14:tracePt t="226208" x="5210175" y="4838700"/>
          <p14:tracePt t="226226" x="5214938" y="4838700"/>
          <p14:tracePt t="226247" x="5219700" y="4838700"/>
          <p14:tracePt t="226258" x="5224463" y="4843463"/>
          <p14:tracePt t="226275" x="5224463" y="4848225"/>
          <p14:tracePt t="226296" x="5229225" y="4848225"/>
          <p14:tracePt t="226308" x="5229225" y="4852988"/>
          <p14:tracePt t="226324" x="5233988" y="4857750"/>
          <p14:tracePt t="226341" x="5233988" y="4862513"/>
          <p14:tracePt t="226374" x="5229225" y="4867275"/>
          <p14:tracePt t="226391" x="5214938" y="4881563"/>
          <p14:tracePt t="226408" x="5186363" y="4886325"/>
          <p14:tracePt t="226424" x="5162550" y="4895850"/>
          <p14:tracePt t="226441" x="5114925" y="4900613"/>
          <p14:tracePt t="226458" x="5010150" y="4914900"/>
          <p14:tracePt t="226474" x="4948238" y="4914900"/>
          <p14:tracePt t="226491" x="4900613" y="4919663"/>
          <p14:tracePt t="226507" x="4824413" y="4919663"/>
          <p14:tracePt t="226524" x="4786313" y="4919663"/>
          <p14:tracePt t="226541" x="4748213" y="4919663"/>
          <p14:tracePt t="226558" x="4743450" y="4919663"/>
          <p14:tracePt t="226857" x="4681538" y="4929188"/>
          <p14:tracePt t="226864" x="4595813" y="4938713"/>
          <p14:tracePt t="226874" x="4486275" y="4962525"/>
          <p14:tracePt t="226891" x="4248150" y="4995863"/>
          <p14:tracePt t="226907" x="3867150" y="5038725"/>
          <p14:tracePt t="226924" x="3600450" y="5062538"/>
          <p14:tracePt t="226941" x="3290888" y="5081588"/>
          <p14:tracePt t="226957" x="3128963" y="5081588"/>
          <p14:tracePt t="226974" x="3009900" y="5086350"/>
          <p14:tracePt t="226991" x="2838450" y="5110163"/>
          <p14:tracePt t="227008" x="2757488" y="5133975"/>
          <p14:tracePt t="227024" x="2686050" y="5138738"/>
          <p14:tracePt t="227041" x="2586038" y="5138738"/>
          <p14:tracePt t="227058" x="2533650" y="5138738"/>
          <p14:tracePt t="227074" x="2486025" y="5129213"/>
          <p14:tracePt t="227091" x="2466975" y="5129213"/>
          <p14:tracePt t="227108" x="2447925" y="5119688"/>
          <p14:tracePt t="227124" x="2419350" y="5114925"/>
          <p14:tracePt t="227141" x="2405063" y="5110163"/>
          <p14:tracePt t="227157" x="2386013" y="5105400"/>
          <p14:tracePt t="227174" x="2362200" y="5091113"/>
          <p14:tracePt t="227191" x="2357438" y="5086350"/>
          <p14:tracePt t="227207" x="2347913" y="5081588"/>
          <p14:tracePt t="227552" x="2324100" y="5072063"/>
          <p14:tracePt t="227558" x="2281238" y="5043488"/>
          <p14:tracePt t="227565" x="2243138" y="5014913"/>
          <p14:tracePt t="227574" x="2205038" y="4981575"/>
          <p14:tracePt t="227591" x="2143125" y="4924425"/>
          <p14:tracePt t="227607" x="2052638" y="4852988"/>
          <p14:tracePt t="227624" x="2014538" y="4814888"/>
          <p14:tracePt t="227640" x="1985963" y="4805363"/>
          <p14:tracePt t="227657" x="1962150" y="4786313"/>
          <p14:tracePt t="227677" x="1957388" y="4781550"/>
          <p14:tracePt t="227741" x="1952625" y="4781550"/>
          <p14:tracePt t="227761" x="1947863" y="4781550"/>
          <p14:tracePt t="227776" x="1943100" y="4781550"/>
          <p14:tracePt t="227783" x="1938338" y="4781550"/>
          <p14:tracePt t="227790" x="1933575" y="4781550"/>
          <p14:tracePt t="227807" x="1924050" y="4781550"/>
          <p14:tracePt t="227824" x="1890713" y="4800600"/>
          <p14:tracePt t="227840" x="1838325" y="4824413"/>
          <p14:tracePt t="227857" x="1804988" y="4833938"/>
          <p14:tracePt t="227874" x="1771650" y="4843463"/>
          <p14:tracePt t="227890" x="1762125" y="4843463"/>
          <p14:tracePt t="227907" x="1757363" y="4843463"/>
          <p14:tracePt t="227924" x="1752600" y="4843463"/>
          <p14:tracePt t="227957" x="1752600" y="4833938"/>
          <p14:tracePt t="227990" x="1776413" y="4814888"/>
          <p14:tracePt t="228007" x="1871663" y="4800600"/>
          <p14:tracePt t="228024" x="1966913" y="4800600"/>
          <p14:tracePt t="228040" x="2081213" y="4800600"/>
          <p14:tracePt t="228057" x="2252663" y="4805363"/>
          <p14:tracePt t="228074" x="2390775" y="4805363"/>
          <p14:tracePt t="228091" x="2538413" y="4810125"/>
          <p14:tracePt t="228107" x="2633663" y="4814888"/>
          <p14:tracePt t="228124" x="2700338" y="4814888"/>
          <p14:tracePt t="228140" x="2762250" y="4814888"/>
          <p14:tracePt t="228157" x="2781300" y="4814888"/>
          <p14:tracePt t="228174" x="2790825" y="4814888"/>
          <p14:tracePt t="228190" x="2800350" y="4814888"/>
          <p14:tracePt t="228207" x="2805113" y="4814888"/>
          <p14:tracePt t="228224" x="2824163" y="4814888"/>
          <p14:tracePt t="228240" x="2843213" y="4814888"/>
          <p14:tracePt t="228257" x="2867025" y="4814888"/>
          <p14:tracePt t="228274" x="2924175" y="4814888"/>
          <p14:tracePt t="228290" x="2976563" y="4814888"/>
          <p14:tracePt t="228307" x="3024188" y="4814888"/>
          <p14:tracePt t="228324" x="3105150" y="4819650"/>
          <p14:tracePt t="228340" x="3162300" y="4819650"/>
          <p14:tracePt t="228357" x="3243263" y="4819650"/>
          <p14:tracePt t="228374" x="3267075" y="4819650"/>
          <p14:tracePt t="228390" x="3290888" y="4819650"/>
          <p14:tracePt t="228407" x="3309938" y="4819650"/>
          <p14:tracePt t="228424" x="3314700" y="4819650"/>
          <p14:tracePt t="228457" x="3319463" y="4819650"/>
          <p14:tracePt t="228477" x="3324225" y="4819650"/>
          <p14:tracePt t="228490" x="3324225" y="4814888"/>
          <p14:tracePt t="228507" x="3343275" y="4810125"/>
          <p14:tracePt t="228524" x="3362325" y="4805363"/>
          <p14:tracePt t="228540" x="3400425" y="4800600"/>
          <p14:tracePt t="228557" x="3433763" y="4791075"/>
          <p14:tracePt t="228574" x="3471863" y="4781550"/>
          <p14:tracePt t="228590" x="3524250" y="4762500"/>
          <p14:tracePt t="228607" x="3557588" y="4752975"/>
          <p14:tracePt t="228624" x="3614738" y="4738688"/>
          <p14:tracePt t="228640" x="3662363" y="4719638"/>
          <p14:tracePt t="228657" x="3719513" y="4714875"/>
          <p14:tracePt t="228674" x="3752850" y="4700588"/>
          <p14:tracePt t="228715" x="3752850" y="4695825"/>
          <p14:tracePt t="228750" x="3752850" y="4691063"/>
          <p14:tracePt t="247553" x="0" y="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 Example — Cairo Office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Text 2"/>
          <p:cNvSpPr/>
          <p:nvPr/>
        </p:nvSpPr>
        <p:spPr>
          <a:xfrm>
            <a:off x="475488" y="1188720"/>
            <a:ext cx="8229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NOI from scratch for a mid-size office in Mohandessin.</a:t>
            </a:r>
            <a:endParaRPr lang="en-US" sz="13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664208"/>
          <a:ext cx="8229600" cy="3291840"/>
        </p:xfrm>
        <a:graphic>
          <a:graphicData uri="http://schemas.openxmlformats.org/drawingml/2006/table">
            <a:tbl>
              <a:tblPr/>
              <a:tblGrid>
                <a:gridCol w="356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4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Item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Calculation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Amount (EGP)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Potential Gross Income (PGI)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1,200 m² × EGP 800/m²/yr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960,000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Less: Vacancy (7%)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960,000 × 7%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(67,200)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Plus: Parking Income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 spaces × 500/mo × 12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120,000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= Effective Gross Income (EGI)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3D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3D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1,012,800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Less: Management Fees (5%)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1,012,800 × 5%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(50,640)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Less: Insurance &amp; Property Tax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Fixed annual cost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(62,000)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Less: Maintenance &amp; Utilities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Variable cost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(100,000)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= NET OPERATING INCOME (NOI)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7A5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7A5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800,160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7A5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7" name="Text 4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513"/>
    </mc:Choice>
    <mc:Fallback xmlns="">
      <p:transition spd="slow" advTm="2045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624" x="3000375" y="3590925"/>
          <p14:tracePt t="21011" x="3019425" y="3538538"/>
          <p14:tracePt t="21017" x="3057525" y="3467100"/>
          <p14:tracePt t="21024" x="3095625" y="3367088"/>
          <p14:tracePt t="21038" x="3214688" y="3157538"/>
          <p14:tracePt t="21055" x="3319463" y="2967038"/>
          <p14:tracePt t="21072" x="3419475" y="2790825"/>
          <p14:tracePt t="21089" x="3509963" y="2638425"/>
          <p14:tracePt t="21105" x="3571875" y="2557463"/>
          <p14:tracePt t="21122" x="3662363" y="2438400"/>
          <p14:tracePt t="21138" x="3714750" y="2371725"/>
          <p14:tracePt t="21155" x="3757613" y="2319338"/>
          <p14:tracePt t="21172" x="3805238" y="2257425"/>
          <p14:tracePt t="21188" x="3838575" y="2224088"/>
          <p14:tracePt t="21205" x="3857625" y="2205038"/>
          <p14:tracePt t="21222" x="3876675" y="2195513"/>
          <p14:tracePt t="21238" x="3881438" y="2195513"/>
          <p14:tracePt t="21255" x="3886200" y="2185988"/>
          <p14:tracePt t="21272" x="3890963" y="2185988"/>
          <p14:tracePt t="21325" x="3895725" y="2185988"/>
          <p14:tracePt t="21361" x="3905250" y="2190750"/>
          <p14:tracePt t="21375" x="3910013" y="2190750"/>
          <p14:tracePt t="21382" x="3919538" y="2195513"/>
          <p14:tracePt t="21389" x="3924300" y="2195513"/>
          <p14:tracePt t="21405" x="3938588" y="2195513"/>
          <p14:tracePt t="21421" x="3962400" y="2195513"/>
          <p14:tracePt t="21438" x="3995738" y="2200275"/>
          <p14:tracePt t="21455" x="4014788" y="2205038"/>
          <p14:tracePt t="21472" x="4052888" y="2214563"/>
          <p14:tracePt t="21488" x="4110038" y="2214563"/>
          <p14:tracePt t="21505" x="4143375" y="2219325"/>
          <p14:tracePt t="21521" x="4191000" y="2219325"/>
          <p14:tracePt t="21538" x="4214813" y="2219325"/>
          <p14:tracePt t="21555" x="4229100" y="2219325"/>
          <p14:tracePt t="21572" x="4243388" y="2219325"/>
          <p14:tracePt t="21588" x="4248150" y="2219325"/>
          <p14:tracePt t="21648" x="4252913" y="2219325"/>
          <p14:tracePt t="21781" x="4252913" y="2224088"/>
          <p14:tracePt t="21788" x="4252913" y="2228850"/>
          <p14:tracePt t="21795" x="4257675" y="2233613"/>
          <p14:tracePt t="21809" x="4257675" y="2243138"/>
          <p14:tracePt t="21821" x="4262438" y="2247900"/>
          <p14:tracePt t="21838" x="4281488" y="2286000"/>
          <p14:tracePt t="21855" x="4291013" y="2314575"/>
          <p14:tracePt t="21871" x="4295775" y="2338388"/>
          <p14:tracePt t="21888" x="4314825" y="2376488"/>
          <p14:tracePt t="21905" x="4319588" y="2395538"/>
          <p14:tracePt t="21921" x="4329113" y="2419350"/>
          <p14:tracePt t="21938" x="4329113" y="2424113"/>
          <p14:tracePt t="21955" x="4329113" y="2438400"/>
          <p14:tracePt t="21971" x="4333875" y="2438400"/>
          <p14:tracePt t="21988" x="4333875" y="2443163"/>
          <p14:tracePt t="22021" x="4333875" y="2447925"/>
          <p14:tracePt t="22168" x="4333875" y="2443163"/>
          <p14:tracePt t="22231" x="4333875" y="2438400"/>
          <p14:tracePt t="22265" x="4333875" y="2433638"/>
          <p14:tracePt t="22286" x="4333875" y="2428875"/>
          <p14:tracePt t="22300" x="4333875" y="2424113"/>
          <p14:tracePt t="22357" x="4333875" y="2419350"/>
          <p14:tracePt t="22427" x="4333875" y="2414588"/>
          <p14:tracePt t="22490" x="4333875" y="2409825"/>
          <p14:tracePt t="22525" x="4333875" y="2405063"/>
          <p14:tracePt t="22595" x="4333875" y="2400300"/>
          <p14:tracePt t="22728" x="4333875" y="2395538"/>
          <p14:tracePt t="22805" x="4333875" y="2390775"/>
          <p14:tracePt t="22840" x="4333875" y="2386013"/>
          <p14:tracePt t="22904" x="4333875" y="2381250"/>
          <p14:tracePt t="22925" x="4338638" y="2381250"/>
          <p14:tracePt t="22939" x="4343400" y="2376488"/>
          <p14:tracePt t="22945" x="4357688" y="2366963"/>
          <p14:tracePt t="22954" x="4371975" y="2366963"/>
          <p14:tracePt t="22971" x="4414838" y="2352675"/>
          <p14:tracePt t="22988" x="4491038" y="2333625"/>
          <p14:tracePt t="23004" x="4543425" y="2328863"/>
          <p14:tracePt t="23021" x="4581525" y="2328863"/>
          <p14:tracePt t="23038" x="4619625" y="2328863"/>
          <p14:tracePt t="23054" x="4633913" y="2324100"/>
          <p14:tracePt t="23071" x="4643438" y="2324100"/>
          <p14:tracePt t="23142" x="4648200" y="2319338"/>
          <p14:tracePt t="23282" x="4648200" y="2314575"/>
          <p14:tracePt t="24566" x="4672013" y="2314575"/>
          <p14:tracePt t="24573" x="4691063" y="2314575"/>
          <p14:tracePt t="24580" x="4724400" y="2319338"/>
          <p14:tracePt t="24587" x="4752975" y="2324100"/>
          <p14:tracePt t="24604" x="4814888" y="2338388"/>
          <p14:tracePt t="24620" x="4852988" y="2352675"/>
          <p14:tracePt t="24637" x="4886325" y="2357438"/>
          <p14:tracePt t="24654" x="4905375" y="2366963"/>
          <p14:tracePt t="24670" x="4924425" y="2371725"/>
          <p14:tracePt t="24687" x="4929188" y="2371725"/>
          <p14:tracePt t="24720" x="4933950" y="2371725"/>
          <p14:tracePt t="24748" x="4938713" y="2366963"/>
          <p14:tracePt t="24755" x="4943475" y="2362200"/>
          <p14:tracePt t="25113" x="4972050" y="2352675"/>
          <p14:tracePt t="25120" x="5010150" y="2347913"/>
          <p14:tracePt t="25127" x="5053013" y="2343150"/>
          <p14:tracePt t="25137" x="5086350" y="2338388"/>
          <p14:tracePt t="25154" x="5143500" y="2328863"/>
          <p14:tracePt t="25170" x="5205413" y="2324100"/>
          <p14:tracePt t="25187" x="5233988" y="2319338"/>
          <p14:tracePt t="25204" x="5262563" y="2314575"/>
          <p14:tracePt t="25220" x="5272088" y="2309813"/>
          <p14:tracePt t="25237" x="5286375" y="2309813"/>
          <p14:tracePt t="25254" x="5305425" y="2309813"/>
          <p14:tracePt t="25270" x="5319713" y="2300288"/>
          <p14:tracePt t="25287" x="5343525" y="2300288"/>
          <p14:tracePt t="25304" x="5395913" y="2281238"/>
          <p14:tracePt t="25320" x="5434013" y="2276475"/>
          <p14:tracePt t="25337" x="5472113" y="2266950"/>
          <p14:tracePt t="25354" x="5486400" y="2262188"/>
          <p14:tracePt t="25370" x="5510213" y="2262188"/>
          <p14:tracePt t="25387" x="5524500" y="2262188"/>
          <p14:tracePt t="25404" x="5534025" y="2257425"/>
          <p14:tracePt t="25420" x="5538788" y="2257425"/>
          <p14:tracePt t="25470" x="5543550" y="2257425"/>
          <p14:tracePt t="25556" x="5548313" y="2257425"/>
          <p14:tracePt t="25681" x="5553075" y="2262188"/>
          <p14:tracePt t="25688" x="5557838" y="2262188"/>
          <p14:tracePt t="25702" x="5562600" y="2262188"/>
          <p14:tracePt t="25716" x="5562600" y="2266950"/>
          <p14:tracePt t="25723" x="5567363" y="2266950"/>
          <p14:tracePt t="25737" x="5572125" y="2266950"/>
          <p14:tracePt t="25753" x="5576888" y="2271713"/>
          <p14:tracePt t="25770" x="5576888" y="2281238"/>
          <p14:tracePt t="25787" x="5591175" y="2286000"/>
          <p14:tracePt t="25803" x="5591175" y="2290763"/>
          <p14:tracePt t="25820" x="5595938" y="2295525"/>
          <p14:tracePt t="25837" x="5605463" y="2305050"/>
          <p14:tracePt t="25853" x="5610225" y="2309813"/>
          <p14:tracePt t="25870" x="5619750" y="2314575"/>
          <p14:tracePt t="25904" x="5619750" y="2319338"/>
          <p14:tracePt t="25920" x="5624513" y="2324100"/>
          <p14:tracePt t="25937" x="5624513" y="2328863"/>
          <p14:tracePt t="25962" x="5629275" y="2328863"/>
          <p14:tracePt t="25975" x="5629275" y="2333625"/>
          <p14:tracePt t="26018" x="5634038" y="2333625"/>
          <p14:tracePt t="26024" x="5634038" y="2338388"/>
          <p14:tracePt t="26059" x="5614988" y="2338388"/>
          <p14:tracePt t="26074" x="5567363" y="2328863"/>
          <p14:tracePt t="26080" x="5538788" y="2319338"/>
          <p14:tracePt t="26088" x="5529263" y="2309813"/>
          <p14:tracePt t="26103" x="5500688" y="2300288"/>
          <p14:tracePt t="26120" x="5476875" y="2286000"/>
          <p14:tracePt t="26137" x="5462588" y="2271713"/>
          <p14:tracePt t="26153" x="5453063" y="2271713"/>
          <p14:tracePt t="26170" x="5453063" y="2266950"/>
          <p14:tracePt t="26187" x="5448300" y="2266950"/>
          <p14:tracePt t="26203" x="5443538" y="2266950"/>
          <p14:tracePt t="26220" x="5443538" y="2262188"/>
          <p14:tracePt t="26253" x="5438775" y="2262188"/>
          <p14:tracePt t="26277" x="5434013" y="2257425"/>
          <p14:tracePt t="26291" x="5424488" y="2257425"/>
          <p14:tracePt t="26303" x="5400675" y="2252663"/>
          <p14:tracePt t="26320" x="5305425" y="2252663"/>
          <p14:tracePt t="26337" x="5248275" y="2252663"/>
          <p14:tracePt t="26353" x="5191125" y="2262188"/>
          <p14:tracePt t="26370" x="5105400" y="2281238"/>
          <p14:tracePt t="26387" x="5062538" y="2286000"/>
          <p14:tracePt t="26403" x="5029200" y="2300288"/>
          <p14:tracePt t="26437" x="5029200" y="2305050"/>
          <p14:tracePt t="26453" x="5024438" y="2305050"/>
          <p14:tracePt t="26470" x="5024438" y="2309813"/>
          <p14:tracePt t="26488" x="5024438" y="2314575"/>
          <p14:tracePt t="26503" x="5029200" y="2314575"/>
          <p14:tracePt t="26520" x="5038725" y="2319338"/>
          <p14:tracePt t="26536" x="5048250" y="2319338"/>
          <p14:tracePt t="26553" x="5053013" y="2319338"/>
          <p14:tracePt t="26570" x="5057775" y="2324100"/>
          <p14:tracePt t="26587" x="5072063" y="2324100"/>
          <p14:tracePt t="26603" x="5076825" y="2324100"/>
          <p14:tracePt t="26620" x="5086350" y="2324100"/>
          <p14:tracePt t="26637" x="5091113" y="2324100"/>
          <p14:tracePt t="26670" x="5114925" y="2324100"/>
          <p14:tracePt t="26686" x="5124450" y="2324100"/>
          <p14:tracePt t="26703" x="5138738" y="2324100"/>
          <p14:tracePt t="26720" x="5153025" y="2324100"/>
          <p14:tracePt t="26736" x="5162550" y="2324100"/>
          <p14:tracePt t="26753" x="5181600" y="2324100"/>
          <p14:tracePt t="26770" x="5195888" y="2324100"/>
          <p14:tracePt t="26787" x="5205413" y="2324100"/>
          <p14:tracePt t="26803" x="5214938" y="2324100"/>
          <p14:tracePt t="26820" x="5219700" y="2324100"/>
          <p14:tracePt t="26853" x="5224463" y="2324100"/>
          <p14:tracePt t="26870" x="5229225" y="2324100"/>
          <p14:tracePt t="26894" x="5233988" y="2324100"/>
          <p14:tracePt t="37819" x="5248275" y="2324100"/>
          <p14:tracePt t="37826" x="5281613" y="2319338"/>
          <p14:tracePt t="37833" x="5305425" y="2309813"/>
          <p14:tracePt t="37850" x="5386388" y="2300288"/>
          <p14:tracePt t="37866" x="5453063" y="2276475"/>
          <p14:tracePt t="37883" x="5591175" y="2252663"/>
          <p14:tracePt t="37899" x="5681663" y="2228850"/>
          <p14:tracePt t="37916" x="5762625" y="2219325"/>
          <p14:tracePt t="37933" x="5915025" y="2214563"/>
          <p14:tracePt t="37949" x="6010275" y="2214563"/>
          <p14:tracePt t="37966" x="6153150" y="2238375"/>
          <p14:tracePt t="37983" x="6248400" y="2247900"/>
          <p14:tracePt t="37999" x="6319838" y="2257425"/>
          <p14:tracePt t="38016" x="6438900" y="2266950"/>
          <p14:tracePt t="38033" x="6510338" y="2271713"/>
          <p14:tracePt t="38049" x="6577013" y="2276475"/>
          <p14:tracePt t="38066" x="6691313" y="2290763"/>
          <p14:tracePt t="38083" x="6772275" y="2290763"/>
          <p14:tracePt t="38099" x="6862763" y="2300288"/>
          <p14:tracePt t="38116" x="6915150" y="2309813"/>
          <p14:tracePt t="38133" x="6962775" y="2314575"/>
          <p14:tracePt t="38149" x="7019925" y="2333625"/>
          <p14:tracePt t="38166" x="7062788" y="2343150"/>
          <p14:tracePt t="38183" x="7138988" y="2362200"/>
          <p14:tracePt t="38199" x="7177088" y="2366963"/>
          <p14:tracePt t="38216" x="7219950" y="2371725"/>
          <p14:tracePt t="38233" x="7272338" y="2376488"/>
          <p14:tracePt t="38249" x="7315200" y="2376488"/>
          <p14:tracePt t="38266" x="7353300" y="2376488"/>
          <p14:tracePt t="38282" x="7405688" y="2376488"/>
          <p14:tracePt t="38299" x="7434263" y="2376488"/>
          <p14:tracePt t="38316" x="7462838" y="2376488"/>
          <p14:tracePt t="38332" x="7491413" y="2371725"/>
          <p14:tracePt t="38349" x="7505700" y="2366963"/>
          <p14:tracePt t="38366" x="7524750" y="2357438"/>
          <p14:tracePt t="38383" x="7543800" y="2352675"/>
          <p14:tracePt t="38399" x="7558088" y="2352675"/>
          <p14:tracePt t="38416" x="7586663" y="2343150"/>
          <p14:tracePt t="38432" x="7605713" y="2343150"/>
          <p14:tracePt t="38449" x="7639050" y="2338388"/>
          <p14:tracePt t="38466" x="7667625" y="2333625"/>
          <p14:tracePt t="38483" x="7696200" y="2328863"/>
          <p14:tracePt t="38499" x="7739063" y="2328863"/>
          <p14:tracePt t="38516" x="7762875" y="2324100"/>
          <p14:tracePt t="38533" x="7781925" y="2319338"/>
          <p14:tracePt t="38549" x="7805738" y="2314575"/>
          <p14:tracePt t="38566" x="7810500" y="2314575"/>
          <p14:tracePt t="38583" x="7815263" y="2314575"/>
          <p14:tracePt t="38599" x="7820025" y="2314575"/>
          <p14:tracePt t="38632" x="7824788" y="2314575"/>
          <p14:tracePt t="38667" x="7829550" y="2314575"/>
          <p14:tracePt t="38745" x="7834313" y="2314575"/>
          <p14:tracePt t="38758" x="7839075" y="2314575"/>
          <p14:tracePt t="38765" x="7843838" y="2314575"/>
          <p14:tracePt t="38773" x="7853363" y="2314575"/>
          <p14:tracePt t="38782" x="7858125" y="2314575"/>
          <p14:tracePt t="38799" x="7877175" y="2319338"/>
          <p14:tracePt t="38816" x="7915275" y="2319338"/>
          <p14:tracePt t="38832" x="7948613" y="2319338"/>
          <p14:tracePt t="38849" x="7991475" y="2324100"/>
          <p14:tracePt t="38866" x="8015288" y="2324100"/>
          <p14:tracePt t="38882" x="8039100" y="2324100"/>
          <p14:tracePt t="38899" x="8067675" y="2324100"/>
          <p14:tracePt t="38916" x="8091488" y="2324100"/>
          <p14:tracePt t="38932" x="8101013" y="2324100"/>
          <p14:tracePt t="38949" x="8110538" y="2324100"/>
          <p14:tracePt t="40722" x="8072438" y="2324100"/>
          <p14:tracePt t="40730" x="8001000" y="2328863"/>
          <p14:tracePt t="40736" x="7929563" y="2343150"/>
          <p14:tracePt t="40748" x="7848600" y="2347913"/>
          <p14:tracePt t="40765" x="7615238" y="2362200"/>
          <p14:tracePt t="40782" x="7434263" y="2381250"/>
          <p14:tracePt t="40798" x="7124700" y="2400300"/>
          <p14:tracePt t="40815" x="6977063" y="2409825"/>
          <p14:tracePt t="40832" x="6815138" y="2414588"/>
          <p14:tracePt t="40848" x="6624638" y="2424113"/>
          <p14:tracePt t="40865" x="6481763" y="2447925"/>
          <p14:tracePt t="40882" x="6367463" y="2466975"/>
          <p14:tracePt t="40898" x="6215063" y="2500313"/>
          <p14:tracePt t="40915" x="6143625" y="2514600"/>
          <p14:tracePt t="40932" x="6062663" y="2524125"/>
          <p14:tracePt t="40948" x="6034088" y="2528888"/>
          <p14:tracePt t="40965" x="6024563" y="2528888"/>
          <p14:tracePt t="41410" x="5943600" y="2528888"/>
          <p14:tracePt t="41416" x="5795963" y="2524125"/>
          <p14:tracePt t="41423" x="5653088" y="2524125"/>
          <p14:tracePt t="41431" x="5500688" y="2524125"/>
          <p14:tracePt t="41449" x="5186363" y="2519363"/>
          <p14:tracePt t="41465" x="4781550" y="2519363"/>
          <p14:tracePt t="41482" x="4595813" y="2514600"/>
          <p14:tracePt t="41498" x="4438650" y="2524125"/>
          <p14:tracePt t="41515" x="4286250" y="2547938"/>
          <p14:tracePt t="41532" x="4224338" y="2571750"/>
          <p14:tracePt t="41548" x="4167188" y="2590800"/>
          <p14:tracePt t="41565" x="4129088" y="2600325"/>
          <p14:tracePt t="41928" x="4043363" y="2605088"/>
          <p14:tracePt t="41935" x="3924300" y="2614613"/>
          <p14:tracePt t="41948" x="3814763" y="2628900"/>
          <p14:tracePt t="41965" x="3328988" y="2652713"/>
          <p14:tracePt t="41981" x="2986088" y="2667000"/>
          <p14:tracePt t="41998" x="2552700" y="2681288"/>
          <p14:tracePt t="42015" x="2328863" y="2695575"/>
          <p14:tracePt t="42031" x="2114550" y="2705100"/>
          <p14:tracePt t="42048" x="1933575" y="2724150"/>
          <p14:tracePt t="42065" x="1833563" y="2752725"/>
          <p14:tracePt t="42081" x="1743075" y="2771775"/>
          <p14:tracePt t="42098" x="1704975" y="2776538"/>
          <p14:tracePt t="42115" x="1690688" y="2781300"/>
          <p14:tracePt t="42131" x="1676400" y="2786063"/>
          <p14:tracePt t="42538" x="1647825" y="2786063"/>
          <p14:tracePt t="42545" x="1595438" y="2786063"/>
          <p14:tracePt t="42552" x="1533525" y="2786063"/>
          <p14:tracePt t="42564" x="1476375" y="2786063"/>
          <p14:tracePt t="42581" x="1314450" y="2771775"/>
          <p14:tracePt t="42598" x="1200150" y="2762250"/>
          <p14:tracePt t="42615" x="1076325" y="2743200"/>
          <p14:tracePt t="42631" x="1004888" y="2738438"/>
          <p14:tracePt t="42648" x="947738" y="2733675"/>
          <p14:tracePt t="42664" x="871538" y="2733675"/>
          <p14:tracePt t="42681" x="828675" y="2733675"/>
          <p14:tracePt t="42698" x="804863" y="2738438"/>
          <p14:tracePt t="42714" x="785813" y="2738438"/>
          <p14:tracePt t="42731" x="781050" y="2738438"/>
          <p14:tracePt t="42748" x="776288" y="2738438"/>
          <p14:tracePt t="42764" x="771525" y="2738438"/>
          <p14:tracePt t="42798" x="771525" y="2733675"/>
          <p14:tracePt t="42814" x="766763" y="2733675"/>
          <p14:tracePt t="42831" x="766763" y="2728913"/>
          <p14:tracePt t="42882" x="766763" y="2724150"/>
          <p14:tracePt t="43008" x="771525" y="2724150"/>
          <p14:tracePt t="43021" x="776288" y="2724150"/>
          <p14:tracePt t="43029" x="781050" y="2724150"/>
          <p14:tracePt t="43036" x="781050" y="2719388"/>
          <p14:tracePt t="43047" x="785813" y="2719388"/>
          <p14:tracePt t="43064" x="790575" y="2719388"/>
          <p14:tracePt t="43091" x="795338" y="2719388"/>
          <p14:tracePt t="43127" x="800100" y="2719388"/>
          <p14:tracePt t="43140" x="804863" y="2719388"/>
          <p14:tracePt t="43148" x="809625" y="2719388"/>
          <p14:tracePt t="43154" x="819150" y="2724150"/>
          <p14:tracePt t="43164" x="823913" y="2724150"/>
          <p14:tracePt t="43181" x="847725" y="2728913"/>
          <p14:tracePt t="43197" x="900113" y="2728913"/>
          <p14:tracePt t="43214" x="928688" y="2728913"/>
          <p14:tracePt t="43231" x="957263" y="2728913"/>
          <p14:tracePt t="43247" x="1000125" y="2728913"/>
          <p14:tracePt t="43264" x="1033463" y="2728913"/>
          <p14:tracePt t="43281" x="1076325" y="2728913"/>
          <p14:tracePt t="43298" x="1104900" y="2728913"/>
          <p14:tracePt t="43314" x="1119188" y="2728913"/>
          <p14:tracePt t="43331" x="1147763" y="2728913"/>
          <p14:tracePt t="43347" x="1162050" y="2728913"/>
          <p14:tracePt t="43364" x="1176338" y="2728913"/>
          <p14:tracePt t="43381" x="1204913" y="2728913"/>
          <p14:tracePt t="43397" x="1219200" y="2728913"/>
          <p14:tracePt t="43414" x="1238250" y="2728913"/>
          <p14:tracePt t="43431" x="1243013" y="2728913"/>
          <p14:tracePt t="43464" x="1247775" y="2728913"/>
          <p14:tracePt t="43498" x="1252538" y="2728913"/>
          <p14:tracePt t="43533" x="1257300" y="2728913"/>
          <p14:tracePt t="43639" x="1262063" y="2728913"/>
          <p14:tracePt t="43709" x="1262063" y="2724150"/>
          <p14:tracePt t="43801" x="1266825" y="2724150"/>
          <p14:tracePt t="43975" x="1266825" y="2719388"/>
          <p14:tracePt t="44039" x="1266825" y="2714625"/>
          <p14:tracePt t="44045" x="1271588" y="2714625"/>
          <p14:tracePt t="44123" x="1271588" y="2709863"/>
          <p14:tracePt t="52530" x="1409700" y="2628900"/>
          <p14:tracePt t="52536" x="1514475" y="2562225"/>
          <p14:tracePt t="52544" x="1624013" y="2509838"/>
          <p14:tracePt t="52561" x="1881188" y="2400300"/>
          <p14:tracePt t="52578" x="2243138" y="2295525"/>
          <p14:tracePt t="52594" x="2457450" y="2257425"/>
          <p14:tracePt t="52611" x="2586038" y="2243138"/>
          <p14:tracePt t="52613" x="2652713" y="2238375"/>
          <p14:tracePt t="52628" x="2762250" y="2233613"/>
          <p14:tracePt t="52644" x="2843213" y="2228850"/>
          <p14:tracePt t="52661" x="2943225" y="2219325"/>
          <p14:tracePt t="52678" x="3000375" y="2209800"/>
          <p14:tracePt t="52694" x="3057525" y="2200275"/>
          <p14:tracePt t="52711" x="3124200" y="2185988"/>
          <p14:tracePt t="52728" x="3167063" y="2171700"/>
          <p14:tracePt t="52744" x="3224213" y="2162175"/>
          <p14:tracePt t="52761" x="3309938" y="2162175"/>
          <p14:tracePt t="52778" x="3367088" y="2162175"/>
          <p14:tracePt t="52794" x="3476625" y="2185988"/>
          <p14:tracePt t="52811" x="3557588" y="2205038"/>
          <p14:tracePt t="52828" x="3657600" y="2214563"/>
          <p14:tracePt t="52844" x="3805238" y="2252663"/>
          <p14:tracePt t="52861" x="3924300" y="2262188"/>
          <p14:tracePt t="52878" x="3971925" y="2271713"/>
          <p14:tracePt t="52894" x="4152900" y="2309813"/>
          <p14:tracePt t="52911" x="4248150" y="2319338"/>
          <p14:tracePt t="52928" x="4376738" y="2343150"/>
          <p14:tracePt t="53517" x="4429125" y="2343150"/>
          <p14:tracePt t="53524" x="4467225" y="2343150"/>
          <p14:tracePt t="53531" x="4510088" y="2343150"/>
          <p14:tracePt t="53544" x="4562475" y="2343150"/>
          <p14:tracePt t="53561" x="4714875" y="2343150"/>
          <p14:tracePt t="53577" x="4795838" y="2347913"/>
          <p14:tracePt t="53594" x="4905375" y="2352675"/>
          <p14:tracePt t="53611" x="4976813" y="2357438"/>
          <p14:tracePt t="53627" x="5019675" y="2362200"/>
          <p14:tracePt t="53644" x="5043488" y="2362200"/>
          <p14:tracePt t="53661" x="5057775" y="2362200"/>
          <p14:tracePt t="53677" x="5062538" y="2362200"/>
          <p14:tracePt t="53720" x="5067300" y="2362200"/>
          <p14:tracePt t="53833" x="5062538" y="2357438"/>
          <p14:tracePt t="53860" x="5029200" y="2338388"/>
          <p14:tracePt t="53867" x="5024438" y="2338388"/>
          <p14:tracePt t="53877" x="5019675" y="2338388"/>
          <p14:tracePt t="53894" x="5000625" y="2328863"/>
          <p14:tracePt t="53911" x="4991100" y="2328863"/>
          <p14:tracePt t="53927" x="4986338" y="2328863"/>
          <p14:tracePt t="53961" x="4976813" y="2328863"/>
          <p14:tracePt t="53977" x="4972050" y="2328863"/>
          <p14:tracePt t="53994" x="4962525" y="2333625"/>
          <p14:tracePt t="54027" x="4957763" y="2338388"/>
          <p14:tracePt t="54044" x="4953000" y="2338388"/>
          <p14:tracePt t="54061" x="4953000" y="2343150"/>
          <p14:tracePt t="56260" x="4910138" y="2352675"/>
          <p14:tracePt t="56273" x="4695825" y="2390775"/>
          <p14:tracePt t="56280" x="4591050" y="2419350"/>
          <p14:tracePt t="56293" x="4343400" y="2452688"/>
          <p14:tracePt t="56310" x="4119563" y="2490788"/>
          <p14:tracePt t="56327" x="3871913" y="2519363"/>
          <p14:tracePt t="56343" x="3600450" y="2543175"/>
          <p14:tracePt t="56360" x="3448050" y="2562225"/>
          <p14:tracePt t="56376" x="3333750" y="2571750"/>
          <p14:tracePt t="56393" x="3224213" y="2581275"/>
          <p14:tracePt t="56410" x="3157538" y="2586038"/>
          <p14:tracePt t="56427" x="3100388" y="2590800"/>
          <p14:tracePt t="56443" x="3071813" y="2605088"/>
          <p14:tracePt t="56460" x="3062288" y="2605088"/>
          <p14:tracePt t="56476" x="3057525" y="2605088"/>
          <p14:tracePt t="56820" x="3005138" y="2619375"/>
          <p14:tracePt t="56827" x="2943225" y="2633663"/>
          <p14:tracePt t="56834" x="2862263" y="2647950"/>
          <p14:tracePt t="56843" x="2747963" y="2667000"/>
          <p14:tracePt t="56860" x="2543175" y="2695575"/>
          <p14:tracePt t="56876" x="2200275" y="2728913"/>
          <p14:tracePt t="56893" x="2062163" y="2733675"/>
          <p14:tracePt t="56910" x="1919288" y="2738438"/>
          <p14:tracePt t="56926" x="1785938" y="2738438"/>
          <p14:tracePt t="56943" x="1738313" y="2733675"/>
          <p14:tracePt t="56960" x="1695450" y="2733675"/>
          <p14:tracePt t="56976" x="1662113" y="2733675"/>
          <p14:tracePt t="56993" x="1643063" y="2738438"/>
          <p14:tracePt t="57009" x="1604963" y="2747963"/>
          <p14:tracePt t="57026" x="1590675" y="2757488"/>
          <p14:tracePt t="57043" x="1585913" y="2757488"/>
          <p14:tracePt t="57059" x="1581150" y="2757488"/>
          <p14:tracePt t="57076" x="1581150" y="2762250"/>
          <p14:tracePt t="57093" x="1576388" y="2767013"/>
          <p14:tracePt t="57129" x="1576388" y="2771775"/>
          <p14:tracePt t="57164" x="1576388" y="2776538"/>
          <p14:tracePt t="57276" x="1576388" y="2771775"/>
          <p14:tracePt t="57290" x="1576388" y="2767013"/>
          <p14:tracePt t="57296" x="1581150" y="2757488"/>
          <p14:tracePt t="57311" x="1581150" y="2752725"/>
          <p14:tracePt t="57326" x="1585913" y="2747963"/>
          <p14:tracePt t="57343" x="1590675" y="2743200"/>
          <p14:tracePt t="57359" x="1590675" y="2733675"/>
          <p14:tracePt t="57376" x="1595438" y="2733675"/>
          <p14:tracePt t="57393" x="1595438" y="2728913"/>
          <p14:tracePt t="57409" x="1600200" y="2724150"/>
          <p14:tracePt t="57443" x="1604963" y="2724150"/>
          <p14:tracePt t="57535" x="1609725" y="2724150"/>
          <p14:tracePt t="63846" x="1638300" y="2719388"/>
          <p14:tracePt t="63852" x="1676400" y="2714625"/>
          <p14:tracePt t="63860" x="1728788" y="2709863"/>
          <p14:tracePt t="63874" x="1843088" y="2705100"/>
          <p14:tracePt t="63891" x="1976438" y="2705100"/>
          <p14:tracePt t="63907" x="2147888" y="2705100"/>
          <p14:tracePt t="63924" x="2438400" y="2728913"/>
          <p14:tracePt t="63941" x="2628900" y="2747963"/>
          <p14:tracePt t="63957" x="2881313" y="2795588"/>
          <p14:tracePt t="63974" x="2995613" y="2819400"/>
          <p14:tracePt t="63991" x="3086100" y="2843213"/>
          <p14:tracePt t="64007" x="3214688" y="2862263"/>
          <p14:tracePt t="64024" x="3295650" y="2871788"/>
          <p14:tracePt t="64041" x="3386138" y="2890838"/>
          <p14:tracePt t="64057" x="3438525" y="2895600"/>
          <p14:tracePt t="64074" x="3490913" y="2900363"/>
          <p14:tracePt t="64091" x="3571875" y="2905125"/>
          <p14:tracePt t="64107" x="3633788" y="2909888"/>
          <p14:tracePt t="64124" x="3705225" y="2909888"/>
          <p14:tracePt t="64140" x="3843338" y="2886075"/>
          <p14:tracePt t="64157" x="3919538" y="2876550"/>
          <p14:tracePt t="64174" x="4024313" y="2857500"/>
          <p14:tracePt t="64190" x="4086225" y="2847975"/>
          <p14:tracePt t="64207" x="4138613" y="2824163"/>
          <p14:tracePt t="64224" x="4243388" y="2786063"/>
          <p14:tracePt t="64240" x="4329113" y="2747963"/>
          <p14:tracePt t="64257" x="4400550" y="2719388"/>
          <p14:tracePt t="64274" x="4486275" y="2681288"/>
          <p14:tracePt t="64290" x="4510088" y="2676525"/>
          <p14:tracePt t="64307" x="4524375" y="2671763"/>
          <p14:tracePt t="64357" x="4529138" y="2671763"/>
          <p14:tracePt t="64532" x="4529138" y="2676525"/>
          <p14:tracePt t="64568" x="4524375" y="2676525"/>
          <p14:tracePt t="64602" x="4519613" y="2676525"/>
          <p14:tracePt t="64645" x="4519613" y="2681288"/>
          <p14:tracePt t="65108" x="4543425" y="2681288"/>
          <p14:tracePt t="65114" x="4586288" y="2681288"/>
          <p14:tracePt t="65123" x="4638675" y="2686050"/>
          <p14:tracePt t="65140" x="4733925" y="2686050"/>
          <p14:tracePt t="65157" x="4848225" y="2690813"/>
          <p14:tracePt t="65174" x="4895850" y="2695575"/>
          <p14:tracePt t="65191" x="4933950" y="2695575"/>
          <p14:tracePt t="65207" x="4976813" y="2695575"/>
          <p14:tracePt t="65223" x="4995863" y="2695575"/>
          <p14:tracePt t="65240" x="5014913" y="2695575"/>
          <p14:tracePt t="65273" x="5019675" y="2695575"/>
          <p14:tracePt t="65303" x="5024438" y="2695575"/>
          <p14:tracePt t="65374" x="5029200" y="2695575"/>
          <p14:tracePt t="65380" x="5038725" y="2695575"/>
          <p14:tracePt t="65394" x="5048250" y="2695575"/>
          <p14:tracePt t="65407" x="5053013" y="2690813"/>
          <p14:tracePt t="65423" x="5100638" y="2690813"/>
          <p14:tracePt t="65440" x="5181600" y="2686050"/>
          <p14:tracePt t="65457" x="5295900" y="2681288"/>
          <p14:tracePt t="65473" x="5600700" y="2667000"/>
          <p14:tracePt t="65490" x="5876925" y="2652713"/>
          <p14:tracePt t="65507" x="6338888" y="2638425"/>
          <p14:tracePt t="65523" x="6686550" y="2628900"/>
          <p14:tracePt t="65540" x="7015163" y="2614613"/>
          <p14:tracePt t="65557" x="7448550" y="2600325"/>
          <p14:tracePt t="65573" x="7648575" y="2590800"/>
          <p14:tracePt t="65590" x="7839075" y="2576513"/>
          <p14:tracePt t="65607" x="7915275" y="2566988"/>
          <p14:tracePt t="65623" x="7972425" y="2547938"/>
          <p14:tracePt t="65640" x="7972425" y="2538413"/>
          <p14:tracePt t="65657" x="7972425" y="2533650"/>
          <p14:tracePt t="65673" x="7972425" y="2524125"/>
          <p14:tracePt t="66047" x="7996238" y="2524125"/>
          <p14:tracePt t="66054" x="8034338" y="2528888"/>
          <p14:tracePt t="66061" x="8077200" y="2533650"/>
          <p14:tracePt t="66073" x="8096250" y="2543175"/>
          <p14:tracePt t="66090" x="8172450" y="2581275"/>
          <p14:tracePt t="66107" x="8220075" y="2609850"/>
          <p14:tracePt t="66123" x="8262938" y="2633663"/>
          <p14:tracePt t="66140" x="8286750" y="2652713"/>
          <p14:tracePt t="66157" x="8305800" y="2662238"/>
          <p14:tracePt t="66173" x="8320088" y="2681288"/>
          <p14:tracePt t="66190" x="8324850" y="2681288"/>
          <p14:tracePt t="66206" x="8324850" y="2686050"/>
          <p14:tracePt t="66223" x="8329613" y="2686050"/>
          <p14:tracePt t="66257" x="8339138" y="2695575"/>
          <p14:tracePt t="66273" x="8348663" y="2695575"/>
          <p14:tracePt t="66290" x="8353425" y="2700338"/>
          <p14:tracePt t="66306" x="8353425" y="2705100"/>
          <p14:tracePt t="66323" x="8358188" y="2705100"/>
          <p14:tracePt t="66340" x="8358188" y="2709863"/>
          <p14:tracePt t="66356" x="8358188" y="2714625"/>
          <p14:tracePt t="66373" x="8362950" y="2714625"/>
          <p14:tracePt t="66397" x="8367713" y="2714625"/>
          <p14:tracePt t="66502" x="8367713" y="2709863"/>
          <p14:tracePt t="66530" x="8367713" y="2705100"/>
          <p14:tracePt t="66594" x="8362950" y="2705100"/>
          <p14:tracePt t="66615" x="8358188" y="2705100"/>
          <p14:tracePt t="66621" x="8358188" y="2700338"/>
          <p14:tracePt t="66629" x="8353425" y="2700338"/>
          <p14:tracePt t="66642" x="8343900" y="2700338"/>
          <p14:tracePt t="66657" x="8339138" y="2700338"/>
          <p14:tracePt t="66673" x="8329613" y="2700338"/>
          <p14:tracePt t="66690" x="8324850" y="2700338"/>
          <p14:tracePt t="66706" x="8305800" y="2700338"/>
          <p14:tracePt t="66723" x="8301038" y="2700338"/>
          <p14:tracePt t="66740" x="8296275" y="2700338"/>
          <p14:tracePt t="66756" x="8286750" y="2700338"/>
          <p14:tracePt t="66789" x="8281988" y="2700338"/>
          <p14:tracePt t="66825" x="8277225" y="2700338"/>
          <p14:tracePt t="66860" x="8272463" y="2700338"/>
          <p14:tracePt t="67014" x="8272463" y="2695575"/>
          <p14:tracePt t="67996" x="8267700" y="2695575"/>
          <p14:tracePt t="68059" x="8262938" y="2695575"/>
          <p14:tracePt t="68073" x="8262938" y="2700338"/>
          <p14:tracePt t="68143" x="8262938" y="2705100"/>
          <p14:tracePt t="68157" x="8262938" y="2709863"/>
          <p14:tracePt t="68185" x="8262938" y="2714625"/>
          <p14:tracePt t="68206" x="8262938" y="2719388"/>
          <p14:tracePt t="68220" x="8267700" y="2724150"/>
          <p14:tracePt t="68234" x="8267700" y="2728913"/>
          <p14:tracePt t="68248" x="8272463" y="2728913"/>
          <p14:tracePt t="68262" x="8272463" y="2733675"/>
          <p14:tracePt t="68297" x="8272463" y="2738438"/>
          <p14:tracePt t="68311" x="8272463" y="2743200"/>
          <p14:tracePt t="68381" x="8272463" y="2747963"/>
          <p14:tracePt t="68606" x="8277225" y="2747963"/>
          <p14:tracePt t="68641" x="8277225" y="2743200"/>
          <p14:tracePt t="68676" x="8277225" y="2738438"/>
          <p14:tracePt t="68711" x="8281988" y="2738438"/>
          <p14:tracePt t="68789" x="8281988" y="2733675"/>
          <p14:tracePt t="68811" x="8286750" y="2733675"/>
          <p14:tracePt t="68844" x="8291513" y="2733675"/>
          <p14:tracePt t="68950" x="8315325" y="2690813"/>
          <p14:tracePt t="68956" x="8329613" y="2690813"/>
          <p14:tracePt t="68963" x="8339138" y="2676525"/>
          <p14:tracePt t="68972" x="8348663" y="2671763"/>
          <p14:tracePt t="68989" x="8377238" y="2671763"/>
          <p14:tracePt t="69005" x="8410575" y="2671763"/>
          <p14:tracePt t="69022" x="8420100" y="2671763"/>
          <p14:tracePt t="69039" x="8439150" y="2671763"/>
          <p14:tracePt t="69055" x="8448675" y="2671763"/>
          <p14:tracePt t="69072" x="8458200" y="2671763"/>
          <p14:tracePt t="69089" x="8462963" y="2671763"/>
          <p14:tracePt t="69105" x="8467725" y="2671763"/>
          <p14:tracePt t="69139" x="8472488" y="2671763"/>
          <p14:tracePt t="69195" x="8477250" y="2671763"/>
          <p14:tracePt t="69258" x="8486775" y="2671763"/>
          <p14:tracePt t="69272" x="8491538" y="2671763"/>
          <p14:tracePt t="69286" x="8496300" y="2671763"/>
          <p14:tracePt t="69300" x="8505825" y="2676525"/>
          <p14:tracePt t="69314" x="8515350" y="2676525"/>
          <p14:tracePt t="69322" x="8515350" y="2681288"/>
          <p14:tracePt t="69339" x="8524875" y="2681288"/>
          <p14:tracePt t="69355" x="8529638" y="2686050"/>
          <p14:tracePt t="69372" x="8534400" y="2686050"/>
          <p14:tracePt t="69389" x="8539163" y="2686050"/>
          <p14:tracePt t="69405" x="8543925" y="2686050"/>
          <p14:tracePt t="69440" x="8548688" y="2686050"/>
          <p14:tracePt t="69497" x="8553450" y="2686050"/>
          <p14:tracePt t="69511" x="8558213" y="2686050"/>
          <p14:tracePt t="69532" x="8562975" y="2686050"/>
          <p14:tracePt t="69538" x="8572500" y="2686050"/>
          <p14:tracePt t="69552" x="8582025" y="2681288"/>
          <p14:tracePt t="69566" x="8586788" y="2676525"/>
          <p14:tracePt t="69573" x="8591550" y="2671763"/>
          <p14:tracePt t="69589" x="8601075" y="2671763"/>
          <p14:tracePt t="69605" x="8610600" y="2667000"/>
          <p14:tracePt t="69622" x="8624888" y="2643188"/>
          <p14:tracePt t="69639" x="8634413" y="2628900"/>
          <p14:tracePt t="69655" x="8643938" y="2609850"/>
          <p14:tracePt t="69672" x="8643938" y="2581275"/>
          <p14:tracePt t="69689" x="8643938" y="2562225"/>
          <p14:tracePt t="69705" x="8643938" y="2552700"/>
          <p14:tracePt t="69722" x="8629650" y="2538413"/>
          <p14:tracePt t="69739" x="8620125" y="2528888"/>
          <p14:tracePt t="69755" x="8605838" y="2519363"/>
          <p14:tracePt t="69772" x="8582025" y="2519363"/>
          <p14:tracePt t="69789" x="8548688" y="2505075"/>
          <p14:tracePt t="69805" x="8467725" y="2500313"/>
          <p14:tracePt t="69822" x="8415338" y="2495550"/>
          <p14:tracePt t="69839" x="8377238" y="2495550"/>
          <p14:tracePt t="69855" x="8305800" y="2490788"/>
          <p14:tracePt t="69872" x="8253413" y="2490788"/>
          <p14:tracePt t="69888" x="8191500" y="2490788"/>
          <p14:tracePt t="69905" x="8167688" y="2495550"/>
          <p14:tracePt t="69922" x="8148638" y="2509838"/>
          <p14:tracePt t="69938" x="8115300" y="2533650"/>
          <p14:tracePt t="69955" x="8086725" y="2557463"/>
          <p14:tracePt t="69972" x="8053388" y="2571750"/>
          <p14:tracePt t="69988" x="8015288" y="2590800"/>
          <p14:tracePt t="70005" x="7986713" y="2595563"/>
          <p14:tracePt t="70022" x="7977188" y="2605088"/>
          <p14:tracePt t="70038" x="7972425" y="2605088"/>
          <p14:tracePt t="70055" x="7967663" y="2609850"/>
          <p14:tracePt t="70072" x="7967663" y="2619375"/>
          <p14:tracePt t="70088" x="7967663" y="2624138"/>
          <p14:tracePt t="70105" x="7967663" y="2628900"/>
          <p14:tracePt t="70122" x="7967663" y="2633663"/>
          <p14:tracePt t="70138" x="7967663" y="2638425"/>
          <p14:tracePt t="70155" x="7981950" y="2657475"/>
          <p14:tracePt t="70172" x="7986713" y="2667000"/>
          <p14:tracePt t="70188" x="8001000" y="2690813"/>
          <p14:tracePt t="70205" x="8034338" y="2714625"/>
          <p14:tracePt t="70222" x="8058150" y="2738438"/>
          <p14:tracePt t="70238" x="8091488" y="2762250"/>
          <p14:tracePt t="70255" x="8148638" y="2786063"/>
          <p14:tracePt t="70272" x="8210550" y="2809875"/>
          <p14:tracePt t="70288" x="8301038" y="2824163"/>
          <p14:tracePt t="70305" x="8353425" y="2824163"/>
          <p14:tracePt t="70322" x="8401050" y="2819400"/>
          <p14:tracePt t="70338" x="8482013" y="2790825"/>
          <p14:tracePt t="70355" x="8529638" y="2771775"/>
          <p14:tracePt t="70372" x="8577263" y="2743200"/>
          <p14:tracePt t="70388" x="8610600" y="2719388"/>
          <p14:tracePt t="70405" x="8624888" y="2705100"/>
          <p14:tracePt t="70422" x="8629650" y="2690813"/>
          <p14:tracePt t="70438" x="8634413" y="2681288"/>
          <p14:tracePt t="70455" x="8634413" y="2671763"/>
          <p14:tracePt t="70472" x="8634413" y="2647950"/>
          <p14:tracePt t="70488" x="8634413" y="2628900"/>
          <p14:tracePt t="70505" x="8634413" y="2595563"/>
          <p14:tracePt t="70522" x="8629650" y="2552700"/>
          <p14:tracePt t="70538" x="8624888" y="2528888"/>
          <p14:tracePt t="70555" x="8620125" y="2500313"/>
          <p14:tracePt t="70572" x="8615363" y="2490788"/>
          <p14:tracePt t="70588" x="8610600" y="2481263"/>
          <p14:tracePt t="70605" x="8605838" y="2471738"/>
          <p14:tracePt t="70622" x="8601075" y="2471738"/>
          <p14:tracePt t="70638" x="8591550" y="2466975"/>
          <p14:tracePt t="70655" x="8558213" y="2462213"/>
          <p14:tracePt t="70672" x="8534400" y="2466975"/>
          <p14:tracePt t="70688" x="8491538" y="2471738"/>
          <p14:tracePt t="70705" x="8462963" y="2481263"/>
          <p14:tracePt t="70721" x="8439150" y="2481263"/>
          <p14:tracePt t="70738" x="8377238" y="2481263"/>
          <p14:tracePt t="70755" x="8315325" y="2490788"/>
          <p14:tracePt t="70772" x="8215313" y="2505075"/>
          <p14:tracePt t="70788" x="8143875" y="2528888"/>
          <p14:tracePt t="70805" x="8072438" y="2562225"/>
          <p14:tracePt t="70822" x="7981950" y="2605088"/>
          <p14:tracePt t="70838" x="7943850" y="2628900"/>
          <p14:tracePt t="70855" x="7920038" y="2638425"/>
          <p14:tracePt t="70872" x="7900988" y="2647950"/>
          <p14:tracePt t="70888" x="7881938" y="2657475"/>
          <p14:tracePt t="70905" x="7877175" y="2667000"/>
          <p14:tracePt t="70922" x="7867650" y="2671763"/>
          <p14:tracePt t="70938" x="7862888" y="2676525"/>
          <p14:tracePt t="70955" x="7853363" y="2681288"/>
          <p14:tracePt t="70988" x="7853363" y="2690813"/>
          <p14:tracePt t="71005" x="7853363" y="2695575"/>
          <p14:tracePt t="71061" x="7886700" y="2709863"/>
          <p14:tracePt t="71074" x="7886700" y="2714625"/>
          <p14:tracePt t="71081" x="7896225" y="2714625"/>
          <p14:tracePt t="71088" x="7900988" y="2719388"/>
          <p14:tracePt t="71105" x="7920038" y="2733675"/>
          <p14:tracePt t="71121" x="7929563" y="2743200"/>
          <p14:tracePt t="71138" x="8043863" y="2800350"/>
          <p14:tracePt t="71155" x="8110538" y="2824163"/>
          <p14:tracePt t="71172" x="8215313" y="2838450"/>
          <p14:tracePt t="71188" x="8305800" y="2843213"/>
          <p14:tracePt t="71205" x="8382000" y="2838450"/>
          <p14:tracePt t="71222" x="8482013" y="2814638"/>
          <p14:tracePt t="71238" x="8539163" y="2795588"/>
          <p14:tracePt t="71255" x="8591550" y="2776538"/>
          <p14:tracePt t="71271" x="8662988" y="2757488"/>
          <p14:tracePt t="71288" x="8682038" y="2747963"/>
          <p14:tracePt t="71305" x="8705850" y="2743200"/>
          <p14:tracePt t="71321" x="8729663" y="2733675"/>
          <p14:tracePt t="71338" x="8734425" y="2728913"/>
          <p14:tracePt t="71355" x="8743950" y="2719388"/>
          <p14:tracePt t="71372" x="8758238" y="2714625"/>
          <p14:tracePt t="71388" x="8767763" y="2695575"/>
          <p14:tracePt t="71389" x="8772525" y="2686050"/>
          <p14:tracePt t="71405" x="8772525" y="2667000"/>
          <p14:tracePt t="71421" x="8772525" y="2647950"/>
          <p14:tracePt t="71438" x="8772525" y="2619375"/>
          <p14:tracePt t="71455" x="8767763" y="2609850"/>
          <p14:tracePt t="71471" x="8753475" y="2595563"/>
          <p14:tracePt t="71488" x="8739188" y="2581275"/>
          <p14:tracePt t="71505" x="8724900" y="2571750"/>
          <p14:tracePt t="71521" x="8691563" y="2557463"/>
          <p14:tracePt t="71538" x="8605838" y="2538413"/>
          <p14:tracePt t="71555" x="8529638" y="2524125"/>
          <p14:tracePt t="71571" x="8458200" y="2505075"/>
          <p14:tracePt t="71588" x="8396288" y="2495550"/>
          <p14:tracePt t="71605" x="8348663" y="2476500"/>
          <p14:tracePt t="71621" x="8301038" y="2471738"/>
          <p14:tracePt t="71638" x="8277225" y="2471738"/>
          <p14:tracePt t="71655" x="8267700" y="2476500"/>
          <p14:tracePt t="71671" x="8258175" y="2486025"/>
          <p14:tracePt t="71688" x="8248650" y="2490788"/>
          <p14:tracePt t="71705" x="8243888" y="2495550"/>
          <p14:tracePt t="71721" x="8239125" y="2500313"/>
          <p14:tracePt t="71738" x="8239125" y="2505075"/>
          <p14:tracePt t="71771" x="8239125" y="2509838"/>
          <p14:tracePt t="72771" x="8205788" y="2509838"/>
          <p14:tracePt t="72778" x="8162925" y="2519363"/>
          <p14:tracePt t="72787" x="8110538" y="2524125"/>
          <p14:tracePt t="72804" x="8001000" y="2528888"/>
          <p14:tracePt t="72821" x="7862888" y="2538413"/>
          <p14:tracePt t="72838" x="7777163" y="2543175"/>
          <p14:tracePt t="72854" x="7715250" y="2543175"/>
          <p14:tracePt t="72871" x="7639050" y="2547938"/>
          <p14:tracePt t="72887" x="7600950" y="2552700"/>
          <p14:tracePt t="72904" x="7548563" y="2557463"/>
          <p14:tracePt t="72921" x="7500938" y="2566988"/>
          <p14:tracePt t="72937" x="7448550" y="2571750"/>
          <p14:tracePt t="72954" x="7381875" y="2586038"/>
          <p14:tracePt t="72971" x="7348538" y="2590800"/>
          <p14:tracePt t="72987" x="7334250" y="2600325"/>
          <p14:tracePt t="73004" x="7300913" y="2609850"/>
          <p14:tracePt t="73021" x="7296150" y="2619375"/>
          <p14:tracePt t="73037" x="7291388" y="2619375"/>
          <p14:tracePt t="73346" x="7219950" y="2619375"/>
          <p14:tracePt t="73353" x="7100888" y="2628900"/>
          <p14:tracePt t="73360" x="6967538" y="2633663"/>
          <p14:tracePt t="73371" x="6838950" y="2633663"/>
          <p14:tracePt t="73388" x="6367463" y="2647950"/>
          <p14:tracePt t="73404" x="6067425" y="2647950"/>
          <p14:tracePt t="73421" x="5743575" y="2657475"/>
          <p14:tracePt t="73437" x="5391150" y="2657475"/>
          <p14:tracePt t="73454" x="5210175" y="2676525"/>
          <p14:tracePt t="73471" x="5091113" y="2700338"/>
          <p14:tracePt t="73487" x="4948238" y="2738438"/>
          <p14:tracePt t="73504" x="4881563" y="2752725"/>
          <p14:tracePt t="73521" x="4848225" y="2757488"/>
          <p14:tracePt t="73880" x="4776788" y="2767013"/>
          <p14:tracePt t="73886" x="4652963" y="2790825"/>
          <p14:tracePt t="73893" x="4529138" y="2814638"/>
          <p14:tracePt t="73904" x="4376738" y="2838450"/>
          <p14:tracePt t="73921" x="3919538" y="2900363"/>
          <p14:tracePt t="73937" x="3581400" y="2947988"/>
          <p14:tracePt t="73954" x="3276600" y="2971800"/>
          <p14:tracePt t="73970" x="2857500" y="2986088"/>
          <p14:tracePt t="73987" x="2590800" y="3005138"/>
          <p14:tracePt t="74004" x="2395538" y="3005138"/>
          <p14:tracePt t="74020" x="2171700" y="3009900"/>
          <p14:tracePt t="74037" x="2066925" y="3024188"/>
          <p14:tracePt t="74054" x="1971675" y="3038475"/>
          <p14:tracePt t="74070" x="1928813" y="3052763"/>
          <p14:tracePt t="74087" x="1900238" y="3057525"/>
          <p14:tracePt t="74104" x="1866900" y="3067050"/>
          <p14:tracePt t="74120" x="1857375" y="3067050"/>
          <p14:tracePt t="74137" x="1852613" y="3071813"/>
          <p14:tracePt t="74170" x="1847850" y="3071813"/>
          <p14:tracePt t="74187" x="1847850" y="3076575"/>
          <p14:tracePt t="85861" x="1976438" y="3038475"/>
          <p14:tracePt t="85868" x="2057400" y="3009900"/>
          <p14:tracePt t="85874" x="2147888" y="2990850"/>
          <p14:tracePt t="85883" x="2228850" y="2957513"/>
          <p14:tracePt t="85900" x="2452688" y="2924175"/>
          <p14:tracePt t="85916" x="2752725" y="2862263"/>
          <p14:tracePt t="85933" x="2986088" y="2833688"/>
          <p14:tracePt t="85950" x="3205163" y="2814638"/>
          <p14:tracePt t="85966" x="3486150" y="2809875"/>
          <p14:tracePt t="85983" x="3667125" y="2828925"/>
          <p14:tracePt t="86000" x="3852863" y="2852738"/>
          <p14:tracePt t="86017" x="3952875" y="2871788"/>
          <p14:tracePt t="86033" x="4057650" y="2895600"/>
          <p14:tracePt t="86050" x="4162425" y="2919413"/>
          <p14:tracePt t="86066" x="4229100" y="2947988"/>
          <p14:tracePt t="86083" x="4281488" y="2967038"/>
          <p14:tracePt t="86100" x="4338638" y="2990850"/>
          <p14:tracePt t="86117" x="4357688" y="3005138"/>
          <p14:tracePt t="86133" x="4376738" y="3014663"/>
          <p14:tracePt t="86150" x="4376738" y="3019425"/>
          <p14:tracePt t="86166" x="4381500" y="3019425"/>
          <p14:tracePt t="86183" x="4381500" y="3024188"/>
          <p14:tracePt t="86200" x="4386263" y="3024188"/>
          <p14:tracePt t="86218" x="4386263" y="3028950"/>
          <p14:tracePt t="86233" x="4386263" y="3033713"/>
          <p14:tracePt t="86250" x="4386263" y="3038475"/>
          <p14:tracePt t="86267" x="4386263" y="3043238"/>
          <p14:tracePt t="86283" x="4386263" y="3048000"/>
          <p14:tracePt t="86310" x="4386263" y="3052763"/>
          <p14:tracePt t="86330" x="4391025" y="3057525"/>
          <p14:tracePt t="86344" x="4391025" y="3067050"/>
          <p14:tracePt t="86365" x="4391025" y="3071813"/>
          <p14:tracePt t="86379" x="4391025" y="3076575"/>
          <p14:tracePt t="86400" x="4391025" y="3086100"/>
          <p14:tracePt t="86414" x="4391025" y="3095625"/>
          <p14:tracePt t="86421" x="4391025" y="3100388"/>
          <p14:tracePt t="86433" x="4391025" y="3114675"/>
          <p14:tracePt t="86450" x="4391025" y="3133725"/>
          <p14:tracePt t="86466" x="4386263" y="3152775"/>
          <p14:tracePt t="86483" x="4386263" y="3167063"/>
          <p14:tracePt t="86500" x="4386263" y="3176588"/>
          <p14:tracePt t="86516" x="4386263" y="3181350"/>
          <p14:tracePt t="86549" x="4386263" y="3186113"/>
          <p14:tracePt t="86569" x="4386263" y="3190875"/>
          <p14:tracePt t="86646" x="4386263" y="3181350"/>
          <p14:tracePt t="86660" x="4386263" y="3176588"/>
          <p14:tracePt t="86674" x="4386263" y="3167063"/>
          <p14:tracePt t="86688" x="4386263" y="3157538"/>
          <p14:tracePt t="86709" x="4386263" y="3152775"/>
          <p14:tracePt t="86723" x="4386263" y="3148013"/>
          <p14:tracePt t="86733" x="4386263" y="3143250"/>
          <p14:tracePt t="86749" x="4386263" y="3138488"/>
          <p14:tracePt t="86766" x="4386263" y="3128963"/>
          <p14:tracePt t="86783" x="4381500" y="3119438"/>
          <p14:tracePt t="86799" x="4376738" y="3109913"/>
          <p14:tracePt t="86816" x="4376738" y="3105150"/>
          <p14:tracePt t="86833" x="4371975" y="3105150"/>
          <p14:tracePt t="86850" x="4362450" y="3100388"/>
          <p14:tracePt t="86866" x="4352925" y="3095625"/>
          <p14:tracePt t="86883" x="4348163" y="3090863"/>
          <p14:tracePt t="86900" x="4338638" y="3090863"/>
          <p14:tracePt t="86916" x="4333875" y="3090863"/>
          <p14:tracePt t="86933" x="4329113" y="3090863"/>
          <p14:tracePt t="86949" x="4324350" y="3090863"/>
          <p14:tracePt t="87003" x="4319588" y="3090863"/>
          <p14:tracePt t="87102" x="4324350" y="3095625"/>
          <p14:tracePt t="87108" x="4329113" y="3095625"/>
          <p14:tracePt t="87116" x="4333875" y="3100388"/>
          <p14:tracePt t="87133" x="4348163" y="3105150"/>
          <p14:tracePt t="87149" x="4357688" y="3105150"/>
          <p14:tracePt t="87151" x="4362450" y="3109913"/>
          <p14:tracePt t="87166" x="4367213" y="3109913"/>
          <p14:tracePt t="87183" x="4376738" y="3109913"/>
          <p14:tracePt t="87199" x="4386263" y="3114675"/>
          <p14:tracePt t="87216" x="4391025" y="3114675"/>
          <p14:tracePt t="87233" x="4395788" y="3114675"/>
          <p14:tracePt t="87266" x="4400550" y="3114675"/>
          <p14:tracePt t="87283" x="4405313" y="3114675"/>
          <p14:tracePt t="87299" x="4410075" y="3119438"/>
          <p14:tracePt t="87316" x="4414838" y="3119438"/>
          <p14:tracePt t="87333" x="4443413" y="3124200"/>
          <p14:tracePt t="87349" x="4476750" y="3124200"/>
          <p14:tracePt t="87366" x="4524375" y="3124200"/>
          <p14:tracePt t="87383" x="4595813" y="3119438"/>
          <p14:tracePt t="87399" x="4633913" y="3119438"/>
          <p14:tracePt t="87416" x="4681538" y="3119438"/>
          <p14:tracePt t="87433" x="4710113" y="3119438"/>
          <p14:tracePt t="87449" x="4724400" y="3119438"/>
          <p14:tracePt t="87466" x="4738688" y="3119438"/>
          <p14:tracePt t="87508" x="4743450" y="3119438"/>
          <p14:tracePt t="87592" x="4743450" y="3114675"/>
          <p14:tracePt t="87599" x="4743450" y="3109913"/>
          <p14:tracePt t="88013" x="4772025" y="3100388"/>
          <p14:tracePt t="88020" x="4805363" y="3090863"/>
          <p14:tracePt t="88032" x="4838700" y="3086100"/>
          <p14:tracePt t="88049" x="4924425" y="3076575"/>
          <p14:tracePt t="88066" x="4986338" y="3062288"/>
          <p14:tracePt t="88083" x="5062538" y="3057525"/>
          <p14:tracePt t="88099" x="5105400" y="3057525"/>
          <p14:tracePt t="88116" x="5124450" y="3057525"/>
          <p14:tracePt t="88132" x="5153025" y="3057525"/>
          <p14:tracePt t="88149" x="5162550" y="3057525"/>
          <p14:tracePt t="88166" x="5172075" y="3067050"/>
          <p14:tracePt t="88182" x="5181600" y="3067050"/>
          <p14:tracePt t="88199" x="5186363" y="3067050"/>
          <p14:tracePt t="88245" x="5191125" y="3067050"/>
          <p14:tracePt t="88315" x="5200650" y="3067050"/>
          <p14:tracePt t="88378" x="5205413" y="3067050"/>
          <p14:tracePt t="88497" x="5205413" y="3071813"/>
          <p14:tracePt t="88532" x="5205413" y="3076575"/>
          <p14:tracePt t="88567" x="5195888" y="3076575"/>
          <p14:tracePt t="88574" x="5191125" y="3081338"/>
          <p14:tracePt t="88582" x="5186363" y="3081338"/>
          <p14:tracePt t="88599" x="5181600" y="3081338"/>
          <p14:tracePt t="88616" x="5162550" y="3081338"/>
          <p14:tracePt t="88632" x="5153025" y="3076575"/>
          <p14:tracePt t="88649" x="5148263" y="3076575"/>
          <p14:tracePt t="88666" x="5114925" y="3062288"/>
          <p14:tracePt t="88682" x="5100638" y="3057525"/>
          <p14:tracePt t="88699" x="5081588" y="3057525"/>
          <p14:tracePt t="88715" x="5048250" y="3057525"/>
          <p14:tracePt t="88732" x="5019675" y="3057525"/>
          <p14:tracePt t="88749" x="4976813" y="3062288"/>
          <p14:tracePt t="88766" x="4962525" y="3062288"/>
          <p14:tracePt t="88782" x="4948238" y="3062288"/>
          <p14:tracePt t="88799" x="4933950" y="3062288"/>
          <p14:tracePt t="88815" x="4929188" y="3062288"/>
          <p14:tracePt t="88849" x="4924425" y="3062288"/>
          <p14:tracePt t="88974" x="4924425" y="3057525"/>
          <p14:tracePt t="89010" x="4929188" y="3052763"/>
          <p14:tracePt t="89044" x="4933950" y="3052763"/>
          <p14:tracePt t="89107" x="4943475" y="3052763"/>
          <p14:tracePt t="89121" x="4948238" y="3057525"/>
          <p14:tracePt t="89135" x="4953000" y="3057525"/>
          <p14:tracePt t="89149" x="4957763" y="3057525"/>
          <p14:tracePt t="89170" x="4962525" y="3057525"/>
          <p14:tracePt t="89191" x="4967288" y="3057525"/>
          <p14:tracePt t="89205" x="4967288" y="3062288"/>
          <p14:tracePt t="89227" x="4972050" y="3062288"/>
          <p14:tracePt t="89240" x="4976813" y="3067050"/>
          <p14:tracePt t="89268" x="4981575" y="3067050"/>
          <p14:tracePt t="89282" x="4981575" y="3071813"/>
          <p14:tracePt t="89310" x="4986338" y="3071813"/>
          <p14:tracePt t="89331" x="4991100" y="3071813"/>
          <p14:tracePt t="89367" x="4995863" y="3071813"/>
          <p14:tracePt t="89416" x="5000625" y="3071813"/>
          <p14:tracePt t="89486" x="5010150" y="3071813"/>
          <p14:tracePt t="89556" x="5014913" y="3071813"/>
          <p14:tracePt t="89577" x="5014913" y="3067050"/>
          <p14:tracePt t="92255" x="5014913" y="3062288"/>
          <p14:tracePt t="92276" x="5014913" y="3057525"/>
          <p14:tracePt t="92290" x="5014913" y="3052763"/>
          <p14:tracePt t="92304" x="5014913" y="3048000"/>
          <p14:tracePt t="92326" x="5014913" y="3043238"/>
          <p14:tracePt t="92340" x="5014913" y="3038475"/>
          <p14:tracePt t="92410" x="5014913" y="3033713"/>
          <p14:tracePt t="92438" x="5014913" y="3028950"/>
          <p14:tracePt t="92564" x="5019675" y="3028950"/>
          <p14:tracePt t="92585" x="5019675" y="3033713"/>
          <p14:tracePt t="92641" x="5024438" y="3033713"/>
          <p14:tracePt t="92655" x="5024438" y="3038475"/>
          <p14:tracePt t="92676" x="5029200" y="3038475"/>
          <p14:tracePt t="92683" x="5029200" y="3043238"/>
          <p14:tracePt t="92725" x="5029200" y="3048000"/>
          <p14:tracePt t="92739" x="5033963" y="3048000"/>
          <p14:tracePt t="92762" x="5033963" y="3052763"/>
          <p14:tracePt t="92816" x="5033963" y="3057525"/>
          <p14:tracePt t="92873" x="5038725" y="3062288"/>
          <p14:tracePt t="92908" x="5043488" y="3062288"/>
          <p14:tracePt t="92943" x="5043488" y="3067050"/>
          <p14:tracePt t="92992" x="5043488" y="3071813"/>
          <p14:tracePt t="93055" x="5048250" y="3076575"/>
          <p14:tracePt t="93061" x="5057775" y="3076575"/>
          <p14:tracePt t="93069" x="5067300" y="3076575"/>
          <p14:tracePt t="93081" x="5076825" y="3076575"/>
          <p14:tracePt t="93097" x="5110163" y="3076575"/>
          <p14:tracePt t="93114" x="5129213" y="3076575"/>
          <p14:tracePt t="93131" x="5148263" y="3076575"/>
          <p14:tracePt t="93147" x="5172075" y="3076575"/>
          <p14:tracePt t="93164" x="5195888" y="3076575"/>
          <p14:tracePt t="93181" x="5219700" y="3076575"/>
          <p14:tracePt t="93197" x="5233988" y="3076575"/>
          <p14:tracePt t="93214" x="5248275" y="3076575"/>
          <p14:tracePt t="93231" x="5253038" y="3076575"/>
          <p14:tracePt t="93247" x="5257800" y="3076575"/>
          <p14:tracePt t="93286" x="5262563" y="3076575"/>
          <p14:tracePt t="93321" x="5267325" y="3076575"/>
          <p14:tracePt t="93454" x="5272088" y="3076575"/>
          <p14:tracePt t="93602" x="5276850" y="3076575"/>
          <p14:tracePt t="94338" x="5291138" y="3076575"/>
          <p14:tracePt t="94345" x="5314950" y="3076575"/>
          <p14:tracePt t="94352" x="5338763" y="3076575"/>
          <p14:tracePt t="94363" x="5367338" y="3076575"/>
          <p14:tracePt t="94380" x="5448300" y="3076575"/>
          <p14:tracePt t="94397" x="5491163" y="3076575"/>
          <p14:tracePt t="94414" x="5524500" y="3071813"/>
          <p14:tracePt t="94430" x="5567363" y="3067050"/>
          <p14:tracePt t="94447" x="5595938" y="3057525"/>
          <p14:tracePt t="94463" x="5624513" y="3057525"/>
          <p14:tracePt t="94480" x="5634038" y="3052763"/>
          <p14:tracePt t="94497" x="5638800" y="3052763"/>
          <p14:tracePt t="94514" x="5643563" y="3052763"/>
          <p14:tracePt t="94632" x="5648325" y="3052763"/>
          <p14:tracePt t="94660" x="5653088" y="3052763"/>
          <p14:tracePt t="94667" x="5657850" y="3052763"/>
          <p14:tracePt t="94674" x="5662613" y="3052763"/>
          <p14:tracePt t="94689" x="5672138" y="3052763"/>
          <p14:tracePt t="94702" x="5676900" y="3052763"/>
          <p14:tracePt t="94723" x="5681663" y="3052763"/>
          <p14:tracePt t="94752" x="5686425" y="3052763"/>
          <p14:tracePt t="94779" x="5691188" y="3052763"/>
          <p14:tracePt t="94801" x="5695950" y="3052763"/>
          <p14:tracePt t="94807" x="5700713" y="3052763"/>
          <p14:tracePt t="94828" x="5705475" y="3052763"/>
          <p14:tracePt t="94835" x="5710238" y="3052763"/>
          <p14:tracePt t="94863" x="5715000" y="3057525"/>
          <p14:tracePt t="96434" x="5734050" y="3057525"/>
          <p14:tracePt t="96448" x="5824538" y="3076575"/>
          <p14:tracePt t="96455" x="5862638" y="3081338"/>
          <p14:tracePt t="96463" x="5915025" y="3086100"/>
          <p14:tracePt t="96480" x="6010275" y="3090863"/>
          <p14:tracePt t="96496" x="6196013" y="3090863"/>
          <p14:tracePt t="96513" x="6315075" y="3090863"/>
          <p14:tracePt t="96529" x="6438900" y="3090863"/>
          <p14:tracePt t="96546" x="6657975" y="3081338"/>
          <p14:tracePt t="96563" x="6796088" y="3071813"/>
          <p14:tracePt t="96579" x="6924675" y="3062288"/>
          <p14:tracePt t="96596" x="7119938" y="3028950"/>
          <p14:tracePt t="96613" x="7239000" y="2995613"/>
          <p14:tracePt t="96630" x="7410450" y="2952750"/>
          <p14:tracePt t="96646" x="7505700" y="2938463"/>
          <p14:tracePt t="96663" x="7581900" y="2928938"/>
          <p14:tracePt t="96679" x="7639050" y="2924175"/>
          <p14:tracePt t="96696" x="7662863" y="2924175"/>
          <p14:tracePt t="96713" x="7686675" y="2919413"/>
          <p14:tracePt t="96729" x="7748588" y="2909888"/>
          <p14:tracePt t="96746" x="7791450" y="2905125"/>
          <p14:tracePt t="96763" x="7839075" y="2895600"/>
          <p14:tracePt t="96779" x="7862888" y="2895600"/>
          <p14:tracePt t="96796" x="7872413" y="2895600"/>
          <p14:tracePt t="96813" x="7877175" y="2895600"/>
          <p14:tracePt t="96846" x="7881938" y="2895600"/>
          <p14:tracePt t="96870" x="7886700" y="2895600"/>
          <p14:tracePt t="96882" x="7886700" y="2890838"/>
          <p14:tracePt t="96946" x="7886700" y="2886075"/>
          <p14:tracePt t="97010" x="7891463" y="2886075"/>
          <p14:tracePt t="97023" x="7896225" y="2890838"/>
          <p14:tracePt t="97037" x="7900988" y="2890838"/>
          <p14:tracePt t="97046" x="7900988" y="2895600"/>
          <p14:tracePt t="97063" x="7915275" y="2909888"/>
          <p14:tracePt t="97079" x="7943850" y="2947988"/>
          <p14:tracePt t="97096" x="7962900" y="2967038"/>
          <p14:tracePt t="97113" x="7977188" y="2990850"/>
          <p14:tracePt t="97129" x="7991475" y="3014663"/>
          <p14:tracePt t="97146" x="7996238" y="3019425"/>
          <p14:tracePt t="97163" x="7996238" y="3024188"/>
          <p14:tracePt t="97179" x="8001000" y="3024188"/>
          <p14:tracePt t="97213" x="8005763" y="3028950"/>
          <p14:tracePt t="99814" x="8015288" y="3000375"/>
          <p14:tracePt t="99820" x="8020050" y="2957513"/>
          <p14:tracePt t="99828" x="8029575" y="2909888"/>
          <p14:tracePt t="99845" x="8039100" y="2833688"/>
          <p14:tracePt t="99862" x="8062913" y="2738438"/>
          <p14:tracePt t="99878" x="8067675" y="2690813"/>
          <p14:tracePt t="99895" x="8072438" y="2671763"/>
          <p14:tracePt t="99912" x="8077200" y="2619375"/>
          <p14:tracePt t="99928" x="8081963" y="2571750"/>
          <p14:tracePt t="99945" x="8086725" y="2519363"/>
          <p14:tracePt t="99962" x="8101013" y="2462213"/>
          <p14:tracePt t="99978" x="8105775" y="2443163"/>
          <p14:tracePt t="99995" x="8105775" y="2433638"/>
          <p14:tracePt t="100012" x="8110538" y="2428875"/>
          <p14:tracePt t="100045" x="8110538" y="2424113"/>
          <p14:tracePt t="100062" x="8110538" y="2419350"/>
          <p14:tracePt t="100078" x="8115300" y="2419350"/>
          <p14:tracePt t="100136" x="8115300" y="2414588"/>
          <p14:tracePt t="100171" x="8115300" y="2409825"/>
          <p14:tracePt t="100178" x="8120063" y="2409825"/>
          <p14:tracePt t="100185" x="8120063" y="2400300"/>
          <p14:tracePt t="100195" x="8129588" y="2386013"/>
          <p14:tracePt t="100212" x="8143875" y="2333625"/>
          <p14:tracePt t="100228" x="8177213" y="2243138"/>
          <p14:tracePt t="100245" x="8196263" y="2195513"/>
          <p14:tracePt t="100262" x="8205788" y="2157413"/>
          <p14:tracePt t="100278" x="8210550" y="2152650"/>
          <p14:tracePt t="100295" x="8215313" y="2147888"/>
          <p14:tracePt t="100328" x="8220075" y="2147888"/>
          <p14:tracePt t="100374" x="8220075" y="2152650"/>
          <p14:tracePt t="100402" x="8220075" y="2162175"/>
          <p14:tracePt t="100430" x="8220075" y="2166938"/>
          <p14:tracePt t="100437" x="8215313" y="2166938"/>
          <p14:tracePt t="100472" x="8215313" y="2171700"/>
          <p14:tracePt t="100486" x="8224838" y="2176463"/>
          <p14:tracePt t="100493" x="8234363" y="2185988"/>
          <p14:tracePt t="100500" x="8243888" y="2185988"/>
          <p14:tracePt t="100511" x="8258175" y="2195513"/>
          <p14:tracePt t="100528" x="8291513" y="2209800"/>
          <p14:tracePt t="100545" x="8310563" y="2214563"/>
          <p14:tracePt t="100561" x="8324850" y="2228850"/>
          <p14:tracePt t="100578" x="8339138" y="2247900"/>
          <p14:tracePt t="100595" x="8358188" y="2266950"/>
          <p14:tracePt t="100611" x="8367713" y="2276475"/>
          <p14:tracePt t="100628" x="8386763" y="2305050"/>
          <p14:tracePt t="100645" x="8396288" y="2319338"/>
          <p14:tracePt t="100661" x="8405813" y="2338388"/>
          <p14:tracePt t="100678" x="8415338" y="2352675"/>
          <p14:tracePt t="100695" x="8415338" y="2366963"/>
          <p14:tracePt t="100711" x="8420100" y="2390775"/>
          <p14:tracePt t="100728" x="8420100" y="2409825"/>
          <p14:tracePt t="100745" x="8424863" y="2424113"/>
          <p14:tracePt t="100761" x="8424863" y="2457450"/>
          <p14:tracePt t="100778" x="8420100" y="2476500"/>
          <p14:tracePt t="100795" x="8415338" y="2500313"/>
          <p14:tracePt t="100811" x="8410575" y="2509838"/>
          <p14:tracePt t="100828" x="8410575" y="2519363"/>
          <p14:tracePt t="100845" x="8410575" y="2524125"/>
          <p14:tracePt t="100861" x="8405813" y="2524125"/>
          <p14:tracePt t="100878" x="8405813" y="2528888"/>
          <p14:tracePt t="100895" x="8401050" y="2533650"/>
          <p14:tracePt t="100911" x="8401050" y="2538413"/>
          <p14:tracePt t="100928" x="8396288" y="2543175"/>
          <p14:tracePt t="100950" x="8391525" y="2547938"/>
          <p14:tracePt t="100963" x="8391525" y="2552700"/>
          <p14:tracePt t="100978" x="8391525" y="2557463"/>
          <p14:tracePt t="100995" x="8382000" y="2566988"/>
          <p14:tracePt t="101011" x="8382000" y="2576513"/>
          <p14:tracePt t="101028" x="8372475" y="2595563"/>
          <p14:tracePt t="101045" x="8372475" y="2605088"/>
          <p14:tracePt t="101061" x="8362950" y="2628900"/>
          <p14:tracePt t="101078" x="8358188" y="2638425"/>
          <p14:tracePt t="101095" x="8358188" y="2647950"/>
          <p14:tracePt t="101111" x="8353425" y="2667000"/>
          <p14:tracePt t="101128" x="8348663" y="2671763"/>
          <p14:tracePt t="101145" x="8343900" y="2686050"/>
          <p14:tracePt t="101161" x="8343900" y="2695575"/>
          <p14:tracePt t="101195" x="8334375" y="2700338"/>
          <p14:tracePt t="101279" x="8339138" y="2700338"/>
          <p14:tracePt t="101286" x="8343900" y="2700338"/>
          <p14:tracePt t="101295" x="8353425" y="2700338"/>
          <p14:tracePt t="101311" x="8401050" y="2700338"/>
          <p14:tracePt t="101328" x="8486775" y="2700338"/>
          <p14:tracePt t="101344" x="8553450" y="2700338"/>
          <p14:tracePt t="101361" x="8601075" y="2695575"/>
          <p14:tracePt t="101378" x="8662988" y="2681288"/>
          <p14:tracePt t="101395" x="8686800" y="2676525"/>
          <p14:tracePt t="101411" x="8715375" y="2671763"/>
          <p14:tracePt t="101428" x="8720138" y="2667000"/>
          <p14:tracePt t="101496" x="8724900" y="2667000"/>
          <p14:tracePt t="102043" x="8710613" y="2686050"/>
          <p14:tracePt t="102050" x="8677275" y="2724150"/>
          <p14:tracePt t="102061" x="8648700" y="2757488"/>
          <p14:tracePt t="102078" x="8572500" y="2828925"/>
          <p14:tracePt t="102094" x="8543925" y="2857500"/>
          <p14:tracePt t="102111" x="8529638" y="2871788"/>
          <p14:tracePt t="102128" x="8524875" y="2871788"/>
          <p14:tracePt t="102144" x="8524875" y="2876550"/>
          <p14:tracePt t="102161" x="8520113" y="2881313"/>
          <p14:tracePt t="102255" x="8515350" y="2881313"/>
          <p14:tracePt t="102289" x="8510588" y="2881313"/>
          <p14:tracePt t="102324" x="8505825" y="2881313"/>
          <p14:tracePt t="102373" x="8501063" y="2886075"/>
          <p14:tracePt t="102380" x="8496300" y="2890838"/>
          <p14:tracePt t="102388" x="8486775" y="2895600"/>
          <p14:tracePt t="102401" x="8472488" y="2900363"/>
          <p14:tracePt t="102411" x="8462963" y="2905125"/>
          <p14:tracePt t="102427" x="8429625" y="2909888"/>
          <p14:tracePt t="102444" x="8391525" y="2928938"/>
          <p14:tracePt t="102461" x="8358188" y="2938463"/>
          <p14:tracePt t="102477" x="8329613" y="2943225"/>
          <p14:tracePt t="102494" x="8315325" y="2943225"/>
          <p14:tracePt t="102511" x="8310563" y="2947988"/>
          <p14:tracePt t="102544" x="8301038" y="2947988"/>
          <p14:tracePt t="102703" x="8301038" y="2943225"/>
          <p14:tracePt t="102738" x="8301038" y="2938463"/>
          <p14:tracePt t="102794" x="8301038" y="2933700"/>
          <p14:tracePt t="102864" x="8305800" y="2933700"/>
          <p14:tracePt t="102970" x="8310563" y="2933700"/>
          <p14:tracePt t="103439" x="8224838" y="2933700"/>
          <p14:tracePt t="103446" x="8067675" y="2938463"/>
          <p14:tracePt t="103453" x="7872413" y="2947988"/>
          <p14:tracePt t="103460" x="7691438" y="2947988"/>
          <p14:tracePt t="103477" x="7286625" y="2952750"/>
          <p14:tracePt t="103494" x="6686550" y="2943225"/>
          <p14:tracePt t="103510" x="6372225" y="2928938"/>
          <p14:tracePt t="103527" x="6096000" y="2914650"/>
          <p14:tracePt t="103544" x="5872163" y="2914650"/>
          <p14:tracePt t="103560" x="5767388" y="2919413"/>
          <p14:tracePt t="103577" x="5700713" y="2933700"/>
          <p14:tracePt t="103594" x="5648325" y="2947988"/>
          <p14:tracePt t="103610" x="5643563" y="2947988"/>
          <p14:tracePt t="104006" x="5548313" y="2981325"/>
          <p14:tracePt t="104013" x="5338763" y="3052763"/>
          <p14:tracePt t="104027" x="5129213" y="3114675"/>
          <p14:tracePt t="104044" x="4476750" y="3281363"/>
          <p14:tracePt t="104060" x="4043363" y="3381375"/>
          <p14:tracePt t="104077" x="3548063" y="3486150"/>
          <p14:tracePt t="104094" x="3324225" y="3529013"/>
          <p14:tracePt t="104110" x="3152775" y="3552825"/>
          <p14:tracePt t="104127" x="3009900" y="3571875"/>
          <p14:tracePt t="104144" x="2952750" y="3576638"/>
          <p14:tracePt t="104160" x="2928938" y="3586163"/>
          <p14:tracePt t="104194" x="2924175" y="3586163"/>
          <p14:tracePt t="104238" x="2928938" y="3581400"/>
          <p14:tracePt t="104245" x="2928938" y="3576638"/>
          <p14:tracePt t="104273" x="2947988" y="3552825"/>
          <p14:tracePt t="104280" x="2986088" y="3538538"/>
          <p14:tracePt t="104287" x="3024188" y="3529013"/>
          <p14:tracePt t="104294" x="3067050" y="3519488"/>
          <p14:tracePt t="104310" x="3171825" y="3495675"/>
          <p14:tracePt t="104327" x="3309938" y="3476625"/>
          <p14:tracePt t="104344" x="3571875" y="3471863"/>
          <p14:tracePt t="104360" x="3814763" y="3490913"/>
          <p14:tracePt t="104377" x="4110038" y="3529013"/>
          <p14:tracePt t="104393" x="4576763" y="3609975"/>
          <p14:tracePt t="104410" x="4824413" y="3643313"/>
          <p14:tracePt t="104427" x="5162550" y="3681413"/>
          <p14:tracePt t="104443" x="5300663" y="3690938"/>
          <p14:tracePt t="104460" x="5429250" y="3695700"/>
          <p14:tracePt t="104477" x="5557838" y="3695700"/>
          <p14:tracePt t="104493" x="5614988" y="3700463"/>
          <p14:tracePt t="104510" x="5672138" y="3700463"/>
          <p14:tracePt t="104527" x="5767388" y="3705225"/>
          <p14:tracePt t="104543" x="5843588" y="3705225"/>
          <p14:tracePt t="104560" x="5857875" y="3705225"/>
          <p14:tracePt t="105178" x="5895975" y="3705225"/>
          <p14:tracePt t="105184" x="5934075" y="3700463"/>
          <p14:tracePt t="105193" x="5976938" y="3695700"/>
          <p14:tracePt t="105210" x="6048375" y="3686175"/>
          <p14:tracePt t="105227" x="6176963" y="3671888"/>
          <p14:tracePt t="105243" x="6262688" y="3652838"/>
          <p14:tracePt t="105260" x="6300788" y="3652838"/>
          <p14:tracePt t="105276" x="6438900" y="3629025"/>
          <p14:tracePt t="105293" x="6486525" y="3614738"/>
          <p14:tracePt t="105310" x="6524625" y="3605213"/>
          <p14:tracePt t="105327" x="6543675" y="3605213"/>
          <p14:tracePt t="105343" x="6548438" y="3600450"/>
          <p14:tracePt t="105360" x="6553200" y="3600450"/>
          <p14:tracePt t="105377" x="6553200" y="3595688"/>
          <p14:tracePt t="105410" x="6557963" y="3595688"/>
          <p14:tracePt t="105444" x="6562725" y="3595688"/>
          <p14:tracePt t="105458" x="6562725" y="3590925"/>
          <p14:tracePt t="105480" x="6567488" y="3590925"/>
          <p14:tracePt t="105528" x="6567488" y="3586163"/>
          <p14:tracePt t="105556" x="6567488" y="3581400"/>
          <p14:tracePt t="105605" x="6572250" y="3581400"/>
          <p14:tracePt t="105620" x="6586538" y="3581400"/>
          <p14:tracePt t="105626" x="6610350" y="3571875"/>
          <p14:tracePt t="105633" x="6657975" y="3557588"/>
          <p14:tracePt t="105643" x="6705600" y="3548063"/>
          <p14:tracePt t="105660" x="6815138" y="3519488"/>
          <p14:tracePt t="105676" x="7058025" y="3486150"/>
          <p14:tracePt t="105693" x="7205663" y="3462338"/>
          <p14:tracePt t="105710" x="7424738" y="3448050"/>
          <p14:tracePt t="105726" x="7553325" y="3438525"/>
          <p14:tracePt t="105743" x="7691438" y="3424238"/>
          <p14:tracePt t="105760" x="7867650" y="3405188"/>
          <p14:tracePt t="105776" x="7967663" y="3400425"/>
          <p14:tracePt t="105793" x="8039100" y="3395663"/>
          <p14:tracePt t="105810" x="8096250" y="3390900"/>
          <p14:tracePt t="105826" x="8110538" y="3386138"/>
          <p14:tracePt t="105843" x="8115300" y="3386138"/>
          <p14:tracePt t="105860" x="8115300" y="3381375"/>
          <p14:tracePt t="106237" x="8124825" y="3381375"/>
          <p14:tracePt t="106243" x="8134350" y="3386138"/>
          <p14:tracePt t="106250" x="8148638" y="3390900"/>
          <p14:tracePt t="106259" x="8158163" y="3390900"/>
          <p14:tracePt t="106276" x="8186738" y="3400425"/>
          <p14:tracePt t="106293" x="8224838" y="3414713"/>
          <p14:tracePt t="106310" x="8243888" y="3419475"/>
          <p14:tracePt t="106326" x="8267700" y="3419475"/>
          <p14:tracePt t="106343" x="8291513" y="3429000"/>
          <p14:tracePt t="106360" x="8301038" y="3429000"/>
          <p14:tracePt t="106376" x="8324850" y="3438525"/>
          <p14:tracePt t="106393" x="8334375" y="3448050"/>
          <p14:tracePt t="106410" x="8348663" y="3452813"/>
          <p14:tracePt t="106426" x="8382000" y="3476625"/>
          <p14:tracePt t="106443" x="8410575" y="3500438"/>
          <p14:tracePt t="106460" x="8434388" y="3519488"/>
          <p14:tracePt t="106476" x="8458200" y="3538538"/>
          <p14:tracePt t="106493" x="8467725" y="3548063"/>
          <p14:tracePt t="106509" x="8472488" y="3557588"/>
          <p14:tracePt t="106526" x="8477250" y="3562350"/>
          <p14:tracePt t="106559" x="8482013" y="3562350"/>
          <p14:tracePt t="106587" x="8482013" y="3567113"/>
          <p14:tracePt t="106622" x="8486775" y="3567113"/>
          <p14:tracePt t="106833" x="8486775" y="3562350"/>
          <p14:tracePt t="106868" x="8486775" y="3557588"/>
          <p14:tracePt t="106979" x="8486775" y="3552825"/>
          <p14:tracePt t="107001" x="8482013" y="3548063"/>
          <p14:tracePt t="107029" x="8472488" y="3524250"/>
          <p14:tracePt t="107035" x="8472488" y="3509963"/>
          <p14:tracePt t="107043" x="8467725" y="3505200"/>
          <p14:tracePt t="107059" x="8467725" y="3490913"/>
          <p14:tracePt t="107076" x="8467725" y="3476625"/>
          <p14:tracePt t="107093" x="8467725" y="3467100"/>
          <p14:tracePt t="107109" x="8467725" y="3462338"/>
          <p14:tracePt t="107143" x="8467725" y="3452813"/>
          <p14:tracePt t="107190" x="8467725" y="3448050"/>
          <p14:tracePt t="107295" x="8462963" y="3448050"/>
          <p14:tracePt t="108424" x="8458200" y="3448050"/>
          <p14:tracePt t="108452" x="8453438" y="3448050"/>
          <p14:tracePt t="108473" x="8448675" y="3448050"/>
          <p14:tracePt t="108501" x="8443913" y="3448050"/>
          <p14:tracePt t="108571" x="8439150" y="3448050"/>
          <p14:tracePt t="108620" x="8439150" y="3438525"/>
          <p14:tracePt t="108663" x="8439150" y="3433763"/>
          <p14:tracePt t="117988" x="8401050" y="3438525"/>
          <p14:tracePt t="117994" x="8324850" y="3462338"/>
          <p14:tracePt t="118006" x="8239125" y="3476625"/>
          <p14:tracePt t="118022" x="7991475" y="3514725"/>
          <p14:tracePt t="118039" x="7796213" y="3524250"/>
          <p14:tracePt t="118056" x="7543800" y="3519488"/>
          <p14:tracePt t="118072" x="7172325" y="3500438"/>
          <p14:tracePt t="118089" x="6972300" y="3486150"/>
          <p14:tracePt t="118106" x="6767513" y="3467100"/>
          <p14:tracePt t="118122" x="6519863" y="3452813"/>
          <p14:tracePt t="118139" x="6362700" y="3448050"/>
          <p14:tracePt t="118156" x="6191250" y="3448050"/>
          <p14:tracePt t="118172" x="6086475" y="3462338"/>
          <p14:tracePt t="118189" x="6005513" y="3486150"/>
          <p14:tracePt t="118206" x="5943600" y="3490913"/>
          <p14:tracePt t="118222" x="5929313" y="3495675"/>
          <p14:tracePt t="118731" x="5895975" y="3500438"/>
          <p14:tracePt t="118738" x="5829300" y="3505200"/>
          <p14:tracePt t="118744" x="5762625" y="3509963"/>
          <p14:tracePt t="118755" x="5695950" y="3509963"/>
          <p14:tracePt t="118772" x="5372100" y="3509963"/>
          <p14:tracePt t="118789" x="5148263" y="3500438"/>
          <p14:tracePt t="118805" x="4881563" y="3476625"/>
          <p14:tracePt t="118822" x="4572000" y="3457575"/>
          <p14:tracePt t="118839" x="4419600" y="3448050"/>
          <p14:tracePt t="118855" x="4310063" y="3443288"/>
          <p14:tracePt t="118872" x="4210050" y="3433763"/>
          <p14:tracePt t="118889" x="4181475" y="3433763"/>
          <p14:tracePt t="118905" x="4171950" y="3433763"/>
          <p14:tracePt t="118922" x="4171950" y="3438525"/>
          <p14:tracePt t="118955" x="4171950" y="3443288"/>
          <p14:tracePt t="118972" x="4181475" y="3443288"/>
          <p14:tracePt t="118989" x="4181475" y="3448050"/>
          <p14:tracePt t="119005" x="4186238" y="3448050"/>
          <p14:tracePt t="119039" x="4191000" y="3448050"/>
          <p14:tracePt t="119537" x="4133850" y="3452813"/>
          <p14:tracePt t="119544" x="4048125" y="3462338"/>
          <p14:tracePt t="119555" x="3938588" y="3467100"/>
          <p14:tracePt t="119572" x="3567113" y="3495675"/>
          <p14:tracePt t="119588" x="3300413" y="3519488"/>
          <p14:tracePt t="119605" x="3081338" y="3538538"/>
          <p14:tracePt t="119622" x="2805113" y="3590925"/>
          <p14:tracePt t="119638" x="2690813" y="3619500"/>
          <p14:tracePt t="119655" x="2586038" y="3652838"/>
          <p14:tracePt t="119672" x="2452688" y="3700463"/>
          <p14:tracePt t="119688" x="2395538" y="3719513"/>
          <p14:tracePt t="119705" x="2338388" y="3743325"/>
          <p14:tracePt t="119722" x="2324100" y="3743325"/>
          <p14:tracePt t="119738" x="2319338" y="3748088"/>
          <p14:tracePt t="119772" x="2314575" y="3748088"/>
          <p14:tracePt t="120813" x="2276475" y="3757613"/>
          <p14:tracePt t="120820" x="2209800" y="3767138"/>
          <p14:tracePt t="120827" x="2147888" y="3781425"/>
          <p14:tracePt t="120838" x="2085975" y="3805238"/>
          <p14:tracePt t="120855" x="1857375" y="3843338"/>
          <p14:tracePt t="120871" x="1743075" y="3871913"/>
          <p14:tracePt t="120888" x="1647825" y="3886200"/>
          <p14:tracePt t="120905" x="1543050" y="3895725"/>
          <p14:tracePt t="120921" x="1504950" y="3900488"/>
          <p14:tracePt t="120938" x="1476375" y="3910013"/>
          <p14:tracePt t="120955" x="1457325" y="3910013"/>
          <p14:tracePt t="120971" x="1452563" y="3914775"/>
          <p14:tracePt t="120988" x="1447800" y="3914775"/>
          <p14:tracePt t="121023" x="1443038" y="3914775"/>
          <p14:tracePt t="121128" x="1447800" y="3905250"/>
          <p14:tracePt t="121135" x="1452563" y="3905250"/>
          <p14:tracePt t="121142" x="1457325" y="3905250"/>
          <p14:tracePt t="121154" x="1462088" y="3905250"/>
          <p14:tracePt t="121171" x="1476375" y="3905250"/>
          <p14:tracePt t="121213" x="1500188" y="3905250"/>
          <p14:tracePt t="121221" x="1514475" y="3905250"/>
          <p14:tracePt t="121238" x="1552575" y="3905250"/>
          <p14:tracePt t="121254" x="1619250" y="3886200"/>
          <p14:tracePt t="121271" x="1676400" y="3876675"/>
          <p14:tracePt t="121288" x="1733550" y="3862388"/>
          <p14:tracePt t="121304" x="1828800" y="3848100"/>
          <p14:tracePt t="121321" x="1885950" y="3838575"/>
          <p14:tracePt t="121338" x="1909763" y="3833813"/>
          <p14:tracePt t="121354" x="1966913" y="3824288"/>
          <p14:tracePt t="121371" x="2000250" y="3814763"/>
          <p14:tracePt t="121388" x="2043113" y="3805238"/>
          <p14:tracePt t="121404" x="2062163" y="3805238"/>
          <p14:tracePt t="121421" x="2081213" y="3805238"/>
          <p14:tracePt t="121438" x="2095500" y="3800475"/>
          <p14:tracePt t="121454" x="2109788" y="3800475"/>
          <p14:tracePt t="121471" x="2124075" y="3800475"/>
          <p14:tracePt t="121488" x="2143125" y="3795713"/>
          <p14:tracePt t="121504" x="2147888" y="3795713"/>
          <p14:tracePt t="121521" x="2166938" y="3795713"/>
          <p14:tracePt t="121538" x="2171700" y="3795713"/>
          <p14:tracePt t="121554" x="2181225" y="3795713"/>
          <p14:tracePt t="121571" x="2185988" y="3795713"/>
          <p14:tracePt t="121588" x="2190750" y="3795713"/>
          <p14:tracePt t="121605" x="2200275" y="3795713"/>
          <p14:tracePt t="121621" x="2205038" y="3795713"/>
          <p14:tracePt t="121638" x="2209800" y="3795713"/>
          <p14:tracePt t="121654" x="2214563" y="3795713"/>
          <p14:tracePt t="121671" x="2219325" y="3795713"/>
          <p14:tracePt t="121689" x="2224088" y="3795713"/>
          <p14:tracePt t="121704" x="2233613" y="3795713"/>
          <p14:tracePt t="121721" x="2247900" y="3795713"/>
          <p14:tracePt t="121738" x="2266950" y="3800475"/>
          <p14:tracePt t="121754" x="2281238" y="3800475"/>
          <p14:tracePt t="121771" x="2290763" y="3805238"/>
          <p14:tracePt t="121788" x="2300288" y="3805238"/>
          <p14:tracePt t="121804" x="2319338" y="3805238"/>
          <p14:tracePt t="121821" x="2328863" y="3805238"/>
          <p14:tracePt t="121838" x="2347913" y="3810000"/>
          <p14:tracePt t="121854" x="2357438" y="3814763"/>
          <p14:tracePt t="121871" x="2376488" y="3814763"/>
          <p14:tracePt t="121888" x="2381250" y="3819525"/>
          <p14:tracePt t="121921" x="2386013" y="3819525"/>
          <p14:tracePt t="121970" x="2390775" y="3824288"/>
          <p14:tracePt t="122075" x="2395538" y="3824288"/>
          <p14:tracePt t="122110" x="2400300" y="3824288"/>
          <p14:tracePt t="122138" x="2405063" y="3824288"/>
          <p14:tracePt t="122342" x="2405063" y="3829050"/>
          <p14:tracePt t="122362" x="2414588" y="3829050"/>
          <p14:tracePt t="122369" x="2424113" y="3833813"/>
          <p14:tracePt t="122376" x="2443163" y="3838575"/>
          <p14:tracePt t="122387" x="2452688" y="3843338"/>
          <p14:tracePt t="122404" x="2495550" y="3852863"/>
          <p14:tracePt t="122421" x="2528888" y="3862388"/>
          <p14:tracePt t="122437" x="2566988" y="3867150"/>
          <p14:tracePt t="122454" x="2619375" y="3876675"/>
          <p14:tracePt t="122471" x="2647950" y="3881438"/>
          <p14:tracePt t="122487" x="2671763" y="3881438"/>
          <p14:tracePt t="122504" x="2681288" y="3881438"/>
          <p14:tracePt t="122521" x="2690813" y="3881438"/>
          <p14:tracePt t="122538" x="2695575" y="3881438"/>
          <p14:tracePt t="123240" x="2771775" y="3881438"/>
          <p14:tracePt t="123246" x="2819400" y="3881438"/>
          <p14:tracePt t="123254" x="2876550" y="3881438"/>
          <p14:tracePt t="123270" x="2971800" y="3886200"/>
          <p14:tracePt t="123287" x="3067050" y="3886200"/>
          <p14:tracePt t="123304" x="3233738" y="3886200"/>
          <p14:tracePt t="123321" x="3328988" y="3886200"/>
          <p14:tracePt t="123337" x="3490913" y="3886200"/>
          <p14:tracePt t="123354" x="3600450" y="3886200"/>
          <p14:tracePt t="123370" x="3700463" y="3886200"/>
          <p14:tracePt t="123387" x="3867150" y="3886200"/>
          <p14:tracePt t="123404" x="3962400" y="3886200"/>
          <p14:tracePt t="123420" x="4067175" y="3886200"/>
          <p14:tracePt t="123437" x="4200525" y="3886200"/>
          <p14:tracePt t="123454" x="4281488" y="3881438"/>
          <p14:tracePt t="123470" x="4371975" y="3876675"/>
          <p14:tracePt t="123487" x="4419600" y="3867150"/>
          <p14:tracePt t="123504" x="4452938" y="3862388"/>
          <p14:tracePt t="123520" x="4491038" y="3848100"/>
          <p14:tracePt t="123537" x="4505325" y="3843338"/>
          <p14:tracePt t="123554" x="4519613" y="3838575"/>
          <p14:tracePt t="123570" x="4524375" y="3838575"/>
          <p14:tracePt t="123604" x="4524375" y="3833813"/>
          <p14:tracePt t="123620" x="4529138" y="3833813"/>
          <p14:tracePt t="123870" x="4529138" y="3829050"/>
          <p14:tracePt t="123877" x="4524375" y="3829050"/>
          <p14:tracePt t="123887" x="4519613" y="3829050"/>
          <p14:tracePt t="123904" x="4514850" y="3829050"/>
          <p14:tracePt t="123920" x="4505325" y="3824288"/>
          <p14:tracePt t="123954" x="4500563" y="3824288"/>
          <p14:tracePt t="123970" x="4500563" y="3819525"/>
          <p14:tracePt t="123987" x="4505325" y="3814763"/>
          <p14:tracePt t="124003" x="4538663" y="3810000"/>
          <p14:tracePt t="124020" x="4548188" y="3810000"/>
          <p14:tracePt t="124037" x="4643438" y="3810000"/>
          <p14:tracePt t="124053" x="4872038" y="3795713"/>
          <p14:tracePt t="124087" x="5748338" y="3748088"/>
          <p14:tracePt t="124103" x="5986463" y="3752850"/>
          <p14:tracePt t="124495" x="6105525" y="3709988"/>
          <p14:tracePt t="124501" x="6276975" y="3652838"/>
          <p14:tracePt t="124508" x="6443663" y="3600450"/>
          <p14:tracePt t="124520" x="6638925" y="3548063"/>
          <p14:tracePt t="124537" x="7210425" y="3429000"/>
          <p14:tracePt t="124553" x="7543800" y="3386138"/>
          <p14:tracePt t="124570" x="7839075" y="3362325"/>
          <p14:tracePt t="124587" x="8086725" y="3357563"/>
          <p14:tracePt t="124603" x="8201025" y="3352800"/>
          <p14:tracePt t="124620" x="8296275" y="3348038"/>
          <p14:tracePt t="124637" x="8320088" y="3348038"/>
          <p14:tracePt t="124653" x="8329613" y="3348038"/>
          <p14:tracePt t="124683" x="8334375" y="3348038"/>
          <p14:tracePt t="124726" x="8324850" y="3348038"/>
          <p14:tracePt t="124739" x="8286750" y="3348038"/>
          <p14:tracePt t="124754" x="8234363" y="3352800"/>
          <p14:tracePt t="124760" x="8220075" y="3352800"/>
          <p14:tracePt t="124770" x="8191500" y="3352800"/>
          <p14:tracePt t="124787" x="8143875" y="3371850"/>
          <p14:tracePt t="124803" x="8110538" y="3390900"/>
          <p14:tracePt t="124837" x="8105775" y="3395663"/>
          <p14:tracePt t="124880" x="8129588" y="3400425"/>
          <p14:tracePt t="124894" x="8148638" y="3405188"/>
          <p14:tracePt t="124901" x="8153400" y="3405188"/>
          <p14:tracePt t="124915" x="8158163" y="3405188"/>
          <p14:tracePt t="124929" x="8162925" y="3405188"/>
          <p14:tracePt t="124950" x="8167688" y="3405188"/>
          <p14:tracePt t="124964" x="8167688" y="3409950"/>
          <p14:tracePt t="124971" x="8167688" y="3414713"/>
          <p14:tracePt t="125006" x="8110538" y="3448050"/>
          <p14:tracePt t="125013" x="8105775" y="3448050"/>
          <p14:tracePt t="125020" x="8091488" y="3452813"/>
          <p14:tracePt t="125037" x="8081963" y="3457575"/>
          <p14:tracePt t="125053" x="8077200" y="3457575"/>
          <p14:tracePt t="125090" x="8086725" y="3457575"/>
          <p14:tracePt t="125118" x="8139113" y="3438525"/>
          <p14:tracePt t="125125" x="8148638" y="3429000"/>
          <p14:tracePt t="125136" x="8158163" y="3429000"/>
          <p14:tracePt t="125153" x="8186738" y="3414713"/>
          <p14:tracePt t="125170" x="8196263" y="3414713"/>
          <p14:tracePt t="125186" x="8201025" y="3414713"/>
          <p14:tracePt t="125203" x="8201025" y="3419475"/>
          <p14:tracePt t="125220" x="8191500" y="3429000"/>
          <p14:tracePt t="125253" x="8124825" y="3467100"/>
          <p14:tracePt t="125270" x="8115300" y="3467100"/>
          <p14:tracePt t="125286" x="8110538" y="3467100"/>
          <p14:tracePt t="125336" x="8115300" y="3467100"/>
          <p14:tracePt t="125371" x="8167688" y="3438525"/>
          <p14:tracePt t="125378" x="8196263" y="3433763"/>
          <p14:tracePt t="125386" x="8229600" y="3433763"/>
          <p14:tracePt t="125403" x="8267700" y="3429000"/>
          <p14:tracePt t="125420" x="8301038" y="3429000"/>
          <p14:tracePt t="125436" x="8315325" y="3429000"/>
          <p14:tracePt t="125453" x="8320088" y="3429000"/>
          <p14:tracePt t="125470" x="8320088" y="3433763"/>
          <p14:tracePt t="125503" x="8220075" y="3457575"/>
          <p14:tracePt t="125520" x="8172450" y="3448050"/>
          <p14:tracePt t="125536" x="8158163" y="3443288"/>
          <p14:tracePt t="125553" x="8153400" y="3443288"/>
          <p14:tracePt t="125586" x="8172450" y="3438525"/>
          <p14:tracePt t="125603" x="8210550" y="3433763"/>
          <p14:tracePt t="125636" x="8267700" y="3429000"/>
          <p14:tracePt t="125653" x="8286750" y="3429000"/>
          <p14:tracePt t="125670" x="8296275" y="3429000"/>
          <p14:tracePt t="125686" x="8301038" y="3429000"/>
          <p14:tracePt t="125735" x="8224838" y="3448050"/>
          <p14:tracePt t="125750" x="8181975" y="3448050"/>
          <p14:tracePt t="125756" x="8162925" y="3448050"/>
          <p14:tracePt t="125770" x="8148638" y="3448050"/>
          <p14:tracePt t="125787" x="8139113" y="3448050"/>
          <p14:tracePt t="125820" x="8134350" y="3448050"/>
          <p14:tracePt t="125836" x="8153400" y="3448050"/>
          <p14:tracePt t="125853" x="8177213" y="3448050"/>
          <p14:tracePt t="125870" x="8201025" y="3448050"/>
          <p14:tracePt t="125886" x="8248650" y="3443288"/>
          <p14:tracePt t="125903" x="8267700" y="3438525"/>
          <p14:tracePt t="125919" x="8277225" y="3433763"/>
          <p14:tracePt t="125936" x="8281988" y="3433763"/>
          <p14:tracePt t="125995" x="8196263" y="3438525"/>
          <p14:tracePt t="126002" x="8167688" y="3438525"/>
          <p14:tracePt t="126009" x="8158163" y="3438525"/>
          <p14:tracePt t="126019" x="8143875" y="3438525"/>
          <p14:tracePt t="126036" x="8134350" y="3438525"/>
          <p14:tracePt t="126053" x="8129588" y="3438525"/>
          <p14:tracePt t="126086" x="8158163" y="3438525"/>
          <p14:tracePt t="126103" x="8191500" y="3433763"/>
          <p14:tracePt t="126119" x="8210550" y="3433763"/>
          <p14:tracePt t="126136" x="8234363" y="3429000"/>
          <p14:tracePt t="126153" x="8239125" y="3429000"/>
          <p14:tracePt t="126212" x="8186738" y="3409950"/>
          <p14:tracePt t="126219" x="8167688" y="3409950"/>
          <p14:tracePt t="126226" x="8158163" y="3409950"/>
          <p14:tracePt t="126236" x="8153400" y="3409950"/>
          <p14:tracePt t="126253" x="8143875" y="3409950"/>
          <p14:tracePt t="126269" x="8139113" y="3409950"/>
          <p14:tracePt t="126286" x="8143875" y="3419475"/>
          <p14:tracePt t="126303" x="8177213" y="3429000"/>
          <p14:tracePt t="126319" x="8191500" y="3429000"/>
          <p14:tracePt t="126336" x="8210550" y="3429000"/>
          <p14:tracePt t="126353" x="8215313" y="3429000"/>
          <p14:tracePt t="126386" x="8215313" y="3424238"/>
          <p14:tracePt t="126403" x="8181975" y="3414713"/>
          <p14:tracePt t="126422" x="8134350" y="3424238"/>
          <p14:tracePt t="126436" x="8115300" y="3429000"/>
          <p14:tracePt t="126453" x="8110538" y="3429000"/>
          <p14:tracePt t="126469" x="8105775" y="3433763"/>
          <p14:tracePt t="126486" x="8105775" y="3438525"/>
          <p14:tracePt t="126528" x="8105775" y="3443288"/>
          <p14:tracePt t="126879" x="7986713" y="3471863"/>
          <p14:tracePt t="126886" x="7781925" y="3533775"/>
          <p14:tracePt t="126893" x="7519988" y="3609975"/>
          <p14:tracePt t="126903" x="7262813" y="3686175"/>
          <p14:tracePt t="126919" x="6681788" y="3862388"/>
          <p14:tracePt t="126936" x="5853113" y="4067175"/>
          <p14:tracePt t="126953" x="5405438" y="4167188"/>
          <p14:tracePt t="126969" x="5024438" y="4243388"/>
          <p14:tracePt t="126986" x="4710113" y="4305300"/>
          <p14:tracePt t="127003" x="4595813" y="4319588"/>
          <p14:tracePt t="127019" x="4505325" y="4324350"/>
          <p14:tracePt t="127036" x="4481513" y="4324350"/>
          <p14:tracePt t="127053" x="4476750" y="4324350"/>
          <p14:tracePt t="127069" x="4476750" y="4314825"/>
          <p14:tracePt t="127086" x="4471988" y="4305300"/>
          <p14:tracePt t="127102" x="4452938" y="4248150"/>
          <p14:tracePt t="127119" x="4443413" y="4195763"/>
          <p14:tracePt t="127136" x="4414838" y="4143375"/>
          <p14:tracePt t="127152" x="4381500" y="4071938"/>
          <p14:tracePt t="127169" x="4362450" y="4043363"/>
          <p14:tracePt t="127186" x="4352925" y="4019550"/>
          <p14:tracePt t="127187" x="4348163" y="4010025"/>
          <p14:tracePt t="127202" x="4343400" y="3990975"/>
          <p14:tracePt t="127219" x="4343400" y="3986213"/>
          <p14:tracePt t="127236" x="4376738" y="3976688"/>
          <p14:tracePt t="127252" x="4424363" y="3957638"/>
          <p14:tracePt t="127269" x="4524375" y="3905250"/>
          <p14:tracePt t="127286" x="4733925" y="3786188"/>
          <p14:tracePt t="127302" x="4838700" y="3724275"/>
          <p14:tracePt t="127319" x="4914900" y="3686175"/>
          <p14:tracePt t="127336" x="4957763" y="3671888"/>
          <p14:tracePt t="127352" x="4962525" y="3671888"/>
          <p14:tracePt t="127369" x="4967288" y="3671888"/>
          <p14:tracePt t="127439" x="4962525" y="3676650"/>
          <p14:tracePt t="127474" x="4967288" y="3686175"/>
          <p14:tracePt t="127481" x="4976813" y="3690938"/>
          <p14:tracePt t="127488" x="4981575" y="3690938"/>
          <p14:tracePt t="127502" x="4991100" y="3690938"/>
          <p14:tracePt t="127519" x="4995863" y="3695700"/>
          <p14:tracePt t="127536" x="5000625" y="3695700"/>
          <p14:tracePt t="127552" x="5000625" y="3700463"/>
          <p14:tracePt t="127586" x="5005388" y="3700463"/>
          <p14:tracePt t="127602" x="5005388" y="3705225"/>
          <p14:tracePt t="127621" x="5005388" y="3709988"/>
          <p14:tracePt t="127636" x="5005388" y="3714750"/>
          <p14:tracePt t="127652" x="5005388" y="3719513"/>
          <p14:tracePt t="127669" x="5005388" y="3724275"/>
          <p14:tracePt t="127692" x="5005388" y="3729038"/>
          <p14:tracePt t="127706" x="5010150" y="3729038"/>
          <p14:tracePt t="127741" x="5010150" y="3733800"/>
          <p14:tracePt t="127770" x="5010150" y="3738563"/>
          <p14:tracePt t="127783" x="5010150" y="3743325"/>
          <p14:tracePt t="127839" x="5010150" y="3748088"/>
          <p14:tracePt t="127895" x="5010150" y="3752850"/>
          <p14:tracePt t="127931" x="5010150" y="3757613"/>
          <p14:tracePt t="128414" x="5038725" y="3752850"/>
          <p14:tracePt t="128421" x="5072063" y="3743325"/>
          <p14:tracePt t="128428" x="5110163" y="3729038"/>
          <p14:tracePt t="128435" x="5162550" y="3714750"/>
          <p14:tracePt t="128452" x="5286375" y="3681413"/>
          <p14:tracePt t="128469" x="5429250" y="3643313"/>
          <p14:tracePt t="128485" x="5729288" y="3543300"/>
          <p14:tracePt t="128502" x="6000750" y="3476625"/>
          <p14:tracePt t="128519" x="6424613" y="3338513"/>
          <p14:tracePt t="128535" x="7034213" y="3071813"/>
          <p14:tracePt t="128552" x="7448550" y="2871788"/>
          <p14:tracePt t="128569" x="8101013" y="2495550"/>
          <p14:tracePt t="128585" x="8496300" y="2247900"/>
          <p14:tracePt t="128602" x="8929688" y="1990725"/>
          <p14:tracePt t="128619" x="9139238" y="1724025"/>
          <p14:tracePt t="128635" x="9139238" y="1666875"/>
          <p14:tracePt t="128652" x="9139238" y="1638300"/>
          <p14:tracePt t="128669" x="9139238" y="1633538"/>
          <p14:tracePt t="128736" x="9139238" y="1638300"/>
          <p14:tracePt t="128743" x="9139238" y="1647825"/>
          <p14:tracePt t="128752" x="9139238" y="1657350"/>
          <p14:tracePt t="128769" x="9139238" y="1685925"/>
          <p14:tracePt t="128785" x="9091613" y="1709738"/>
          <p14:tracePt t="128802" x="9058275" y="1719263"/>
          <p14:tracePt t="128819" x="9039225" y="1724025"/>
          <p14:tracePt t="128852" x="9034463" y="1724025"/>
          <p14:tracePt t="128947" x="9029700" y="1724025"/>
          <p14:tracePt t="128954" x="9001125" y="1728788"/>
          <p14:tracePt t="128961" x="8972550" y="1743075"/>
          <p14:tracePt t="128968" x="8924925" y="1771650"/>
          <p14:tracePt t="128985" x="8796338" y="1843088"/>
          <p14:tracePt t="129002" x="8643938" y="1924050"/>
          <p14:tracePt t="129019" x="8424863" y="2028825"/>
          <p14:tracePt t="129035" x="8320088" y="2081213"/>
          <p14:tracePt t="129052" x="8229600" y="2143125"/>
          <p14:tracePt t="129068" x="8210550" y="2162175"/>
          <p14:tracePt t="129085" x="8201025" y="2176463"/>
          <p14:tracePt t="129102" x="8201025" y="2181225"/>
          <p14:tracePt t="129150" x="8210550" y="2181225"/>
          <p14:tracePt t="129157" x="8215313" y="2176463"/>
          <p14:tracePt t="129169" x="8220075" y="2176463"/>
          <p14:tracePt t="129185" x="8224838" y="2171700"/>
          <p14:tracePt t="129234" x="8224838" y="2176463"/>
          <p14:tracePt t="129241" x="8224838" y="2190750"/>
          <p14:tracePt t="129252" x="8210550" y="2205038"/>
          <p14:tracePt t="129269" x="8186738" y="2233613"/>
          <p14:tracePt t="129285" x="8167688" y="2257425"/>
          <p14:tracePt t="129302" x="8162925" y="2262188"/>
          <p14:tracePt t="129339" x="8186738" y="2252663"/>
          <p14:tracePt t="129352" x="8224838" y="2219325"/>
          <p14:tracePt t="129368" x="8348663" y="2124075"/>
          <p14:tracePt t="129385" x="8401050" y="2085975"/>
          <p14:tracePt t="129402" x="8434388" y="2066925"/>
          <p14:tracePt t="129452" x="8420100" y="2085975"/>
          <p14:tracePt t="129460" x="8405813" y="2100263"/>
          <p14:tracePt t="129468" x="8382000" y="2124075"/>
          <p14:tracePt t="129485" x="8343900" y="2162175"/>
          <p14:tracePt t="129502" x="8324850" y="2181225"/>
          <p14:tracePt t="129518" x="8324850" y="2185988"/>
          <p14:tracePt t="129535" x="8329613" y="2185988"/>
          <p14:tracePt t="129552" x="8348663" y="2185988"/>
          <p14:tracePt t="129568" x="8372475" y="2181225"/>
          <p14:tracePt t="129585" x="8382000" y="2176463"/>
          <p14:tracePt t="129602" x="8386763" y="2176463"/>
          <p14:tracePt t="129648" x="8367713" y="2185988"/>
          <p14:tracePt t="129655" x="8353425" y="2195513"/>
          <p14:tracePt t="129668" x="8343900" y="2205038"/>
          <p14:tracePt t="129685" x="8339138" y="2205038"/>
          <p14:tracePt t="129702" x="8334375" y="2209800"/>
          <p14:tracePt t="129753" x="8339138" y="2209800"/>
          <p14:tracePt t="129774" x="8339138" y="2205038"/>
          <p14:tracePt t="129816" x="8334375" y="2205038"/>
          <p14:tracePt t="129837" x="8320088" y="2205038"/>
          <p14:tracePt t="129844" x="8320088" y="2209800"/>
          <p14:tracePt t="129851" x="8315325" y="2209800"/>
          <p14:tracePt t="129880" x="8310563" y="2209800"/>
          <p14:tracePt t="130588" x="8248650" y="2233613"/>
          <p14:tracePt t="130595" x="8148638" y="2286000"/>
          <p14:tracePt t="130602" x="8039100" y="2328863"/>
          <p14:tracePt t="130618" x="7739063" y="2476500"/>
          <p14:tracePt t="130635" x="7419975" y="2609850"/>
          <p14:tracePt t="130651" x="6943725" y="2805113"/>
          <p14:tracePt t="130668" x="6667500" y="2900363"/>
          <p14:tracePt t="130685" x="6453188" y="2971800"/>
          <p14:tracePt t="130701" x="6205538" y="3028950"/>
          <p14:tracePt t="130718" x="6115050" y="3038475"/>
          <p14:tracePt t="130735" x="6038850" y="3052763"/>
          <p14:tracePt t="130751" x="6024563" y="3062288"/>
          <p14:tracePt t="130768" x="6015038" y="3062288"/>
          <p14:tracePt t="130801" x="6005513" y="3067050"/>
          <p14:tracePt t="130835" x="6010275" y="3071813"/>
          <p14:tracePt t="130875" x="6010275" y="3076575"/>
          <p14:tracePt t="130884" x="6015038" y="3076575"/>
          <p14:tracePt t="130903" x="6019800" y="3076575"/>
          <p14:tracePt t="130918" x="6024563" y="3081338"/>
          <p14:tracePt t="130934" x="6029325" y="3086100"/>
          <p14:tracePt t="130951" x="6038850" y="3095625"/>
          <p14:tracePt t="130968" x="6086475" y="3119438"/>
          <p14:tracePt t="130985" x="6143625" y="3143250"/>
          <p14:tracePt t="131001" x="6234113" y="3181350"/>
          <p14:tracePt t="131018" x="6281738" y="3200400"/>
          <p14:tracePt t="131035" x="6338888" y="3224213"/>
          <p14:tracePt t="131051" x="6462713" y="3248025"/>
          <p14:tracePt t="131068" x="6534150" y="3271838"/>
          <p14:tracePt t="131084" x="6624638" y="3281363"/>
          <p14:tracePt t="131101" x="6762750" y="3286125"/>
          <p14:tracePt t="131118" x="6834188" y="3290888"/>
          <p14:tracePt t="131134" x="6958013" y="3290888"/>
          <p14:tracePt t="131151" x="7034213" y="3290888"/>
          <p14:tracePt t="131168" x="7105650" y="3290888"/>
          <p14:tracePt t="131184" x="7186613" y="3286125"/>
          <p14:tracePt t="131201" x="7229475" y="3286125"/>
          <p14:tracePt t="131218" x="7267575" y="3281363"/>
          <p14:tracePt t="131219" x="7281863" y="3281363"/>
          <p14:tracePt t="131234" x="7315200" y="3281363"/>
          <p14:tracePt t="131251" x="7334250" y="3281363"/>
          <p14:tracePt t="131268" x="7358063" y="3281363"/>
          <p14:tracePt t="131284" x="7377113" y="3281363"/>
          <p14:tracePt t="131301" x="7391400" y="3286125"/>
          <p14:tracePt t="131318" x="7424738" y="3295650"/>
          <p14:tracePt t="131334" x="7453313" y="3295650"/>
          <p14:tracePt t="131351" x="7519988" y="3309938"/>
          <p14:tracePt t="131368" x="7553325" y="3314700"/>
          <p14:tracePt t="131384" x="7572375" y="3314700"/>
          <p14:tracePt t="131401" x="7596188" y="3319463"/>
          <p14:tracePt t="131418" x="7610475" y="3324225"/>
          <p14:tracePt t="131435" x="7624763" y="3324225"/>
          <p14:tracePt t="131451" x="7662863" y="3328988"/>
          <p14:tracePt t="131468" x="7681913" y="3328988"/>
          <p14:tracePt t="131485" x="7710488" y="3333750"/>
          <p14:tracePt t="131501" x="7715250" y="3333750"/>
          <p14:tracePt t="131518" x="7724775" y="3333750"/>
          <p14:tracePt t="131625" x="7729538" y="3333750"/>
          <p14:tracePt t="131920" x="7753350" y="3343275"/>
          <p14:tracePt t="131927" x="7786688" y="3362325"/>
          <p14:tracePt t="131934" x="7820025" y="3381375"/>
          <p14:tracePt t="131951" x="7929563" y="3424238"/>
          <p14:tracePt t="131967" x="8020050" y="3462338"/>
          <p14:tracePt t="131984" x="8048625" y="3495675"/>
          <p14:tracePt t="132001" x="8048625" y="3505200"/>
          <p14:tracePt t="132017" x="8048625" y="3524250"/>
          <p14:tracePt t="132432" x="8067675" y="3524250"/>
          <p14:tracePt t="132440" x="8105775" y="3519488"/>
          <p14:tracePt t="132451" x="8124825" y="3519488"/>
          <p14:tracePt t="132467" x="8205788" y="3509963"/>
          <p14:tracePt t="132484" x="8277225" y="3505200"/>
          <p14:tracePt t="132501" x="8334375" y="3500438"/>
          <p14:tracePt t="132517" x="8382000" y="3495675"/>
          <p14:tracePt t="132534" x="8405813" y="3495675"/>
          <p14:tracePt t="132551" x="8420100" y="3490913"/>
          <p14:tracePt t="132567" x="8429625" y="3490913"/>
          <p14:tracePt t="132601" x="8434388" y="3490913"/>
          <p14:tracePt t="132678" x="8429625" y="3490913"/>
          <p14:tracePt t="132698" x="8377238" y="3476625"/>
          <p14:tracePt t="132705" x="8362950" y="3476625"/>
          <p14:tracePt t="132717" x="8348663" y="3471863"/>
          <p14:tracePt t="132734" x="8310563" y="3467100"/>
          <p14:tracePt t="132751" x="8291513" y="3467100"/>
          <p14:tracePt t="132767" x="8286750" y="3467100"/>
          <p14:tracePt t="132801" x="8291513" y="3462338"/>
          <p14:tracePt t="132817" x="8329613" y="3457575"/>
          <p14:tracePt t="132851" x="8401050" y="3457575"/>
          <p14:tracePt t="132867" x="8472488" y="3452813"/>
          <p14:tracePt t="132884" x="8529638" y="3438525"/>
          <p14:tracePt t="132900" x="8553450" y="3433763"/>
          <p14:tracePt t="132917" x="8577263" y="3429000"/>
          <p14:tracePt t="132950" x="8572500" y="3419475"/>
          <p14:tracePt t="132967" x="8539163" y="3419475"/>
          <p14:tracePt t="132984" x="8501063" y="3419475"/>
          <p14:tracePt t="133000" x="8458200" y="3419475"/>
          <p14:tracePt t="133017" x="8448675" y="3419475"/>
          <p14:tracePt t="133034" x="8443913" y="3419475"/>
          <p14:tracePt t="133050" x="8443913" y="3424238"/>
          <p14:tracePt t="133694" x="8415338" y="3424238"/>
          <p14:tracePt t="133701" x="8377238" y="3433763"/>
          <p14:tracePt t="133708" x="8334375" y="3438525"/>
          <p14:tracePt t="133717" x="8291513" y="3443288"/>
          <p14:tracePt t="133734" x="8201025" y="3457575"/>
          <p14:tracePt t="133750" x="8091488" y="3471863"/>
          <p14:tracePt t="133767" x="8048625" y="3476625"/>
          <p14:tracePt t="133784" x="8034338" y="3476625"/>
          <p14:tracePt t="133800" x="8024813" y="3476625"/>
          <p14:tracePt t="133848" x="8020050" y="3476625"/>
          <p14:tracePt t="133883" x="8015288" y="3476625"/>
          <p14:tracePt t="133968" x="8015288" y="3481388"/>
          <p14:tracePt t="134094" x="8020050" y="3481388"/>
          <p14:tracePt t="134108" x="8024813" y="3481388"/>
          <p14:tracePt t="134115" x="8029575" y="3481388"/>
          <p14:tracePt t="134122" x="8034338" y="3481388"/>
          <p14:tracePt t="134133" x="8039100" y="3481388"/>
          <p14:tracePt t="134150" x="8058150" y="3481388"/>
          <p14:tracePt t="134167" x="8072438" y="3481388"/>
          <p14:tracePt t="134183" x="8077200" y="3481388"/>
          <p14:tracePt t="134200" x="8105775" y="3476625"/>
          <p14:tracePt t="134217" x="8134350" y="3476625"/>
          <p14:tracePt t="134233" x="8181975" y="3476625"/>
          <p14:tracePt t="134250" x="8210550" y="3476625"/>
          <p14:tracePt t="134267" x="8234363" y="3467100"/>
          <p14:tracePt t="134284" x="8267700" y="3462338"/>
          <p14:tracePt t="134300" x="8291513" y="3462338"/>
          <p14:tracePt t="134317" x="8305800" y="3462338"/>
          <p14:tracePt t="134333" x="8320088" y="3462338"/>
          <p14:tracePt t="134350" x="8324850" y="3462338"/>
          <p14:tracePt t="134486" x="8262938" y="3462338"/>
          <p14:tracePt t="134500" x="8239125" y="3462338"/>
          <p14:tracePt t="134507" x="8234363" y="3462338"/>
          <p14:tracePt t="134517" x="8220075" y="3462338"/>
          <p14:tracePt t="134533" x="8181975" y="3462338"/>
          <p14:tracePt t="134550" x="8077200" y="3471863"/>
          <p14:tracePt t="134567" x="8010525" y="3476625"/>
          <p14:tracePt t="134583" x="7934325" y="3486150"/>
          <p14:tracePt t="134600" x="7815263" y="3509963"/>
          <p14:tracePt t="134617" x="7753350" y="3529013"/>
          <p14:tracePt t="134633" x="7700963" y="3552825"/>
          <p14:tracePt t="134650" x="7677150" y="3586163"/>
          <p14:tracePt t="134667" x="7634288" y="3633788"/>
          <p14:tracePt t="134683" x="7539038" y="3724275"/>
          <p14:tracePt t="134700" x="7467600" y="3795713"/>
          <p14:tracePt t="134717" x="7391400" y="3886200"/>
          <p14:tracePt t="134733" x="7258050" y="4014788"/>
          <p14:tracePt t="134750" x="7172325" y="4076700"/>
          <p14:tracePt t="134767" x="7086600" y="4152900"/>
          <p14:tracePt t="134783" x="7029450" y="4195763"/>
          <p14:tracePt t="134800" x="6972300" y="4238625"/>
          <p14:tracePt t="134817" x="6886575" y="4291013"/>
          <p14:tracePt t="134833" x="6848475" y="4314825"/>
          <p14:tracePt t="134850" x="6829425" y="4329113"/>
          <p14:tracePt t="134867" x="6815138" y="4338638"/>
          <p14:tracePt t="134883" x="6815138" y="4343400"/>
          <p14:tracePt t="134900" x="6810375" y="4343400"/>
          <p14:tracePt t="134916" x="6810375" y="4348163"/>
          <p14:tracePt t="135061" x="6810375" y="4352925"/>
          <p14:tracePt t="135090" x="6815138" y="4352925"/>
          <p14:tracePt t="135140" x="6819900" y="4352925"/>
          <p14:tracePt t="135166" x="6824663" y="4352925"/>
          <p14:tracePt t="135307" x="6829425" y="4352925"/>
          <p14:tracePt t="135454" x="6834188" y="4352925"/>
          <p14:tracePt t="135609" x="6834188" y="4348163"/>
          <p14:tracePt t="135622" x="6838950" y="4348163"/>
          <p14:tracePt t="135644" x="6838950" y="4343400"/>
          <p14:tracePt t="135728" x="6838950" y="4338638"/>
          <p14:tracePt t="136675" x="6848475" y="4329113"/>
          <p14:tracePt t="136681" x="6867525" y="4319588"/>
          <p14:tracePt t="136688" x="6886575" y="4314825"/>
          <p14:tracePt t="136699" x="6900863" y="4305300"/>
          <p14:tracePt t="136717" x="6972300" y="4262438"/>
          <p14:tracePt t="136733" x="7038975" y="4214813"/>
          <p14:tracePt t="136749" x="7124700" y="4181475"/>
          <p14:tracePt t="136766" x="7239000" y="4129088"/>
          <p14:tracePt t="136783" x="7324725" y="4090988"/>
          <p14:tracePt t="136799" x="7419975" y="4048125"/>
          <p14:tracePt t="136800" x="7458075" y="4024313"/>
          <p14:tracePt t="136816" x="7543800" y="3971925"/>
          <p14:tracePt t="136833" x="7624763" y="3933825"/>
          <p14:tracePt t="136849" x="7739063" y="3881438"/>
          <p14:tracePt t="136866" x="7796213" y="3862388"/>
          <p14:tracePt t="136883" x="7848600" y="3848100"/>
          <p14:tracePt t="136899" x="7891463" y="3833813"/>
          <p14:tracePt t="136916" x="7915275" y="3829050"/>
          <p14:tracePt t="136933" x="7943850" y="3824288"/>
          <p14:tracePt t="136949" x="7972425" y="3819525"/>
          <p14:tracePt t="136966" x="7986713" y="3819525"/>
          <p14:tracePt t="136982" x="8005763" y="3814763"/>
          <p14:tracePt t="137018" x="8010525" y="3814763"/>
          <p14:tracePt t="137088" x="8015288" y="3814763"/>
          <p14:tracePt t="137095" x="8015288" y="3810000"/>
          <p14:tracePt t="137130" x="8015288" y="3805238"/>
          <p14:tracePt t="137474" x="8024813" y="3805238"/>
          <p14:tracePt t="137480" x="8043863" y="3800475"/>
          <p14:tracePt t="137487" x="8062913" y="3795713"/>
          <p14:tracePt t="137499" x="8086725" y="3781425"/>
          <p14:tracePt t="137516" x="8139113" y="3771900"/>
          <p14:tracePt t="137532" x="8167688" y="3762375"/>
          <p14:tracePt t="137549" x="8201025" y="3757613"/>
          <p14:tracePt t="137566" x="8267700" y="3748088"/>
          <p14:tracePt t="137582" x="8320088" y="3743325"/>
          <p14:tracePt t="137599" x="8386763" y="3743325"/>
          <p14:tracePt t="137616" x="8410575" y="3743325"/>
          <p14:tracePt t="137632" x="8420100" y="3743325"/>
          <p14:tracePt t="137666" x="8424863" y="3743325"/>
          <p14:tracePt t="137682" x="8429625" y="3743325"/>
          <p14:tracePt t="138870" x="8434388" y="3743325"/>
          <p14:tracePt t="138876" x="8439150" y="3743325"/>
          <p14:tracePt t="138883" x="8443913" y="3743325"/>
          <p14:tracePt t="138899" x="8448675" y="3743325"/>
          <p14:tracePt t="138915" x="8462963" y="3748088"/>
          <p14:tracePt t="138932" x="8467725" y="3748088"/>
          <p14:tracePt t="138949" x="8472488" y="3748088"/>
          <p14:tracePt t="138982" x="8477250" y="3748088"/>
          <p14:tracePt t="139030" x="8482013" y="3748088"/>
          <p14:tracePt t="139066" x="8486775" y="3748088"/>
          <p14:tracePt t="139480" x="8396288" y="3762375"/>
          <p14:tracePt t="139486" x="8262938" y="3767138"/>
          <p14:tracePt t="139498" x="8067675" y="3776663"/>
          <p14:tracePt t="139515" x="7467600" y="3790950"/>
          <p14:tracePt t="139532" x="7043738" y="3790950"/>
          <p14:tracePt t="139549" x="6472238" y="3790950"/>
          <p14:tracePt t="139565" x="6205538" y="3776663"/>
          <p14:tracePt t="139582" x="5981700" y="3767138"/>
          <p14:tracePt t="139598" x="5805488" y="3757613"/>
          <p14:tracePt t="139615" x="5743575" y="3757613"/>
          <p14:tracePt t="139632" x="5705475" y="3757613"/>
          <p14:tracePt t="139648" x="5691188" y="3757613"/>
          <p14:tracePt t="140026" x="5634038" y="3757613"/>
          <p14:tracePt t="140033" x="5524500" y="3767138"/>
          <p14:tracePt t="140040" x="5434013" y="3767138"/>
          <p14:tracePt t="140048" x="5343525" y="3767138"/>
          <p14:tracePt t="140065" x="5195888" y="3767138"/>
          <p14:tracePt t="140081" x="4957763" y="3752850"/>
          <p14:tracePt t="140098" x="4857750" y="3748088"/>
          <p14:tracePt t="140115" x="4752975" y="3738563"/>
          <p14:tracePt t="140131" x="4652963" y="3729038"/>
          <p14:tracePt t="140148" x="4610100" y="3724275"/>
          <p14:tracePt t="140165" x="4581525" y="3724275"/>
          <p14:tracePt t="140181" x="4557713" y="3729038"/>
          <p14:tracePt t="140198" x="4543425" y="3738563"/>
          <p14:tracePt t="140215" x="4524375" y="3743325"/>
          <p14:tracePt t="140231" x="4519613" y="3748088"/>
          <p14:tracePt t="140248" x="4514850" y="3752850"/>
          <p14:tracePt t="140265" x="4491038" y="3762375"/>
          <p14:tracePt t="140282" x="4467225" y="3767138"/>
          <p14:tracePt t="140298" x="4452938" y="3771900"/>
          <p14:tracePt t="140315" x="4429125" y="3776663"/>
          <p14:tracePt t="140331" x="4414838" y="3781425"/>
          <p14:tracePt t="140348" x="4405313" y="3786188"/>
          <p14:tracePt t="140365" x="4400550" y="3786188"/>
          <p14:tracePt t="140461" x="4429125" y="3771900"/>
          <p14:tracePt t="140468" x="4448175" y="3767138"/>
          <p14:tracePt t="140475" x="4467225" y="3767138"/>
          <p14:tracePt t="140482" x="4500563" y="3762375"/>
          <p14:tracePt t="140503" x="4652963" y="3767138"/>
          <p14:tracePt t="140515" x="4700588" y="3771900"/>
          <p14:tracePt t="140531" x="4848225" y="3781425"/>
          <p14:tracePt t="140548" x="4924425" y="3786188"/>
          <p14:tracePt t="140565" x="4995863" y="3786188"/>
          <p14:tracePt t="140581" x="5076825" y="3786188"/>
          <p14:tracePt t="140598" x="5119688" y="3776663"/>
          <p14:tracePt t="140615" x="5157788" y="3771900"/>
          <p14:tracePt t="140631" x="5172075" y="3771900"/>
          <p14:tracePt t="140648" x="5181600" y="3771900"/>
          <p14:tracePt t="140665" x="5186363" y="3771900"/>
          <p14:tracePt t="140706" x="5191125" y="3771900"/>
          <p14:tracePt t="140742" x="5195888" y="3771900"/>
          <p14:tracePt t="140755" x="5195888" y="3776663"/>
          <p14:tracePt t="140797" x="5195888" y="3781425"/>
          <p14:tracePt t="140854" x="5200650" y="3781425"/>
          <p14:tracePt t="140980" x="5200650" y="3786188"/>
          <p14:tracePt t="141723" x="5162550" y="3786188"/>
          <p14:tracePt t="141730" x="5105400" y="3786188"/>
          <p14:tracePt t="141737" x="5043488" y="3786188"/>
          <p14:tracePt t="141748" x="4972050" y="3786188"/>
          <p14:tracePt t="141765" x="4695825" y="3786188"/>
          <p14:tracePt t="141781" x="4462463" y="3786188"/>
          <p14:tracePt t="141798" x="4248150" y="3776663"/>
          <p14:tracePt t="141814" x="3929063" y="3767138"/>
          <p14:tracePt t="141831" x="3776663" y="3762375"/>
          <p14:tracePt t="141847" x="3643313" y="3767138"/>
          <p14:tracePt t="141864" x="3476625" y="3790950"/>
          <p14:tracePt t="141881" x="3376613" y="3805238"/>
          <p14:tracePt t="141898" x="3281363" y="3824288"/>
          <p14:tracePt t="141914" x="3238500" y="3838575"/>
          <p14:tracePt t="141931" x="3219450" y="3843338"/>
          <p14:tracePt t="142319" x="3176588" y="3852863"/>
          <p14:tracePt t="142326" x="3105150" y="3862388"/>
          <p14:tracePt t="142333" x="3014663" y="3881438"/>
          <p14:tracePt t="142347" x="2843213" y="3914775"/>
          <p14:tracePt t="142364" x="2657475" y="3938588"/>
          <p14:tracePt t="142381" x="2471738" y="3952875"/>
          <p14:tracePt t="142397" x="2238375" y="3967163"/>
          <p14:tracePt t="142414" x="2100263" y="3971925"/>
          <p14:tracePt t="142431" x="1928813" y="3981450"/>
          <p14:tracePt t="142447" x="1824038" y="3986213"/>
          <p14:tracePt t="142464" x="1743075" y="3995738"/>
          <p14:tracePt t="142481" x="1614488" y="4019550"/>
          <p14:tracePt t="142497" x="1528763" y="4033838"/>
          <p14:tracePt t="142514" x="1471613" y="4048125"/>
          <p14:tracePt t="142531" x="1385888" y="4071938"/>
          <p14:tracePt t="142547" x="1347788" y="4076700"/>
          <p14:tracePt t="142564" x="1304925" y="4081463"/>
          <p14:tracePt t="142581" x="1290638" y="4086225"/>
          <p14:tracePt t="142597" x="1285875" y="4090988"/>
          <p14:tracePt t="142614" x="1281113" y="4090988"/>
          <p14:tracePt t="142656" x="1281113" y="4095750"/>
          <p14:tracePt t="142669" x="1281113" y="4100513"/>
          <p14:tracePt t="142683" x="1281113" y="4105275"/>
          <p14:tracePt t="142705" x="1281113" y="4110038"/>
          <p14:tracePt t="142719" x="1281113" y="4114800"/>
          <p14:tracePt t="142733" x="1276350" y="4124325"/>
          <p14:tracePt t="142747" x="1252538" y="4143375"/>
          <p14:tracePt t="142764" x="1228725" y="4157663"/>
          <p14:tracePt t="142781" x="1200150" y="4171950"/>
          <p14:tracePt t="142797" x="1176338" y="4176713"/>
          <p14:tracePt t="142814" x="1157288" y="4181475"/>
          <p14:tracePt t="142830" x="1138238" y="4191000"/>
          <p14:tracePt t="142847" x="1128713" y="4191000"/>
          <p14:tracePt t="142864" x="1123950" y="4191000"/>
          <p14:tracePt t="142880" x="1119188" y="4191000"/>
          <p14:tracePt t="142915" x="1114425" y="4191000"/>
          <p14:tracePt t="143097" x="1119188" y="4191000"/>
          <p14:tracePt t="143133" x="1119188" y="4186238"/>
          <p14:tracePt t="143161" x="1123950" y="4186238"/>
          <p14:tracePt t="143203" x="1123950" y="4181475"/>
          <p14:tracePt t="143266" x="1123950" y="4171950"/>
          <p14:tracePt t="143491" x="1128713" y="4171950"/>
          <p14:tracePt t="143589" x="1128713" y="4167188"/>
          <p14:tracePt t="143700" x="1133475" y="4167188"/>
          <p14:tracePt t="143771" x="1157288" y="4148138"/>
          <p14:tracePt t="143778" x="1157288" y="4143375"/>
          <p14:tracePt t="143785" x="1166813" y="4143375"/>
          <p14:tracePt t="143797" x="1181100" y="4133850"/>
          <p14:tracePt t="143814" x="1223963" y="4133850"/>
          <p14:tracePt t="143830" x="1271588" y="4129088"/>
          <p14:tracePt t="143847" x="1328738" y="4129088"/>
          <p14:tracePt t="143864" x="1395413" y="4129088"/>
          <p14:tracePt t="143880" x="1428750" y="4129088"/>
          <p14:tracePt t="143897" x="1476375" y="4129088"/>
          <p14:tracePt t="143913" x="1490663" y="4129088"/>
          <p14:tracePt t="143930" x="1562100" y="4129088"/>
          <p14:tracePt t="143947" x="1609725" y="4124325"/>
          <p14:tracePt t="143963" x="1633538" y="4119563"/>
          <p14:tracePt t="143980" x="1657350" y="4114800"/>
          <p14:tracePt t="143997" x="1666875" y="4114800"/>
          <p14:tracePt t="144014" x="1671638" y="4114800"/>
          <p14:tracePt t="144030" x="1695450" y="4114800"/>
          <p14:tracePt t="144047" x="1709738" y="4114800"/>
          <p14:tracePt t="144063" x="1743075" y="4114800"/>
          <p14:tracePt t="144080" x="1795463" y="4114800"/>
          <p14:tracePt t="144097" x="1824038" y="4114800"/>
          <p14:tracePt t="144114" x="1852613" y="4119563"/>
          <p14:tracePt t="144130" x="1876425" y="4124325"/>
          <p14:tracePt t="144147" x="1900238" y="4124325"/>
          <p14:tracePt t="144163" x="1957388" y="4129088"/>
          <p14:tracePt t="144180" x="1995488" y="4138613"/>
          <p14:tracePt t="144197" x="2038350" y="4143375"/>
          <p14:tracePt t="144214" x="2081213" y="4148138"/>
          <p14:tracePt t="144230" x="2105025" y="4148138"/>
          <p14:tracePt t="144247" x="2143125" y="4152900"/>
          <p14:tracePt t="144263" x="2176463" y="4152900"/>
          <p14:tracePt t="144280" x="2224088" y="4157663"/>
          <p14:tracePt t="144297" x="2286000" y="4167188"/>
          <p14:tracePt t="144313" x="2333625" y="4167188"/>
          <p14:tracePt t="144330" x="2371725" y="4171950"/>
          <p14:tracePt t="144347" x="2424113" y="4171950"/>
          <p14:tracePt t="144363" x="2443163" y="4171950"/>
          <p14:tracePt t="144380" x="2457450" y="4171950"/>
          <p14:tracePt t="144413" x="2462213" y="4171950"/>
          <p14:tracePt t="155214" x="2424113" y="4186238"/>
          <p14:tracePt t="155221" x="2366963" y="4200525"/>
          <p14:tracePt t="155228" x="2295525" y="4210050"/>
          <p14:tracePt t="155243" x="2176463" y="4238625"/>
          <p14:tracePt t="155260" x="2052638" y="4243388"/>
          <p14:tracePt t="155276" x="1866900" y="4243388"/>
          <p14:tracePt t="155293" x="1757363" y="4248150"/>
          <p14:tracePt t="155310" x="1647825" y="4257675"/>
          <p14:tracePt t="155326" x="1519238" y="4286250"/>
          <p14:tracePt t="155343" x="1471613" y="4295775"/>
          <p14:tracePt t="155360" x="1428750" y="4314825"/>
          <p14:tracePt t="155376" x="1376363" y="4329113"/>
          <p14:tracePt t="155393" x="1347788" y="4338638"/>
          <p14:tracePt t="155410" x="1323975" y="4338638"/>
          <p14:tracePt t="155426" x="1314450" y="4338638"/>
          <p14:tracePt t="155443" x="1309688" y="4338638"/>
          <p14:tracePt t="155866" x="1300163" y="4333875"/>
          <p14:tracePt t="155873" x="1295400" y="4324350"/>
          <p14:tracePt t="155880" x="1285875" y="4300538"/>
          <p14:tracePt t="155893" x="1271588" y="4286250"/>
          <p14:tracePt t="155909" x="1233488" y="4224338"/>
          <p14:tracePt t="155926" x="1204913" y="4181475"/>
          <p14:tracePt t="155943" x="1171575" y="4124325"/>
          <p14:tracePt t="155959" x="1162050" y="4110038"/>
          <p14:tracePt t="155976" x="1157288" y="4105275"/>
          <p14:tracePt t="155993" x="1157288" y="4100513"/>
          <p14:tracePt t="156048" x="1162050" y="4100513"/>
          <p14:tracePt t="156062" x="1166813" y="4105275"/>
          <p14:tracePt t="156083" x="1171575" y="4110038"/>
          <p14:tracePt t="156097" x="1171575" y="4114800"/>
          <p14:tracePt t="156111" x="1171575" y="4119563"/>
          <p14:tracePt t="156118" x="1181100" y="4124325"/>
          <p14:tracePt t="156146" x="1181100" y="4129088"/>
          <p14:tracePt t="156168" x="1181100" y="4133850"/>
          <p14:tracePt t="156217" x="1181100" y="4138613"/>
          <p14:tracePt t="156251" x="1181100" y="4143375"/>
          <p14:tracePt t="156280" x="1181100" y="4152900"/>
          <p14:tracePt t="156314" x="1181100" y="4157663"/>
          <p14:tracePt t="156321" x="1185863" y="4157663"/>
          <p14:tracePt t="156342" x="1185863" y="4162425"/>
          <p14:tracePt t="156363" x="1185863" y="4167188"/>
          <p14:tracePt t="156392" x="1190625" y="4171950"/>
          <p14:tracePt t="156405" x="1195388" y="4171950"/>
          <p14:tracePt t="156412" x="1195388" y="4176713"/>
          <p14:tracePt t="156426" x="1204913" y="4181475"/>
          <p14:tracePt t="156443" x="1209675" y="4181475"/>
          <p14:tracePt t="156459" x="1219200" y="4186238"/>
          <p14:tracePt t="156476" x="1233488" y="4186238"/>
          <p14:tracePt t="156493" x="1243013" y="4186238"/>
          <p14:tracePt t="156511" x="1257300" y="4186238"/>
          <p14:tracePt t="156526" x="1266825" y="4186238"/>
          <p14:tracePt t="156543" x="1271588" y="4186238"/>
          <p14:tracePt t="156559" x="1276350" y="4186238"/>
          <p14:tracePt t="156576" x="1281113" y="4186238"/>
          <p14:tracePt t="156592" x="1285875" y="4186238"/>
          <p14:tracePt t="156609" x="1290638" y="4186238"/>
          <p14:tracePt t="156672" x="1295400" y="4186238"/>
          <p14:tracePt t="156686" x="1295400" y="4191000"/>
          <p14:tracePt t="156918" x="1300163" y="4191000"/>
          <p14:tracePt t="156995" x="1304925" y="4191000"/>
          <p14:tracePt t="157254" x="1304925" y="4195763"/>
          <p14:tracePt t="157325" x="1304925" y="4200525"/>
          <p14:tracePt t="157443" x="1314450" y="4200525"/>
          <p14:tracePt t="157451" x="1323975" y="4200525"/>
          <p14:tracePt t="157459" x="1333500" y="4200525"/>
          <p14:tracePt t="157476" x="1371600" y="4200525"/>
          <p14:tracePt t="157492" x="1447800" y="4200525"/>
          <p14:tracePt t="157509" x="1485900" y="4200525"/>
          <p14:tracePt t="157526" x="1519238" y="4200525"/>
          <p14:tracePt t="157542" x="1571625" y="4200525"/>
          <p14:tracePt t="157559" x="1609725" y="4200525"/>
          <p14:tracePt t="157576" x="1657350" y="4200525"/>
          <p14:tracePt t="157592" x="1724025" y="4200525"/>
          <p14:tracePt t="157609" x="1757363" y="4200525"/>
          <p14:tracePt t="157626" x="1814513" y="4205288"/>
          <p14:tracePt t="157642" x="1852613" y="4205288"/>
          <p14:tracePt t="157660" x="1900238" y="4214813"/>
          <p14:tracePt t="157675" x="1957388" y="4219575"/>
          <p14:tracePt t="157692" x="1995488" y="4224338"/>
          <p14:tracePt t="157709" x="2038350" y="4229100"/>
          <p14:tracePt t="157725" x="2109788" y="4229100"/>
          <p14:tracePt t="157742" x="2162175" y="4233863"/>
          <p14:tracePt t="157759" x="2224088" y="4243388"/>
          <p14:tracePt t="157775" x="2252663" y="4243388"/>
          <p14:tracePt t="157792" x="2281238" y="4243388"/>
          <p14:tracePt t="157809" x="2309813" y="4243388"/>
          <p14:tracePt t="157825" x="2319338" y="4243388"/>
          <p14:tracePt t="157842" x="2328863" y="4243388"/>
          <p14:tracePt t="157859" x="2333625" y="4243388"/>
          <p14:tracePt t="157875" x="2338388" y="4243388"/>
          <p14:tracePt t="157899" x="2343150" y="4243388"/>
          <p14:tracePt t="158446" x="2347913" y="4243388"/>
          <p14:tracePt t="158453" x="2352675" y="4238625"/>
          <p14:tracePt t="158460" x="2362200" y="4233863"/>
          <p14:tracePt t="158475" x="2366963" y="4229100"/>
          <p14:tracePt t="158492" x="2381250" y="4224338"/>
          <p14:tracePt t="158509" x="2395538" y="4219575"/>
          <p14:tracePt t="158525" x="2395538" y="4214813"/>
          <p14:tracePt t="158542" x="2400300" y="4214813"/>
          <p14:tracePt t="158559" x="2405063" y="4214813"/>
          <p14:tracePt t="158621" x="2409825" y="4214813"/>
          <p14:tracePt t="158656" x="2414588" y="4214813"/>
          <p14:tracePt t="158720" x="2419350" y="4214813"/>
          <p14:tracePt t="158756" x="2424113" y="4214813"/>
          <p14:tracePt t="158775" x="2433638" y="4210050"/>
          <p14:tracePt t="158803" x="2433638" y="4205288"/>
          <p14:tracePt t="158817" x="2438400" y="4205288"/>
          <p14:tracePt t="158881" x="2443163" y="4205288"/>
          <p14:tracePt t="158909" x="2447925" y="4205288"/>
          <p14:tracePt t="159218" x="2452688" y="4205288"/>
          <p14:tracePt t="159225" x="2466975" y="4205288"/>
          <p14:tracePt t="159231" x="2481263" y="4205288"/>
          <p14:tracePt t="159242" x="2505075" y="4205288"/>
          <p14:tracePt t="159258" x="2586038" y="4191000"/>
          <p14:tracePt t="159275" x="2757488" y="4171950"/>
          <p14:tracePt t="159292" x="2867025" y="4162425"/>
          <p14:tracePt t="159308" x="3028950" y="4157663"/>
          <p14:tracePt t="159325" x="3124200" y="4148138"/>
          <p14:tracePt t="159342" x="3205163" y="4138613"/>
          <p14:tracePt t="159358" x="3305175" y="4129088"/>
          <p14:tracePt t="159375" x="3362325" y="4110038"/>
          <p14:tracePt t="159392" x="3390900" y="4105275"/>
          <p14:tracePt t="159408" x="3409950" y="4100513"/>
          <p14:tracePt t="159807" x="3433763" y="4100513"/>
          <p14:tracePt t="159813" x="3467100" y="4105275"/>
          <p14:tracePt t="159825" x="3495675" y="4110038"/>
          <p14:tracePt t="159841" x="3605213" y="4129088"/>
          <p14:tracePt t="159858" x="3662363" y="4148138"/>
          <p14:tracePt t="159875" x="3719513" y="4162425"/>
          <p14:tracePt t="159892" x="3781425" y="4191000"/>
          <p14:tracePt t="159908" x="3805238" y="4205288"/>
          <p14:tracePt t="159925" x="3829050" y="4214813"/>
          <p14:tracePt t="159941" x="3848100" y="4233863"/>
          <p14:tracePt t="159958" x="3867150" y="4238625"/>
          <p14:tracePt t="159975" x="3876675" y="4243388"/>
          <p14:tracePt t="160008" x="3881438" y="4248150"/>
          <p14:tracePt t="160025" x="3886200" y="4248150"/>
          <p14:tracePt t="160073" x="3890963" y="4248150"/>
          <p14:tracePt t="160108" x="3895725" y="4248150"/>
          <p14:tracePt t="160192" x="3895725" y="4252913"/>
          <p14:tracePt t="160220" x="3900488" y="4252913"/>
          <p14:tracePt t="160227" x="3905250" y="4257675"/>
          <p14:tracePt t="160234" x="3919538" y="4257675"/>
          <p14:tracePt t="160241" x="3929063" y="4262438"/>
          <p14:tracePt t="160258" x="3957638" y="4262438"/>
          <p14:tracePt t="160275" x="3976688" y="4267200"/>
          <p14:tracePt t="160291" x="4014788" y="4271963"/>
          <p14:tracePt t="160308" x="4052888" y="4276725"/>
          <p14:tracePt t="160325" x="4124325" y="4281488"/>
          <p14:tracePt t="160341" x="4186238" y="4281488"/>
          <p14:tracePt t="160358" x="4229100" y="4281488"/>
          <p14:tracePt t="160375" x="4333875" y="4276725"/>
          <p14:tracePt t="160391" x="4400550" y="4271963"/>
          <p14:tracePt t="160408" x="4448175" y="4271963"/>
          <p14:tracePt t="160425" x="4524375" y="4262438"/>
          <p14:tracePt t="160441" x="4562475" y="4257675"/>
          <p14:tracePt t="160458" x="4624388" y="4243388"/>
          <p14:tracePt t="160475" x="4667250" y="4243388"/>
          <p14:tracePt t="160491" x="4700588" y="4238625"/>
          <p14:tracePt t="160508" x="4738688" y="4233863"/>
          <p14:tracePt t="160525" x="4752975" y="4229100"/>
          <p14:tracePt t="160541" x="4762500" y="4229100"/>
          <p14:tracePt t="160578" x="4767263" y="4229100"/>
          <p14:tracePt t="160605" x="4772025" y="4229100"/>
          <p14:tracePt t="161012" x="4762500" y="4224338"/>
          <p14:tracePt t="161019" x="4733925" y="4210050"/>
          <p14:tracePt t="161026" x="4710113" y="4200525"/>
          <p14:tracePt t="161041" x="4662488" y="4176713"/>
          <p14:tracePt t="161058" x="4610100" y="4157663"/>
          <p14:tracePt t="161074" x="4567238" y="4152900"/>
          <p14:tracePt t="161075" x="4548188" y="4152900"/>
          <p14:tracePt t="161091" x="4514850" y="4138613"/>
          <p14:tracePt t="161108" x="4500563" y="4138613"/>
          <p14:tracePt t="161124" x="4471988" y="4138613"/>
          <p14:tracePt t="161141" x="4462463" y="4138613"/>
          <p14:tracePt t="161158" x="4452938" y="4138613"/>
          <p14:tracePt t="161174" x="4448175" y="4143375"/>
          <p14:tracePt t="161191" x="4443413" y="4143375"/>
          <p14:tracePt t="161208" x="4443413" y="4148138"/>
          <p14:tracePt t="161224" x="4443413" y="4152900"/>
          <p14:tracePt t="161241" x="4443413" y="4157663"/>
          <p14:tracePt t="161258" x="4443413" y="4162425"/>
          <p14:tracePt t="161292" x="4443413" y="4167188"/>
          <p14:tracePt t="161314" x="4448175" y="4167188"/>
          <p14:tracePt t="161324" x="4448175" y="4171950"/>
          <p14:tracePt t="161349" x="4452938" y="4171950"/>
          <p14:tracePt t="161384" x="4457700" y="4171950"/>
          <p14:tracePt t="161391" x="4457700" y="4176713"/>
          <p14:tracePt t="161426" x="4457700" y="4181475"/>
          <p14:tracePt t="161454" x="4462463" y="4181475"/>
          <p14:tracePt t="161517" x="4467225" y="4181475"/>
          <p14:tracePt t="161580" x="4486275" y="4157663"/>
          <p14:tracePt t="161587" x="4491038" y="4157663"/>
          <p14:tracePt t="161601" x="4495800" y="4152900"/>
          <p14:tracePt t="161615" x="4500563" y="4148138"/>
          <p14:tracePt t="161624" x="4510088" y="4148138"/>
          <p14:tracePt t="161641" x="4529138" y="4143375"/>
          <p14:tracePt t="161657" x="4586288" y="4143375"/>
          <p14:tracePt t="161674" x="4638675" y="4138613"/>
          <p14:tracePt t="161691" x="4686300" y="4129088"/>
          <p14:tracePt t="161707" x="4752975" y="4129088"/>
          <p14:tracePt t="161724" x="4805363" y="4129088"/>
          <p14:tracePt t="161741" x="4872038" y="4124325"/>
          <p14:tracePt t="161757" x="4919663" y="4119563"/>
          <p14:tracePt t="161774" x="4948238" y="4119563"/>
          <p14:tracePt t="161791" x="4986338" y="4114800"/>
          <p14:tracePt t="161807" x="5014913" y="4114800"/>
          <p14:tracePt t="161824" x="5038725" y="4110038"/>
          <p14:tracePt t="161841" x="5076825" y="4110038"/>
          <p14:tracePt t="161857" x="5081588" y="4110038"/>
          <p14:tracePt t="161874" x="5095875" y="4110038"/>
          <p14:tracePt t="161910" x="5100638" y="4110038"/>
          <p14:tracePt t="161938" x="5105400" y="4110038"/>
          <p14:tracePt t="161966" x="5110163" y="4110038"/>
          <p14:tracePt t="162093" x="5114925" y="4110038"/>
          <p14:tracePt t="162226" x="5119688" y="4110038"/>
          <p14:tracePt t="162232" x="5138738" y="4114800"/>
          <p14:tracePt t="162241" x="5153025" y="4114800"/>
          <p14:tracePt t="162257" x="5229225" y="4114800"/>
          <p14:tracePt t="162274" x="5391150" y="4119563"/>
          <p14:tracePt t="162291" x="5548313" y="4124325"/>
          <p14:tracePt t="162307" x="5705475" y="4129088"/>
          <p14:tracePt t="162324" x="5981700" y="4152900"/>
          <p14:tracePt t="162341" x="6129338" y="4152900"/>
          <p14:tracePt t="162357" x="6276975" y="4162425"/>
          <p14:tracePt t="162374" x="6462713" y="4157663"/>
          <p14:tracePt t="162391" x="6548438" y="4157663"/>
          <p14:tracePt t="162407" x="6619875" y="4152900"/>
          <p14:tracePt t="162424" x="6638925" y="4148138"/>
          <p14:tracePt t="162751" x="6710363" y="4138613"/>
          <p14:tracePt t="162758" x="6796088" y="4124325"/>
          <p14:tracePt t="162765" x="6891338" y="4119563"/>
          <p14:tracePt t="162774" x="6972300" y="4114800"/>
          <p14:tracePt t="162791" x="7181850" y="4105275"/>
          <p14:tracePt t="162807" x="7419975" y="4119563"/>
          <p14:tracePt t="162824" x="7577138" y="4138613"/>
          <p14:tracePt t="162841" x="7686675" y="4148138"/>
          <p14:tracePt t="162857" x="7815263" y="4167188"/>
          <p14:tracePt t="162874" x="7872413" y="4171950"/>
          <p14:tracePt t="162891" x="7929563" y="4181475"/>
          <p14:tracePt t="162907" x="7953375" y="4181475"/>
          <p14:tracePt t="162924" x="7962900" y="4186238"/>
          <p14:tracePt t="162940" x="7986713" y="4191000"/>
          <p14:tracePt t="162957" x="7991475" y="4191000"/>
          <p14:tracePt t="162974" x="8005763" y="4191000"/>
          <p14:tracePt t="162990" x="8010525" y="4191000"/>
          <p14:tracePt t="163007" x="8015288" y="4191000"/>
          <p14:tracePt t="163024" x="8020050" y="4191000"/>
          <p14:tracePt t="163040" x="8029575" y="4191000"/>
          <p14:tracePt t="163057" x="8053388" y="4191000"/>
          <p14:tracePt t="163074" x="8086725" y="4191000"/>
          <p14:tracePt t="163090" x="8110538" y="4191000"/>
          <p14:tracePt t="163107" x="8129588" y="4191000"/>
          <p14:tracePt t="163124" x="8143875" y="4191000"/>
          <p14:tracePt t="163140" x="8153400" y="4191000"/>
          <p14:tracePt t="163157" x="8172450" y="4191000"/>
          <p14:tracePt t="163174" x="8186738" y="4191000"/>
          <p14:tracePt t="163190" x="8205788" y="4191000"/>
          <p14:tracePt t="163207" x="8234363" y="4191000"/>
          <p14:tracePt t="163224" x="8248650" y="4191000"/>
          <p14:tracePt t="163240" x="8258175" y="4191000"/>
          <p14:tracePt t="163257" x="8267700" y="4191000"/>
          <p14:tracePt t="163274" x="8272463" y="4191000"/>
          <p14:tracePt t="163312" x="8277225" y="4191000"/>
          <p14:tracePt t="163324" x="8277225" y="4186238"/>
          <p14:tracePt t="163340" x="8286750" y="4181475"/>
          <p14:tracePt t="163357" x="8291513" y="4181475"/>
          <p14:tracePt t="163374" x="8296275" y="4181475"/>
          <p14:tracePt t="163390" x="8301038" y="4181475"/>
          <p14:tracePt t="163424" x="8301038" y="4176713"/>
          <p14:tracePt t="163445" x="8305800" y="4171950"/>
          <p14:tracePt t="163501" x="8301038" y="4167188"/>
          <p14:tracePt t="163508" x="8286750" y="4162425"/>
          <p14:tracePt t="163515" x="8281988" y="4162425"/>
          <p14:tracePt t="163523" x="8277225" y="4162425"/>
          <p14:tracePt t="163540" x="8248650" y="4162425"/>
          <p14:tracePt t="163557" x="8224838" y="4162425"/>
          <p14:tracePt t="163574" x="8181975" y="4162425"/>
          <p14:tracePt t="163590" x="8120063" y="4162425"/>
          <p14:tracePt t="163592" x="8067675" y="4162425"/>
          <p14:tracePt t="163607" x="7943850" y="4162425"/>
          <p14:tracePt t="163623" x="7762875" y="4162425"/>
          <p14:tracePt t="163640" x="7577138" y="4162425"/>
          <p14:tracePt t="163657" x="7248525" y="4157663"/>
          <p14:tracePt t="163673" x="7072313" y="4148138"/>
          <p14:tracePt t="163690" x="6872288" y="4138613"/>
          <p14:tracePt t="163707" x="6786563" y="4133850"/>
          <p14:tracePt t="163723" x="6719888" y="4133850"/>
          <p14:tracePt t="163740" x="6653213" y="4133850"/>
          <p14:tracePt t="163757" x="6615113" y="4138613"/>
          <p14:tracePt t="163773" x="6596063" y="4152900"/>
          <p14:tracePt t="163790" x="6586538" y="4157663"/>
          <p14:tracePt t="164238" x="6515100" y="4171950"/>
          <p14:tracePt t="164244" x="6362700" y="4214813"/>
          <p14:tracePt t="164257" x="6210300" y="4252913"/>
          <p14:tracePt t="164273" x="5634038" y="4386263"/>
          <p14:tracePt t="164290" x="5243513" y="4452938"/>
          <p14:tracePt t="164307" x="4891088" y="4519613"/>
          <p14:tracePt t="164323" x="4457700" y="4567238"/>
          <p14:tracePt t="164340" x="4229100" y="4591050"/>
          <p14:tracePt t="164356" x="4005263" y="4600575"/>
          <p14:tracePt t="164373" x="3890963" y="4605338"/>
          <p14:tracePt t="164390" x="3814763" y="4614863"/>
          <p14:tracePt t="164406" x="3743325" y="4638675"/>
          <p14:tracePt t="164423" x="3729038" y="4648200"/>
          <p14:tracePt t="164440" x="3719513" y="4652963"/>
          <p14:tracePt t="164771" x="3643313" y="4652963"/>
          <p14:tracePt t="164777" x="3524250" y="4652963"/>
          <p14:tracePt t="164790" x="3381375" y="4652963"/>
          <p14:tracePt t="164806" x="3000375" y="4643438"/>
          <p14:tracePt t="164823" x="2762250" y="4629150"/>
          <p14:tracePt t="164840" x="2476500" y="4610100"/>
          <p14:tracePt t="164856" x="2333625" y="4605338"/>
          <p14:tracePt t="164873" x="2219325" y="4591050"/>
          <p14:tracePt t="164890" x="2081213" y="4591050"/>
          <p14:tracePt t="164906" x="2019300" y="4600575"/>
          <p14:tracePt t="164923" x="1985963" y="4600575"/>
          <p14:tracePt t="164940" x="1957388" y="4605338"/>
          <p14:tracePt t="164956" x="1952625" y="4605338"/>
          <p14:tracePt t="164973" x="1947863" y="4605338"/>
          <p14:tracePt t="165006" x="1943100" y="4605338"/>
          <p14:tracePt t="165023" x="1943100" y="4600575"/>
          <p14:tracePt t="165040" x="1938338" y="4600575"/>
          <p14:tracePt t="165056" x="1938338" y="4595813"/>
          <p14:tracePt t="165073" x="1928813" y="4591050"/>
          <p14:tracePt t="165090" x="1914525" y="4586288"/>
          <p14:tracePt t="165106" x="1890713" y="4581525"/>
          <p14:tracePt t="165123" x="1876425" y="4581525"/>
          <p14:tracePt t="165140" x="1862138" y="4581525"/>
          <p14:tracePt t="165156" x="1843088" y="4576763"/>
          <p14:tracePt t="165173" x="1833563" y="4576763"/>
          <p14:tracePt t="165190" x="1819275" y="4576763"/>
          <p14:tracePt t="165206" x="1814513" y="4576763"/>
          <p14:tracePt t="165223" x="1809750" y="4576763"/>
          <p14:tracePt t="165240" x="1804988" y="4576763"/>
          <p14:tracePt t="165273" x="1800225" y="4576763"/>
          <p14:tracePt t="166460" x="1828800" y="4576763"/>
          <p14:tracePt t="166467" x="1866900" y="4572000"/>
          <p14:tracePt t="166474" x="1890713" y="4572000"/>
          <p14:tracePt t="166489" x="1938338" y="4567238"/>
          <p14:tracePt t="166506" x="1966913" y="4562475"/>
          <p14:tracePt t="166523" x="1995488" y="4562475"/>
          <p14:tracePt t="166539" x="2014538" y="4557713"/>
          <p14:tracePt t="166556" x="2024063" y="4557713"/>
          <p14:tracePt t="166572" x="2033588" y="4557713"/>
          <p14:tracePt t="166589" x="2038350" y="4557713"/>
          <p14:tracePt t="166622" x="2043113" y="4557713"/>
          <p14:tracePt t="166639" x="2047875" y="4557713"/>
          <p14:tracePt t="166671" x="2052638" y="4557713"/>
          <p14:tracePt t="166720" x="2057400" y="4557713"/>
          <p14:tracePt t="166734" x="2066925" y="4557713"/>
          <p14:tracePt t="166748" x="2071688" y="4557713"/>
          <p14:tracePt t="166756" x="2076450" y="4557713"/>
          <p14:tracePt t="166772" x="2085975" y="4557713"/>
          <p14:tracePt t="166789" x="2100263" y="4557713"/>
          <p14:tracePt t="166806" x="2109788" y="4557713"/>
          <p14:tracePt t="166823" x="2114550" y="4557713"/>
          <p14:tracePt t="166839" x="2119313" y="4557713"/>
          <p14:tracePt t="166856" x="2124075" y="4557713"/>
          <p14:tracePt t="166902" x="2128838" y="4557713"/>
          <p14:tracePt t="166937" x="2133600" y="4557713"/>
          <p14:tracePt t="169048" x="2143125" y="4557713"/>
          <p14:tracePt t="169055" x="2162175" y="4557713"/>
          <p14:tracePt t="169062" x="2190750" y="4557713"/>
          <p14:tracePt t="169072" x="2214563" y="4552950"/>
          <p14:tracePt t="169088" x="2257425" y="4552950"/>
          <p14:tracePt t="169105" x="2309813" y="4548188"/>
          <p14:tracePt t="169122" x="2343150" y="4548188"/>
          <p14:tracePt t="169138" x="2390775" y="4548188"/>
          <p14:tracePt t="169155" x="2424113" y="4548188"/>
          <p14:tracePt t="169172" x="2447925" y="4548188"/>
          <p14:tracePt t="169188" x="2462213" y="4548188"/>
          <p14:tracePt t="169205" x="2471738" y="4548188"/>
          <p14:tracePt t="169222" x="2476500" y="4548188"/>
          <p14:tracePt t="169238" x="2481263" y="4548188"/>
          <p14:tracePt t="169255" x="2486025" y="4548188"/>
          <p14:tracePt t="169273" x="2490788" y="4548188"/>
          <p14:tracePt t="169301" x="2495550" y="4548188"/>
          <p14:tracePt t="169307" x="2500313" y="4548188"/>
          <p14:tracePt t="169322" x="2519363" y="4548188"/>
          <p14:tracePt t="169338" x="2552700" y="4548188"/>
          <p14:tracePt t="169355" x="2609850" y="4548188"/>
          <p14:tracePt t="169372" x="2705100" y="4548188"/>
          <p14:tracePt t="169388" x="2781300" y="4548188"/>
          <p14:tracePt t="169405" x="2933700" y="4548188"/>
          <p14:tracePt t="169422" x="3048000" y="4543425"/>
          <p14:tracePt t="169438" x="3200400" y="4533900"/>
          <p14:tracePt t="169455" x="3419475" y="4529138"/>
          <p14:tracePt t="169472" x="3552825" y="4524375"/>
          <p14:tracePt t="169488" x="3652838" y="4524375"/>
          <p14:tracePt t="169505" x="3748088" y="4524375"/>
          <p14:tracePt t="169521" x="3790950" y="4524375"/>
          <p14:tracePt t="169538" x="3819525" y="4524375"/>
          <p14:tracePt t="169555" x="3829050" y="4524375"/>
          <p14:tracePt t="169931" x="3871913" y="4524375"/>
          <p14:tracePt t="169938" x="3914775" y="4524375"/>
          <p14:tracePt t="169945" x="3976688" y="4524375"/>
          <p14:tracePt t="169955" x="4033838" y="4524375"/>
          <p14:tracePt t="169971" x="4133850" y="4524375"/>
          <p14:tracePt t="169988" x="4262438" y="4524375"/>
          <p14:tracePt t="170005" x="4338638" y="4524375"/>
          <p14:tracePt t="170022" x="4414838" y="4524375"/>
          <p14:tracePt t="170038" x="4443413" y="4529138"/>
          <p14:tracePt t="170055" x="4452938" y="4529138"/>
          <p14:tracePt t="170071" x="4462463" y="4529138"/>
          <p14:tracePt t="170088" x="4467225" y="4529138"/>
          <p14:tracePt t="170142" x="4471988" y="4529138"/>
          <p14:tracePt t="170255" x="4481513" y="4529138"/>
          <p14:tracePt t="170794" x="4510088" y="4524375"/>
          <p14:tracePt t="170800" x="4533900" y="4514850"/>
          <p14:tracePt t="170807" x="4576763" y="4505325"/>
          <p14:tracePt t="170821" x="4633913" y="4491038"/>
          <p14:tracePt t="170838" x="4714875" y="4471988"/>
          <p14:tracePt t="170854" x="4781550" y="4457700"/>
          <p14:tracePt t="170871" x="4867275" y="4443413"/>
          <p14:tracePt t="170888" x="4919663" y="4433888"/>
          <p14:tracePt t="170904" x="4976813" y="4429125"/>
          <p14:tracePt t="170921" x="5038725" y="4424363"/>
          <p14:tracePt t="170938" x="5062538" y="4419600"/>
          <p14:tracePt t="170954" x="5076825" y="4419600"/>
          <p14:tracePt t="170971" x="5081588" y="4419600"/>
          <p14:tracePt t="171348" x="5119688" y="4414838"/>
          <p14:tracePt t="171354" x="5176838" y="4405313"/>
          <p14:tracePt t="171369" x="5353050" y="4381500"/>
          <p14:tracePt t="171375" x="5414963" y="4367213"/>
          <p14:tracePt t="171388" x="5481638" y="4352925"/>
          <p14:tracePt t="171404" x="5672138" y="4333875"/>
          <p14:tracePt t="171421" x="5795963" y="4324350"/>
          <p14:tracePt t="171438" x="5957888" y="4300538"/>
          <p14:tracePt t="171454" x="6057900" y="4295775"/>
          <p14:tracePt t="171471" x="6153150" y="4295775"/>
          <p14:tracePt t="171487" x="6286500" y="4295775"/>
          <p14:tracePt t="171504" x="6376988" y="4300538"/>
          <p14:tracePt t="171521" x="6467475" y="4305300"/>
          <p14:tracePt t="171537" x="6600825" y="4319588"/>
          <p14:tracePt t="171554" x="6710363" y="4324350"/>
          <p14:tracePt t="171571" x="6805613" y="4324350"/>
          <p14:tracePt t="171587" x="6953250" y="4329113"/>
          <p14:tracePt t="171604" x="7048500" y="4333875"/>
          <p14:tracePt t="171621" x="7158038" y="4338638"/>
          <p14:tracePt t="171638" x="7219950" y="4343400"/>
          <p14:tracePt t="171654" x="7286625" y="4348163"/>
          <p14:tracePt t="171671" x="7348538" y="4352925"/>
          <p14:tracePt t="171687" x="7381875" y="4352925"/>
          <p14:tracePt t="171704" x="7405688" y="4362450"/>
          <p14:tracePt t="171721" x="7415213" y="4362450"/>
          <p14:tracePt t="171738" x="7419975" y="4362450"/>
          <p14:tracePt t="172098" x="7448550" y="4371975"/>
          <p14:tracePt t="172105" x="7500938" y="4381500"/>
          <p14:tracePt t="172111" x="7553325" y="4391025"/>
          <p14:tracePt t="172121" x="7610475" y="4410075"/>
          <p14:tracePt t="172137" x="7715250" y="4438650"/>
          <p14:tracePt t="172154" x="7839075" y="4476750"/>
          <p14:tracePt t="172171" x="7905750" y="4491038"/>
          <p14:tracePt t="172187" x="7972425" y="4500563"/>
          <p14:tracePt t="172204" x="8039100" y="4514850"/>
          <p14:tracePt t="172221" x="8067675" y="4519613"/>
          <p14:tracePt t="172237" x="8081963" y="4519613"/>
          <p14:tracePt t="172254" x="8086725" y="4519613"/>
          <p14:tracePt t="172271" x="8096250" y="4519613"/>
          <p14:tracePt t="172287" x="8105775" y="4519613"/>
          <p14:tracePt t="172304" x="8115300" y="4519613"/>
          <p14:tracePt t="172321" x="8124825" y="4519613"/>
          <p14:tracePt t="172337" x="8134350" y="4519613"/>
          <p14:tracePt t="172354" x="8143875" y="4519613"/>
          <p14:tracePt t="172371" x="8148638" y="4519613"/>
          <p14:tracePt t="172387" x="8153400" y="4519613"/>
          <p14:tracePt t="172434" x="8158163" y="4519613"/>
          <p14:tracePt t="172462" x="8162925" y="4519613"/>
          <p14:tracePt t="172497" x="8172450" y="4519613"/>
          <p14:tracePt t="172569" x="8177213" y="4519613"/>
          <p14:tracePt t="172631" x="8181975" y="4519613"/>
          <p14:tracePt t="172665" x="8186738" y="4519613"/>
          <p14:tracePt t="178079" x="8196263" y="4519613"/>
          <p14:tracePt t="178086" x="8205788" y="4519613"/>
          <p14:tracePt t="178093" x="8215313" y="4519613"/>
          <p14:tracePt t="178102" x="8224838" y="4519613"/>
          <p14:tracePt t="178119" x="8234363" y="4519613"/>
          <p14:tracePt t="178135" x="8239125" y="4519613"/>
          <p14:tracePt t="178152" x="8248650" y="4519613"/>
          <p14:tracePt t="178185" x="8253413" y="4519613"/>
          <p14:tracePt t="178205" x="8258175" y="4519613"/>
          <p14:tracePt t="178219" x="8267700" y="4519613"/>
          <p14:tracePt t="178235" x="8281988" y="4519613"/>
          <p14:tracePt t="178252" x="8301038" y="4519613"/>
          <p14:tracePt t="178269" x="8324850" y="4519613"/>
          <p14:tracePt t="178285" x="8339138" y="4519613"/>
          <p14:tracePt t="178302" x="8348663" y="4519613"/>
          <p14:tracePt t="178319" x="8358188" y="4519613"/>
          <p14:tracePt t="178335" x="8362950" y="4519613"/>
          <p14:tracePt t="178352" x="8367713" y="4519613"/>
          <p14:tracePt t="178368" x="8377238" y="4519613"/>
          <p14:tracePt t="178402" x="8382000" y="4519613"/>
          <p14:tracePt t="178418" x="8386763" y="4519613"/>
          <p14:tracePt t="178450" x="8391525" y="4519613"/>
          <p14:tracePt t="178478" x="8396288" y="4519613"/>
          <p14:tracePt t="179313" x="8396288" y="4514850"/>
          <p14:tracePt t="179320" x="8401050" y="4495800"/>
          <p14:tracePt t="179327" x="8401050" y="4471988"/>
          <p14:tracePt t="179335" x="8405813" y="4438650"/>
          <p14:tracePt t="179352" x="8410575" y="4391025"/>
          <p14:tracePt t="179368" x="8420100" y="4329113"/>
          <p14:tracePt t="179385" x="8420100" y="4295775"/>
          <p14:tracePt t="179401" x="8424863" y="4271963"/>
          <p14:tracePt t="179418" x="8424863" y="4248150"/>
          <p14:tracePt t="179435" x="8424863" y="4238625"/>
          <p14:tracePt t="179451" x="8424863" y="4233863"/>
          <p14:tracePt t="179485" x="8424863" y="4229100"/>
          <p14:tracePt t="179502" x="8424863" y="4224338"/>
          <p14:tracePt t="179518" x="8424863" y="4219575"/>
          <p14:tracePt t="179535" x="8420100" y="4200525"/>
          <p14:tracePt t="179551" x="8410575" y="4148138"/>
          <p14:tracePt t="179568" x="8396288" y="4081463"/>
          <p14:tracePt t="179585" x="8382000" y="4010025"/>
          <p14:tracePt t="179601" x="8358188" y="3890963"/>
          <p14:tracePt t="179618" x="8343900" y="3824288"/>
          <p14:tracePt t="179635" x="8320088" y="3757613"/>
          <p14:tracePt t="179651" x="8310563" y="3719513"/>
          <p14:tracePt t="179668" x="8296275" y="3695700"/>
          <p14:tracePt t="179685" x="8286750" y="3667125"/>
          <p14:tracePt t="179701" x="8281988" y="3648075"/>
          <p14:tracePt t="179718" x="8277225" y="3633788"/>
          <p14:tracePt t="179735" x="8272463" y="3619500"/>
          <p14:tracePt t="179751" x="8272463" y="3605213"/>
          <p14:tracePt t="179768" x="8267700" y="3590925"/>
          <p14:tracePt t="179785" x="8262938" y="3576638"/>
          <p14:tracePt t="179801" x="8262938" y="3562350"/>
          <p14:tracePt t="179818" x="8253413" y="3529013"/>
          <p14:tracePt t="179835" x="8248650" y="3514725"/>
          <p14:tracePt t="179851" x="8239125" y="3495675"/>
          <p14:tracePt t="179868" x="8229600" y="3481388"/>
          <p14:tracePt t="179885" x="8229600" y="3471863"/>
          <p14:tracePt t="179901" x="8210550" y="3462338"/>
          <p14:tracePt t="179918" x="8196263" y="3462338"/>
          <p14:tracePt t="179935" x="8186738" y="3457575"/>
          <p14:tracePt t="179951" x="8167688" y="3452813"/>
          <p14:tracePt t="179968" x="8143875" y="3448050"/>
          <p14:tracePt t="179985" x="8134350" y="3443288"/>
          <p14:tracePt t="180001" x="8124825" y="3438525"/>
          <p14:tracePt t="180018" x="8124825" y="3433763"/>
          <p14:tracePt t="180035" x="8120063" y="3433763"/>
          <p14:tracePt t="180051" x="8120063" y="3429000"/>
          <p14:tracePt t="180068" x="8120063" y="3424238"/>
          <p14:tracePt t="180126" x="8139113" y="3400425"/>
          <p14:tracePt t="180133" x="8153400" y="3395663"/>
          <p14:tracePt t="180140" x="8162925" y="3395663"/>
          <p14:tracePt t="180151" x="8177213" y="3395663"/>
          <p14:tracePt t="180168" x="8262938" y="3381375"/>
          <p14:tracePt t="180185" x="8339138" y="3362325"/>
          <p14:tracePt t="180201" x="8391525" y="3352800"/>
          <p14:tracePt t="180218" x="8439150" y="3338513"/>
          <p14:tracePt t="180235" x="8453438" y="3338513"/>
          <p14:tracePt t="180251" x="8458200" y="3338513"/>
          <p14:tracePt t="180268" x="8467725" y="3338513"/>
          <p14:tracePt t="180284" x="8472488" y="3338513"/>
          <p14:tracePt t="180358" x="8439150" y="3324225"/>
          <p14:tracePt t="180365" x="8434388" y="3324225"/>
          <p14:tracePt t="180372" x="8424863" y="3324225"/>
          <p14:tracePt t="180384" x="8415338" y="3319463"/>
          <p14:tracePt t="180401" x="8405813" y="3314700"/>
          <p14:tracePt t="180418" x="8401050" y="3314700"/>
          <p14:tracePt t="180484" x="8405813" y="3314700"/>
          <p14:tracePt t="180498" x="8415338" y="3314700"/>
          <p14:tracePt t="180540" x="8420100" y="3314700"/>
          <p14:tracePt t="180561" x="8420100" y="3319463"/>
          <p14:tracePt t="180589" x="8420100" y="3324225"/>
          <p14:tracePt t="180596" x="8424863" y="3328988"/>
          <p14:tracePt t="180617" x="8429625" y="3333750"/>
          <p14:tracePt t="180638" x="8429625" y="3343275"/>
          <p14:tracePt t="180659" x="8429625" y="3348038"/>
          <p14:tracePt t="180666" x="8429625" y="3352800"/>
          <p14:tracePt t="180687" x="8429625" y="3367088"/>
          <p14:tracePt t="180694" x="8429625" y="3371850"/>
          <p14:tracePt t="180701" x="8429625" y="3386138"/>
          <p14:tracePt t="180718" x="8429625" y="3424238"/>
          <p14:tracePt t="180734" x="8424863" y="3481388"/>
          <p14:tracePt t="180751" x="8420100" y="3571875"/>
          <p14:tracePt t="180768" x="8410575" y="3614738"/>
          <p14:tracePt t="180785" x="8396288" y="3690938"/>
          <p14:tracePt t="180801" x="8391525" y="3729038"/>
          <p14:tracePt t="180818" x="8382000" y="3767138"/>
          <p14:tracePt t="180834" x="8372475" y="3800475"/>
          <p14:tracePt t="180851" x="8362950" y="3824288"/>
          <p14:tracePt t="180868" x="8353425" y="3838575"/>
          <p14:tracePt t="180884" x="8343900" y="3857625"/>
          <p14:tracePt t="180901" x="8339138" y="3862388"/>
          <p14:tracePt t="180918" x="8329613" y="3886200"/>
          <p14:tracePt t="180934" x="8324850" y="3914775"/>
          <p14:tracePt t="180951" x="8315325" y="3933825"/>
          <p14:tracePt t="180968" x="8301038" y="3981450"/>
          <p14:tracePt t="180984" x="8286750" y="4019550"/>
          <p14:tracePt t="181001" x="8277225" y="4048125"/>
          <p14:tracePt t="181018" x="8262938" y="4095750"/>
          <p14:tracePt t="181034" x="8253413" y="4138613"/>
          <p14:tracePt t="181051" x="8239125" y="4219575"/>
          <p14:tracePt t="181068" x="8229600" y="4267200"/>
          <p14:tracePt t="181084" x="8229600" y="4310063"/>
          <p14:tracePt t="181101" x="8229600" y="4381500"/>
          <p14:tracePt t="181118" x="8229600" y="4414838"/>
          <p14:tracePt t="181134" x="8229600" y="4438650"/>
          <p14:tracePt t="181151" x="8229600" y="4457700"/>
          <p14:tracePt t="181168" x="8234363" y="4462463"/>
          <p14:tracePt t="181184" x="8234363" y="4467225"/>
          <p14:tracePt t="181217" x="8234363" y="4471988"/>
          <p14:tracePt t="181234" x="8239125" y="4471988"/>
          <p14:tracePt t="181251" x="8248650" y="4457700"/>
          <p14:tracePt t="181267" x="8262938" y="4424363"/>
          <p14:tracePt t="181284" x="8262938" y="4348163"/>
          <p14:tracePt t="181301" x="8262938" y="4291013"/>
          <p14:tracePt t="181318" x="8262938" y="4181475"/>
          <p14:tracePt t="181334" x="8272463" y="4090988"/>
          <p14:tracePt t="181351" x="8277225" y="4014788"/>
          <p14:tracePt t="181367" x="8296275" y="3890963"/>
          <p14:tracePt t="181384" x="8301038" y="3829050"/>
          <p14:tracePt t="181401" x="8305800" y="3795713"/>
          <p14:tracePt t="181417" x="8310563" y="3781425"/>
          <p14:tracePt t="181445" x="8315325" y="3781425"/>
          <p14:tracePt t="181472" x="8315325" y="3786188"/>
          <p14:tracePt t="181480" x="8320088" y="3786188"/>
          <p14:tracePt t="181486" x="8320088" y="3790950"/>
          <p14:tracePt t="181501" x="8324850" y="3805238"/>
          <p14:tracePt t="181517" x="8324850" y="3810000"/>
          <p14:tracePt t="181534" x="8324850" y="3829050"/>
          <p14:tracePt t="181551" x="8324850" y="3852863"/>
          <p14:tracePt t="181567" x="8320088" y="3867150"/>
          <p14:tracePt t="181584" x="8320088" y="3910013"/>
          <p14:tracePt t="181601" x="8320088" y="3933825"/>
          <p14:tracePt t="181617" x="8320088" y="3971925"/>
          <p14:tracePt t="181634" x="8320088" y="4086225"/>
          <p14:tracePt t="181651" x="8320088" y="4157663"/>
          <p14:tracePt t="181667" x="8315325" y="4229100"/>
          <p14:tracePt t="181684" x="8315325" y="4324350"/>
          <p14:tracePt t="181701" x="8310563" y="4386263"/>
          <p14:tracePt t="181717" x="8310563" y="4429125"/>
          <p14:tracePt t="181734" x="8310563" y="4448175"/>
          <p14:tracePt t="181751" x="8310563" y="4457700"/>
          <p14:tracePt t="181767" x="8310563" y="4471988"/>
          <p14:tracePt t="181784" x="8310563" y="4476750"/>
          <p14:tracePt t="181801" x="8310563" y="4481513"/>
          <p14:tracePt t="181872" x="8310563" y="4362450"/>
          <p14:tracePt t="181879" x="8310563" y="4329113"/>
          <p14:tracePt t="181886" x="8305800" y="4291013"/>
          <p14:tracePt t="181901" x="8305800" y="4195763"/>
          <p14:tracePt t="181917" x="8305800" y="4076700"/>
          <p14:tracePt t="181934" x="8310563" y="3952875"/>
          <p14:tracePt t="181951" x="8315325" y="3810000"/>
          <p14:tracePt t="181967" x="8324850" y="3729038"/>
          <p14:tracePt t="181984" x="8329613" y="3662363"/>
          <p14:tracePt t="182001" x="8334375" y="3652838"/>
          <p14:tracePt t="182034" x="8343900" y="3662363"/>
          <p14:tracePt t="182051" x="8343900" y="3671888"/>
          <p14:tracePt t="182067" x="8343900" y="3686175"/>
          <p14:tracePt t="182084" x="8343900" y="3719513"/>
          <p14:tracePt t="182117" x="8343900" y="3824288"/>
          <p14:tracePt t="182134" x="8334375" y="3914775"/>
          <p14:tracePt t="182151" x="8315325" y="4043363"/>
          <p14:tracePt t="182167" x="8291513" y="4195763"/>
          <p14:tracePt t="182184" x="8267700" y="4286250"/>
          <p14:tracePt t="182202" x="8243888" y="4386263"/>
          <p14:tracePt t="182217" x="8239125" y="4419600"/>
          <p14:tracePt t="182234" x="8234363" y="4438650"/>
          <p14:tracePt t="182251" x="8234363" y="4443413"/>
          <p14:tracePt t="182267" x="8234363" y="4448175"/>
          <p14:tracePt t="182349" x="8234363" y="4443413"/>
          <p14:tracePt t="182356" x="8239125" y="4443413"/>
          <p14:tracePt t="182367" x="8239125" y="4438650"/>
          <p14:tracePt t="183198" x="8220075" y="4462463"/>
          <p14:tracePt t="183205" x="8196263" y="4505325"/>
          <p14:tracePt t="183217" x="8167688" y="4538663"/>
          <p14:tracePt t="183234" x="8110538" y="4643438"/>
          <p14:tracePt t="183250" x="8077200" y="4724400"/>
          <p14:tracePt t="183267" x="8039100" y="4810125"/>
          <p14:tracePt t="183283" x="8024813" y="4843463"/>
          <p14:tracePt t="183300" x="8020050" y="4867275"/>
          <p14:tracePt t="183317" x="8015288" y="4876800"/>
          <p14:tracePt t="183350" x="8005763" y="4881563"/>
          <p14:tracePt t="183492" x="8010525" y="4881563"/>
          <p14:tracePt t="183506" x="8015288" y="4881563"/>
          <p14:tracePt t="183513" x="8020050" y="4876800"/>
          <p14:tracePt t="183520" x="8024813" y="4876800"/>
          <p14:tracePt t="183533" x="8039100" y="4872038"/>
          <p14:tracePt t="183550" x="8053388" y="4872038"/>
          <p14:tracePt t="183567" x="8077200" y="4872038"/>
          <p14:tracePt t="183583" x="8115300" y="4872038"/>
          <p14:tracePt t="183600" x="8134350" y="4872038"/>
          <p14:tracePt t="183617" x="8158163" y="4872038"/>
          <p14:tracePt t="183633" x="8186738" y="4872038"/>
          <p14:tracePt t="183650" x="8201025" y="4872038"/>
          <p14:tracePt t="183667" x="8220075" y="4872038"/>
          <p14:tracePt t="183683" x="8239125" y="4872038"/>
          <p14:tracePt t="183700" x="8248650" y="4872038"/>
          <p14:tracePt t="183717" x="8262938" y="4872038"/>
          <p14:tracePt t="183733" x="8272463" y="4876800"/>
          <p14:tracePt t="183750" x="8281988" y="4876800"/>
          <p14:tracePt t="183767" x="8296275" y="4876800"/>
          <p14:tracePt t="183783" x="8301038" y="4876800"/>
          <p14:tracePt t="183800" x="8315325" y="4876800"/>
          <p14:tracePt t="183817" x="8334375" y="4876800"/>
          <p14:tracePt t="183833" x="8339138" y="4876800"/>
          <p14:tracePt t="183850" x="8348663" y="4876800"/>
          <p14:tracePt t="183867" x="8358188" y="4876800"/>
          <p14:tracePt t="183883" x="8362950" y="4876800"/>
          <p14:tracePt t="183941" x="8367713" y="4876800"/>
          <p14:tracePt t="184011" x="8372475" y="4876800"/>
          <p14:tracePt t="184151" x="8372475" y="4881563"/>
          <p14:tracePt t="184221" x="8372475" y="4886325"/>
          <p14:tracePt t="184235" x="8367713" y="4886325"/>
          <p14:tracePt t="184249" x="8367713" y="4895850"/>
          <p14:tracePt t="184277" x="8367713" y="4900613"/>
          <p14:tracePt t="184284" x="8362950" y="4900613"/>
          <p14:tracePt t="184305" x="8358188" y="4910138"/>
          <p14:tracePt t="184319" x="8353425" y="4910138"/>
          <p14:tracePt t="184333" x="8353425" y="4919663"/>
          <p14:tracePt t="184340" x="8348663" y="4919663"/>
          <p14:tracePt t="184354" x="8348663" y="4924425"/>
          <p14:tracePt t="184366" x="8348663" y="4929188"/>
          <p14:tracePt t="184383" x="8343900" y="4938713"/>
          <p14:tracePt t="184400" x="8334375" y="4953000"/>
          <p14:tracePt t="184416" x="8324850" y="4972050"/>
          <p14:tracePt t="184433" x="8310563" y="4991100"/>
          <p14:tracePt t="184450" x="8305800" y="4995863"/>
          <p14:tracePt t="184466" x="8301038" y="5005388"/>
          <p14:tracePt t="184483" x="8291513" y="5005388"/>
          <p14:tracePt t="184500" x="8291513" y="5010150"/>
          <p14:tracePt t="184530" x="8291513" y="5019675"/>
          <p14:tracePt t="184706" x="8291513" y="5014913"/>
          <p14:tracePt t="185533" x="8239125" y="5014913"/>
          <p14:tracePt t="185540" x="8134350" y="5014913"/>
          <p14:tracePt t="185549" x="8043863" y="5014913"/>
          <p14:tracePt t="185566" x="7800975" y="5000625"/>
          <p14:tracePt t="185583" x="7391400" y="4967288"/>
          <p14:tracePt t="185599" x="7119938" y="4938713"/>
          <p14:tracePt t="185616" x="6715125" y="4905375"/>
          <p14:tracePt t="185633" x="6505575" y="4867275"/>
          <p14:tracePt t="185649" x="6324600" y="4843463"/>
          <p14:tracePt t="185666" x="6148388" y="4810125"/>
          <p14:tracePt t="185683" x="6048375" y="4805363"/>
          <p14:tracePt t="185699" x="5976938" y="4805363"/>
          <p14:tracePt t="185716" x="5915025" y="4805363"/>
          <p14:tracePt t="185733" x="5900738" y="4814888"/>
          <p14:tracePt t="185749" x="5895975" y="4814888"/>
          <p14:tracePt t="186088" x="5776913" y="4819650"/>
          <p14:tracePt t="186094" x="5595938" y="4819650"/>
          <p14:tracePt t="186100" x="5386388" y="4814888"/>
          <p14:tracePt t="186116" x="4981575" y="4791075"/>
          <p14:tracePt t="186133" x="4567238" y="4743450"/>
          <p14:tracePt t="186149" x="4043363" y="4672013"/>
          <p14:tracePt t="186166" x="3781425" y="4614863"/>
          <p14:tracePt t="186183" x="3533775" y="4586288"/>
          <p14:tracePt t="186199" x="3224213" y="4572000"/>
          <p14:tracePt t="186216" x="3090863" y="4591050"/>
          <p14:tracePt t="186232" x="2981325" y="4619625"/>
          <p14:tracePt t="186249" x="2871788" y="4648200"/>
          <p14:tracePt t="186266" x="2819400" y="4662488"/>
          <p14:tracePt t="186282" x="2790825" y="4667250"/>
          <p14:tracePt t="186299" x="2781300" y="4667250"/>
          <p14:tracePt t="186640" x="2724150" y="4672013"/>
          <p14:tracePt t="186647" x="2643188" y="4681538"/>
          <p14:tracePt t="186655" x="2543175" y="4695825"/>
          <p14:tracePt t="186666" x="2457450" y="4710113"/>
          <p14:tracePt t="186682" x="2124075" y="4767263"/>
          <p14:tracePt t="186699" x="1933575" y="4805363"/>
          <p14:tracePt t="186716" x="1785938" y="4833938"/>
          <p14:tracePt t="186732" x="1643063" y="4867275"/>
          <p14:tracePt t="186749" x="1585913" y="4886325"/>
          <p14:tracePt t="186766" x="1543050" y="4905375"/>
          <p14:tracePt t="186782" x="1533525" y="4910138"/>
          <p14:tracePt t="186799" x="1528763" y="4910138"/>
          <p14:tracePt t="186816" x="1528763" y="4914900"/>
          <p14:tracePt t="186832" x="1528763" y="4919663"/>
          <p14:tracePt t="186849" x="1533525" y="4919663"/>
          <p14:tracePt t="186866" x="1547813" y="4933950"/>
          <p14:tracePt t="186882" x="1552575" y="4938713"/>
          <p14:tracePt t="186899" x="1557338" y="4938713"/>
          <p14:tracePt t="186916" x="1566863" y="4943475"/>
          <p14:tracePt t="186949" x="1571625" y="4948238"/>
          <p14:tracePt t="186984" x="1571625" y="4953000"/>
          <p14:tracePt t="187033" x="1576388" y="4953000"/>
          <p14:tracePt t="187040" x="1590675" y="4948238"/>
          <p14:tracePt t="187049" x="1609725" y="4943475"/>
          <p14:tracePt t="187066" x="1700213" y="4938713"/>
          <p14:tracePt t="187082" x="1833563" y="4929188"/>
          <p14:tracePt t="187099" x="1952625" y="4914900"/>
          <p14:tracePt t="187116" x="2057400" y="4905375"/>
          <p14:tracePt t="187132" x="2157413" y="4900613"/>
          <p14:tracePt t="187149" x="2219325" y="4895850"/>
          <p14:tracePt t="187166" x="2309813" y="4876800"/>
          <p14:tracePt t="187182" x="2357438" y="4862513"/>
          <p14:tracePt t="187199" x="2386013" y="4857750"/>
          <p14:tracePt t="187216" x="2400300" y="4852988"/>
          <p14:tracePt t="187232" x="2405063" y="4852988"/>
          <p14:tracePt t="187279" x="2409825" y="4852988"/>
          <p14:tracePt t="187307" x="2409825" y="4848225"/>
          <p14:tracePt t="187426" x="2414588" y="4848225"/>
          <p14:tracePt t="202156" x="0" y="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Operating Expenses — Two Types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325880"/>
            <a:ext cx="3977640" cy="26517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457200" y="1325880"/>
            <a:ext cx="3977640" cy="502920"/>
          </a:xfrm>
          <a:prstGeom prst="rect">
            <a:avLst/>
          </a:prstGeom>
          <a:solidFill>
            <a:srgbClr val="1E2A38"/>
          </a:solidFill>
          <a:ln/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472184"/>
            <a:ext cx="219456" cy="21945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1325880"/>
            <a:ext cx="3337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FIXED EXPENSES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685800" y="1892808"/>
            <a:ext cx="3520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 NOT change with occupancy level</a:t>
            </a:r>
            <a:endParaRPr lang="en-US" sz="11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" y="2299716"/>
            <a:ext cx="155448" cy="15544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960120" y="2258568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taxes</a:t>
            </a:r>
            <a:endParaRPr lang="en-US" sz="12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" y="2624328"/>
            <a:ext cx="155448" cy="15544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60120" y="2583180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insurance premiums</a:t>
            </a:r>
            <a:endParaRPr lang="en-US" sz="120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" y="2948940"/>
            <a:ext cx="155448" cy="155448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960120" y="2907792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Security contracts</a:t>
            </a:r>
            <a:endParaRPr lang="en-US" sz="120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" y="3273552"/>
            <a:ext cx="155448" cy="155448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960120" y="3232404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Management fees (fixed portion)</a:t>
            </a:r>
            <a:endParaRPr lang="en-US" sz="1200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" y="3598164"/>
            <a:ext cx="155448" cy="155448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960120" y="3557016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Ground rent / land lease</a:t>
            </a:r>
            <a:endParaRPr lang="en-US" sz="1200" dirty="0"/>
          </a:p>
        </p:txBody>
      </p:sp>
      <p:sp>
        <p:nvSpPr>
          <p:cNvPr id="19" name="Shape 11"/>
          <p:cNvSpPr/>
          <p:nvPr/>
        </p:nvSpPr>
        <p:spPr>
          <a:xfrm>
            <a:off x="4617720" y="1325880"/>
            <a:ext cx="3977640" cy="26517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0" name="Shape 12"/>
          <p:cNvSpPr/>
          <p:nvPr/>
        </p:nvSpPr>
        <p:spPr>
          <a:xfrm>
            <a:off x="4617720" y="1325880"/>
            <a:ext cx="3977640" cy="502920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6320" y="1472184"/>
            <a:ext cx="219456" cy="219456"/>
          </a:xfrm>
          <a:prstGeom prst="rect">
            <a:avLst/>
          </a:prstGeom>
        </p:spPr>
      </p:pic>
      <p:sp>
        <p:nvSpPr>
          <p:cNvPr id="22" name="Text 13"/>
          <p:cNvSpPr/>
          <p:nvPr/>
        </p:nvSpPr>
        <p:spPr>
          <a:xfrm>
            <a:off x="5166360" y="1325880"/>
            <a:ext cx="33375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VARIABLE EXPENSES</a:t>
            </a:r>
            <a:endParaRPr lang="en-US" sz="1500" dirty="0"/>
          </a:p>
        </p:txBody>
      </p:sp>
      <p:sp>
        <p:nvSpPr>
          <p:cNvPr id="23" name="Text 14"/>
          <p:cNvSpPr/>
          <p:nvPr/>
        </p:nvSpPr>
        <p:spPr>
          <a:xfrm>
            <a:off x="4846320" y="1892808"/>
            <a:ext cx="3520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Change with occupancy / usage</a:t>
            </a:r>
            <a:endParaRPr lang="en-US" sz="115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3752" y="2299716"/>
            <a:ext cx="155448" cy="155448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5120640" y="2258568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Utilities (electricity, water, gas)</a:t>
            </a:r>
            <a:endParaRPr lang="en-US" sz="1200" dirty="0"/>
          </a:p>
        </p:txBody>
      </p:sp>
      <p:pic>
        <p:nvPicPr>
          <p:cNvPr id="26" name="Image 8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3752" y="2624328"/>
            <a:ext cx="155448" cy="155448"/>
          </a:xfrm>
          <a:prstGeom prst="rect">
            <a:avLst/>
          </a:prstGeom>
        </p:spPr>
      </p:pic>
      <p:sp>
        <p:nvSpPr>
          <p:cNvPr id="27" name="Text 16"/>
          <p:cNvSpPr/>
          <p:nvPr/>
        </p:nvSpPr>
        <p:spPr>
          <a:xfrm>
            <a:off x="5120640" y="2583180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Repairs &amp; maintenance</a:t>
            </a:r>
            <a:endParaRPr lang="en-US" sz="1200" dirty="0"/>
          </a:p>
        </p:txBody>
      </p:sp>
      <p:pic>
        <p:nvPicPr>
          <p:cNvPr id="28" name="Image 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3752" y="2948940"/>
            <a:ext cx="155448" cy="155448"/>
          </a:xfrm>
          <a:prstGeom prst="rect">
            <a:avLst/>
          </a:prstGeom>
        </p:spPr>
      </p:pic>
      <p:sp>
        <p:nvSpPr>
          <p:cNvPr id="29" name="Text 17"/>
          <p:cNvSpPr/>
          <p:nvPr/>
        </p:nvSpPr>
        <p:spPr>
          <a:xfrm>
            <a:off x="5120640" y="2907792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Cleaning &amp; janitorial services</a:t>
            </a:r>
            <a:endParaRPr lang="en-US" sz="1200" dirty="0"/>
          </a:p>
        </p:txBody>
      </p:sp>
      <p:pic>
        <p:nvPicPr>
          <p:cNvPr id="30" name="Image 10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3752" y="3273552"/>
            <a:ext cx="155448" cy="155448"/>
          </a:xfrm>
          <a:prstGeom prst="rect">
            <a:avLst/>
          </a:prstGeom>
        </p:spPr>
      </p:pic>
      <p:sp>
        <p:nvSpPr>
          <p:cNvPr id="31" name="Text 18"/>
          <p:cNvSpPr/>
          <p:nvPr/>
        </p:nvSpPr>
        <p:spPr>
          <a:xfrm>
            <a:off x="5120640" y="3232404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Marketing &amp; leasing commissions</a:t>
            </a:r>
            <a:endParaRPr lang="en-US" sz="1200" dirty="0"/>
          </a:p>
        </p:txBody>
      </p:sp>
      <p:pic>
        <p:nvPicPr>
          <p:cNvPr id="32" name="Image 11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3752" y="3598164"/>
            <a:ext cx="155448" cy="155448"/>
          </a:xfrm>
          <a:prstGeom prst="rect">
            <a:avLst/>
          </a:prstGeom>
        </p:spPr>
      </p:pic>
      <p:sp>
        <p:nvSpPr>
          <p:cNvPr id="33" name="Text 19"/>
          <p:cNvSpPr/>
          <p:nvPr/>
        </p:nvSpPr>
        <p:spPr>
          <a:xfrm>
            <a:off x="5120640" y="3557016"/>
            <a:ext cx="3246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Management fees (variable %)</a:t>
            </a:r>
            <a:endParaRPr lang="en-US" sz="1200" dirty="0"/>
          </a:p>
        </p:txBody>
      </p:sp>
      <p:sp>
        <p:nvSpPr>
          <p:cNvPr id="34" name="Shape 20"/>
          <p:cNvSpPr/>
          <p:nvPr/>
        </p:nvSpPr>
        <p:spPr>
          <a:xfrm>
            <a:off x="457200" y="4160520"/>
            <a:ext cx="8229600" cy="548640"/>
          </a:xfrm>
          <a:prstGeom prst="rect">
            <a:avLst/>
          </a:prstGeom>
          <a:solidFill>
            <a:srgbClr val="E7E3D9"/>
          </a:solidFill>
          <a:ln w="12700">
            <a:solidFill>
              <a:srgbClr val="B85042"/>
            </a:solidFill>
            <a:prstDash val="solid"/>
          </a:ln>
        </p:spPr>
      </p:sp>
      <p:pic>
        <p:nvPicPr>
          <p:cNvPr id="35" name="Image 12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8368" y="4315968"/>
            <a:ext cx="237744" cy="237744"/>
          </a:xfrm>
          <a:prstGeom prst="rect">
            <a:avLst/>
          </a:prstGeom>
        </p:spPr>
      </p:pic>
      <p:sp>
        <p:nvSpPr>
          <p:cNvPr id="36" name="Text 21"/>
          <p:cNvSpPr/>
          <p:nvPr/>
        </p:nvSpPr>
        <p:spPr>
          <a:xfrm>
            <a:off x="1005840" y="4160520"/>
            <a:ext cx="7589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include: </a:t>
            </a: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 payments, Depreciation, or Income taxes — these are NOT operating expenses.</a:t>
            </a:r>
            <a:endParaRPr lang="en-US" sz="1300" dirty="0"/>
          </a:p>
        </p:txBody>
      </p:sp>
      <p:sp>
        <p:nvSpPr>
          <p:cNvPr id="37" name="Text 22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38" name="Text 23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3"/>
    </mc:Choice>
    <mc:Fallback xmlns="">
      <p:transition spd="slow" advTm="1400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312" x="3590925" y="3681413"/>
          <p14:tracePt t="15754" x="3638550" y="3624263"/>
          <p14:tracePt t="15761" x="3695700" y="3524250"/>
          <p14:tracePt t="15773" x="3795713" y="3390900"/>
          <p14:tracePt t="15790" x="4062413" y="3067050"/>
          <p14:tracePt t="15807" x="4343400" y="2786063"/>
          <p14:tracePt t="15823" x="4562475" y="2600325"/>
          <p14:tracePt t="15840" x="4910138" y="2376488"/>
          <p14:tracePt t="15857" x="5076825" y="2271713"/>
          <p14:tracePt t="15873" x="5286375" y="2128838"/>
          <p14:tracePt t="15890" x="5372100" y="2076450"/>
          <p14:tracePt t="15907" x="5438775" y="2052638"/>
          <p14:tracePt t="15923" x="5486400" y="2024063"/>
          <p14:tracePt t="15940" x="5505450" y="2009775"/>
          <p14:tracePt t="15957" x="5514975" y="2005013"/>
          <p14:tracePt t="15973" x="5519738" y="1995488"/>
          <p14:tracePt t="15993" x="5524500" y="1995488"/>
          <p14:tracePt t="16006" x="5524500" y="1990725"/>
          <p14:tracePt t="16035" x="5524500" y="1985963"/>
          <p14:tracePt t="16049" x="5524500" y="1981200"/>
          <p14:tracePt t="16056" x="5524500" y="1976438"/>
          <p14:tracePt t="16073" x="5524500" y="1971675"/>
          <p14:tracePt t="16090" x="5524500" y="1957388"/>
          <p14:tracePt t="16106" x="5524500" y="1947863"/>
          <p14:tracePt t="16123" x="5524500" y="1943100"/>
          <p14:tracePt t="16140" x="5524500" y="1933575"/>
          <p14:tracePt t="16156" x="5519738" y="1928813"/>
          <p14:tracePt t="16190" x="5519738" y="1924050"/>
          <p14:tracePt t="16210" x="5514975" y="1919288"/>
          <p14:tracePt t="16231" x="5514975" y="1905000"/>
          <p14:tracePt t="16240" x="5514975" y="1890713"/>
          <p14:tracePt t="16256" x="5534025" y="1843088"/>
          <p14:tracePt t="16273" x="5581650" y="1747838"/>
          <p14:tracePt t="16290" x="5624513" y="1690688"/>
          <p14:tracePt t="16307" x="5662613" y="1647825"/>
          <p14:tracePt t="16323" x="5710238" y="1600200"/>
          <p14:tracePt t="16340" x="5743575" y="1571625"/>
          <p14:tracePt t="16356" x="5762625" y="1566863"/>
          <p14:tracePt t="16373" x="5786438" y="1552575"/>
          <p14:tracePt t="16390" x="5791200" y="1552575"/>
          <p14:tracePt t="16406" x="5795963" y="1552575"/>
          <p14:tracePt t="16423" x="5800725" y="1552575"/>
          <p14:tracePt t="16519" x="5810250" y="1552575"/>
          <p14:tracePt t="17852" x="5719763" y="1552575"/>
          <p14:tracePt t="17859" x="5572125" y="1562100"/>
          <p14:tracePt t="17872" x="5243513" y="1585913"/>
          <p14:tracePt t="17889" x="4838700" y="1614488"/>
          <p14:tracePt t="17906" x="4429125" y="1638300"/>
          <p14:tracePt t="17922" x="3824288" y="1681163"/>
          <p14:tracePt t="17939" x="3486150" y="1738313"/>
          <p14:tracePt t="17956" x="3209925" y="1795463"/>
          <p14:tracePt t="17973" x="2933700" y="1833563"/>
          <p14:tracePt t="17989" x="2833688" y="1852613"/>
          <p14:tracePt t="18006" x="2738438" y="1857375"/>
          <p14:tracePt t="18023" x="2714625" y="1857375"/>
          <p14:tracePt t="18039" x="2709863" y="1852613"/>
          <p14:tracePt t="18056" x="2705100" y="1847850"/>
          <p14:tracePt t="18518" x="2662238" y="1847850"/>
          <p14:tracePt t="18525" x="2571750" y="1847850"/>
          <p14:tracePt t="18539" x="2376488" y="1843088"/>
          <p14:tracePt t="18556" x="2095500" y="1819275"/>
          <p14:tracePt t="18572" x="1852613" y="1800225"/>
          <p14:tracePt t="18589" x="1514475" y="1747838"/>
          <p14:tracePt t="18606" x="1404938" y="1714500"/>
          <p14:tracePt t="18623" x="1300163" y="1690688"/>
          <p14:tracePt t="18639" x="1281113" y="1681163"/>
          <p14:tracePt t="18656" x="1276350" y="1681163"/>
          <p14:tracePt t="18689" x="1276350" y="1676400"/>
          <p14:tracePt t="18706" x="1276350" y="1671638"/>
          <p14:tracePt t="18722" x="1295400" y="1662113"/>
          <p14:tracePt t="18739" x="1304925" y="1657350"/>
          <p14:tracePt t="18756" x="1314450" y="1657350"/>
          <p14:tracePt t="18772" x="1319213" y="1657350"/>
          <p14:tracePt t="18812" x="1323975" y="1657350"/>
          <p14:tracePt t="18883" x="1328738" y="1657350"/>
          <p14:tracePt t="18946" x="1333500" y="1657350"/>
          <p14:tracePt t="18981" x="1338263" y="1657350"/>
          <p14:tracePt t="19016" x="1343025" y="1657350"/>
          <p14:tracePt t="19023" x="1343025" y="1662113"/>
          <p14:tracePt t="19058" x="1347788" y="1662113"/>
          <p14:tracePt t="19065" x="1347788" y="1666875"/>
          <p14:tracePt t="19072" x="1352550" y="1666875"/>
          <p14:tracePt t="19089" x="1352550" y="1671638"/>
          <p14:tracePt t="19107" x="1357313" y="1671638"/>
          <p14:tracePt t="19122" x="1357313" y="1676400"/>
          <p14:tracePt t="19139" x="1362075" y="1681163"/>
          <p14:tracePt t="19172" x="1366838" y="1685925"/>
          <p14:tracePt t="19189" x="1371600" y="1685925"/>
          <p14:tracePt t="19222" x="1376363" y="1685925"/>
          <p14:tracePt t="19239" x="1376363" y="1690688"/>
          <p14:tracePt t="19290" x="1381125" y="1690688"/>
          <p14:tracePt t="19303" x="1381125" y="1695450"/>
          <p14:tracePt t="19360" x="1381125" y="1700213"/>
          <p14:tracePt t="19367" x="1385888" y="1700213"/>
          <p14:tracePt t="19374" x="1404938" y="1700213"/>
          <p14:tracePt t="19389" x="1476375" y="1690688"/>
          <p14:tracePt t="19405" x="1585913" y="1676400"/>
          <p14:tracePt t="19422" x="1885950" y="1628775"/>
          <p14:tracePt t="19439" x="2162175" y="1614488"/>
          <p14:tracePt t="19455" x="2462213" y="1609725"/>
          <p14:tracePt t="19472" x="2928938" y="1600200"/>
          <p14:tracePt t="19489" x="3100388" y="1600200"/>
          <p14:tracePt t="19505" x="3724275" y="1633538"/>
          <p14:tracePt t="19522" x="3881438" y="1671638"/>
          <p14:tracePt t="19992" x="3938588" y="1666875"/>
          <p14:tracePt t="19998" x="3995738" y="1662113"/>
          <p14:tracePt t="20005" x="4067175" y="1652588"/>
          <p14:tracePt t="20022" x="4224338" y="1652588"/>
          <p14:tracePt t="20038" x="4424363" y="1657350"/>
          <p14:tracePt t="20055" x="4800600" y="1690688"/>
          <p14:tracePt t="20072" x="5033963" y="1719263"/>
          <p14:tracePt t="20089" x="5357813" y="1776413"/>
          <p14:tracePt t="20105" x="5548313" y="1795463"/>
          <p14:tracePt t="20122" x="5676900" y="1819275"/>
          <p14:tracePt t="20138" x="5843588" y="1828800"/>
          <p14:tracePt t="20155" x="5924550" y="1828800"/>
          <p14:tracePt t="20172" x="5967413" y="1828800"/>
          <p14:tracePt t="20188" x="5986463" y="1828800"/>
          <p14:tracePt t="20205" x="5995988" y="1828800"/>
          <p14:tracePt t="20314" x="5991225" y="1828800"/>
          <p14:tracePt t="20320" x="5981700" y="1828800"/>
          <p14:tracePt t="20328" x="5972175" y="1828800"/>
          <p14:tracePt t="20349" x="5929313" y="1824038"/>
          <p14:tracePt t="20363" x="5891213" y="1824038"/>
          <p14:tracePt t="20372" x="5881688" y="1819275"/>
          <p14:tracePt t="20388" x="5843588" y="1819275"/>
          <p14:tracePt t="20405" x="5676900" y="1804988"/>
          <p14:tracePt t="20422" x="5534025" y="1795463"/>
          <p14:tracePt t="20438" x="5324475" y="1785938"/>
          <p14:tracePt t="20455" x="4943475" y="1785938"/>
          <p14:tracePt t="20472" x="4719638" y="1790700"/>
          <p14:tracePt t="20488" x="4419600" y="1795463"/>
          <p14:tracePt t="20505" x="4286250" y="1804988"/>
          <p14:tracePt t="20522" x="4162425" y="1828800"/>
          <p14:tracePt t="20538" x="4052888" y="1843088"/>
          <p14:tracePt t="20555" x="4019550" y="1847850"/>
          <p14:tracePt t="20931" x="3938588" y="1847850"/>
          <p14:tracePt t="20938" x="3838575" y="1847850"/>
          <p14:tracePt t="20945" x="3757613" y="1847850"/>
          <p14:tracePt t="20955" x="3624263" y="1847850"/>
          <p14:tracePt t="20972" x="3371850" y="1833563"/>
          <p14:tracePt t="20988" x="2933700" y="1800225"/>
          <p14:tracePt t="21005" x="2662238" y="1795463"/>
          <p14:tracePt t="21022" x="2381250" y="1795463"/>
          <p14:tracePt t="21038" x="2257425" y="1800225"/>
          <p14:tracePt t="21055" x="2166938" y="1804988"/>
          <p14:tracePt t="21071" x="2100263" y="1804988"/>
          <p14:tracePt t="21088" x="2085975" y="1804988"/>
          <p14:tracePt t="21105" x="2081213" y="1804988"/>
          <p14:tracePt t="21121" x="2076450" y="1804988"/>
          <p14:tracePt t="21138" x="2071688" y="1804988"/>
          <p14:tracePt t="21450" x="1990725" y="1824038"/>
          <p14:tracePt t="21457" x="1866900" y="1843088"/>
          <p14:tracePt t="21471" x="1609725" y="1905000"/>
          <p14:tracePt t="21488" x="1352550" y="1971675"/>
          <p14:tracePt t="21505" x="1066800" y="2057400"/>
          <p14:tracePt t="21521" x="781050" y="2128838"/>
          <p14:tracePt t="21538" x="638175" y="2171700"/>
          <p14:tracePt t="21555" x="528638" y="2200275"/>
          <p14:tracePt t="21571" x="514350" y="2209800"/>
          <p14:tracePt t="21588" x="504825" y="2209800"/>
          <p14:tracePt t="21605" x="504825" y="2214563"/>
          <p14:tracePt t="21653" x="509588" y="2214563"/>
          <p14:tracePt t="21682" x="514350" y="2214563"/>
          <p14:tracePt t="21696" x="519113" y="2214563"/>
          <p14:tracePt t="21709" x="523875" y="2214563"/>
          <p14:tracePt t="21730" x="528638" y="2214563"/>
          <p14:tracePt t="21758" x="533400" y="2214563"/>
          <p14:tracePt t="21766" x="538163" y="2214563"/>
          <p14:tracePt t="21779" x="542925" y="2214563"/>
          <p14:tracePt t="21815" x="547688" y="2214563"/>
          <p14:tracePt t="21822" x="552450" y="2209800"/>
          <p14:tracePt t="21838" x="557213" y="2209800"/>
          <p14:tracePt t="21855" x="571500" y="2205038"/>
          <p14:tracePt t="21871" x="595313" y="2195513"/>
          <p14:tracePt t="21888" x="609600" y="2190750"/>
          <p14:tracePt t="21905" x="628650" y="2185988"/>
          <p14:tracePt t="21921" x="647700" y="2181225"/>
          <p14:tracePt t="21938" x="666750" y="2171700"/>
          <p14:tracePt t="21954" x="676275" y="2171700"/>
          <p14:tracePt t="21971" x="685800" y="2171700"/>
          <p14:tracePt t="22004" x="695325" y="2171700"/>
          <p14:tracePt t="22021" x="700088" y="2166938"/>
          <p14:tracePt t="22038" x="704850" y="2166938"/>
          <p14:tracePt t="22054" x="714375" y="2166938"/>
          <p14:tracePt t="22071" x="723900" y="2166938"/>
          <p14:tracePt t="22088" x="733425" y="2166938"/>
          <p14:tracePt t="22104" x="747713" y="2166938"/>
          <p14:tracePt t="22121" x="762000" y="2162175"/>
          <p14:tracePt t="22138" x="800100" y="2157413"/>
          <p14:tracePt t="22154" x="814388" y="2152650"/>
          <p14:tracePt t="22171" x="842963" y="2138363"/>
          <p14:tracePt t="22188" x="900113" y="2128838"/>
          <p14:tracePt t="22204" x="952500" y="2114550"/>
          <p14:tracePt t="22221" x="1023938" y="2100263"/>
          <p14:tracePt t="22238" x="1066800" y="2085975"/>
          <p14:tracePt t="22254" x="1109663" y="2076450"/>
          <p14:tracePt t="22271" x="1190625" y="2066925"/>
          <p14:tracePt t="22288" x="1243013" y="2062163"/>
          <p14:tracePt t="22304" x="1295400" y="2057400"/>
          <p14:tracePt t="22321" x="1357313" y="2057400"/>
          <p14:tracePt t="22338" x="1390650" y="2057400"/>
          <p14:tracePt t="22354" x="1457325" y="2062163"/>
          <p14:tracePt t="22371" x="1495425" y="2066925"/>
          <p14:tracePt t="22388" x="1528763" y="2071688"/>
          <p14:tracePt t="22404" x="1576388" y="2095500"/>
          <p14:tracePt t="22421" x="1614488" y="2109788"/>
          <p14:tracePt t="22438" x="1638300" y="2124075"/>
          <p14:tracePt t="22454" x="1733550" y="2176463"/>
          <p14:tracePt t="22471" x="1771650" y="2200275"/>
          <p14:tracePt t="22488" x="1804988" y="2219325"/>
          <p14:tracePt t="22504" x="1824038" y="2228850"/>
          <p14:tracePt t="22521" x="1838325" y="2238375"/>
          <p14:tracePt t="22538" x="1852613" y="2247900"/>
          <p14:tracePt t="22554" x="1857375" y="2252663"/>
          <p14:tracePt t="22571" x="1862138" y="2252663"/>
          <p14:tracePt t="22588" x="1866900" y="2252663"/>
          <p14:tracePt t="22604" x="1866900" y="2262188"/>
          <p14:tracePt t="34110" x="1905000" y="2257425"/>
          <p14:tracePt t="34117" x="1952625" y="2252663"/>
          <p14:tracePt t="34124" x="2005013" y="2247900"/>
          <p14:tracePt t="34134" x="2057400" y="2238375"/>
          <p14:tracePt t="34150" x="2195513" y="2219325"/>
          <p14:tracePt t="34167" x="2400300" y="2205038"/>
          <p14:tracePt t="34184" x="2528888" y="2200275"/>
          <p14:tracePt t="34200" x="2705100" y="2200275"/>
          <p14:tracePt t="34217" x="3043238" y="2228850"/>
          <p14:tracePt t="34234" x="3248025" y="2257425"/>
          <p14:tracePt t="34250" x="3509963" y="2281238"/>
          <p14:tracePt t="34267" x="3648075" y="2300288"/>
          <p14:tracePt t="34284" x="3776663" y="2309813"/>
          <p14:tracePt t="34300" x="3952875" y="2328863"/>
          <p14:tracePt t="34317" x="4086225" y="2338388"/>
          <p14:tracePt t="34334" x="4243388" y="2357438"/>
          <p14:tracePt t="34350" x="4352925" y="2362200"/>
          <p14:tracePt t="34367" x="4452938" y="2362200"/>
          <p14:tracePt t="34384" x="4610100" y="2357438"/>
          <p14:tracePt t="34400" x="4719638" y="2338388"/>
          <p14:tracePt t="34417" x="4862513" y="2314575"/>
          <p14:tracePt t="34434" x="4953000" y="2300288"/>
          <p14:tracePt t="34450" x="5062538" y="2281238"/>
          <p14:tracePt t="34467" x="5191125" y="2266950"/>
          <p14:tracePt t="34484" x="5195888" y="2266950"/>
          <p14:tracePt t="34965" x="5214938" y="2257425"/>
          <p14:tracePt t="34973" x="5257800" y="2243138"/>
          <p14:tracePt t="34983" x="5291138" y="2233613"/>
          <p14:tracePt t="35000" x="5367338" y="2205038"/>
          <p14:tracePt t="35017" x="5419725" y="2195513"/>
          <p14:tracePt t="35033" x="5462588" y="2185988"/>
          <p14:tracePt t="35050" x="5500688" y="2176463"/>
          <p14:tracePt t="35067" x="5514975" y="2176463"/>
          <p14:tracePt t="35084" x="5534025" y="2176463"/>
          <p14:tracePt t="35100" x="5538788" y="2176463"/>
          <p14:tracePt t="35133" x="5543550" y="2176463"/>
          <p14:tracePt t="35196" x="5548313" y="2176463"/>
          <p14:tracePt t="35267" x="5553075" y="2176463"/>
          <p14:tracePt t="35498" x="5557838" y="2176463"/>
          <p14:tracePt t="35519" x="5557838" y="2181225"/>
          <p14:tracePt t="38850" x="5591175" y="2181225"/>
          <p14:tracePt t="38857" x="5614988" y="2181225"/>
          <p14:tracePt t="38865" x="5634038" y="2181225"/>
          <p14:tracePt t="38882" x="5676900" y="2185988"/>
          <p14:tracePt t="38899" x="5715000" y="2190750"/>
          <p14:tracePt t="38915" x="5743575" y="2190750"/>
          <p14:tracePt t="38932" x="5772150" y="2190750"/>
          <p14:tracePt t="38949" x="5824538" y="2190750"/>
          <p14:tracePt t="38965" x="5853113" y="2190750"/>
          <p14:tracePt t="38982" x="5891213" y="2190750"/>
          <p14:tracePt t="38999" x="5910263" y="2190750"/>
          <p14:tracePt t="39015" x="5919788" y="2190750"/>
          <p14:tracePt t="39032" x="5943600" y="2190750"/>
          <p14:tracePt t="39049" x="5962650" y="2190750"/>
          <p14:tracePt t="39065" x="5995988" y="2185988"/>
          <p14:tracePt t="39082" x="6034088" y="2185988"/>
          <p14:tracePt t="39099" x="6057900" y="2181225"/>
          <p14:tracePt t="39115" x="6086475" y="2176463"/>
          <p14:tracePt t="39132" x="6096000" y="2176463"/>
          <p14:tracePt t="39149" x="6105525" y="2176463"/>
          <p14:tracePt t="39165" x="6134100" y="2176463"/>
          <p14:tracePt t="39182" x="6148388" y="2171700"/>
          <p14:tracePt t="39199" x="6167438" y="2171700"/>
          <p14:tracePt t="39215" x="6176963" y="2171700"/>
          <p14:tracePt t="39232" x="6186488" y="2171700"/>
          <p14:tracePt t="39265" x="6191250" y="2171700"/>
          <p14:tracePt t="39803" x="6210300" y="2171700"/>
          <p14:tracePt t="39810" x="6243638" y="2171700"/>
          <p14:tracePt t="39817" x="6272213" y="2171700"/>
          <p14:tracePt t="39832" x="6348413" y="2171700"/>
          <p14:tracePt t="39848" x="6434138" y="2171700"/>
          <p14:tracePt t="39865" x="6496050" y="2171700"/>
          <p14:tracePt t="39882" x="6572250" y="2171700"/>
          <p14:tracePt t="39898" x="6615113" y="2171700"/>
          <p14:tracePt t="39915" x="6662738" y="2166938"/>
          <p14:tracePt t="39932" x="6691313" y="2166938"/>
          <p14:tracePt t="39948" x="6710363" y="2162175"/>
          <p14:tracePt t="39965" x="6719888" y="2162175"/>
          <p14:tracePt t="39982" x="6724650" y="2162175"/>
          <p14:tracePt t="40694" x="6715125" y="2162175"/>
          <p14:tracePt t="40701" x="6710363" y="2162175"/>
          <p14:tracePt t="40715" x="6691313" y="2162175"/>
          <p14:tracePt t="40732" x="6686550" y="2162175"/>
          <p14:tracePt t="40748" x="6681788" y="2162175"/>
          <p14:tracePt t="40765" x="6672263" y="2162175"/>
          <p14:tracePt t="40781" x="6667500" y="2162175"/>
          <p14:tracePt t="40827" x="6662738" y="2162175"/>
          <p14:tracePt t="41697" x="6667500" y="2162175"/>
          <p14:tracePt t="41760" x="6672263" y="2162175"/>
          <p14:tracePt t="41851" x="6677025" y="2162175"/>
          <p14:tracePt t="42924" x="6672263" y="2162175"/>
          <p14:tracePt t="42945" x="6667500" y="2162175"/>
          <p14:tracePt t="42980" x="6662738" y="2162175"/>
          <p14:tracePt t="43044" x="6657975" y="2162175"/>
          <p14:tracePt t="43107" x="6653213" y="2162175"/>
          <p14:tracePt t="43317" x="6648450" y="2162175"/>
          <p14:tracePt t="43352" x="6643688" y="2162175"/>
          <p14:tracePt t="43387" x="6638925" y="2162175"/>
          <p14:tracePt t="43443" x="6634163" y="2157413"/>
          <p14:tracePt t="43478" x="6629400" y="2157413"/>
          <p14:tracePt t="43492" x="6619875" y="2157413"/>
          <p14:tracePt t="43500" x="6586538" y="2152650"/>
          <p14:tracePt t="43514" x="6510338" y="2147888"/>
          <p14:tracePt t="43531" x="6415088" y="2143125"/>
          <p14:tracePt t="43547" x="6238875" y="2138363"/>
          <p14:tracePt t="43564" x="6105525" y="2133600"/>
          <p14:tracePt t="43581" x="5900738" y="2133600"/>
          <p14:tracePt t="43597" x="5662613" y="2143125"/>
          <p14:tracePt t="43614" x="5510213" y="2157413"/>
          <p14:tracePt t="43630" x="5376863" y="2171700"/>
          <p14:tracePt t="43647" x="5195888" y="2185988"/>
          <p14:tracePt t="43664" x="5114925" y="2185988"/>
          <p14:tracePt t="43681" x="5029200" y="2190750"/>
          <p14:tracePt t="43697" x="4995863" y="2190750"/>
          <p14:tracePt t="43714" x="4986338" y="2190750"/>
          <p14:tracePt t="44074" x="4910138" y="2205038"/>
          <p14:tracePt t="44081" x="4800600" y="2219325"/>
          <p14:tracePt t="44097" x="4514850" y="2271713"/>
          <p14:tracePt t="44114" x="4176713" y="2324100"/>
          <p14:tracePt t="44130" x="3667125" y="2381250"/>
          <p14:tracePt t="44147" x="3348038" y="2405063"/>
          <p14:tracePt t="44164" x="3043238" y="2433638"/>
          <p14:tracePt t="44180" x="2728913" y="2462213"/>
          <p14:tracePt t="44197" x="2605088" y="2466975"/>
          <p14:tracePt t="44214" x="2481263" y="2471738"/>
          <p14:tracePt t="44230" x="2447925" y="2471738"/>
          <p14:tracePt t="44247" x="2433638" y="2481263"/>
          <p14:tracePt t="44264" x="2424113" y="2481263"/>
          <p14:tracePt t="44621" x="2357438" y="2490788"/>
          <p14:tracePt t="44628" x="2247900" y="2500313"/>
          <p14:tracePt t="44635" x="2124075" y="2524125"/>
          <p14:tracePt t="44647" x="2009775" y="2543175"/>
          <p14:tracePt t="44664" x="1709738" y="2600325"/>
          <p14:tracePt t="44680" x="1543050" y="2638425"/>
          <p14:tracePt t="44697" x="1452563" y="2652713"/>
          <p14:tracePt t="44713" x="1385888" y="2667000"/>
          <p14:tracePt t="44730" x="1376363" y="2667000"/>
          <p14:tracePt t="44747" x="1371600" y="2667000"/>
          <p14:tracePt t="44832" x="1371600" y="2662238"/>
          <p14:tracePt t="44859" x="1371600" y="2657475"/>
          <p14:tracePt t="44873" x="1371600" y="2652713"/>
          <p14:tracePt t="44887" x="1371600" y="2647950"/>
          <p14:tracePt t="44901" x="1371600" y="2643188"/>
          <p14:tracePt t="44913" x="1371600" y="2633663"/>
          <p14:tracePt t="44930" x="1328738" y="2600325"/>
          <p14:tracePt t="44947" x="1281113" y="2576513"/>
          <p14:tracePt t="44963" x="1247775" y="2557463"/>
          <p14:tracePt t="44980" x="1200150" y="2538413"/>
          <p14:tracePt t="44997" x="1181100" y="2538413"/>
          <p14:tracePt t="45013" x="1162050" y="2533650"/>
          <p14:tracePt t="45030" x="1157288" y="2533650"/>
          <p14:tracePt t="45063" x="1152525" y="2533650"/>
          <p14:tracePt t="45080" x="1152525" y="2538413"/>
          <p14:tracePt t="45105" x="1152525" y="2543175"/>
          <p14:tracePt t="45147" x="1152525" y="2547938"/>
          <p14:tracePt t="45217" x="1152525" y="2552700"/>
          <p14:tracePt t="45246" x="1157288" y="2552700"/>
          <p14:tracePt t="45280" x="1157288" y="2557463"/>
          <p14:tracePt t="45294" x="1162050" y="2557463"/>
          <p14:tracePt t="45315" x="1162050" y="2562225"/>
          <p14:tracePt t="45365" x="1166813" y="2562225"/>
          <p14:tracePt t="45399" x="1171575" y="2562225"/>
          <p14:tracePt t="45427" x="1176338" y="2562225"/>
          <p14:tracePt t="45456" x="1176338" y="2566988"/>
          <p14:tracePt t="45498" x="1181100" y="2566988"/>
          <p14:tracePt t="45554" x="1181100" y="2571750"/>
          <p14:tracePt t="45589" x="1181100" y="2576513"/>
          <p14:tracePt t="45624" x="1181100" y="2581275"/>
          <p14:tracePt t="45652" x="1185863" y="2581275"/>
          <p14:tracePt t="45694" x="1185863" y="2586038"/>
          <p14:tracePt t="46425" x="1200150" y="2600325"/>
          <p14:tracePt t="46431" x="1228725" y="2614613"/>
          <p14:tracePt t="46446" x="1262063" y="2638425"/>
          <p14:tracePt t="46463" x="1290638" y="2652713"/>
          <p14:tracePt t="46479" x="1323975" y="2676525"/>
          <p14:tracePt t="46496" x="1338263" y="2681288"/>
          <p14:tracePt t="46513" x="1347788" y="2686050"/>
          <p14:tracePt t="46529" x="1400175" y="2695575"/>
          <p14:tracePt t="46546" x="1443038" y="2709863"/>
          <p14:tracePt t="46563" x="1485900" y="2714625"/>
          <p14:tracePt t="46579" x="1514475" y="2719388"/>
          <p14:tracePt t="46596" x="1533525" y="2724150"/>
          <p14:tracePt t="46613" x="1557338" y="2728913"/>
          <p14:tracePt t="46629" x="1576388" y="2738438"/>
          <p14:tracePt t="46646" x="1590675" y="2743200"/>
          <p14:tracePt t="46663" x="1600200" y="2747963"/>
          <p14:tracePt t="46680" x="1604963" y="2747963"/>
          <p14:tracePt t="46713" x="1609725" y="2747963"/>
          <p14:tracePt t="46729" x="1609725" y="2752725"/>
          <p14:tracePt t="46746" x="1609725" y="2757488"/>
          <p14:tracePt t="46767" x="1609725" y="2762250"/>
          <p14:tracePt t="46779" x="1609725" y="2767013"/>
          <p14:tracePt t="46796" x="1609725" y="2776538"/>
          <p14:tracePt t="46813" x="1609725" y="2781300"/>
          <p14:tracePt t="46830" x="1590675" y="2790825"/>
          <p14:tracePt t="46846" x="1581150" y="2790825"/>
          <p14:tracePt t="46863" x="1576388" y="2790825"/>
          <p14:tracePt t="46879" x="1562100" y="2790825"/>
          <p14:tracePt t="46896" x="1557338" y="2790825"/>
          <p14:tracePt t="46913" x="1552575" y="2790825"/>
          <p14:tracePt t="46929" x="1547813" y="2790825"/>
          <p14:tracePt t="46970" x="1543050" y="2790825"/>
          <p14:tracePt t="46998" x="1538288" y="2790825"/>
          <p14:tracePt t="47069" x="1543050" y="2790825"/>
          <p14:tracePt t="47089" x="1552575" y="2795588"/>
          <p14:tracePt t="47103" x="1557338" y="2795588"/>
          <p14:tracePt t="47153" x="1581150" y="2795588"/>
          <p14:tracePt t="47160" x="1585913" y="2795588"/>
          <p14:tracePt t="47167" x="1595438" y="2795588"/>
          <p14:tracePt t="47179" x="1619250" y="2805113"/>
          <p14:tracePt t="47196" x="1700213" y="2828925"/>
          <p14:tracePt t="47213" x="1757363" y="2862263"/>
          <p14:tracePt t="47229" x="1833563" y="2900363"/>
          <p14:tracePt t="47246" x="1885950" y="2919413"/>
          <p14:tracePt t="47263" x="1924050" y="2928938"/>
          <p14:tracePt t="47279" x="1962150" y="2943225"/>
          <p14:tracePt t="47296" x="1976438" y="2943225"/>
          <p14:tracePt t="47313" x="1981200" y="2943225"/>
          <p14:tracePt t="47349" x="1985963" y="2943225"/>
          <p14:tracePt t="47384" x="1990725" y="2943225"/>
          <p14:tracePt t="47448" x="1995488" y="2943225"/>
          <p14:tracePt t="48934" x="1985963" y="2957513"/>
          <p14:tracePt t="48941" x="1957388" y="2971800"/>
          <p14:tracePt t="48948" x="1943100" y="2986088"/>
          <p14:tracePt t="48962" x="1885950" y="3014663"/>
          <p14:tracePt t="48979" x="1833563" y="3043238"/>
          <p14:tracePt t="48995" x="1790700" y="3057525"/>
          <p14:tracePt t="49012" x="1738313" y="3095625"/>
          <p14:tracePt t="49029" x="1695450" y="3109913"/>
          <p14:tracePt t="49045" x="1633538" y="3128963"/>
          <p14:tracePt t="49062" x="1538288" y="3152775"/>
          <p14:tracePt t="49079" x="1481138" y="3162300"/>
          <p14:tracePt t="49095" x="1381125" y="3181350"/>
          <p14:tracePt t="49112" x="1323975" y="3190875"/>
          <p14:tracePt t="49129" x="1271588" y="3195638"/>
          <p14:tracePt t="49145" x="1219200" y="3200400"/>
          <p14:tracePt t="49162" x="1209675" y="3200400"/>
          <p14:tracePt t="49179" x="1190625" y="3200400"/>
          <p14:tracePt t="49195" x="1181100" y="3200400"/>
          <p14:tracePt t="49229" x="1176338" y="3200400"/>
          <p14:tracePt t="49278" x="1171575" y="3200400"/>
          <p14:tracePt t="49308" x="1166813" y="3200400"/>
          <p14:tracePt t="49334" x="1166813" y="3195638"/>
          <p14:tracePt t="49342" x="1162050" y="3195638"/>
          <p14:tracePt t="49369" x="1162050" y="3190875"/>
          <p14:tracePt t="49439" x="1162050" y="3186113"/>
          <p14:tracePt t="49474" x="1162050" y="3181350"/>
          <p14:tracePt t="49502" x="1162050" y="3176588"/>
          <p14:tracePt t="49558" x="1166813" y="3176588"/>
          <p14:tracePt t="49572" x="1166813" y="3171825"/>
          <p14:tracePt t="49587" x="1171575" y="3171825"/>
          <p14:tracePt t="49656" x="1176338" y="3162300"/>
          <p14:tracePt t="49663" x="1176338" y="3157538"/>
          <p14:tracePt t="49684" x="1181100" y="3157538"/>
          <p14:tracePt t="49695" x="1185863" y="3148013"/>
          <p14:tracePt t="49712" x="1204913" y="3138488"/>
          <p14:tracePt t="49728" x="1223963" y="3138488"/>
          <p14:tracePt t="49745" x="1252538" y="3133725"/>
          <p14:tracePt t="49762" x="1314450" y="3128963"/>
          <p14:tracePt t="49778" x="1338263" y="3124200"/>
          <p14:tracePt t="49795" x="1357313" y="3124200"/>
          <p14:tracePt t="49812" x="1381125" y="3124200"/>
          <p14:tracePt t="49828" x="1385888" y="3114675"/>
          <p14:tracePt t="49845" x="1395413" y="3114675"/>
          <p14:tracePt t="49878" x="1404938" y="3114675"/>
          <p14:tracePt t="49895" x="1414463" y="3114675"/>
          <p14:tracePt t="49912" x="1419225" y="3109913"/>
          <p14:tracePt t="49945" x="1423988" y="3109913"/>
          <p14:tracePt t="49987" x="1428750" y="3109913"/>
          <p14:tracePt t="50050" x="1438275" y="3109913"/>
          <p14:tracePt t="50091" x="1438275" y="3105150"/>
          <p14:tracePt t="50224" x="1443038" y="3105150"/>
          <p14:tracePt t="50344" x="1447800" y="3105150"/>
          <p14:tracePt t="53900" x="1447800" y="3128963"/>
          <p14:tracePt t="53907" x="1443038" y="3148013"/>
          <p14:tracePt t="53913" x="1428750" y="3176588"/>
          <p14:tracePt t="53927" x="1409700" y="3224213"/>
          <p14:tracePt t="53944" x="1395413" y="3286125"/>
          <p14:tracePt t="53961" x="1376363" y="3333750"/>
          <p14:tracePt t="53977" x="1357313" y="3409950"/>
          <p14:tracePt t="53994" x="1343025" y="3443288"/>
          <p14:tracePt t="54010" x="1333500" y="3457575"/>
          <p14:tracePt t="54027" x="1328738" y="3481388"/>
          <p14:tracePt t="54044" x="1323975" y="3486150"/>
          <p14:tracePt t="54060" x="1319213" y="3495675"/>
          <p14:tracePt t="54077" x="1319213" y="3500438"/>
          <p14:tracePt t="54094" x="1309688" y="3505200"/>
          <p14:tracePt t="54110" x="1304925" y="3514725"/>
          <p14:tracePt t="54138" x="1304925" y="3519488"/>
          <p14:tracePt t="54159" x="1300163" y="3519488"/>
          <p14:tracePt t="54187" x="1300163" y="3524250"/>
          <p14:tracePt t="54517" x="1304925" y="3524250"/>
          <p14:tracePt t="54524" x="1319213" y="3519488"/>
          <p14:tracePt t="54530" x="1333500" y="3514725"/>
          <p14:tracePt t="54543" x="1362075" y="3509963"/>
          <p14:tracePt t="54560" x="1452563" y="3490913"/>
          <p14:tracePt t="54577" x="1519238" y="3481388"/>
          <p14:tracePt t="54593" x="1624013" y="3476625"/>
          <p14:tracePt t="54610" x="1685925" y="3471863"/>
          <p14:tracePt t="54627" x="1757363" y="3471863"/>
          <p14:tracePt t="54643" x="1828800" y="3471863"/>
          <p14:tracePt t="54660" x="1862138" y="3471863"/>
          <p14:tracePt t="54677" x="1881188" y="3471863"/>
          <p14:tracePt t="54693" x="1905000" y="3471863"/>
          <p14:tracePt t="54710" x="1919288" y="3471863"/>
          <p14:tracePt t="54727" x="1924050" y="3471863"/>
          <p14:tracePt t="54776" x="1928813" y="3471863"/>
          <p14:tracePt t="54811" x="1933575" y="3471863"/>
          <p14:tracePt t="58850" x="1943100" y="3471863"/>
          <p14:tracePt t="58858" x="1957388" y="3471863"/>
          <p14:tracePt t="58864" x="1971675" y="3471863"/>
          <p14:tracePt t="58875" x="1985963" y="3471863"/>
          <p14:tracePt t="58892" x="2028825" y="3476625"/>
          <p14:tracePt t="58909" x="2047875" y="3476625"/>
          <p14:tracePt t="58925" x="2066925" y="3476625"/>
          <p14:tracePt t="58942" x="2090738" y="3481388"/>
          <p14:tracePt t="58959" x="2105025" y="3481388"/>
          <p14:tracePt t="58976" x="2124075" y="3481388"/>
          <p14:tracePt t="58992" x="2166938" y="3486150"/>
          <p14:tracePt t="59009" x="2200275" y="3486150"/>
          <p14:tracePt t="59025" x="2247900" y="3486150"/>
          <p14:tracePt t="59042" x="2281238" y="3486150"/>
          <p14:tracePt t="59059" x="2309813" y="3486150"/>
          <p14:tracePt t="59075" x="2333625" y="3490913"/>
          <p14:tracePt t="59092" x="2347913" y="3490913"/>
          <p14:tracePt t="59109" x="2357438" y="3490913"/>
          <p14:tracePt t="59125" x="2371725" y="3490913"/>
          <p14:tracePt t="59142" x="2371725" y="3495675"/>
          <p14:tracePt t="59159" x="2381250" y="3495675"/>
          <p14:tracePt t="59175" x="2386013" y="3495675"/>
          <p14:tracePt t="59192" x="2390775" y="3495675"/>
          <p14:tracePt t="59222" x="2395538" y="3495675"/>
          <p14:tracePt t="59243" x="2400300" y="3495675"/>
          <p14:tracePt t="59306" x="2405063" y="3495675"/>
          <p14:tracePt t="59384" x="2409825" y="3495675"/>
          <p14:tracePt t="61361" x="2347913" y="3519488"/>
          <p14:tracePt t="61369" x="2338388" y="3519488"/>
          <p14:tracePt t="61375" x="2309813" y="3524250"/>
          <p14:tracePt t="61391" x="2247900" y="3538538"/>
          <p14:tracePt t="61408" x="2147888" y="3567113"/>
          <p14:tracePt t="61424" x="2014538" y="3586163"/>
          <p14:tracePt t="61441" x="1947863" y="3605213"/>
          <p14:tracePt t="61458" x="1876425" y="3614738"/>
          <p14:tracePt t="61474" x="1795463" y="3633788"/>
          <p14:tracePt t="61491" x="1757363" y="3643313"/>
          <p14:tracePt t="61508" x="1724025" y="3648075"/>
          <p14:tracePt t="61524" x="1704975" y="3652838"/>
          <p14:tracePt t="61541" x="1700213" y="3652838"/>
          <p14:tracePt t="61558" x="1690688" y="3652838"/>
          <p14:tracePt t="61574" x="1685925" y="3652838"/>
          <p14:tracePt t="62007" x="1662113" y="3667125"/>
          <p14:tracePt t="62013" x="1619250" y="3681413"/>
          <p14:tracePt t="62024" x="1581150" y="3700463"/>
          <p14:tracePt t="62041" x="1466850" y="3733800"/>
          <p14:tracePt t="62058" x="1419225" y="3757613"/>
          <p14:tracePt t="62074" x="1381125" y="3767138"/>
          <p14:tracePt t="62091" x="1338263" y="3781425"/>
          <p14:tracePt t="62108" x="1319213" y="3786188"/>
          <p14:tracePt t="62124" x="1304925" y="3790950"/>
          <p14:tracePt t="62141" x="1285875" y="3795713"/>
          <p14:tracePt t="62158" x="1281113" y="3795713"/>
          <p14:tracePt t="62174" x="1276350" y="3795713"/>
          <p14:tracePt t="62208" x="1271588" y="3795713"/>
          <p14:tracePt t="62224" x="1266825" y="3795713"/>
          <p14:tracePt t="62251" x="1262063" y="3795713"/>
          <p14:tracePt t="62336" x="1262063" y="3790950"/>
          <p14:tracePt t="62378" x="1262063" y="3786188"/>
          <p14:tracePt t="62448" x="1266825" y="3786188"/>
          <p14:tracePt t="62483" x="1271588" y="3786188"/>
          <p14:tracePt t="62539" x="1276350" y="3786188"/>
          <p14:tracePt t="62574" x="1281113" y="3786188"/>
          <p14:tracePt t="62595" x="1285875" y="3786188"/>
          <p14:tracePt t="62609" x="1290638" y="3786188"/>
          <p14:tracePt t="62616" x="1295400" y="3786188"/>
          <p14:tracePt t="62630" x="1300163" y="3786188"/>
          <p14:tracePt t="62651" x="1304925" y="3786188"/>
          <p14:tracePt t="62658" x="1309688" y="3786188"/>
          <p14:tracePt t="62679" x="1314450" y="3786188"/>
          <p14:tracePt t="62691" x="1319213" y="3786188"/>
          <p14:tracePt t="62743" x="1343025" y="3781425"/>
          <p14:tracePt t="62749" x="1347788" y="3781425"/>
          <p14:tracePt t="62757" x="1357313" y="3776663"/>
          <p14:tracePt t="62774" x="1376363" y="3776663"/>
          <p14:tracePt t="62791" x="1404938" y="3771900"/>
          <p14:tracePt t="62807" x="1495425" y="3771900"/>
          <p14:tracePt t="62824" x="1557338" y="3771900"/>
          <p14:tracePt t="62841" x="1657350" y="3771900"/>
          <p14:tracePt t="62857" x="1714500" y="3781425"/>
          <p14:tracePt t="62874" x="1776413" y="3781425"/>
          <p14:tracePt t="62891" x="1871663" y="3795713"/>
          <p14:tracePt t="62907" x="1914525" y="3800475"/>
          <p14:tracePt t="62924" x="1971675" y="3810000"/>
          <p14:tracePt t="62941" x="1995488" y="3810000"/>
          <p14:tracePt t="62957" x="2009775" y="3810000"/>
          <p14:tracePt t="62974" x="2014538" y="3814763"/>
          <p14:tracePt t="63007" x="2019300" y="3814763"/>
          <p14:tracePt t="63135" x="2024063" y="3814763"/>
          <p14:tracePt t="64208" x="2024063" y="3790950"/>
          <p14:tracePt t="64215" x="2024063" y="3724275"/>
          <p14:tracePt t="64223" x="2019300" y="3662363"/>
          <p14:tracePt t="64240" x="2019300" y="3524250"/>
          <p14:tracePt t="64257" x="2019300" y="3243263"/>
          <p14:tracePt t="64273" x="2019300" y="3095625"/>
          <p14:tracePt t="64290" x="2024063" y="2938463"/>
          <p14:tracePt t="64307" x="2028825" y="2771775"/>
          <p14:tracePt t="64324" x="2028825" y="2690813"/>
          <p14:tracePt t="64340" x="2038350" y="2619375"/>
          <p14:tracePt t="64357" x="2043113" y="2528888"/>
          <p14:tracePt t="64373" x="2057400" y="2462213"/>
          <p14:tracePt t="64390" x="2076450" y="2395538"/>
          <p14:tracePt t="64407" x="2085975" y="2352675"/>
          <p14:tracePt t="64423" x="2090738" y="2324100"/>
          <p14:tracePt t="64440" x="2095500" y="2300288"/>
          <p14:tracePt t="64457" x="2095500" y="2290763"/>
          <p14:tracePt t="64566" x="2095500" y="2295525"/>
          <p14:tracePt t="64572" x="2090738" y="2295525"/>
          <p14:tracePt t="64579" x="2090738" y="2305050"/>
          <p14:tracePt t="64590" x="2090738" y="2314575"/>
          <p14:tracePt t="64607" x="2085975" y="2324100"/>
          <p14:tracePt t="64623" x="2071688" y="2362200"/>
          <p14:tracePt t="64640" x="2052638" y="2452688"/>
          <p14:tracePt t="64657" x="1995488" y="2667000"/>
          <p14:tracePt t="64673" x="1928813" y="2909888"/>
          <p14:tracePt t="64690" x="1852613" y="3157538"/>
          <p14:tracePt t="64707" x="1743075" y="3486150"/>
          <p14:tracePt t="64723" x="1695450" y="3648075"/>
          <p14:tracePt t="64740" x="1652588" y="3814763"/>
          <p14:tracePt t="64757" x="1643063" y="3890963"/>
          <p14:tracePt t="64773" x="1638300" y="3938588"/>
          <p14:tracePt t="64790" x="1638300" y="3967163"/>
          <p14:tracePt t="64807" x="1638300" y="3976688"/>
          <p14:tracePt t="64823" x="1638300" y="3981450"/>
          <p14:tracePt t="64917" x="1643063" y="3981450"/>
          <p14:tracePt t="64924" x="1643063" y="3971925"/>
          <p14:tracePt t="64940" x="1643063" y="3967163"/>
          <p14:tracePt t="64957" x="1643063" y="3962400"/>
          <p14:tracePt t="64973" x="1647825" y="3952875"/>
          <p14:tracePt t="65007" x="1657350" y="3910013"/>
          <p14:tracePt t="65023" x="1671638" y="3886200"/>
          <p14:tracePt t="65040" x="1695450" y="3862388"/>
          <p14:tracePt t="65057" x="1757363" y="3805238"/>
          <p14:tracePt t="65073" x="1800225" y="3776663"/>
          <p14:tracePt t="65090" x="1828800" y="3738563"/>
          <p14:tracePt t="65106" x="1881188" y="3676650"/>
          <p14:tracePt t="65123" x="1914525" y="3643313"/>
          <p14:tracePt t="65140" x="1971675" y="3586163"/>
          <p14:tracePt t="65157" x="1995488" y="3562350"/>
          <p14:tracePt t="65173" x="2019300" y="3543300"/>
          <p14:tracePt t="65190" x="2043113" y="3529013"/>
          <p14:tracePt t="65207" x="2052638" y="3519488"/>
          <p14:tracePt t="65223" x="2057400" y="3514725"/>
          <p14:tracePt t="65240" x="2062163" y="3509963"/>
          <p14:tracePt t="65273" x="2066925" y="3509963"/>
          <p14:tracePt t="65295" x="2066925" y="3505200"/>
          <p14:tracePt t="65368" x="2066925" y="3500438"/>
          <p14:tracePt t="66067" x="2100263" y="3495675"/>
          <p14:tracePt t="66074" x="2143125" y="3481388"/>
          <p14:tracePt t="66090" x="2228850" y="3462338"/>
          <p14:tracePt t="66106" x="2333625" y="3448050"/>
          <p14:tracePt t="66123" x="2495550" y="3433763"/>
          <p14:tracePt t="66140" x="2586038" y="3424238"/>
          <p14:tracePt t="66156" x="2681288" y="3424238"/>
          <p14:tracePt t="66173" x="2800350" y="3414713"/>
          <p14:tracePt t="66189" x="2843213" y="3414713"/>
          <p14:tracePt t="66206" x="2871788" y="3414713"/>
          <p14:tracePt t="66223" x="2876550" y="3409950"/>
          <p14:tracePt t="66600" x="3033713" y="3286125"/>
          <p14:tracePt t="66607" x="3167063" y="3186113"/>
          <p14:tracePt t="66623" x="3476625" y="2971800"/>
          <p14:tracePt t="66639" x="3857625" y="2743200"/>
          <p14:tracePt t="66656" x="4633913" y="2319338"/>
          <p14:tracePt t="66673" x="5095875" y="2119313"/>
          <p14:tracePt t="66689" x="5538788" y="1962150"/>
          <p14:tracePt t="66706" x="6062663" y="1771650"/>
          <p14:tracePt t="66723" x="6315075" y="1690688"/>
          <p14:tracePt t="66739" x="6557963" y="1604963"/>
          <p14:tracePt t="66756" x="6624638" y="1585913"/>
          <p14:tracePt t="66773" x="6653213" y="1581150"/>
          <p14:tracePt t="66789" x="6657975" y="1581150"/>
          <p14:tracePt t="66806" x="6662738" y="1581150"/>
          <p14:tracePt t="66964" x="6662738" y="1585913"/>
          <p14:tracePt t="66999" x="6662738" y="1590675"/>
          <p14:tracePt t="67013" x="6657975" y="1595438"/>
          <p14:tracePt t="67034" x="6657975" y="1600200"/>
          <p14:tracePt t="67041" x="6653213" y="1600200"/>
          <p14:tracePt t="67056" x="6648450" y="1600200"/>
          <p14:tracePt t="67073" x="6643688" y="1609725"/>
          <p14:tracePt t="67089" x="6638925" y="1609725"/>
          <p14:tracePt t="67106" x="6629400" y="1614488"/>
          <p14:tracePt t="67123" x="6619875" y="1624013"/>
          <p14:tracePt t="67139" x="6596063" y="1638300"/>
          <p14:tracePt t="67156" x="6562725" y="1652588"/>
          <p14:tracePt t="67173" x="6524625" y="1676400"/>
          <p14:tracePt t="67189" x="6477000" y="1700213"/>
          <p14:tracePt t="67206" x="6434138" y="1724025"/>
          <p14:tracePt t="67223" x="6376988" y="1747838"/>
          <p14:tracePt t="67239" x="6296025" y="1776413"/>
          <p14:tracePt t="67256" x="6248400" y="1790700"/>
          <p14:tracePt t="67272" x="6215063" y="1804988"/>
          <p14:tracePt t="67289" x="6205538" y="1804988"/>
          <p14:tracePt t="67306" x="6200775" y="1804988"/>
          <p14:tracePt t="67322" x="6196013" y="1809750"/>
          <p14:tracePt t="68830" x="6167438" y="1838325"/>
          <p14:tracePt t="68838" x="6110288" y="1900238"/>
          <p14:tracePt t="68844" x="6057900" y="1957388"/>
          <p14:tracePt t="68855" x="6015038" y="2005013"/>
          <p14:tracePt t="68872" x="5872163" y="2143125"/>
          <p14:tracePt t="68889" x="5786438" y="2224088"/>
          <p14:tracePt t="68905" x="5715000" y="2309813"/>
          <p14:tracePt t="68922" x="5638800" y="2405063"/>
          <p14:tracePt t="68939" x="5605463" y="2447925"/>
          <p14:tracePt t="68955" x="5581650" y="2495550"/>
          <p14:tracePt t="68972" x="5548313" y="2543175"/>
          <p14:tracePt t="68989" x="5524500" y="2576513"/>
          <p14:tracePt t="69005" x="5505450" y="2609850"/>
          <p14:tracePt t="69022" x="5486400" y="2624138"/>
          <p14:tracePt t="69039" x="5476875" y="2638425"/>
          <p14:tracePt t="69055" x="5467350" y="2647950"/>
          <p14:tracePt t="69072" x="5462588" y="2652713"/>
          <p14:tracePt t="69089" x="5457825" y="2657475"/>
          <p14:tracePt t="69105" x="5453063" y="2657475"/>
          <p14:tracePt t="69174" x="5448300" y="2657475"/>
          <p14:tracePt t="69201" x="5443538" y="2647950"/>
          <p14:tracePt t="69209" x="5443538" y="2638425"/>
          <p14:tracePt t="69222" x="5443538" y="2633663"/>
          <p14:tracePt t="69238" x="5438775" y="2619375"/>
          <p14:tracePt t="69255" x="5438775" y="2609850"/>
          <p14:tracePt t="69272" x="5438775" y="2600325"/>
          <p14:tracePt t="69288" x="5438775" y="2595563"/>
          <p14:tracePt t="69305" x="5438775" y="2590800"/>
          <p14:tracePt t="69322" x="5438775" y="2586038"/>
          <p14:tracePt t="69338" x="5429250" y="2586038"/>
          <p14:tracePt t="69355" x="5429250" y="2581275"/>
          <p14:tracePt t="69391" x="5424488" y="2576513"/>
          <p14:tracePt t="69427" x="5424488" y="2571750"/>
          <p14:tracePt t="69498" x="5424488" y="2566988"/>
          <p14:tracePt t="69567" x="5424488" y="2562225"/>
          <p14:tracePt t="69587" x="5424488" y="2557463"/>
          <p14:tracePt t="69616" x="5424488" y="2552700"/>
          <p14:tracePt t="69658" x="5424488" y="2557463"/>
          <p14:tracePt t="69664" x="5424488" y="2562225"/>
          <p14:tracePt t="69679" x="5429250" y="2566988"/>
          <p14:tracePt t="69693" x="5434013" y="2566988"/>
          <p14:tracePt t="69705" x="5434013" y="2571750"/>
          <p14:tracePt t="69728" x="5434013" y="2576513"/>
          <p14:tracePt t="69756" x="5438775" y="2576513"/>
          <p14:tracePt t="69833" x="5443538" y="2576513"/>
          <p14:tracePt t="69882" x="5443538" y="2581275"/>
          <p14:tracePt t="69917" x="5448300" y="2581275"/>
          <p14:tracePt t="70037" x="5453063" y="2581275"/>
          <p14:tracePt t="70268" x="5453063" y="2576513"/>
          <p14:tracePt t="70317" x="5453063" y="2571750"/>
          <p14:tracePt t="74090" x="5476875" y="2557463"/>
          <p14:tracePt t="74097" x="5519738" y="2552700"/>
          <p14:tracePt t="74105" x="5557838" y="2543175"/>
          <p14:tracePt t="74120" x="5667375" y="2524125"/>
          <p14:tracePt t="74137" x="5781675" y="2505075"/>
          <p14:tracePt t="74153" x="5953125" y="2495550"/>
          <p14:tracePt t="74170" x="6072188" y="2486025"/>
          <p14:tracePt t="74187" x="6148388" y="2481263"/>
          <p14:tracePt t="74203" x="6215063" y="2481263"/>
          <p14:tracePt t="74220" x="6238875" y="2481263"/>
          <p14:tracePt t="74237" x="6243638" y="2481263"/>
          <p14:tracePt t="74253" x="6248400" y="2481263"/>
          <p14:tracePt t="74918" x="6238875" y="2481263"/>
          <p14:tracePt t="74925" x="6234113" y="2486025"/>
          <p14:tracePt t="74937" x="6229350" y="2486025"/>
          <p14:tracePt t="74953" x="6205538" y="2490788"/>
          <p14:tracePt t="74970" x="6186488" y="2490788"/>
          <p14:tracePt t="74987" x="6167438" y="2495550"/>
          <p14:tracePt t="75003" x="6143625" y="2500313"/>
          <p14:tracePt t="75020" x="6138863" y="2500313"/>
          <p14:tracePt t="75036" x="6129338" y="2500313"/>
          <p14:tracePt t="75053" x="6124575" y="2500313"/>
          <p14:tracePt t="75086" x="6119813" y="2500313"/>
          <p14:tracePt t="75297" x="6124575" y="2500313"/>
          <p14:tracePt t="75310" x="6129338" y="2500313"/>
          <p14:tracePt t="75320" x="6134100" y="2500313"/>
          <p14:tracePt t="75336" x="6138863" y="2500313"/>
          <p14:tracePt t="75353" x="6143625" y="2500313"/>
          <p14:tracePt t="75381" x="6176963" y="2495550"/>
          <p14:tracePt t="75387" x="6191250" y="2490788"/>
          <p14:tracePt t="75403" x="6205538" y="2490788"/>
          <p14:tracePt t="75420" x="6267450" y="2486025"/>
          <p14:tracePt t="75436" x="6381750" y="2486025"/>
          <p14:tracePt t="75453" x="6477000" y="2486025"/>
          <p14:tracePt t="75470" x="6548438" y="2486025"/>
          <p14:tracePt t="75486" x="6653213" y="2490788"/>
          <p14:tracePt t="75503" x="6700838" y="2490788"/>
          <p14:tracePt t="75520" x="6729413" y="2490788"/>
          <p14:tracePt t="75536" x="6753225" y="2490788"/>
          <p14:tracePt t="75553" x="6757988" y="2490788"/>
          <p14:tracePt t="75586" x="6762750" y="2490788"/>
          <p14:tracePt t="75871" x="6757988" y="2490788"/>
          <p14:tracePt t="75879" x="6757988" y="2495550"/>
          <p14:tracePt t="75899" x="6753225" y="2495550"/>
          <p14:tracePt t="75906" x="6748463" y="2495550"/>
          <p14:tracePt t="75920" x="6743700" y="2500313"/>
          <p14:tracePt t="75936" x="6734175" y="2500313"/>
          <p14:tracePt t="75953" x="6729413" y="2505075"/>
          <p14:tracePt t="75970" x="6724650" y="2509838"/>
          <p14:tracePt t="75986" x="6700838" y="2524125"/>
          <p14:tracePt t="76003" x="6681788" y="2538413"/>
          <p14:tracePt t="76020" x="6643688" y="2571750"/>
          <p14:tracePt t="76036" x="6605588" y="2619375"/>
          <p14:tracePt t="76053" x="6577013" y="2652713"/>
          <p14:tracePt t="76070" x="6538913" y="2695575"/>
          <p14:tracePt t="76086" x="6524625" y="2709863"/>
          <p14:tracePt t="76103" x="6519863" y="2719388"/>
          <p14:tracePt t="76136" x="6519863" y="2724150"/>
          <p14:tracePt t="76166" x="6538913" y="2724150"/>
          <p14:tracePt t="76173" x="6548438" y="2724150"/>
          <p14:tracePt t="76186" x="6577013" y="2724150"/>
          <p14:tracePt t="76203" x="6638925" y="2724150"/>
          <p14:tracePt t="76220" x="6729413" y="2724150"/>
          <p14:tracePt t="76236" x="6838950" y="2724150"/>
          <p14:tracePt t="76253" x="6910388" y="2724150"/>
          <p14:tracePt t="76269" x="6967538" y="2724150"/>
          <p14:tracePt t="76286" x="7019925" y="2719388"/>
          <p14:tracePt t="76303" x="7038975" y="2714625"/>
          <p14:tracePt t="76320" x="7048500" y="2709863"/>
          <p14:tracePt t="76336" x="7053263" y="2709863"/>
          <p14:tracePt t="76370" x="7053263" y="2705100"/>
          <p14:tracePt t="76386" x="7053263" y="2700338"/>
          <p14:tracePt t="76403" x="7053263" y="2695575"/>
          <p14:tracePt t="76419" x="7053263" y="2681288"/>
          <p14:tracePt t="76436" x="7053263" y="2671763"/>
          <p14:tracePt t="76453" x="7048500" y="2652713"/>
          <p14:tracePt t="76469" x="7048500" y="2647950"/>
          <p14:tracePt t="76486" x="7043738" y="2643188"/>
          <p14:tracePt t="76503" x="7029450" y="2628900"/>
          <p14:tracePt t="76519" x="7015163" y="2619375"/>
          <p14:tracePt t="76536" x="7000875" y="2605088"/>
          <p14:tracePt t="76553" x="6967538" y="2576513"/>
          <p14:tracePt t="76569" x="6953250" y="2566988"/>
          <p14:tracePt t="76586" x="6929438" y="2543175"/>
          <p14:tracePt t="76603" x="6919913" y="2533650"/>
          <p14:tracePt t="76619" x="6915150" y="2524125"/>
          <p14:tracePt t="76636" x="6910388" y="2519363"/>
          <p14:tracePt t="76669" x="6900863" y="2514600"/>
          <p14:tracePt t="76686" x="6900863" y="2509838"/>
          <p14:tracePt t="76860" x="6896100" y="2509838"/>
          <p14:tracePt t="76889" x="6896100" y="2514600"/>
          <p14:tracePt t="76923" x="6891338" y="2514600"/>
          <p14:tracePt t="76944" x="6886575" y="2519363"/>
          <p14:tracePt t="76951" x="6877050" y="2524125"/>
          <p14:tracePt t="76958" x="6867525" y="2528888"/>
          <p14:tracePt t="76969" x="6858000" y="2533650"/>
          <p14:tracePt t="76986" x="6767513" y="2543175"/>
          <p14:tracePt t="77003" x="6691313" y="2552700"/>
          <p14:tracePt t="77019" x="6567488" y="2576513"/>
          <p14:tracePt t="77036" x="6381750" y="2600325"/>
          <p14:tracePt t="77053" x="6224588" y="2647950"/>
          <p14:tracePt t="77069" x="6096000" y="2700338"/>
          <p14:tracePt t="77086" x="5924550" y="2776538"/>
          <p14:tracePt t="77103" x="5834063" y="2814638"/>
          <p14:tracePt t="77119" x="5743575" y="2857500"/>
          <p14:tracePt t="77136" x="5710238" y="2871788"/>
          <p14:tracePt t="77153" x="5695950" y="2876550"/>
          <p14:tracePt t="77169" x="5681663" y="2876550"/>
          <p14:tracePt t="77186" x="5672138" y="2876550"/>
          <p14:tracePt t="77232" x="5667375" y="2876550"/>
          <p14:tracePt t="77716" x="5638800" y="2876550"/>
          <p14:tracePt t="77723" x="5605463" y="2876550"/>
          <p14:tracePt t="77736" x="5576888" y="2876550"/>
          <p14:tracePt t="77752" x="5472113" y="2876550"/>
          <p14:tracePt t="77769" x="5400675" y="2876550"/>
          <p14:tracePt t="77786" x="5310188" y="2871788"/>
          <p14:tracePt t="77802" x="5262563" y="2867025"/>
          <p14:tracePt t="77819" x="5229225" y="2862263"/>
          <p14:tracePt t="77836" x="5181600" y="2862263"/>
          <p14:tracePt t="77852" x="5167313" y="2857500"/>
          <p14:tracePt t="77869" x="5148263" y="2857500"/>
          <p14:tracePt t="77886" x="5143500" y="2857500"/>
          <p14:tracePt t="78024" x="5148263" y="2857500"/>
          <p14:tracePt t="78052" x="5153025" y="2857500"/>
          <p14:tracePt t="78073" x="5153025" y="2862263"/>
          <p14:tracePt t="78101" x="5157788" y="2862263"/>
          <p14:tracePt t="78115" x="5157788" y="2867025"/>
          <p14:tracePt t="78136" x="5162550" y="2867025"/>
          <p14:tracePt t="78164" x="5162550" y="2871788"/>
          <p14:tracePt t="78199" x="5167313" y="2871788"/>
          <p14:tracePt t="78227" x="5172075" y="2871788"/>
          <p14:tracePt t="78297" x="5176838" y="2871788"/>
          <p14:tracePt t="78332" x="5181600" y="2871788"/>
          <p14:tracePt t="78431" x="5181600" y="2876550"/>
          <p14:tracePt t="78543" x="5186363" y="2876550"/>
          <p14:tracePt t="78550" x="5191125" y="2876550"/>
          <p14:tracePt t="78592" x="5219700" y="2876550"/>
          <p14:tracePt t="78599" x="5229225" y="2876550"/>
          <p14:tracePt t="78607" x="5233988" y="2876550"/>
          <p14:tracePt t="78619" x="5253038" y="2871788"/>
          <p14:tracePt t="78635" x="5343525" y="2871788"/>
          <p14:tracePt t="78652" x="5419725" y="2871788"/>
          <p14:tracePt t="78669" x="5524500" y="2876550"/>
          <p14:tracePt t="78685" x="5600700" y="2881313"/>
          <p14:tracePt t="78702" x="5657850" y="2881313"/>
          <p14:tracePt t="78719" x="5724525" y="2886075"/>
          <p14:tracePt t="78735" x="5757863" y="2886075"/>
          <p14:tracePt t="78752" x="5786438" y="2890838"/>
          <p14:tracePt t="78769" x="5824538" y="2890838"/>
          <p14:tracePt t="78785" x="5848350" y="2890838"/>
          <p14:tracePt t="78802" x="5872163" y="2890838"/>
          <p14:tracePt t="78819" x="5876925" y="2890838"/>
          <p14:tracePt t="78835" x="5881688" y="2890838"/>
          <p14:tracePt t="78852" x="5891213" y="2890838"/>
          <p14:tracePt t="78885" x="5895975" y="2890838"/>
          <p14:tracePt t="78902" x="5905500" y="2890838"/>
          <p14:tracePt t="78919" x="5910263" y="2890838"/>
          <p14:tracePt t="78935" x="5924550" y="2890838"/>
          <p14:tracePt t="78952" x="5934075" y="2890838"/>
          <p14:tracePt t="78968" x="5948363" y="2890838"/>
          <p14:tracePt t="78985" x="5962650" y="2886075"/>
          <p14:tracePt t="79002" x="5972175" y="2886075"/>
          <p14:tracePt t="79019" x="5981700" y="2886075"/>
          <p14:tracePt t="79052" x="5986463" y="2881313"/>
          <p14:tracePt t="79097" x="5991225" y="2881313"/>
          <p14:tracePt t="79181" x="5986463" y="2881313"/>
          <p14:tracePt t="79195" x="5976938" y="2881313"/>
          <p14:tracePt t="79202" x="5967413" y="2881313"/>
          <p14:tracePt t="79219" x="5953125" y="2876550"/>
          <p14:tracePt t="79235" x="5929313" y="2871788"/>
          <p14:tracePt t="79252" x="5900738" y="2867025"/>
          <p14:tracePt t="79268" x="5881688" y="2862263"/>
          <p14:tracePt t="79285" x="5853113" y="2862263"/>
          <p14:tracePt t="79302" x="5819775" y="2857500"/>
          <p14:tracePt t="79318" x="5791200" y="2857500"/>
          <p14:tracePt t="79335" x="5767388" y="2852738"/>
          <p14:tracePt t="79352" x="5743575" y="2852738"/>
          <p14:tracePt t="79368" x="5724525" y="2852738"/>
          <p14:tracePt t="79385" x="5686425" y="2847975"/>
          <p14:tracePt t="79402" x="5667375" y="2847975"/>
          <p14:tracePt t="79418" x="5643563" y="2847975"/>
          <p14:tracePt t="79435" x="5610225" y="2847975"/>
          <p14:tracePt t="79452" x="5586413" y="2843213"/>
          <p14:tracePt t="79468" x="5567363" y="2833688"/>
          <p14:tracePt t="79485" x="5553075" y="2833688"/>
          <p14:tracePt t="79502" x="5538788" y="2828925"/>
          <p14:tracePt t="79518" x="5510213" y="2828925"/>
          <p14:tracePt t="79535" x="5486400" y="2824163"/>
          <p14:tracePt t="79552" x="5467350" y="2824163"/>
          <p14:tracePt t="79568" x="5443538" y="2824163"/>
          <p14:tracePt t="79585" x="5438775" y="2824163"/>
          <p14:tracePt t="79602" x="5424488" y="2824163"/>
          <p14:tracePt t="79635" x="5419725" y="2824163"/>
          <p14:tracePt t="79686" x="5414963" y="2824163"/>
          <p14:tracePt t="79714" x="5410200" y="2824163"/>
          <p14:tracePt t="79791" x="5414963" y="2824163"/>
          <p14:tracePt t="79798" x="5419725" y="2824163"/>
          <p14:tracePt t="79805" x="5424488" y="2824163"/>
          <p14:tracePt t="79819" x="5429250" y="2824163"/>
          <p14:tracePt t="79835" x="5453063" y="2809875"/>
          <p14:tracePt t="79852" x="5505450" y="2790825"/>
          <p14:tracePt t="79868" x="5653088" y="2790825"/>
          <p14:tracePt t="79885" x="5762625" y="2790825"/>
          <p14:tracePt t="79901" x="5857875" y="2809875"/>
          <p14:tracePt t="79918" x="6000750" y="2833688"/>
          <p14:tracePt t="79935" x="6096000" y="2843213"/>
          <p14:tracePt t="79952" x="6153150" y="2852738"/>
          <p14:tracePt t="79968" x="6215063" y="2857500"/>
          <p14:tracePt t="79985" x="6238875" y="2862263"/>
          <p14:tracePt t="80002" x="6248400" y="2862263"/>
          <p14:tracePt t="80035" x="6253163" y="2862263"/>
          <p14:tracePt t="80920" x="6238875" y="2871788"/>
          <p14:tracePt t="80928" x="6196013" y="2890838"/>
          <p14:tracePt t="80934" x="6153150" y="2919413"/>
          <p14:tracePt t="80951" x="6072188" y="2962275"/>
          <p14:tracePt t="80968" x="6000750" y="3000375"/>
          <p14:tracePt t="80969" x="5976938" y="3019425"/>
          <p14:tracePt t="80984" x="5934075" y="3038475"/>
          <p14:tracePt t="81001" x="5895975" y="3067050"/>
          <p14:tracePt t="81018" x="5848350" y="3090863"/>
          <p14:tracePt t="81034" x="5815013" y="3109913"/>
          <p14:tracePt t="81051" x="5791200" y="3119438"/>
          <p14:tracePt t="81068" x="5762625" y="3133725"/>
          <p14:tracePt t="81084" x="5748338" y="3143250"/>
          <p14:tracePt t="81101" x="5738813" y="3148013"/>
          <p14:tracePt t="81118" x="5724525" y="3152775"/>
          <p14:tracePt t="81134" x="5724525" y="3157538"/>
          <p14:tracePt t="81151" x="5719763" y="3157538"/>
          <p14:tracePt t="81168" x="5715000" y="3157538"/>
          <p14:tracePt t="81185" x="5715000" y="3162300"/>
          <p14:tracePt t="81201" x="5710238" y="3171825"/>
          <p14:tracePt t="81218" x="5705475" y="3171825"/>
          <p14:tracePt t="81234" x="5700713" y="3176588"/>
          <p14:tracePt t="81251" x="5695950" y="3181350"/>
          <p14:tracePt t="81268" x="5691188" y="3186113"/>
          <p14:tracePt t="81284" x="5686425" y="3195638"/>
          <p14:tracePt t="81301" x="5681663" y="3195638"/>
          <p14:tracePt t="81334" x="5681663" y="3200400"/>
          <p14:tracePt t="81351" x="5672138" y="3200400"/>
          <p14:tracePt t="81397" x="5672138" y="3205163"/>
          <p14:tracePt t="81411" x="5667375" y="3205163"/>
          <p14:tracePt t="81425" x="5667375" y="3209925"/>
          <p14:tracePt t="83150" x="5672138" y="3205163"/>
          <p14:tracePt t="83157" x="5681663" y="3200400"/>
          <p14:tracePt t="83171" x="5762625" y="3181350"/>
          <p14:tracePt t="83184" x="5805488" y="3171825"/>
          <p14:tracePt t="83200" x="5972175" y="3171825"/>
          <p14:tracePt t="83217" x="6081713" y="3171825"/>
          <p14:tracePt t="83234" x="6238875" y="3167063"/>
          <p14:tracePt t="83250" x="6329363" y="3167063"/>
          <p14:tracePt t="83267" x="6405563" y="3162300"/>
          <p14:tracePt t="83284" x="6505575" y="3157538"/>
          <p14:tracePt t="83300" x="6553200" y="3157538"/>
          <p14:tracePt t="83317" x="6577013" y="3157538"/>
          <p14:tracePt t="83334" x="6605588" y="3157538"/>
          <p14:tracePt t="83350" x="6615113" y="3162300"/>
          <p14:tracePt t="83367" x="6638925" y="3171825"/>
          <p14:tracePt t="83384" x="6653213" y="3171825"/>
          <p14:tracePt t="83400" x="6667500" y="3171825"/>
          <p14:tracePt t="83417" x="6681788" y="3176588"/>
          <p14:tracePt t="83434" x="6686550" y="3176588"/>
          <p14:tracePt t="83467" x="6696075" y="3176588"/>
          <p14:tracePt t="83500" x="6700838" y="3176588"/>
          <p14:tracePt t="83571" x="6700838" y="3181350"/>
          <p14:tracePt t="83634" x="6696075" y="3181350"/>
          <p14:tracePt t="83662" x="6691313" y="3181350"/>
          <p14:tracePt t="83705" x="6686550" y="3181350"/>
          <p14:tracePt t="83739" x="6681788" y="3181350"/>
          <p14:tracePt t="83760" x="6677025" y="3181350"/>
          <p14:tracePt t="84160" x="6624638" y="3186113"/>
          <p14:tracePt t="84168" x="6538913" y="3186113"/>
          <p14:tracePt t="84183" x="6362700" y="3190875"/>
          <p14:tracePt t="84200" x="6181725" y="3200400"/>
          <p14:tracePt t="84217" x="5938838" y="3195638"/>
          <p14:tracePt t="84233" x="5800725" y="3195638"/>
          <p14:tracePt t="84250" x="5648325" y="3195638"/>
          <p14:tracePt t="84267" x="5581650" y="3195638"/>
          <p14:tracePt t="84283" x="5529263" y="3200400"/>
          <p14:tracePt t="84300" x="5462588" y="3205163"/>
          <p14:tracePt t="84317" x="5429250" y="3209925"/>
          <p14:tracePt t="84333" x="5405438" y="3214688"/>
          <p14:tracePt t="84350" x="5386388" y="3214688"/>
          <p14:tracePt t="84367" x="5381625" y="3214688"/>
          <p14:tracePt t="84384" x="5376863" y="3214688"/>
          <p14:tracePt t="84546" x="5381625" y="3214688"/>
          <p14:tracePt t="84581" x="5386388" y="3214688"/>
          <p14:tracePt t="84595" x="5391150" y="3214688"/>
          <p14:tracePt t="84623" x="5395913" y="3209925"/>
          <p14:tracePt t="84637" x="5400675" y="3209925"/>
          <p14:tracePt t="84650" x="5405438" y="3205163"/>
          <p14:tracePt t="84679" x="5410200" y="3200400"/>
          <p14:tracePt t="84735" x="5448300" y="3186113"/>
          <p14:tracePt t="84742" x="5462588" y="3181350"/>
          <p14:tracePt t="84750" x="5481638" y="3181350"/>
          <p14:tracePt t="84766" x="5514975" y="3176588"/>
          <p14:tracePt t="84783" x="5586413" y="3176588"/>
          <p14:tracePt t="84800" x="5638800" y="3176588"/>
          <p14:tracePt t="84817" x="5686425" y="3176588"/>
          <p14:tracePt t="84833" x="5729288" y="3176588"/>
          <p14:tracePt t="84850" x="5743575" y="3181350"/>
          <p14:tracePt t="84866" x="5748338" y="3181350"/>
          <p14:tracePt t="84883" x="5753100" y="3181350"/>
          <p14:tracePt t="84924" x="5753100" y="3186113"/>
          <p14:tracePt t="87618" x="5748338" y="3195638"/>
          <p14:tracePt t="87624" x="5743575" y="3205163"/>
          <p14:tracePt t="87632" x="5729288" y="3219450"/>
          <p14:tracePt t="87649" x="5700713" y="3238500"/>
          <p14:tracePt t="87666" x="5657850" y="3271838"/>
          <p14:tracePt t="87682" x="5600700" y="3300413"/>
          <p14:tracePt t="87699" x="5562600" y="3319463"/>
          <p14:tracePt t="87716" x="5524500" y="3338513"/>
          <p14:tracePt t="87732" x="5505450" y="3348038"/>
          <p14:tracePt t="87749" x="5491163" y="3357563"/>
          <p14:tracePt t="87766" x="5472113" y="3376613"/>
          <p14:tracePt t="87782" x="5453063" y="3390900"/>
          <p14:tracePt t="87799" x="5434013" y="3395663"/>
          <p14:tracePt t="87816" x="5414963" y="3409950"/>
          <p14:tracePt t="87832" x="5400675" y="3419475"/>
          <p14:tracePt t="87849" x="5372100" y="3433763"/>
          <p14:tracePt t="87865" x="5357813" y="3443288"/>
          <p14:tracePt t="87882" x="5343525" y="3452813"/>
          <p14:tracePt t="87899" x="5324475" y="3452813"/>
          <p14:tracePt t="87915" x="5319713" y="3462338"/>
          <p14:tracePt t="87949" x="5310188" y="3462338"/>
          <p14:tracePt t="87968" x="5305425" y="3467100"/>
          <p14:tracePt t="88249" x="5305425" y="3433763"/>
          <p14:tracePt t="88270" x="5314950" y="3429000"/>
          <p14:tracePt t="88277" x="5324475" y="3424238"/>
          <p14:tracePt t="88284" x="5338763" y="3424238"/>
          <p14:tracePt t="88299" x="5381625" y="3429000"/>
          <p14:tracePt t="88315" x="5443538" y="3443288"/>
          <p14:tracePt t="88332" x="5519738" y="3467100"/>
          <p14:tracePt t="88349" x="5567363" y="3481388"/>
          <p14:tracePt t="88366" x="5614988" y="3490913"/>
          <p14:tracePt t="88382" x="5681663" y="3505200"/>
          <p14:tracePt t="88399" x="5710238" y="3509963"/>
          <p14:tracePt t="88415" x="5734050" y="3509963"/>
          <p14:tracePt t="88432" x="5753100" y="3509963"/>
          <p14:tracePt t="88449" x="5762625" y="3514725"/>
          <p14:tracePt t="88465" x="5776913" y="3514725"/>
          <p14:tracePt t="88482" x="5786438" y="3514725"/>
          <p14:tracePt t="88499" x="5795963" y="3519488"/>
          <p14:tracePt t="88515" x="5805488" y="3519488"/>
          <p14:tracePt t="88532" x="5810250" y="3519488"/>
          <p14:tracePt t="88549" x="5815013" y="3519488"/>
          <p14:tracePt t="89308" x="5838825" y="3519488"/>
          <p14:tracePt t="89315" x="5881688" y="3514725"/>
          <p14:tracePt t="89322" x="5924550" y="3509963"/>
          <p14:tracePt t="89332" x="5976938" y="3509963"/>
          <p14:tracePt t="89348" x="6072188" y="3505200"/>
          <p14:tracePt t="89365" x="6215063" y="3495675"/>
          <p14:tracePt t="89382" x="6315075" y="3490913"/>
          <p14:tracePt t="89398" x="6419850" y="3486150"/>
          <p14:tracePt t="89415" x="6481763" y="3476625"/>
          <p14:tracePt t="89432" x="6510338" y="3471863"/>
          <p14:tracePt t="89448" x="6615113" y="3467100"/>
          <p14:tracePt t="89465" x="6653213" y="3462338"/>
          <p14:tracePt t="89482" x="6677025" y="3462338"/>
          <p14:tracePt t="89498" x="6696075" y="3457575"/>
          <p14:tracePt t="89515" x="6710363" y="3457575"/>
          <p14:tracePt t="89532" x="6719888" y="3457575"/>
          <p14:tracePt t="89548" x="6729413" y="3457575"/>
          <p14:tracePt t="89565" x="6748463" y="3457575"/>
          <p14:tracePt t="89582" x="6772275" y="3457575"/>
          <p14:tracePt t="89598" x="6786563" y="3452813"/>
          <p14:tracePt t="89615" x="6805613" y="3452813"/>
          <p14:tracePt t="89632" x="6829425" y="3448050"/>
          <p14:tracePt t="89648" x="6843713" y="3448050"/>
          <p14:tracePt t="89665" x="6858000" y="3448050"/>
          <p14:tracePt t="89682" x="6872288" y="3448050"/>
          <p14:tracePt t="89698" x="6886575" y="3448050"/>
          <p14:tracePt t="89715" x="6900863" y="3448050"/>
          <p14:tracePt t="89732" x="6919913" y="3448050"/>
          <p14:tracePt t="89748" x="6938963" y="3448050"/>
          <p14:tracePt t="89765" x="6967538" y="3448050"/>
          <p14:tracePt t="89782" x="6986588" y="3448050"/>
          <p14:tracePt t="89798" x="7010400" y="3448050"/>
          <p14:tracePt t="89815" x="7038975" y="3448050"/>
          <p14:tracePt t="89831" x="7048500" y="3448050"/>
          <p14:tracePt t="89848" x="7077075" y="3448050"/>
          <p14:tracePt t="89865" x="7091363" y="3452813"/>
          <p14:tracePt t="89882" x="7110413" y="3452813"/>
          <p14:tracePt t="89898" x="7129463" y="3452813"/>
          <p14:tracePt t="89915" x="7138988" y="3457575"/>
          <p14:tracePt t="89931" x="7143750" y="3457575"/>
          <p14:tracePt t="89948" x="7148513" y="3457575"/>
          <p14:tracePt t="89988" x="7148513" y="3462338"/>
          <p14:tracePt t="90051" x="7148513" y="3467100"/>
          <p14:tracePt t="90065" x="7138988" y="3471863"/>
          <p14:tracePt t="90072" x="7129463" y="3476625"/>
          <p14:tracePt t="90087" x="7115175" y="3476625"/>
          <p14:tracePt t="90098" x="7110413" y="3476625"/>
          <p14:tracePt t="90115" x="7105650" y="3476625"/>
          <p14:tracePt t="90131" x="7067550" y="3476625"/>
          <p14:tracePt t="90148" x="7024688" y="3476625"/>
          <p14:tracePt t="90165" x="6900863" y="3476625"/>
          <p14:tracePt t="90181" x="6805613" y="3476625"/>
          <p14:tracePt t="90198" x="6638925" y="3476625"/>
          <p14:tracePt t="90215" x="6543675" y="3476625"/>
          <p14:tracePt t="90231" x="6448425" y="3476625"/>
          <p14:tracePt t="90248" x="6319838" y="3476625"/>
          <p14:tracePt t="90265" x="6262688" y="3481388"/>
          <p14:tracePt t="90282" x="6215063" y="3481388"/>
          <p14:tracePt t="90298" x="6162675" y="3486150"/>
          <p14:tracePt t="90315" x="6124575" y="3490913"/>
          <p14:tracePt t="90331" x="6091238" y="3495675"/>
          <p14:tracePt t="90348" x="6076950" y="3500438"/>
          <p14:tracePt t="90365" x="6067425" y="3505200"/>
          <p14:tracePt t="90381" x="6057900" y="3505200"/>
          <p14:tracePt t="90398" x="6057900" y="3509963"/>
          <p14:tracePt t="98489" x="6034088" y="3529013"/>
          <p14:tracePt t="98499" x="5991225" y="3567113"/>
          <p14:tracePt t="98512" x="5900738" y="3629025"/>
          <p14:tracePt t="98529" x="5834063" y="3686175"/>
          <p14:tracePt t="98545" x="5738813" y="3762375"/>
          <p14:tracePt t="98562" x="5695950" y="3795713"/>
          <p14:tracePt t="98579" x="5653088" y="3824288"/>
          <p14:tracePt t="98595" x="5638800" y="3833813"/>
          <p14:tracePt t="98612" x="5629275" y="3833813"/>
          <p14:tracePt t="98629" x="5624513" y="3843338"/>
          <p14:tracePt t="98662" x="5624513" y="3848100"/>
          <p14:tracePt t="98678" x="5619750" y="3848100"/>
          <p14:tracePt t="98740" x="5614988" y="3848100"/>
          <p14:tracePt t="98768" x="5610225" y="3848100"/>
          <p14:tracePt t="98895" x="5614988" y="3848100"/>
          <p14:tracePt t="98916" x="5614988" y="3843338"/>
          <p14:tracePt t="98929" x="5614988" y="3838575"/>
          <p14:tracePt t="98971" x="5629275" y="3819525"/>
          <p14:tracePt t="98986" x="5648325" y="3810000"/>
          <p14:tracePt t="98992" x="5657850" y="3805238"/>
          <p14:tracePt t="98999" x="5676900" y="3800475"/>
          <p14:tracePt t="99013" x="5710238" y="3795713"/>
          <p14:tracePt t="99029" x="5743575" y="3790950"/>
          <p14:tracePt t="99045" x="5772150" y="3786188"/>
          <p14:tracePt t="99062" x="5824538" y="3781425"/>
          <p14:tracePt t="99078" x="5867400" y="3781425"/>
          <p14:tracePt t="99095" x="5905500" y="3776663"/>
          <p14:tracePt t="99112" x="5948363" y="3776663"/>
          <p14:tracePt t="99128" x="5972175" y="3776663"/>
          <p14:tracePt t="99145" x="5981700" y="3776663"/>
          <p14:tracePt t="99162" x="5991225" y="3776663"/>
          <p14:tracePt t="99203" x="5995988" y="3776663"/>
          <p14:tracePt t="99288" x="6000750" y="3776663"/>
          <p14:tracePt t="99351" x="6005513" y="3776663"/>
          <p14:tracePt t="104294" x="5986463" y="3776663"/>
          <p14:tracePt t="104301" x="5943600" y="3776663"/>
          <p14:tracePt t="104310" x="5886450" y="3776663"/>
          <p14:tracePt t="104327" x="5762625" y="3771900"/>
          <p14:tracePt t="104343" x="5591175" y="3757613"/>
          <p14:tracePt t="104360" x="5472113" y="3748088"/>
          <p14:tracePt t="104377" x="5376863" y="3729038"/>
          <p14:tracePt t="104378" x="5329238" y="3724275"/>
          <p14:tracePt t="104393" x="5238750" y="3709988"/>
          <p14:tracePt t="104410" x="5167313" y="3700463"/>
          <p14:tracePt t="104427" x="5081588" y="3690938"/>
          <p14:tracePt t="104443" x="5043488" y="3690938"/>
          <p14:tracePt t="104460" x="5005388" y="3681413"/>
          <p14:tracePt t="104477" x="4943475" y="3676650"/>
          <p14:tracePt t="104493" x="4905375" y="3690938"/>
          <p14:tracePt t="104510" x="4862513" y="3695700"/>
          <p14:tracePt t="104527" x="4805363" y="3709988"/>
          <p14:tracePt t="104543" x="4791075" y="3714750"/>
          <p14:tracePt t="104560" x="4767263" y="3724275"/>
          <p14:tracePt t="104939" x="4686300" y="3743325"/>
          <p14:tracePt t="104946" x="4562475" y="3757613"/>
          <p14:tracePt t="104960" x="4248150" y="3819525"/>
          <p14:tracePt t="104976" x="3890963" y="3890963"/>
          <p14:tracePt t="104993" x="3529013" y="3948113"/>
          <p14:tracePt t="105010" x="2967038" y="4014788"/>
          <p14:tracePt t="105026" x="2619375" y="4067175"/>
          <p14:tracePt t="105043" x="2252663" y="4110038"/>
          <p14:tracePt t="105060" x="2109788" y="4129088"/>
          <p14:tracePt t="105076" x="2014538" y="4148138"/>
          <p14:tracePt t="105093" x="1933575" y="4157663"/>
          <p14:tracePt t="105110" x="1905000" y="4167188"/>
          <p14:tracePt t="105126" x="1890713" y="4167188"/>
          <p14:tracePt t="105500" x="1862138" y="4195763"/>
          <p14:tracePt t="105507" x="1819275" y="4233863"/>
          <p14:tracePt t="105514" x="1771650" y="4276725"/>
          <p14:tracePt t="105526" x="1733550" y="4319588"/>
          <p14:tracePt t="105543" x="1633538" y="4414838"/>
          <p14:tracePt t="105560" x="1571625" y="4481513"/>
          <p14:tracePt t="105576" x="1519238" y="4543425"/>
          <p14:tracePt t="105593" x="1495425" y="4567238"/>
          <p14:tracePt t="105609" x="1485900" y="4576763"/>
          <p14:tracePt t="105626" x="1481138" y="4581525"/>
          <p14:tracePt t="105668" x="1476375" y="4581525"/>
          <p14:tracePt t="105676" x="1476375" y="4586288"/>
          <p14:tracePt t="108621" x="1476375" y="4595813"/>
          <p14:tracePt t="108627" x="1476375" y="4605338"/>
          <p14:tracePt t="108642" x="1481138" y="4633913"/>
          <p14:tracePt t="108658" x="1481138" y="4662488"/>
          <p14:tracePt t="108676" x="1495425" y="4705350"/>
          <p14:tracePt t="108692" x="1500188" y="4729163"/>
          <p14:tracePt t="108708" x="1509713" y="4743450"/>
          <p14:tracePt t="108725" x="1509713" y="4752975"/>
          <p14:tracePt t="108742" x="1514475" y="4757738"/>
          <p14:tracePt t="108775" x="1514475" y="4762500"/>
          <p14:tracePt t="108803" x="1519238" y="4762500"/>
          <p14:tracePt t="108845" x="1524000" y="4762500"/>
          <p14:tracePt t="108908" x="1528763" y="4762500"/>
          <p14:tracePt t="108921" x="1528763" y="4757738"/>
          <p14:tracePt t="108929" x="1538288" y="4752975"/>
          <p14:tracePt t="108943" x="1543050" y="4748213"/>
          <p14:tracePt t="108958" x="1547813" y="4733925"/>
          <p14:tracePt t="108975" x="1547813" y="4714875"/>
          <p14:tracePt t="108992" x="1543050" y="4672013"/>
          <p14:tracePt t="109013" x="1524000" y="4638675"/>
          <p14:tracePt t="109034" x="1509713" y="4614863"/>
          <p14:tracePt t="109042" x="1509713" y="4610100"/>
          <p14:tracePt t="109058" x="1500188" y="4605338"/>
          <p14:tracePt t="109075" x="1481138" y="4591050"/>
          <p14:tracePt t="109092" x="1471613" y="4586288"/>
          <p14:tracePt t="109108" x="1457325" y="4586288"/>
          <p14:tracePt t="109125" x="1438275" y="4576763"/>
          <p14:tracePt t="109142" x="1433513" y="4576763"/>
          <p14:tracePt t="109158" x="1423988" y="4572000"/>
          <p14:tracePt t="109175" x="1419225" y="4572000"/>
          <p14:tracePt t="109209" x="1419225" y="4562475"/>
          <p14:tracePt t="109225" x="1414463" y="4562475"/>
          <p14:tracePt t="109242" x="1409700" y="4562475"/>
          <p14:tracePt t="109280" x="1409700" y="4567238"/>
          <p14:tracePt t="109350" x="1409700" y="4572000"/>
          <p14:tracePt t="109392" x="1414463" y="4572000"/>
          <p14:tracePt t="109413" x="1414463" y="4576763"/>
          <p14:tracePt t="109462" x="1419225" y="4576763"/>
          <p14:tracePt t="109483" x="1419225" y="4581525"/>
          <p14:tracePt t="109518" x="1419225" y="4586288"/>
          <p14:tracePt t="109524" x="1423988" y="4586288"/>
          <p14:tracePt t="109553" x="1428750" y="4586288"/>
          <p14:tracePt t="109573" x="1428750" y="4591050"/>
          <p14:tracePt t="109587" x="1433513" y="4591050"/>
          <p14:tracePt t="109609" x="1433513" y="4595813"/>
          <p14:tracePt t="109651" x="1438275" y="4595813"/>
          <p14:tracePt t="109672" x="1438275" y="4600575"/>
          <p14:tracePt t="109707" x="1438275" y="4605338"/>
          <p14:tracePt t="110317" x="1443038" y="4605338"/>
          <p14:tracePt t="110486" x="1443038" y="4610100"/>
          <p14:tracePt t="110548" x="1443038" y="4614863"/>
          <p14:tracePt t="110555" x="1447800" y="4614863"/>
          <p14:tracePt t="110583" x="1447800" y="4619625"/>
          <p14:tracePt t="110696" x="1452563" y="4619625"/>
          <p14:tracePt t="110809" x="1457325" y="4619625"/>
          <p14:tracePt t="110871" x="1462088" y="4614863"/>
          <p14:tracePt t="110885" x="1466850" y="4610100"/>
          <p14:tracePt t="110899" x="1466850" y="4605338"/>
          <p14:tracePt t="110920" x="1476375" y="4595813"/>
          <p14:tracePt t="110928" x="1481138" y="4581525"/>
          <p14:tracePt t="110941" x="1504950" y="4567238"/>
          <p14:tracePt t="110958" x="1528763" y="4538663"/>
          <p14:tracePt t="110974" x="1552575" y="4491038"/>
          <p14:tracePt t="110991" x="1600200" y="4424363"/>
          <p14:tracePt t="111008" x="1638300" y="4362450"/>
          <p14:tracePt t="111024" x="1681163" y="4310063"/>
          <p14:tracePt t="111041" x="1757363" y="4205288"/>
          <p14:tracePt t="111058" x="1814513" y="4124325"/>
          <p14:tracePt t="111074" x="1885950" y="3995738"/>
          <p14:tracePt t="111091" x="1947863" y="3886200"/>
          <p14:tracePt t="111108" x="2009775" y="3786188"/>
          <p14:tracePt t="111124" x="2095500" y="3671888"/>
          <p14:tracePt t="111141" x="2138363" y="3600450"/>
          <p14:tracePt t="111158" x="2185988" y="3514725"/>
          <p14:tracePt t="111174" x="2200275" y="3471863"/>
          <p14:tracePt t="111191" x="2209800" y="3452813"/>
          <p14:tracePt t="111208" x="2219325" y="3443288"/>
          <p14:tracePt t="111224" x="2219325" y="3438525"/>
          <p14:tracePt t="111566" x="2305050" y="3386138"/>
          <p14:tracePt t="111572" x="2471738" y="3290888"/>
          <p14:tracePt t="111579" x="2619375" y="3205163"/>
          <p14:tracePt t="111591" x="2795588" y="3119438"/>
          <p14:tracePt t="111608" x="3167063" y="2967038"/>
          <p14:tracePt t="111624" x="3681413" y="2824163"/>
          <p14:tracePt t="111641" x="3919538" y="2786063"/>
          <p14:tracePt t="111657" x="4176713" y="2738438"/>
          <p14:tracePt t="111674" x="4281488" y="2714625"/>
          <p14:tracePt t="111691" x="4391025" y="2695575"/>
          <p14:tracePt t="111707" x="4414838" y="2690813"/>
          <p14:tracePt t="111724" x="4424363" y="2690813"/>
          <p14:tracePt t="111741" x="4429125" y="2690813"/>
          <p14:tracePt t="111757" x="4433888" y="2690813"/>
          <p14:tracePt t="111881" x="4429125" y="2690813"/>
          <p14:tracePt t="111887" x="4424363" y="2690813"/>
          <p14:tracePt t="111901" x="4419600" y="2695575"/>
          <p14:tracePt t="111909" x="4414838" y="2695575"/>
          <p14:tracePt t="111924" x="4410075" y="2700338"/>
          <p14:tracePt t="111941" x="4400550" y="2709863"/>
          <p14:tracePt t="111958" x="4386263" y="2714625"/>
          <p14:tracePt t="111974" x="4381500" y="2714625"/>
          <p14:tracePt t="111991" x="4376738" y="2724150"/>
          <p14:tracePt t="112007" x="4343400" y="2738438"/>
          <p14:tracePt t="112024" x="4295775" y="2771775"/>
          <p14:tracePt t="112041" x="4200525" y="2838450"/>
          <p14:tracePt t="112057" x="4029075" y="2981325"/>
          <p14:tracePt t="112074" x="3833813" y="3119438"/>
          <p14:tracePt t="112091" x="3595688" y="3324225"/>
          <p14:tracePt t="112107" x="3419475" y="3462338"/>
          <p14:tracePt t="112124" x="3281363" y="3586163"/>
          <p14:tracePt t="112141" x="3124200" y="3752850"/>
          <p14:tracePt t="112157" x="3033713" y="3824288"/>
          <p14:tracePt t="112174" x="2967038" y="3895725"/>
          <p14:tracePt t="112191" x="2895600" y="3990975"/>
          <p14:tracePt t="112207" x="2876550" y="4029075"/>
          <p14:tracePt t="112224" x="2852738" y="4067175"/>
          <p14:tracePt t="112241" x="2847975" y="4076700"/>
          <p14:tracePt t="112257" x="2843213" y="4090988"/>
          <p14:tracePt t="112274" x="2838450" y="4095750"/>
          <p14:tracePt t="113922" x="2814638" y="4124325"/>
          <p14:tracePt t="113929" x="2786063" y="4171950"/>
          <p14:tracePt t="113940" x="2757488" y="4224338"/>
          <p14:tracePt t="113957" x="2662238" y="4367213"/>
          <p14:tracePt t="113973" x="2614613" y="4448175"/>
          <p14:tracePt t="113990" x="2576513" y="4524375"/>
          <p14:tracePt t="114007" x="2547938" y="4605338"/>
          <p14:tracePt t="114023" x="2528888" y="4638675"/>
          <p14:tracePt t="114040" x="2514600" y="4667250"/>
          <p14:tracePt t="114057" x="2514600" y="4672013"/>
          <p14:tracePt t="114073" x="2509838" y="4676775"/>
          <p14:tracePt t="114090" x="2509838" y="4681538"/>
          <p14:tracePt t="114125" x="2505075" y="4681538"/>
          <p14:tracePt t="114160" x="2500313" y="4681538"/>
          <p14:tracePt t="114202" x="2500313" y="4676775"/>
          <p14:tracePt t="114216" x="2500313" y="4672013"/>
          <p14:tracePt t="114223" x="2500313" y="4667250"/>
          <p14:tracePt t="114230" x="2500313" y="4662488"/>
          <p14:tracePt t="114244" x="2500313" y="4657725"/>
          <p14:tracePt t="114265" x="2500313" y="4652963"/>
          <p14:tracePt t="114279" x="2505075" y="4648200"/>
          <p14:tracePt t="114290" x="2505075" y="4643438"/>
          <p14:tracePt t="114307" x="2505075" y="4633913"/>
          <p14:tracePt t="114357" x="2505075" y="4614863"/>
          <p14:tracePt t="114370" x="2509838" y="4610100"/>
          <p14:tracePt t="114384" x="2533650" y="4600575"/>
          <p14:tracePt t="114391" x="2552700" y="4595813"/>
          <p14:tracePt t="114406" x="2609850" y="4586288"/>
          <p14:tracePt t="114423" x="2700338" y="4576763"/>
          <p14:tracePt t="114440" x="2819400" y="4572000"/>
          <p14:tracePt t="114456" x="2905125" y="4567238"/>
          <p14:tracePt t="114473" x="2981325" y="4562475"/>
          <p14:tracePt t="114490" x="3062288" y="4557713"/>
          <p14:tracePt t="114506" x="3086100" y="4548188"/>
          <p14:tracePt t="114523" x="3105150" y="4548188"/>
          <p14:tracePt t="114540" x="3119438" y="4543425"/>
          <p14:tracePt t="114567" x="3124200" y="4543425"/>
          <p14:tracePt t="114595" x="3128963" y="4543425"/>
          <p14:tracePt t="114629" x="3133725" y="4543425"/>
          <p14:tracePt t="114637" x="3133725" y="4538663"/>
          <p14:tracePt t="117379" x="3162300" y="4533900"/>
          <p14:tracePt t="117386" x="3186113" y="4533900"/>
          <p14:tracePt t="117393" x="3219450" y="4529138"/>
          <p14:tracePt t="117405" x="3252788" y="4529138"/>
          <p14:tracePt t="117422" x="3348038" y="4514850"/>
          <p14:tracePt t="117439" x="3433763" y="4510088"/>
          <p14:tracePt t="117455" x="3524250" y="4500563"/>
          <p14:tracePt t="117472" x="3576638" y="4500563"/>
          <p14:tracePt t="117489" x="3629025" y="4495800"/>
          <p14:tracePt t="117505" x="3705225" y="4495800"/>
          <p14:tracePt t="117522" x="3743325" y="4495800"/>
          <p14:tracePt t="117539" x="3767138" y="4495800"/>
          <p14:tracePt t="117555" x="3795713" y="4495800"/>
          <p14:tracePt t="117572" x="3810000" y="4495800"/>
          <p14:tracePt t="117589" x="3819525" y="4495800"/>
          <p14:tracePt t="117605" x="3824288" y="4495800"/>
          <p14:tracePt t="117639" x="3829050" y="4495800"/>
          <p14:tracePt t="118101" x="3838575" y="4500563"/>
          <p14:tracePt t="118108" x="3852863" y="4505325"/>
          <p14:tracePt t="118115" x="3871913" y="4510088"/>
          <p14:tracePt t="118122" x="3881438" y="4510088"/>
          <p14:tracePt t="118139" x="3895725" y="4514850"/>
          <p14:tracePt t="118155" x="3905250" y="4519613"/>
          <p14:tracePt t="118172" x="3914775" y="4519613"/>
          <p14:tracePt t="118189" x="3924300" y="4524375"/>
          <p14:tracePt t="118205" x="3933825" y="4524375"/>
          <p14:tracePt t="118222" x="3938588" y="4529138"/>
          <p14:tracePt t="118239" x="3943350" y="4529138"/>
          <p14:tracePt t="118255" x="3948113" y="4533900"/>
          <p14:tracePt t="118272" x="3952875" y="4533900"/>
          <p14:tracePt t="118305" x="3957638" y="4533900"/>
          <p14:tracePt t="118346" x="3962400" y="4533900"/>
          <p14:tracePt t="118382" x="3967163" y="4533900"/>
          <p14:tracePt t="118389" x="3971925" y="4533900"/>
          <p14:tracePt t="118452" x="3976688" y="4533900"/>
          <p14:tracePt t="118663" x="3986213" y="4533900"/>
          <p14:tracePt t="118746" x="3986213" y="4529138"/>
          <p14:tracePt t="118781" x="3986213" y="4524375"/>
          <p14:tracePt t="118865" x="3981450" y="4524375"/>
          <p14:tracePt t="122863" x="4005263" y="4524375"/>
          <p14:tracePt t="122869" x="4024313" y="4524375"/>
          <p14:tracePt t="122883" x="4086225" y="4533900"/>
          <p14:tracePt t="122890" x="4124325" y="4538663"/>
          <p14:tracePt t="122904" x="4191000" y="4538663"/>
          <p14:tracePt t="122920" x="4243388" y="4538663"/>
          <p14:tracePt t="122937" x="4286250" y="4538663"/>
          <p14:tracePt t="122954" x="4343400" y="4538663"/>
          <p14:tracePt t="122970" x="4386263" y="4538663"/>
          <p14:tracePt t="122987" x="4438650" y="4538663"/>
          <p14:tracePt t="123004" x="4491038" y="4538663"/>
          <p14:tracePt t="123020" x="4519613" y="4538663"/>
          <p14:tracePt t="123037" x="4567238" y="4533900"/>
          <p14:tracePt t="123054" x="4591050" y="4533900"/>
          <p14:tracePt t="123070" x="4629150" y="4533900"/>
          <p14:tracePt t="123087" x="4691063" y="4524375"/>
          <p14:tracePt t="123104" x="4724400" y="4524375"/>
          <p14:tracePt t="130295" x="4772025" y="4510088"/>
          <p14:tracePt t="130302" x="4814888" y="4495800"/>
          <p14:tracePt t="130309" x="4867275" y="4481513"/>
          <p14:tracePt t="130318" x="4910138" y="4462463"/>
          <p14:tracePt t="130335" x="5029200" y="4443413"/>
          <p14:tracePt t="130351" x="5148263" y="4414838"/>
          <p14:tracePt t="130368" x="5334000" y="4410075"/>
          <p14:tracePt t="130384" x="5448300" y="4410075"/>
          <p14:tracePt t="130401" x="5595938" y="4424363"/>
          <p14:tracePt t="130418" x="5676900" y="4443413"/>
          <p14:tracePt t="130435" x="5805488" y="4476750"/>
          <p14:tracePt t="130451" x="5862638" y="4500563"/>
          <p14:tracePt t="130468" x="5900738" y="4519613"/>
          <p14:tracePt t="130484" x="5934075" y="4533900"/>
          <p14:tracePt t="130501" x="5938838" y="4543425"/>
          <p14:tracePt t="130518" x="5943600" y="4548188"/>
          <p14:tracePt t="130551" x="5948363" y="4552950"/>
          <p14:tracePt t="130584" x="5948363" y="4557713"/>
          <p14:tracePt t="130610" x="5953125" y="4557713"/>
          <p14:tracePt t="130618" x="5957888" y="4562475"/>
          <p14:tracePt t="130634" x="5967413" y="4562475"/>
          <p14:tracePt t="130651" x="5976938" y="4567238"/>
          <p14:tracePt t="130668" x="5991225" y="4572000"/>
          <p14:tracePt t="130684" x="5995988" y="4572000"/>
          <p14:tracePt t="130701" x="6000750" y="4572000"/>
          <p14:tracePt t="130734" x="6005513" y="4572000"/>
          <p14:tracePt t="130758" x="6010275" y="4572000"/>
          <p14:tracePt t="130821" x="6015038" y="4572000"/>
          <p14:tracePt t="130849" x="6019800" y="4572000"/>
          <p14:tracePt t="130856" x="6024563" y="4572000"/>
          <p14:tracePt t="130868" x="6024563" y="4576763"/>
          <p14:tracePt t="130884" x="6034088" y="4576763"/>
          <p14:tracePt t="130901" x="6038850" y="4581525"/>
          <p14:tracePt t="130918" x="6048375" y="4581525"/>
          <p14:tracePt t="130934" x="6053138" y="4581525"/>
          <p14:tracePt t="130967" x="6057900" y="4581525"/>
          <p14:tracePt t="130984" x="6062663" y="4581525"/>
          <p14:tracePt t="131052" x="6067425" y="4581525"/>
          <p14:tracePt t="131123" x="6072188" y="4581525"/>
          <p14:tracePt t="131403" x="6076950" y="4581525"/>
          <p14:tracePt t="131424" x="6076950" y="4586288"/>
          <p14:tracePt t="132251" x="6096000" y="4586288"/>
          <p14:tracePt t="132258" x="6119813" y="4586288"/>
          <p14:tracePt t="132267" x="6138863" y="4586288"/>
          <p14:tracePt t="132284" x="6191250" y="4581525"/>
          <p14:tracePt t="132300" x="6257925" y="4576763"/>
          <p14:tracePt t="132317" x="6296025" y="4572000"/>
          <p14:tracePt t="132334" x="6343650" y="4572000"/>
          <p14:tracePt t="132350" x="6410325" y="4562475"/>
          <p14:tracePt t="132367" x="6434138" y="4562475"/>
          <p14:tracePt t="132384" x="6467475" y="4562475"/>
          <p14:tracePt t="132400" x="6481763" y="4562475"/>
          <p14:tracePt t="132417" x="6496050" y="4562475"/>
          <p14:tracePt t="132434" x="6515100" y="4562475"/>
          <p14:tracePt t="132450" x="6524625" y="4562475"/>
          <p14:tracePt t="132467" x="6553200" y="4562475"/>
          <p14:tracePt t="132484" x="6577013" y="4557713"/>
          <p14:tracePt t="132501" x="6596063" y="4557713"/>
          <p14:tracePt t="132517" x="6615113" y="4552950"/>
          <p14:tracePt t="132534" x="6624638" y="4552950"/>
          <p14:tracePt t="132550" x="6643688" y="4552950"/>
          <p14:tracePt t="132567" x="6657975" y="4548188"/>
          <p14:tracePt t="132584" x="6677025" y="4548188"/>
          <p14:tracePt t="132600" x="6691313" y="4543425"/>
          <p14:tracePt t="132617" x="6724650" y="4543425"/>
          <p14:tracePt t="132634" x="6753225" y="4543425"/>
          <p14:tracePt t="132650" x="6805613" y="4543425"/>
          <p14:tracePt t="132667" x="6838950" y="4543425"/>
          <p14:tracePt t="132684" x="6872288" y="4543425"/>
          <p14:tracePt t="132700" x="6924675" y="4543425"/>
          <p14:tracePt t="132717" x="6981825" y="4543425"/>
          <p14:tracePt t="132734" x="7043738" y="4543425"/>
          <p14:tracePt t="132750" x="7115175" y="4543425"/>
          <p14:tracePt t="132767" x="7153275" y="4543425"/>
          <p14:tracePt t="132784" x="7181850" y="4543425"/>
          <p14:tracePt t="132800" x="7196138" y="4548188"/>
          <p14:tracePt t="132817" x="7200900" y="4548188"/>
          <p14:tracePt t="132834" x="7210425" y="4552950"/>
          <p14:tracePt t="132867" x="7215188" y="4552950"/>
          <p14:tracePt t="139472" x="0" y="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35040" y="1188720"/>
            <a:ext cx="29260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0" b="1" dirty="0">
                <a:solidFill>
                  <a:srgbClr val="E7E3D9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150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1051560" cy="105156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52" y="1673352"/>
            <a:ext cx="548640" cy="5486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783080" y="1463040"/>
            <a:ext cx="4572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3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1783080" y="1773936"/>
            <a:ext cx="5120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Capitalization Rate (Cap Rate)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502920" y="2788920"/>
            <a:ext cx="8138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single most important number in commercial real estate.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02920" y="3246120"/>
            <a:ext cx="8138160" cy="86868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" y="3451860"/>
            <a:ext cx="457200" cy="4572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3291840"/>
            <a:ext cx="7040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many cents of income does every EGP / SAR / USD of value generate per year?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502920" y="4224528"/>
            <a:ext cx="8138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 Rate  =  NOI  ÷  Property Value</a:t>
            </a:r>
            <a:endParaRPr lang="en-US" sz="1100" dirty="0"/>
          </a:p>
        </p:txBody>
      </p:sp>
      <p:sp>
        <p:nvSpPr>
          <p:cNvPr id="12" name="Text 8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723"/>
    </mc:Choice>
    <mc:Fallback xmlns="">
      <p:transition spd="slow" advTm="757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554" x="6348413" y="3376613"/>
          <p14:tracePt t="11080" x="6296025" y="3376613"/>
          <p14:tracePt t="11088" x="6186488" y="3367088"/>
          <p14:tracePt t="11094" x="6096000" y="3367088"/>
          <p14:tracePt t="11107" x="5962650" y="3362325"/>
          <p14:tracePt t="11123" x="5562600" y="3328988"/>
          <p14:tracePt t="11140" x="5272088" y="3309938"/>
          <p14:tracePt t="11157" x="4962525" y="3276600"/>
          <p14:tracePt t="11173" x="4505325" y="3262313"/>
          <p14:tracePt t="11190" x="4291013" y="3252788"/>
          <p14:tracePt t="11206" x="4062413" y="3252788"/>
          <p14:tracePt t="11223" x="3967163" y="3262313"/>
          <p14:tracePt t="11240" x="3914775" y="3262313"/>
          <p14:tracePt t="11256" x="3886200" y="3257550"/>
          <p14:tracePt t="11273" x="3881438" y="3257550"/>
          <p14:tracePt t="11290" x="3881438" y="3252788"/>
          <p14:tracePt t="11760" x="3819525" y="3262313"/>
          <p14:tracePt t="11768" x="3690938" y="3295650"/>
          <p14:tracePt t="11775" x="3576638" y="3324225"/>
          <p14:tracePt t="11789" x="3424238" y="3362325"/>
          <p14:tracePt t="11806" x="2962275" y="3467100"/>
          <p14:tracePt t="11823" x="2586038" y="3543300"/>
          <p14:tracePt t="11839" x="2362200" y="3586163"/>
          <p14:tracePt t="11856" x="2228850" y="3605213"/>
          <p14:tracePt t="11873" x="2076450" y="3633788"/>
          <p14:tracePt t="11889" x="1995488" y="3648075"/>
          <p14:tracePt t="11906" x="1947863" y="3657600"/>
          <p14:tracePt t="11923" x="1919288" y="3662363"/>
          <p14:tracePt t="11940" x="1914525" y="3667125"/>
          <p14:tracePt t="12076" x="1914525" y="3671888"/>
          <p14:tracePt t="13107" x="1900238" y="3690938"/>
          <p14:tracePt t="13114" x="1857375" y="3729038"/>
          <p14:tracePt t="13122" x="1814513" y="3757613"/>
          <p14:tracePt t="13139" x="1738313" y="3810000"/>
          <p14:tracePt t="13156" x="1643063" y="3876675"/>
          <p14:tracePt t="13172" x="1595438" y="3905250"/>
          <p14:tracePt t="13189" x="1571625" y="3924300"/>
          <p14:tracePt t="13206" x="1562100" y="3938588"/>
          <p14:tracePt t="13222" x="1557338" y="3938588"/>
          <p14:tracePt t="13256" x="1557338" y="3943350"/>
          <p14:tracePt t="13486" x="1557338" y="3938588"/>
          <p14:tracePt t="13507" x="1557338" y="3933825"/>
          <p14:tracePt t="13520" x="1557338" y="3929063"/>
          <p14:tracePt t="13550" x="1557338" y="3924300"/>
          <p14:tracePt t="13563" x="1557338" y="3919538"/>
          <p14:tracePt t="13620" x="1557338" y="3914775"/>
          <p14:tracePt t="13654" x="1557338" y="3910013"/>
          <p14:tracePt t="13675" x="1562100" y="3910013"/>
          <p14:tracePt t="13703" x="1562100" y="3905250"/>
          <p14:tracePt t="13710" x="1566863" y="3905250"/>
          <p14:tracePt t="13722" x="1571625" y="3905250"/>
          <p14:tracePt t="13739" x="1624013" y="3881438"/>
          <p14:tracePt t="13755" x="1671638" y="3867150"/>
          <p14:tracePt t="13772" x="1738313" y="3838575"/>
          <p14:tracePt t="13789" x="1781175" y="3819525"/>
          <p14:tracePt t="13806" x="1833563" y="3790950"/>
          <p14:tracePt t="13822" x="1900238" y="3748088"/>
          <p14:tracePt t="13839" x="1933575" y="3738563"/>
          <p14:tracePt t="13855" x="1966913" y="3729038"/>
          <p14:tracePt t="13872" x="1985963" y="3719513"/>
          <p14:tracePt t="13889" x="1990725" y="3719513"/>
          <p14:tracePt t="13922" x="1995488" y="3719513"/>
          <p14:tracePt t="13949" x="2000250" y="3719513"/>
          <p14:tracePt t="14495" x="2014538" y="3719513"/>
          <p14:tracePt t="14502" x="2047875" y="3719513"/>
          <p14:tracePt t="14509" x="2066925" y="3719513"/>
          <p14:tracePt t="14522" x="2095500" y="3719513"/>
          <p14:tracePt t="14539" x="2147888" y="3724275"/>
          <p14:tracePt t="14555" x="2181225" y="3724275"/>
          <p14:tracePt t="14572" x="2257425" y="3724275"/>
          <p14:tracePt t="14589" x="2305050" y="3729038"/>
          <p14:tracePt t="14605" x="2343150" y="3729038"/>
          <p14:tracePt t="14622" x="2386013" y="3729038"/>
          <p14:tracePt t="14638" x="2414588" y="3729038"/>
          <p14:tracePt t="14655" x="2447925" y="3729038"/>
          <p14:tracePt t="14656" x="2466975" y="3729038"/>
          <p14:tracePt t="14672" x="2509838" y="3729038"/>
          <p14:tracePt t="14689" x="2557463" y="3729038"/>
          <p14:tracePt t="14705" x="2609850" y="3724275"/>
          <p14:tracePt t="14722" x="2638425" y="3724275"/>
          <p14:tracePt t="14739" x="2671763" y="3719513"/>
          <p14:tracePt t="14755" x="2724150" y="3714750"/>
          <p14:tracePt t="14772" x="2757488" y="3714750"/>
          <p14:tracePt t="14788" x="2786063" y="3709988"/>
          <p14:tracePt t="14805" x="2824163" y="3709988"/>
          <p14:tracePt t="14822" x="2847975" y="3709988"/>
          <p14:tracePt t="14838" x="2890838" y="3709988"/>
          <p14:tracePt t="14855" x="2919413" y="3714750"/>
          <p14:tracePt t="14872" x="2952750" y="3714750"/>
          <p14:tracePt t="14888" x="2990850" y="3719513"/>
          <p14:tracePt t="14905" x="3019425" y="3719513"/>
          <p14:tracePt t="14922" x="3038475" y="3719513"/>
          <p14:tracePt t="14938" x="3067050" y="3729038"/>
          <p14:tracePt t="14955" x="3090863" y="3733800"/>
          <p14:tracePt t="14972" x="3143250" y="3748088"/>
          <p14:tracePt t="14988" x="3181350" y="3762375"/>
          <p14:tracePt t="15005" x="3214688" y="3771900"/>
          <p14:tracePt t="15022" x="3257550" y="3781425"/>
          <p14:tracePt t="15038" x="3276600" y="3786188"/>
          <p14:tracePt t="15055" x="3295650" y="3790950"/>
          <p14:tracePt t="15072" x="3338513" y="3795713"/>
          <p14:tracePt t="15088" x="3376613" y="3805238"/>
          <p14:tracePt t="15105" x="3443288" y="3810000"/>
          <p14:tracePt t="15122" x="3471863" y="3810000"/>
          <p14:tracePt t="15138" x="3495675" y="3810000"/>
          <p14:tracePt t="15155" x="3529013" y="3814763"/>
          <p14:tracePt t="15172" x="3543300" y="3814763"/>
          <p14:tracePt t="15188" x="3552825" y="3819525"/>
          <p14:tracePt t="15205" x="3571875" y="3819525"/>
          <p14:tracePt t="15222" x="3576638" y="3819525"/>
          <p14:tracePt t="15238" x="3586163" y="3819525"/>
          <p14:tracePt t="15255" x="3600450" y="3819525"/>
          <p14:tracePt t="15589" x="3614738" y="3814763"/>
          <p14:tracePt t="15596" x="3643313" y="3810000"/>
          <p14:tracePt t="15610" x="3724275" y="3795713"/>
          <p14:tracePt t="15621" x="3767138" y="3790950"/>
          <p14:tracePt t="15638" x="3914775" y="3781425"/>
          <p14:tracePt t="15655" x="4010025" y="3781425"/>
          <p14:tracePt t="15671" x="4105275" y="3781425"/>
          <p14:tracePt t="15688" x="4229100" y="3781425"/>
          <p14:tracePt t="15705" x="4286250" y="3781425"/>
          <p14:tracePt t="15722" x="4357688" y="3781425"/>
          <p14:tracePt t="15738" x="4457700" y="3771900"/>
          <p14:tracePt t="15755" x="4510088" y="3771900"/>
          <p14:tracePt t="15771" x="4595813" y="3767138"/>
          <p14:tracePt t="15788" x="4638675" y="3767138"/>
          <p14:tracePt t="15805" x="4676775" y="3762375"/>
          <p14:tracePt t="15821" x="4705350" y="3762375"/>
          <p14:tracePt t="15838" x="4719638" y="3762375"/>
          <p14:tracePt t="15855" x="4724400" y="3762375"/>
          <p14:tracePt t="15871" x="4729163" y="3762375"/>
          <p14:tracePt t="15996" x="4733925" y="3762375"/>
          <p14:tracePt t="16564" x="4757738" y="3762375"/>
          <p14:tracePt t="16571" x="4781550" y="3762375"/>
          <p14:tracePt t="16578" x="4824413" y="3762375"/>
          <p14:tracePt t="16588" x="4852988" y="3762375"/>
          <p14:tracePt t="16605" x="4905375" y="3762375"/>
          <p14:tracePt t="16621" x="4976813" y="3767138"/>
          <p14:tracePt t="16638" x="5005388" y="3767138"/>
          <p14:tracePt t="16655" x="5053013" y="3767138"/>
          <p14:tracePt t="16671" x="5072063" y="3767138"/>
          <p14:tracePt t="16688" x="5091113" y="3767138"/>
          <p14:tracePt t="16705" x="5114925" y="3767138"/>
          <p14:tracePt t="16721" x="5129213" y="3771900"/>
          <p14:tracePt t="16738" x="5133975" y="3771900"/>
          <p14:tracePt t="16754" x="5138738" y="3771900"/>
          <p14:tracePt t="16774" x="5148263" y="3771900"/>
          <p14:tracePt t="16788" x="5153025" y="3776663"/>
          <p14:tracePt t="16804" x="5167313" y="3776663"/>
          <p14:tracePt t="16821" x="5176838" y="3776663"/>
          <p14:tracePt t="16838" x="5191125" y="3776663"/>
          <p14:tracePt t="16854" x="5200650" y="3776663"/>
          <p14:tracePt t="16871" x="5214938" y="3776663"/>
          <p14:tracePt t="16888" x="5243513" y="3776663"/>
          <p14:tracePt t="16904" x="5267325" y="3771900"/>
          <p14:tracePt t="16921" x="5300663" y="3771900"/>
          <p14:tracePt t="16954" x="5348288" y="3767138"/>
          <p14:tracePt t="17433" x="5362575" y="3767138"/>
          <p14:tracePt t="17440" x="5372100" y="3767138"/>
          <p14:tracePt t="17447" x="5391150" y="3771900"/>
          <p14:tracePt t="17455" x="5395913" y="3776663"/>
          <p14:tracePt t="17471" x="5414963" y="3781425"/>
          <p14:tracePt t="17488" x="5434013" y="3786188"/>
          <p14:tracePt t="17504" x="5462588" y="3790950"/>
          <p14:tracePt t="17521" x="5476875" y="3795713"/>
          <p14:tracePt t="17538" x="5505450" y="3795713"/>
          <p14:tracePt t="17554" x="5519738" y="3800475"/>
          <p14:tracePt t="17571" x="5534025" y="3800475"/>
          <p14:tracePt t="17588" x="5543550" y="3800475"/>
          <p14:tracePt t="17604" x="5557838" y="3800475"/>
          <p14:tracePt t="17621" x="5567363" y="3800475"/>
          <p14:tracePt t="17638" x="5600700" y="3795713"/>
          <p14:tracePt t="17654" x="5629275" y="3790950"/>
          <p14:tracePt t="17671" x="5691188" y="3781425"/>
          <p14:tracePt t="17688" x="5724525" y="3776663"/>
          <p14:tracePt t="17705" x="5757863" y="3771900"/>
          <p14:tracePt t="17721" x="5795963" y="3762375"/>
          <p14:tracePt t="17738" x="5819775" y="3757613"/>
          <p14:tracePt t="17754" x="5834063" y="3752850"/>
          <p14:tracePt t="17771" x="5872163" y="3748088"/>
          <p14:tracePt t="17787" x="5900738" y="3743325"/>
          <p14:tracePt t="17804" x="5929313" y="3738563"/>
          <p14:tracePt t="17821" x="5967413" y="3729038"/>
          <p14:tracePt t="17837" x="5986463" y="3729038"/>
          <p14:tracePt t="17854" x="6010275" y="3724275"/>
          <p14:tracePt t="17871" x="6024563" y="3724275"/>
          <p14:tracePt t="17887" x="6038850" y="3724275"/>
          <p14:tracePt t="17904" x="6072188" y="3724275"/>
          <p14:tracePt t="17921" x="6086475" y="3724275"/>
          <p14:tracePt t="17938" x="6124575" y="3729038"/>
          <p14:tracePt t="17954" x="6138863" y="3729038"/>
          <p14:tracePt t="17971" x="6148388" y="3729038"/>
          <p14:tracePt t="17987" x="6153150" y="3729038"/>
          <p14:tracePt t="18021" x="6157913" y="3729038"/>
          <p14:tracePt t="18037" x="6172200" y="3733800"/>
          <p14:tracePt t="18054" x="6181725" y="3733800"/>
          <p14:tracePt t="18071" x="6186488" y="3738563"/>
          <p14:tracePt t="18087" x="6196013" y="3738563"/>
          <p14:tracePt t="18104" x="6200775" y="3738563"/>
          <p14:tracePt t="18121" x="6215063" y="3743325"/>
          <p14:tracePt t="18137" x="6229350" y="3748088"/>
          <p14:tracePt t="18154" x="6248400" y="3752850"/>
          <p14:tracePt t="18171" x="6281738" y="3762375"/>
          <p14:tracePt t="18187" x="6310313" y="3771900"/>
          <p14:tracePt t="18204" x="6338888" y="3776663"/>
          <p14:tracePt t="18221" x="6348413" y="3781425"/>
          <p14:tracePt t="18237" x="6357938" y="3781425"/>
          <p14:tracePt t="18254" x="6372225" y="3781425"/>
          <p14:tracePt t="18271" x="6381750" y="3786188"/>
          <p14:tracePt t="18287" x="6396038" y="3790950"/>
          <p14:tracePt t="18304" x="6405563" y="3795713"/>
          <p14:tracePt t="18321" x="6410325" y="3795713"/>
          <p14:tracePt t="18366" x="6419850" y="3795713"/>
          <p14:tracePt t="19117" x="6424613" y="3795713"/>
          <p14:tracePt t="19138" x="6424613" y="3800475"/>
          <p14:tracePt t="19335" x="6424613" y="3805238"/>
          <p14:tracePt t="19825" x="6429375" y="3805238"/>
          <p14:tracePt t="19874" x="6429375" y="3800475"/>
          <p14:tracePt t="20035" x="6429375" y="3795713"/>
          <p14:tracePt t="20050" x="6429375" y="3790950"/>
          <p14:tracePt t="20056" x="6434138" y="3786188"/>
          <p14:tracePt t="20070" x="6477000" y="3767138"/>
          <p14:tracePt t="20087" x="6529388" y="3748088"/>
          <p14:tracePt t="20103" x="6591300" y="3729038"/>
          <p14:tracePt t="20120" x="6672263" y="3705225"/>
          <p14:tracePt t="20137" x="6724650" y="3695700"/>
          <p14:tracePt t="20153" x="6781800" y="3690938"/>
          <p14:tracePt t="20170" x="6843713" y="3681413"/>
          <p14:tracePt t="20187" x="6867525" y="3671888"/>
          <p14:tracePt t="20203" x="6886575" y="3676650"/>
          <p14:tracePt t="20220" x="6896100" y="3676650"/>
          <p14:tracePt t="20237" x="6900863" y="3676650"/>
          <p14:tracePt t="20253" x="6905625" y="3676650"/>
          <p14:tracePt t="20288" x="6905625" y="3681413"/>
          <p14:tracePt t="20316" x="6910388" y="3686175"/>
          <p14:tracePt t="20351" x="6915150" y="3686175"/>
          <p14:tracePt t="20436" x="6919913" y="3686175"/>
          <p14:tracePt t="21326" x="6934200" y="3686175"/>
          <p14:tracePt t="21336" x="6948488" y="3681413"/>
          <p14:tracePt t="21353" x="6986588" y="3676650"/>
          <p14:tracePt t="21370" x="7029450" y="3671888"/>
          <p14:tracePt t="21386" x="7058025" y="3667125"/>
          <p14:tracePt t="21403" x="7086600" y="3662363"/>
          <p14:tracePt t="21420" x="7119938" y="3662363"/>
          <p14:tracePt t="21436" x="7138988" y="3662363"/>
          <p14:tracePt t="21453" x="7186613" y="3662363"/>
          <p14:tracePt t="21470" x="7205663" y="3662363"/>
          <p14:tracePt t="21486" x="7229475" y="3662363"/>
          <p14:tracePt t="21520" x="7234238" y="3662363"/>
          <p14:tracePt t="21536" x="7248525" y="3662363"/>
          <p14:tracePt t="21553" x="7258050" y="3671888"/>
          <p14:tracePt t="21569" x="7267575" y="3671888"/>
          <p14:tracePt t="21586" x="7300913" y="3676650"/>
          <p14:tracePt t="21603" x="7319963" y="3681413"/>
          <p14:tracePt t="21620" x="7334250" y="3681413"/>
          <p14:tracePt t="21636" x="7339013" y="3681413"/>
          <p14:tracePt t="21669" x="7348538" y="3681413"/>
          <p14:tracePt t="21718" x="7329488" y="3681413"/>
          <p14:tracePt t="21725" x="7315200" y="3676650"/>
          <p14:tracePt t="21740" x="7243763" y="3657600"/>
          <p14:tracePt t="21753" x="7119938" y="3667125"/>
          <p14:tracePt t="21769" x="6943725" y="3671888"/>
          <p14:tracePt t="21786" x="6719888" y="3686175"/>
          <p14:tracePt t="21803" x="6319838" y="3709988"/>
          <p14:tracePt t="21819" x="6029325" y="3724275"/>
          <p14:tracePt t="21836" x="5738813" y="3748088"/>
          <p14:tracePt t="21853" x="5391150" y="3762375"/>
          <p14:tracePt t="21869" x="5248275" y="3771900"/>
          <p14:tracePt t="21886" x="5062538" y="3805238"/>
          <p14:tracePt t="21903" x="4976813" y="3814763"/>
          <p14:tracePt t="21919" x="4929188" y="3819525"/>
          <p14:tracePt t="21936" x="4895850" y="3819525"/>
          <p14:tracePt t="21953" x="4891088" y="3819525"/>
          <p14:tracePt t="22329" x="4800600" y="3824288"/>
          <p14:tracePt t="22335" x="4652963" y="3843338"/>
          <p14:tracePt t="22343" x="4491038" y="3857625"/>
          <p14:tracePt t="22353" x="4295775" y="3876675"/>
          <p14:tracePt t="22369" x="3895725" y="3910013"/>
          <p14:tracePt t="22386" x="3271838" y="3943350"/>
          <p14:tracePt t="22403" x="2905125" y="3952875"/>
          <p14:tracePt t="22419" x="2471738" y="3976688"/>
          <p14:tracePt t="22436" x="2276475" y="3995738"/>
          <p14:tracePt t="22453" x="2162175" y="4005263"/>
          <p14:tracePt t="22469" x="2085975" y="4014788"/>
          <p14:tracePt t="22486" x="2062163" y="4014788"/>
          <p14:tracePt t="22503" x="2057400" y="4014788"/>
          <p14:tracePt t="22560" x="2057400" y="4010025"/>
          <p14:tracePt t="22750" x="2057400" y="4005263"/>
          <p14:tracePt t="22800" x="2066925" y="4005263"/>
          <p14:tracePt t="22806" x="2081213" y="3995738"/>
          <p14:tracePt t="22819" x="2105025" y="3995738"/>
          <p14:tracePt t="22836" x="2152650" y="3995738"/>
          <p14:tracePt t="22853" x="2205038" y="3995738"/>
          <p14:tracePt t="22869" x="2290763" y="3990975"/>
          <p14:tracePt t="22886" x="2347913" y="3986213"/>
          <p14:tracePt t="22902" x="2424113" y="3986213"/>
          <p14:tracePt t="22919" x="2509838" y="3986213"/>
          <p14:tracePt t="22936" x="2547938" y="3981450"/>
          <p14:tracePt t="22952" x="2624138" y="3976688"/>
          <p14:tracePt t="22969" x="2686050" y="3976688"/>
          <p14:tracePt t="22986" x="2738438" y="3976688"/>
          <p14:tracePt t="23002" x="2809875" y="3976688"/>
          <p14:tracePt t="23019" x="2852738" y="3976688"/>
          <p14:tracePt t="23036" x="2905125" y="3976688"/>
          <p14:tracePt t="23052" x="2990850" y="3981450"/>
          <p14:tracePt t="23069" x="3028950" y="3981450"/>
          <p14:tracePt t="23086" x="3071813" y="3986213"/>
          <p14:tracePt t="23102" x="3081338" y="3986213"/>
          <p14:tracePt t="23119" x="3086100" y="3986213"/>
          <p14:tracePt t="23136" x="3095625" y="3986213"/>
          <p14:tracePt t="23191" x="3100388" y="3986213"/>
          <p14:tracePt t="45851" x="3057525" y="4005263"/>
          <p14:tracePt t="45857" x="2986088" y="4033838"/>
          <p14:tracePt t="45865" x="2914650" y="4062413"/>
          <p14:tracePt t="45878" x="2805113" y="4110038"/>
          <p14:tracePt t="45895" x="2695575" y="4157663"/>
          <p14:tracePt t="45911" x="2576513" y="4191000"/>
          <p14:tracePt t="45928" x="2443163" y="4224338"/>
          <p14:tracePt t="45945" x="2347913" y="4238625"/>
          <p14:tracePt t="45961" x="2257425" y="4243388"/>
          <p14:tracePt t="45978" x="2166938" y="4248150"/>
          <p14:tracePt t="45995" x="2124075" y="4248150"/>
          <p14:tracePt t="46011" x="2066925" y="4257675"/>
          <p14:tracePt t="46028" x="2043113" y="4262438"/>
          <p14:tracePt t="46045" x="2024063" y="4267200"/>
          <p14:tracePt t="46061" x="2005013" y="4276725"/>
          <p14:tracePt t="46078" x="1995488" y="4281488"/>
          <p14:tracePt t="46095" x="1990725" y="4291013"/>
          <p14:tracePt t="46111" x="1981200" y="4295775"/>
          <p14:tracePt t="46128" x="1976438" y="4300538"/>
          <p14:tracePt t="46467" x="1947863" y="4319588"/>
          <p14:tracePt t="46474" x="1909763" y="4352925"/>
          <p14:tracePt t="46481" x="1862138" y="4371975"/>
          <p14:tracePt t="46495" x="1771650" y="4424363"/>
          <p14:tracePt t="46511" x="1695450" y="4462463"/>
          <p14:tracePt t="46528" x="1624013" y="4486275"/>
          <p14:tracePt t="46544" x="1566863" y="4514850"/>
          <p14:tracePt t="46561" x="1533525" y="4529138"/>
          <p14:tracePt t="46578" x="1514475" y="4548188"/>
          <p14:tracePt t="46594" x="1476375" y="4567238"/>
          <p14:tracePt t="46611" x="1452563" y="4586288"/>
          <p14:tracePt t="46628" x="1419225" y="4600575"/>
          <p14:tracePt t="46644" x="1395413" y="4610100"/>
          <p14:tracePt t="46661" x="1381125" y="4619625"/>
          <p14:tracePt t="46678" x="1362075" y="4624388"/>
          <p14:tracePt t="46694" x="1357313" y="4624388"/>
          <p14:tracePt t="46711" x="1357313" y="4629150"/>
          <p14:tracePt t="46712" x="1352550" y="4629150"/>
          <p14:tracePt t="46775" x="1347788" y="4624388"/>
          <p14:tracePt t="46782" x="1343025" y="4614863"/>
          <p14:tracePt t="46794" x="1338263" y="4610100"/>
          <p14:tracePt t="46811" x="1323975" y="4576763"/>
          <p14:tracePt t="46828" x="1319213" y="4562475"/>
          <p14:tracePt t="46844" x="1309688" y="4548188"/>
          <p14:tracePt t="46861" x="1309688" y="4529138"/>
          <p14:tracePt t="46878" x="1304925" y="4524375"/>
          <p14:tracePt t="46894" x="1304925" y="4519613"/>
          <p14:tracePt t="46911" x="1304925" y="4510088"/>
          <p14:tracePt t="46928" x="1304925" y="4505325"/>
          <p14:tracePt t="46961" x="1304925" y="4500563"/>
          <p14:tracePt t="46978" x="1304925" y="4495800"/>
          <p14:tracePt t="46994" x="1304925" y="4491038"/>
          <p14:tracePt t="47011" x="1309688" y="4491038"/>
          <p14:tracePt t="47028" x="1309688" y="4486275"/>
          <p14:tracePt t="47044" x="1309688" y="4481513"/>
          <p14:tracePt t="47061" x="1319213" y="4481513"/>
          <p14:tracePt t="47094" x="1323975" y="4481513"/>
          <p14:tracePt t="47112" x="1328738" y="4481513"/>
          <p14:tracePt t="47127" x="1328738" y="4486275"/>
          <p14:tracePt t="47144" x="1333500" y="4486275"/>
          <p14:tracePt t="47168" x="1333500" y="4491038"/>
          <p14:tracePt t="47189" x="1338263" y="4495800"/>
          <p14:tracePt t="47217" x="1343025" y="4500563"/>
          <p14:tracePt t="47224" x="1347788" y="4500563"/>
          <p14:tracePt t="47231" x="1362075" y="4505325"/>
          <p14:tracePt t="47244" x="1371600" y="4510088"/>
          <p14:tracePt t="47261" x="1409700" y="4519613"/>
          <p14:tracePt t="47278" x="1443038" y="4524375"/>
          <p14:tracePt t="47294" x="1476375" y="4524375"/>
          <p14:tracePt t="47311" x="1485900" y="4524375"/>
          <p14:tracePt t="47328" x="1500188" y="4524375"/>
          <p14:tracePt t="47344" x="1504950" y="4524375"/>
          <p14:tracePt t="47361" x="1509713" y="4524375"/>
          <p14:tracePt t="47407" x="1514475" y="4524375"/>
          <p14:tracePt t="47435" x="1519238" y="4524375"/>
          <p14:tracePt t="47771" x="1500188" y="4524375"/>
          <p14:tracePt t="47778" x="1476375" y="4510088"/>
          <p14:tracePt t="47785" x="1452563" y="4500563"/>
          <p14:tracePt t="47794" x="1428750" y="4491038"/>
          <p14:tracePt t="47811" x="1390650" y="4481513"/>
          <p14:tracePt t="47827" x="1352550" y="4471988"/>
          <p14:tracePt t="47844" x="1333500" y="4471988"/>
          <p14:tracePt t="47861" x="1323975" y="4471988"/>
          <p14:tracePt t="47940" x="1323975" y="4467225"/>
          <p14:tracePt t="47974" x="1323975" y="4462463"/>
          <p14:tracePt t="48045" x="1328738" y="4462463"/>
          <p14:tracePt t="48052" x="1333500" y="4462463"/>
          <p14:tracePt t="48060" x="1343025" y="4462463"/>
          <p14:tracePt t="48077" x="1352550" y="4462463"/>
          <p14:tracePt t="48094" x="1404938" y="4462463"/>
          <p14:tracePt t="48111" x="1452563" y="4462463"/>
          <p14:tracePt t="48127" x="1500188" y="4462463"/>
          <p14:tracePt t="48144" x="1538288" y="4462463"/>
          <p14:tracePt t="48160" x="1595438" y="4467225"/>
          <p14:tracePt t="48177" x="1657350" y="4467225"/>
          <p14:tracePt t="48194" x="1700213" y="4471988"/>
          <p14:tracePt t="48210" x="1733550" y="4471988"/>
          <p14:tracePt t="48227" x="1776413" y="4471988"/>
          <p14:tracePt t="48244" x="1790700" y="4481513"/>
          <p14:tracePt t="48260" x="1800225" y="4481513"/>
          <p14:tracePt t="48277" x="1804988" y="4481513"/>
          <p14:tracePt t="48294" x="1814513" y="4481513"/>
          <p14:tracePt t="48353" x="1819275" y="4481513"/>
          <p14:tracePt t="48416" x="1824038" y="4481513"/>
          <p14:tracePt t="48430" x="1828800" y="4481513"/>
          <p14:tracePt t="48437" x="1833563" y="4481513"/>
          <p14:tracePt t="48444" x="1843088" y="4481513"/>
          <p14:tracePt t="48460" x="1866900" y="4481513"/>
          <p14:tracePt t="48477" x="1895475" y="4481513"/>
          <p14:tracePt t="48494" x="1938338" y="4481513"/>
          <p14:tracePt t="48510" x="1971675" y="4481513"/>
          <p14:tracePt t="48527" x="2000250" y="4476750"/>
          <p14:tracePt t="48544" x="2038350" y="4471988"/>
          <p14:tracePt t="48560" x="2071688" y="4467225"/>
          <p14:tracePt t="48577" x="2114550" y="4467225"/>
          <p14:tracePt t="48594" x="2138363" y="4462463"/>
          <p14:tracePt t="48610" x="2152650" y="4462463"/>
          <p14:tracePt t="48627" x="2171700" y="4457700"/>
          <p14:tracePt t="48661" x="2176463" y="4457700"/>
          <p14:tracePt t="48710" x="2181225" y="4457700"/>
          <p14:tracePt t="48844" x="2185988" y="4457700"/>
          <p14:tracePt t="48879" x="2190750" y="4457700"/>
          <p14:tracePt t="48907" x="2195513" y="4457700"/>
          <p14:tracePt t="48998" x="2200275" y="4457700"/>
          <p14:tracePt t="49103" x="2200275" y="4462463"/>
          <p14:tracePt t="75096" x="0" y="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Understanding the Cap Rate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234440"/>
            <a:ext cx="8229600" cy="54864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457200" y="123444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 Rate = NOI ÷ Value</a:t>
            </a:r>
            <a:r>
              <a:rPr lang="en-US" sz="15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↔     </a:t>
            </a: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= NOI ÷ Cap Rate</a:t>
            </a:r>
            <a:r>
              <a:rPr lang="en-US" sz="15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   ↔     </a:t>
            </a: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= Value × Cap Rate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457200" y="1938528"/>
            <a:ext cx="397764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1938528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944" y="2157984"/>
            <a:ext cx="310896" cy="310896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143000" y="210312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Low Cap Rate (5–7%)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713232" y="2505456"/>
            <a:ext cx="3502152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is expensive relative to income. Typical for prime locations, stable tenants, low risk. E.g. prime Riyadh CBD office.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4617720" y="1938528"/>
            <a:ext cx="397764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4617720" y="1938528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5464" y="2157984"/>
            <a:ext cx="310896" cy="310896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5303520" y="210312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High Cap Rate (11–14%)</a:t>
            </a:r>
            <a:endParaRPr lang="en-US" sz="1400" dirty="0"/>
          </a:p>
        </p:txBody>
      </p:sp>
      <p:sp>
        <p:nvSpPr>
          <p:cNvPr id="15" name="Text 11"/>
          <p:cNvSpPr/>
          <p:nvPr/>
        </p:nvSpPr>
        <p:spPr>
          <a:xfrm>
            <a:off x="4873752" y="2505456"/>
            <a:ext cx="3502152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is cheap relative to income. Typical for risky areas, short leases, older buildings. E.g. peripheral industrial Egypt.</a:t>
            </a:r>
            <a:endParaRPr lang="en-US" sz="1150" dirty="0"/>
          </a:p>
        </p:txBody>
      </p:sp>
      <p:sp>
        <p:nvSpPr>
          <p:cNvPr id="16" name="Shape 12"/>
          <p:cNvSpPr/>
          <p:nvPr/>
        </p:nvSpPr>
        <p:spPr>
          <a:xfrm>
            <a:off x="457200" y="3310128"/>
            <a:ext cx="397764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457200" y="3310128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944" y="3529584"/>
            <a:ext cx="310896" cy="310896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1143000" y="347472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Inverse Rule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713232" y="3877056"/>
            <a:ext cx="3502152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↑ Cap Rate = ↓ Property Value (same NOI). ↓ Cap Rate = ↑ Property Value. The relationship is always inverse.</a:t>
            </a:r>
            <a:endParaRPr lang="en-US" sz="1150" dirty="0"/>
          </a:p>
        </p:txBody>
      </p:sp>
      <p:sp>
        <p:nvSpPr>
          <p:cNvPr id="21" name="Shape 16"/>
          <p:cNvSpPr/>
          <p:nvPr/>
        </p:nvSpPr>
        <p:spPr>
          <a:xfrm>
            <a:off x="4617720" y="3310128"/>
            <a:ext cx="3977640" cy="12344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2" name="Shape 17"/>
          <p:cNvSpPr/>
          <p:nvPr/>
        </p:nvSpPr>
        <p:spPr>
          <a:xfrm>
            <a:off x="4617720" y="3310128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5464" y="3529584"/>
            <a:ext cx="310896" cy="310896"/>
          </a:xfrm>
          <a:prstGeom prst="rect">
            <a:avLst/>
          </a:prstGeom>
        </p:spPr>
      </p:pic>
      <p:sp>
        <p:nvSpPr>
          <p:cNvPr id="24" name="Text 18"/>
          <p:cNvSpPr/>
          <p:nvPr/>
        </p:nvSpPr>
        <p:spPr>
          <a:xfrm>
            <a:off x="5303520" y="347472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D5F8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Quick Test</a:t>
            </a:r>
            <a:endParaRPr lang="en-US" sz="1400" dirty="0"/>
          </a:p>
        </p:txBody>
      </p:sp>
      <p:sp>
        <p:nvSpPr>
          <p:cNvPr id="25" name="Text 19"/>
          <p:cNvSpPr/>
          <p:nvPr/>
        </p:nvSpPr>
        <p:spPr>
          <a:xfrm>
            <a:off x="4873752" y="3877056"/>
            <a:ext cx="3502152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sells for EGP 5M, NOI = EGP 500K → Cap Rate = 500,000 ÷ 5,000,000 = 10%. A market benchmark!</a:t>
            </a:r>
            <a:endParaRPr lang="en-US" sz="1150" dirty="0"/>
          </a:p>
        </p:txBody>
      </p:sp>
      <p:sp>
        <p:nvSpPr>
          <p:cNvPr id="26" name="Text 20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7" name="Text 21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424"/>
    </mc:Choice>
    <mc:Fallback xmlns="">
      <p:transition spd="slow" advTm="1884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12" x="4986338" y="3328988"/>
          <p14:tracePt t="6822" x="4976813" y="3305175"/>
          <p14:tracePt t="6829" x="4962525" y="3262313"/>
          <p14:tracePt t="6836" x="4943475" y="3219450"/>
          <p14:tracePt t="6853" x="4910138" y="3138488"/>
          <p14:tracePt t="6869" x="4867275" y="3052763"/>
          <p14:tracePt t="6886" x="4800600" y="2947988"/>
          <p14:tracePt t="6903" x="4762500" y="2867025"/>
          <p14:tracePt t="6919" x="4724400" y="2786063"/>
          <p14:tracePt t="6936" x="4676775" y="2652713"/>
          <p14:tracePt t="6953" x="4633913" y="2547938"/>
          <p14:tracePt t="6969" x="4567238" y="2386013"/>
          <p14:tracePt t="6986" x="4524375" y="2266950"/>
          <p14:tracePt t="7003" x="4495800" y="2157413"/>
          <p14:tracePt t="7019" x="4448175" y="2024063"/>
          <p14:tracePt t="7036" x="4429125" y="1947863"/>
          <p14:tracePt t="7053" x="4395788" y="1852613"/>
          <p14:tracePt t="7069" x="4371975" y="1800225"/>
          <p14:tracePt t="7086" x="4362450" y="1776413"/>
          <p14:tracePt t="7102" x="4338638" y="1738313"/>
          <p14:tracePt t="7119" x="4310063" y="1704975"/>
          <p14:tracePt t="7136" x="4276725" y="1676400"/>
          <p14:tracePt t="7152" x="4233863" y="1628775"/>
          <p14:tracePt t="7169" x="4214813" y="1609725"/>
          <p14:tracePt t="7186" x="4195763" y="1595438"/>
          <p14:tracePt t="7202" x="4176713" y="1576388"/>
          <p14:tracePt t="7219" x="4162425" y="1576388"/>
          <p14:tracePt t="7236" x="4148138" y="1576388"/>
          <p14:tracePt t="7252" x="4133850" y="1581150"/>
          <p14:tracePt t="7269" x="4124325" y="1581150"/>
          <p14:tracePt t="7286" x="4110038" y="1581150"/>
          <p14:tracePt t="7302" x="4105275" y="1581150"/>
          <p14:tracePt t="7319" x="4100513" y="1581150"/>
          <p14:tracePt t="7352" x="4095750" y="1581150"/>
          <p14:tracePt t="7369" x="4090988" y="1585913"/>
          <p14:tracePt t="7386" x="4090988" y="1590675"/>
          <p14:tracePt t="7402" x="4086225" y="1595438"/>
          <p14:tracePt t="7419" x="4081463" y="1600200"/>
          <p14:tracePt t="7436" x="4071938" y="1604963"/>
          <p14:tracePt t="7453" x="4052888" y="1619250"/>
          <p14:tracePt t="7469" x="4038600" y="1624013"/>
          <p14:tracePt t="7486" x="4024313" y="1633538"/>
          <p14:tracePt t="7502" x="4000500" y="1643063"/>
          <p14:tracePt t="7519" x="3981450" y="1643063"/>
          <p14:tracePt t="7536" x="3962400" y="1643063"/>
          <p14:tracePt t="7552" x="3933825" y="1657350"/>
          <p14:tracePt t="7569" x="3919538" y="1657350"/>
          <p14:tracePt t="7586" x="3910013" y="1657350"/>
          <p14:tracePt t="7602" x="3900488" y="1657350"/>
          <p14:tracePt t="7619" x="3895725" y="1657350"/>
          <p14:tracePt t="7636" x="3890963" y="1657350"/>
          <p14:tracePt t="7669" x="3886200" y="1657350"/>
          <p14:tracePt t="8757" x="3914775" y="1657350"/>
          <p14:tracePt t="8764" x="3962400" y="1657350"/>
          <p14:tracePt t="8772" x="4010025" y="1652588"/>
          <p14:tracePt t="8785" x="4105275" y="1652588"/>
          <p14:tracePt t="8802" x="4200525" y="1652588"/>
          <p14:tracePt t="8819" x="4286250" y="1652588"/>
          <p14:tracePt t="8835" x="4381500" y="1657350"/>
          <p14:tracePt t="8852" x="4424363" y="1662113"/>
          <p14:tracePt t="8869" x="4457700" y="1662113"/>
          <p14:tracePt t="8885" x="4519613" y="1666875"/>
          <p14:tracePt t="8902" x="4543425" y="1666875"/>
          <p14:tracePt t="8919" x="4552950" y="1666875"/>
          <p14:tracePt t="8935" x="4557713" y="1666875"/>
          <p14:tracePt t="8975" x="4562475" y="1666875"/>
          <p14:tracePt t="9010" x="4567238" y="1666875"/>
          <p14:tracePt t="9045" x="4572000" y="1666875"/>
          <p14:tracePt t="9101" x="4572000" y="1671638"/>
          <p14:tracePt t="9199" x="4567238" y="1671638"/>
          <p14:tracePt t="9213" x="4562475" y="1671638"/>
          <p14:tracePt t="9241" x="4562475" y="1676400"/>
          <p14:tracePt t="9262" x="4557713" y="1676400"/>
          <p14:tracePt t="9340" x="4557713" y="1681163"/>
          <p14:tracePt t="9417" x="4557713" y="1685925"/>
          <p14:tracePt t="9571" x="4557713" y="1690688"/>
          <p14:tracePt t="9620" x="4557713" y="1695450"/>
          <p14:tracePt t="9837" x="4567238" y="1695450"/>
          <p14:tracePt t="9851" x="4576763" y="1690688"/>
          <p14:tracePt t="9858" x="4581525" y="1690688"/>
          <p14:tracePt t="9868" x="4591050" y="1685925"/>
          <p14:tracePt t="9885" x="4614863" y="1685925"/>
          <p14:tracePt t="9902" x="4672013" y="1685925"/>
          <p14:tracePt t="9918" x="4729163" y="1685925"/>
          <p14:tracePt t="9935" x="4800600" y="1685925"/>
          <p14:tracePt t="9951" x="4838700" y="1690688"/>
          <p14:tracePt t="9968" x="4862513" y="1690688"/>
          <p14:tracePt t="9985" x="4891088" y="1690688"/>
          <p14:tracePt t="10002" x="4900613" y="1690688"/>
          <p14:tracePt t="10018" x="4910138" y="1690688"/>
          <p14:tracePt t="10035" x="4933950" y="1690688"/>
          <p14:tracePt t="10052" x="4943475" y="1690688"/>
          <p14:tracePt t="10068" x="4962525" y="1690688"/>
          <p14:tracePt t="10085" x="4981575" y="1690688"/>
          <p14:tracePt t="10101" x="4991100" y="1690688"/>
          <p14:tracePt t="10118" x="5014913" y="1690688"/>
          <p14:tracePt t="10135" x="5029200" y="1690688"/>
          <p14:tracePt t="10151" x="5043488" y="1690688"/>
          <p14:tracePt t="10153" x="5048250" y="1690688"/>
          <p14:tracePt t="10168" x="5067300" y="1690688"/>
          <p14:tracePt t="10185" x="5076825" y="1690688"/>
          <p14:tracePt t="10201" x="5091113" y="1690688"/>
          <p14:tracePt t="10218" x="5095875" y="1690688"/>
          <p14:tracePt t="10235" x="5100638" y="1690688"/>
          <p14:tracePt t="10268" x="5105400" y="1690688"/>
          <p14:tracePt t="11779" x="5100638" y="1690688"/>
          <p14:tracePt t="11786" x="5076825" y="1690688"/>
          <p14:tracePt t="11793" x="5038725" y="1685925"/>
          <p14:tracePt t="11801" x="5000625" y="1681163"/>
          <p14:tracePt t="11818" x="4943475" y="1671638"/>
          <p14:tracePt t="11834" x="4881563" y="1666875"/>
          <p14:tracePt t="11851" x="4781550" y="1643063"/>
          <p14:tracePt t="11868" x="4710113" y="1619250"/>
          <p14:tracePt t="11884" x="4648200" y="1604963"/>
          <p14:tracePt t="11901" x="4619625" y="1595438"/>
          <p14:tracePt t="11918" x="4610100" y="1585913"/>
          <p14:tracePt t="11934" x="4605338" y="1585913"/>
          <p14:tracePt t="11967" x="4600575" y="1585913"/>
          <p14:tracePt t="12089" x="4600575" y="1590675"/>
          <p14:tracePt t="12102" x="4600575" y="1595438"/>
          <p14:tracePt t="12137" x="4600575" y="1600200"/>
          <p14:tracePt t="16218" x="4576763" y="1604963"/>
          <p14:tracePt t="16225" x="4514850" y="1609725"/>
          <p14:tracePt t="16233" x="4448175" y="1619250"/>
          <p14:tracePt t="16249" x="4333875" y="1628775"/>
          <p14:tracePt t="16266" x="4148138" y="1652588"/>
          <p14:tracePt t="16283" x="4048125" y="1662113"/>
          <p14:tracePt t="16299" x="3962400" y="1666875"/>
          <p14:tracePt t="16316" x="3881438" y="1676400"/>
          <p14:tracePt t="16333" x="3833813" y="1676400"/>
          <p14:tracePt t="16349" x="3790950" y="1681163"/>
          <p14:tracePt t="16366" x="3752850" y="1681163"/>
          <p14:tracePt t="16383" x="3738563" y="1681163"/>
          <p14:tracePt t="16399" x="3724275" y="1681163"/>
          <p14:tracePt t="16433" x="3724275" y="1676400"/>
          <p14:tracePt t="16547" x="3729038" y="1676400"/>
          <p14:tracePt t="16561" x="3733800" y="1676400"/>
          <p14:tracePt t="16569" x="3743325" y="1676400"/>
          <p14:tracePt t="16583" x="3748088" y="1676400"/>
          <p14:tracePt t="16599" x="3757613" y="1676400"/>
          <p14:tracePt t="16616" x="3762375" y="1676400"/>
          <p14:tracePt t="16638" x="3786188" y="1681163"/>
          <p14:tracePt t="16649" x="3790950" y="1681163"/>
          <p14:tracePt t="16666" x="3829050" y="1685925"/>
          <p14:tracePt t="16683" x="3857625" y="1685925"/>
          <p14:tracePt t="16699" x="3881438" y="1685925"/>
          <p14:tracePt t="16716" x="3910013" y="1685925"/>
          <p14:tracePt t="16733" x="3924300" y="1685925"/>
          <p14:tracePt t="16749" x="3952875" y="1685925"/>
          <p14:tracePt t="16750" x="3957638" y="1685925"/>
          <p14:tracePt t="16766" x="3981450" y="1685925"/>
          <p14:tracePt t="16783" x="4000500" y="1685925"/>
          <p14:tracePt t="16799" x="4019550" y="1685925"/>
          <p14:tracePt t="16816" x="4024313" y="1685925"/>
          <p14:tracePt t="16833" x="4029075" y="1685925"/>
          <p14:tracePt t="16849" x="4038600" y="1685925"/>
          <p14:tracePt t="16866" x="4043363" y="1685925"/>
          <p14:tracePt t="16919" x="4048125" y="1685925"/>
          <p14:tracePt t="16946" x="4052888" y="1685925"/>
          <p14:tracePt t="16982" x="4057650" y="1685925"/>
          <p14:tracePt t="17003" x="4067175" y="1695450"/>
          <p14:tracePt t="17010" x="4071938" y="1695450"/>
          <p14:tracePt t="17017" x="4076700" y="1695450"/>
          <p14:tracePt t="17032" x="4090988" y="1695450"/>
          <p14:tracePt t="17049" x="4110038" y="1700213"/>
          <p14:tracePt t="17066" x="4157663" y="1704975"/>
          <p14:tracePt t="17083" x="4200525" y="1704975"/>
          <p14:tracePt t="17099" x="4252913" y="1709738"/>
          <p14:tracePt t="17116" x="4319588" y="1709738"/>
          <p14:tracePt t="17132" x="4357688" y="1709738"/>
          <p14:tracePt t="17149" x="4410075" y="1700213"/>
          <p14:tracePt t="17166" x="4448175" y="1700213"/>
          <p14:tracePt t="17182" x="4481513" y="1690688"/>
          <p14:tracePt t="17199" x="4514850" y="1685925"/>
          <p14:tracePt t="17216" x="4524375" y="1681163"/>
          <p14:tracePt t="17232" x="4533900" y="1681163"/>
          <p14:tracePt t="17249" x="4538663" y="1681163"/>
          <p14:tracePt t="17290" x="4543425" y="1681163"/>
          <p14:tracePt t="17333" x="4543425" y="1676400"/>
          <p14:tracePt t="17346" x="4543425" y="1671638"/>
          <p14:tracePt t="17353" x="4543425" y="1666875"/>
          <p14:tracePt t="17366" x="4543425" y="1662113"/>
          <p14:tracePt t="17382" x="4533900" y="1652588"/>
          <p14:tracePt t="17399" x="4524375" y="1643063"/>
          <p14:tracePt t="17416" x="4519613" y="1638300"/>
          <p14:tracePt t="17432" x="4514850" y="1633538"/>
          <p14:tracePt t="17466" x="4510088" y="1633538"/>
          <p14:tracePt t="17613" x="4514850" y="1633538"/>
          <p14:tracePt t="17620" x="4519613" y="1638300"/>
          <p14:tracePt t="17632" x="4524375" y="1643063"/>
          <p14:tracePt t="17649" x="4524375" y="1647825"/>
          <p14:tracePt t="17666" x="4538663" y="1662113"/>
          <p14:tracePt t="17682" x="4552950" y="1671638"/>
          <p14:tracePt t="17699" x="4567238" y="1676400"/>
          <p14:tracePt t="17716" x="4572000" y="1676400"/>
          <p14:tracePt t="17749" x="4576763" y="1676400"/>
          <p14:tracePt t="17795" x="4552950" y="1681163"/>
          <p14:tracePt t="17816" x="4500563" y="1685925"/>
          <p14:tracePt t="17823" x="4495800" y="1685925"/>
          <p14:tracePt t="17832" x="4486275" y="1685925"/>
          <p14:tracePt t="17894" x="4491038" y="1685925"/>
          <p14:tracePt t="17901" x="4495800" y="1685925"/>
          <p14:tracePt t="17908" x="4505325" y="1685925"/>
          <p14:tracePt t="17915" x="4510088" y="1685925"/>
          <p14:tracePt t="17932" x="4514850" y="1685925"/>
          <p14:tracePt t="17949" x="4524375" y="1685925"/>
          <p14:tracePt t="18013" x="4519613" y="1685925"/>
          <p14:tracePt t="18027" x="4510088" y="1685925"/>
          <p14:tracePt t="18040" x="4510088" y="1690688"/>
          <p14:tracePt t="18062" x="4510088" y="1695450"/>
          <p14:tracePt t="18111" x="4533900" y="1704975"/>
          <p14:tracePt t="18118" x="4562475" y="1704975"/>
          <p14:tracePt t="18132" x="4648200" y="1700213"/>
          <p14:tracePt t="18149" x="4733925" y="1690688"/>
          <p14:tracePt t="18165" x="4829175" y="1690688"/>
          <p14:tracePt t="18182" x="4962525" y="1695450"/>
          <p14:tracePt t="18199" x="5014913" y="1700213"/>
          <p14:tracePt t="18216" x="5053013" y="1704975"/>
          <p14:tracePt t="18232" x="5062538" y="1704975"/>
          <p14:tracePt t="18249" x="5072063" y="1709738"/>
          <p14:tracePt t="18265" x="5081588" y="1714500"/>
          <p14:tracePt t="18282" x="5091113" y="1719263"/>
          <p14:tracePt t="18299" x="5110163" y="1719263"/>
          <p14:tracePt t="18315" x="5157788" y="1728788"/>
          <p14:tracePt t="18332" x="5191125" y="1724025"/>
          <p14:tracePt t="18349" x="5243513" y="1719263"/>
          <p14:tracePt t="18365" x="5281613" y="1714500"/>
          <p14:tracePt t="18382" x="5295900" y="1709738"/>
          <p14:tracePt t="18454" x="5286375" y="1709738"/>
          <p14:tracePt t="18461" x="5272088" y="1714500"/>
          <p14:tracePt t="18468" x="5253038" y="1714500"/>
          <p14:tracePt t="18482" x="5229225" y="1714500"/>
          <p14:tracePt t="18499" x="5210175" y="1714500"/>
          <p14:tracePt t="18515" x="5200650" y="1714500"/>
          <p14:tracePt t="18566" x="5205413" y="1714500"/>
          <p14:tracePt t="18573" x="5210175" y="1709738"/>
          <p14:tracePt t="18582" x="5224463" y="1704975"/>
          <p14:tracePt t="18598" x="5229225" y="1704975"/>
          <p14:tracePt t="18629" x="5233988" y="1704975"/>
          <p14:tracePt t="18735" x="5229225" y="1704975"/>
          <p14:tracePt t="18869" x="5224463" y="1704975"/>
          <p14:tracePt t="18875" x="5219700" y="1704975"/>
          <p14:tracePt t="18882" x="5214938" y="1704975"/>
          <p14:tracePt t="18898" x="5205413" y="1704975"/>
          <p14:tracePt t="18915" x="5195888" y="1704975"/>
          <p14:tracePt t="18932" x="5176838" y="1700213"/>
          <p14:tracePt t="18948" x="5167313" y="1700213"/>
          <p14:tracePt t="18965" x="5157788" y="1700213"/>
          <p14:tracePt t="18982" x="5148263" y="1690688"/>
          <p14:tracePt t="18998" x="5143500" y="1685925"/>
          <p14:tracePt t="19015" x="5138738" y="1685925"/>
          <p14:tracePt t="19032" x="5133975" y="1681163"/>
          <p14:tracePt t="19048" x="5133975" y="1676400"/>
          <p14:tracePt t="19065" x="5133975" y="1671638"/>
          <p14:tracePt t="19128" x="5133975" y="1666875"/>
          <p14:tracePt t="19162" x="5133975" y="1662113"/>
          <p14:tracePt t="19197" x="5105400" y="1657350"/>
          <p14:tracePt t="19204" x="5048250" y="1657350"/>
          <p14:tracePt t="19215" x="4986338" y="1662113"/>
          <p14:tracePt t="19232" x="4824413" y="1681163"/>
          <p14:tracePt t="19248" x="4586288" y="1685925"/>
          <p14:tracePt t="19265" x="4476750" y="1690688"/>
          <p14:tracePt t="19282" x="4391025" y="1690688"/>
          <p14:tracePt t="19298" x="4376738" y="1690688"/>
          <p14:tracePt t="19315" x="4371975" y="1690688"/>
          <p14:tracePt t="19348" x="4395788" y="1671638"/>
          <p14:tracePt t="19365" x="4448175" y="1657350"/>
          <p14:tracePt t="19382" x="4538663" y="1638300"/>
          <p14:tracePt t="19398" x="4619625" y="1628775"/>
          <p14:tracePt t="19415" x="4695825" y="1619250"/>
          <p14:tracePt t="19432" x="4714875" y="1614488"/>
          <p14:tracePt t="19448" x="4724400" y="1614488"/>
          <p14:tracePt t="19513" x="4629150" y="1619250"/>
          <p14:tracePt t="19520" x="4586288" y="1624013"/>
          <p14:tracePt t="19532" x="4543425" y="1628775"/>
          <p14:tracePt t="19548" x="4357688" y="1638300"/>
          <p14:tracePt t="19565" x="4243388" y="1643063"/>
          <p14:tracePt t="19582" x="4152900" y="1643063"/>
          <p14:tracePt t="19598" x="4062413" y="1628775"/>
          <p14:tracePt t="19615" x="4019550" y="1619250"/>
          <p14:tracePt t="19632" x="3976688" y="1609725"/>
          <p14:tracePt t="19648" x="3962400" y="1600200"/>
          <p14:tracePt t="19665" x="3957638" y="1600200"/>
          <p14:tracePt t="19682" x="3943350" y="1595438"/>
          <p14:tracePt t="19698" x="3938588" y="1595438"/>
          <p14:tracePt t="19744" x="3933825" y="1595438"/>
          <p14:tracePt t="19787" x="3929063" y="1595438"/>
          <p14:tracePt t="19821" x="3924300" y="1595438"/>
          <p14:tracePt t="20789" x="3895725" y="1595438"/>
          <p14:tracePt t="20796" x="3843338" y="1595438"/>
          <p14:tracePt t="20803" x="3786188" y="1590675"/>
          <p14:tracePt t="20815" x="3729038" y="1590675"/>
          <p14:tracePt t="20831" x="3557588" y="1576388"/>
          <p14:tracePt t="20848" x="3438525" y="1562100"/>
          <p14:tracePt t="20864" x="3333750" y="1552575"/>
          <p14:tracePt t="20881" x="3190875" y="1528763"/>
          <p14:tracePt t="20898" x="3119438" y="1519238"/>
          <p14:tracePt t="20915" x="3024188" y="1495425"/>
          <p14:tracePt t="20931" x="2990850" y="1490663"/>
          <p14:tracePt t="20948" x="2957513" y="1485900"/>
          <p14:tracePt t="20964" x="2924175" y="1485900"/>
          <p14:tracePt t="20981" x="2905125" y="1485900"/>
          <p14:tracePt t="20998" x="2886075" y="1490663"/>
          <p14:tracePt t="21014" x="2862263" y="1500188"/>
          <p14:tracePt t="21031" x="2847975" y="1509713"/>
          <p14:tracePt t="21048" x="2824163" y="1519238"/>
          <p14:tracePt t="21064" x="2814638" y="1528763"/>
          <p14:tracePt t="21081" x="2805113" y="1533525"/>
          <p14:tracePt t="21098" x="2800350" y="1533525"/>
          <p14:tracePt t="21393" x="2776538" y="1538288"/>
          <p14:tracePt t="21399" x="2738438" y="1543050"/>
          <p14:tracePt t="21406" x="2695575" y="1547813"/>
          <p14:tracePt t="21414" x="2657475" y="1552575"/>
          <p14:tracePt t="21431" x="2576513" y="1557338"/>
          <p14:tracePt t="21448" x="2490788" y="1557338"/>
          <p14:tracePt t="21464" x="2395538" y="1557338"/>
          <p14:tracePt t="21481" x="2357438" y="1552575"/>
          <p14:tracePt t="21498" x="2319338" y="1552575"/>
          <p14:tracePt t="21514" x="2309813" y="1552575"/>
          <p14:tracePt t="21553" x="2305050" y="1552575"/>
          <p14:tracePt t="21644" x="2309813" y="1552575"/>
          <p14:tracePt t="21651" x="2309813" y="1557338"/>
          <p14:tracePt t="21664" x="2314575" y="1562100"/>
          <p14:tracePt t="21681" x="2314575" y="1566863"/>
          <p14:tracePt t="21697" x="2319338" y="1571625"/>
          <p14:tracePt t="21714" x="2319338" y="1576388"/>
          <p14:tracePt t="21731" x="2324100" y="1581150"/>
          <p14:tracePt t="21747" x="2328863" y="1581150"/>
          <p14:tracePt t="21764" x="2333625" y="1585913"/>
          <p14:tracePt t="21784" x="2333625" y="1590675"/>
          <p14:tracePt t="21797" x="2338388" y="1590675"/>
          <p14:tracePt t="21814" x="2338388" y="1595438"/>
          <p14:tracePt t="21831" x="2338388" y="1600200"/>
          <p14:tracePt t="21847" x="2343150" y="1604963"/>
          <p14:tracePt t="21864" x="2343150" y="1609725"/>
          <p14:tracePt t="21881" x="2343150" y="1614488"/>
          <p14:tracePt t="21904" x="2343150" y="1619250"/>
          <p14:tracePt t="21946" x="2343150" y="1624013"/>
          <p14:tracePt t="21974" x="2343150" y="1628775"/>
          <p14:tracePt t="22009" x="2343150" y="1633538"/>
          <p14:tracePt t="22037" x="2338388" y="1633538"/>
          <p14:tracePt t="22094" x="2333625" y="1633538"/>
          <p14:tracePt t="22248" x="2352675" y="1614488"/>
          <p14:tracePt t="22254" x="2357438" y="1609725"/>
          <p14:tracePt t="22264" x="2371725" y="1604963"/>
          <p14:tracePt t="22281" x="2390775" y="1604963"/>
          <p14:tracePt t="22297" x="2447925" y="1614488"/>
          <p14:tracePt t="22314" x="2495550" y="1628775"/>
          <p14:tracePt t="22331" x="2562225" y="1638300"/>
          <p14:tracePt t="22347" x="2600325" y="1647825"/>
          <p14:tracePt t="22364" x="2619375" y="1647825"/>
          <p14:tracePt t="22381" x="2652713" y="1647825"/>
          <p14:tracePt t="22397" x="2667000" y="1652588"/>
          <p14:tracePt t="22414" x="2686050" y="1652588"/>
          <p14:tracePt t="22431" x="2709863" y="1652588"/>
          <p14:tracePt t="22447" x="2719388" y="1652588"/>
          <p14:tracePt t="22464" x="2728913" y="1652588"/>
          <p14:tracePt t="22481" x="2733675" y="1652588"/>
          <p14:tracePt t="22514" x="2738438" y="1652588"/>
          <p14:tracePt t="22531" x="2743200" y="1652588"/>
          <p14:tracePt t="22591" x="2747963" y="1652588"/>
          <p14:tracePt t="22661" x="2752725" y="1652588"/>
          <p14:tracePt t="22724" x="2752725" y="1657350"/>
          <p14:tracePt t="23061" x="2757488" y="1657350"/>
          <p14:tracePt t="23068" x="2771775" y="1666875"/>
          <p14:tracePt t="23081" x="2781300" y="1666875"/>
          <p14:tracePt t="23097" x="2857500" y="1657350"/>
          <p14:tracePt t="23114" x="2971800" y="1647825"/>
          <p14:tracePt t="23130" x="3219450" y="1633538"/>
          <p14:tracePt t="23147" x="3367088" y="1633538"/>
          <p14:tracePt t="23164" x="3548063" y="1638300"/>
          <p14:tracePt t="23180" x="3652838" y="1638300"/>
          <p14:tracePt t="23197" x="4200525" y="1681163"/>
          <p14:tracePt t="23214" x="4433888" y="1714500"/>
          <p14:tracePt t="23230" x="4457700" y="1719263"/>
          <p14:tracePt t="23247" x="4457700" y="1733550"/>
          <p14:tracePt t="23819" x="4510088" y="1733550"/>
          <p14:tracePt t="23824" x="4572000" y="1719263"/>
          <p14:tracePt t="23832" x="4633913" y="1709738"/>
          <p14:tracePt t="23847" x="4743450" y="1690688"/>
          <p14:tracePt t="23864" x="4833938" y="1666875"/>
          <p14:tracePt t="23880" x="4933950" y="1657350"/>
          <p14:tracePt t="23897" x="4976813" y="1638300"/>
          <p14:tracePt t="23913" x="5000625" y="1633538"/>
          <p14:tracePt t="23930" x="5014913" y="1628775"/>
          <p14:tracePt t="23947" x="5019675" y="1628775"/>
          <p14:tracePt t="23963" x="5019675" y="1624013"/>
          <p14:tracePt t="23980" x="5029200" y="1624013"/>
          <p14:tracePt t="24070" x="5033963" y="1624013"/>
          <p14:tracePt t="24169" x="5038725" y="1624013"/>
          <p14:tracePt t="24259" x="5043488" y="1624013"/>
          <p14:tracePt t="24820" x="5053013" y="1624013"/>
          <p14:tracePt t="24827" x="5067300" y="1624013"/>
          <p14:tracePt t="24834" x="5072063" y="1624013"/>
          <p14:tracePt t="24846" x="5081588" y="1624013"/>
          <p14:tracePt t="24863" x="5100638" y="1624013"/>
          <p14:tracePt t="24880" x="5110163" y="1624013"/>
          <p14:tracePt t="24897" x="5119688" y="1624013"/>
          <p14:tracePt t="24913" x="5133975" y="1624013"/>
          <p14:tracePt t="24930" x="5138738" y="1624013"/>
          <p14:tracePt t="24946" x="5143500" y="1624013"/>
          <p14:tracePt t="24963" x="5148263" y="1624013"/>
          <p14:tracePt t="25010" x="5157788" y="1624013"/>
          <p14:tracePt t="25073" x="5162550" y="1624013"/>
          <p14:tracePt t="25690" x="5153025" y="1624013"/>
          <p14:tracePt t="26412" x="5119688" y="1624013"/>
          <p14:tracePt t="26419" x="5076825" y="1624013"/>
          <p14:tracePt t="26429" x="5038725" y="1624013"/>
          <p14:tracePt t="26446" x="4953000" y="1624013"/>
          <p14:tracePt t="26463" x="4857750" y="1614488"/>
          <p14:tracePt t="26479" x="4829175" y="1609725"/>
          <p14:tracePt t="26496" x="4814888" y="1609725"/>
          <p14:tracePt t="26513" x="4810125" y="1604963"/>
          <p14:tracePt t="26529" x="4805363" y="1604963"/>
          <p14:tracePt t="26700" x="4805363" y="1609725"/>
          <p14:tracePt t="26713" x="4805363" y="1614488"/>
          <p14:tracePt t="26777" x="4805363" y="1619250"/>
          <p14:tracePt t="26790" x="4800600" y="1619250"/>
          <p14:tracePt t="26818" x="4795838" y="1619250"/>
          <p14:tracePt t="26825" x="4791075" y="1624013"/>
          <p14:tracePt t="26832" x="4781550" y="1624013"/>
          <p14:tracePt t="26846" x="4748213" y="1628775"/>
          <p14:tracePt t="26862" x="4719638" y="1628775"/>
          <p14:tracePt t="26879" x="4667250" y="1633538"/>
          <p14:tracePt t="26896" x="4557713" y="1638300"/>
          <p14:tracePt t="26912" x="4452938" y="1638300"/>
          <p14:tracePt t="26929" x="4343400" y="1638300"/>
          <p14:tracePt t="26946" x="4224338" y="1638300"/>
          <p14:tracePt t="26962" x="4152900" y="1633538"/>
          <p14:tracePt t="26979" x="4062413" y="1628775"/>
          <p14:tracePt t="26996" x="4029075" y="1628775"/>
          <p14:tracePt t="27012" x="4005263" y="1628775"/>
          <p14:tracePt t="27029" x="4000500" y="1628775"/>
          <p14:tracePt t="27071" x="3995738" y="1628775"/>
          <p14:tracePt t="27079" x="3995738" y="1624013"/>
          <p14:tracePt t="27096" x="3990975" y="1619250"/>
          <p14:tracePt t="27112" x="3952875" y="1619250"/>
          <p14:tracePt t="27129" x="3914775" y="1619250"/>
          <p14:tracePt t="27146" x="3876675" y="1619250"/>
          <p14:tracePt t="27162" x="3829050" y="1619250"/>
          <p14:tracePt t="27179" x="3810000" y="1619250"/>
          <p14:tracePt t="27196" x="3790950" y="1619250"/>
          <p14:tracePt t="27212" x="3776663" y="1614488"/>
          <p14:tracePt t="27478" x="3781425" y="1614488"/>
          <p14:tracePt t="28017" x="3781425" y="1609725"/>
          <p14:tracePt t="28024" x="3771900" y="1609725"/>
          <p14:tracePt t="28040" x="3767138" y="1604963"/>
          <p14:tracePt t="28045" x="3762375" y="1604963"/>
          <p14:tracePt t="28116" x="3767138" y="1600200"/>
          <p14:tracePt t="28122" x="3771900" y="1600200"/>
          <p14:tracePt t="28136" x="3776663" y="1600200"/>
          <p14:tracePt t="28145" x="3776663" y="1595438"/>
          <p14:tracePt t="28171" x="3790950" y="1581150"/>
          <p14:tracePt t="28179" x="3800475" y="1576388"/>
          <p14:tracePt t="28195" x="3824288" y="1566863"/>
          <p14:tracePt t="28212" x="3910013" y="1562100"/>
          <p14:tracePt t="28229" x="4095750" y="1566863"/>
          <p14:tracePt t="28245" x="4291013" y="1585913"/>
          <p14:tracePt t="28262" x="4491038" y="1609725"/>
          <p14:tracePt t="28279" x="4591050" y="1619250"/>
          <p14:tracePt t="28295" x="4686300" y="1628775"/>
          <p14:tracePt t="28312" x="4757738" y="1638300"/>
          <p14:tracePt t="28329" x="4772025" y="1638300"/>
          <p14:tracePt t="28345" x="4781550" y="1643063"/>
          <p14:tracePt t="28362" x="4786313" y="1643063"/>
          <p14:tracePt t="28439" x="4752975" y="1643063"/>
          <p14:tracePt t="28445" x="4743450" y="1643063"/>
          <p14:tracePt t="28452" x="4733925" y="1638300"/>
          <p14:tracePt t="28462" x="4719638" y="1633538"/>
          <p14:tracePt t="28479" x="4705350" y="1624013"/>
          <p14:tracePt t="28495" x="4686300" y="1619250"/>
          <p14:tracePt t="28512" x="4681538" y="1609725"/>
          <p14:tracePt t="28528" x="4676775" y="1604963"/>
          <p14:tracePt t="28545" x="4672013" y="1604963"/>
          <p14:tracePt t="28562" x="4672013" y="1600200"/>
          <p14:tracePt t="28578" x="4657725" y="1595438"/>
          <p14:tracePt t="28595" x="4648200" y="1595438"/>
          <p14:tracePt t="28612" x="4638675" y="1590675"/>
          <p14:tracePt t="28629" x="4624388" y="1590675"/>
          <p14:tracePt t="28645" x="4619625" y="1590675"/>
          <p14:tracePt t="28662" x="4614863" y="1581150"/>
          <p14:tracePt t="28695" x="4610100" y="1581150"/>
          <p14:tracePt t="28746" x="4605338" y="1581150"/>
          <p14:tracePt t="29076" x="4557713" y="1585913"/>
          <p14:tracePt t="29083" x="4519613" y="1590675"/>
          <p14:tracePt t="29095" x="4467225" y="1595438"/>
          <p14:tracePt t="29112" x="4348163" y="1604963"/>
          <p14:tracePt t="29128" x="4295775" y="1609725"/>
          <p14:tracePt t="29145" x="4233863" y="1609725"/>
          <p14:tracePt t="29162" x="4219575" y="1609725"/>
          <p14:tracePt t="29178" x="4210050" y="1609725"/>
          <p14:tracePt t="29195" x="4200525" y="1609725"/>
          <p14:tracePt t="29228" x="4200525" y="1604963"/>
          <p14:tracePt t="29245" x="4191000" y="1604963"/>
          <p14:tracePt t="29262" x="4176713" y="1604963"/>
          <p14:tracePt t="29279" x="4129088" y="1600200"/>
          <p14:tracePt t="29295" x="4105275" y="1595438"/>
          <p14:tracePt t="29312" x="4062413" y="1595438"/>
          <p14:tracePt t="29328" x="3981450" y="1595438"/>
          <p14:tracePt t="29345" x="3914775" y="1595438"/>
          <p14:tracePt t="29362" x="3876675" y="1595438"/>
          <p14:tracePt t="29378" x="3848100" y="1600200"/>
          <p14:tracePt t="29395" x="3838575" y="1600200"/>
          <p14:tracePt t="29412" x="3833813" y="1600200"/>
          <p14:tracePt t="29428" x="3829050" y="1600200"/>
          <p14:tracePt t="31144" x="3781425" y="1600200"/>
          <p14:tracePt t="31151" x="3700463" y="1600200"/>
          <p14:tracePt t="31161" x="3624263" y="1600200"/>
          <p14:tracePt t="31178" x="3400425" y="1600200"/>
          <p14:tracePt t="31194" x="3024188" y="1600200"/>
          <p14:tracePt t="31211" x="2752725" y="1590675"/>
          <p14:tracePt t="31228" x="2409825" y="1585913"/>
          <p14:tracePt t="31244" x="2266950" y="1585913"/>
          <p14:tracePt t="31261" x="2152650" y="1585913"/>
          <p14:tracePt t="31278" x="2028825" y="1585913"/>
          <p14:tracePt t="31294" x="1981200" y="1585913"/>
          <p14:tracePt t="31311" x="1943100" y="1585913"/>
          <p14:tracePt t="31328" x="1895475" y="1581150"/>
          <p14:tracePt t="31344" x="1866900" y="1581150"/>
          <p14:tracePt t="31361" x="1828800" y="1576388"/>
          <p14:tracePt t="31378" x="1809750" y="1576388"/>
          <p14:tracePt t="31394" x="1800225" y="1571625"/>
          <p14:tracePt t="31411" x="1795463" y="1571625"/>
          <p14:tracePt t="31428" x="1790700" y="1571625"/>
          <p14:tracePt t="31444" x="1785938" y="1571625"/>
          <p14:tracePt t="31461" x="1781175" y="1571625"/>
          <p14:tracePt t="31478" x="1771650" y="1571625"/>
          <p14:tracePt t="31511" x="1766888" y="1571625"/>
          <p14:tracePt t="32169" x="1857375" y="1528763"/>
          <p14:tracePt t="32175" x="1905000" y="1504950"/>
          <p14:tracePt t="32182" x="1985963" y="1495425"/>
          <p14:tracePt t="32194" x="2057400" y="1485900"/>
          <p14:tracePt t="32211" x="2424113" y="1419225"/>
          <p14:tracePt t="32227" x="2724150" y="1371600"/>
          <p14:tracePt t="32244" x="3067050" y="1338263"/>
          <p14:tracePt t="32261" x="3614738" y="1323975"/>
          <p14:tracePt t="32277" x="3976688" y="1323975"/>
          <p14:tracePt t="32294" x="4491038" y="1357313"/>
          <p14:tracePt t="32311" x="4805363" y="1400175"/>
          <p14:tracePt t="32327" x="5072063" y="1428750"/>
          <p14:tracePt t="32344" x="5324475" y="1471613"/>
          <p14:tracePt t="32361" x="5576888" y="1528763"/>
          <p14:tracePt t="32377" x="5795963" y="1585913"/>
          <p14:tracePt t="32394" x="5905500" y="1609725"/>
          <p14:tracePt t="32411" x="5981700" y="1614488"/>
          <p14:tracePt t="32427" x="6043613" y="1619250"/>
          <p14:tracePt t="32820" x="6091238" y="1619250"/>
          <p14:tracePt t="32827" x="6157913" y="1619250"/>
          <p14:tracePt t="32841" x="6329363" y="1628775"/>
          <p14:tracePt t="32849" x="6424613" y="1633538"/>
          <p14:tracePt t="32860" x="6505575" y="1638300"/>
          <p14:tracePt t="32877" x="6691313" y="1657350"/>
          <p14:tracePt t="32894" x="6781800" y="1676400"/>
          <p14:tracePt t="32911" x="6867525" y="1685925"/>
          <p14:tracePt t="32927" x="6891338" y="1685925"/>
          <p14:tracePt t="32944" x="6900863" y="1685925"/>
          <p14:tracePt t="32960" x="6905625" y="1685925"/>
          <p14:tracePt t="32977" x="6910388" y="1685925"/>
          <p14:tracePt t="33010" x="6915150" y="1685925"/>
          <p14:tracePt t="33073" x="6919913" y="1685925"/>
          <p14:tracePt t="33129" x="6924675" y="1685925"/>
          <p14:tracePt t="33157" x="6929438" y="1685925"/>
          <p14:tracePt t="33185" x="6929438" y="1681163"/>
          <p14:tracePt t="33213" x="6929438" y="1676400"/>
          <p14:tracePt t="33269" x="6929438" y="1671638"/>
          <p14:tracePt t="33304" x="6934200" y="1671638"/>
          <p14:tracePt t="33332" x="6938963" y="1671638"/>
          <p14:tracePt t="33388" x="6943725" y="1671638"/>
          <p14:tracePt t="33444" x="6948488" y="1671638"/>
          <p14:tracePt t="33451" x="6958013" y="1671638"/>
          <p14:tracePt t="33460" x="6972300" y="1671638"/>
          <p14:tracePt t="33477" x="7000875" y="1671638"/>
          <p14:tracePt t="33494" x="7058025" y="1666875"/>
          <p14:tracePt t="33510" x="7105650" y="1662113"/>
          <p14:tracePt t="33527" x="7134225" y="1657350"/>
          <p14:tracePt t="33544" x="7172325" y="1657350"/>
          <p14:tracePt t="33560" x="7200900" y="1657350"/>
          <p14:tracePt t="33577" x="7248525" y="1652588"/>
          <p14:tracePt t="33594" x="7277100" y="1652588"/>
          <p14:tracePt t="33610" x="7300913" y="1652588"/>
          <p14:tracePt t="33627" x="7343775" y="1652588"/>
          <p14:tracePt t="33644" x="7362825" y="1652588"/>
          <p14:tracePt t="33660" x="7386638" y="1652588"/>
          <p14:tracePt t="33677" x="7448550" y="1652588"/>
          <p14:tracePt t="33694" x="7510463" y="1647825"/>
          <p14:tracePt t="33710" x="7581900" y="1647825"/>
          <p14:tracePt t="33727" x="7615238" y="1647825"/>
          <p14:tracePt t="33743" x="7639050" y="1647825"/>
          <p14:tracePt t="33760" x="7653338" y="1647825"/>
          <p14:tracePt t="33777" x="7662863" y="1647825"/>
          <p14:tracePt t="33793" x="7667625" y="1647825"/>
          <p14:tracePt t="33827" x="7672388" y="1647825"/>
          <p14:tracePt t="34819" x="7653338" y="1647825"/>
          <p14:tracePt t="34825" x="7596188" y="1647825"/>
          <p14:tracePt t="34832" x="7515225" y="1652588"/>
          <p14:tracePt t="34843" x="7439025" y="1652588"/>
          <p14:tracePt t="34860" x="7196138" y="1652588"/>
          <p14:tracePt t="34876" x="7010400" y="1643063"/>
          <p14:tracePt t="34893" x="6862763" y="1624013"/>
          <p14:tracePt t="34910" x="6662738" y="1609725"/>
          <p14:tracePt t="34927" x="6577013" y="1590675"/>
          <p14:tracePt t="34943" x="6496050" y="1585913"/>
          <p14:tracePt t="34960" x="6376988" y="1581150"/>
          <p14:tracePt t="34976" x="6319838" y="1585913"/>
          <p14:tracePt t="34993" x="6267450" y="1600200"/>
          <p14:tracePt t="35010" x="6253163" y="1604963"/>
          <p14:tracePt t="35026" x="6248400" y="1604963"/>
          <p14:tracePt t="35060" x="6248400" y="1609725"/>
          <p14:tracePt t="35076" x="6243638" y="1609725"/>
          <p14:tracePt t="35253" x="6248400" y="1609725"/>
          <p14:tracePt t="35351" x="6253163" y="1609725"/>
          <p14:tracePt t="35393" x="6257925" y="1609725"/>
          <p14:tracePt t="35499" x="6262688" y="1609725"/>
          <p14:tracePt t="35561" x="6267450" y="1609725"/>
          <p14:tracePt t="35632" x="6276975" y="1609725"/>
          <p14:tracePt t="35695" x="6281738" y="1609725"/>
          <p14:tracePt t="35800" x="6281738" y="1614488"/>
          <p14:tracePt t="36704" x="6315075" y="1614488"/>
          <p14:tracePt t="36711" x="6343650" y="1614488"/>
          <p14:tracePt t="36726" x="6419850" y="1614488"/>
          <p14:tracePt t="36743" x="6524625" y="1614488"/>
          <p14:tracePt t="36759" x="6624638" y="1614488"/>
          <p14:tracePt t="36776" x="6786563" y="1614488"/>
          <p14:tracePt t="36792" x="6896100" y="1614488"/>
          <p14:tracePt t="36809" x="7029450" y="1614488"/>
          <p14:tracePt t="36826" x="7110413" y="1614488"/>
          <p14:tracePt t="36842" x="7181850" y="1614488"/>
          <p14:tracePt t="36859" x="7243763" y="1614488"/>
          <p14:tracePt t="36876" x="7253288" y="1614488"/>
          <p14:tracePt t="36892" x="7262813" y="1614488"/>
          <p14:tracePt t="36909" x="7267575" y="1614488"/>
          <p14:tracePt t="36926" x="7272338" y="1614488"/>
          <p14:tracePt t="37083" x="7277100" y="1614488"/>
          <p14:tracePt t="37090" x="7286625" y="1614488"/>
          <p14:tracePt t="37097" x="7300913" y="1614488"/>
          <p14:tracePt t="37109" x="7310438" y="1614488"/>
          <p14:tracePt t="37126" x="7362825" y="1619250"/>
          <p14:tracePt t="37142" x="7396163" y="1619250"/>
          <p14:tracePt t="37159" x="7434263" y="1624013"/>
          <p14:tracePt t="37176" x="7443788" y="1624013"/>
          <p14:tracePt t="37192" x="7448550" y="1624013"/>
          <p14:tracePt t="37226" x="7448550" y="1628775"/>
          <p14:tracePt t="37244" x="7453313" y="1628775"/>
          <p14:tracePt t="37272" x="7458075" y="1628775"/>
          <p14:tracePt t="37392" x="7453313" y="1628775"/>
          <p14:tracePt t="37461" x="7448550" y="1628775"/>
          <p14:tracePt t="37545" x="7448550" y="1633538"/>
          <p14:tracePt t="37589" x="7443788" y="1633538"/>
          <p14:tracePt t="37623" x="7439025" y="1633538"/>
          <p14:tracePt t="37665" x="7434263" y="1633538"/>
          <p14:tracePt t="37833" x="7429500" y="1633538"/>
          <p14:tracePt t="37910" x="7424738" y="1633538"/>
          <p14:tracePt t="39782" x="7419975" y="1633538"/>
          <p14:tracePt t="39796" x="7415213" y="1633538"/>
          <p14:tracePt t="39810" x="7410450" y="1633538"/>
          <p14:tracePt t="39818" x="7405688" y="1633538"/>
          <p14:tracePt t="39825" x="7400925" y="1633538"/>
          <p14:tracePt t="39841" x="7396163" y="1633538"/>
          <p14:tracePt t="39858" x="7391400" y="1633538"/>
          <p14:tracePt t="39875" x="7305675" y="1638300"/>
          <p14:tracePt t="39891" x="7229475" y="1647825"/>
          <p14:tracePt t="39908" x="7124700" y="1657350"/>
          <p14:tracePt t="39925" x="7058025" y="1662113"/>
          <p14:tracePt t="39941" x="6986588" y="1671638"/>
          <p14:tracePt t="39958" x="6929438" y="1676400"/>
          <p14:tracePt t="39975" x="6858000" y="1685925"/>
          <p14:tracePt t="39991" x="6829425" y="1690688"/>
          <p14:tracePt t="40008" x="6757988" y="1690688"/>
          <p14:tracePt t="40025" x="6696075" y="1690688"/>
          <p14:tracePt t="40041" x="6591300" y="1690688"/>
          <p14:tracePt t="40058" x="6548438" y="1690688"/>
          <p14:tracePt t="40075" x="6500813" y="1690688"/>
          <p14:tracePt t="40091" x="6448425" y="1690688"/>
          <p14:tracePt t="40108" x="6419850" y="1685925"/>
          <p14:tracePt t="40125" x="6405563" y="1685925"/>
          <p14:tracePt t="40141" x="6391275" y="1681163"/>
          <p14:tracePt t="40158" x="6381750" y="1681163"/>
          <p14:tracePt t="40182" x="6381750" y="1676400"/>
          <p14:tracePt t="40210" x="6376988" y="1676400"/>
          <p14:tracePt t="40231" x="6376988" y="1671638"/>
          <p14:tracePt t="40259" x="6376988" y="1666875"/>
          <p14:tracePt t="40316" x="6376988" y="1662113"/>
          <p14:tracePt t="40336" x="6372225" y="1662113"/>
          <p14:tracePt t="40350" x="6367463" y="1657350"/>
          <p14:tracePt t="40357" x="6367463" y="1652588"/>
          <p14:tracePt t="40364" x="6362700" y="1652588"/>
          <p14:tracePt t="40374" x="6362700" y="1647825"/>
          <p14:tracePt t="40391" x="6357938" y="1643063"/>
          <p14:tracePt t="40408" x="6348413" y="1633538"/>
          <p14:tracePt t="40424" x="6343650" y="1633538"/>
          <p14:tracePt t="40441" x="6334125" y="1628775"/>
          <p14:tracePt t="40458" x="6329363" y="1628775"/>
          <p14:tracePt t="40475" x="6324600" y="1628775"/>
          <p14:tracePt t="40526" x="6319838" y="1628775"/>
          <p14:tracePt t="41024" x="6329363" y="1628775"/>
          <p14:tracePt t="41030" x="6343650" y="1628775"/>
          <p14:tracePt t="41041" x="6367463" y="1633538"/>
          <p14:tracePt t="41058" x="6405563" y="1638300"/>
          <p14:tracePt t="41074" x="6457950" y="1643063"/>
          <p14:tracePt t="41091" x="6491288" y="1643063"/>
          <p14:tracePt t="41108" x="6515100" y="1643063"/>
          <p14:tracePt t="41124" x="6562725" y="1647825"/>
          <p14:tracePt t="41141" x="6591300" y="1647825"/>
          <p14:tracePt t="41158" x="6634163" y="1647825"/>
          <p14:tracePt t="41174" x="6648450" y="1647825"/>
          <p14:tracePt t="41191" x="6662738" y="1647825"/>
          <p14:tracePt t="41208" x="6667500" y="1647825"/>
          <p14:tracePt t="41241" x="6672263" y="1647825"/>
          <p14:tracePt t="41276" x="6677025" y="1647825"/>
          <p14:tracePt t="41367" x="6686550" y="1647825"/>
          <p14:tracePt t="41374" x="6691313" y="1647825"/>
          <p14:tracePt t="41388" x="6696075" y="1647825"/>
          <p14:tracePt t="41395" x="6705600" y="1647825"/>
          <p14:tracePt t="41408" x="6710363" y="1647825"/>
          <p14:tracePt t="41424" x="6738938" y="1647825"/>
          <p14:tracePt t="41441" x="6767513" y="1647825"/>
          <p14:tracePt t="41458" x="6810375" y="1652588"/>
          <p14:tracePt t="41474" x="6862763" y="1652588"/>
          <p14:tracePt t="41491" x="6896100" y="1652588"/>
          <p14:tracePt t="41508" x="6943725" y="1652588"/>
          <p14:tracePt t="41524" x="6967538" y="1652588"/>
          <p14:tracePt t="41541" x="6991350" y="1657350"/>
          <p14:tracePt t="41557" x="7029450" y="1657350"/>
          <p14:tracePt t="41574" x="7053263" y="1657350"/>
          <p14:tracePt t="41591" x="7086600" y="1657350"/>
          <p14:tracePt t="41607" x="7096125" y="1657350"/>
          <p14:tracePt t="41624" x="7105650" y="1657350"/>
          <p14:tracePt t="41641" x="7119938" y="1657350"/>
          <p14:tracePt t="41674" x="7124700" y="1657350"/>
          <p14:tracePt t="41710" x="7129463" y="1657350"/>
          <p14:tracePt t="42272" x="7158038" y="1652588"/>
          <p14:tracePt t="42279" x="7191375" y="1643063"/>
          <p14:tracePt t="42290" x="7234238" y="1638300"/>
          <p14:tracePt t="42307" x="7353300" y="1619250"/>
          <p14:tracePt t="42324" x="7415213" y="1614488"/>
          <p14:tracePt t="42341" x="7458075" y="1604963"/>
          <p14:tracePt t="42357" x="7496175" y="1600200"/>
          <p14:tracePt t="42374" x="7510463" y="1600200"/>
          <p14:tracePt t="42391" x="7534275" y="1600200"/>
          <p14:tracePt t="42407" x="7543800" y="1600200"/>
          <p14:tracePt t="42424" x="7553325" y="1600200"/>
          <p14:tracePt t="42441" x="7567613" y="1600200"/>
          <p14:tracePt t="42475" x="7572375" y="1600200"/>
          <p14:tracePt t="42545" x="7577138" y="1600200"/>
          <p14:tracePt t="44102" x="7529513" y="1609725"/>
          <p14:tracePt t="44109" x="7429500" y="1633538"/>
          <p14:tracePt t="44116" x="7291388" y="1652588"/>
          <p14:tracePt t="44123" x="7172325" y="1690688"/>
          <p14:tracePt t="44140" x="6829425" y="1809750"/>
          <p14:tracePt t="44157" x="6524625" y="1924050"/>
          <p14:tracePt t="44173" x="6072188" y="2057400"/>
          <p14:tracePt t="44190" x="5805488" y="2124075"/>
          <p14:tracePt t="44207" x="5495925" y="2200275"/>
          <p14:tracePt t="44223" x="5357813" y="2247900"/>
          <p14:tracePt t="44240" x="5267325" y="2276475"/>
          <p14:tracePt t="44257" x="5176838" y="2305050"/>
          <p14:tracePt t="44273" x="5148263" y="2314575"/>
          <p14:tracePt t="44290" x="5133975" y="2324100"/>
          <p14:tracePt t="44307" x="5129213" y="2324100"/>
          <p14:tracePt t="44691" x="5072063" y="2343150"/>
          <p14:tracePt t="44699" x="4995863" y="2362200"/>
          <p14:tracePt t="44706" x="4876800" y="2395538"/>
          <p14:tracePt t="44723" x="4619625" y="2466975"/>
          <p14:tracePt t="44740" x="4167188" y="2552700"/>
          <p14:tracePt t="44756" x="3895725" y="2581275"/>
          <p14:tracePt t="44773" x="3657600" y="2590800"/>
          <p14:tracePt t="44790" x="3429000" y="2581275"/>
          <p14:tracePt t="44806" x="3314700" y="2571750"/>
          <p14:tracePt t="44823" x="3205163" y="2566988"/>
          <p14:tracePt t="44840" x="3152775" y="2566988"/>
          <p14:tracePt t="44856" x="3114675" y="2566988"/>
          <p14:tracePt t="44873" x="3081338" y="2571750"/>
          <p14:tracePt t="44907" x="3076575" y="2571750"/>
          <p14:tracePt t="45981" x="3033713" y="2576513"/>
          <p14:tracePt t="45989" x="2976563" y="2576513"/>
          <p14:tracePt t="45995" x="2919413" y="2581275"/>
          <p14:tracePt t="46006" x="2862263" y="2581275"/>
          <p14:tracePt t="46023" x="2667000" y="2576513"/>
          <p14:tracePt t="46039" x="2552700" y="2571750"/>
          <p14:tracePt t="46056" x="2457450" y="2562225"/>
          <p14:tracePt t="46073" x="2328863" y="2557463"/>
          <p14:tracePt t="46089" x="2266950" y="2557463"/>
          <p14:tracePt t="46106" x="2224088" y="2562225"/>
          <p14:tracePt t="46123" x="2176463" y="2576513"/>
          <p14:tracePt t="46139" x="2147888" y="2590800"/>
          <p14:tracePt t="46156" x="2105025" y="2600325"/>
          <p14:tracePt t="46173" x="2081213" y="2609850"/>
          <p14:tracePt t="46189" x="2066925" y="2609850"/>
          <p14:tracePt t="46206" x="2052638" y="2614613"/>
          <p14:tracePt t="46223" x="2038350" y="2614613"/>
          <p14:tracePt t="46239" x="2024063" y="2619375"/>
          <p14:tracePt t="46256" x="2014538" y="2619375"/>
          <p14:tracePt t="46273" x="2005013" y="2619375"/>
          <p14:tracePt t="46289" x="2000250" y="2619375"/>
          <p14:tracePt t="46759" x="1985963" y="2619375"/>
          <p14:tracePt t="46766" x="1976438" y="2619375"/>
          <p14:tracePt t="46773" x="1966913" y="2614613"/>
          <p14:tracePt t="46789" x="1957388" y="2609850"/>
          <p14:tracePt t="46806" x="1947863" y="2605088"/>
          <p14:tracePt t="46822" x="1914525" y="2586038"/>
          <p14:tracePt t="46839" x="1895475" y="2571750"/>
          <p14:tracePt t="46856" x="1876425" y="2562225"/>
          <p14:tracePt t="46872" x="1857375" y="2552700"/>
          <p14:tracePt t="46906" x="1857375" y="2547938"/>
          <p14:tracePt t="46927" x="1852613" y="2547938"/>
          <p14:tracePt t="46969" x="1852613" y="2543175"/>
          <p14:tracePt t="47012" x="1852613" y="2538413"/>
          <p14:tracePt t="47025" x="1847850" y="2533650"/>
          <p14:tracePt t="47032" x="1838325" y="2524125"/>
          <p14:tracePt t="47039" x="1819275" y="2509838"/>
          <p14:tracePt t="47056" x="1800225" y="2500313"/>
          <p14:tracePt t="47072" x="1781175" y="2481263"/>
          <p14:tracePt t="47089" x="1766888" y="2466975"/>
          <p14:tracePt t="47106" x="1757363" y="2466975"/>
          <p14:tracePt t="47122" x="1757363" y="2462213"/>
          <p14:tracePt t="47139" x="1752600" y="2462213"/>
          <p14:tracePt t="47306" x="1757363" y="2462213"/>
          <p14:tracePt t="47349" x="1762125" y="2462213"/>
          <p14:tracePt t="47355" x="1762125" y="2466975"/>
          <p14:tracePt t="49389" x="1757363" y="2471738"/>
          <p14:tracePt t="49396" x="1757363" y="2476500"/>
          <p14:tracePt t="49410" x="1752600" y="2481263"/>
          <p14:tracePt t="49424" x="1752600" y="2486025"/>
          <p14:tracePt t="49438" x="1747838" y="2495550"/>
          <p14:tracePt t="49455" x="1747838" y="2500313"/>
          <p14:tracePt t="49472" x="1743075" y="2509838"/>
          <p14:tracePt t="49488" x="1738313" y="2524125"/>
          <p14:tracePt t="49505" x="1733550" y="2533650"/>
          <p14:tracePt t="49521" x="1719263" y="2557463"/>
          <p14:tracePt t="49538" x="1704975" y="2581275"/>
          <p14:tracePt t="49555" x="1685925" y="2600325"/>
          <p14:tracePt t="49571" x="1647825" y="2643188"/>
          <p14:tracePt t="49588" x="1628775" y="2662238"/>
          <p14:tracePt t="49605" x="1614488" y="2681288"/>
          <p14:tracePt t="49622" x="1595438" y="2709863"/>
          <p14:tracePt t="49638" x="1590675" y="2719388"/>
          <p14:tracePt t="49655" x="1581150" y="2724150"/>
          <p14:tracePt t="49672" x="1581150" y="2728913"/>
          <p14:tracePt t="49705" x="1581150" y="2733675"/>
          <p14:tracePt t="70130" x="1600200" y="2733675"/>
          <p14:tracePt t="70137" x="1643063" y="2733675"/>
          <p14:tracePt t="70148" x="1695450" y="2733675"/>
          <p14:tracePt t="70165" x="1819275" y="2738438"/>
          <p14:tracePt t="70181" x="1881188" y="2743200"/>
          <p14:tracePt t="70198" x="1947863" y="2747963"/>
          <p14:tracePt t="70214" x="2028825" y="2757488"/>
          <p14:tracePt t="70231" x="2066925" y="2767013"/>
          <p14:tracePt t="70248" x="2095500" y="2776538"/>
          <p14:tracePt t="70264" x="2114550" y="2781300"/>
          <p14:tracePt t="70281" x="2119313" y="2786063"/>
          <p14:tracePt t="70298" x="2124075" y="2786063"/>
          <p14:tracePt t="70331" x="2128838" y="2786063"/>
          <p14:tracePt t="70375" x="2128838" y="2790825"/>
          <p14:tracePt t="70389" x="2133600" y="2790825"/>
          <p14:tracePt t="70403" x="2133600" y="2795588"/>
          <p14:tracePt t="70414" x="2138363" y="2795588"/>
          <p14:tracePt t="70431" x="2166938" y="2814638"/>
          <p14:tracePt t="70448" x="2200275" y="2824163"/>
          <p14:tracePt t="70464" x="2247900" y="2838450"/>
          <p14:tracePt t="70481" x="2319338" y="2862263"/>
          <p14:tracePt t="70498" x="2357438" y="2871788"/>
          <p14:tracePt t="70515" x="2381250" y="2881313"/>
          <p14:tracePt t="70531" x="2424113" y="2900363"/>
          <p14:tracePt t="70548" x="2447925" y="2909888"/>
          <p14:tracePt t="70564" x="2471738" y="2914650"/>
          <p14:tracePt t="70581" x="2486025" y="2919413"/>
          <p14:tracePt t="70598" x="2495550" y="2928938"/>
          <p14:tracePt t="70614" x="2505075" y="2938463"/>
          <p14:tracePt t="70631" x="2514600" y="2943225"/>
          <p14:tracePt t="70648" x="2528888" y="2962275"/>
          <p14:tracePt t="70664" x="2538413" y="2976563"/>
          <p14:tracePt t="70681" x="2543175" y="3000375"/>
          <p14:tracePt t="70698" x="2552700" y="3028950"/>
          <p14:tracePt t="70714" x="2557463" y="3043238"/>
          <p14:tracePt t="70731" x="2562225" y="3062288"/>
          <p14:tracePt t="70748" x="2566988" y="3067050"/>
          <p14:tracePt t="70764" x="2566988" y="3076575"/>
          <p14:tracePt t="70798" x="2566988" y="3081338"/>
          <p14:tracePt t="70831" x="2566988" y="3086100"/>
          <p14:tracePt t="70894" x="2562225" y="3081338"/>
          <p14:tracePt t="70922" x="2538413" y="3052763"/>
          <p14:tracePt t="70929" x="2533650" y="3043238"/>
          <p14:tracePt t="70936" x="2528888" y="3038475"/>
          <p14:tracePt t="70948" x="2524125" y="3033713"/>
          <p14:tracePt t="70964" x="2514600" y="3019425"/>
          <p14:tracePt t="70981" x="2509838" y="3014663"/>
          <p14:tracePt t="70998" x="2500313" y="3005138"/>
          <p14:tracePt t="71014" x="2486025" y="3000375"/>
          <p14:tracePt t="71031" x="2443163" y="2981325"/>
          <p14:tracePt t="71048" x="2362200" y="2962275"/>
          <p14:tracePt t="71064" x="2290763" y="2952750"/>
          <p14:tracePt t="71081" x="2200275" y="2943225"/>
          <p14:tracePt t="71098" x="2090738" y="2933700"/>
          <p14:tracePt t="71114" x="2028825" y="2928938"/>
          <p14:tracePt t="71131" x="1976438" y="2924175"/>
          <p14:tracePt t="71147" x="1924050" y="2924175"/>
          <p14:tracePt t="71164" x="1905000" y="2924175"/>
          <p14:tracePt t="71181" x="1895475" y="2924175"/>
          <p14:tracePt t="71287" x="1895475" y="2933700"/>
          <p14:tracePt t="71349" x="1895475" y="2938463"/>
          <p14:tracePt t="71399" x="1895475" y="2943225"/>
          <p14:tracePt t="71406" x="1900238" y="2943225"/>
          <p14:tracePt t="71414" x="1905000" y="2943225"/>
          <p14:tracePt t="71431" x="1909763" y="2952750"/>
          <p14:tracePt t="71448" x="1914525" y="2962275"/>
          <p14:tracePt t="71464" x="1924050" y="2967038"/>
          <p14:tracePt t="71497" x="1928813" y="2971800"/>
          <p14:tracePt t="71514" x="1938338" y="2976563"/>
          <p14:tracePt t="71567" x="1952625" y="3000375"/>
          <p14:tracePt t="71574" x="1962150" y="3000375"/>
          <p14:tracePt t="71581" x="1966913" y="3014663"/>
          <p14:tracePt t="71597" x="1981200" y="3033713"/>
          <p14:tracePt t="71614" x="1985963" y="3057525"/>
          <p14:tracePt t="71631" x="2000250" y="3081338"/>
          <p14:tracePt t="71647" x="2005013" y="3100388"/>
          <p14:tracePt t="71664" x="2014538" y="3114675"/>
          <p14:tracePt t="71681" x="2014538" y="3119438"/>
          <p14:tracePt t="71697" x="2019300" y="3124200"/>
          <p14:tracePt t="71714" x="2019300" y="3133725"/>
          <p14:tracePt t="71731" x="2024063" y="3133725"/>
          <p14:tracePt t="71747" x="2028825" y="3133725"/>
          <p14:tracePt t="71764" x="2028825" y="3138488"/>
          <p14:tracePt t="71798" x="2033588" y="3138488"/>
          <p14:tracePt t="71814" x="2033588" y="3143250"/>
          <p14:tracePt t="71831" x="2038350" y="3143250"/>
          <p14:tracePt t="71848" x="2038350" y="3148013"/>
          <p14:tracePt t="71931" x="2043113" y="3148013"/>
          <p14:tracePt t="72009" x="2047875" y="3148013"/>
          <p14:tracePt t="72093" x="2052638" y="3148013"/>
          <p14:tracePt t="76349" x="2062163" y="3148013"/>
          <p14:tracePt t="76356" x="2071688" y="3148013"/>
          <p14:tracePt t="76363" x="2081213" y="3148013"/>
          <p14:tracePt t="76379" x="2090738" y="3148013"/>
          <p14:tracePt t="76396" x="2109788" y="3143250"/>
          <p14:tracePt t="76412" x="2124075" y="3143250"/>
          <p14:tracePt t="76429" x="2133600" y="3143250"/>
          <p14:tracePt t="76446" x="2147888" y="3138488"/>
          <p14:tracePt t="76462" x="2166938" y="3138488"/>
          <p14:tracePt t="76479" x="2171700" y="3138488"/>
          <p14:tracePt t="76496" x="2185988" y="3133725"/>
          <p14:tracePt t="76512" x="2200275" y="3133725"/>
          <p14:tracePt t="76529" x="2214563" y="3133725"/>
          <p14:tracePt t="76546" x="2243138" y="3133725"/>
          <p14:tracePt t="76562" x="2262188" y="3133725"/>
          <p14:tracePt t="76579" x="2276475" y="3124200"/>
          <p14:tracePt t="76596" x="2286000" y="3124200"/>
          <p14:tracePt t="76612" x="2295525" y="3124200"/>
          <p14:tracePt t="76629" x="2300288" y="3124200"/>
          <p14:tracePt t="76662" x="2300288" y="3119438"/>
          <p14:tracePt t="76679" x="2305050" y="3119438"/>
          <p14:tracePt t="76696" x="2309813" y="3114675"/>
          <p14:tracePt t="76712" x="2314575" y="3109913"/>
          <p14:tracePt t="76729" x="2319338" y="3095625"/>
          <p14:tracePt t="76746" x="2328863" y="3081338"/>
          <p14:tracePt t="76762" x="2347913" y="3038475"/>
          <p14:tracePt t="76779" x="2371725" y="3009900"/>
          <p14:tracePt t="76796" x="2400300" y="2986088"/>
          <p14:tracePt t="76812" x="2457450" y="2933700"/>
          <p14:tracePt t="76829" x="2490788" y="2914650"/>
          <p14:tracePt t="76846" x="2528888" y="2881313"/>
          <p14:tracePt t="76862" x="2547938" y="2852738"/>
          <p14:tracePt t="76879" x="2566988" y="2833688"/>
          <p14:tracePt t="76896" x="2586038" y="2805113"/>
          <p14:tracePt t="76912" x="2605088" y="2790825"/>
          <p14:tracePt t="76929" x="2614613" y="2781300"/>
          <p14:tracePt t="76946" x="2633663" y="2771775"/>
          <p14:tracePt t="76962" x="2638425" y="2762250"/>
          <p14:tracePt t="76979" x="2647950" y="2762250"/>
          <p14:tracePt t="76996" x="2662238" y="2757488"/>
          <p14:tracePt t="77012" x="2671763" y="2752725"/>
          <p14:tracePt t="77029" x="2700338" y="2747963"/>
          <p14:tracePt t="77045" x="2714625" y="2743200"/>
          <p14:tracePt t="77062" x="2728913" y="2738438"/>
          <p14:tracePt t="77079" x="2747963" y="2733675"/>
          <p14:tracePt t="77095" x="2762250" y="2733675"/>
          <p14:tracePt t="77112" x="2776538" y="2733675"/>
          <p14:tracePt t="77145" x="2781300" y="2733675"/>
          <p14:tracePt t="77162" x="2786063" y="2733675"/>
          <p14:tracePt t="77179" x="2790825" y="2733675"/>
          <p14:tracePt t="77260" x="2790825" y="2738438"/>
          <p14:tracePt t="77281" x="2790825" y="2743200"/>
          <p14:tracePt t="77295" x="2790825" y="2757488"/>
          <p14:tracePt t="77309" x="2786063" y="2757488"/>
          <p14:tracePt t="77316" x="2781300" y="2762250"/>
          <p14:tracePt t="77337" x="2762250" y="2776538"/>
          <p14:tracePt t="77345" x="2757488" y="2781300"/>
          <p14:tracePt t="77362" x="2728913" y="2795588"/>
          <p14:tracePt t="77379" x="2667000" y="2819400"/>
          <p14:tracePt t="77395" x="2609850" y="2847975"/>
          <p14:tracePt t="77412" x="2552700" y="2871788"/>
          <p14:tracePt t="77429" x="2476500" y="2905125"/>
          <p14:tracePt t="77445" x="2414588" y="2928938"/>
          <p14:tracePt t="77462" x="2366963" y="2943225"/>
          <p14:tracePt t="77479" x="2314575" y="2957513"/>
          <p14:tracePt t="77495" x="2290763" y="2962275"/>
          <p14:tracePt t="77512" x="2271713" y="2967038"/>
          <p14:tracePt t="77529" x="2266950" y="2967038"/>
          <p14:tracePt t="77575" x="2262188" y="2967038"/>
          <p14:tracePt t="77639" x="2257425" y="2967038"/>
          <p14:tracePt t="78025" x="2262188" y="2967038"/>
          <p14:tracePt t="78033" x="2276475" y="2962275"/>
          <p14:tracePt t="78045" x="2305050" y="2962275"/>
          <p14:tracePt t="78062" x="2338388" y="2962275"/>
          <p14:tracePt t="78079" x="2366963" y="2962275"/>
          <p14:tracePt t="78095" x="2409825" y="2962275"/>
          <p14:tracePt t="78112" x="2447925" y="2962275"/>
          <p14:tracePt t="78129" x="2505075" y="2957513"/>
          <p14:tracePt t="78145" x="2538413" y="2957513"/>
          <p14:tracePt t="78162" x="2566988" y="2952750"/>
          <p14:tracePt t="78178" x="2600325" y="2947988"/>
          <p14:tracePt t="78195" x="2624138" y="2943225"/>
          <p14:tracePt t="78212" x="2633663" y="2943225"/>
          <p14:tracePt t="78213" x="2638425" y="2943225"/>
          <p14:tracePt t="78228" x="2643188" y="2938463"/>
          <p14:tracePt t="78269" x="2647950" y="2938463"/>
          <p14:tracePt t="78311" x="2643188" y="2938463"/>
          <p14:tracePt t="78332" x="2605088" y="2943225"/>
          <p14:tracePt t="78340" x="2576513" y="2943225"/>
          <p14:tracePt t="78346" x="2533650" y="2943225"/>
          <p14:tracePt t="78362" x="2433638" y="2947988"/>
          <p14:tracePt t="78378" x="2324100" y="2947988"/>
          <p14:tracePt t="78395" x="2128838" y="2947988"/>
          <p14:tracePt t="78412" x="2019300" y="2947988"/>
          <p14:tracePt t="78428" x="1905000" y="2938463"/>
          <p14:tracePt t="78445" x="1781175" y="2928938"/>
          <p14:tracePt t="78462" x="1738313" y="2928938"/>
          <p14:tracePt t="78479" x="1709738" y="2919413"/>
          <p14:tracePt t="78495" x="1685925" y="2919413"/>
          <p14:tracePt t="78512" x="1666875" y="2919413"/>
          <p14:tracePt t="78528" x="1657350" y="2919413"/>
          <p14:tracePt t="78545" x="1643063" y="2919413"/>
          <p14:tracePt t="78562" x="1633538" y="2919413"/>
          <p14:tracePt t="78578" x="1614488" y="2914650"/>
          <p14:tracePt t="78595" x="1604963" y="2914650"/>
          <p14:tracePt t="78612" x="1595438" y="2914650"/>
          <p14:tracePt t="78628" x="1585913" y="2914650"/>
          <p14:tracePt t="78645" x="1576388" y="2914650"/>
          <p14:tracePt t="78662" x="1571625" y="2914650"/>
          <p14:tracePt t="78678" x="1557338" y="2914650"/>
          <p14:tracePt t="78695" x="1552575" y="2914650"/>
          <p14:tracePt t="78712" x="1543050" y="2914650"/>
          <p14:tracePt t="78728" x="1533525" y="2914650"/>
          <p14:tracePt t="78745" x="1524000" y="2914650"/>
          <p14:tracePt t="78778" x="1519238" y="2914650"/>
          <p14:tracePt t="78802" x="1519238" y="2909888"/>
          <p14:tracePt t="78858" x="1604963" y="2852738"/>
          <p14:tracePt t="78865" x="1657350" y="2843213"/>
          <p14:tracePt t="78878" x="1714500" y="2833688"/>
          <p14:tracePt t="78895" x="1966913" y="2790825"/>
          <p14:tracePt t="78912" x="2171700" y="2771775"/>
          <p14:tracePt t="78928" x="2514600" y="2738438"/>
          <p14:tracePt t="78945" x="2728913" y="2724150"/>
          <p14:tracePt t="78962" x="2900363" y="2719388"/>
          <p14:tracePt t="78978" x="3128963" y="2705100"/>
          <p14:tracePt t="78995" x="3195638" y="2705100"/>
          <p14:tracePt t="79012" x="3419475" y="2700338"/>
          <p14:tracePt t="79028" x="3486150" y="2700338"/>
          <p14:tracePt t="79045" x="3543300" y="2700338"/>
          <p14:tracePt t="79062" x="3571875" y="2700338"/>
          <p14:tracePt t="79078" x="3581400" y="2700338"/>
          <p14:tracePt t="79573" x="3609975" y="2700338"/>
          <p14:tracePt t="79581" x="3662363" y="2700338"/>
          <p14:tracePt t="79595" x="3752850" y="2700338"/>
          <p14:tracePt t="79611" x="3833813" y="2700338"/>
          <p14:tracePt t="79628" x="3905250" y="2700338"/>
          <p14:tracePt t="79645" x="3995738" y="2700338"/>
          <p14:tracePt t="79661" x="4033838" y="2700338"/>
          <p14:tracePt t="79678" x="4071938" y="2700338"/>
          <p14:tracePt t="79695" x="4086225" y="2700338"/>
          <p14:tracePt t="79711" x="4090988" y="2700338"/>
          <p14:tracePt t="79728" x="4095750" y="2700338"/>
          <p14:tracePt t="79819" x="4043363" y="2690813"/>
          <p14:tracePt t="79826" x="3976688" y="2690813"/>
          <p14:tracePt t="79833" x="3900488" y="2690813"/>
          <p14:tracePt t="79844" x="3767138" y="2690813"/>
          <p14:tracePt t="79861" x="3352800" y="2686050"/>
          <p14:tracePt t="79878" x="3048000" y="2671763"/>
          <p14:tracePt t="79895" x="2709863" y="2662238"/>
          <p14:tracePt t="79911" x="2281238" y="2652713"/>
          <p14:tracePt t="79928" x="2090738" y="2662238"/>
          <p14:tracePt t="79945" x="1890713" y="2700338"/>
          <p14:tracePt t="79961" x="1824038" y="2719388"/>
          <p14:tracePt t="79978" x="1790700" y="2733675"/>
          <p14:tracePt t="79995" x="1781175" y="2738438"/>
          <p14:tracePt t="80011" x="1776413" y="2738438"/>
          <p14:tracePt t="80028" x="1776413" y="2743200"/>
          <p14:tracePt t="80044" x="1776413" y="2747963"/>
          <p14:tracePt t="80421" x="1738313" y="2762250"/>
          <p14:tracePt t="80429" x="1695450" y="2781300"/>
          <p14:tracePt t="80444" x="1604963" y="2833688"/>
          <p14:tracePt t="80461" x="1514475" y="2881313"/>
          <p14:tracePt t="80478" x="1395413" y="2928938"/>
          <p14:tracePt t="80494" x="1343025" y="2947988"/>
          <p14:tracePt t="80511" x="1309688" y="2957513"/>
          <p14:tracePt t="80528" x="1290638" y="2957513"/>
          <p14:tracePt t="80544" x="1285875" y="2957513"/>
          <p14:tracePt t="80561" x="1281113" y="2957513"/>
          <p14:tracePt t="80604" x="1276350" y="2952750"/>
          <p14:tracePt t="80618" x="1276350" y="2947988"/>
          <p14:tracePt t="80639" x="1276350" y="2943225"/>
          <p14:tracePt t="80653" x="1271588" y="2943225"/>
          <p14:tracePt t="80688" x="1266825" y="2938463"/>
          <p14:tracePt t="80723" x="1262063" y="2938463"/>
          <p14:tracePt t="80759" x="1262063" y="2933700"/>
          <p14:tracePt t="80786" x="1257300" y="2933700"/>
          <p14:tracePt t="80793" x="1252538" y="2928938"/>
          <p14:tracePt t="80800" x="1247775" y="2924175"/>
          <p14:tracePt t="80811" x="1233488" y="2919413"/>
          <p14:tracePt t="80828" x="1200150" y="2914650"/>
          <p14:tracePt t="80844" x="1185863" y="2909888"/>
          <p14:tracePt t="80861" x="1162050" y="2909888"/>
          <p14:tracePt t="80878" x="1143000" y="2909888"/>
          <p14:tracePt t="80894" x="1133475" y="2909888"/>
          <p14:tracePt t="80911" x="1128713" y="2909888"/>
          <p14:tracePt t="81019" x="1128713" y="2919413"/>
          <p14:tracePt t="81067" x="1128713" y="2924175"/>
          <p14:tracePt t="81116" x="1128713" y="2928938"/>
          <p14:tracePt t="81151" x="1128713" y="2933700"/>
          <p14:tracePt t="81985" x="1143000" y="2933700"/>
          <p14:tracePt t="81992" x="1171575" y="2933700"/>
          <p14:tracePt t="82013" x="1285875" y="2933700"/>
          <p14:tracePt t="82020" x="1309688" y="2933700"/>
          <p14:tracePt t="82027" x="1343025" y="2933700"/>
          <p14:tracePt t="82044" x="1423988" y="2933700"/>
          <p14:tracePt t="82060" x="1495425" y="2933700"/>
          <p14:tracePt t="82077" x="1585913" y="2938463"/>
          <p14:tracePt t="82094" x="1643063" y="2943225"/>
          <p14:tracePt t="82111" x="1733550" y="2947988"/>
          <p14:tracePt t="82127" x="1776413" y="2952750"/>
          <p14:tracePt t="82144" x="1800225" y="2952750"/>
          <p14:tracePt t="82160" x="1819275" y="2952750"/>
          <p14:tracePt t="82177" x="1824038" y="2957513"/>
          <p14:tracePt t="82194" x="1828800" y="2957513"/>
          <p14:tracePt t="82227" x="1828800" y="2967038"/>
          <p14:tracePt t="82244" x="1833563" y="2967038"/>
          <p14:tracePt t="82272" x="1838325" y="2967038"/>
          <p14:tracePt t="82293" x="1838325" y="2971800"/>
          <p14:tracePt t="82350" x="1838325" y="2976563"/>
          <p14:tracePt t="82356" x="1843088" y="2976563"/>
          <p14:tracePt t="82385" x="1843088" y="2981325"/>
          <p14:tracePt t="82434" x="1847850" y="2981325"/>
          <p14:tracePt t="82455" x="1847850" y="2986088"/>
          <p14:tracePt t="84895" x="1843088" y="2986088"/>
          <p14:tracePt t="84916" x="1838325" y="2986088"/>
          <p14:tracePt t="84923" x="1833563" y="2986088"/>
          <p14:tracePt t="84936" x="1828800" y="2986088"/>
          <p14:tracePt t="84950" x="1824038" y="2981325"/>
          <p14:tracePt t="84959" x="1819275" y="2981325"/>
          <p14:tracePt t="84976" x="1809750" y="2981325"/>
          <p14:tracePt t="84993" x="1795463" y="2981325"/>
          <p14:tracePt t="85009" x="1781175" y="2981325"/>
          <p14:tracePt t="85026" x="1762125" y="2981325"/>
          <p14:tracePt t="85043" x="1743075" y="2981325"/>
          <p14:tracePt t="85059" x="1733550" y="2981325"/>
          <p14:tracePt t="85076" x="1724025" y="2981325"/>
          <p14:tracePt t="85561" x="1728788" y="2981325"/>
          <p14:tracePt t="85575" x="1728788" y="2986088"/>
          <p14:tracePt t="85631" x="1733550" y="2986088"/>
          <p14:tracePt t="85666" x="1738313" y="2986088"/>
          <p14:tracePt t="85869" x="1738313" y="2990850"/>
          <p14:tracePt t="85890" x="1743075" y="2990850"/>
          <p14:tracePt t="85932" x="1743075" y="2995613"/>
          <p14:tracePt t="85960" x="1747838" y="2995613"/>
          <p14:tracePt t="85967" x="1747838" y="3000375"/>
          <p14:tracePt t="85995" x="1752600" y="3000375"/>
          <p14:tracePt t="86009" x="1757363" y="3000375"/>
          <p14:tracePt t="86023" x="1757363" y="3005138"/>
          <p14:tracePt t="86045" x="1762125" y="3005138"/>
          <p14:tracePt t="86093" x="1766888" y="3005138"/>
          <p14:tracePt t="86128" x="1771650" y="3005138"/>
          <p14:tracePt t="86199" x="1776413" y="3005138"/>
          <p14:tracePt t="86290" x="1776413" y="3009900"/>
          <p14:tracePt t="86521" x="1781175" y="3009900"/>
          <p14:tracePt t="86795" x="1785938" y="3009900"/>
          <p14:tracePt t="86963" x="1790700" y="3009900"/>
          <p14:tracePt t="87313" x="1790700" y="3005138"/>
          <p14:tracePt t="87348" x="1790700" y="3000375"/>
          <p14:tracePt t="87797" x="1795463" y="3000375"/>
          <p14:tracePt t="87973" x="1800225" y="3000375"/>
          <p14:tracePt t="88029" x="1804988" y="2971800"/>
          <p14:tracePt t="88042" x="1838325" y="2943225"/>
          <p14:tracePt t="88050" x="1852613" y="2938463"/>
          <p14:tracePt t="88058" x="1866900" y="2933700"/>
          <p14:tracePt t="88075" x="1933575" y="2914650"/>
          <p14:tracePt t="88092" x="2057400" y="2905125"/>
          <p14:tracePt t="88108" x="2128838" y="2895600"/>
          <p14:tracePt t="88125" x="2205038" y="2895600"/>
          <p14:tracePt t="88142" x="2319338" y="2886075"/>
          <p14:tracePt t="88158" x="2376488" y="2886075"/>
          <p14:tracePt t="88175" x="2424113" y="2881313"/>
          <p14:tracePt t="88192" x="2438400" y="2881313"/>
          <p14:tracePt t="88208" x="2452688" y="2881313"/>
          <p14:tracePt t="88225" x="2457450" y="2881313"/>
          <p14:tracePt t="88281" x="2462213" y="2881313"/>
          <p14:tracePt t="88899" x="2466975" y="2881313"/>
          <p14:tracePt t="88962" x="2471738" y="2881313"/>
          <p14:tracePt t="89101" x="2476500" y="2881313"/>
          <p14:tracePt t="89236" x="2476500" y="2886075"/>
          <p14:tracePt t="89487" x="2481263" y="2886075"/>
          <p14:tracePt t="89789" x="2481263" y="2890838"/>
          <p14:tracePt t="93028" x="2509838" y="2886075"/>
          <p14:tracePt t="93035" x="2547938" y="2881313"/>
          <p14:tracePt t="93042" x="2600325" y="2871788"/>
          <p14:tracePt t="93057" x="2709863" y="2857500"/>
          <p14:tracePt t="93073" x="2819400" y="2833688"/>
          <p14:tracePt t="93090" x="2957513" y="2819400"/>
          <p14:tracePt t="93107" x="3138488" y="2809875"/>
          <p14:tracePt t="93123" x="3281363" y="2800350"/>
          <p14:tracePt t="93140" x="3462338" y="2805113"/>
          <p14:tracePt t="93157" x="3590925" y="2814638"/>
          <p14:tracePt t="93173" x="3705225" y="2819400"/>
          <p14:tracePt t="93190" x="3833813" y="2824163"/>
          <p14:tracePt t="93207" x="3919538" y="2828925"/>
          <p14:tracePt t="93224" x="4005263" y="2828925"/>
          <p14:tracePt t="93240" x="4095750" y="2824163"/>
          <p14:tracePt t="93257" x="4138613" y="2824163"/>
          <p14:tracePt t="93273" x="4186238" y="2819400"/>
          <p14:tracePt t="93290" x="4195763" y="2819400"/>
          <p14:tracePt t="93307" x="4205288" y="2819400"/>
          <p14:tracePt t="93323" x="4210050" y="2819400"/>
          <p14:tracePt t="93499" x="4210050" y="2824163"/>
          <p14:tracePt t="93505" x="4200525" y="2824163"/>
          <p14:tracePt t="93512" x="4191000" y="2828925"/>
          <p14:tracePt t="93526" x="4181475" y="2828925"/>
          <p14:tracePt t="93540" x="4167188" y="2833688"/>
          <p14:tracePt t="93557" x="4157663" y="2833688"/>
          <p14:tracePt t="93573" x="4148138" y="2833688"/>
          <p14:tracePt t="93590" x="4133850" y="2833688"/>
          <p14:tracePt t="93607" x="4114800" y="2828925"/>
          <p14:tracePt t="93624" x="4029075" y="2824163"/>
          <p14:tracePt t="93640" x="3952875" y="2814638"/>
          <p14:tracePt t="93657" x="3886200" y="2814638"/>
          <p14:tracePt t="93673" x="3781425" y="2805113"/>
          <p14:tracePt t="93690" x="3714750" y="2800350"/>
          <p14:tracePt t="93707" x="3671888" y="2795588"/>
          <p14:tracePt t="93723" x="3638550" y="2795588"/>
          <p14:tracePt t="93740" x="3633788" y="2795588"/>
          <p14:tracePt t="93757" x="3624263" y="2790825"/>
          <p14:tracePt t="93799" x="3619500" y="2790825"/>
          <p14:tracePt t="93856" x="3624263" y="2786063"/>
          <p14:tracePt t="93862" x="3629025" y="2786063"/>
          <p14:tracePt t="93873" x="3633788" y="2786063"/>
          <p14:tracePt t="93890" x="3638550" y="2786063"/>
          <p14:tracePt t="93911" x="3700463" y="2781300"/>
          <p14:tracePt t="93923" x="3724275" y="2781300"/>
          <p14:tracePt t="93940" x="3871913" y="2771775"/>
          <p14:tracePt t="93956" x="4029075" y="2771775"/>
          <p14:tracePt t="93973" x="4224338" y="2771775"/>
          <p14:tracePt t="93990" x="4557713" y="2790825"/>
          <p14:tracePt t="94006" x="4748213" y="2809875"/>
          <p14:tracePt t="94023" x="4948238" y="2824163"/>
          <p14:tracePt t="94040" x="5072063" y="2833688"/>
          <p14:tracePt t="94056" x="5176838" y="2833688"/>
          <p14:tracePt t="94073" x="5257800" y="2833688"/>
          <p14:tracePt t="94090" x="5276850" y="2833688"/>
          <p14:tracePt t="94107" x="5281613" y="2833688"/>
          <p14:tracePt t="94515" x="5414963" y="2762250"/>
          <p14:tracePt t="94523" x="5491163" y="2719388"/>
          <p14:tracePt t="94540" x="5681663" y="2643188"/>
          <p14:tracePt t="94557" x="5938838" y="2571750"/>
          <p14:tracePt t="94573" x="6081713" y="2552700"/>
          <p14:tracePt t="94590" x="6196013" y="2538413"/>
          <p14:tracePt t="94606" x="6348413" y="2528888"/>
          <p14:tracePt t="94623" x="6429375" y="2514600"/>
          <p14:tracePt t="94640" x="6481763" y="2509838"/>
          <p14:tracePt t="94656" x="6515100" y="2505075"/>
          <p14:tracePt t="94673" x="6524625" y="2500313"/>
          <p14:tracePt t="94690" x="6529388" y="2500313"/>
          <p14:tracePt t="94823" x="6496050" y="2500313"/>
          <p14:tracePt t="94830" x="6481763" y="2495550"/>
          <p14:tracePt t="94839" x="6477000" y="2495550"/>
          <p14:tracePt t="94856" x="6438900" y="2490788"/>
          <p14:tracePt t="94873" x="6319838" y="2486025"/>
          <p14:tracePt t="94889" x="6229350" y="2481263"/>
          <p14:tracePt t="94906" x="6119813" y="2486025"/>
          <p14:tracePt t="94923" x="5972175" y="2495550"/>
          <p14:tracePt t="94939" x="5895975" y="2505075"/>
          <p14:tracePt t="94956" x="5795963" y="2519363"/>
          <p14:tracePt t="94973" x="5772150" y="2528888"/>
          <p14:tracePt t="94989" x="5753100" y="2533650"/>
          <p14:tracePt t="95006" x="5743575" y="2533650"/>
          <p14:tracePt t="95048" x="5743575" y="2538413"/>
          <p14:tracePt t="95075" x="5748338" y="2538413"/>
          <p14:tracePt t="95082" x="5753100" y="2538413"/>
          <p14:tracePt t="95096" x="5762625" y="2538413"/>
          <p14:tracePt t="95110" x="5767388" y="2538413"/>
          <p14:tracePt t="95124" x="5772150" y="2538413"/>
          <p14:tracePt t="95139" x="5776913" y="2538413"/>
          <p14:tracePt t="95174" x="5800725" y="2533650"/>
          <p14:tracePt t="95181" x="5810250" y="2533650"/>
          <p14:tracePt t="95189" x="5819775" y="2533650"/>
          <p14:tracePt t="95206" x="5857875" y="2533650"/>
          <p14:tracePt t="95223" x="5981700" y="2533650"/>
          <p14:tracePt t="95239" x="6062663" y="2547938"/>
          <p14:tracePt t="95256" x="6157913" y="2557463"/>
          <p14:tracePt t="95273" x="6300788" y="2571750"/>
          <p14:tracePt t="95289" x="6376988" y="2586038"/>
          <p14:tracePt t="95306" x="6443663" y="2600325"/>
          <p14:tracePt t="95323" x="6462713" y="2600325"/>
          <p14:tracePt t="95339" x="6477000" y="2600325"/>
          <p14:tracePt t="95356" x="6481763" y="2605088"/>
          <p14:tracePt t="95440" x="6481763" y="2609850"/>
          <p14:tracePt t="95461" x="6481763" y="2614613"/>
          <p14:tracePt t="95475" x="6481763" y="2619375"/>
          <p14:tracePt t="95517" x="6438900" y="2624138"/>
          <p14:tracePt t="95531" x="6396038" y="2624138"/>
          <p14:tracePt t="95539" x="6372225" y="2619375"/>
          <p14:tracePt t="95556" x="6286500" y="2605088"/>
          <p14:tracePt t="95573" x="6148388" y="2600325"/>
          <p14:tracePt t="95589" x="6034088" y="2600325"/>
          <p14:tracePt t="95606" x="5934075" y="2600325"/>
          <p14:tracePt t="95623" x="5791200" y="2619375"/>
          <p14:tracePt t="95639" x="5719763" y="2628900"/>
          <p14:tracePt t="95656" x="5672138" y="2638425"/>
          <p14:tracePt t="95673" x="5638800" y="2647950"/>
          <p14:tracePt t="95689" x="5634038" y="2647950"/>
          <p14:tracePt t="95706" x="5634038" y="2657475"/>
          <p14:tracePt t="95763" x="5634038" y="2662238"/>
          <p14:tracePt t="95910" x="5638800" y="2662238"/>
          <p14:tracePt t="95959" x="5643563" y="2662238"/>
          <p14:tracePt t="95966" x="5648325" y="2662238"/>
          <p14:tracePt t="95980" x="5653088" y="2662238"/>
          <p14:tracePt t="96015" x="5657850" y="2662238"/>
          <p14:tracePt t="96050" x="5662613" y="2662238"/>
          <p14:tracePt t="96085" x="5667375" y="2662238"/>
          <p14:tracePt t="96120" x="5672138" y="2662238"/>
          <p14:tracePt t="96134" x="5681663" y="2667000"/>
          <p14:tracePt t="96155" x="5686425" y="2667000"/>
          <p14:tracePt t="96162" x="5686425" y="2671763"/>
          <p14:tracePt t="96172" x="5695950" y="2671763"/>
          <p14:tracePt t="96190" x="5700713" y="2671763"/>
          <p14:tracePt t="96206" x="5705475" y="2671763"/>
          <p14:tracePt t="96222" x="5719763" y="2671763"/>
          <p14:tracePt t="96239" x="5724525" y="2671763"/>
          <p14:tracePt t="96256" x="5729288" y="2671763"/>
          <p14:tracePt t="96272" x="5734050" y="2671763"/>
          <p14:tracePt t="96309" x="5738813" y="2671763"/>
          <p14:tracePt t="96338" x="5743575" y="2671763"/>
          <p14:tracePt t="96409" x="5748338" y="2671763"/>
          <p14:tracePt t="96485" x="5753100" y="2671763"/>
          <p14:tracePt t="96505" x="5757863" y="2671763"/>
          <p14:tracePt t="96519" x="5762625" y="2671763"/>
          <p14:tracePt t="96527" x="5772150" y="2671763"/>
          <p14:tracePt t="96540" x="5776913" y="2671763"/>
          <p14:tracePt t="96556" x="5786438" y="2671763"/>
          <p14:tracePt t="96572" x="5805488" y="2671763"/>
          <p14:tracePt t="96589" x="5819775" y="2671763"/>
          <p14:tracePt t="96606" x="5853113" y="2671763"/>
          <p14:tracePt t="96622" x="5881688" y="2671763"/>
          <p14:tracePt t="96639" x="5910263" y="2667000"/>
          <p14:tracePt t="96656" x="5919788" y="2662238"/>
          <p14:tracePt t="96672" x="5924550" y="2662238"/>
          <p14:tracePt t="96689" x="5938838" y="2662238"/>
          <p14:tracePt t="96722" x="5943600" y="2657475"/>
          <p14:tracePt t="96772" x="5948363" y="2657475"/>
          <p14:tracePt t="96807" x="5953125" y="2657475"/>
          <p14:tracePt t="96877" x="5957888" y="2657475"/>
          <p14:tracePt t="96997" x="5962650" y="2657475"/>
          <p14:tracePt t="97859" x="5972175" y="2657475"/>
          <p14:tracePt t="97866" x="5986463" y="2657475"/>
          <p14:tracePt t="97873" x="6000750" y="2657475"/>
          <p14:tracePt t="97888" x="6019800" y="2652713"/>
          <p14:tracePt t="97905" x="6034088" y="2652713"/>
          <p14:tracePt t="97922" x="6048375" y="2652713"/>
          <p14:tracePt t="97938" x="6053138" y="2652713"/>
          <p14:tracePt t="97955" x="6062663" y="2652713"/>
          <p14:tracePt t="97972" x="6067425" y="2643188"/>
          <p14:tracePt t="98005" x="6072188" y="2643188"/>
          <p14:tracePt t="98022" x="6076950" y="2643188"/>
          <p14:tracePt t="98038" x="6081713" y="2643188"/>
          <p14:tracePt t="98055" x="6086475" y="2647950"/>
          <p14:tracePt t="98104" x="6091238" y="2647950"/>
          <p14:tracePt t="98132" x="6096000" y="2647950"/>
          <p14:tracePt t="98195" x="6100763" y="2647950"/>
          <p14:tracePt t="98651" x="6096000" y="2647950"/>
          <p14:tracePt t="98686" x="6091238" y="2647950"/>
          <p14:tracePt t="98756" x="6086475" y="2647950"/>
          <p14:tracePt t="98946" x="6086475" y="2652713"/>
          <p14:tracePt t="99044" x="6081713" y="2652713"/>
          <p14:tracePt t="99093" x="6076950" y="2652713"/>
          <p14:tracePt t="99107" x="6072188" y="2652713"/>
          <p14:tracePt t="99129" x="6067425" y="2652713"/>
          <p14:tracePt t="99170" x="6062663" y="2652713"/>
          <p14:tracePt t="99198" x="6057900" y="2652713"/>
          <p14:tracePt t="99233" x="6053138" y="2652713"/>
          <p14:tracePt t="101392" x="6072188" y="2652713"/>
          <p14:tracePt t="101399" x="6110288" y="2652713"/>
          <p14:tracePt t="101406" x="6148388" y="2652713"/>
          <p14:tracePt t="101421" x="6238875" y="2652713"/>
          <p14:tracePt t="101437" x="6315075" y="2657475"/>
          <p14:tracePt t="101454" x="6381750" y="2667000"/>
          <p14:tracePt t="101471" x="6467475" y="2690813"/>
          <p14:tracePt t="101487" x="6524625" y="2709863"/>
          <p14:tracePt t="101504" x="6581775" y="2728913"/>
          <p14:tracePt t="101521" x="6605588" y="2728913"/>
          <p14:tracePt t="101537" x="6615113" y="2733675"/>
          <p14:tracePt t="101554" x="6629400" y="2738438"/>
          <p14:tracePt t="101581" x="6634163" y="2743200"/>
          <p14:tracePt t="101609" x="6638925" y="2743200"/>
          <p14:tracePt t="101680" x="6643688" y="2743200"/>
          <p14:tracePt t="101707" x="6648450" y="2743200"/>
          <p14:tracePt t="101784" x="6648450" y="2738438"/>
          <p14:tracePt t="101791" x="6653213" y="2738438"/>
          <p14:tracePt t="101834" x="6653213" y="2733675"/>
          <p14:tracePt t="108557" x="6615113" y="2743200"/>
          <p14:tracePt t="108564" x="6557963" y="2767013"/>
          <p14:tracePt t="108572" x="6491288" y="2795588"/>
          <p14:tracePt t="108585" x="6286500" y="2843213"/>
          <p14:tracePt t="108601" x="6100763" y="2876550"/>
          <p14:tracePt t="108618" x="5910263" y="2890838"/>
          <p14:tracePt t="108635" x="5734050" y="2900363"/>
          <p14:tracePt t="108652" x="5638800" y="2890838"/>
          <p14:tracePt t="108668" x="5543550" y="2881313"/>
          <p14:tracePt t="108685" x="5500688" y="2867025"/>
          <p14:tracePt t="108701" x="5467350" y="2852738"/>
          <p14:tracePt t="108718" x="5443538" y="2843213"/>
          <p14:tracePt t="108735" x="5424488" y="2828925"/>
          <p14:tracePt t="108752" x="5405438" y="2814638"/>
          <p14:tracePt t="108768" x="5376863" y="2795588"/>
          <p14:tracePt t="108785" x="5362575" y="2786063"/>
          <p14:tracePt t="108801" x="5353050" y="2786063"/>
          <p14:tracePt t="108818" x="5348288" y="2786063"/>
          <p14:tracePt t="108886" x="5353050" y="2786063"/>
          <p14:tracePt t="108892" x="5357813" y="2786063"/>
          <p14:tracePt t="108901" x="5362575" y="2790825"/>
          <p14:tracePt t="108918" x="5367338" y="2790825"/>
          <p14:tracePt t="108935" x="5381625" y="2790825"/>
          <p14:tracePt t="108951" x="5391150" y="2795588"/>
          <p14:tracePt t="108968" x="5414963" y="2805113"/>
          <p14:tracePt t="108985" x="5457825" y="2809875"/>
          <p14:tracePt t="109001" x="5505450" y="2814638"/>
          <p14:tracePt t="109018" x="5576888" y="2828925"/>
          <p14:tracePt t="109035" x="5657850" y="2833688"/>
          <p14:tracePt t="109051" x="5686425" y="2833688"/>
          <p14:tracePt t="109068" x="5719763" y="2833688"/>
          <p14:tracePt t="109085" x="5734050" y="2833688"/>
          <p14:tracePt t="109101" x="5743575" y="2833688"/>
          <p14:tracePt t="109118" x="5743575" y="2824163"/>
          <p14:tracePt t="109135" x="5748338" y="2824163"/>
          <p14:tracePt t="109195" x="5757863" y="2824163"/>
          <p14:tracePt t="109215" x="5757863" y="2819400"/>
          <p14:tracePt t="109307" x="5757863" y="2814638"/>
          <p14:tracePt t="127793" x="5767388" y="2819400"/>
          <p14:tracePt t="127800" x="5786438" y="2828925"/>
          <p14:tracePt t="127812" x="5805488" y="2843213"/>
          <p14:tracePt t="127828" x="5876925" y="2881313"/>
          <p14:tracePt t="127845" x="5905500" y="2895600"/>
          <p14:tracePt t="127862" x="5938838" y="2914650"/>
          <p14:tracePt t="127879" x="6005513" y="2928938"/>
          <p14:tracePt t="127895" x="6043613" y="2943225"/>
          <p14:tracePt t="127912" x="6162675" y="2976563"/>
          <p14:tracePt t="127928" x="6210300" y="2995613"/>
          <p14:tracePt t="127945" x="6276975" y="3009900"/>
          <p14:tracePt t="127962" x="6362700" y="3024188"/>
          <p14:tracePt t="127978" x="6415088" y="3033713"/>
          <p14:tracePt t="127995" x="6457950" y="3033713"/>
          <p14:tracePt t="128012" x="6534150" y="3033713"/>
          <p14:tracePt t="128028" x="6591300" y="3024188"/>
          <p14:tracePt t="128045" x="6643688" y="3019425"/>
          <p14:tracePt t="128062" x="6677025" y="3014663"/>
          <p14:tracePt t="128078" x="6696075" y="3009900"/>
          <p14:tracePt t="128095" x="6715125" y="3009900"/>
          <p14:tracePt t="128112" x="6719888" y="3005138"/>
          <p14:tracePt t="128128" x="6734175" y="3005138"/>
          <p14:tracePt t="128145" x="6753225" y="2995613"/>
          <p14:tracePt t="128162" x="6772275" y="2986088"/>
          <p14:tracePt t="128178" x="6805613" y="2976563"/>
          <p14:tracePt t="128195" x="6834188" y="2971800"/>
          <p14:tracePt t="128212" x="6848475" y="2962275"/>
          <p14:tracePt t="128228" x="6881813" y="2957513"/>
          <p14:tracePt t="128245" x="6891338" y="2957513"/>
          <p14:tracePt t="128262" x="6910388" y="2957513"/>
          <p14:tracePt t="128278" x="6938963" y="2947988"/>
          <p14:tracePt t="128295" x="6958013" y="2943225"/>
          <p14:tracePt t="128311" x="6981825" y="2943225"/>
          <p14:tracePt t="128328" x="6991350" y="2943225"/>
          <p14:tracePt t="128345" x="7000875" y="2943225"/>
          <p14:tracePt t="128361" x="7005638" y="2943225"/>
          <p14:tracePt t="128403" x="7010400" y="2943225"/>
          <p14:tracePt t="128466" x="7015163" y="2943225"/>
          <p14:tracePt t="128501" x="7019925" y="2943225"/>
          <p14:tracePt t="128599" x="7019925" y="2947988"/>
          <p14:tracePt t="128669" x="7019925" y="2952750"/>
          <p14:tracePt t="134474" x="6996113" y="2962275"/>
          <p14:tracePt t="134488" x="6810375" y="3038475"/>
          <p14:tracePt t="134496" x="6729413" y="3076575"/>
          <p14:tracePt t="134509" x="6515100" y="3186113"/>
          <p14:tracePt t="134526" x="6272213" y="3295650"/>
          <p14:tracePt t="134543" x="6048375" y="3405188"/>
          <p14:tracePt t="134559" x="5738813" y="3524250"/>
          <p14:tracePt t="134576" x="5538788" y="3595688"/>
          <p14:tracePt t="134593" x="5319713" y="3681413"/>
          <p14:tracePt t="134609" x="5219700" y="3709988"/>
          <p14:tracePt t="134626" x="5143500" y="3733800"/>
          <p14:tracePt t="134643" x="5091113" y="3752850"/>
          <p14:tracePt t="134659" x="5081588" y="3757613"/>
          <p14:tracePt t="135014" x="5024438" y="3767138"/>
          <p14:tracePt t="135021" x="4957763" y="3771900"/>
          <p14:tracePt t="135028" x="4838700" y="3786188"/>
          <p14:tracePt t="135043" x="4543425" y="3805238"/>
          <p14:tracePt t="135059" x="4200525" y="3838575"/>
          <p14:tracePt t="135076" x="3819525" y="3867150"/>
          <p14:tracePt t="135093" x="3333750" y="3881438"/>
          <p14:tracePt t="135109" x="3119438" y="3900488"/>
          <p14:tracePt t="135126" x="2919413" y="3924300"/>
          <p14:tracePt t="135143" x="2843213" y="3924300"/>
          <p14:tracePt t="135159" x="2800350" y="3924300"/>
          <p14:tracePt t="135176" x="2786063" y="3914775"/>
          <p14:tracePt t="135193" x="2781300" y="3910013"/>
          <p14:tracePt t="135209" x="2776538" y="3895725"/>
          <p14:tracePt t="135226" x="2781300" y="3886200"/>
          <p14:tracePt t="135243" x="2790825" y="3871913"/>
          <p14:tracePt t="135259" x="2809875" y="3862388"/>
          <p14:tracePt t="135276" x="2814638" y="3857625"/>
          <p14:tracePt t="135292" x="2814638" y="3852863"/>
          <p14:tracePt t="135309" x="2847975" y="3833813"/>
          <p14:tracePt t="135326" x="2886075" y="3819525"/>
          <p14:tracePt t="135343" x="2990850" y="3748088"/>
          <p14:tracePt t="135359" x="3086100" y="3705225"/>
          <p14:tracePt t="135376" x="3195638" y="3662363"/>
          <p14:tracePt t="135392" x="3457575" y="3567113"/>
          <p14:tracePt t="135409" x="3629025" y="3509963"/>
          <p14:tracePt t="135426" x="3748088" y="3471863"/>
          <p14:tracePt t="135442" x="4214813" y="3324225"/>
          <p14:tracePt t="135459" x="4419600" y="3276600"/>
          <p14:tracePt t="135476" x="4667250" y="3233738"/>
          <p14:tracePt t="135492" x="4814888" y="3209925"/>
          <p14:tracePt t="135509" x="4919663" y="3200400"/>
          <p14:tracePt t="135526" x="5072063" y="3190875"/>
          <p14:tracePt t="135542" x="5157788" y="3190875"/>
          <p14:tracePt t="135559" x="5210175" y="3190875"/>
          <p14:tracePt t="135576" x="5300663" y="3205163"/>
          <p14:tracePt t="135592" x="5353050" y="3214688"/>
          <p14:tracePt t="135609" x="5395913" y="3224213"/>
          <p14:tracePt t="135626" x="5400675" y="3228975"/>
          <p14:tracePt t="135642" x="5410200" y="3228975"/>
          <p14:tracePt t="135659" x="5410200" y="3233738"/>
          <p14:tracePt t="135676" x="5414963" y="3233738"/>
          <p14:tracePt t="137615" x="5362575" y="3238500"/>
          <p14:tracePt t="137622" x="5224463" y="3262313"/>
          <p14:tracePt t="137629" x="5100638" y="3281363"/>
          <p14:tracePt t="137642" x="4895850" y="3328988"/>
          <p14:tracePt t="137658" x="4271963" y="3452813"/>
          <p14:tracePt t="137675" x="3871913" y="3519488"/>
          <p14:tracePt t="137692" x="3271838" y="3600450"/>
          <p14:tracePt t="137708" x="2947988" y="3633788"/>
          <p14:tracePt t="137725" x="2695575" y="3652838"/>
          <p14:tracePt t="137742" x="2457450" y="3671888"/>
          <p14:tracePt t="137758" x="2362200" y="3671888"/>
          <p14:tracePt t="137775" x="2286000" y="3671888"/>
          <p14:tracePt t="137792" x="2271713" y="3671888"/>
          <p14:tracePt t="137808" x="2262188" y="3671888"/>
          <p14:tracePt t="137842" x="2262188" y="3676650"/>
          <p14:tracePt t="137858" x="2271713" y="3676650"/>
          <p14:tracePt t="137875" x="2281238" y="3686175"/>
          <p14:tracePt t="137892" x="2290763" y="3686175"/>
          <p14:tracePt t="137908" x="2300288" y="3695700"/>
          <p14:tracePt t="137925" x="2305050" y="3700463"/>
          <p14:tracePt t="137958" x="2309813" y="3705225"/>
          <p14:tracePt t="137975" x="2314575" y="3705225"/>
          <p14:tracePt t="137992" x="2319338" y="3705225"/>
          <p14:tracePt t="138021" x="2328863" y="3709988"/>
          <p14:tracePt t="138028" x="2333625" y="3709988"/>
          <p14:tracePt t="138042" x="2347913" y="3719513"/>
          <p14:tracePt t="138058" x="2366963" y="3738563"/>
          <p14:tracePt t="138075" x="2390775" y="3757613"/>
          <p14:tracePt t="138092" x="2462213" y="3795713"/>
          <p14:tracePt t="138108" x="2519363" y="3814763"/>
          <p14:tracePt t="138125" x="2562225" y="3833813"/>
          <p14:tracePt t="138142" x="2605088" y="3848100"/>
          <p14:tracePt t="138158" x="2619375" y="3857625"/>
          <p14:tracePt t="138175" x="2633663" y="3867150"/>
          <p14:tracePt t="138208" x="2638425" y="3867150"/>
          <p14:tracePt t="138225" x="2643188" y="3867150"/>
          <p14:tracePt t="138245" x="2647950" y="3867150"/>
          <p14:tracePt t="138280" x="2652713" y="3867150"/>
          <p14:tracePt t="138345" x="2657475" y="3867150"/>
          <p14:tracePt t="138414" x="2662238" y="3871913"/>
          <p14:tracePt t="138427" x="2667000" y="3871913"/>
          <p14:tracePt t="138449" x="2671763" y="3876675"/>
          <p14:tracePt t="138463" x="2676525" y="3876675"/>
          <p14:tracePt t="138470" x="2676525" y="3886200"/>
          <p14:tracePt t="139319" x="2643188" y="3886200"/>
          <p14:tracePt t="139325" x="2619375" y="3881438"/>
          <p14:tracePt t="139341" x="2538413" y="3881438"/>
          <p14:tracePt t="139358" x="2457450" y="3881438"/>
          <p14:tracePt t="139374" x="2338388" y="3890963"/>
          <p14:tracePt t="139391" x="2257425" y="3900488"/>
          <p14:tracePt t="139408" x="2205038" y="3905250"/>
          <p14:tracePt t="139424" x="2171700" y="3910013"/>
          <p14:tracePt t="139441" x="2166938" y="3910013"/>
          <p14:tracePt t="139474" x="2162175" y="3910013"/>
          <p14:tracePt t="139529" x="2166938" y="3910013"/>
          <p14:tracePt t="139542" x="2171700" y="3905250"/>
          <p14:tracePt t="139570" x="2176463" y="3905250"/>
          <p14:tracePt t="139584" x="2181225" y="3905250"/>
          <p14:tracePt t="139591" x="2181225" y="3900488"/>
          <p14:tracePt t="139626" x="2185988" y="3900488"/>
          <p14:tracePt t="139647" x="2190750" y="3900488"/>
          <p14:tracePt t="139697" x="2195513" y="3900488"/>
          <p14:tracePt t="139755" x="2200275" y="3900488"/>
          <p14:tracePt t="139766" x="2200275" y="3895725"/>
          <p14:tracePt t="139787" x="2205038" y="3895725"/>
          <p14:tracePt t="139823" x="2209800" y="3895725"/>
          <p14:tracePt t="139893" x="2214563" y="3895725"/>
          <p14:tracePt t="139914" x="2214563" y="3890963"/>
          <p14:tracePt t="140005" x="2214563" y="3886200"/>
          <p14:tracePt t="140033" x="2219325" y="3886200"/>
          <p14:tracePt t="140587" x="2228850" y="3886200"/>
          <p14:tracePt t="140594" x="2247900" y="3881438"/>
          <p14:tracePt t="140607" x="2290763" y="3862388"/>
          <p14:tracePt t="140624" x="2362200" y="3848100"/>
          <p14:tracePt t="140641" x="2428875" y="3829050"/>
          <p14:tracePt t="140657" x="2524125" y="3800475"/>
          <p14:tracePt t="140674" x="2590800" y="3786188"/>
          <p14:tracePt t="140691" x="2638425" y="3776663"/>
          <p14:tracePt t="140707" x="2686050" y="3762375"/>
          <p14:tracePt t="140724" x="2700338" y="3762375"/>
          <p14:tracePt t="140741" x="2709863" y="3762375"/>
          <p14:tracePt t="140783" x="2714625" y="3762375"/>
          <p14:tracePt t="140839" x="2719388" y="3762375"/>
          <p14:tracePt t="141183" x="2747963" y="3752850"/>
          <p14:tracePt t="141190" x="2786063" y="3743325"/>
          <p14:tracePt t="141207" x="2857500" y="3719513"/>
          <p14:tracePt t="141224" x="2962275" y="3681413"/>
          <p14:tracePt t="141240" x="3038475" y="3657600"/>
          <p14:tracePt t="141257" x="3114675" y="3624263"/>
          <p14:tracePt t="141274" x="3205163" y="3576638"/>
          <p14:tracePt t="141290" x="3257550" y="3538538"/>
          <p14:tracePt t="141307" x="3319463" y="3509963"/>
          <p14:tracePt t="141324" x="3405188" y="3471863"/>
          <p14:tracePt t="141340" x="3438525" y="3452813"/>
          <p14:tracePt t="141357" x="3467100" y="3443288"/>
          <p14:tracePt t="141374" x="3471863" y="3438525"/>
          <p14:tracePt t="141708" x="3495675" y="3371850"/>
          <p14:tracePt t="141715" x="3562350" y="3233738"/>
          <p14:tracePt t="141724" x="3633788" y="3109913"/>
          <p14:tracePt t="141740" x="3767138" y="2776538"/>
          <p14:tracePt t="141757" x="4010025" y="2276475"/>
          <p14:tracePt t="141774" x="4162425" y="2009775"/>
          <p14:tracePt t="141790" x="4286250" y="1771650"/>
          <p14:tracePt t="141807" x="4405313" y="1585913"/>
          <p14:tracePt t="141824" x="4471988" y="1519238"/>
          <p14:tracePt t="141840" x="4538663" y="1447800"/>
          <p14:tracePt t="141857" x="4610100" y="1385888"/>
          <p14:tracePt t="141874" x="4633913" y="1352550"/>
          <p14:tracePt t="141890" x="4648200" y="1343025"/>
          <p14:tracePt t="141924" x="4652963" y="1343025"/>
          <p14:tracePt t="141975" x="4605338" y="1343025"/>
          <p14:tracePt t="141981" x="4567238" y="1347788"/>
          <p14:tracePt t="141990" x="4519613" y="1352550"/>
          <p14:tracePt t="142007" x="4429125" y="1362075"/>
          <p14:tracePt t="142023" x="4286250" y="1381125"/>
          <p14:tracePt t="142040" x="4200525" y="1385888"/>
          <p14:tracePt t="142057" x="4143375" y="1385888"/>
          <p14:tracePt t="142074" x="4119563" y="1385888"/>
          <p14:tracePt t="142150" x="4152900" y="1390650"/>
          <p14:tracePt t="142157" x="4167188" y="1395413"/>
          <p14:tracePt t="142164" x="4181475" y="1404938"/>
          <p14:tracePt t="142173" x="4210050" y="1423988"/>
          <p14:tracePt t="142190" x="4257675" y="1457325"/>
          <p14:tracePt t="142207" x="4314825" y="1519238"/>
          <p14:tracePt t="142223" x="4348163" y="1552575"/>
          <p14:tracePt t="142240" x="4376738" y="1585913"/>
          <p14:tracePt t="142257" x="4386263" y="1604963"/>
          <p14:tracePt t="142273" x="4391025" y="1609725"/>
          <p14:tracePt t="142290" x="4391025" y="1614488"/>
          <p14:tracePt t="142307" x="4367213" y="1619250"/>
          <p14:tracePt t="142323" x="4295775" y="1619250"/>
          <p14:tracePt t="142340" x="4138613" y="1624013"/>
          <p14:tracePt t="142357" x="4033838" y="1628775"/>
          <p14:tracePt t="142374" x="3914775" y="1628775"/>
          <p14:tracePt t="142390" x="3890963" y="1628775"/>
          <p14:tracePt t="142407" x="3886200" y="1628775"/>
          <p14:tracePt t="142440" x="3900488" y="1628775"/>
          <p14:tracePt t="142473" x="3976688" y="1624013"/>
          <p14:tracePt t="142490" x="4033838" y="1624013"/>
          <p14:tracePt t="142507" x="4119563" y="1643063"/>
          <p14:tracePt t="142523" x="4229100" y="1643063"/>
          <p14:tracePt t="142540" x="4262438" y="1643063"/>
          <p14:tracePt t="142557" x="4291013" y="1647825"/>
          <p14:tracePt t="142590" x="4291013" y="1652588"/>
          <p14:tracePt t="142607" x="4295775" y="1652588"/>
          <p14:tracePt t="142623" x="4295775" y="1657350"/>
          <p14:tracePt t="142649" x="4262438" y="1676400"/>
          <p14:tracePt t="142657" x="4257675" y="1676400"/>
          <p14:tracePt t="142673" x="4243388" y="1676400"/>
          <p14:tracePt t="142739" x="4252913" y="1671638"/>
          <p14:tracePt t="142753" x="4257675" y="1671638"/>
          <p14:tracePt t="142774" x="4257675" y="1666875"/>
          <p14:tracePt t="142781" x="4262438" y="1666875"/>
          <p14:tracePt t="142809" x="4267200" y="1666875"/>
          <p14:tracePt t="143265" x="4262438" y="1662113"/>
          <p14:tracePt t="143271" x="4252913" y="1662113"/>
          <p14:tracePt t="143279" x="4224338" y="1662113"/>
          <p14:tracePt t="143290" x="4205288" y="1666875"/>
          <p14:tracePt t="143306" x="4133850" y="1681163"/>
          <p14:tracePt t="143323" x="4086225" y="1690688"/>
          <p14:tracePt t="143340" x="4048125" y="1695450"/>
          <p14:tracePt t="143356" x="4010025" y="1695450"/>
          <p14:tracePt t="143373" x="4000500" y="1695450"/>
          <p14:tracePt t="143390" x="3990975" y="1695450"/>
          <p14:tracePt t="143489" x="3990975" y="1690688"/>
          <p14:tracePt t="143503" x="3995738" y="1690688"/>
          <p14:tracePt t="143510" x="3995738" y="1685925"/>
          <p14:tracePt t="143545" x="3995738" y="1681163"/>
          <p14:tracePt t="143566" x="3995738" y="1676400"/>
          <p14:tracePt t="143580" x="3995738" y="1671638"/>
          <p14:tracePt t="143601" x="3995738" y="1657350"/>
          <p14:tracePt t="143615" x="3990975" y="1657350"/>
          <p14:tracePt t="143622" x="3990975" y="1652588"/>
          <p14:tracePt t="143636" x="3990975" y="1647825"/>
          <p14:tracePt t="143678" x="3986213" y="1647825"/>
          <p14:tracePt t="143692" x="3981450" y="1647825"/>
          <p14:tracePt t="143699" x="3976688" y="1647825"/>
          <p14:tracePt t="143713" x="3971925" y="1647825"/>
          <p14:tracePt t="143727" x="3962400" y="1647825"/>
          <p14:tracePt t="143769" x="3957638" y="1647825"/>
          <p14:tracePt t="143819" x="3957638" y="1652588"/>
          <p14:tracePt t="143882" x="3957638" y="1657350"/>
          <p14:tracePt t="144015" x="3957638" y="1662113"/>
          <p14:tracePt t="144057" x="3957638" y="1666875"/>
          <p14:tracePt t="144120" x="3967163" y="1671638"/>
          <p14:tracePt t="144253" x="3971925" y="1671638"/>
          <p14:tracePt t="144331" x="3981450" y="1671638"/>
          <p14:tracePt t="144344" x="3986213" y="1671638"/>
          <p14:tracePt t="144380" x="4005263" y="1671638"/>
          <p14:tracePt t="144386" x="4010025" y="1671638"/>
          <p14:tracePt t="144393" x="4024313" y="1671638"/>
          <p14:tracePt t="144406" x="4038600" y="1676400"/>
          <p14:tracePt t="144423" x="4081463" y="1676400"/>
          <p14:tracePt t="144439" x="4110038" y="1681163"/>
          <p14:tracePt t="144456" x="4181475" y="1681163"/>
          <p14:tracePt t="144473" x="4243388" y="1681163"/>
          <p14:tracePt t="144489" x="4295775" y="1681163"/>
          <p14:tracePt t="144506" x="4348163" y="1681163"/>
          <p14:tracePt t="144523" x="4371975" y="1681163"/>
          <p14:tracePt t="144539" x="4381500" y="1681163"/>
          <p14:tracePt t="144556" x="4386263" y="1681163"/>
          <p14:tracePt t="144573" x="4391025" y="1681163"/>
          <p14:tracePt t="144597" x="4395788" y="1681163"/>
          <p14:tracePt t="144744" x="4400550" y="1681163"/>
          <p14:tracePt t="144772" x="4405313" y="1681163"/>
          <p14:tracePt t="144793" x="4410075" y="1681163"/>
          <p14:tracePt t="144800" x="4414838" y="1681163"/>
          <p14:tracePt t="144807" x="4424363" y="1681163"/>
          <p14:tracePt t="144823" x="4438650" y="1681163"/>
          <p14:tracePt t="144839" x="4448175" y="1681163"/>
          <p14:tracePt t="144856" x="4471988" y="1681163"/>
          <p14:tracePt t="144873" x="4481513" y="1681163"/>
          <p14:tracePt t="144889" x="4486275" y="1681163"/>
          <p14:tracePt t="144906" x="4491038" y="1676400"/>
          <p14:tracePt t="144923" x="4495800" y="1676400"/>
          <p14:tracePt t="144940" x="4500563" y="1676400"/>
          <p14:tracePt t="144990" x="4505325" y="1676400"/>
          <p14:tracePt t="145052" x="4514850" y="1676400"/>
          <p14:tracePt t="145228" x="4519613" y="1676400"/>
          <p14:tracePt t="145248" x="4524375" y="1676400"/>
          <p14:tracePt t="145262" x="4533900" y="1676400"/>
          <p14:tracePt t="145270" x="4548188" y="1676400"/>
          <p14:tracePt t="145276" x="4557713" y="1676400"/>
          <p14:tracePt t="145289" x="4572000" y="1671638"/>
          <p14:tracePt t="145306" x="4652963" y="1671638"/>
          <p14:tracePt t="145322" x="4719638" y="1666875"/>
          <p14:tracePt t="145339" x="4791075" y="1666875"/>
          <p14:tracePt t="145356" x="4833938" y="1662113"/>
          <p14:tracePt t="145372" x="4862513" y="1662113"/>
          <p14:tracePt t="145389" x="4886325" y="1662113"/>
          <p14:tracePt t="145406" x="4891088" y="1662113"/>
          <p14:tracePt t="145445" x="4895850" y="1662113"/>
          <p14:tracePt t="145550" x="4905375" y="1662113"/>
          <p14:tracePt t="145557" x="4919663" y="1662113"/>
          <p14:tracePt t="145564" x="4929188" y="1662113"/>
          <p14:tracePt t="145572" x="4938713" y="1662113"/>
          <p14:tracePt t="145589" x="4967288" y="1652588"/>
          <p14:tracePt t="145606" x="5010150" y="1652588"/>
          <p14:tracePt t="145622" x="5048250" y="1652588"/>
          <p14:tracePt t="145639" x="5091113" y="1652588"/>
          <p14:tracePt t="145656" x="5148263" y="1643063"/>
          <p14:tracePt t="145672" x="5186363" y="1633538"/>
          <p14:tracePt t="145689" x="5224463" y="1628775"/>
          <p14:tracePt t="145706" x="5243513" y="1624013"/>
          <p14:tracePt t="145722" x="5257800" y="1619250"/>
          <p14:tracePt t="145739" x="5272088" y="1614488"/>
          <p14:tracePt t="145772" x="5276850" y="1614488"/>
          <p14:tracePt t="145802" x="5281613" y="1614488"/>
          <p14:tracePt t="145823" x="5286375" y="1614488"/>
          <p14:tracePt t="145858" x="5291138" y="1614488"/>
          <p14:tracePt t="145872" x="5295900" y="1614488"/>
          <p14:tracePt t="145893" x="5305425" y="1614488"/>
          <p14:tracePt t="145901" x="5314950" y="1614488"/>
          <p14:tracePt t="145907" x="5319713" y="1614488"/>
          <p14:tracePt t="145922" x="5338763" y="1614488"/>
          <p14:tracePt t="145939" x="5353050" y="1614488"/>
          <p14:tracePt t="145956" x="5367338" y="1619250"/>
          <p14:tracePt t="145972" x="5372100" y="1619250"/>
          <p14:tracePt t="145989" x="5376863" y="1619250"/>
          <p14:tracePt t="146047" x="5381625" y="1619250"/>
          <p14:tracePt t="146125" x="5386388" y="1619250"/>
          <p14:tracePt t="146230" x="5386388" y="1614488"/>
          <p14:tracePt t="146412" x="5386388" y="1619250"/>
          <p14:tracePt t="146671" x="5338763" y="1619250"/>
          <p14:tracePt t="146679" x="5329238" y="1619250"/>
          <p14:tracePt t="146689" x="5314950" y="1619250"/>
          <p14:tracePt t="146705" x="5295900" y="1619250"/>
          <p14:tracePt t="146722" x="5167313" y="1647825"/>
          <p14:tracePt t="146739" x="5057775" y="1666875"/>
          <p14:tracePt t="146755" x="4881563" y="1704975"/>
          <p14:tracePt t="146772" x="4762500" y="1724025"/>
          <p14:tracePt t="146789" x="4667250" y="1738313"/>
          <p14:tracePt t="146805" x="4538663" y="1757363"/>
          <p14:tracePt t="146822" x="4486275" y="1762125"/>
          <p14:tracePt t="146839" x="4457700" y="1762125"/>
          <p14:tracePt t="146855" x="4438650" y="1762125"/>
          <p14:tracePt t="146872" x="4429125" y="1762125"/>
          <p14:tracePt t="146888" x="4424363" y="1752600"/>
          <p14:tracePt t="146905" x="4424363" y="1743075"/>
          <p14:tracePt t="146922" x="4419600" y="1738313"/>
          <p14:tracePt t="146939" x="4419600" y="1719263"/>
          <p14:tracePt t="146955" x="4419600" y="1714500"/>
          <p14:tracePt t="146972" x="4419600" y="1695450"/>
          <p14:tracePt t="146988" x="4419600" y="1681163"/>
          <p14:tracePt t="147005" x="4424363" y="1666875"/>
          <p14:tracePt t="147022" x="4433888" y="1638300"/>
          <p14:tracePt t="147039" x="4438650" y="1624013"/>
          <p14:tracePt t="147055" x="4443413" y="1619250"/>
          <p14:tracePt t="147072" x="4448175" y="1614488"/>
          <p14:tracePt t="147088" x="4452938" y="1609725"/>
          <p14:tracePt t="147105" x="4462463" y="1604963"/>
          <p14:tracePt t="147122" x="4467225" y="1604963"/>
          <p14:tracePt t="147138" x="4471988" y="1604963"/>
          <p14:tracePt t="147155" x="4476750" y="1604963"/>
          <p14:tracePt t="147188" x="4481513" y="1604963"/>
          <p14:tracePt t="147239" x="4491038" y="1604963"/>
          <p14:tracePt t="147415" x="4491038" y="1609725"/>
          <p14:tracePt t="147421" x="4495800" y="1609725"/>
          <p14:tracePt t="147478" x="4495800" y="1614488"/>
          <p14:tracePt t="147502" x="4500563" y="1614488"/>
          <p14:tracePt t="147590" x="4500563" y="1619250"/>
          <p14:tracePt t="147639" x="4500563" y="1624013"/>
          <p14:tracePt t="147765" x="4500563" y="1628775"/>
          <p14:tracePt t="147912" x="4500563" y="1633538"/>
          <p14:tracePt t="147989" x="4505325" y="1633538"/>
          <p14:tracePt t="148074" x="4510088" y="1633538"/>
          <p14:tracePt t="148108" x="4519613" y="1638300"/>
          <p14:tracePt t="148115" x="4524375" y="1638300"/>
          <p14:tracePt t="148122" x="4543425" y="1638300"/>
          <p14:tracePt t="148138" x="4610100" y="1633538"/>
          <p14:tracePt t="148155" x="4705350" y="1628775"/>
          <p14:tracePt t="148171" x="4867275" y="1619250"/>
          <p14:tracePt t="148188" x="4991100" y="1604963"/>
          <p14:tracePt t="148205" x="5095875" y="1590675"/>
          <p14:tracePt t="148221" x="5181600" y="1581150"/>
          <p14:tracePt t="148238" x="5195888" y="1581150"/>
          <p14:tracePt t="148255" x="5210175" y="1581150"/>
          <p14:tracePt t="148271" x="5210175" y="1576388"/>
          <p14:tracePt t="148382" x="5200650" y="1576388"/>
          <p14:tracePt t="148438" x="5195888" y="1576388"/>
          <p14:tracePt t="148488" x="5195888" y="1581150"/>
          <p14:tracePt t="148494" x="5191125" y="1581150"/>
          <p14:tracePt t="148505" x="5191125" y="1590675"/>
          <p14:tracePt t="148522" x="5191125" y="1600200"/>
          <p14:tracePt t="148538" x="5191125" y="1604963"/>
          <p14:tracePt t="148555" x="5191125" y="1619250"/>
          <p14:tracePt t="148571" x="5191125" y="1638300"/>
          <p14:tracePt t="148588" x="5191125" y="1647825"/>
          <p14:tracePt t="148605" x="5186363" y="1666875"/>
          <p14:tracePt t="148621" x="5176838" y="1690688"/>
          <p14:tracePt t="148638" x="5172075" y="1704975"/>
          <p14:tracePt t="148655" x="5167313" y="1719263"/>
          <p14:tracePt t="148671" x="5162550" y="1728788"/>
          <p14:tracePt t="148688" x="5162550" y="1733550"/>
          <p14:tracePt t="148705" x="5148263" y="1762125"/>
          <p14:tracePt t="148721" x="5124450" y="1785938"/>
          <p14:tracePt t="148738" x="5095875" y="1824038"/>
          <p14:tracePt t="148755" x="5043488" y="1890713"/>
          <p14:tracePt t="148771" x="5010150" y="1924050"/>
          <p14:tracePt t="148788" x="4976813" y="1962150"/>
          <p14:tracePt t="148805" x="4967288" y="1976438"/>
          <p14:tracePt t="148821" x="4953000" y="1990725"/>
          <p14:tracePt t="148838" x="4929188" y="2009775"/>
          <p14:tracePt t="148855" x="4919663" y="2024063"/>
          <p14:tracePt t="148871" x="4910138" y="2028825"/>
          <p14:tracePt t="148888" x="4900613" y="2038350"/>
          <p14:tracePt t="148905" x="4900613" y="2043113"/>
          <p14:tracePt t="148921" x="4895850" y="2043113"/>
          <p14:tracePt t="149020" x="4891088" y="2043113"/>
          <p14:tracePt t="149125" x="4891088" y="2038350"/>
          <p14:tracePt t="149167" x="4886325" y="2038350"/>
          <p14:tracePt t="149223" x="4886325" y="2033588"/>
          <p14:tracePt t="149735" x="4848225" y="2024063"/>
          <p14:tracePt t="149742" x="4795838" y="2009775"/>
          <p14:tracePt t="149754" x="4738688" y="1990725"/>
          <p14:tracePt t="149771" x="4495800" y="1905000"/>
          <p14:tracePt t="149788" x="4319588" y="1833563"/>
          <p14:tracePt t="149804" x="4133850" y="1766888"/>
          <p14:tracePt t="149821" x="3981450" y="1690688"/>
          <p14:tracePt t="149838" x="3914775" y="1647825"/>
          <p14:tracePt t="149854" x="3862388" y="1609725"/>
          <p14:tracePt t="149871" x="3848100" y="1604963"/>
          <p14:tracePt t="149888" x="3843338" y="1600200"/>
          <p14:tracePt t="149952" x="3848100" y="1600200"/>
          <p14:tracePt t="149959" x="3852863" y="1600200"/>
          <p14:tracePt t="149971" x="3857625" y="1600200"/>
          <p14:tracePt t="149987" x="3862388" y="1604963"/>
          <p14:tracePt t="150021" x="3862388" y="1609725"/>
          <p14:tracePt t="150037" x="3862388" y="1619250"/>
          <p14:tracePt t="150065" x="3862388" y="1624013"/>
          <p14:tracePt t="150107" x="3862388" y="1628775"/>
          <p14:tracePt t="150142" x="3862388" y="1633538"/>
          <p14:tracePt t="150163" x="3862388" y="1638300"/>
          <p14:tracePt t="150247" x="3867150" y="1643063"/>
          <p14:tracePt t="150254" x="3871913" y="1647825"/>
          <p14:tracePt t="150261" x="3890963" y="1657350"/>
          <p14:tracePt t="150271" x="3900488" y="1657350"/>
          <p14:tracePt t="150287" x="3924300" y="1666875"/>
          <p14:tracePt t="150304" x="3986213" y="1685925"/>
          <p14:tracePt t="150321" x="4014788" y="1685925"/>
          <p14:tracePt t="150338" x="4048125" y="1690688"/>
          <p14:tracePt t="150354" x="4057650" y="1695450"/>
          <p14:tracePt t="150408" x="3976688" y="1685925"/>
          <p14:tracePt t="150415" x="3967163" y="1676400"/>
          <p14:tracePt t="150422" x="3952875" y="1666875"/>
          <p14:tracePt t="150437" x="3900488" y="1638300"/>
          <p14:tracePt t="150454" x="3867150" y="1609725"/>
          <p14:tracePt t="150471" x="3843338" y="1590675"/>
          <p14:tracePt t="150487" x="3843338" y="1585913"/>
          <p14:tracePt t="150521" x="3862388" y="1590675"/>
          <p14:tracePt t="150537" x="3867150" y="1595438"/>
          <p14:tracePt t="150571" x="3938588" y="1643063"/>
          <p14:tracePt t="150587" x="3948113" y="1652588"/>
          <p14:tracePt t="150604" x="3971925" y="1662113"/>
          <p14:tracePt t="150621" x="3971925" y="1666875"/>
          <p14:tracePt t="150637" x="3976688" y="1671638"/>
          <p14:tracePt t="150688" x="3971925" y="1671638"/>
          <p14:tracePt t="150695" x="3967163" y="1671638"/>
          <p14:tracePt t="150704" x="3962400" y="1671638"/>
          <p14:tracePt t="150759" x="3957638" y="1671638"/>
          <p14:tracePt t="150787" x="3986213" y="1671638"/>
          <p14:tracePt t="150793" x="4019550" y="1676400"/>
          <p14:tracePt t="150804" x="4038600" y="1676400"/>
          <p14:tracePt t="150821" x="4086225" y="1685925"/>
          <p14:tracePt t="150837" x="4152900" y="1700213"/>
          <p14:tracePt t="150854" x="4200525" y="1709738"/>
          <p14:tracePt t="150870" x="4295775" y="1724025"/>
          <p14:tracePt t="150887" x="4348163" y="1728788"/>
          <p14:tracePt t="150904" x="4386263" y="1733550"/>
          <p14:tracePt t="150920" x="4462463" y="1743075"/>
          <p14:tracePt t="150937" x="4519613" y="1747838"/>
          <p14:tracePt t="150954" x="4581525" y="1762125"/>
          <p14:tracePt t="150970" x="4657725" y="1766888"/>
          <p14:tracePt t="150987" x="4710113" y="1771650"/>
          <p14:tracePt t="151004" x="4800600" y="1785938"/>
          <p14:tracePt t="151020" x="4843463" y="1785938"/>
          <p14:tracePt t="151037" x="4872038" y="1785938"/>
          <p14:tracePt t="151054" x="4895850" y="1785938"/>
          <p14:tracePt t="151070" x="4900613" y="1785938"/>
          <p14:tracePt t="151123" x="4905375" y="1785938"/>
          <p14:tracePt t="151137" x="4910138" y="1785938"/>
          <p14:tracePt t="151144" x="4919663" y="1785938"/>
          <p14:tracePt t="151154" x="4933950" y="1781175"/>
          <p14:tracePt t="151170" x="4957763" y="1776413"/>
          <p14:tracePt t="151187" x="5014913" y="1776413"/>
          <p14:tracePt t="151204" x="5100638" y="1771650"/>
          <p14:tracePt t="151221" x="5162550" y="1757363"/>
          <p14:tracePt t="151237" x="5162550" y="1752600"/>
          <p14:tracePt t="151254" x="5162550" y="1747838"/>
          <p14:tracePt t="151270" x="5162550" y="1743075"/>
          <p14:tracePt t="151287" x="5162550" y="1738313"/>
          <p14:tracePt t="151304" x="5162550" y="1733550"/>
          <p14:tracePt t="151320" x="5162550" y="1728788"/>
          <p14:tracePt t="152581" x="5138738" y="1719263"/>
          <p14:tracePt t="152588" x="5086350" y="1709738"/>
          <p14:tracePt t="152595" x="5033963" y="1695450"/>
          <p14:tracePt t="152603" x="4986338" y="1676400"/>
          <p14:tracePt t="152620" x="4905375" y="1657350"/>
          <p14:tracePt t="152637" x="4848225" y="1643063"/>
          <p14:tracePt t="152653" x="4838700" y="1633538"/>
          <p14:tracePt t="152687" x="4838700" y="1638300"/>
          <p14:tracePt t="152703" x="4843463" y="1638300"/>
          <p14:tracePt t="152721" x="4886325" y="1647825"/>
          <p14:tracePt t="152737" x="4924425" y="1652588"/>
          <p14:tracePt t="152753" x="4976813" y="1657350"/>
          <p14:tracePt t="152770" x="5043488" y="1662113"/>
          <p14:tracePt t="152787" x="5062538" y="1666875"/>
          <p14:tracePt t="152803" x="5067300" y="1666875"/>
          <p14:tracePt t="152820" x="5072063" y="1666875"/>
          <p14:tracePt t="152853" x="5076825" y="1666875"/>
          <p14:tracePt t="152890" x="5076825" y="1671638"/>
          <p14:tracePt t="152911" x="5076825" y="1676400"/>
          <p14:tracePt t="152939" x="5076825" y="1681163"/>
          <p14:tracePt t="152975" x="5076825" y="1685925"/>
          <p14:tracePt t="153191" x="5076825" y="1690688"/>
          <p14:tracePt t="153219" x="5072063" y="1695450"/>
          <p14:tracePt t="153233" x="5072063" y="1700213"/>
          <p14:tracePt t="153247" x="5067300" y="1704975"/>
          <p14:tracePt t="153261" x="5067300" y="1709738"/>
          <p14:tracePt t="153275" x="5067300" y="1719263"/>
          <p14:tracePt t="153286" x="5067300" y="1724025"/>
          <p14:tracePt t="153303" x="5067300" y="1743075"/>
          <p14:tracePt t="153320" x="5067300" y="1757363"/>
          <p14:tracePt t="153336" x="5067300" y="1771650"/>
          <p14:tracePt t="153353" x="5067300" y="1790700"/>
          <p14:tracePt t="153370" x="5067300" y="1795463"/>
          <p14:tracePt t="153386" x="5067300" y="1800225"/>
          <p14:tracePt t="153422" x="5067300" y="1804988"/>
          <p14:tracePt t="153457" x="5067300" y="1809750"/>
          <p14:tracePt t="153864" x="5067300" y="1804988"/>
          <p14:tracePt t="153892" x="5062538" y="1804988"/>
          <p14:tracePt t="153955" x="5057775" y="1804988"/>
          <p14:tracePt t="153990" x="5053013" y="1804988"/>
          <p14:tracePt t="154285" x="4924425" y="1771650"/>
          <p14:tracePt t="154293" x="4900613" y="1762125"/>
          <p14:tracePt t="154303" x="4872038" y="1752600"/>
          <p14:tracePt t="154319" x="4752975" y="1733550"/>
          <p14:tracePt t="154336" x="4652963" y="1714500"/>
          <p14:tracePt t="154353" x="4562475" y="1709738"/>
          <p14:tracePt t="154369" x="4443413" y="1695450"/>
          <p14:tracePt t="154386" x="4371975" y="1685925"/>
          <p14:tracePt t="154403" x="4324350" y="1676400"/>
          <p14:tracePt t="154419" x="4291013" y="1666875"/>
          <p14:tracePt t="154436" x="4276725" y="1662113"/>
          <p14:tracePt t="154453" x="4271963" y="1662113"/>
          <p14:tracePt t="154832" x="4310063" y="1647825"/>
          <p14:tracePt t="154838" x="4367213" y="1638300"/>
          <p14:tracePt t="154845" x="4433888" y="1628775"/>
          <p14:tracePt t="154852" x="4505325" y="1609725"/>
          <p14:tracePt t="154869" x="4600575" y="1604963"/>
          <p14:tracePt t="154886" x="4886325" y="1595438"/>
          <p14:tracePt t="154902" x="5076825" y="1595438"/>
          <p14:tracePt t="154919" x="5157788" y="1590675"/>
          <p14:tracePt t="154936" x="5210175" y="1590675"/>
          <p14:tracePt t="154953" x="5214938" y="1590675"/>
          <p14:tracePt t="154969" x="5219700" y="1590675"/>
          <p14:tracePt t="154999" x="5224463" y="1590675"/>
          <p14:tracePt t="155224" x="5224463" y="1595438"/>
          <p14:tracePt t="155245" x="5224463" y="1604963"/>
          <p14:tracePt t="155252" x="5224463" y="1609725"/>
          <p14:tracePt t="155259" x="5224463" y="1614488"/>
          <p14:tracePt t="155269" x="5224463" y="1619250"/>
          <p14:tracePt t="155286" x="5219700" y="1624013"/>
          <p14:tracePt t="155302" x="5219700" y="1638300"/>
          <p14:tracePt t="155319" x="5219700" y="1647825"/>
          <p14:tracePt t="155336" x="5214938" y="1662113"/>
          <p14:tracePt t="155352" x="5214938" y="1666875"/>
          <p14:tracePt t="155369" x="5210175" y="1671638"/>
          <p14:tracePt t="155386" x="5205413" y="1676400"/>
          <p14:tracePt t="155402" x="5200650" y="1681163"/>
          <p14:tracePt t="155419" x="5195888" y="1685925"/>
          <p14:tracePt t="155436" x="5181600" y="1690688"/>
          <p14:tracePt t="155452" x="5172075" y="1690688"/>
          <p14:tracePt t="155469" x="5162550" y="1685925"/>
          <p14:tracePt t="155486" x="5157788" y="1666875"/>
          <p14:tracePt t="155502" x="5153025" y="1652588"/>
          <p14:tracePt t="155519" x="5148263" y="1628775"/>
          <p14:tracePt t="155536" x="5148263" y="1619250"/>
          <p14:tracePt t="155552" x="5148263" y="1614488"/>
          <p14:tracePt t="155586" x="5148263" y="1609725"/>
          <p14:tracePt t="155610" x="5148263" y="1604963"/>
          <p14:tracePt t="155778" x="5148263" y="1600200"/>
          <p14:tracePt t="155841" x="5148263" y="1604963"/>
          <p14:tracePt t="155848" x="5148263" y="1609725"/>
          <p14:tracePt t="155854" x="5148263" y="1614488"/>
          <p14:tracePt t="155869" x="5148263" y="1624013"/>
          <p14:tracePt t="155885" x="5148263" y="1628775"/>
          <p14:tracePt t="155902" x="5148263" y="1638300"/>
          <p14:tracePt t="155919" x="5148263" y="1652588"/>
          <p14:tracePt t="155936" x="5148263" y="1657350"/>
          <p14:tracePt t="155952" x="5148263" y="1662113"/>
          <p14:tracePt t="155986" x="5148263" y="1666875"/>
          <p14:tracePt t="156023" x="5153025" y="1666875"/>
          <p14:tracePt t="156030" x="5153025" y="1657350"/>
          <p14:tracePt t="156037" x="5157788" y="1647825"/>
          <p14:tracePt t="156052" x="5157788" y="1614488"/>
          <p14:tracePt t="156069" x="5167313" y="1581150"/>
          <p14:tracePt t="156085" x="5176838" y="1543050"/>
          <p14:tracePt t="156102" x="5176838" y="1504950"/>
          <p14:tracePt t="156119" x="5181600" y="1490663"/>
          <p14:tracePt t="156135" x="5181600" y="1476375"/>
          <p14:tracePt t="156170" x="5181600" y="1471613"/>
          <p14:tracePt t="156205" x="5181600" y="1466850"/>
          <p14:tracePt t="156275" x="5176838" y="1466850"/>
          <p14:tracePt t="156282" x="5172075" y="1471613"/>
          <p14:tracePt t="156289" x="5167313" y="1471613"/>
          <p14:tracePt t="156302" x="5162550" y="1471613"/>
          <p14:tracePt t="156319" x="5100638" y="1485900"/>
          <p14:tracePt t="156335" x="5048250" y="1495425"/>
          <p14:tracePt t="156352" x="4924425" y="1509713"/>
          <p14:tracePt t="156369" x="4814888" y="1524000"/>
          <p14:tracePt t="156385" x="4724400" y="1543050"/>
          <p14:tracePt t="156402" x="4572000" y="1562100"/>
          <p14:tracePt t="156419" x="4481513" y="1566863"/>
          <p14:tracePt t="156435" x="4414838" y="1571625"/>
          <p14:tracePt t="156452" x="4300538" y="1571625"/>
          <p14:tracePt t="156469" x="4233863" y="1566863"/>
          <p14:tracePt t="156485" x="4157663" y="1552575"/>
          <p14:tracePt t="156502" x="4124325" y="1543050"/>
          <p14:tracePt t="156519" x="4105275" y="1538288"/>
          <p14:tracePt t="156535" x="4086225" y="1528763"/>
          <p14:tracePt t="156552" x="4081463" y="1519238"/>
          <p14:tracePt t="156569" x="4076700" y="1519238"/>
          <p14:tracePt t="156585" x="4076700" y="1514475"/>
          <p14:tracePt t="156602" x="4076700" y="1509713"/>
          <p14:tracePt t="156618" x="4076700" y="1504950"/>
          <p14:tracePt t="156830" x="4081463" y="1504950"/>
          <p14:tracePt t="156871" x="4081463" y="1509713"/>
          <p14:tracePt t="156906" x="4081463" y="1514475"/>
          <p14:tracePt t="156934" x="4086225" y="1514475"/>
          <p14:tracePt t="156976" x="4086225" y="1519238"/>
          <p14:tracePt t="157208" x="4114800" y="1528763"/>
          <p14:tracePt t="157215" x="4148138" y="1533525"/>
          <p14:tracePt t="157222" x="4176713" y="1538288"/>
          <p14:tracePt t="157235" x="4210050" y="1543050"/>
          <p14:tracePt t="157252" x="4357688" y="1562100"/>
          <p14:tracePt t="157268" x="4452938" y="1566863"/>
          <p14:tracePt t="157285" x="4624388" y="1571625"/>
          <p14:tracePt t="157302" x="4724400" y="1576388"/>
          <p14:tracePt t="157318" x="4814888" y="1576388"/>
          <p14:tracePt t="157335" x="4948238" y="1571625"/>
          <p14:tracePt t="157352" x="5014913" y="1566863"/>
          <p14:tracePt t="157368" x="5086350" y="1566863"/>
          <p14:tracePt t="157385" x="5119688" y="1566863"/>
          <p14:tracePt t="157402" x="5143500" y="1571625"/>
          <p14:tracePt t="157418" x="5167313" y="1576388"/>
          <p14:tracePt t="157435" x="5172075" y="1576388"/>
          <p14:tracePt t="157452" x="5176838" y="1581150"/>
          <p14:tracePt t="157468" x="5181600" y="1585913"/>
          <p14:tracePt t="157485" x="5186363" y="1585913"/>
          <p14:tracePt t="157502" x="5191125" y="1585913"/>
          <p14:tracePt t="157537" x="5195888" y="1585913"/>
          <p14:tracePt t="157614" x="5191125" y="1585913"/>
          <p14:tracePt t="157621" x="5186363" y="1585913"/>
          <p14:tracePt t="157635" x="5181600" y="1585913"/>
          <p14:tracePt t="157663" x="5176838" y="1585913"/>
          <p14:tracePt t="157691" x="5176838" y="1590675"/>
          <p14:tracePt t="157726" x="5172075" y="1590675"/>
          <p14:tracePt t="157755" x="5167313" y="1590675"/>
          <p14:tracePt t="158569" x="5157788" y="1604963"/>
          <p14:tracePt t="158575" x="5148263" y="1628775"/>
          <p14:tracePt t="158585" x="5129213" y="1666875"/>
          <p14:tracePt t="158601" x="5091113" y="1762125"/>
          <p14:tracePt t="158618" x="5024438" y="1871663"/>
          <p14:tracePt t="158635" x="4981575" y="1928813"/>
          <p14:tracePt t="158651" x="4910138" y="2005013"/>
          <p14:tracePt t="158668" x="4881563" y="2052638"/>
          <p14:tracePt t="158685" x="4852988" y="2095500"/>
          <p14:tracePt t="158701" x="4829175" y="2138363"/>
          <p14:tracePt t="158718" x="4819650" y="2152650"/>
          <p14:tracePt t="158735" x="4814888" y="2157413"/>
          <p14:tracePt t="158768" x="4814888" y="2162175"/>
          <p14:tracePt t="158792" x="4814888" y="2166938"/>
          <p14:tracePt t="158820" x="4814888" y="2171700"/>
          <p14:tracePt t="158855" x="4810125" y="2171700"/>
          <p14:tracePt t="158862" x="4795838" y="2171700"/>
          <p14:tracePt t="158869" x="4776788" y="2171700"/>
          <p14:tracePt t="158884" x="4719638" y="2176463"/>
          <p14:tracePt t="158901" x="4643438" y="2181225"/>
          <p14:tracePt t="158918" x="4481513" y="2195513"/>
          <p14:tracePt t="158934" x="4362450" y="2200275"/>
          <p14:tracePt t="158951" x="4248150" y="2200275"/>
          <p14:tracePt t="158968" x="4071938" y="2176463"/>
          <p14:tracePt t="158984" x="3976688" y="2143125"/>
          <p14:tracePt t="159001" x="3895725" y="2095500"/>
          <p14:tracePt t="159018" x="3795713" y="2024063"/>
          <p14:tracePt t="159035" x="3743325" y="1962150"/>
          <p14:tracePt t="159051" x="3690938" y="1866900"/>
          <p14:tracePt t="159068" x="3671888" y="1800225"/>
          <p14:tracePt t="159084" x="3667125" y="1752600"/>
          <p14:tracePt t="159101" x="3667125" y="1709738"/>
          <p14:tracePt t="159118" x="3667125" y="1695450"/>
          <p14:tracePt t="159134" x="3667125" y="1681163"/>
          <p14:tracePt t="159151" x="3667125" y="1671638"/>
          <p14:tracePt t="159168" x="3667125" y="1666875"/>
          <p14:tracePt t="159184" x="3671888" y="1666875"/>
          <p14:tracePt t="159201" x="3671888" y="1662113"/>
          <p14:tracePt t="159218" x="3676650" y="1662113"/>
          <p14:tracePt t="159234" x="3681413" y="1662113"/>
          <p14:tracePt t="159282" x="3686175" y="1662113"/>
          <p14:tracePt t="159352" x="3690938" y="1662113"/>
          <p14:tracePt t="159360" x="3690938" y="1666875"/>
          <p14:tracePt t="159395" x="3690938" y="1671638"/>
          <p14:tracePt t="159444" x="3695700" y="1671638"/>
          <p14:tracePt t="159459" x="3695700" y="1676400"/>
          <p14:tracePt t="159529" x="3695700" y="1681163"/>
          <p14:tracePt t="159556" x="3700463" y="1681163"/>
          <p14:tracePt t="159570" x="3700463" y="1685925"/>
          <p14:tracePt t="159605" x="3700463" y="1690688"/>
          <p14:tracePt t="159633" x="3705225" y="1690688"/>
          <p14:tracePt t="159668" x="3705225" y="1695450"/>
          <p14:tracePt t="159739" x="3705225" y="1700213"/>
          <p14:tracePt t="159766" x="3705225" y="1704975"/>
          <p14:tracePt t="159787" x="3709988" y="1704975"/>
          <p14:tracePt t="159837" x="3709988" y="1709738"/>
          <p14:tracePt t="159871" x="3714750" y="1709738"/>
          <p14:tracePt t="159992" x="3719513" y="1709738"/>
          <p14:tracePt t="160181" x="3719513" y="1714500"/>
          <p14:tracePt t="161624" x="3733800" y="1714500"/>
          <p14:tracePt t="161630" x="3757613" y="1714500"/>
          <p14:tracePt t="161644" x="3819525" y="1700213"/>
          <p14:tracePt t="161651" x="3843338" y="1695450"/>
          <p14:tracePt t="161667" x="3933825" y="1681163"/>
          <p14:tracePt t="161684" x="4019550" y="1662113"/>
          <p14:tracePt t="161700" x="4157663" y="1633538"/>
          <p14:tracePt t="161717" x="4238625" y="1614488"/>
          <p14:tracePt t="161733" x="4324350" y="1600200"/>
          <p14:tracePt t="161750" x="4429125" y="1585913"/>
          <p14:tracePt t="161767" x="4500563" y="1576388"/>
          <p14:tracePt t="161784" x="4552950" y="1576388"/>
          <p14:tracePt t="161800" x="4614863" y="1571625"/>
          <p14:tracePt t="161817" x="4657725" y="1566863"/>
          <p14:tracePt t="161833" x="4710113" y="1566863"/>
          <p14:tracePt t="161850" x="4743450" y="1566863"/>
          <p14:tracePt t="161867" x="4776788" y="1566863"/>
          <p14:tracePt t="161883" x="4800600" y="1566863"/>
          <p14:tracePt t="161900" x="4810125" y="1566863"/>
          <p14:tracePt t="161917" x="4819650" y="1566863"/>
          <p14:tracePt t="161953" x="4824413" y="1566863"/>
          <p14:tracePt t="161989" x="4824413" y="1571625"/>
          <p14:tracePt t="162009" x="4733925" y="1581150"/>
          <p14:tracePt t="162023" x="4672013" y="1581150"/>
          <p14:tracePt t="162030" x="4648200" y="1581150"/>
          <p14:tracePt t="162037" x="4619625" y="1581150"/>
          <p14:tracePt t="162050" x="4581525" y="1581150"/>
          <p14:tracePt t="162067" x="4467225" y="1581150"/>
          <p14:tracePt t="162083" x="4395788" y="1581150"/>
          <p14:tracePt t="162100" x="4333875" y="1590675"/>
          <p14:tracePt t="162117" x="4300538" y="1600200"/>
          <p14:tracePt t="162133" x="4276725" y="1609725"/>
          <p14:tracePt t="162150" x="4243388" y="1614488"/>
          <p14:tracePt t="162167" x="4233863" y="1619250"/>
          <p14:tracePt t="162184" x="4224338" y="1619250"/>
          <p14:tracePt t="162200" x="4219575" y="1624013"/>
          <p14:tracePt t="162217" x="4214813" y="1624013"/>
          <p14:tracePt t="162233" x="4200525" y="1628775"/>
          <p14:tracePt t="162250" x="4191000" y="1633538"/>
          <p14:tracePt t="162267" x="4186238" y="1633538"/>
          <p14:tracePt t="162283" x="4167188" y="1633538"/>
          <p14:tracePt t="162300" x="4152900" y="1633538"/>
          <p14:tracePt t="162317" x="4138613" y="1633538"/>
          <p14:tracePt t="162333" x="4129088" y="1633538"/>
          <p14:tracePt t="162350" x="4114800" y="1633538"/>
          <p14:tracePt t="162367" x="4100513" y="1633538"/>
          <p14:tracePt t="162383" x="4090988" y="1633538"/>
          <p14:tracePt t="162417" x="4081463" y="1633538"/>
          <p14:tracePt t="162433" x="4071938" y="1633538"/>
          <p14:tracePt t="162450" x="4067175" y="1633538"/>
          <p14:tracePt t="162467" x="4057650" y="1633538"/>
          <p14:tracePt t="162483" x="4052888" y="1633538"/>
          <p14:tracePt t="162500" x="4043363" y="1633538"/>
          <p14:tracePt t="162535" x="4038600" y="1633538"/>
          <p14:tracePt t="162563" x="4038600" y="1628775"/>
          <p14:tracePt t="162605" x="4033838" y="1624013"/>
          <p14:tracePt t="162619" x="4033838" y="1619250"/>
          <p14:tracePt t="162633" x="4033838" y="1614488"/>
          <p14:tracePt t="162654" x="4033838" y="1609725"/>
          <p14:tracePt t="162724" x="4071938" y="1576388"/>
          <p14:tracePt t="162731" x="4081463" y="1576388"/>
          <p14:tracePt t="162738" x="4100513" y="1576388"/>
          <p14:tracePt t="162750" x="4110038" y="1576388"/>
          <p14:tracePt t="162766" x="4176713" y="1571625"/>
          <p14:tracePt t="162783" x="4252913" y="1571625"/>
          <p14:tracePt t="162800" x="4329113" y="1566863"/>
          <p14:tracePt t="162816" x="4433888" y="1557338"/>
          <p14:tracePt t="162833" x="4505325" y="1557338"/>
          <p14:tracePt t="162850" x="4595813" y="1552575"/>
          <p14:tracePt t="162867" x="4629150" y="1547813"/>
          <p14:tracePt t="162883" x="4648200" y="1547813"/>
          <p14:tracePt t="162900" x="4662488" y="1547813"/>
          <p14:tracePt t="162933" x="4667250" y="1547813"/>
          <p14:tracePt t="162990" x="4672013" y="1547813"/>
          <p14:tracePt t="163138" x="4643438" y="1547813"/>
          <p14:tracePt t="163144" x="4638675" y="1547813"/>
          <p14:tracePt t="163151" x="4633913" y="1543050"/>
          <p14:tracePt t="163166" x="4610100" y="1543050"/>
          <p14:tracePt t="163183" x="4600575" y="1538288"/>
          <p14:tracePt t="163200" x="4586288" y="1533525"/>
          <p14:tracePt t="163216" x="4581525" y="1533525"/>
          <p14:tracePt t="163233" x="4576763" y="1533525"/>
          <p14:tracePt t="163250" x="4572000" y="1528763"/>
          <p14:tracePt t="163266" x="4567238" y="1528763"/>
          <p14:tracePt t="163283" x="4567238" y="1524000"/>
          <p14:tracePt t="163316" x="4567238" y="1519238"/>
          <p14:tracePt t="163348" x="4572000" y="1519238"/>
          <p14:tracePt t="163361" x="4576763" y="1519238"/>
          <p14:tracePt t="163368" x="4576763" y="1524000"/>
          <p14:tracePt t="163383" x="4586288" y="1528763"/>
          <p14:tracePt t="163400" x="4595813" y="1533525"/>
          <p14:tracePt t="163417" x="4600575" y="1538288"/>
          <p14:tracePt t="163433" x="4600575" y="1543050"/>
          <p14:tracePt t="163450" x="4619625" y="1557338"/>
          <p14:tracePt t="163466" x="4624388" y="1557338"/>
          <p14:tracePt t="163502" x="4638675" y="1576388"/>
          <p14:tracePt t="163516" x="4638675" y="1581150"/>
          <p14:tracePt t="163523" x="4643438" y="1585913"/>
          <p14:tracePt t="163533" x="4648200" y="1595438"/>
          <p14:tracePt t="163550" x="4652963" y="1619250"/>
          <p14:tracePt t="163566" x="4662488" y="1681163"/>
          <p14:tracePt t="163583" x="4667250" y="1719263"/>
          <p14:tracePt t="163600" x="4667250" y="1762125"/>
          <p14:tracePt t="163616" x="4672013" y="1785938"/>
          <p14:tracePt t="163633" x="4672013" y="1795463"/>
          <p14:tracePt t="163650" x="4672013" y="1809750"/>
          <p14:tracePt t="163666" x="4672013" y="1814513"/>
          <p14:tracePt t="163700" x="4672013" y="1819275"/>
          <p14:tracePt t="163716" x="4672013" y="1824038"/>
          <p14:tracePt t="163754" x="4672013" y="1828800"/>
          <p14:tracePt t="163818" x="4672013" y="1833563"/>
          <p14:tracePt t="163880" x="4672013" y="1843088"/>
          <p14:tracePt t="163965" x="4672013" y="1847850"/>
          <p14:tracePt t="164637" x="4672013" y="1852613"/>
          <p14:tracePt t="164687" x="4672013" y="1857375"/>
          <p14:tracePt t="168962" x="4657725" y="1843088"/>
          <p14:tracePt t="168970" x="4638675" y="1819275"/>
          <p14:tracePt t="168981" x="4614863" y="1795463"/>
          <p14:tracePt t="168998" x="4548188" y="1733550"/>
          <p14:tracePt t="169015" x="4510088" y="1676400"/>
          <p14:tracePt t="169031" x="4471988" y="1619250"/>
          <p14:tracePt t="169048" x="4462463" y="1600200"/>
          <p14:tracePt t="169064" x="4457700" y="1576388"/>
          <p14:tracePt t="169081" x="4452938" y="1571625"/>
          <p14:tracePt t="169098" x="4448175" y="1571625"/>
          <p14:tracePt t="169114" x="4448175" y="1566863"/>
          <p14:tracePt t="169148" x="4448175" y="1562100"/>
          <p14:tracePt t="169165" x="4448175" y="1557338"/>
          <p14:tracePt t="169186" x="4448175" y="1547813"/>
          <p14:tracePt t="169207" x="4443413" y="1547813"/>
          <p14:tracePt t="169215" x="4443413" y="1543050"/>
          <p14:tracePt t="169263" x="4448175" y="1543050"/>
          <p14:tracePt t="169277" x="4452938" y="1543050"/>
          <p14:tracePt t="169284" x="4457700" y="1547813"/>
          <p14:tracePt t="169298" x="4471988" y="1552575"/>
          <p14:tracePt t="169314" x="4500563" y="1557338"/>
          <p14:tracePt t="169331" x="4533900" y="1557338"/>
          <p14:tracePt t="169348" x="4581525" y="1557338"/>
          <p14:tracePt t="169364" x="4610100" y="1557338"/>
          <p14:tracePt t="169381" x="4614863" y="1557338"/>
          <p14:tracePt t="169398" x="4619625" y="1557338"/>
          <p14:tracePt t="169431" x="4595813" y="1547813"/>
          <p14:tracePt t="169447" x="4548188" y="1543050"/>
          <p14:tracePt t="169464" x="4500563" y="1538288"/>
          <p14:tracePt t="169481" x="4433888" y="1533525"/>
          <p14:tracePt t="169498" x="4400550" y="1528763"/>
          <p14:tracePt t="169514" x="4386263" y="1528763"/>
          <p14:tracePt t="169531" x="4381500" y="1528763"/>
          <p14:tracePt t="169547" x="4381500" y="1533525"/>
          <p14:tracePt t="169564" x="4391025" y="1538288"/>
          <p14:tracePt t="169581" x="4400550" y="1547813"/>
          <p14:tracePt t="169598" x="4410075" y="1557338"/>
          <p14:tracePt t="169614" x="4419600" y="1562100"/>
          <p14:tracePt t="169631" x="4419600" y="1566863"/>
          <p14:tracePt t="169648" x="4424363" y="1566863"/>
          <p14:tracePt t="169684" x="4424363" y="1571625"/>
          <p14:tracePt t="170868" x="4438650" y="1576388"/>
          <p14:tracePt t="170875" x="4467225" y="1576388"/>
          <p14:tracePt t="170882" x="4486275" y="1581150"/>
          <p14:tracePt t="170897" x="4519613" y="1585913"/>
          <p14:tracePt t="170914" x="4538663" y="1585913"/>
          <p14:tracePt t="170930" x="4552950" y="1585913"/>
          <p14:tracePt t="170947" x="4567238" y="1595438"/>
          <p14:tracePt t="170988" x="4567238" y="1600200"/>
          <p14:tracePt t="171001" x="4567238" y="1604963"/>
          <p14:tracePt t="171015" x="4533900" y="1619250"/>
          <p14:tracePt t="171030" x="4500563" y="1624013"/>
          <p14:tracePt t="171047" x="4476750" y="1624013"/>
          <p14:tracePt t="171064" x="4443413" y="1619250"/>
          <p14:tracePt t="171080" x="4438650" y="1609725"/>
          <p14:tracePt t="171114" x="4433888" y="1609725"/>
          <p14:tracePt t="171130" x="4433888" y="1604963"/>
          <p14:tracePt t="171149" x="4438650" y="1595438"/>
          <p14:tracePt t="171164" x="4452938" y="1595438"/>
          <p14:tracePt t="171180" x="4457700" y="1595438"/>
          <p14:tracePt t="171197" x="4467225" y="1595438"/>
          <p14:tracePt t="171233" x="4491038" y="1590675"/>
          <p14:tracePt t="171247" x="4500563" y="1590675"/>
          <p14:tracePt t="171264" x="4505325" y="1590675"/>
          <p14:tracePt t="171280" x="4510088" y="1590675"/>
          <p14:tracePt t="171281" x="4514850" y="1590675"/>
          <p14:tracePt t="171297" x="4519613" y="1590675"/>
          <p14:tracePt t="171314" x="4524375" y="1590675"/>
          <p14:tracePt t="171331" x="4529138" y="1590675"/>
          <p14:tracePt t="171352" x="4533900" y="1590675"/>
          <p14:tracePt t="171394" x="4505325" y="1604963"/>
          <p14:tracePt t="171408" x="4467225" y="1604963"/>
          <p14:tracePt t="171415" x="4452938" y="1604963"/>
          <p14:tracePt t="171430" x="4433888" y="1604963"/>
          <p14:tracePt t="171447" x="4424363" y="1604963"/>
          <p14:tracePt t="171480" x="4414838" y="1604963"/>
          <p14:tracePt t="171497" x="4419600" y="1604963"/>
          <p14:tracePt t="171513" x="4429125" y="1600200"/>
          <p14:tracePt t="171530" x="4438650" y="1595438"/>
          <p14:tracePt t="171563" x="4481513" y="1590675"/>
          <p14:tracePt t="171580" x="4505325" y="1590675"/>
          <p14:tracePt t="171597" x="4529138" y="1590675"/>
          <p14:tracePt t="171614" x="4538663" y="1590675"/>
          <p14:tracePt t="171630" x="4543425" y="1590675"/>
          <p14:tracePt t="171689" x="4457700" y="1595438"/>
          <p14:tracePt t="171695" x="4443413" y="1595438"/>
          <p14:tracePt t="171702" x="4433888" y="1595438"/>
          <p14:tracePt t="171713" x="4419600" y="1590675"/>
          <p14:tracePt t="171730" x="4410075" y="1590675"/>
          <p14:tracePt t="171765" x="4414838" y="1590675"/>
          <p14:tracePt t="171780" x="4429125" y="1590675"/>
          <p14:tracePt t="171797" x="4443413" y="1590675"/>
          <p14:tracePt t="171813" x="4448175" y="1590675"/>
          <p14:tracePt t="171830" x="4452938" y="1590675"/>
          <p14:tracePt t="171878" x="4448175" y="1590675"/>
          <p14:tracePt t="171891" x="4443413" y="1590675"/>
          <p14:tracePt t="171899" x="4443413" y="1595438"/>
          <p14:tracePt t="171927" x="4438650" y="1595438"/>
          <p14:tracePt t="172039" x="4438650" y="1600200"/>
          <p14:tracePt t="172074" x="4419600" y="1604963"/>
          <p14:tracePt t="172089" x="4410075" y="1604963"/>
          <p14:tracePt t="172102" x="4400550" y="1604963"/>
          <p14:tracePt t="172116" x="4395788" y="1604963"/>
          <p14:tracePt t="172124" x="4386263" y="1604963"/>
          <p14:tracePt t="172130" x="4381500" y="1595438"/>
          <p14:tracePt t="172147" x="4367213" y="1595438"/>
          <p14:tracePt t="172163" x="4343400" y="1595438"/>
          <p14:tracePt t="172180" x="4305300" y="1595438"/>
          <p14:tracePt t="172197" x="4267200" y="1595438"/>
          <p14:tracePt t="172213" x="4195763" y="1595438"/>
          <p14:tracePt t="172230" x="4152900" y="1600200"/>
          <p14:tracePt t="172247" x="4105275" y="1604963"/>
          <p14:tracePt t="172263" x="4033838" y="1609725"/>
          <p14:tracePt t="172280" x="3995738" y="1609725"/>
          <p14:tracePt t="172297" x="3967163" y="1609725"/>
          <p14:tracePt t="172313" x="3943350" y="1609725"/>
          <p14:tracePt t="172330" x="3938588" y="1609725"/>
          <p14:tracePt t="172347" x="3938588" y="1600200"/>
          <p14:tracePt t="172523" x="3976688" y="1581150"/>
          <p14:tracePt t="172529" x="4000500" y="1581150"/>
          <p14:tracePt t="172537" x="4019550" y="1581150"/>
          <p14:tracePt t="172547" x="4048125" y="1581150"/>
          <p14:tracePt t="172563" x="4081463" y="1576388"/>
          <p14:tracePt t="172580" x="4110038" y="1576388"/>
          <p14:tracePt t="172597" x="4124325" y="1576388"/>
          <p14:tracePt t="172613" x="4129088" y="1576388"/>
          <p14:tracePt t="172630" x="4129088" y="1581150"/>
          <p14:tracePt t="172663" x="4010025" y="1595438"/>
          <p14:tracePt t="172680" x="3971925" y="1595438"/>
          <p14:tracePt t="172696" x="3952875" y="1595438"/>
          <p14:tracePt t="172747" x="3957638" y="1595438"/>
          <p14:tracePt t="172754" x="3967163" y="1590675"/>
          <p14:tracePt t="172775" x="3995738" y="1590675"/>
          <p14:tracePt t="172789" x="4000500" y="1590675"/>
          <p14:tracePt t="172803" x="4005263" y="1590675"/>
          <p14:tracePt t="172824" x="4010025" y="1590675"/>
          <p14:tracePt t="172852" x="4010025" y="1595438"/>
          <p14:tracePt t="172859" x="4005263" y="1595438"/>
          <p14:tracePt t="172866" x="3995738" y="1604963"/>
          <p14:tracePt t="172880" x="3986213" y="1604963"/>
          <p14:tracePt t="172913" x="3981450" y="1604963"/>
          <p14:tracePt t="172971" x="4010025" y="1595438"/>
          <p14:tracePt t="172978" x="4014788" y="1590675"/>
          <p14:tracePt t="172985" x="4024313" y="1590675"/>
          <p14:tracePt t="173006" x="4029075" y="1590675"/>
          <p14:tracePt t="173104" x="4029075" y="1595438"/>
          <p14:tracePt t="173260" x="4043363" y="1595438"/>
          <p14:tracePt t="173265" x="4052888" y="1595438"/>
          <p14:tracePt t="173280" x="4081463" y="1590675"/>
          <p14:tracePt t="173296" x="4148138" y="1585913"/>
          <p14:tracePt t="173313" x="4224338" y="1576388"/>
          <p14:tracePt t="173330" x="4329113" y="1566863"/>
          <p14:tracePt t="173346" x="4391025" y="1557338"/>
          <p14:tracePt t="173363" x="4491038" y="1547813"/>
          <p14:tracePt t="173380" x="4519613" y="1543050"/>
          <p14:tracePt t="173396" x="4538663" y="1543050"/>
          <p14:tracePt t="173413" x="4552950" y="1543050"/>
          <p14:tracePt t="173462" x="4457700" y="1547813"/>
          <p14:tracePt t="173469" x="4424363" y="1547813"/>
          <p14:tracePt t="173479" x="4400550" y="1543050"/>
          <p14:tracePt t="173496" x="4305300" y="1533525"/>
          <p14:tracePt t="173513" x="4248150" y="1533525"/>
          <p14:tracePt t="173530" x="4224338" y="1533525"/>
          <p14:tracePt t="173546" x="4214813" y="1533525"/>
          <p14:tracePt t="173581" x="4219575" y="1538288"/>
          <p14:tracePt t="173596" x="4233863" y="1547813"/>
          <p14:tracePt t="173613" x="4252913" y="1552575"/>
          <p14:tracePt t="173646" x="4295775" y="1557338"/>
          <p14:tracePt t="173663" x="4324350" y="1557338"/>
          <p14:tracePt t="173680" x="4400550" y="1571625"/>
          <p14:tracePt t="173696" x="4443413" y="1576388"/>
          <p14:tracePt t="173713" x="4462463" y="1581150"/>
          <p14:tracePt t="173729" x="4476750" y="1590675"/>
          <p14:tracePt t="173746" x="4481513" y="1590675"/>
          <p14:tracePt t="173763" x="4481513" y="1595438"/>
          <p14:tracePt t="173779" x="4476750" y="1595438"/>
          <p14:tracePt t="173796" x="4462463" y="1600200"/>
          <p14:tracePt t="173813" x="4452938" y="1600200"/>
          <p14:tracePt t="173829" x="4448175" y="1600200"/>
          <p14:tracePt t="174101" x="4443413" y="1600200"/>
          <p14:tracePt t="174135" x="4438650" y="1600200"/>
          <p14:tracePt t="175957" x="4438650" y="1595438"/>
          <p14:tracePt t="175964" x="4438650" y="1590675"/>
          <p14:tracePt t="175979" x="4438650" y="1585913"/>
          <p14:tracePt t="175985" x="4433888" y="1576388"/>
          <p14:tracePt t="175996" x="4433888" y="1571625"/>
          <p14:tracePt t="176012" x="4433888" y="1566863"/>
          <p14:tracePt t="176029" x="4429125" y="1557338"/>
          <p14:tracePt t="176062" x="4424363" y="1547813"/>
          <p14:tracePt t="176095" x="4424363" y="1543050"/>
          <p14:tracePt t="176112" x="4419600" y="1538288"/>
          <p14:tracePt t="176129" x="4419600" y="1533525"/>
          <p14:tracePt t="176162" x="4410075" y="1533525"/>
          <p14:tracePt t="176179" x="4410075" y="1528763"/>
          <p14:tracePt t="176196" x="4405313" y="1528763"/>
          <p14:tracePt t="176231" x="4400550" y="1528763"/>
          <p14:tracePt t="176294" x="4395788" y="1528763"/>
          <p14:tracePt t="176357" x="4395788" y="1533525"/>
          <p14:tracePt t="176385" x="4395788" y="1538288"/>
          <p14:tracePt t="176420" x="4395788" y="1543050"/>
          <p14:tracePt t="176504" x="4395788" y="1538288"/>
          <p14:tracePt t="176518" x="4395788" y="1524000"/>
          <p14:tracePt t="176525" x="4395788" y="1509713"/>
          <p14:tracePt t="176532" x="4395788" y="1481138"/>
          <p14:tracePt t="176545" x="4395788" y="1447800"/>
          <p14:tracePt t="176562" x="4386263" y="1300163"/>
          <p14:tracePt t="176579" x="4381500" y="1181100"/>
          <p14:tracePt t="176595" x="4381500" y="990600"/>
          <p14:tracePt t="176612" x="4386263" y="890588"/>
          <p14:tracePt t="176628" x="4386263" y="828675"/>
          <p14:tracePt t="176645" x="4386263" y="814388"/>
          <p14:tracePt t="176679" x="4391025" y="814388"/>
          <p14:tracePt t="176721" x="4391025" y="819150"/>
          <p14:tracePt t="176735" x="4391025" y="823913"/>
          <p14:tracePt t="176749" x="4391025" y="833438"/>
          <p14:tracePt t="176756" x="4386263" y="838200"/>
          <p14:tracePt t="176763" x="4386263" y="842963"/>
          <p14:tracePt t="176778" x="4376738" y="857250"/>
          <p14:tracePt t="176795" x="4367213" y="881063"/>
          <p14:tracePt t="176812" x="4352925" y="909638"/>
          <p14:tracePt t="176828" x="4343400" y="919163"/>
          <p14:tracePt t="176862" x="4219575" y="1109663"/>
          <p14:tracePt t="176878" x="4143375" y="1219200"/>
          <p14:tracePt t="176895" x="4033838" y="1376363"/>
          <p14:tracePt t="176912" x="3910013" y="1547813"/>
          <p14:tracePt t="176928" x="3848100" y="1624013"/>
          <p14:tracePt t="176945" x="3795713" y="1676400"/>
          <p14:tracePt t="176962" x="3776663" y="1690688"/>
          <p14:tracePt t="176978" x="3771900" y="1690688"/>
          <p14:tracePt t="176995" x="3767138" y="1690688"/>
          <p14:tracePt t="177012" x="3762375" y="1690688"/>
          <p14:tracePt t="177051" x="3762375" y="1685925"/>
          <p14:tracePt t="177062" x="3762375" y="1681163"/>
          <p14:tracePt t="177078" x="3762375" y="1676400"/>
          <p14:tracePt t="177095" x="3762375" y="1671638"/>
          <p14:tracePt t="177112" x="3762375" y="1666875"/>
          <p14:tracePt t="177128" x="3762375" y="1652588"/>
          <p14:tracePt t="177145" x="3762375" y="1647825"/>
          <p14:tracePt t="177162" x="3762375" y="1643063"/>
          <p14:tracePt t="177195" x="3762375" y="1638300"/>
          <p14:tracePt t="177212" x="3762375" y="1633538"/>
          <p14:tracePt t="177332" x="3762375" y="1638300"/>
          <p14:tracePt t="177478" x="3767138" y="1633538"/>
          <p14:tracePt t="177493" x="3767138" y="1624013"/>
          <p14:tracePt t="177528" x="3795713" y="1571625"/>
          <p14:tracePt t="177549" x="3805238" y="1524000"/>
          <p14:tracePt t="177556" x="3805238" y="1514475"/>
          <p14:tracePt t="177563" x="3810000" y="1509713"/>
          <p14:tracePt t="177578" x="3814763" y="1485900"/>
          <p14:tracePt t="177595" x="3819525" y="1457325"/>
          <p14:tracePt t="177612" x="3838575" y="1419225"/>
          <p14:tracePt t="177628" x="3852863" y="1381125"/>
          <p14:tracePt t="177645" x="3862388" y="1352550"/>
          <p14:tracePt t="177663" x="3886200" y="1295400"/>
          <p14:tracePt t="177678" x="3890963" y="1271588"/>
          <p14:tracePt t="177695" x="3895725" y="1252538"/>
          <p14:tracePt t="177711" x="3900488" y="1238250"/>
          <p14:tracePt t="177728" x="3905250" y="1219200"/>
          <p14:tracePt t="177745" x="3914775" y="1209675"/>
          <p14:tracePt t="177762" x="3914775" y="1204913"/>
          <p14:tracePt t="177852" x="3952875" y="1214438"/>
          <p14:tracePt t="177857" x="3976688" y="1219200"/>
          <p14:tracePt t="177864" x="4010025" y="1228725"/>
          <p14:tracePt t="177878" x="4081463" y="1257300"/>
          <p14:tracePt t="177895" x="4157663" y="1295400"/>
          <p14:tracePt t="177911" x="4210050" y="1328738"/>
          <p14:tracePt t="177928" x="4267200" y="1385888"/>
          <p14:tracePt t="177945" x="4291013" y="1409700"/>
          <p14:tracePt t="177961" x="4305300" y="1419225"/>
          <p14:tracePt t="177978" x="4314825" y="1423988"/>
          <p14:tracePt t="177995" x="4314825" y="1428750"/>
          <p14:tracePt t="178011" x="4314825" y="1433513"/>
          <p14:tracePt t="178028" x="4319588" y="1433513"/>
          <p14:tracePt t="178138" x="4319588" y="1438275"/>
          <p14:tracePt t="178173" x="4319588" y="1443038"/>
          <p14:tracePt t="178180" x="4329113" y="1447800"/>
          <p14:tracePt t="178187" x="4333875" y="1452563"/>
          <p14:tracePt t="178195" x="4343400" y="1457325"/>
          <p14:tracePt t="178211" x="4362450" y="1476375"/>
          <p14:tracePt t="178228" x="4381500" y="1490663"/>
          <p14:tracePt t="178245" x="4414838" y="1533525"/>
          <p14:tracePt t="178261" x="4438650" y="1562100"/>
          <p14:tracePt t="178278" x="4457700" y="1590675"/>
          <p14:tracePt t="178295" x="4476750" y="1604963"/>
          <p14:tracePt t="178311" x="4481513" y="1614488"/>
          <p14:tracePt t="178328" x="4486275" y="1624013"/>
          <p14:tracePt t="178345" x="4491038" y="1624013"/>
          <p14:tracePt t="178362" x="4491038" y="1628775"/>
          <p14:tracePt t="178395" x="4495800" y="1628775"/>
          <p14:tracePt t="178425" x="4500563" y="1628775"/>
          <p14:tracePt t="178460" x="4505325" y="1628775"/>
          <p14:tracePt t="178524" x="4510088" y="1628775"/>
          <p14:tracePt t="178755" x="4510088" y="1643063"/>
          <p14:tracePt t="178762" x="4510088" y="1647825"/>
          <p14:tracePt t="178776" x="4510088" y="1652588"/>
          <p14:tracePt t="178783" x="4510088" y="1662113"/>
          <p14:tracePt t="178794" x="4510088" y="1676400"/>
          <p14:tracePt t="178811" x="4510088" y="1728788"/>
          <p14:tracePt t="178828" x="4510088" y="1771650"/>
          <p14:tracePt t="178844" x="4510088" y="1819275"/>
          <p14:tracePt t="178861" x="4505325" y="1871663"/>
          <p14:tracePt t="178878" x="4500563" y="1909763"/>
          <p14:tracePt t="178895" x="4486275" y="1981200"/>
          <p14:tracePt t="178911" x="4481513" y="2028825"/>
          <p14:tracePt t="178928" x="4476750" y="2071688"/>
          <p14:tracePt t="178944" x="4462463" y="2128838"/>
          <p14:tracePt t="178961" x="4457700" y="2152650"/>
          <p14:tracePt t="178978" x="4448175" y="2185988"/>
          <p14:tracePt t="178994" x="4443413" y="2224088"/>
          <p14:tracePt t="179011" x="4443413" y="2243138"/>
          <p14:tracePt t="179028" x="4443413" y="2271713"/>
          <p14:tracePt t="179044" x="4443413" y="2281238"/>
          <p14:tracePt t="179061" x="4443413" y="2286000"/>
          <p14:tracePt t="179078" x="4443413" y="2290763"/>
          <p14:tracePt t="179094" x="4438650" y="2290763"/>
          <p14:tracePt t="179111" x="4438650" y="2295525"/>
          <p14:tracePt t="179144" x="4405313" y="2233613"/>
          <p14:tracePt t="179161" x="4376738" y="2152650"/>
          <p14:tracePt t="179178" x="4338638" y="2052638"/>
          <p14:tracePt t="179194" x="4300538" y="1985963"/>
          <p14:tracePt t="179211" x="4224338" y="1881188"/>
          <p14:tracePt t="179228" x="4176713" y="1814513"/>
          <p14:tracePt t="179244" x="4133850" y="1762125"/>
          <p14:tracePt t="179261" x="4062413" y="1685925"/>
          <p14:tracePt t="179278" x="4024313" y="1628775"/>
          <p14:tracePt t="179294" x="3962400" y="1562100"/>
          <p14:tracePt t="179311" x="3943350" y="1538288"/>
          <p14:tracePt t="179328" x="3924300" y="1524000"/>
          <p14:tracePt t="179344" x="3919538" y="1519238"/>
          <p14:tracePt t="179421" x="3919538" y="1524000"/>
          <p14:tracePt t="179435" x="3919538" y="1528763"/>
          <p14:tracePt t="179442" x="3919538" y="1533525"/>
          <p14:tracePt t="179463" x="3914775" y="1538288"/>
          <p14:tracePt t="179477" x="3914775" y="1543050"/>
          <p14:tracePt t="179491" x="3914775" y="1547813"/>
          <p14:tracePt t="179505" x="3914775" y="1552575"/>
          <p14:tracePt t="179519" x="3914775" y="1557338"/>
          <p14:tracePt t="179533" x="3914775" y="1566863"/>
          <p14:tracePt t="179575" x="3914775" y="1600200"/>
          <p14:tracePt t="179596" x="3914775" y="1638300"/>
          <p14:tracePt t="179603" x="3914775" y="1652588"/>
          <p14:tracePt t="179611" x="3914775" y="1666875"/>
          <p14:tracePt t="179627" x="3914775" y="1695450"/>
          <p14:tracePt t="179644" x="3914775" y="1733550"/>
          <p14:tracePt t="179661" x="3910013" y="1795463"/>
          <p14:tracePt t="179678" x="3910013" y="1828800"/>
          <p14:tracePt t="179694" x="3910013" y="1866900"/>
          <p14:tracePt t="179711" x="3910013" y="1885950"/>
          <p14:tracePt t="179728" x="3910013" y="1900238"/>
          <p14:tracePt t="179744" x="3914775" y="1924050"/>
          <p14:tracePt t="179761" x="3919538" y="1943100"/>
          <p14:tracePt t="179777" x="3919538" y="1966913"/>
          <p14:tracePt t="179794" x="3924300" y="2005013"/>
          <p14:tracePt t="179811" x="3933825" y="2033588"/>
          <p14:tracePt t="179827" x="3938588" y="2062163"/>
          <p14:tracePt t="179844" x="3943350" y="2090738"/>
          <p14:tracePt t="179861" x="3948113" y="2114550"/>
          <p14:tracePt t="179877" x="3957638" y="2138363"/>
          <p14:tracePt t="179894" x="3967163" y="2157413"/>
          <p14:tracePt t="179911" x="3976688" y="2176463"/>
          <p14:tracePt t="179927" x="3981450" y="2209800"/>
          <p14:tracePt t="179944" x="3990975" y="2224088"/>
          <p14:tracePt t="179961" x="3995738" y="2247900"/>
          <p14:tracePt t="179978" x="3995738" y="2252663"/>
          <p14:tracePt t="179994" x="4005263" y="2262188"/>
          <p14:tracePt t="180011" x="4005263" y="2266950"/>
          <p14:tracePt t="180027" x="4005263" y="2271713"/>
          <p14:tracePt t="180044" x="4005263" y="2276475"/>
          <p14:tracePt t="187889" x="0" y="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Deriving the Cap Rate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Text 2"/>
          <p:cNvSpPr/>
          <p:nvPr/>
        </p:nvSpPr>
        <p:spPr>
          <a:xfrm>
            <a:off x="475488" y="1188720"/>
            <a:ext cx="8229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Three main methods — always verify with market evidence.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457200" y="1783080"/>
            <a:ext cx="2651760" cy="27432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457200" y="1783080"/>
            <a:ext cx="265176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7" name="Shape 5"/>
          <p:cNvSpPr/>
          <p:nvPr/>
        </p:nvSpPr>
        <p:spPr>
          <a:xfrm>
            <a:off x="1490472" y="2039112"/>
            <a:ext cx="585216" cy="585216"/>
          </a:xfrm>
          <a:prstGeom prst="ellipse">
            <a:avLst/>
          </a:prstGeom>
          <a:solidFill>
            <a:srgbClr val="B85042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1490472" y="203911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76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01</a:t>
            </a:r>
            <a:endParaRPr lang="en-US" sz="2176" dirty="0"/>
          </a:p>
        </p:txBody>
      </p:sp>
      <p:sp>
        <p:nvSpPr>
          <p:cNvPr id="9" name="Text 7"/>
          <p:cNvSpPr/>
          <p:nvPr/>
        </p:nvSpPr>
        <p:spPr>
          <a:xfrm>
            <a:off x="594360" y="2715768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 Extraction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594360" y="3035808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Reliable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676656" y="3355848"/>
            <a:ext cx="2249424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 3–5 comparable sales nearby.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 Rate = NOI ÷ Sale Price for each.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Average the results.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e.g. 9%, 9.5%, 10.5% → use 9.5–10%.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3246120" y="1783080"/>
            <a:ext cx="2651760" cy="27432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246120" y="1783080"/>
            <a:ext cx="265176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4" name="Shape 12"/>
          <p:cNvSpPr/>
          <p:nvPr/>
        </p:nvSpPr>
        <p:spPr>
          <a:xfrm>
            <a:off x="4279392" y="2039112"/>
            <a:ext cx="585216" cy="585216"/>
          </a:xfrm>
          <a:prstGeom prst="ellipse">
            <a:avLst/>
          </a:prstGeom>
          <a:solidFill>
            <a:srgbClr val="B85042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4279392" y="203911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76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02</a:t>
            </a:r>
            <a:endParaRPr lang="en-US" sz="2176" dirty="0"/>
          </a:p>
        </p:txBody>
      </p:sp>
      <p:sp>
        <p:nvSpPr>
          <p:cNvPr id="16" name="Text 14"/>
          <p:cNvSpPr/>
          <p:nvPr/>
        </p:nvSpPr>
        <p:spPr>
          <a:xfrm>
            <a:off x="3383280" y="2715768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Band of Investment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3383280" y="3035808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Technical Method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3465576" y="3355848"/>
            <a:ext cx="2249424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Weighted average of two parts: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Mortgage: Loan % × mortgage constant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Equity: Equity % × equity yield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when financing is known.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6035040" y="1783080"/>
            <a:ext cx="2651760" cy="27432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6035040" y="1783080"/>
            <a:ext cx="265176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1" name="Shape 19"/>
          <p:cNvSpPr/>
          <p:nvPr/>
        </p:nvSpPr>
        <p:spPr>
          <a:xfrm>
            <a:off x="7068312" y="2039112"/>
            <a:ext cx="585216" cy="585216"/>
          </a:xfrm>
          <a:prstGeom prst="ellipse">
            <a:avLst/>
          </a:prstGeom>
          <a:solidFill>
            <a:srgbClr val="B85042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7068312" y="2039112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76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03</a:t>
            </a:r>
            <a:endParaRPr lang="en-US" sz="2176" dirty="0"/>
          </a:p>
        </p:txBody>
      </p:sp>
      <p:sp>
        <p:nvSpPr>
          <p:cNvPr id="23" name="Text 21"/>
          <p:cNvSpPr/>
          <p:nvPr/>
        </p:nvSpPr>
        <p:spPr>
          <a:xfrm>
            <a:off x="6172200" y="2715768"/>
            <a:ext cx="2377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Build-Up Method</a:t>
            </a:r>
            <a:endParaRPr lang="en-US" sz="1500" dirty="0"/>
          </a:p>
        </p:txBody>
      </p:sp>
      <p:sp>
        <p:nvSpPr>
          <p:cNvPr id="24" name="Text 22"/>
          <p:cNvSpPr/>
          <p:nvPr/>
        </p:nvSpPr>
        <p:spPr>
          <a:xfrm>
            <a:off x="6172200" y="3035808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Risk-Adjusted</a:t>
            </a:r>
            <a:endParaRPr lang="en-US" sz="1150" dirty="0"/>
          </a:p>
        </p:txBody>
      </p:sp>
      <p:sp>
        <p:nvSpPr>
          <p:cNvPr id="25" name="Text 23"/>
          <p:cNvSpPr/>
          <p:nvPr/>
        </p:nvSpPr>
        <p:spPr>
          <a:xfrm>
            <a:off x="6254496" y="3355848"/>
            <a:ext cx="2249424" cy="10789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Risk-free rate (T-Bills ~25%; Saudi ~5%)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Real-estate risk premium (2–4%)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Illiquidity premium (1–2%)</a:t>
            </a:r>
            <a:endParaRPr lang="en-US" sz="1100" dirty="0"/>
          </a:p>
          <a:p>
            <a:pPr marL="0" indent="0">
              <a:spcAft>
                <a:spcPts val="400"/>
              </a:spcAft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= Total cap rate. Use when no comps.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312"/>
    </mc:Choice>
    <mc:Fallback xmlns="">
      <p:transition spd="slow" advTm="194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690" x="3890963" y="2633663"/>
          <p14:tracePt t="20009" x="3819525" y="2657475"/>
          <p14:tracePt t="20017" x="3676650" y="2714625"/>
          <p14:tracePt t="20033" x="3395663" y="2828925"/>
          <p14:tracePt t="20050" x="3062288" y="2952750"/>
          <p14:tracePt t="20051" x="2924175" y="2990850"/>
          <p14:tracePt t="20067" x="2619375" y="3100388"/>
          <p14:tracePt t="20083" x="2400300" y="3195638"/>
          <p14:tracePt t="20100" x="2109788" y="3295650"/>
          <p14:tracePt t="20116" x="2005013" y="3333750"/>
          <p14:tracePt t="20133" x="1924050" y="3357563"/>
          <p14:tracePt t="20150" x="1847850" y="3371850"/>
          <p14:tracePt t="20166" x="1838325" y="3376613"/>
          <p14:tracePt t="20183" x="1824038" y="3376613"/>
          <p14:tracePt t="20225" x="1819275" y="3376613"/>
          <p14:tracePt t="20233" x="1819275" y="3371850"/>
          <p14:tracePt t="20250" x="1795463" y="3367088"/>
          <p14:tracePt t="20266" x="1771650" y="3367088"/>
          <p14:tracePt t="20283" x="1685925" y="3386138"/>
          <p14:tracePt t="20300" x="1600200" y="3405188"/>
          <p14:tracePt t="20316" x="1485900" y="3429000"/>
          <p14:tracePt t="20333" x="1404938" y="3443288"/>
          <p14:tracePt t="20350" x="1338263" y="3452813"/>
          <p14:tracePt t="20366" x="1262063" y="3452813"/>
          <p14:tracePt t="20383" x="1228725" y="3457575"/>
          <p14:tracePt t="20400" x="1204913" y="3457575"/>
          <p14:tracePt t="20416" x="1200150" y="3457575"/>
          <p14:tracePt t="20807" x="1166813" y="3471863"/>
          <p14:tracePt t="20816" x="1133475" y="3490913"/>
          <p14:tracePt t="20833" x="1076325" y="3524250"/>
          <p14:tracePt t="20850" x="1009650" y="3562350"/>
          <p14:tracePt t="20866" x="995363" y="3571875"/>
          <p14:tracePt t="20883" x="981075" y="3576638"/>
          <p14:tracePt t="20916" x="976313" y="3576638"/>
          <p14:tracePt t="20933" x="976313" y="3581400"/>
          <p14:tracePt t="21051" x="981075" y="3581400"/>
          <p14:tracePt t="21072" x="985838" y="3581400"/>
          <p14:tracePt t="21135" x="990600" y="3576638"/>
          <p14:tracePt t="21149" x="995363" y="3576638"/>
          <p14:tracePt t="21156" x="1000125" y="3576638"/>
          <p14:tracePt t="21166" x="1009650" y="3576638"/>
          <p14:tracePt t="21183" x="1028700" y="3571875"/>
          <p14:tracePt t="21199" x="1071563" y="3567113"/>
          <p14:tracePt t="21216" x="1109663" y="3567113"/>
          <p14:tracePt t="21233" x="1162050" y="3567113"/>
          <p14:tracePt t="21249" x="1190625" y="3567113"/>
          <p14:tracePt t="21266" x="1219200" y="3567113"/>
          <p14:tracePt t="21283" x="1257300" y="3567113"/>
          <p14:tracePt t="21299" x="1290638" y="3567113"/>
          <p14:tracePt t="21316" x="1347788" y="3567113"/>
          <p14:tracePt t="21333" x="1371600" y="3567113"/>
          <p14:tracePt t="21349" x="1400175" y="3567113"/>
          <p14:tracePt t="21366" x="1428750" y="3567113"/>
          <p14:tracePt t="21383" x="1452563" y="3567113"/>
          <p14:tracePt t="21399" x="1471613" y="3567113"/>
          <p14:tracePt t="21416" x="1504950" y="3567113"/>
          <p14:tracePt t="21433" x="1533525" y="3567113"/>
          <p14:tracePt t="21449" x="1571625" y="3571875"/>
          <p14:tracePt t="21466" x="1581150" y="3571875"/>
          <p14:tracePt t="21483" x="1600200" y="3571875"/>
          <p14:tracePt t="21499" x="1604963" y="3571875"/>
          <p14:tracePt t="21556" x="1609725" y="3571875"/>
          <p14:tracePt t="21632" x="1609725" y="3576638"/>
          <p14:tracePt t="21660" x="1619250" y="3576638"/>
          <p14:tracePt t="21667" x="1619250" y="3581400"/>
          <p14:tracePt t="23339" x="1571625" y="3590925"/>
          <p14:tracePt t="23347" x="1514475" y="3600450"/>
          <p14:tracePt t="23365" x="1414463" y="3609975"/>
          <p14:tracePt t="23382" x="1238250" y="3633788"/>
          <p14:tracePt t="23399" x="1143000" y="3633788"/>
          <p14:tracePt t="23415" x="1095375" y="3633788"/>
          <p14:tracePt t="23432" x="1057275" y="3633788"/>
          <p14:tracePt t="23449" x="1047750" y="3633788"/>
          <p14:tracePt t="23500" x="1047750" y="3638550"/>
          <p14:tracePt t="23535" x="1047750" y="3643313"/>
          <p14:tracePt t="23549" x="1047750" y="3648075"/>
          <p14:tracePt t="23577" x="1047750" y="3652838"/>
          <p14:tracePt t="23598" x="1052513" y="3662363"/>
          <p14:tracePt t="23626" x="1052513" y="3667125"/>
          <p14:tracePt t="23647" x="1052513" y="3671888"/>
          <p14:tracePt t="23654" x="1057275" y="3671888"/>
          <p14:tracePt t="23675" x="1057275" y="3676650"/>
          <p14:tracePt t="23689" x="1062038" y="3681413"/>
          <p14:tracePt t="23724" x="1062038" y="3686175"/>
          <p14:tracePt t="23738" x="1062038" y="3690938"/>
          <p14:tracePt t="23780" x="1066800" y="3695700"/>
          <p14:tracePt t="23794" x="1066800" y="3700463"/>
          <p14:tracePt t="23815" x="1071563" y="3700463"/>
          <p14:tracePt t="23850" x="1076325" y="3705225"/>
          <p14:tracePt t="23913" x="1076325" y="3709988"/>
          <p14:tracePt t="23962" x="1081088" y="3709988"/>
          <p14:tracePt t="24046" x="1085850" y="3709988"/>
          <p14:tracePt t="24054" x="1090613" y="3709988"/>
          <p14:tracePt t="24065" x="1104900" y="3709988"/>
          <p14:tracePt t="24082" x="1143000" y="3729038"/>
          <p14:tracePt t="24098" x="1162050" y="3738563"/>
          <p14:tracePt t="24115" x="1185863" y="3748088"/>
          <p14:tracePt t="24116" x="1190625" y="3748088"/>
          <p14:tracePt t="24132" x="1200150" y="3757613"/>
          <p14:tracePt t="24148" x="1209675" y="3757613"/>
          <p14:tracePt t="24165" x="1219200" y="3762375"/>
          <p14:tracePt t="24182" x="1228725" y="3767138"/>
          <p14:tracePt t="24198" x="1238250" y="3767138"/>
          <p14:tracePt t="24215" x="1252538" y="3771900"/>
          <p14:tracePt t="24232" x="1257300" y="3771900"/>
          <p14:tracePt t="24249" x="1266825" y="3776663"/>
          <p14:tracePt t="24282" x="1271588" y="3776663"/>
          <p14:tracePt t="24333" x="1276350" y="3776663"/>
          <p14:tracePt t="24368" x="1281113" y="3776663"/>
          <p14:tracePt t="24390" x="1281113" y="3786188"/>
          <p14:tracePt t="24431" x="1285875" y="3786188"/>
          <p14:tracePt t="24452" x="1285875" y="3790950"/>
          <p14:tracePt t="24585" x="1285875" y="3795713"/>
          <p14:tracePt t="25278" x="1290638" y="3795713"/>
          <p14:tracePt t="25285" x="1300163" y="3795713"/>
          <p14:tracePt t="25298" x="1309688" y="3795713"/>
          <p14:tracePt t="25315" x="1333500" y="3800475"/>
          <p14:tracePt t="25331" x="1338263" y="3800475"/>
          <p14:tracePt t="25348" x="1347788" y="3800475"/>
          <p14:tracePt t="25365" x="1352550" y="3800475"/>
          <p14:tracePt t="25398" x="1357313" y="3800475"/>
          <p14:tracePt t="25453" x="1362075" y="3800475"/>
          <p14:tracePt t="25481" x="1366838" y="3800475"/>
          <p14:tracePt t="25516" x="1366838" y="3795713"/>
          <p14:tracePt t="25523" x="1366838" y="3790950"/>
          <p14:tracePt t="25531" x="1371600" y="3790950"/>
          <p14:tracePt t="25548" x="1371600" y="3786188"/>
          <p14:tracePt t="25565" x="1371600" y="3781425"/>
          <p14:tracePt t="25593" x="1371600" y="3776663"/>
          <p14:tracePt t="25621" x="1376363" y="3776663"/>
          <p14:tracePt t="25649" x="1381125" y="3776663"/>
          <p14:tracePt t="25656" x="1385888" y="3776663"/>
          <p14:tracePt t="25664" x="1385888" y="3771900"/>
          <p14:tracePt t="25681" x="1390650" y="3771900"/>
          <p14:tracePt t="25719" x="1395413" y="3767138"/>
          <p14:tracePt t="25754" x="1395413" y="3762375"/>
          <p14:tracePt t="26055" x="1395413" y="3767138"/>
          <p14:tracePt t="26146" x="1395413" y="3771900"/>
          <p14:tracePt t="26202" x="1395413" y="3776663"/>
          <p14:tracePt t="26237" x="1395413" y="3781425"/>
          <p14:tracePt t="26314" x="1400175" y="3781425"/>
          <p14:tracePt t="26440" x="1400175" y="3786188"/>
          <p14:tracePt t="26517" x="1404938" y="3786188"/>
          <p14:tracePt t="27307" x="1409700" y="3786188"/>
          <p14:tracePt t="27377" x="1414463" y="3786188"/>
          <p14:tracePt t="27434" x="1419225" y="3781425"/>
          <p14:tracePt t="27490" x="1419225" y="3776663"/>
          <p14:tracePt t="27818" x="1419225" y="3781425"/>
          <p14:tracePt t="27832" x="1423988" y="3781425"/>
          <p14:tracePt t="27839" x="1428750" y="3781425"/>
          <p14:tracePt t="27847" x="1447800" y="3781425"/>
          <p14:tracePt t="27864" x="1481138" y="3781425"/>
          <p14:tracePt t="27881" x="1533525" y="3786188"/>
          <p14:tracePt t="27897" x="1585913" y="3790950"/>
          <p14:tracePt t="27914" x="1643063" y="3795713"/>
          <p14:tracePt t="27930" x="1733550" y="3800475"/>
          <p14:tracePt t="27947" x="1781175" y="3800475"/>
          <p14:tracePt t="27964" x="1819275" y="3800475"/>
          <p14:tracePt t="27980" x="1866900" y="3800475"/>
          <p14:tracePt t="27997" x="1885950" y="3800475"/>
          <p14:tracePt t="28014" x="1895475" y="3800475"/>
          <p14:tracePt t="28047" x="1900238" y="3800475"/>
          <p14:tracePt t="28561" x="1919288" y="3800475"/>
          <p14:tracePt t="28568" x="1943100" y="3800475"/>
          <p14:tracePt t="28580" x="1971675" y="3800475"/>
          <p14:tracePt t="28597" x="2043113" y="3805238"/>
          <p14:tracePt t="28614" x="2071688" y="3810000"/>
          <p14:tracePt t="28630" x="2105025" y="3810000"/>
          <p14:tracePt t="28647" x="2114550" y="3814763"/>
          <p14:tracePt t="28664" x="2128838" y="3814763"/>
          <p14:tracePt t="28680" x="2143125" y="3819525"/>
          <p14:tracePt t="28697" x="2152650" y="3819525"/>
          <p14:tracePt t="28714" x="2166938" y="3819525"/>
          <p14:tracePt t="28730" x="2176463" y="3819525"/>
          <p14:tracePt t="28747" x="2190750" y="3824288"/>
          <p14:tracePt t="28764" x="2219325" y="3829050"/>
          <p14:tracePt t="28780" x="2238375" y="3829050"/>
          <p14:tracePt t="28797" x="2247900" y="3833813"/>
          <p14:tracePt t="28813" x="2266950" y="3833813"/>
          <p14:tracePt t="28830" x="2271713" y="3833813"/>
          <p14:tracePt t="28863" x="2276475" y="3833813"/>
          <p14:tracePt t="28931" x="2281238" y="3833813"/>
          <p14:tracePt t="28959" x="2286000" y="3833813"/>
          <p14:tracePt t="29071" x="2286000" y="3838575"/>
          <p14:tracePt t="29085" x="2290763" y="3838575"/>
          <p14:tracePt t="29099" x="2290763" y="3843338"/>
          <p14:tracePt t="29106" x="2295525" y="3843338"/>
          <p14:tracePt t="29120" x="2305050" y="3843338"/>
          <p14:tracePt t="29130" x="2305050" y="3848100"/>
          <p14:tracePt t="29147" x="2319338" y="3848100"/>
          <p14:tracePt t="29163" x="2324100" y="3848100"/>
          <p14:tracePt t="29180" x="2333625" y="3848100"/>
          <p14:tracePt t="29197" x="2347913" y="3852863"/>
          <p14:tracePt t="29213" x="2352675" y="3852863"/>
          <p14:tracePt t="29239" x="2357438" y="3852863"/>
          <p14:tracePt t="29288" x="2362200" y="3852863"/>
          <p14:tracePt t="29323" x="2366963" y="3852863"/>
          <p14:tracePt t="29477" x="2371725" y="3852863"/>
          <p14:tracePt t="29568" x="2371725" y="3848100"/>
          <p14:tracePt t="29631" x="2371725" y="3843338"/>
          <p14:tracePt t="29652" x="2376488" y="3843338"/>
          <p14:tracePt t="29666" x="2376488" y="3838575"/>
          <p14:tracePt t="29680" x="2381250" y="3838575"/>
          <p14:tracePt t="29694" x="2386013" y="3838575"/>
          <p14:tracePt t="29701" x="2395538" y="3829050"/>
          <p14:tracePt t="29713" x="2409825" y="3824288"/>
          <p14:tracePt t="29730" x="2452688" y="3805238"/>
          <p14:tracePt t="29746" x="2471738" y="3795713"/>
          <p14:tracePt t="29763" x="2514600" y="3771900"/>
          <p14:tracePt t="29780" x="2547938" y="3752850"/>
          <p14:tracePt t="29797" x="2566988" y="3738563"/>
          <p14:tracePt t="29813" x="2576513" y="3733800"/>
          <p14:tracePt t="29846" x="2576513" y="3724275"/>
          <p14:tracePt t="29869" x="2576513" y="3729038"/>
          <p14:tracePt t="29880" x="2571750" y="3729038"/>
          <p14:tracePt t="29896" x="2557463" y="3729038"/>
          <p14:tracePt t="29913" x="2495550" y="3743325"/>
          <p14:tracePt t="29930" x="2457450" y="3748088"/>
          <p14:tracePt t="29946" x="2347913" y="3752850"/>
          <p14:tracePt t="29963" x="2281238" y="3752850"/>
          <p14:tracePt t="29980" x="2219325" y="3757613"/>
          <p14:tracePt t="29997" x="2133600" y="3762375"/>
          <p14:tracePt t="30013" x="2081213" y="3771900"/>
          <p14:tracePt t="30030" x="2024063" y="3776663"/>
          <p14:tracePt t="30046" x="2000250" y="3776663"/>
          <p14:tracePt t="30063" x="1985963" y="3781425"/>
          <p14:tracePt t="30080" x="1976438" y="3786188"/>
          <p14:tracePt t="30096" x="1971675" y="3786188"/>
          <p14:tracePt t="30130" x="1966913" y="3786188"/>
          <p14:tracePt t="30611" x="1962150" y="3786188"/>
          <p14:tracePt t="30625" x="1952625" y="3786188"/>
          <p14:tracePt t="30639" x="1947863" y="3786188"/>
          <p14:tracePt t="30653" x="1938338" y="3790950"/>
          <p14:tracePt t="30663" x="1928813" y="3790950"/>
          <p14:tracePt t="30679" x="1914525" y="3790950"/>
          <p14:tracePt t="30696" x="1881188" y="3795713"/>
          <p14:tracePt t="30713" x="1852613" y="3800475"/>
          <p14:tracePt t="30729" x="1804988" y="3810000"/>
          <p14:tracePt t="30746" x="1771650" y="3814763"/>
          <p14:tracePt t="30763" x="1743075" y="3814763"/>
          <p14:tracePt t="30779" x="1724025" y="3824288"/>
          <p14:tracePt t="30796" x="1719263" y="3824288"/>
          <p14:tracePt t="30830" x="1714500" y="3824288"/>
          <p14:tracePt t="30848" x="1709738" y="3824288"/>
          <p14:tracePt t="31815" x="1719263" y="3824288"/>
          <p14:tracePt t="31822" x="1733550" y="3824288"/>
          <p14:tracePt t="31829" x="1738313" y="3824288"/>
          <p14:tracePt t="31846" x="1766888" y="3829050"/>
          <p14:tracePt t="31862" x="1790700" y="3829050"/>
          <p14:tracePt t="31879" x="1847850" y="3829050"/>
          <p14:tracePt t="31896" x="1885950" y="3829050"/>
          <p14:tracePt t="31912" x="1933575" y="3829050"/>
          <p14:tracePt t="31929" x="1957388" y="3829050"/>
          <p14:tracePt t="31946" x="1971675" y="3829050"/>
          <p14:tracePt t="31962" x="1990725" y="3829050"/>
          <p14:tracePt t="31979" x="1995488" y="3829050"/>
          <p14:tracePt t="31996" x="2000250" y="3829050"/>
          <p14:tracePt t="32029" x="2005013" y="3829050"/>
          <p14:tracePt t="32053" x="2009775" y="3829050"/>
          <p14:tracePt t="33221" x="1981200" y="3829050"/>
          <p14:tracePt t="33229" x="1947863" y="3838575"/>
          <p14:tracePt t="33236" x="1905000" y="3843338"/>
          <p14:tracePt t="33245" x="1857375" y="3852863"/>
          <p14:tracePt t="33262" x="1752600" y="3876675"/>
          <p14:tracePt t="33279" x="1604963" y="3914775"/>
          <p14:tracePt t="33295" x="1524000" y="3933825"/>
          <p14:tracePt t="33312" x="1433513" y="3962400"/>
          <p14:tracePt t="33329" x="1390650" y="3971925"/>
          <p14:tracePt t="33345" x="1366838" y="3976688"/>
          <p14:tracePt t="33362" x="1352550" y="3981450"/>
          <p14:tracePt t="33379" x="1347788" y="3981450"/>
          <p14:tracePt t="33453" x="1347788" y="3986213"/>
          <p14:tracePt t="33488" x="1347788" y="3990975"/>
          <p14:tracePt t="33529" x="1352550" y="3990975"/>
          <p14:tracePt t="33557" x="1357313" y="3990975"/>
          <p14:tracePt t="33621" x="1362075" y="3990975"/>
          <p14:tracePt t="33648" x="1366838" y="3990975"/>
          <p14:tracePt t="33711" x="1371600" y="3990975"/>
          <p14:tracePt t="33789" x="1376363" y="3990975"/>
          <p14:tracePt t="36806" x="1381125" y="4005263"/>
          <p14:tracePt t="36812" x="1395413" y="4019550"/>
          <p14:tracePt t="36827" x="1419225" y="4048125"/>
          <p14:tracePt t="36844" x="1438275" y="4071938"/>
          <p14:tracePt t="36861" x="1471613" y="4095750"/>
          <p14:tracePt t="36877" x="1504950" y="4114800"/>
          <p14:tracePt t="36894" x="1528763" y="4119563"/>
          <p14:tracePt t="36911" x="1557338" y="4133850"/>
          <p14:tracePt t="36927" x="1576388" y="4148138"/>
          <p14:tracePt t="36944" x="1581150" y="4152900"/>
          <p14:tracePt t="36961" x="1590675" y="4167188"/>
          <p14:tracePt t="36977" x="1595438" y="4171950"/>
          <p14:tracePt t="36994" x="1600200" y="4186238"/>
          <p14:tracePt t="37011" x="1604963" y="4191000"/>
          <p14:tracePt t="37027" x="1604963" y="4195763"/>
          <p14:tracePt t="37071" x="1604963" y="4200525"/>
          <p14:tracePt t="37099" x="1604963" y="4205288"/>
          <p14:tracePt t="37120" x="1609725" y="4210050"/>
          <p14:tracePt t="37148" x="1609725" y="4214813"/>
          <p14:tracePt t="37169" x="1609725" y="4219575"/>
          <p14:tracePt t="37191" x="1609725" y="4224338"/>
          <p14:tracePt t="37211" x="1609725" y="4233863"/>
          <p14:tracePt t="37225" x="1609725" y="4243388"/>
          <p14:tracePt t="37232" x="1600200" y="4248150"/>
          <p14:tracePt t="37244" x="1576388" y="4262438"/>
          <p14:tracePt t="37261" x="1519238" y="4300538"/>
          <p14:tracePt t="37277" x="1466850" y="4324350"/>
          <p14:tracePt t="37294" x="1428750" y="4348163"/>
          <p14:tracePt t="37311" x="1385888" y="4376738"/>
          <p14:tracePt t="37327" x="1362075" y="4395788"/>
          <p14:tracePt t="37344" x="1338263" y="4414838"/>
          <p14:tracePt t="37361" x="1328738" y="4419600"/>
          <p14:tracePt t="37377" x="1323975" y="4419600"/>
          <p14:tracePt t="37394" x="1314450" y="4419600"/>
          <p14:tracePt t="37427" x="1309688" y="4419600"/>
          <p14:tracePt t="37610" x="1309688" y="4414838"/>
          <p14:tracePt t="37645" x="1309688" y="4410075"/>
          <p14:tracePt t="37855" x="1314450" y="4410075"/>
          <p14:tracePt t="37890" x="1319213" y="4410075"/>
          <p14:tracePt t="37953" x="1323975" y="4410075"/>
          <p14:tracePt t="38899" x="1314450" y="4405313"/>
          <p14:tracePt t="38905" x="1309688" y="4400550"/>
          <p14:tracePt t="38912" x="1304925" y="4400550"/>
          <p14:tracePt t="38927" x="1295400" y="4395788"/>
          <p14:tracePt t="38943" x="1285875" y="4395788"/>
          <p14:tracePt t="38960" x="1281113" y="4391025"/>
          <p14:tracePt t="38977" x="1276350" y="4386263"/>
          <p14:tracePt t="38993" x="1271588" y="4376738"/>
          <p14:tracePt t="39010" x="1262063" y="4371975"/>
          <p14:tracePt t="39043" x="1257300" y="4367213"/>
          <p14:tracePt t="39060" x="1252538" y="4362450"/>
          <p14:tracePt t="39077" x="1252538" y="4352925"/>
          <p14:tracePt t="39093" x="1233488" y="4343400"/>
          <p14:tracePt t="39110" x="1223963" y="4338638"/>
          <p14:tracePt t="39127" x="1204913" y="4333875"/>
          <p14:tracePt t="39143" x="1185863" y="4319588"/>
          <p14:tracePt t="39160" x="1166813" y="4314825"/>
          <p14:tracePt t="39177" x="1157288" y="4305300"/>
          <p14:tracePt t="39193" x="1138238" y="4300538"/>
          <p14:tracePt t="39210" x="1128713" y="4295775"/>
          <p14:tracePt t="39227" x="1114425" y="4291013"/>
          <p14:tracePt t="39243" x="1109663" y="4286250"/>
          <p14:tracePt t="39260" x="1100138" y="4286250"/>
          <p14:tracePt t="39277" x="1090613" y="4281488"/>
          <p14:tracePt t="39293" x="1085850" y="4276725"/>
          <p14:tracePt t="39310" x="1071563" y="4271963"/>
          <p14:tracePt t="39311" x="1071563" y="4267200"/>
          <p14:tracePt t="39327" x="1062038" y="4262438"/>
          <p14:tracePt t="39343" x="1057275" y="4257675"/>
          <p14:tracePt t="39360" x="1042988" y="4252913"/>
          <p14:tracePt t="39377" x="1038225" y="4252913"/>
          <p14:tracePt t="39393" x="1038225" y="4248150"/>
          <p14:tracePt t="39410" x="1028700" y="4248150"/>
          <p14:tracePt t="39528" x="1028700" y="4243388"/>
          <p14:tracePt t="39619" x="1033463" y="4243388"/>
          <p14:tracePt t="39689" x="1038225" y="4243388"/>
          <p14:tracePt t="39900" x="1038225" y="4238625"/>
          <p14:tracePt t="39927" x="1038225" y="4233863"/>
          <p14:tracePt t="39948" x="1042988" y="4233863"/>
          <p14:tracePt t="39997" x="1042988" y="4229100"/>
          <p14:tracePt t="40004" x="1052513" y="4229100"/>
          <p14:tracePt t="40018" x="1057275" y="4229100"/>
          <p14:tracePt t="40026" x="1062038" y="4229100"/>
          <p14:tracePt t="40043" x="1071563" y="4229100"/>
          <p14:tracePt t="40060" x="1095375" y="4243388"/>
          <p14:tracePt t="40076" x="1100138" y="4248150"/>
          <p14:tracePt t="40093" x="1114425" y="4252913"/>
          <p14:tracePt t="40110" x="1119188" y="4257675"/>
          <p14:tracePt t="40143" x="1123950" y="4257675"/>
          <p14:tracePt t="40160" x="1128713" y="4257675"/>
          <p14:tracePt t="40176" x="1133475" y="4257675"/>
          <p14:tracePt t="40193" x="1157288" y="4257675"/>
          <p14:tracePt t="40210" x="1166813" y="4257675"/>
          <p14:tracePt t="40226" x="1190625" y="4252913"/>
          <p14:tracePt t="40243" x="1209675" y="4252913"/>
          <p14:tracePt t="40260" x="1219200" y="4252913"/>
          <p14:tracePt t="40276" x="1228725" y="4252913"/>
          <p14:tracePt t="40293" x="1238250" y="4252913"/>
          <p14:tracePt t="40310" x="1247775" y="4252913"/>
          <p14:tracePt t="40326" x="1252538" y="4252913"/>
          <p14:tracePt t="40343" x="1257300" y="4252913"/>
          <p14:tracePt t="40360" x="1271588" y="4257675"/>
          <p14:tracePt t="40376" x="1281113" y="4262438"/>
          <p14:tracePt t="40393" x="1290638" y="4271963"/>
          <p14:tracePt t="40410" x="1309688" y="4281488"/>
          <p14:tracePt t="40426" x="1319213" y="4281488"/>
          <p14:tracePt t="40443" x="1333500" y="4286250"/>
          <p14:tracePt t="40460" x="1343025" y="4286250"/>
          <p14:tracePt t="40476" x="1347788" y="4291013"/>
          <p14:tracePt t="40493" x="1352550" y="4291013"/>
          <p14:tracePt t="40510" x="1357313" y="4291013"/>
          <p14:tracePt t="40543" x="1362075" y="4295775"/>
          <p14:tracePt t="40560" x="1362075" y="4300538"/>
          <p14:tracePt t="40585" x="1366838" y="4300538"/>
          <p14:tracePt t="40620" x="1371600" y="4300538"/>
          <p14:tracePt t="40627" x="1371600" y="4305300"/>
          <p14:tracePt t="40662" x="1371600" y="4310063"/>
          <p14:tracePt t="40683" x="1376363" y="4310063"/>
          <p14:tracePt t="40725" x="1376363" y="4314825"/>
          <p14:tracePt t="40753" x="1381125" y="4314825"/>
          <p14:tracePt t="40781" x="1381125" y="4319588"/>
          <p14:tracePt t="40823" x="1385888" y="4319588"/>
          <p14:tracePt t="40837" x="1385888" y="4329113"/>
          <p14:tracePt t="40851" x="1390650" y="4329113"/>
          <p14:tracePt t="40921" x="1395413" y="4329113"/>
          <p14:tracePt t="40963" x="1400175" y="4329113"/>
          <p14:tracePt t="40984" x="1409700" y="4329113"/>
          <p14:tracePt t="40992" x="1409700" y="4333875"/>
          <p14:tracePt t="40998" x="1414463" y="4333875"/>
          <p14:tracePt t="41012" x="1419225" y="4333875"/>
          <p14:tracePt t="41026" x="1423988" y="4333875"/>
          <p14:tracePt t="41043" x="1428750" y="4338638"/>
          <p14:tracePt t="41059" x="1438275" y="4338638"/>
          <p14:tracePt t="41076" x="1447800" y="4338638"/>
          <p14:tracePt t="41093" x="1457325" y="4338638"/>
          <p14:tracePt t="41109" x="1466850" y="4338638"/>
          <p14:tracePt t="41126" x="1481138" y="4338638"/>
          <p14:tracePt t="41143" x="1495425" y="4338638"/>
          <p14:tracePt t="41160" x="1509713" y="4338638"/>
          <p14:tracePt t="41176" x="1519238" y="4338638"/>
          <p14:tracePt t="41193" x="1524000" y="4338638"/>
          <p14:tracePt t="41209" x="1533525" y="4338638"/>
          <p14:tracePt t="41226" x="1538288" y="4338638"/>
          <p14:tracePt t="41243" x="1543050" y="4338638"/>
          <p14:tracePt t="41276" x="1547813" y="4338638"/>
          <p14:tracePt t="41292" x="1552575" y="4338638"/>
          <p14:tracePt t="41327" x="1557338" y="4338638"/>
          <p14:tracePt t="41390" x="1562100" y="4338638"/>
          <p14:tracePt t="41461" x="1566863" y="4338638"/>
          <p14:tracePt t="41551" x="1566863" y="4333875"/>
          <p14:tracePt t="41593" x="1571625" y="4333875"/>
          <p14:tracePt t="41621" x="1571625" y="4324350"/>
          <p14:tracePt t="41628" x="1576388" y="4324350"/>
          <p14:tracePt t="41649" x="1576388" y="4319588"/>
          <p14:tracePt t="41663" x="1581150" y="4319588"/>
          <p14:tracePt t="41698" x="1581150" y="4314825"/>
          <p14:tracePt t="41734" x="1581150" y="4310063"/>
          <p14:tracePt t="41796" x="1585913" y="4305300"/>
          <p14:tracePt t="41803" x="1590675" y="4305300"/>
          <p14:tracePt t="41811" x="1600200" y="4295775"/>
          <p14:tracePt t="41826" x="1628775" y="4286250"/>
          <p14:tracePt t="41842" x="1671638" y="4271963"/>
          <p14:tracePt t="41859" x="1728788" y="4248150"/>
          <p14:tracePt t="41876" x="1747838" y="4243388"/>
          <p14:tracePt t="41892" x="1809750" y="4224338"/>
          <p14:tracePt t="41909" x="1862138" y="4205288"/>
          <p14:tracePt t="41926" x="1905000" y="4195763"/>
          <p14:tracePt t="41942" x="1952625" y="4191000"/>
          <p14:tracePt t="41959" x="1971675" y="4191000"/>
          <p14:tracePt t="41976" x="1990725" y="4191000"/>
          <p14:tracePt t="41992" x="1995488" y="4186238"/>
          <p14:tracePt t="42009" x="2000250" y="4186238"/>
          <p14:tracePt t="42026" x="2005013" y="4186238"/>
          <p14:tracePt t="42139" x="2014538" y="4186238"/>
          <p14:tracePt t="42146" x="2019300" y="4191000"/>
          <p14:tracePt t="42159" x="2024063" y="4191000"/>
          <p14:tracePt t="42176" x="2052638" y="4195763"/>
          <p14:tracePt t="42192" x="2090738" y="4200525"/>
          <p14:tracePt t="42209" x="2138363" y="4210050"/>
          <p14:tracePt t="42226" x="2166938" y="4214813"/>
          <p14:tracePt t="42242" x="2190750" y="4219575"/>
          <p14:tracePt t="42259" x="2209800" y="4219575"/>
          <p14:tracePt t="42276" x="2214563" y="4219575"/>
          <p14:tracePt t="42292" x="2224088" y="4219575"/>
          <p14:tracePt t="42309" x="2228850" y="4219575"/>
          <p14:tracePt t="42342" x="2233613" y="4224338"/>
          <p14:tracePt t="42405" x="2238375" y="4224338"/>
          <p14:tracePt t="42937" x="2252663" y="4229100"/>
          <p14:tracePt t="42944" x="2276475" y="4233863"/>
          <p14:tracePt t="42959" x="2324100" y="4238625"/>
          <p14:tracePt t="42975" x="2371725" y="4248150"/>
          <p14:tracePt t="42992" x="2409825" y="4257675"/>
          <p14:tracePt t="43009" x="2447925" y="4267200"/>
          <p14:tracePt t="43025" x="2466975" y="4271963"/>
          <p14:tracePt t="43042" x="2490788" y="4276725"/>
          <p14:tracePt t="43059" x="2505075" y="4276725"/>
          <p14:tracePt t="43092" x="2519363" y="4276725"/>
          <p14:tracePt t="43154" x="2524125" y="4276725"/>
          <p14:tracePt t="43218" x="2528888" y="4276725"/>
          <p14:tracePt t="43420" x="2528888" y="4271963"/>
          <p14:tracePt t="43490" x="2528888" y="4267200"/>
          <p14:tracePt t="43658" x="2528888" y="4271963"/>
          <p14:tracePt t="51596" x="2552700" y="4267200"/>
          <p14:tracePt t="51606" x="2590800" y="4257675"/>
          <p14:tracePt t="51622" x="2657475" y="4238625"/>
          <p14:tracePt t="51639" x="2767013" y="4205288"/>
          <p14:tracePt t="51656" x="2833688" y="4191000"/>
          <p14:tracePt t="51673" x="2933700" y="4171950"/>
          <p14:tracePt t="51689" x="2986088" y="4162425"/>
          <p14:tracePt t="51706" x="3024188" y="4157663"/>
          <p14:tracePt t="51722" x="3076575" y="4148138"/>
          <p14:tracePt t="51739" x="3114675" y="4143375"/>
          <p14:tracePt t="51756" x="3157538" y="4129088"/>
          <p14:tracePt t="51772" x="3209925" y="4119563"/>
          <p14:tracePt t="51789" x="3243263" y="4114800"/>
          <p14:tracePt t="51806" x="3267075" y="4105275"/>
          <p14:tracePt t="51822" x="3290888" y="4090988"/>
          <p14:tracePt t="51839" x="3314700" y="4076700"/>
          <p14:tracePt t="51856" x="3362325" y="4033838"/>
          <p14:tracePt t="51872" x="3409950" y="3995738"/>
          <p14:tracePt t="51889" x="3452813" y="3957638"/>
          <p14:tracePt t="51906" x="3500438" y="3919538"/>
          <p14:tracePt t="51922" x="3529013" y="3890963"/>
          <p14:tracePt t="51939" x="3605213" y="3795713"/>
          <p14:tracePt t="51956" x="3662363" y="3733800"/>
          <p14:tracePt t="51972" x="3719513" y="3676650"/>
          <p14:tracePt t="51989" x="3795713" y="3605213"/>
          <p14:tracePt t="52006" x="3838575" y="3548063"/>
          <p14:tracePt t="52022" x="3890963" y="3481388"/>
          <p14:tracePt t="52039" x="3929063" y="3443288"/>
          <p14:tracePt t="52056" x="3957638" y="3409950"/>
          <p14:tracePt t="52072" x="4000500" y="3371850"/>
          <p14:tracePt t="52089" x="4019550" y="3362325"/>
          <p14:tracePt t="52106" x="4038600" y="3352800"/>
          <p14:tracePt t="52451" x="4062413" y="3314700"/>
          <p14:tracePt t="52458" x="4100513" y="3267075"/>
          <p14:tracePt t="52473" x="4181475" y="3171825"/>
          <p14:tracePt t="52489" x="4257675" y="3090863"/>
          <p14:tracePt t="52506" x="4329113" y="3009900"/>
          <p14:tracePt t="52522" x="4367213" y="2976563"/>
          <p14:tracePt t="52539" x="4386263" y="2957513"/>
          <p14:tracePt t="52555" x="4405313" y="2947988"/>
          <p14:tracePt t="52589" x="4410075" y="2947988"/>
          <p14:tracePt t="52605" x="4414838" y="2947988"/>
          <p14:tracePt t="52668" x="4419600" y="2947988"/>
          <p14:tracePt t="52674" x="4419600" y="2952750"/>
          <p14:tracePt t="52710" x="4419600" y="2957513"/>
          <p14:tracePt t="52758" x="4419600" y="2962275"/>
          <p14:tracePt t="52779" x="4419600" y="2967038"/>
          <p14:tracePt t="52807" x="4419600" y="2971800"/>
          <p14:tracePt t="52814" x="4419600" y="2976563"/>
          <p14:tracePt t="52828" x="4419600" y="2981325"/>
          <p14:tracePt t="52863" x="4419600" y="2986088"/>
          <p14:tracePt t="52891" x="4419600" y="2990850"/>
          <p14:tracePt t="52898" x="4419600" y="2995613"/>
          <p14:tracePt t="52919" x="4419600" y="3000375"/>
          <p14:tracePt t="52940" x="4419600" y="3014663"/>
          <p14:tracePt t="52947" x="4419600" y="3019425"/>
          <p14:tracePt t="52955" x="4419600" y="3033713"/>
          <p14:tracePt t="52972" x="4414838" y="3057525"/>
          <p14:tracePt t="52989" x="4410075" y="3100388"/>
          <p14:tracePt t="53005" x="4405313" y="3109913"/>
          <p14:tracePt t="53022" x="4405313" y="3148013"/>
          <p14:tracePt t="53039" x="4400550" y="3181350"/>
          <p14:tracePt t="53055" x="4400550" y="3200400"/>
          <p14:tracePt t="53072" x="4400550" y="3209925"/>
          <p14:tracePt t="53089" x="4400550" y="3214688"/>
          <p14:tracePt t="53122" x="4400550" y="3219450"/>
          <p14:tracePt t="53206" x="4405313" y="3219450"/>
          <p14:tracePt t="53277" x="4405313" y="3214688"/>
          <p14:tracePt t="53284" x="4410075" y="3214688"/>
          <p14:tracePt t="53290" x="4410075" y="3209925"/>
          <p14:tracePt t="53311" x="4410075" y="3205163"/>
          <p14:tracePt t="53322" x="4414838" y="3205163"/>
          <p14:tracePt t="53339" x="4414838" y="3195638"/>
          <p14:tracePt t="53355" x="4419600" y="3190875"/>
          <p14:tracePt t="53372" x="4429125" y="3186113"/>
          <p14:tracePt t="53389" x="4452938" y="3171825"/>
          <p14:tracePt t="53405" x="4481513" y="3162300"/>
          <p14:tracePt t="53422" x="4505325" y="3157538"/>
          <p14:tracePt t="53438" x="4543425" y="3148013"/>
          <p14:tracePt t="53455" x="4572000" y="3138488"/>
          <p14:tracePt t="53472" x="4648200" y="3124200"/>
          <p14:tracePt t="53488" x="4695825" y="3119438"/>
          <p14:tracePt t="53505" x="4738688" y="3114675"/>
          <p14:tracePt t="53522" x="4781550" y="3105150"/>
          <p14:tracePt t="53538" x="4810125" y="3105150"/>
          <p14:tracePt t="53555" x="4838700" y="3100388"/>
          <p14:tracePt t="53572" x="4881563" y="3095625"/>
          <p14:tracePt t="53588" x="4914900" y="3095625"/>
          <p14:tracePt t="53605" x="4948238" y="3090863"/>
          <p14:tracePt t="53622" x="4962525" y="3090863"/>
          <p14:tracePt t="53638" x="4981575" y="3090863"/>
          <p14:tracePt t="53655" x="4995863" y="3090863"/>
          <p14:tracePt t="53672" x="5000625" y="3090863"/>
          <p14:tracePt t="53689" x="5014913" y="3086100"/>
          <p14:tracePt t="53705" x="5019675" y="3086100"/>
          <p14:tracePt t="53738" x="5024438" y="3086100"/>
          <p14:tracePt t="53755" x="5029200" y="3086100"/>
          <p14:tracePt t="53773" x="5033963" y="3086100"/>
          <p14:tracePt t="53794" x="5038725" y="3086100"/>
          <p14:tracePt t="53857" x="5043488" y="3086100"/>
          <p14:tracePt t="54369" x="5057775" y="3086100"/>
          <p14:tracePt t="54376" x="5062538" y="3086100"/>
          <p14:tracePt t="54388" x="5072063" y="3086100"/>
          <p14:tracePt t="54405" x="5091113" y="3086100"/>
          <p14:tracePt t="54421" x="5095875" y="3086100"/>
          <p14:tracePt t="54438" x="5105400" y="3086100"/>
          <p14:tracePt t="54455" x="5110163" y="3086100"/>
          <p14:tracePt t="54471" x="5114925" y="3086100"/>
          <p14:tracePt t="54488" x="5119688" y="3086100"/>
          <p14:tracePt t="54530" x="5119688" y="3090863"/>
          <p14:tracePt t="54557" x="5124450" y="3090863"/>
          <p14:tracePt t="54564" x="5124450" y="3095625"/>
          <p14:tracePt t="54606" x="5124450" y="3100388"/>
          <p14:tracePt t="54613" x="5129213" y="3105150"/>
          <p14:tracePt t="54621" x="5129213" y="3109913"/>
          <p14:tracePt t="54638" x="5133975" y="3124200"/>
          <p14:tracePt t="54655" x="5138738" y="3148013"/>
          <p14:tracePt t="54671" x="5143500" y="3162300"/>
          <p14:tracePt t="54688" x="5143500" y="3186113"/>
          <p14:tracePt t="54705" x="5143500" y="3200400"/>
          <p14:tracePt t="54721" x="5143500" y="3209925"/>
          <p14:tracePt t="54738" x="5143500" y="3214688"/>
          <p14:tracePt t="54755" x="5143500" y="3219450"/>
          <p14:tracePt t="54810" x="5143500" y="3224213"/>
          <p14:tracePt t="54845" x="5143500" y="3228975"/>
          <p14:tracePt t="59374" x="5124450" y="3248025"/>
          <p14:tracePt t="59381" x="5091113" y="3281363"/>
          <p14:tracePt t="59390" x="5062538" y="3314700"/>
          <p14:tracePt t="59403" x="4995863" y="3386138"/>
          <p14:tracePt t="59420" x="4938713" y="3443288"/>
          <p14:tracePt t="59436" x="4857750" y="3509963"/>
          <p14:tracePt t="59453" x="4814888" y="3543300"/>
          <p14:tracePt t="59470" x="4786313" y="3571875"/>
          <p14:tracePt t="59486" x="4752975" y="3590925"/>
          <p14:tracePt t="59503" x="4733925" y="3609975"/>
          <p14:tracePt t="59520" x="4710113" y="3629025"/>
          <p14:tracePt t="59536" x="4691063" y="3633788"/>
          <p14:tracePt t="59553" x="4681538" y="3648075"/>
          <p14:tracePt t="59570" x="4657725" y="3657600"/>
          <p14:tracePt t="59586" x="4648200" y="3667125"/>
          <p14:tracePt t="59603" x="4638675" y="3676650"/>
          <p14:tracePt t="59620" x="4619625" y="3690938"/>
          <p14:tracePt t="59636" x="4605338" y="3700463"/>
          <p14:tracePt t="59653" x="4591050" y="3714750"/>
          <p14:tracePt t="59670" x="4581525" y="3719513"/>
          <p14:tracePt t="59686" x="4576763" y="3724275"/>
          <p14:tracePt t="59703" x="4567238" y="3733800"/>
          <p14:tracePt t="59720" x="4562475" y="3733800"/>
          <p14:tracePt t="59736" x="4557713" y="3738563"/>
          <p14:tracePt t="59773" x="4552950" y="3738563"/>
          <p14:tracePt t="62861" x="4538663" y="3757613"/>
          <p14:tracePt t="62869" x="4519613" y="3786188"/>
          <p14:tracePt t="62885" x="4481513" y="3838575"/>
          <p14:tracePt t="62902" x="4457700" y="3881438"/>
          <p14:tracePt t="62919" x="4429125" y="3938588"/>
          <p14:tracePt t="62935" x="4414838" y="3967163"/>
          <p14:tracePt t="62952" x="4395788" y="4005263"/>
          <p14:tracePt t="62969" x="4381500" y="4024313"/>
          <p14:tracePt t="62985" x="4371975" y="4052888"/>
          <p14:tracePt t="63002" x="4362450" y="4071938"/>
          <p14:tracePt t="63019" x="4357688" y="4081463"/>
          <p14:tracePt t="63035" x="4352925" y="4090988"/>
          <p14:tracePt t="63052" x="4348163" y="4095750"/>
          <p14:tracePt t="63085" x="4343400" y="4100513"/>
          <p14:tracePt t="63102" x="4343400" y="4105275"/>
          <p14:tracePt t="63170" x="4343400" y="4110038"/>
          <p14:tracePt t="68998" x="4357688" y="4110038"/>
          <p14:tracePt t="69007" x="4391025" y="4110038"/>
          <p14:tracePt t="69017" x="4419600" y="4105275"/>
          <p14:tracePt t="69033" x="4495800" y="4100513"/>
          <p14:tracePt t="69050" x="4533900" y="4095750"/>
          <p14:tracePt t="69066" x="4557713" y="4090988"/>
          <p14:tracePt t="69083" x="4567238" y="4090988"/>
          <p14:tracePt t="69100" x="4572000" y="4090988"/>
          <p14:tracePt t="69159" x="4576763" y="4090988"/>
          <p14:tracePt t="69201" x="4581525" y="4090988"/>
          <p14:tracePt t="69208" x="4581525" y="4086225"/>
          <p14:tracePt t="69265" x="4586288" y="4086225"/>
          <p14:tracePt t="69341" x="4586288" y="4081463"/>
          <p14:tracePt t="69376" x="4586288" y="4076700"/>
          <p14:tracePt t="69411" x="4586288" y="4071938"/>
          <p14:tracePt t="69511" x="4586288" y="4067175"/>
          <p14:tracePt t="69572" x="4591050" y="4067175"/>
          <p14:tracePt t="71919" x="4691063" y="4024313"/>
          <p14:tracePt t="71926" x="4762500" y="3986213"/>
          <p14:tracePt t="71933" x="4824413" y="3952875"/>
          <p14:tracePt t="71949" x="4948238" y="3895725"/>
          <p14:tracePt t="71966" x="5091113" y="3829050"/>
          <p14:tracePt t="71982" x="5291138" y="3762375"/>
          <p14:tracePt t="71999" x="5419725" y="3729038"/>
          <p14:tracePt t="72016" x="5524500" y="3705225"/>
          <p14:tracePt t="72032" x="5653088" y="3676650"/>
          <p14:tracePt t="72049" x="5734050" y="3657600"/>
          <p14:tracePt t="72066" x="5843588" y="3633788"/>
          <p14:tracePt t="72082" x="5919788" y="3605213"/>
          <p14:tracePt t="72099" x="5986463" y="3586163"/>
          <p14:tracePt t="72116" x="6100763" y="3552825"/>
          <p14:tracePt t="72132" x="6157913" y="3533775"/>
          <p14:tracePt t="72149" x="6210300" y="3514725"/>
          <p14:tracePt t="72165" x="6281738" y="3490913"/>
          <p14:tracePt t="72182" x="6329363" y="3471863"/>
          <p14:tracePt t="72199" x="6391275" y="3448050"/>
          <p14:tracePt t="72215" x="6429375" y="3433763"/>
          <p14:tracePt t="72232" x="6457950" y="3414713"/>
          <p14:tracePt t="72249" x="6505575" y="3381375"/>
          <p14:tracePt t="72265" x="6543675" y="3348038"/>
          <p14:tracePt t="72282" x="6591300" y="3314700"/>
          <p14:tracePt t="72299" x="6653213" y="3267075"/>
          <p14:tracePt t="72315" x="6691313" y="3233738"/>
          <p14:tracePt t="72332" x="6729413" y="3205163"/>
          <p14:tracePt t="72349" x="6757988" y="3186113"/>
          <p14:tracePt t="72365" x="6781800" y="3167063"/>
          <p14:tracePt t="72382" x="6843713" y="3133725"/>
          <p14:tracePt t="72399" x="6862763" y="3119438"/>
          <p14:tracePt t="72415" x="6891338" y="3105150"/>
          <p14:tracePt t="72416" x="6896100" y="3095625"/>
          <p14:tracePt t="72432" x="6905625" y="3095625"/>
          <p14:tracePt t="72449" x="6905625" y="3090863"/>
          <p14:tracePt t="72482" x="6910388" y="3090863"/>
          <p14:tracePt t="72499" x="6910388" y="3086100"/>
          <p14:tracePt t="74357" x="7015163" y="3086100"/>
          <p14:tracePt t="74364" x="7072313" y="3086100"/>
          <p14:tracePt t="74382" x="7172325" y="3090863"/>
          <p14:tracePt t="74398" x="7319963" y="3090863"/>
          <p14:tracePt t="74415" x="7410450" y="3090863"/>
          <p14:tracePt t="74431" x="7477125" y="3090863"/>
          <p14:tracePt t="74448" x="7529513" y="3090863"/>
          <p14:tracePt t="74465" x="7539038" y="3090863"/>
          <p14:tracePt t="74481" x="7548563" y="3090863"/>
          <p14:tracePt t="74498" x="7553325" y="3090863"/>
          <p14:tracePt t="74546" x="7558088" y="3090863"/>
          <p14:tracePt t="74595" x="7562850" y="3090863"/>
          <p14:tracePt t="74616" x="7567613" y="3095625"/>
          <p14:tracePt t="74623" x="7572375" y="3095625"/>
          <p14:tracePt t="74631" x="7581900" y="3095625"/>
          <p14:tracePt t="74648" x="7591425" y="3095625"/>
          <p14:tracePt t="74665" x="7610475" y="3095625"/>
          <p14:tracePt t="74681" x="7620000" y="3095625"/>
          <p14:tracePt t="74698" x="7639050" y="3095625"/>
          <p14:tracePt t="74715" x="7662863" y="3100388"/>
          <p14:tracePt t="74731" x="7677150" y="3100388"/>
          <p14:tracePt t="74748" x="7691438" y="3100388"/>
          <p14:tracePt t="74765" x="7715250" y="3100388"/>
          <p14:tracePt t="74781" x="7734300" y="3100388"/>
          <p14:tracePt t="74798" x="7758113" y="3105150"/>
          <p14:tracePt t="74815" x="7781925" y="3105150"/>
          <p14:tracePt t="74831" x="7810500" y="3105150"/>
          <p14:tracePt t="74848" x="7853363" y="3109913"/>
          <p14:tracePt t="74865" x="7872413" y="3109913"/>
          <p14:tracePt t="74881" x="7891463" y="3109913"/>
          <p14:tracePt t="74898" x="7915275" y="3109913"/>
          <p14:tracePt t="74915" x="7924800" y="3109913"/>
          <p14:tracePt t="74931" x="7934325" y="3109913"/>
          <p14:tracePt t="74965" x="7943850" y="3109913"/>
          <p14:tracePt t="74981" x="7953375" y="3114675"/>
          <p14:tracePt t="74998" x="7962900" y="3114675"/>
          <p14:tracePt t="75015" x="7981950" y="3119438"/>
          <p14:tracePt t="75031" x="8001000" y="3119438"/>
          <p14:tracePt t="75048" x="8020050" y="3119438"/>
          <p14:tracePt t="75064" x="8053388" y="3119438"/>
          <p14:tracePt t="75081" x="8072438" y="3119438"/>
          <p14:tracePt t="75098" x="8081963" y="3119438"/>
          <p14:tracePt t="75114" x="8091488" y="3119438"/>
          <p14:tracePt t="75162" x="8101013" y="3119438"/>
          <p14:tracePt t="78742" x="8091488" y="3119438"/>
          <p14:tracePt t="78749" x="8062913" y="3128963"/>
          <p14:tracePt t="78763" x="8020050" y="3133725"/>
          <p14:tracePt t="78780" x="7981950" y="3143250"/>
          <p14:tracePt t="78797" x="7939088" y="3157538"/>
          <p14:tracePt t="78813" x="7877175" y="3162300"/>
          <p14:tracePt t="78830" x="7839075" y="3171825"/>
          <p14:tracePt t="78847" x="7800975" y="3181350"/>
          <p14:tracePt t="78863" x="7777163" y="3181350"/>
          <p14:tracePt t="78880" x="7758113" y="3195638"/>
          <p14:tracePt t="78896" x="7734300" y="3205163"/>
          <p14:tracePt t="78913" x="7715250" y="3209925"/>
          <p14:tracePt t="78930" x="7705725" y="3214688"/>
          <p14:tracePt t="78947" x="7691438" y="3214688"/>
          <p14:tracePt t="78963" x="7686675" y="3219450"/>
          <p14:tracePt t="78980" x="7681913" y="3224213"/>
          <p14:tracePt t="79022" x="7681913" y="3228975"/>
          <p14:tracePt t="79085" x="7681913" y="3233738"/>
          <p14:tracePt t="79219" x="7686675" y="3233738"/>
          <p14:tracePt t="79226" x="7686675" y="3238500"/>
          <p14:tracePt t="79289" x="7691438" y="3238500"/>
          <p14:tracePt t="86379" x="7672388" y="3252788"/>
          <p14:tracePt t="86387" x="7634288" y="3271838"/>
          <p14:tracePt t="86395" x="7591425" y="3305175"/>
          <p14:tracePt t="86411" x="7510463" y="3357563"/>
          <p14:tracePt t="86427" x="7386638" y="3429000"/>
          <p14:tracePt t="86444" x="7329488" y="3471863"/>
          <p14:tracePt t="86461" x="7281863" y="3495675"/>
          <p14:tracePt t="86477" x="7243763" y="3519488"/>
          <p14:tracePt t="86494" x="7229475" y="3529013"/>
          <p14:tracePt t="86511" x="7215188" y="3533775"/>
          <p14:tracePt t="86527" x="7205663" y="3533775"/>
          <p14:tracePt t="86544" x="7200900" y="3533775"/>
          <p14:tracePt t="86561" x="7186613" y="3543300"/>
          <p14:tracePt t="86577" x="7177088" y="3543300"/>
          <p14:tracePt t="86594" x="7167563" y="3543300"/>
          <p14:tracePt t="86611" x="7153275" y="3548063"/>
          <p14:tracePt t="86627" x="7143750" y="3548063"/>
          <p14:tracePt t="86644" x="7124700" y="3548063"/>
          <p14:tracePt t="86661" x="7115175" y="3548063"/>
          <p14:tracePt t="86677" x="7105650" y="3543300"/>
          <p14:tracePt t="86694" x="7086600" y="3543300"/>
          <p14:tracePt t="86711" x="7067550" y="3543300"/>
          <p14:tracePt t="86727" x="7058025" y="3543300"/>
          <p14:tracePt t="86744" x="7029450" y="3543300"/>
          <p14:tracePt t="86761" x="7024688" y="3538538"/>
          <p14:tracePt t="86777" x="7015163" y="3538538"/>
          <p14:tracePt t="87254" x="6986588" y="3538538"/>
          <p14:tracePt t="87261" x="6943725" y="3538538"/>
          <p14:tracePt t="87277" x="6867525" y="3538538"/>
          <p14:tracePt t="87294" x="6810375" y="3543300"/>
          <p14:tracePt t="87310" x="6724650" y="3548063"/>
          <p14:tracePt t="87327" x="6672263" y="3552825"/>
          <p14:tracePt t="87344" x="6634163" y="3557588"/>
          <p14:tracePt t="87360" x="6586538" y="3562350"/>
          <p14:tracePt t="87377" x="6567488" y="3562350"/>
          <p14:tracePt t="87394" x="6543675" y="3562350"/>
          <p14:tracePt t="87410" x="6534150" y="3562350"/>
          <p14:tracePt t="87427" x="6519863" y="3562350"/>
          <p14:tracePt t="87444" x="6496050" y="3557588"/>
          <p14:tracePt t="87460" x="6477000" y="3557588"/>
          <p14:tracePt t="87477" x="6467475" y="3557588"/>
          <p14:tracePt t="87494" x="6448425" y="3557588"/>
          <p14:tracePt t="87510" x="6438900" y="3557588"/>
          <p14:tracePt t="87527" x="6434138" y="3557588"/>
          <p14:tracePt t="87544" x="6424613" y="3557588"/>
          <p14:tracePt t="87560" x="6415088" y="3562350"/>
          <p14:tracePt t="87577" x="6410325" y="3562350"/>
          <p14:tracePt t="87632" x="6410325" y="3567113"/>
          <p14:tracePt t="87667" x="6410325" y="3571875"/>
          <p14:tracePt t="87716" x="6410325" y="3576638"/>
          <p14:tracePt t="87751" x="6410325" y="3581400"/>
          <p14:tracePt t="87780" x="6410325" y="3586163"/>
          <p14:tracePt t="94449" x="6410325" y="3590925"/>
          <p14:tracePt t="94533" x="6415088" y="3590925"/>
          <p14:tracePt t="94701" x="6419850" y="3590925"/>
          <p14:tracePt t="94841" x="6419850" y="3586163"/>
          <p14:tracePt t="95906" x="6415088" y="3586163"/>
          <p14:tracePt t="96074" x="6419850" y="3586163"/>
          <p14:tracePt t="96095" x="6424613" y="3586163"/>
          <p14:tracePt t="96117" x="6429375" y="3586163"/>
          <p14:tracePt t="96130" x="6434138" y="3586163"/>
          <p14:tracePt t="96144" x="6438900" y="3586163"/>
          <p14:tracePt t="96158" x="6448425" y="3586163"/>
          <p14:tracePt t="96179" x="6453188" y="3586163"/>
          <p14:tracePt t="96201" x="6457950" y="3586163"/>
          <p14:tracePt t="96229" x="6462713" y="3586163"/>
          <p14:tracePt t="96306" x="6467475" y="3586163"/>
          <p14:tracePt t="96403" x="6477000" y="3590925"/>
          <p14:tracePt t="96418" x="6486525" y="3595688"/>
          <p14:tracePt t="96432" x="6491288" y="3595688"/>
          <p14:tracePt t="96441" x="6496050" y="3595688"/>
          <p14:tracePt t="96457" x="6510338" y="3595688"/>
          <p14:tracePt t="96474" x="6543675" y="3600450"/>
          <p14:tracePt t="96491" x="6557963" y="3600450"/>
          <p14:tracePt t="96507" x="6586538" y="3600450"/>
          <p14:tracePt t="96524" x="6624638" y="3605213"/>
          <p14:tracePt t="96541" x="6638925" y="3605213"/>
          <p14:tracePt t="96557" x="6662738" y="3605213"/>
          <p14:tracePt t="96574" x="6672263" y="3605213"/>
          <p14:tracePt t="96591" x="6691313" y="3605213"/>
          <p14:tracePt t="96607" x="6715125" y="3609975"/>
          <p14:tracePt t="96624" x="6724650" y="3609975"/>
          <p14:tracePt t="96641" x="6738938" y="3609975"/>
          <p14:tracePt t="96657" x="6757988" y="3609975"/>
          <p14:tracePt t="96674" x="6762750" y="3609975"/>
          <p14:tracePt t="96690" x="6772275" y="3609975"/>
          <p14:tracePt t="96707" x="6777038" y="3609975"/>
          <p14:tracePt t="96740" x="6777038" y="3605213"/>
          <p14:tracePt t="96757" x="6781800" y="3605213"/>
          <p14:tracePt t="96817" x="6786563" y="3605213"/>
          <p14:tracePt t="96853" x="6791325" y="3605213"/>
          <p14:tracePt t="96915" x="6796088" y="3605213"/>
          <p14:tracePt t="96929" x="6796088" y="3600450"/>
          <p14:tracePt t="96950" x="6800850" y="3600450"/>
          <p14:tracePt t="109633" x="6800850" y="3605213"/>
          <p14:tracePt t="109642" x="6800850" y="3619500"/>
          <p14:tracePt t="109653" x="6800850" y="3638550"/>
          <p14:tracePt t="109670" x="6796088" y="3652838"/>
          <p14:tracePt t="109686" x="6796088" y="3667125"/>
          <p14:tracePt t="109703" x="6796088" y="3676650"/>
          <p14:tracePt t="109736" x="6796088" y="3686175"/>
          <p14:tracePt t="109753" x="6796088" y="3690938"/>
          <p14:tracePt t="109769" x="6796088" y="3695700"/>
          <p14:tracePt t="109814" x="6796088" y="3700463"/>
          <p14:tracePt t="109836" x="6796088" y="3705225"/>
          <p14:tracePt t="109885" x="6796088" y="3709988"/>
          <p14:tracePt t="109941" x="6796088" y="3714750"/>
          <p14:tracePt t="109976" x="6791325" y="3714750"/>
          <p14:tracePt t="110039" x="6786563" y="3714750"/>
          <p14:tracePt t="110095" x="6781800" y="3714750"/>
          <p14:tracePt t="110109" x="6777038" y="3714750"/>
          <p14:tracePt t="110123" x="6772275" y="3714750"/>
          <p14:tracePt t="110151" x="6767513" y="3714750"/>
          <p14:tracePt t="110165" x="6762750" y="3714750"/>
          <p14:tracePt t="110179" x="6757988" y="3714750"/>
          <p14:tracePt t="110186" x="6753225" y="3714750"/>
          <p14:tracePt t="110203" x="6743700" y="3714750"/>
          <p14:tracePt t="110219" x="6729413" y="3719513"/>
          <p14:tracePt t="110236" x="6710363" y="3719513"/>
          <p14:tracePt t="110253" x="6700838" y="3719513"/>
          <p14:tracePt t="110269" x="6686550" y="3719513"/>
          <p14:tracePt t="110286" x="6677025" y="3724275"/>
          <p14:tracePt t="110303" x="6667500" y="3724275"/>
          <p14:tracePt t="110319" x="6653213" y="3724275"/>
          <p14:tracePt t="110336" x="6648450" y="3724275"/>
          <p14:tracePt t="110353" x="6643688" y="3724275"/>
          <p14:tracePt t="112478" x="6634163" y="3743325"/>
          <p14:tracePt t="112485" x="6619875" y="3767138"/>
          <p14:tracePt t="112502" x="6591300" y="3810000"/>
          <p14:tracePt t="112519" x="6572250" y="3838575"/>
          <p14:tracePt t="112535" x="6553200" y="3862388"/>
          <p14:tracePt t="112569" x="6548438" y="3871913"/>
          <p14:tracePt t="112603" x="6543675" y="3871913"/>
          <p14:tracePt t="112639" x="6543675" y="3876675"/>
          <p14:tracePt t="112646" x="6538913" y="3876675"/>
          <p14:tracePt t="112666" x="6534150" y="3876675"/>
          <p14:tracePt t="112687" x="6529388" y="3876675"/>
          <p14:tracePt t="112715" x="6524625" y="3876675"/>
          <p14:tracePt t="112751" x="6524625" y="3871913"/>
          <p14:tracePt t="112758" x="6519863" y="3867150"/>
          <p14:tracePt t="112771" x="6515100" y="3862388"/>
          <p14:tracePt t="112786" x="6515100" y="3857625"/>
          <p14:tracePt t="112802" x="6515100" y="3848100"/>
          <p14:tracePt t="112818" x="6510338" y="3843338"/>
          <p14:tracePt t="112835" x="6505575" y="3833813"/>
          <p14:tracePt t="112852" x="6500813" y="3819525"/>
          <p14:tracePt t="112868" x="6500813" y="3814763"/>
          <p14:tracePt t="112885" x="6500813" y="3805238"/>
          <p14:tracePt t="112902" x="6500813" y="3800475"/>
          <p14:tracePt t="112935" x="6500813" y="3790950"/>
          <p14:tracePt t="112968" x="6500813" y="3786188"/>
          <p14:tracePt t="112982" x="6505575" y="3786188"/>
          <p14:tracePt t="113010" x="6510338" y="3786188"/>
          <p14:tracePt t="113038" x="6515100" y="3786188"/>
          <p14:tracePt t="113052" x="6519863" y="3786188"/>
          <p14:tracePt t="113080" x="6524625" y="3786188"/>
          <p14:tracePt t="113087" x="6529388" y="3786188"/>
          <p14:tracePt t="113108" x="6534150" y="3786188"/>
          <p14:tracePt t="113136" x="6534150" y="3795713"/>
          <p14:tracePt t="113157" x="6538913" y="3795713"/>
          <p14:tracePt t="113164" x="6538913" y="3800475"/>
          <p14:tracePt t="113178" x="6543675" y="3805238"/>
          <p14:tracePt t="113241" x="6543675" y="3810000"/>
          <p14:tracePt t="113277" x="6548438" y="3810000"/>
          <p14:tracePt t="113311" x="6548438" y="3814763"/>
          <p14:tracePt t="113326" x="6553200" y="3824288"/>
          <p14:tracePt t="113335" x="6557963" y="3824288"/>
          <p14:tracePt t="113351" x="6567488" y="3833813"/>
          <p14:tracePt t="113368" x="6577013" y="3833813"/>
          <p14:tracePt t="113385" x="6586538" y="3843338"/>
          <p14:tracePt t="113402" x="6610350" y="3843338"/>
          <p14:tracePt t="113418" x="6624638" y="3848100"/>
          <p14:tracePt t="113435" x="6634163" y="3848100"/>
          <p14:tracePt t="113451" x="6657975" y="3852863"/>
          <p14:tracePt t="113468" x="6677025" y="3852863"/>
          <p14:tracePt t="113485" x="6696075" y="3852863"/>
          <p14:tracePt t="113502" x="6719888" y="3852863"/>
          <p14:tracePt t="113518" x="6729413" y="3852863"/>
          <p14:tracePt t="113535" x="6753225" y="3852863"/>
          <p14:tracePt t="113552" x="6762750" y="3852863"/>
          <p14:tracePt t="113568" x="6791325" y="3852863"/>
          <p14:tracePt t="113585" x="6829425" y="3852863"/>
          <p14:tracePt t="113601" x="6858000" y="3848100"/>
          <p14:tracePt t="113618" x="6877050" y="3843338"/>
          <p14:tracePt t="113635" x="6915150" y="3843338"/>
          <p14:tracePt t="113651" x="6929438" y="3843338"/>
          <p14:tracePt t="113668" x="6938963" y="3843338"/>
          <p14:tracePt t="113685" x="6943725" y="3843338"/>
          <p14:tracePt t="113701" x="6948488" y="3838575"/>
          <p14:tracePt t="113718" x="6958013" y="3838575"/>
          <p14:tracePt t="113751" x="6962775" y="3838575"/>
          <p14:tracePt t="113774" x="6967538" y="3838575"/>
          <p14:tracePt t="113785" x="6972300" y="3838575"/>
          <p14:tracePt t="113801" x="6986588" y="3833813"/>
          <p14:tracePt t="113818" x="7000875" y="3833813"/>
          <p14:tracePt t="113835" x="7024688" y="3833813"/>
          <p14:tracePt t="113851" x="7072313" y="3824288"/>
          <p14:tracePt t="113868" x="7105650" y="3819525"/>
          <p14:tracePt t="113885" x="7138988" y="3810000"/>
          <p14:tracePt t="113901" x="7196138" y="3800475"/>
          <p14:tracePt t="113918" x="7243763" y="3790950"/>
          <p14:tracePt t="113935" x="7324725" y="3776663"/>
          <p14:tracePt t="113951" x="7362825" y="3767138"/>
          <p14:tracePt t="113968" x="7396163" y="3762375"/>
          <p14:tracePt t="113985" x="7429500" y="3762375"/>
          <p14:tracePt t="114001" x="7439025" y="3762375"/>
          <p14:tracePt t="114018" x="7448550" y="3757613"/>
          <p14:tracePt t="114035" x="7458075" y="3757613"/>
          <p14:tracePt t="114051" x="7462838" y="3757613"/>
          <p14:tracePt t="114103" x="7467600" y="3757613"/>
          <p14:tracePt t="114173" x="7472363" y="3757613"/>
          <p14:tracePt t="118022" x="7496175" y="3762375"/>
          <p14:tracePt t="118029" x="7539038" y="3767138"/>
          <p14:tracePt t="118035" x="7572375" y="3776663"/>
          <p14:tracePt t="118050" x="7624763" y="3786188"/>
          <p14:tracePt t="118067" x="7686675" y="3805238"/>
          <p14:tracePt t="118083" x="7753350" y="3814763"/>
          <p14:tracePt t="118100" x="7777163" y="3814763"/>
          <p14:tracePt t="118117" x="7805738" y="3814763"/>
          <p14:tracePt t="118133" x="7815263" y="3814763"/>
          <p14:tracePt t="118150" x="7820025" y="3814763"/>
          <p14:tracePt t="118183" x="7824788" y="3814763"/>
          <p14:tracePt t="118201" x="7824788" y="3810000"/>
          <p14:tracePt t="118230" x="7824788" y="3805238"/>
          <p14:tracePt t="118237" x="7829550" y="3805238"/>
          <p14:tracePt t="118250" x="7829550" y="3800475"/>
          <p14:tracePt t="118267" x="7829550" y="3795713"/>
          <p14:tracePt t="118314" x="7829550" y="3790950"/>
          <p14:tracePt t="118433" x="7834313" y="3790950"/>
          <p14:tracePt t="118461" x="7834313" y="3786188"/>
          <p14:tracePt t="131571" x="7815263" y="3795713"/>
          <p14:tracePt t="131580" x="7772400" y="3819525"/>
          <p14:tracePt t="131595" x="7686675" y="3852863"/>
          <p14:tracePt t="131612" x="7581900" y="3890963"/>
          <p14:tracePt t="131629" x="7515225" y="3905250"/>
          <p14:tracePt t="131646" x="7400925" y="3929063"/>
          <p14:tracePt t="131662" x="7339013" y="3938588"/>
          <p14:tracePt t="131679" x="7281863" y="3948113"/>
          <p14:tracePt t="131695" x="7210425" y="3962400"/>
          <p14:tracePt t="131712" x="7172325" y="3971925"/>
          <p14:tracePt t="131729" x="7134225" y="3971925"/>
          <p14:tracePt t="131745" x="7091363" y="3971925"/>
          <p14:tracePt t="131762" x="7081838" y="3971925"/>
          <p14:tracePt t="131779" x="7072313" y="3971925"/>
          <p14:tracePt t="131807" x="7067550" y="3971925"/>
          <p14:tracePt t="132186" x="7038975" y="3976688"/>
          <p14:tracePt t="132193" x="6986588" y="3976688"/>
          <p14:tracePt t="132200" x="6938963" y="3990975"/>
          <p14:tracePt t="132212" x="6891338" y="3995738"/>
          <p14:tracePt t="132229" x="6748463" y="4005263"/>
          <p14:tracePt t="132245" x="6662738" y="4005263"/>
          <p14:tracePt t="132262" x="6557963" y="4010025"/>
          <p14:tracePt t="132279" x="6519863" y="4010025"/>
          <p14:tracePt t="132295" x="6496050" y="4010025"/>
          <p14:tracePt t="132312" x="6481763" y="4010025"/>
          <p14:tracePt t="132501" x="6481763" y="4019550"/>
          <p14:tracePt t="132507" x="6486525" y="4019550"/>
          <p14:tracePt t="132515" x="6491288" y="4019550"/>
          <p14:tracePt t="132528" x="6500813" y="4024313"/>
          <p14:tracePt t="132545" x="6510338" y="4024313"/>
          <p14:tracePt t="132562" x="6519863" y="4024313"/>
          <p14:tracePt t="132578" x="6529388" y="4029075"/>
          <p14:tracePt t="132595" x="6534150" y="4033838"/>
          <p14:tracePt t="132612" x="6543675" y="4033838"/>
          <p14:tracePt t="132628" x="6562725" y="4038600"/>
          <p14:tracePt t="132645" x="6577013" y="4043363"/>
          <p14:tracePt t="132662" x="6610350" y="4052888"/>
          <p14:tracePt t="132678" x="6634163" y="4057650"/>
          <p14:tracePt t="132695" x="6657975" y="4057650"/>
          <p14:tracePt t="132712" x="6686550" y="4057650"/>
          <p14:tracePt t="132728" x="6710363" y="4062413"/>
          <p14:tracePt t="132745" x="6748463" y="4062413"/>
          <p14:tracePt t="132762" x="6767513" y="4062413"/>
          <p14:tracePt t="132778" x="6781800" y="4062413"/>
          <p14:tracePt t="132795" x="6805613" y="4062413"/>
          <p14:tracePt t="132812" x="6815138" y="4062413"/>
          <p14:tracePt t="132828" x="6819900" y="4062413"/>
          <p14:tracePt t="132845" x="6829425" y="4062413"/>
          <p14:tracePt t="132862" x="6838950" y="4062413"/>
          <p14:tracePt t="132879" x="6853238" y="4062413"/>
          <p14:tracePt t="132895" x="6867525" y="4067175"/>
          <p14:tracePt t="132912" x="6881813" y="4067175"/>
          <p14:tracePt t="132928" x="6905625" y="4067175"/>
          <p14:tracePt t="132945" x="6924675" y="4067175"/>
          <p14:tracePt t="132962" x="6943725" y="4067175"/>
          <p14:tracePt t="132978" x="6967538" y="4067175"/>
          <p14:tracePt t="132995" x="6986588" y="4067175"/>
          <p14:tracePt t="133012" x="7005638" y="4071938"/>
          <p14:tracePt t="133028" x="7015163" y="4071938"/>
          <p14:tracePt t="133045" x="7019925" y="4076700"/>
          <p14:tracePt t="133061" x="7029450" y="4076700"/>
          <p14:tracePt t="133095" x="7034213" y="4081463"/>
          <p14:tracePt t="133112" x="7043738" y="4081463"/>
          <p14:tracePt t="133128" x="7053263" y="4081463"/>
          <p14:tracePt t="133145" x="7062788" y="4081463"/>
          <p14:tracePt t="133161" x="7067550" y="4086225"/>
          <p14:tracePt t="133178" x="7077075" y="4086225"/>
          <p14:tracePt t="133212" x="7081838" y="4086225"/>
          <p14:tracePt t="133228" x="7086600" y="4086225"/>
          <p14:tracePt t="133245" x="7091363" y="4086225"/>
          <p14:tracePt t="133261" x="7091363" y="4090988"/>
          <p14:tracePt t="133278" x="7100888" y="4090988"/>
          <p14:tracePt t="133295" x="7105650" y="4090988"/>
          <p14:tracePt t="133362" x="7110413" y="4090988"/>
          <p14:tracePt t="146435" x="7110413" y="4105275"/>
          <p14:tracePt t="146443" x="7110413" y="4129088"/>
          <p14:tracePt t="146457" x="7096125" y="4176713"/>
          <p14:tracePt t="146474" x="7081838" y="4229100"/>
          <p14:tracePt t="146491" x="7067550" y="4267200"/>
          <p14:tracePt t="146507" x="7062788" y="4281488"/>
          <p14:tracePt t="146524" x="7062788" y="4291013"/>
          <p14:tracePt t="146540" x="7058025" y="4305300"/>
          <p14:tracePt t="146557" x="7053263" y="4314825"/>
          <p14:tracePt t="146574" x="7053263" y="4324350"/>
          <p14:tracePt t="146590" x="7053263" y="4338638"/>
          <p14:tracePt t="146607" x="7053263" y="4357688"/>
          <p14:tracePt t="146624" x="7048500" y="4376738"/>
          <p14:tracePt t="146640" x="7048500" y="4395788"/>
          <p14:tracePt t="146657" x="7043738" y="4405313"/>
          <p14:tracePt t="146674" x="7034213" y="4424363"/>
          <p14:tracePt t="146722" x="7034213" y="4429125"/>
          <p14:tracePt t="146736" x="7029450" y="4429125"/>
          <p14:tracePt t="146750" x="7019925" y="4429125"/>
          <p14:tracePt t="146758" x="7005638" y="4410075"/>
          <p14:tracePt t="146774" x="6967538" y="4386263"/>
          <p14:tracePt t="146790" x="6905625" y="4348163"/>
          <p14:tracePt t="146807" x="6815138" y="4305300"/>
          <p14:tracePt t="146824" x="6757988" y="4276725"/>
          <p14:tracePt t="146840" x="6700838" y="4257675"/>
          <p14:tracePt t="146857" x="6634163" y="4238625"/>
          <p14:tracePt t="146874" x="6610350" y="4229100"/>
          <p14:tracePt t="146890" x="6600825" y="4229100"/>
          <p14:tracePt t="146907" x="6596063" y="4229100"/>
          <p14:tracePt t="146947" x="6600825" y="4233863"/>
          <p14:tracePt t="146957" x="6605588" y="4238625"/>
          <p14:tracePt t="146973" x="6610350" y="4238625"/>
          <p14:tracePt t="146990" x="6615113" y="4243388"/>
          <p14:tracePt t="147010" x="6619875" y="4243388"/>
          <p14:tracePt t="147059" x="6624638" y="4243388"/>
          <p14:tracePt t="147164" x="6629400" y="4243388"/>
          <p14:tracePt t="147227" x="6634163" y="4243388"/>
          <p14:tracePt t="147241" x="6638925" y="4243388"/>
          <p14:tracePt t="147248" x="6638925" y="4248150"/>
          <p14:tracePt t="147269" x="6643688" y="4248150"/>
          <p14:tracePt t="147311" x="6643688" y="4252913"/>
          <p14:tracePt t="147332" x="6648450" y="4252913"/>
          <p14:tracePt t="147367" x="6648450" y="4257675"/>
          <p14:tracePt t="147402" x="6657975" y="4262438"/>
          <p14:tracePt t="147466" x="6662738" y="4262438"/>
          <p14:tracePt t="147921" x="6672263" y="4267200"/>
          <p14:tracePt t="147928" x="6681788" y="4271963"/>
          <p14:tracePt t="147940" x="6686550" y="4271963"/>
          <p14:tracePt t="147956" x="6715125" y="4281488"/>
          <p14:tracePt t="147973" x="6729413" y="4286250"/>
          <p14:tracePt t="147990" x="6748463" y="4286250"/>
          <p14:tracePt t="148006" x="6762750" y="4286250"/>
          <p14:tracePt t="148023" x="6777038" y="4286250"/>
          <p14:tracePt t="148040" x="6791325" y="4286250"/>
          <p14:tracePt t="148056" x="6805613" y="4291013"/>
          <p14:tracePt t="148073" x="6810375" y="4291013"/>
          <p14:tracePt t="148090" x="6815138" y="4291013"/>
          <p14:tracePt t="148106" x="6819900" y="4291013"/>
          <p14:tracePt t="148124" x="6819900" y="4295775"/>
          <p14:tracePt t="148140" x="6824663" y="4295775"/>
          <p14:tracePt t="148159" x="6829425" y="4295775"/>
          <p14:tracePt t="148173" x="6829425" y="4300538"/>
          <p14:tracePt t="148194" x="6834188" y="4300538"/>
          <p14:tracePt t="148264" x="6838950" y="4300538"/>
          <p14:tracePt t="148355" x="6843713" y="4300538"/>
          <p14:tracePt t="155823" x="6834188" y="4300538"/>
          <p14:tracePt t="155830" x="6819900" y="4300538"/>
          <p14:tracePt t="155838" x="6800850" y="4300538"/>
          <p14:tracePt t="155854" x="6762750" y="4295775"/>
          <p14:tracePt t="155871" x="6715125" y="4291013"/>
          <p14:tracePt t="155887" x="6619875" y="4271963"/>
          <p14:tracePt t="155904" x="6567488" y="4252913"/>
          <p14:tracePt t="155920" x="6500813" y="4233863"/>
          <p14:tracePt t="155937" x="6472238" y="4210050"/>
          <p14:tracePt t="155954" x="6443663" y="4200525"/>
          <p14:tracePt t="155970" x="6410325" y="4186238"/>
          <p14:tracePt t="155987" x="6400800" y="4176713"/>
          <p14:tracePt t="156004" x="6381750" y="4171950"/>
          <p14:tracePt t="156020" x="6376988" y="4162425"/>
          <p14:tracePt t="156037" x="6372225" y="4157663"/>
          <p14:tracePt t="156054" x="6367463" y="4143375"/>
          <p14:tracePt t="156070" x="6357938" y="4133850"/>
          <p14:tracePt t="156087" x="6357938" y="4119563"/>
          <p14:tracePt t="156104" x="6353175" y="4095750"/>
          <p14:tracePt t="156120" x="6353175" y="4071938"/>
          <p14:tracePt t="156137" x="6353175" y="4033838"/>
          <p14:tracePt t="156154" x="6353175" y="4005263"/>
          <p14:tracePt t="156170" x="6353175" y="3971925"/>
          <p14:tracePt t="156187" x="6353175" y="3914775"/>
          <p14:tracePt t="156204" x="6357938" y="3881438"/>
          <p14:tracePt t="156220" x="6362700" y="3852863"/>
          <p14:tracePt t="156237" x="6372225" y="3819525"/>
          <p14:tracePt t="156254" x="6376988" y="3805238"/>
          <p14:tracePt t="156271" x="6381750" y="3800475"/>
          <p14:tracePt t="156313" x="6386513" y="3800475"/>
          <p14:tracePt t="156334" x="6396038" y="3800475"/>
          <p14:tracePt t="156684" x="6381750" y="3790950"/>
          <p14:tracePt t="156691" x="6348413" y="3771900"/>
          <p14:tracePt t="156703" x="6324600" y="3748088"/>
          <p14:tracePt t="156720" x="6229350" y="3686175"/>
          <p14:tracePt t="156737" x="6181725" y="3648075"/>
          <p14:tracePt t="156754" x="6124575" y="3609975"/>
          <p14:tracePt t="156770" x="6110288" y="3600450"/>
          <p14:tracePt t="156787" x="6100763" y="3595688"/>
          <p14:tracePt t="156804" x="6091238" y="3590925"/>
          <p14:tracePt t="156845" x="6091238" y="3586163"/>
          <p14:tracePt t="156910" x="6096000" y="3586163"/>
          <p14:tracePt t="156951" x="6100763" y="3586163"/>
          <p14:tracePt t="156978" x="6105525" y="3586163"/>
          <p14:tracePt t="157000" x="6110288" y="3586163"/>
          <p14:tracePt t="157006" x="6110288" y="3590925"/>
          <p14:tracePt t="157020" x="6115050" y="3590925"/>
          <p14:tracePt t="157037" x="6119813" y="3595688"/>
          <p14:tracePt t="157053" x="6124575" y="3595688"/>
          <p14:tracePt t="157070" x="6129338" y="3600450"/>
          <p14:tracePt t="157087" x="6134100" y="3600450"/>
          <p14:tracePt t="157103" x="6143625" y="3605213"/>
          <p14:tracePt t="157104" x="6157913" y="3609975"/>
          <p14:tracePt t="157120" x="6176963" y="3609975"/>
          <p14:tracePt t="157137" x="6200775" y="3609975"/>
          <p14:tracePt t="157153" x="6229350" y="3609975"/>
          <p14:tracePt t="157170" x="6243638" y="3609975"/>
          <p14:tracePt t="157187" x="6262688" y="3609975"/>
          <p14:tracePt t="157203" x="6291263" y="3609975"/>
          <p14:tracePt t="157220" x="6315075" y="3609975"/>
          <p14:tracePt t="157237" x="6348413" y="3605213"/>
          <p14:tracePt t="157253" x="6405563" y="3600450"/>
          <p14:tracePt t="157270" x="6429375" y="3595688"/>
          <p14:tracePt t="157287" x="6457950" y="3595688"/>
          <p14:tracePt t="157303" x="6481763" y="3595688"/>
          <p14:tracePt t="157320" x="6505575" y="3590925"/>
          <p14:tracePt t="157337" x="6548438" y="3590925"/>
          <p14:tracePt t="157353" x="6586538" y="3590925"/>
          <p14:tracePt t="157370" x="6624638" y="3590925"/>
          <p14:tracePt t="157387" x="6648450" y="3590925"/>
          <p14:tracePt t="157403" x="6657975" y="3590925"/>
          <p14:tracePt t="157420" x="6691313" y="3590925"/>
          <p14:tracePt t="157437" x="6719888" y="3590925"/>
          <p14:tracePt t="157453" x="6762750" y="3590925"/>
          <p14:tracePt t="157470" x="6843713" y="3590925"/>
          <p14:tracePt t="157487" x="6881813" y="3590925"/>
          <p14:tracePt t="157503" x="6934200" y="3590925"/>
          <p14:tracePt t="157520" x="6967538" y="3590925"/>
          <p14:tracePt t="157537" x="6996113" y="3590925"/>
          <p14:tracePt t="157553" x="7029450" y="3590925"/>
          <p14:tracePt t="157570" x="7043738" y="3590925"/>
          <p14:tracePt t="157587" x="7053263" y="3590925"/>
          <p14:tracePt t="157603" x="7058025" y="3590925"/>
          <p14:tracePt t="157620" x="7062788" y="3590925"/>
          <p14:tracePt t="157651" x="7067550" y="3590925"/>
          <p14:tracePt t="157735" x="7072313" y="3590925"/>
          <p14:tracePt t="158038" x="7062788" y="3590925"/>
          <p14:tracePt t="158044" x="7053263" y="3590925"/>
          <p14:tracePt t="158053" x="7048500" y="3590925"/>
          <p14:tracePt t="158070" x="7038975" y="3590925"/>
          <p14:tracePt t="158086" x="7024688" y="3590925"/>
          <p14:tracePt t="158103" x="7019925" y="3590925"/>
          <p14:tracePt t="158120" x="7015163" y="3586163"/>
          <p14:tracePt t="158136" x="7010400" y="3586163"/>
          <p14:tracePt t="158156" x="7005638" y="3581400"/>
          <p14:tracePt t="158170" x="6977063" y="3576638"/>
          <p14:tracePt t="158186" x="6943725" y="3571875"/>
          <p14:tracePt t="158203" x="6905625" y="3571875"/>
          <p14:tracePt t="158220" x="6877050" y="3571875"/>
          <p14:tracePt t="158236" x="6858000" y="3571875"/>
          <p14:tracePt t="158253" x="6824663" y="3571875"/>
          <p14:tracePt t="158270" x="6805613" y="3571875"/>
          <p14:tracePt t="158303" x="6800850" y="3571875"/>
          <p14:tracePt t="158451" x="6800850" y="3567113"/>
          <p14:tracePt t="158485" x="6796088" y="3567113"/>
          <p14:tracePt t="158492" x="6796088" y="3562350"/>
          <p14:tracePt t="158503" x="6786563" y="3557588"/>
          <p14:tracePt t="158520" x="6762750" y="3543300"/>
          <p14:tracePt t="158536" x="6734175" y="3543300"/>
          <p14:tracePt t="158553" x="6719888" y="3543300"/>
          <p14:tracePt t="158570" x="6700838" y="3543300"/>
          <p14:tracePt t="158603" x="6696075" y="3543300"/>
          <p14:tracePt t="158620" x="6691313" y="3543300"/>
          <p14:tracePt t="158702" x="6691313" y="3548063"/>
          <p14:tracePt t="158709" x="6691313" y="3552825"/>
          <p14:tracePt t="158730" x="6691313" y="3557588"/>
          <p14:tracePt t="158744" x="6691313" y="3562350"/>
          <p14:tracePt t="158753" x="6691313" y="3567113"/>
          <p14:tracePt t="158772" x="6691313" y="3571875"/>
          <p14:tracePt t="158786" x="6691313" y="3576638"/>
          <p14:tracePt t="158850" x="6691313" y="3581400"/>
          <p14:tracePt t="158877" x="6691313" y="3586163"/>
          <p14:tracePt t="158891" x="6686550" y="3586163"/>
          <p14:tracePt t="158920" x="6686550" y="3590925"/>
          <p14:tracePt t="158947" x="6686550" y="3595688"/>
          <p14:tracePt t="158954" x="6686550" y="3600450"/>
          <p14:tracePt t="158969" x="6686550" y="3605213"/>
          <p14:tracePt t="158986" x="6677025" y="3614738"/>
          <p14:tracePt t="159003" x="6653213" y="3629025"/>
          <p14:tracePt t="159019" x="6643688" y="3643313"/>
          <p14:tracePt t="159036" x="6634163" y="3652838"/>
          <p14:tracePt t="159053" x="6610350" y="3676650"/>
          <p14:tracePt t="159069" x="6600825" y="3690938"/>
          <p14:tracePt t="159086" x="6596063" y="3700463"/>
          <p14:tracePt t="159103" x="6586538" y="3714750"/>
          <p14:tracePt t="159119" x="6586538" y="3719513"/>
          <p14:tracePt t="159136" x="6581775" y="3729038"/>
          <p14:tracePt t="159153" x="6581775" y="3733800"/>
          <p14:tracePt t="159169" x="6581775" y="3738563"/>
          <p14:tracePt t="159186" x="6577013" y="3743325"/>
          <p14:tracePt t="159206" x="6577013" y="3748088"/>
          <p14:tracePt t="159277" x="6577013" y="3752850"/>
          <p14:tracePt t="159725" x="6577013" y="3757613"/>
          <p14:tracePt t="159732" x="6586538" y="3762375"/>
          <p14:tracePt t="159739" x="6591300" y="3762375"/>
          <p14:tracePt t="159753" x="6605588" y="3767138"/>
          <p14:tracePt t="159769" x="6610350" y="3767138"/>
          <p14:tracePt t="159786" x="6619875" y="3767138"/>
          <p14:tracePt t="159802" x="6634163" y="3767138"/>
          <p14:tracePt t="159819" x="6643688" y="3771900"/>
          <p14:tracePt t="159836" x="6657975" y="3771900"/>
          <p14:tracePt t="159852" x="6667500" y="3771900"/>
          <p14:tracePt t="159869" x="6672263" y="3776663"/>
          <p14:tracePt t="159886" x="6677025" y="3776663"/>
          <p14:tracePt t="159919" x="6677025" y="3781425"/>
          <p14:tracePt t="159936" x="6681788" y="3781425"/>
          <p14:tracePt t="159956" x="6686550" y="3781425"/>
          <p14:tracePt t="160019" x="6686550" y="3786188"/>
          <p14:tracePt t="160026" x="6691313" y="3786188"/>
          <p14:tracePt t="160054" x="6691313" y="3790950"/>
          <p14:tracePt t="160083" x="6691313" y="3795713"/>
          <p14:tracePt t="160096" x="6691313" y="3800475"/>
          <p14:tracePt t="160110" x="6691313" y="3805238"/>
          <p14:tracePt t="160138" x="6691313" y="3810000"/>
          <p14:tracePt t="160160" x="6681788" y="3814763"/>
          <p14:tracePt t="160166" x="6681788" y="3819525"/>
          <p14:tracePt t="160173" x="6672263" y="3819525"/>
          <p14:tracePt t="160187" x="6667500" y="3819525"/>
          <p14:tracePt t="160202" x="6657975" y="3819525"/>
          <p14:tracePt t="160219" x="6653213" y="3814763"/>
          <p14:tracePt t="160236" x="6648450" y="3810000"/>
          <p14:tracePt t="160252" x="6643688" y="3810000"/>
          <p14:tracePt t="160269" x="6638925" y="3810000"/>
          <p14:tracePt t="160286" x="6638925" y="3805238"/>
          <p14:tracePt t="160314" x="6634163" y="3805238"/>
          <p14:tracePt t="160349" x="6629400" y="3805238"/>
          <p14:tracePt t="160412" x="6629400" y="3810000"/>
          <p14:tracePt t="160419" x="6634163" y="3810000"/>
          <p14:tracePt t="160426" x="6634163" y="3814763"/>
          <p14:tracePt t="160435" x="6638925" y="3819525"/>
          <p14:tracePt t="160453" x="6643688" y="3819525"/>
          <p14:tracePt t="160469" x="6648450" y="3819525"/>
          <p14:tracePt t="160489" x="6653213" y="3819525"/>
          <p14:tracePt t="160503" x="6657975" y="3814763"/>
          <p14:tracePt t="160519" x="6662738" y="3810000"/>
          <p14:tracePt t="160536" x="6667500" y="3805238"/>
          <p14:tracePt t="160552" x="6672263" y="3800475"/>
          <p14:tracePt t="160586" x="6672263" y="3795713"/>
          <p14:tracePt t="160602" x="6686550" y="3790950"/>
          <p14:tracePt t="160619" x="6700838" y="3786188"/>
          <p14:tracePt t="160636" x="6734175" y="3781425"/>
          <p14:tracePt t="160652" x="6767513" y="3781425"/>
          <p14:tracePt t="160669" x="6805613" y="3781425"/>
          <p14:tracePt t="160686" x="6848475" y="3781425"/>
          <p14:tracePt t="160702" x="6867525" y="3781425"/>
          <p14:tracePt t="160719" x="6872288" y="3781425"/>
          <p14:tracePt t="160736" x="6877050" y="3781425"/>
          <p14:tracePt t="160752" x="6881813" y="3781425"/>
          <p14:tracePt t="160931" x="6886575" y="3781425"/>
          <p14:tracePt t="161442" x="6886575" y="3786188"/>
          <p14:tracePt t="161449" x="6886575" y="3790950"/>
          <p14:tracePt t="161456" x="6891338" y="3795713"/>
          <p14:tracePt t="161469" x="6896100" y="3805238"/>
          <p14:tracePt t="161485" x="6900863" y="3814763"/>
          <p14:tracePt t="161502" x="6900863" y="3824288"/>
          <p14:tracePt t="161519" x="6905625" y="3838575"/>
          <p14:tracePt t="161535" x="6910388" y="3848100"/>
          <p14:tracePt t="161552" x="6919913" y="3862388"/>
          <p14:tracePt t="161569" x="6924675" y="3890963"/>
          <p14:tracePt t="161585" x="6929438" y="3910013"/>
          <p14:tracePt t="161602" x="6929438" y="3924300"/>
          <p14:tracePt t="161619" x="6929438" y="3948113"/>
          <p14:tracePt t="161635" x="6929438" y="3962400"/>
          <p14:tracePt t="161652" x="6929438" y="3971925"/>
          <p14:tracePt t="161685" x="6929438" y="3976688"/>
          <p14:tracePt t="161702" x="6929438" y="3981450"/>
          <p14:tracePt t="161718" x="6924675" y="3981450"/>
          <p14:tracePt t="161735" x="6910388" y="3986213"/>
          <p14:tracePt t="161752" x="6881813" y="3981450"/>
          <p14:tracePt t="161769" x="6819900" y="3981450"/>
          <p14:tracePt t="161785" x="6719888" y="3981450"/>
          <p14:tracePt t="161802" x="6667500" y="3971925"/>
          <p14:tracePt t="161819" x="6624638" y="3962400"/>
          <p14:tracePt t="161835" x="6596063" y="3952875"/>
          <p14:tracePt t="161852" x="6581775" y="3952875"/>
          <p14:tracePt t="161869" x="6577013" y="3948113"/>
          <p14:tracePt t="161885" x="6572250" y="3948113"/>
          <p14:tracePt t="162101" x="6577013" y="3948113"/>
          <p14:tracePt t="162192" x="6577013" y="3952875"/>
          <p14:tracePt t="162213" x="6581775" y="3952875"/>
          <p14:tracePt t="162262" x="6581775" y="3962400"/>
          <p14:tracePt t="162942" x="6586538" y="3971925"/>
          <p14:tracePt t="162950" x="6591300" y="3976688"/>
          <p14:tracePt t="162955" x="6605588" y="3981450"/>
          <p14:tracePt t="162968" x="6605588" y="3986213"/>
          <p14:tracePt t="162985" x="6624638" y="3995738"/>
          <p14:tracePt t="163002" x="6643688" y="4000500"/>
          <p14:tracePt t="163018" x="6657975" y="4010025"/>
          <p14:tracePt t="163035" x="6667500" y="4010025"/>
          <p14:tracePt t="163051" x="6672263" y="4010025"/>
          <p14:tracePt t="163068" x="6677025" y="4010025"/>
          <p14:tracePt t="163085" x="6681788" y="4010025"/>
          <p14:tracePt t="163118" x="6686550" y="4010025"/>
          <p14:tracePt t="163158" x="6691313" y="4010025"/>
          <p14:tracePt t="163179" x="6696075" y="4010025"/>
          <p14:tracePt t="163214" x="6700838" y="4010025"/>
          <p14:tracePt t="163235" x="6700838" y="4005263"/>
          <p14:tracePt t="163263" x="6705600" y="4005263"/>
          <p14:tracePt t="163278" x="6705600" y="4000500"/>
          <p14:tracePt t="163334" x="6710363" y="4000500"/>
          <p14:tracePt t="163348" x="6710363" y="3995738"/>
          <p14:tracePt t="163391" x="6710363" y="3990975"/>
          <p14:tracePt t="163397" x="6715125" y="3990975"/>
          <p14:tracePt t="163411" x="6715125" y="3986213"/>
          <p14:tracePt t="163474" x="6715125" y="3981450"/>
          <p14:tracePt t="163502" x="6715125" y="3976688"/>
          <p14:tracePt t="163579" x="6719888" y="3976688"/>
          <p14:tracePt t="163656" x="6719888" y="3981450"/>
          <p14:tracePt t="163691" x="6719888" y="3986213"/>
          <p14:tracePt t="163958" x="6719888" y="3981450"/>
          <p14:tracePt t="163965" x="6719888" y="3976688"/>
          <p14:tracePt t="163978" x="6719888" y="3971925"/>
          <p14:tracePt t="163985" x="6719888" y="3967163"/>
          <p14:tracePt t="164001" x="6719888" y="3962400"/>
          <p14:tracePt t="164018" x="6719888" y="3957638"/>
          <p14:tracePt t="164034" x="6719888" y="3948113"/>
          <p14:tracePt t="164051" x="6719888" y="3943350"/>
          <p14:tracePt t="164068" x="6719888" y="3938588"/>
          <p14:tracePt t="164084" x="6719888" y="3933825"/>
          <p14:tracePt t="164101" x="6715125" y="3919538"/>
          <p14:tracePt t="164118" x="6729413" y="3876675"/>
          <p14:tracePt t="164134" x="6748463" y="3829050"/>
          <p14:tracePt t="164151" x="6772275" y="3786188"/>
          <p14:tracePt t="164168" x="6796088" y="3719513"/>
          <p14:tracePt t="164184" x="6815138" y="3690938"/>
          <p14:tracePt t="164201" x="6824663" y="3676650"/>
          <p14:tracePt t="164218" x="6829425" y="3667125"/>
          <p14:tracePt t="164378" x="6829425" y="3662363"/>
          <p14:tracePt t="164385" x="6824663" y="3662363"/>
          <p14:tracePt t="164406" x="6815138" y="3662363"/>
          <p14:tracePt t="164420" x="6810375" y="3662363"/>
          <p14:tracePt t="164434" x="6805613" y="3662363"/>
          <p14:tracePt t="164451" x="6800850" y="3662363"/>
          <p14:tracePt t="164469" x="6796088" y="3671888"/>
          <p14:tracePt t="164484" x="6791325" y="3671888"/>
          <p14:tracePt t="164501" x="6781800" y="3676650"/>
          <p14:tracePt t="164518" x="6777038" y="3681413"/>
          <p14:tracePt t="164534" x="6772275" y="3690938"/>
          <p14:tracePt t="164551" x="6767513" y="3700463"/>
          <p14:tracePt t="164568" x="6767513" y="3733800"/>
          <p14:tracePt t="164584" x="6772275" y="3757613"/>
          <p14:tracePt t="164601" x="6772275" y="3776663"/>
          <p14:tracePt t="164618" x="6772275" y="3805238"/>
          <p14:tracePt t="164634" x="6772275" y="3814763"/>
          <p14:tracePt t="164651" x="6767513" y="3843338"/>
          <p14:tracePt t="164668" x="6767513" y="3862388"/>
          <p14:tracePt t="164684" x="6762750" y="3890963"/>
          <p14:tracePt t="164701" x="6753225" y="3933825"/>
          <p14:tracePt t="164718" x="6748463" y="3952875"/>
          <p14:tracePt t="164734" x="6743700" y="3962400"/>
          <p14:tracePt t="164777" x="6743700" y="3967163"/>
          <p14:tracePt t="165016" x="6743700" y="3962400"/>
          <p14:tracePt t="165226" x="6743700" y="3957638"/>
          <p14:tracePt t="165324" x="6743700" y="3952875"/>
          <p14:tracePt t="165464" x="6743700" y="3948113"/>
          <p14:tracePt t="165499" x="6743700" y="3943350"/>
          <p14:tracePt t="165569" x="6743700" y="3938588"/>
          <p14:tracePt t="165591" x="6743700" y="3933825"/>
          <p14:tracePt t="165660" x="6743700" y="3929063"/>
          <p14:tracePt t="165737" x="6743700" y="3924300"/>
          <p14:tracePt t="165793" x="6743700" y="3919538"/>
          <p14:tracePt t="166011" x="6743700" y="3914775"/>
          <p14:tracePt t="166291" x="6743700" y="3910013"/>
          <p14:tracePt t="166697" x="6743700" y="3905250"/>
          <p14:tracePt t="166740" x="6743700" y="3900488"/>
          <p14:tracePt t="166802" x="6743700" y="3895725"/>
          <p14:tracePt t="166837" x="6743700" y="3890963"/>
          <p14:tracePt t="167202" x="6743700" y="3895725"/>
          <p14:tracePt t="167279" x="6743700" y="3900488"/>
          <p14:tracePt t="193791" x="0" y="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Worked Example 1 — Retail Shop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234440"/>
            <a:ext cx="8229600" cy="603504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1307592"/>
            <a:ext cx="457200" cy="4572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17320" y="1280160"/>
            <a:ext cx="6995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retail shop generates EGP 600,000 NOI/year. Market cap rate for similar retail = 10%. What is its value?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457200" y="2011680"/>
            <a:ext cx="822960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603504" y="2112264"/>
            <a:ext cx="402336" cy="402336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603504" y="2112264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96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1496" dirty="0"/>
          </a:p>
        </p:txBody>
      </p:sp>
      <p:sp>
        <p:nvSpPr>
          <p:cNvPr id="10" name="Text 7"/>
          <p:cNvSpPr/>
          <p:nvPr/>
        </p:nvSpPr>
        <p:spPr>
          <a:xfrm>
            <a:off x="1170432" y="2066544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1:  Identify the NOI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1170432" y="2322576"/>
            <a:ext cx="7360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= EGP 600,000 per year — in practice you'd build this from rental income minus expenses.</a:t>
            </a:r>
            <a:endParaRPr lang="en-US" sz="1150" dirty="0"/>
          </a:p>
        </p:txBody>
      </p:sp>
      <p:sp>
        <p:nvSpPr>
          <p:cNvPr id="12" name="Shape 9"/>
          <p:cNvSpPr/>
          <p:nvPr/>
        </p:nvSpPr>
        <p:spPr>
          <a:xfrm>
            <a:off x="457200" y="2724912"/>
            <a:ext cx="822960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03504" y="2825496"/>
            <a:ext cx="402336" cy="402336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603504" y="2825496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96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1496" dirty="0"/>
          </a:p>
        </p:txBody>
      </p:sp>
      <p:sp>
        <p:nvSpPr>
          <p:cNvPr id="15" name="Text 12"/>
          <p:cNvSpPr/>
          <p:nvPr/>
        </p:nvSpPr>
        <p:spPr>
          <a:xfrm>
            <a:off x="1170432" y="2779776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2:  Confirm the Cap Rate</a:t>
            </a:r>
            <a:endParaRPr lang="en-US" sz="1350" dirty="0"/>
          </a:p>
        </p:txBody>
      </p:sp>
      <p:sp>
        <p:nvSpPr>
          <p:cNvPr id="16" name="Text 13"/>
          <p:cNvSpPr/>
          <p:nvPr/>
        </p:nvSpPr>
        <p:spPr>
          <a:xfrm>
            <a:off x="1170432" y="3035808"/>
            <a:ext cx="7360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Cap Rate = 10% = 0.10 — derived from comparable retail sales in the Mohandessin area.</a:t>
            </a:r>
            <a:endParaRPr lang="en-US" sz="1150" dirty="0"/>
          </a:p>
        </p:txBody>
      </p:sp>
      <p:sp>
        <p:nvSpPr>
          <p:cNvPr id="17" name="Shape 14"/>
          <p:cNvSpPr/>
          <p:nvPr/>
        </p:nvSpPr>
        <p:spPr>
          <a:xfrm>
            <a:off x="457200" y="3438144"/>
            <a:ext cx="8229600" cy="603504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603504" y="3538728"/>
            <a:ext cx="402336" cy="402336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9" name="Text 16"/>
          <p:cNvSpPr/>
          <p:nvPr/>
        </p:nvSpPr>
        <p:spPr>
          <a:xfrm>
            <a:off x="603504" y="3538728"/>
            <a:ext cx="402336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96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1496" dirty="0"/>
          </a:p>
        </p:txBody>
      </p:sp>
      <p:sp>
        <p:nvSpPr>
          <p:cNvPr id="20" name="Text 17"/>
          <p:cNvSpPr/>
          <p:nvPr/>
        </p:nvSpPr>
        <p:spPr>
          <a:xfrm>
            <a:off x="1170432" y="3493008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3:  Apply the Formula</a:t>
            </a:r>
            <a:endParaRPr lang="en-US" sz="1350" dirty="0"/>
          </a:p>
        </p:txBody>
      </p:sp>
      <p:sp>
        <p:nvSpPr>
          <p:cNvPr id="21" name="Text 18"/>
          <p:cNvSpPr/>
          <p:nvPr/>
        </p:nvSpPr>
        <p:spPr>
          <a:xfrm>
            <a:off x="1170432" y="3749040"/>
            <a:ext cx="7360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= NOI ÷ Cap Rate   =   600,000 ÷ 0.10</a:t>
            </a:r>
            <a:endParaRPr lang="en-US" sz="1150" dirty="0"/>
          </a:p>
        </p:txBody>
      </p:sp>
      <p:sp>
        <p:nvSpPr>
          <p:cNvPr id="22" name="Shape 19"/>
          <p:cNvSpPr/>
          <p:nvPr/>
        </p:nvSpPr>
        <p:spPr>
          <a:xfrm>
            <a:off x="457200" y="4297680"/>
            <a:ext cx="8229600" cy="548640"/>
          </a:xfrm>
          <a:prstGeom prst="rect">
            <a:avLst/>
          </a:prstGeom>
          <a:solidFill>
            <a:srgbClr val="4F7A5C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3" name="Text 20"/>
          <p:cNvSpPr/>
          <p:nvPr/>
        </p:nvSpPr>
        <p:spPr>
          <a:xfrm>
            <a:off x="457200" y="4297680"/>
            <a:ext cx="8229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ANSWER:   </a:t>
            </a:r>
            <a:r>
              <a:rPr lang="en-US" sz="16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 = 600,000 ÷ 0.10 = </a:t>
            </a: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EGP 6,000,000</a:t>
            </a:r>
            <a:endParaRPr lang="en-US" sz="1600" dirty="0"/>
          </a:p>
        </p:txBody>
      </p:sp>
      <p:sp>
        <p:nvSpPr>
          <p:cNvPr id="24" name="Text 21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5" name="Text 22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24"/>
    </mc:Choice>
    <mc:Fallback xmlns="">
      <p:transition spd="slow" advTm="763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968" x="7024688" y="2252663"/>
          <p14:tracePt t="19252" x="6958013" y="2243138"/>
          <p14:tracePt t="19259" x="6829425" y="2214563"/>
          <p14:tracePt t="19266" x="6686550" y="2166938"/>
          <p14:tracePt t="19282" x="6305550" y="2033588"/>
          <p14:tracePt t="19298" x="5929313" y="1909763"/>
          <p14:tracePt t="19315" x="5367338" y="1719263"/>
          <p14:tracePt t="19332" x="5038725" y="1581150"/>
          <p14:tracePt t="19348" x="4729163" y="1447800"/>
          <p14:tracePt t="19365" x="4438650" y="1323975"/>
          <p14:tracePt t="19382" x="4319588" y="1271588"/>
          <p14:tracePt t="19399" x="4219575" y="1219200"/>
          <p14:tracePt t="19415" x="4186238" y="1204913"/>
          <p14:tracePt t="19432" x="4181475" y="1204913"/>
          <p14:tracePt t="19764" x="4090988" y="1219200"/>
          <p14:tracePt t="19770" x="3976688" y="1247775"/>
          <p14:tracePt t="19781" x="3857625" y="1285875"/>
          <p14:tracePt t="19798" x="3409950" y="1390650"/>
          <p14:tracePt t="19815" x="3143250" y="1452563"/>
          <p14:tracePt t="19831" x="2947988" y="1504950"/>
          <p14:tracePt t="19848" x="2800350" y="1528763"/>
          <p14:tracePt t="19865" x="2747963" y="1533525"/>
          <p14:tracePt t="19881" x="2733675" y="1533525"/>
          <p14:tracePt t="19898" x="2724150" y="1533525"/>
          <p14:tracePt t="19946" x="2728913" y="1533525"/>
          <p14:tracePt t="19953" x="2733675" y="1533525"/>
          <p14:tracePt t="19967" x="2738438" y="1533525"/>
          <p14:tracePt t="19981" x="2743200" y="1538288"/>
          <p14:tracePt t="20016" x="2747963" y="1538288"/>
          <p14:tracePt t="20044" x="2747963" y="1547813"/>
          <p14:tracePt t="20079" x="2752725" y="1547813"/>
          <p14:tracePt t="20114" x="2752725" y="1552575"/>
          <p14:tracePt t="20142" x="2762250" y="1552575"/>
          <p14:tracePt t="20177" x="2762250" y="1557338"/>
          <p14:tracePt t="20205" x="2767013" y="1557338"/>
          <p14:tracePt t="20359" x="2771775" y="1557338"/>
          <p14:tracePt t="20639" x="2771775" y="1552575"/>
          <p14:tracePt t="20646" x="2776538" y="1552575"/>
          <p14:tracePt t="20688" x="2781300" y="1552575"/>
          <p14:tracePt t="20709" x="2781300" y="1543050"/>
          <p14:tracePt t="21004" x="2814638" y="1538288"/>
          <p14:tracePt t="21011" x="2852738" y="1533525"/>
          <p14:tracePt t="21018" x="2890838" y="1528763"/>
          <p14:tracePt t="21031" x="2943225" y="1524000"/>
          <p14:tracePt t="21048" x="3095625" y="1519238"/>
          <p14:tracePt t="21064" x="3171825" y="1514475"/>
          <p14:tracePt t="21081" x="3286125" y="1514475"/>
          <p14:tracePt t="21098" x="3362325" y="1519238"/>
          <p14:tracePt t="21114" x="3414713" y="1524000"/>
          <p14:tracePt t="21131" x="3481388" y="1533525"/>
          <p14:tracePt t="21148" x="3505200" y="1538288"/>
          <p14:tracePt t="21164" x="3533775" y="1552575"/>
          <p14:tracePt t="21181" x="3552825" y="1562100"/>
          <p14:tracePt t="21198" x="3586163" y="1571625"/>
          <p14:tracePt t="21214" x="3614738" y="1585913"/>
          <p14:tracePt t="21231" x="3624263" y="1585913"/>
          <p14:tracePt t="21248" x="3629025" y="1585913"/>
          <p14:tracePt t="21264" x="3633788" y="1585913"/>
          <p14:tracePt t="21281" x="3633788" y="1590675"/>
          <p14:tracePt t="21298" x="3638550" y="1590675"/>
          <p14:tracePt t="21331" x="3643313" y="1595438"/>
          <p14:tracePt t="22734" x="3638550" y="1590675"/>
          <p14:tracePt t="22762" x="3633788" y="1590675"/>
          <p14:tracePt t="22826" x="3629025" y="1590675"/>
          <p14:tracePt t="22839" x="3629025" y="1585913"/>
          <p14:tracePt t="23414" x="3633788" y="1585913"/>
          <p14:tracePt t="23450" x="3638550" y="1585913"/>
          <p14:tracePt t="23484" x="3643313" y="1585913"/>
          <p14:tracePt t="23512" x="3648075" y="1585913"/>
          <p14:tracePt t="23533" x="3652838" y="1585913"/>
          <p14:tracePt t="23575" x="3657600" y="1590675"/>
          <p14:tracePt t="23582" x="3662363" y="1595438"/>
          <p14:tracePt t="23596" x="3671888" y="1595438"/>
          <p14:tracePt t="23603" x="3681413" y="1600200"/>
          <p14:tracePt t="23613" x="3690938" y="1604963"/>
          <p14:tracePt t="23630" x="3757613" y="1609725"/>
          <p14:tracePt t="23647" x="3795713" y="1609725"/>
          <p14:tracePt t="23664" x="3829050" y="1609725"/>
          <p14:tracePt t="23680" x="3857625" y="1609725"/>
          <p14:tracePt t="23697" x="3871913" y="1609725"/>
          <p14:tracePt t="23714" x="3876675" y="1609725"/>
          <p14:tracePt t="23730" x="3881438" y="1609725"/>
          <p14:tracePt t="23792" x="3890963" y="1609725"/>
          <p14:tracePt t="23897" x="3890963" y="1604963"/>
          <p14:tracePt t="23960" x="3886200" y="1600200"/>
          <p14:tracePt t="24023" x="3881438" y="1600200"/>
          <p14:tracePt t="24030" x="3881438" y="1595438"/>
          <p14:tracePt t="24136" x="3876675" y="1595438"/>
          <p14:tracePt t="24205" x="3871913" y="1595438"/>
          <p14:tracePt t="24304" x="3867150" y="1595438"/>
          <p14:tracePt t="24437" x="3862388" y="1595438"/>
          <p14:tracePt t="24465" x="3857625" y="1595438"/>
          <p14:tracePt t="24499" x="3852863" y="1595438"/>
          <p14:tracePt t="24528" x="3848100" y="1595438"/>
          <p14:tracePt t="24541" x="3838575" y="1595438"/>
          <p14:tracePt t="24556" x="3805238" y="1600200"/>
          <p14:tracePt t="24563" x="3767138" y="1604963"/>
          <p14:tracePt t="24580" x="3705225" y="1604963"/>
          <p14:tracePt t="24597" x="3595688" y="1609725"/>
          <p14:tracePt t="24613" x="3433763" y="1628775"/>
          <p14:tracePt t="24630" x="3328988" y="1643063"/>
          <p14:tracePt t="24647" x="3181350" y="1671638"/>
          <p14:tracePt t="24663" x="3119438" y="1676400"/>
          <p14:tracePt t="24680" x="3086100" y="1676400"/>
          <p14:tracePt t="24697" x="3067050" y="1676400"/>
          <p14:tracePt t="24730" x="3062288" y="1676400"/>
          <p14:tracePt t="24829" x="3062288" y="1671638"/>
          <p14:tracePt t="24899" x="3062288" y="1662113"/>
          <p14:tracePt t="24906" x="3067050" y="1662113"/>
          <p14:tracePt t="24941" x="3076575" y="1643063"/>
          <p14:tracePt t="24955" x="3086100" y="1638300"/>
          <p14:tracePt t="24962" x="3100388" y="1633538"/>
          <p14:tracePt t="24969" x="3114675" y="1624013"/>
          <p14:tracePt t="24980" x="3133725" y="1619250"/>
          <p14:tracePt t="24996" x="3205163" y="1614488"/>
          <p14:tracePt t="25013" x="3248025" y="1604963"/>
          <p14:tracePt t="25030" x="3305175" y="1595438"/>
          <p14:tracePt t="25046" x="3419475" y="1585913"/>
          <p14:tracePt t="25063" x="3476625" y="1581150"/>
          <p14:tracePt t="25080" x="3524250" y="1576388"/>
          <p14:tracePt t="25096" x="3562350" y="1576388"/>
          <p14:tracePt t="25113" x="3586163" y="1576388"/>
          <p14:tracePt t="25130" x="3605213" y="1571625"/>
          <p14:tracePt t="25146" x="3609975" y="1571625"/>
          <p14:tracePt t="25180" x="3614738" y="1571625"/>
          <p14:tracePt t="25228" x="3619500" y="1571625"/>
          <p14:tracePt t="25256" x="3624263" y="1571625"/>
          <p14:tracePt t="25305" x="3624263" y="1566863"/>
          <p14:tracePt t="25326" x="3629025" y="1566863"/>
          <p14:tracePt t="25403" x="3629025" y="1557338"/>
          <p14:tracePt t="26027" x="3633788" y="1557338"/>
          <p14:tracePt t="26041" x="3643313" y="1557338"/>
          <p14:tracePt t="26048" x="3652838" y="1557338"/>
          <p14:tracePt t="26063" x="3681413" y="1557338"/>
          <p14:tracePt t="26080" x="3705225" y="1557338"/>
          <p14:tracePt t="26096" x="3743325" y="1547813"/>
          <p14:tracePt t="26113" x="3762375" y="1547813"/>
          <p14:tracePt t="26129" x="3790950" y="1538288"/>
          <p14:tracePt t="26146" x="3833813" y="1533525"/>
          <p14:tracePt t="26163" x="3862388" y="1528763"/>
          <p14:tracePt t="26179" x="3881438" y="1524000"/>
          <p14:tracePt t="26196" x="3895725" y="1524000"/>
          <p14:tracePt t="26213" x="3900488" y="1524000"/>
          <p14:tracePt t="26229" x="3905250" y="1524000"/>
          <p14:tracePt t="26263" x="3910013" y="1524000"/>
          <p14:tracePt t="26286" x="3914775" y="1524000"/>
          <p14:tracePt t="26503" x="3919538" y="1524000"/>
          <p14:tracePt t="26945" x="3938588" y="1524000"/>
          <p14:tracePt t="26951" x="3962400" y="1524000"/>
          <p14:tracePt t="26962" x="4000500" y="1524000"/>
          <p14:tracePt t="26979" x="4081463" y="1528763"/>
          <p14:tracePt t="26996" x="4129088" y="1528763"/>
          <p14:tracePt t="27012" x="4157663" y="1528763"/>
          <p14:tracePt t="27029" x="4181475" y="1533525"/>
          <p14:tracePt t="27046" x="4186238" y="1533525"/>
          <p14:tracePt t="27079" x="4191000" y="1533525"/>
          <p14:tracePt t="27113" x="4195763" y="1533525"/>
          <p14:tracePt t="36865" x="4191000" y="1533525"/>
          <p14:tracePt t="36879" x="4186238" y="1533525"/>
          <p14:tracePt t="36886" x="4181475" y="1533525"/>
          <p14:tracePt t="36893" x="4176713" y="1533525"/>
          <p14:tracePt t="36909" x="4148138" y="1533525"/>
          <p14:tracePt t="36926" x="4119563" y="1533525"/>
          <p14:tracePt t="36942" x="4071938" y="1533525"/>
          <p14:tracePt t="36959" x="4043363" y="1533525"/>
          <p14:tracePt t="36976" x="4014788" y="1533525"/>
          <p14:tracePt t="36992" x="3990975" y="1533525"/>
          <p14:tracePt t="37009" x="3981450" y="1533525"/>
          <p14:tracePt t="37026" x="3962400" y="1533525"/>
          <p14:tracePt t="37042" x="3948113" y="1533525"/>
          <p14:tracePt t="37059" x="3933825" y="1533525"/>
          <p14:tracePt t="37076" x="3910013" y="1528763"/>
          <p14:tracePt t="37092" x="3905250" y="1528763"/>
          <p14:tracePt t="37109" x="3900488" y="1528763"/>
          <p14:tracePt t="37126" x="3886200" y="1528763"/>
          <p14:tracePt t="37142" x="3881438" y="1528763"/>
          <p14:tracePt t="37159" x="3871913" y="1528763"/>
          <p14:tracePt t="37176" x="3857625" y="1524000"/>
          <p14:tracePt t="37192" x="3852863" y="1524000"/>
          <p14:tracePt t="37209" x="3843338" y="1524000"/>
          <p14:tracePt t="37226" x="3833813" y="1524000"/>
          <p14:tracePt t="37242" x="3829050" y="1524000"/>
          <p14:tracePt t="37259" x="3824288" y="1524000"/>
          <p14:tracePt t="37292" x="3819525" y="1524000"/>
          <p14:tracePt t="37343" x="3814763" y="1524000"/>
          <p14:tracePt t="37790" x="3829050" y="1524000"/>
          <p14:tracePt t="37797" x="3857625" y="1524000"/>
          <p14:tracePt t="37809" x="3881438" y="1524000"/>
          <p14:tracePt t="37825" x="3952875" y="1538288"/>
          <p14:tracePt t="37842" x="4010025" y="1547813"/>
          <p14:tracePt t="37859" x="4081463" y="1557338"/>
          <p14:tracePt t="37875" x="4157663" y="1566863"/>
          <p14:tracePt t="37892" x="4191000" y="1576388"/>
          <p14:tracePt t="37909" x="4229100" y="1581150"/>
          <p14:tracePt t="37925" x="4248150" y="1581150"/>
          <p14:tracePt t="37942" x="4271963" y="1585913"/>
          <p14:tracePt t="37959" x="4319588" y="1590675"/>
          <p14:tracePt t="37975" x="4348163" y="1590675"/>
          <p14:tracePt t="37992" x="4371975" y="1595438"/>
          <p14:tracePt t="38009" x="4395788" y="1595438"/>
          <p14:tracePt t="38025" x="4414838" y="1595438"/>
          <p14:tracePt t="38042" x="4438650" y="1595438"/>
          <p14:tracePt t="38059" x="4462463" y="1600200"/>
          <p14:tracePt t="38075" x="4491038" y="1600200"/>
          <p14:tracePt t="38092" x="4543425" y="1600200"/>
          <p14:tracePt t="38109" x="4576763" y="1595438"/>
          <p14:tracePt t="38125" x="4614863" y="1595438"/>
          <p14:tracePt t="38142" x="4638675" y="1595438"/>
          <p14:tracePt t="38159" x="4667250" y="1595438"/>
          <p14:tracePt t="38175" x="4729163" y="1590675"/>
          <p14:tracePt t="38192" x="4767263" y="1590675"/>
          <p14:tracePt t="38209" x="4805363" y="1585913"/>
          <p14:tracePt t="38225" x="4843463" y="1585913"/>
          <p14:tracePt t="38242" x="4862513" y="1585913"/>
          <p14:tracePt t="38259" x="4881563" y="1585913"/>
          <p14:tracePt t="38275" x="4895850" y="1585913"/>
          <p14:tracePt t="38292" x="4914900" y="1585913"/>
          <p14:tracePt t="38309" x="4953000" y="1585913"/>
          <p14:tracePt t="38325" x="4981575" y="1585913"/>
          <p14:tracePt t="38342" x="5005388" y="1585913"/>
          <p14:tracePt t="38359" x="5029200" y="1585913"/>
          <p14:tracePt t="38375" x="5043488" y="1585913"/>
          <p14:tracePt t="38392" x="5053013" y="1585913"/>
          <p14:tracePt t="38409" x="5062538" y="1585913"/>
          <p14:tracePt t="38425" x="5076825" y="1585913"/>
          <p14:tracePt t="38442" x="5114925" y="1581150"/>
          <p14:tracePt t="38459" x="5143500" y="1581150"/>
          <p14:tracePt t="38475" x="5181600" y="1581150"/>
          <p14:tracePt t="38492" x="5219700" y="1571625"/>
          <p14:tracePt t="38509" x="5233988" y="1571625"/>
          <p14:tracePt t="38525" x="5262563" y="1566863"/>
          <p14:tracePt t="38542" x="5272088" y="1566863"/>
          <p14:tracePt t="38558" x="5281613" y="1566863"/>
          <p14:tracePt t="38575" x="5286375" y="1566863"/>
          <p14:tracePt t="38592" x="5291138" y="1566863"/>
          <p14:tracePt t="38609" x="5295900" y="1566863"/>
          <p14:tracePt t="39599" x="5305425" y="1566863"/>
          <p14:tracePt t="39604" x="5319713" y="1562100"/>
          <p14:tracePt t="39611" x="5348288" y="1562100"/>
          <p14:tracePt t="39625" x="5362575" y="1562100"/>
          <p14:tracePt t="39642" x="5414963" y="1557338"/>
          <p14:tracePt t="39658" x="5434013" y="1552575"/>
          <p14:tracePt t="39675" x="5462588" y="1552575"/>
          <p14:tracePt t="39692" x="5481638" y="1552575"/>
          <p14:tracePt t="39708" x="5500688" y="1552575"/>
          <p14:tracePt t="39725" x="5519738" y="1552575"/>
          <p14:tracePt t="39741" x="5529263" y="1552575"/>
          <p14:tracePt t="39758" x="5548313" y="1552575"/>
          <p14:tracePt t="39775" x="5557838" y="1552575"/>
          <p14:tracePt t="39791" x="5576888" y="1552575"/>
          <p14:tracePt t="39808" x="5595938" y="1552575"/>
          <p14:tracePt t="39825" x="5610225" y="1552575"/>
          <p14:tracePt t="39841" x="5624513" y="1552575"/>
          <p14:tracePt t="39858" x="5638800" y="1557338"/>
          <p14:tracePt t="39891" x="5648325" y="1557338"/>
          <p14:tracePt t="39908" x="5653088" y="1557338"/>
          <p14:tracePt t="39925" x="5657850" y="1557338"/>
          <p14:tracePt t="39941" x="5676900" y="1562100"/>
          <p14:tracePt t="39958" x="5695950" y="1562100"/>
          <p14:tracePt t="39975" x="5715000" y="1566863"/>
          <p14:tracePt t="39991" x="5743575" y="1566863"/>
          <p14:tracePt t="40008" x="5767388" y="1566863"/>
          <p14:tracePt t="40025" x="5786438" y="1566863"/>
          <p14:tracePt t="40041" x="5800725" y="1566863"/>
          <p14:tracePt t="40058" x="5810250" y="1571625"/>
          <p14:tracePt t="40075" x="5819775" y="1571625"/>
          <p14:tracePt t="40091" x="5838825" y="1571625"/>
          <p14:tracePt t="40108" x="5853113" y="1576388"/>
          <p14:tracePt t="40125" x="5876925" y="1576388"/>
          <p14:tracePt t="40141" x="5905500" y="1576388"/>
          <p14:tracePt t="40158" x="5948363" y="1576388"/>
          <p14:tracePt t="40175" x="5976938" y="1576388"/>
          <p14:tracePt t="40191" x="5995988" y="1576388"/>
          <p14:tracePt t="40208" x="6024563" y="1576388"/>
          <p14:tracePt t="40225" x="6034088" y="1576388"/>
          <p14:tracePt t="40242" x="6053138" y="1576388"/>
          <p14:tracePt t="40258" x="6062663" y="1576388"/>
          <p14:tracePt t="40275" x="6072188" y="1576388"/>
          <p14:tracePt t="40291" x="6081713" y="1576388"/>
          <p14:tracePt t="40325" x="6086475" y="1576388"/>
          <p14:tracePt t="40390" x="6091238" y="1576388"/>
          <p14:tracePt t="40467" x="6096000" y="1576388"/>
          <p14:tracePt t="40544" x="6100763" y="1576388"/>
          <p14:tracePt t="40691" x="6115050" y="1581150"/>
          <p14:tracePt t="40698" x="6134100" y="1581150"/>
          <p14:tracePt t="40708" x="6153150" y="1581150"/>
          <p14:tracePt t="40724" x="6191250" y="1581150"/>
          <p14:tracePt t="40741" x="6267450" y="1585913"/>
          <p14:tracePt t="40758" x="6334125" y="1585913"/>
          <p14:tracePt t="40774" x="6429375" y="1595438"/>
          <p14:tracePt t="40791" x="6467475" y="1595438"/>
          <p14:tracePt t="40808" x="6500813" y="1595438"/>
          <p14:tracePt t="40825" x="6534150" y="1595438"/>
          <p14:tracePt t="40841" x="6557963" y="1595438"/>
          <p14:tracePt t="40858" x="6567488" y="1590675"/>
          <p14:tracePt t="40874" x="6572250" y="1590675"/>
          <p14:tracePt t="40922" x="6581775" y="1590675"/>
          <p14:tracePt t="40929" x="6596063" y="1590675"/>
          <p14:tracePt t="45764" x="6629400" y="1585913"/>
          <p14:tracePt t="45771" x="6667500" y="1581150"/>
          <p14:tracePt t="45778" x="6705600" y="1576388"/>
          <p14:tracePt t="45789" x="6729413" y="1571625"/>
          <p14:tracePt t="45806" x="6815138" y="1562100"/>
          <p14:tracePt t="45823" x="6853238" y="1557338"/>
          <p14:tracePt t="45839" x="6886575" y="1552575"/>
          <p14:tracePt t="45856" x="6934200" y="1543050"/>
          <p14:tracePt t="45873" x="6967538" y="1538288"/>
          <p14:tracePt t="45889" x="7015163" y="1533525"/>
          <p14:tracePt t="45906" x="7038975" y="1528763"/>
          <p14:tracePt t="45923" x="7058025" y="1528763"/>
          <p14:tracePt t="45939" x="7105650" y="1524000"/>
          <p14:tracePt t="45956" x="7148513" y="1524000"/>
          <p14:tracePt t="45973" x="7196138" y="1524000"/>
          <p14:tracePt t="45989" x="7262813" y="1524000"/>
          <p14:tracePt t="46006" x="7291388" y="1524000"/>
          <p14:tracePt t="46023" x="7315200" y="1524000"/>
          <p14:tracePt t="46039" x="7319963" y="1524000"/>
          <p14:tracePt t="46056" x="7324725" y="1524000"/>
          <p14:tracePt t="46089" x="7329488" y="1524000"/>
          <p14:tracePt t="46135" x="7329488" y="1528763"/>
          <p14:tracePt t="46220" x="7329488" y="1533525"/>
          <p14:tracePt t="46289" x="7329488" y="1543050"/>
          <p14:tracePt t="46296" x="7334250" y="1543050"/>
          <p14:tracePt t="46310" x="7334250" y="1547813"/>
          <p14:tracePt t="46331" x="7334250" y="1552575"/>
          <p14:tracePt t="46352" x="7334250" y="1557338"/>
          <p14:tracePt t="46359" x="7334250" y="1562100"/>
          <p14:tracePt t="46380" x="7334250" y="1566863"/>
          <p14:tracePt t="46401" x="7334250" y="1571625"/>
          <p14:tracePt t="46422" x="7334250" y="1576388"/>
          <p14:tracePt t="46436" x="7334250" y="1581150"/>
          <p14:tracePt t="46478" x="7334250" y="1585913"/>
          <p14:tracePt t="46513" x="7334250" y="1590675"/>
          <p14:tracePt t="46577" x="7334250" y="1595438"/>
          <p14:tracePt t="47543" x="7353300" y="1595438"/>
          <p14:tracePt t="47550" x="7386638" y="1595438"/>
          <p14:tracePt t="47557" x="7415213" y="1595438"/>
          <p14:tracePt t="47572" x="7467600" y="1600200"/>
          <p14:tracePt t="47589" x="7548563" y="1600200"/>
          <p14:tracePt t="47606" x="7667625" y="1600200"/>
          <p14:tracePt t="47622" x="7734300" y="1600200"/>
          <p14:tracePt t="47639" x="7791450" y="1600200"/>
          <p14:tracePt t="47655" x="7900988" y="1590675"/>
          <p14:tracePt t="47672" x="7948613" y="1585913"/>
          <p14:tracePt t="47689" x="7972425" y="1581150"/>
          <p14:tracePt t="47705" x="7991475" y="1581150"/>
          <p14:tracePt t="47722" x="7996238" y="1576388"/>
          <p14:tracePt t="47755" x="8001000" y="1576388"/>
          <p14:tracePt t="47852" x="7962900" y="1566863"/>
          <p14:tracePt t="47859" x="7920038" y="1557338"/>
          <p14:tracePt t="47872" x="7796213" y="1552575"/>
          <p14:tracePt t="47889" x="7610475" y="1547813"/>
          <p14:tracePt t="47905" x="7410450" y="1533525"/>
          <p14:tracePt t="47922" x="7062788" y="1514475"/>
          <p14:tracePt t="47939" x="6853238" y="1504950"/>
          <p14:tracePt t="47955" x="6691313" y="1495425"/>
          <p14:tracePt t="47972" x="6567488" y="1485900"/>
          <p14:tracePt t="47989" x="6543675" y="1485900"/>
          <p14:tracePt t="48005" x="6534150" y="1485900"/>
          <p14:tracePt t="48167" x="6496050" y="1485900"/>
          <p14:tracePt t="48174" x="6448425" y="1485900"/>
          <p14:tracePt t="48181" x="6405563" y="1490663"/>
          <p14:tracePt t="48188" x="6353175" y="1500188"/>
          <p14:tracePt t="48205" x="6224588" y="1504950"/>
          <p14:tracePt t="48222" x="6100763" y="1509713"/>
          <p14:tracePt t="48239" x="5934075" y="1519238"/>
          <p14:tracePt t="48255" x="5843588" y="1524000"/>
          <p14:tracePt t="48272" x="5762625" y="1524000"/>
          <p14:tracePt t="48289" x="5738813" y="1528763"/>
          <p14:tracePt t="48305" x="5734050" y="1528763"/>
          <p14:tracePt t="48322" x="5729288" y="1528763"/>
          <p14:tracePt t="49380" x="5667375" y="1538288"/>
          <p14:tracePt t="49386" x="5581650" y="1552575"/>
          <p14:tracePt t="49393" x="5476875" y="1557338"/>
          <p14:tracePt t="49405" x="5367338" y="1571625"/>
          <p14:tracePt t="49422" x="5081588" y="1604963"/>
          <p14:tracePt t="49438" x="4924425" y="1609725"/>
          <p14:tracePt t="49455" x="4776788" y="1614488"/>
          <p14:tracePt t="49471" x="4572000" y="1614488"/>
          <p14:tracePt t="49488" x="4462463" y="1614488"/>
          <p14:tracePt t="49505" x="4329113" y="1614488"/>
          <p14:tracePt t="49521" x="4281488" y="1619250"/>
          <p14:tracePt t="49538" x="4267200" y="1619250"/>
          <p14:tracePt t="49555" x="4252913" y="1619250"/>
          <p14:tracePt t="50543" x="4219575" y="1624013"/>
          <p14:tracePt t="50549" x="4176713" y="1628775"/>
          <p14:tracePt t="50556" x="4138613" y="1633538"/>
          <p14:tracePt t="50571" x="4052888" y="1647825"/>
          <p14:tracePt t="50588" x="3967163" y="1676400"/>
          <p14:tracePt t="50605" x="3848100" y="1700213"/>
          <p14:tracePt t="50621" x="3786188" y="1724025"/>
          <p14:tracePt t="50638" x="3733800" y="1743075"/>
          <p14:tracePt t="50654" x="3652838" y="1771650"/>
          <p14:tracePt t="50671" x="3614738" y="1781175"/>
          <p14:tracePt t="50688" x="3586163" y="1790700"/>
          <p14:tracePt t="50704" x="3581400" y="1795463"/>
          <p14:tracePt t="50721" x="3576638" y="1795463"/>
          <p14:tracePt t="50738" x="3571875" y="1795463"/>
          <p14:tracePt t="50802" x="3571875" y="1800225"/>
          <p14:tracePt t="50816" x="3567113" y="1800225"/>
          <p14:tracePt t="50929" x="3557588" y="1800225"/>
          <p14:tracePt t="51005" x="3552825" y="1800225"/>
          <p14:tracePt t="51140" x="3548063" y="1800225"/>
          <p14:tracePt t="51145" x="3548063" y="1804988"/>
          <p14:tracePt t="51154" x="3543300" y="1809750"/>
          <p14:tracePt t="51171" x="3524250" y="1814513"/>
          <p14:tracePt t="51188" x="3509963" y="1824038"/>
          <p14:tracePt t="51221" x="3505200" y="1824038"/>
          <p14:tracePt t="51238" x="3500438" y="1824038"/>
          <p14:tracePt t="51271" x="3500438" y="1828800"/>
          <p14:tracePt t="51341" x="3500438" y="1833563"/>
          <p14:tracePt t="51348" x="3495675" y="1833563"/>
          <p14:tracePt t="51363" x="3471863" y="1847850"/>
          <p14:tracePt t="51371" x="3443288" y="1862138"/>
          <p14:tracePt t="51388" x="3405188" y="1881188"/>
          <p14:tracePt t="51404" x="3305175" y="1938338"/>
          <p14:tracePt t="51421" x="3233738" y="1981200"/>
          <p14:tracePt t="51438" x="3138488" y="2038350"/>
          <p14:tracePt t="51454" x="3028950" y="2109788"/>
          <p14:tracePt t="51471" x="2971800" y="2147888"/>
          <p14:tracePt t="51488" x="2924175" y="2166938"/>
          <p14:tracePt t="51504" x="2890838" y="2190750"/>
          <p14:tracePt t="51521" x="2881313" y="2195513"/>
          <p14:tracePt t="51538" x="2871788" y="2200275"/>
          <p14:tracePt t="51571" x="2867025" y="2200275"/>
          <p14:tracePt t="52021" x="2795588" y="2214563"/>
          <p14:tracePt t="52028" x="2719388" y="2228850"/>
          <p14:tracePt t="52037" x="2633663" y="2243138"/>
          <p14:tracePt t="52054" x="2433638" y="2276475"/>
          <p14:tracePt t="52071" x="2233613" y="2295525"/>
          <p14:tracePt t="52087" x="2138363" y="2300288"/>
          <p14:tracePt t="52104" x="2062163" y="2300288"/>
          <p14:tracePt t="52121" x="2019300" y="2295525"/>
          <p14:tracePt t="52137" x="2014538" y="2295525"/>
          <p14:tracePt t="52189" x="2019300" y="2295525"/>
          <p14:tracePt t="52203" x="2024063" y="2295525"/>
          <p14:tracePt t="52218" x="2033588" y="2295525"/>
          <p14:tracePt t="52224" x="2038350" y="2295525"/>
          <p14:tracePt t="52237" x="2043113" y="2295525"/>
          <p14:tracePt t="52254" x="2047875" y="2295525"/>
          <p14:tracePt t="52271" x="2052638" y="2295525"/>
          <p14:tracePt t="52287" x="2062163" y="2295525"/>
          <p14:tracePt t="52304" x="2066925" y="2295525"/>
          <p14:tracePt t="52322" x="2071688" y="2295525"/>
          <p14:tracePt t="52337" x="2081213" y="2295525"/>
          <p14:tracePt t="52354" x="2105025" y="2290763"/>
          <p14:tracePt t="52371" x="2143125" y="2286000"/>
          <p14:tracePt t="52387" x="2185988" y="2286000"/>
          <p14:tracePt t="52404" x="2247900" y="2281238"/>
          <p14:tracePt t="52421" x="2333625" y="2281238"/>
          <p14:tracePt t="52437" x="2376488" y="2271713"/>
          <p14:tracePt t="52454" x="2409825" y="2271713"/>
          <p14:tracePt t="52471" x="2452688" y="2271713"/>
          <p14:tracePt t="52487" x="2471738" y="2271713"/>
          <p14:tracePt t="52504" x="2486025" y="2271713"/>
          <p14:tracePt t="52521" x="2495550" y="2271713"/>
          <p14:tracePt t="52567" x="2500313" y="2271713"/>
          <p14:tracePt t="52651" x="2505075" y="2271713"/>
          <p14:tracePt t="52778" x="2509838" y="2271713"/>
          <p14:tracePt t="52841" x="2524125" y="2276475"/>
          <p14:tracePt t="52848" x="2528888" y="2276475"/>
          <p14:tracePt t="52854" x="2543175" y="2281238"/>
          <p14:tracePt t="52870" x="2576513" y="2281238"/>
          <p14:tracePt t="52887" x="2619375" y="2286000"/>
          <p14:tracePt t="52904" x="2738438" y="2290763"/>
          <p14:tracePt t="52937" x="2914650" y="2309813"/>
          <p14:tracePt t="52954" x="3005138" y="2324100"/>
          <p14:tracePt t="52970" x="3076575" y="2328863"/>
          <p14:tracePt t="52987" x="3138488" y="2333625"/>
          <p14:tracePt t="53004" x="3171825" y="2338388"/>
          <p14:tracePt t="53079" x="3171825" y="2343150"/>
          <p14:tracePt t="53801" x="3176588" y="2343150"/>
          <p14:tracePt t="53835" x="3181350" y="2343150"/>
          <p14:tracePt t="53927" x="3186113" y="2343150"/>
          <p14:tracePt t="53969" x="3186113" y="2347913"/>
          <p14:tracePt t="54152" x="3186113" y="2352675"/>
          <p14:tracePt t="54165" x="3190875" y="2352675"/>
          <p14:tracePt t="54207" x="3190875" y="2357438"/>
          <p14:tracePt t="54242" x="3195638" y="2357438"/>
          <p14:tracePt t="54312" x="3195638" y="2362200"/>
          <p14:tracePt t="54389" x="3195638" y="2366963"/>
          <p14:tracePt t="54403" x="3190875" y="2376488"/>
          <p14:tracePt t="54417" x="3181350" y="2376488"/>
          <p14:tracePt t="54424" x="3181350" y="2381250"/>
          <p14:tracePt t="54436" x="3171825" y="2381250"/>
          <p14:tracePt t="54453" x="3152775" y="2386013"/>
          <p14:tracePt t="54470" x="3119438" y="2390775"/>
          <p14:tracePt t="54487" x="3062288" y="2405063"/>
          <p14:tracePt t="54503" x="3028950" y="2405063"/>
          <p14:tracePt t="54520" x="3009900" y="2405063"/>
          <p14:tracePt t="54536" x="2981325" y="2405063"/>
          <p14:tracePt t="54553" x="2976563" y="2405063"/>
          <p14:tracePt t="54586" x="2971800" y="2405063"/>
          <p14:tracePt t="54620" x="2967038" y="2405063"/>
          <p14:tracePt t="55069" x="2890838" y="2433638"/>
          <p14:tracePt t="55076" x="2805113" y="2481263"/>
          <p14:tracePt t="55086" x="2690813" y="2538413"/>
          <p14:tracePt t="55103" x="2290763" y="2757488"/>
          <p14:tracePt t="55120" x="2047875" y="2895600"/>
          <p14:tracePt t="55136" x="1819275" y="3043238"/>
          <p14:tracePt t="55153" x="1604963" y="3190875"/>
          <p14:tracePt t="55170" x="1504950" y="3257550"/>
          <p14:tracePt t="55186" x="1443038" y="3295650"/>
          <p14:tracePt t="55188" x="1423988" y="3305175"/>
          <p14:tracePt t="55203" x="1409700" y="3314700"/>
          <p14:tracePt t="55220" x="1404938" y="3314700"/>
          <p14:tracePt t="55300" x="1404938" y="3309938"/>
          <p14:tracePt t="55335" x="1404938" y="3305175"/>
          <p14:tracePt t="55370" x="1404938" y="3300413"/>
          <p14:tracePt t="55384" x="1400175" y="3295650"/>
          <p14:tracePt t="55391" x="1400175" y="3290888"/>
          <p14:tracePt t="55403" x="1400175" y="3286125"/>
          <p14:tracePt t="55419" x="1400175" y="3257550"/>
          <p14:tracePt t="55436" x="1400175" y="3238500"/>
          <p14:tracePt t="55453" x="1400175" y="3219450"/>
          <p14:tracePt t="55469" x="1404938" y="3200400"/>
          <p14:tracePt t="55486" x="1404938" y="3195638"/>
          <p14:tracePt t="55519" x="1409700" y="3195638"/>
          <p14:tracePt t="55536" x="1409700" y="3190875"/>
          <p14:tracePt t="55553" x="1414463" y="3190875"/>
          <p14:tracePt t="55569" x="1419225" y="3190875"/>
          <p14:tracePt t="55587" x="1428750" y="3190875"/>
          <p14:tracePt t="55603" x="1433513" y="3195638"/>
          <p14:tracePt t="55620" x="1462088" y="3195638"/>
          <p14:tracePt t="55636" x="1528763" y="3171825"/>
          <p14:tracePt t="55653" x="1571625" y="3152775"/>
          <p14:tracePt t="55669" x="1590675" y="3148013"/>
          <p14:tracePt t="55686" x="1704975" y="3109913"/>
          <p14:tracePt t="55703" x="1743075" y="3105150"/>
          <p14:tracePt t="55720" x="1766888" y="3095625"/>
          <p14:tracePt t="55736" x="1771650" y="3095625"/>
          <p14:tracePt t="55753" x="1776413" y="3095625"/>
          <p14:tracePt t="55786" x="1781175" y="3095625"/>
          <p14:tracePt t="55803" x="1785938" y="3095625"/>
          <p14:tracePt t="55819" x="1800225" y="3095625"/>
          <p14:tracePt t="55836" x="1809750" y="3095625"/>
          <p14:tracePt t="55853" x="1843088" y="3095625"/>
          <p14:tracePt t="55869" x="1876425" y="3095625"/>
          <p14:tracePt t="55886" x="1919288" y="3095625"/>
          <p14:tracePt t="55903" x="2000250" y="3100388"/>
          <p14:tracePt t="55919" x="2047875" y="3100388"/>
          <p14:tracePt t="55936" x="2095500" y="3100388"/>
          <p14:tracePt t="55953" x="2166938" y="3100388"/>
          <p14:tracePt t="55969" x="2209800" y="3105150"/>
          <p14:tracePt t="55986" x="2252663" y="3105150"/>
          <p14:tracePt t="56003" x="2276475" y="3105150"/>
          <p14:tracePt t="56019" x="2290763" y="3105150"/>
          <p14:tracePt t="56036" x="2309813" y="3105150"/>
          <p14:tracePt t="56053" x="2324100" y="3105150"/>
          <p14:tracePt t="56070" x="2333625" y="3105150"/>
          <p14:tracePt t="56086" x="2347913" y="3105150"/>
          <p14:tracePt t="56103" x="2352675" y="3105150"/>
          <p14:tracePt t="56119" x="2362200" y="3105150"/>
          <p14:tracePt t="56136" x="2376488" y="3105150"/>
          <p14:tracePt t="56153" x="2400300" y="3105150"/>
          <p14:tracePt t="56169" x="2433638" y="3105150"/>
          <p14:tracePt t="56186" x="2457450" y="3105150"/>
          <p14:tracePt t="56203" x="2495550" y="3105150"/>
          <p14:tracePt t="56219" x="2552700" y="3105150"/>
          <p14:tracePt t="56236" x="2595563" y="3105150"/>
          <p14:tracePt t="56253" x="2824163" y="3090863"/>
          <p14:tracePt t="56269" x="2919413" y="3081338"/>
          <p14:tracePt t="56286" x="3005138" y="3076575"/>
          <p14:tracePt t="56303" x="3114675" y="3071813"/>
          <p14:tracePt t="56336" x="3114675" y="3067050"/>
          <p14:tracePt t="56701" x="3138488" y="3062288"/>
          <p14:tracePt t="56708" x="3186113" y="3052763"/>
          <p14:tracePt t="56719" x="3228975" y="3048000"/>
          <p14:tracePt t="56736" x="3343275" y="3043238"/>
          <p14:tracePt t="56752" x="3414713" y="3038475"/>
          <p14:tracePt t="56769" x="3462338" y="3038475"/>
          <p14:tracePt t="56786" x="3490913" y="3038475"/>
          <p14:tracePt t="56802" x="3495675" y="3038475"/>
          <p14:tracePt t="56836" x="3500438" y="3038475"/>
          <p14:tracePt t="56911" x="3500438" y="3043238"/>
          <p14:tracePt t="56932" x="3490913" y="3052763"/>
          <p14:tracePt t="56939" x="3457575" y="3067050"/>
          <p14:tracePt t="56952" x="3419475" y="3081338"/>
          <p14:tracePt t="56969" x="3300413" y="3109913"/>
          <p14:tracePt t="56986" x="3209925" y="3124200"/>
          <p14:tracePt t="57002" x="3086100" y="3133725"/>
          <p14:tracePt t="57019" x="3024188" y="3133725"/>
          <p14:tracePt t="57036" x="2976563" y="3133725"/>
          <p14:tracePt t="57052" x="2933700" y="3133725"/>
          <p14:tracePt t="57069" x="2909888" y="3138488"/>
          <p14:tracePt t="57086" x="2876550" y="3143250"/>
          <p14:tracePt t="57102" x="2862263" y="3148013"/>
          <p14:tracePt t="57119" x="2843213" y="3148013"/>
          <p14:tracePt t="57136" x="2824163" y="3148013"/>
          <p14:tracePt t="57152" x="2814638" y="3152775"/>
          <p14:tracePt t="57169" x="2809875" y="3152775"/>
          <p14:tracePt t="57186" x="2790825" y="3157538"/>
          <p14:tracePt t="57202" x="2781300" y="3162300"/>
          <p14:tracePt t="57219" x="2762250" y="3167063"/>
          <p14:tracePt t="57236" x="2738438" y="3176588"/>
          <p14:tracePt t="57252" x="2714625" y="3186113"/>
          <p14:tracePt t="57269" x="2667000" y="3200400"/>
          <p14:tracePt t="57286" x="2643188" y="3205163"/>
          <p14:tracePt t="57302" x="2619375" y="3219450"/>
          <p14:tracePt t="57319" x="2595563" y="3228975"/>
          <p14:tracePt t="57336" x="2581275" y="3233738"/>
          <p14:tracePt t="57352" x="2566988" y="3238500"/>
          <p14:tracePt t="57369" x="2562225" y="3238500"/>
          <p14:tracePt t="57402" x="2557463" y="3238500"/>
          <p14:tracePt t="57542" x="2552700" y="3238500"/>
          <p14:tracePt t="57549" x="2552700" y="3233738"/>
          <p14:tracePt t="58460" x="2519363" y="3252788"/>
          <p14:tracePt t="58467" x="2481263" y="3290888"/>
          <p14:tracePt t="58473" x="2438400" y="3333750"/>
          <p14:tracePt t="58485" x="2390775" y="3376613"/>
          <p14:tracePt t="58502" x="2257425" y="3471863"/>
          <p14:tracePt t="58519" x="2181225" y="3519488"/>
          <p14:tracePt t="58535" x="2124075" y="3567113"/>
          <p14:tracePt t="58552" x="2066925" y="3614738"/>
          <p14:tracePt t="58569" x="2038350" y="3643313"/>
          <p14:tracePt t="58585" x="2009775" y="3667125"/>
          <p14:tracePt t="58602" x="2000250" y="3671888"/>
          <p14:tracePt t="58618" x="1995488" y="3676650"/>
          <p14:tracePt t="58635" x="1990725" y="3681413"/>
          <p14:tracePt t="58670" x="1985963" y="3681413"/>
          <p14:tracePt t="58733" x="1981200" y="3681413"/>
          <p14:tracePt t="59784" x="1966913" y="3681413"/>
          <p14:tracePt t="59791" x="1943100" y="3690938"/>
          <p14:tracePt t="59801" x="1924050" y="3695700"/>
          <p14:tracePt t="59818" x="1876425" y="3714750"/>
          <p14:tracePt t="59835" x="1804988" y="3752850"/>
          <p14:tracePt t="59851" x="1766888" y="3781425"/>
          <p14:tracePt t="59868" x="1714500" y="3819525"/>
          <p14:tracePt t="59885" x="1685925" y="3838575"/>
          <p14:tracePt t="59901" x="1643063" y="3862388"/>
          <p14:tracePt t="59918" x="1604963" y="3876675"/>
          <p14:tracePt t="59935" x="1585913" y="3886200"/>
          <p14:tracePt t="59951" x="1547813" y="3910013"/>
          <p14:tracePt t="59968" x="1533525" y="3919538"/>
          <p14:tracePt t="59985" x="1528763" y="3929063"/>
          <p14:tracePt t="60001" x="1519238" y="3929063"/>
          <p14:tracePt t="60036" x="1519238" y="3933825"/>
          <p14:tracePt t="60513" x="1509713" y="3938588"/>
          <p14:tracePt t="60520" x="1500188" y="3943350"/>
          <p14:tracePt t="60534" x="1485900" y="3957638"/>
          <p14:tracePt t="60551" x="1481138" y="3957638"/>
          <p14:tracePt t="60568" x="1481138" y="3962400"/>
          <p14:tracePt t="60584" x="1476375" y="3962400"/>
          <p14:tracePt t="60601" x="1471613" y="3962400"/>
          <p14:tracePt t="60738" x="1476375" y="3962400"/>
          <p14:tracePt t="60807" x="1481138" y="3962400"/>
          <p14:tracePt t="60821" x="1481138" y="3957638"/>
          <p14:tracePt t="60835" x="1481138" y="3948113"/>
          <p14:tracePt t="60849" x="1481138" y="3943350"/>
          <p14:tracePt t="60884" x="1481138" y="3933825"/>
          <p14:tracePt t="60898" x="1481138" y="3929063"/>
          <p14:tracePt t="60912" x="1485900" y="3929063"/>
          <p14:tracePt t="60927" x="1485900" y="3924300"/>
          <p14:tracePt t="60940" x="1490663" y="3924300"/>
          <p14:tracePt t="60951" x="1490663" y="3919538"/>
          <p14:tracePt t="60996" x="1495425" y="3914775"/>
          <p14:tracePt t="61031" x="1500188" y="3910013"/>
          <p14:tracePt t="61074" x="1504950" y="3910013"/>
          <p14:tracePt t="61830" x="1528763" y="3929063"/>
          <p14:tracePt t="61837" x="1562100" y="3962400"/>
          <p14:tracePt t="61851" x="1628775" y="4014788"/>
          <p14:tracePt t="61867" x="1685925" y="4057650"/>
          <p14:tracePt t="61884" x="1733550" y="4086225"/>
          <p14:tracePt t="61901" x="1771650" y="4114800"/>
          <p14:tracePt t="61917" x="1790700" y="4119563"/>
          <p14:tracePt t="61951" x="1795463" y="4119563"/>
          <p14:tracePt t="61991" x="1800225" y="4119563"/>
          <p14:tracePt t="62055" x="1804988" y="4119563"/>
          <p14:tracePt t="62068" x="1804988" y="4124325"/>
          <p14:tracePt t="62089" x="1809750" y="4124325"/>
          <p14:tracePt t="62160" x="1814513" y="4124325"/>
          <p14:tracePt t="62314" x="1814513" y="4119563"/>
          <p14:tracePt t="63618" x="1824038" y="4110038"/>
          <p14:tracePt t="63624" x="1843088" y="4100513"/>
          <p14:tracePt t="63633" x="1866900" y="4081463"/>
          <p14:tracePt t="63650" x="1914525" y="4052888"/>
          <p14:tracePt t="63667" x="2014538" y="3995738"/>
          <p14:tracePt t="63683" x="2081213" y="3962400"/>
          <p14:tracePt t="63700" x="2124075" y="3938588"/>
          <p14:tracePt t="63717" x="2176463" y="3919538"/>
          <p14:tracePt t="63733" x="2190750" y="3914775"/>
          <p14:tracePt t="63750" x="2205038" y="3910013"/>
          <p14:tracePt t="63785" x="2209800" y="3910013"/>
          <p14:tracePt t="63827" x="2214563" y="3910013"/>
          <p14:tracePt t="63855" x="2214563" y="3914775"/>
          <p14:tracePt t="63926" x="2214563" y="3919538"/>
          <p14:tracePt t="63960" x="2219325" y="3929063"/>
          <p14:tracePt t="63974" x="2219325" y="3933825"/>
          <p14:tracePt t="63983" x="2224088" y="3938588"/>
          <p14:tracePt t="64000" x="2233613" y="3948113"/>
          <p14:tracePt t="64017" x="2257425" y="3976688"/>
          <p14:tracePt t="64033" x="2276475" y="3990975"/>
          <p14:tracePt t="64050" x="2290763" y="4010025"/>
          <p14:tracePt t="64067" x="2314575" y="4029075"/>
          <p14:tracePt t="64083" x="2324100" y="4038600"/>
          <p14:tracePt t="64100" x="2333625" y="4048125"/>
          <p14:tracePt t="64116" x="2338388" y="4052888"/>
          <p14:tracePt t="64150" x="2338388" y="4057650"/>
          <p14:tracePt t="64166" x="2343150" y="4057650"/>
          <p14:tracePt t="64184" x="2347913" y="4057650"/>
          <p14:tracePt t="64261" x="2352675" y="4057650"/>
          <p14:tracePt t="64304" x="2352675" y="4062413"/>
          <p14:tracePt t="64346" x="2357438" y="4062413"/>
          <p14:tracePt t="66035" x="2386013" y="4067175"/>
          <p14:tracePt t="66042" x="2414588" y="4067175"/>
          <p14:tracePt t="66049" x="2452688" y="4071938"/>
          <p14:tracePt t="66066" x="2533650" y="4081463"/>
          <p14:tracePt t="66083" x="2624138" y="4086225"/>
          <p14:tracePt t="66099" x="2747963" y="4086225"/>
          <p14:tracePt t="66116" x="2776538" y="4090988"/>
          <p14:tracePt t="66132" x="2857500" y="4090988"/>
          <p14:tracePt t="66149" x="2871788" y="4090988"/>
          <p14:tracePt t="66166" x="2890838" y="4095750"/>
          <p14:tracePt t="66182" x="2938463" y="4095750"/>
          <p14:tracePt t="66770" x="2952750" y="4095750"/>
          <p14:tracePt t="66777" x="2967038" y="4090988"/>
          <p14:tracePt t="66784" x="2995613" y="4086225"/>
          <p14:tracePt t="66799" x="3048000" y="4081463"/>
          <p14:tracePt t="66816" x="3105150" y="4067175"/>
          <p14:tracePt t="66832" x="3138488" y="4052888"/>
          <p14:tracePt t="66849" x="3190875" y="4043363"/>
          <p14:tracePt t="66866" x="3214688" y="4038600"/>
          <p14:tracePt t="66882" x="3248025" y="4029075"/>
          <p14:tracePt t="66899" x="3271838" y="4019550"/>
          <p14:tracePt t="66916" x="3286125" y="4019550"/>
          <p14:tracePt t="66932" x="3300413" y="4014788"/>
          <p14:tracePt t="66966" x="3305175" y="4014788"/>
          <p14:tracePt t="67044" x="3309938" y="4014788"/>
          <p14:tracePt t="67107" x="3314700" y="4014788"/>
          <p14:tracePt t="67696" x="3328988" y="4014788"/>
          <p14:tracePt t="67702" x="3348038" y="4014788"/>
          <p14:tracePt t="67715" x="3357563" y="4014788"/>
          <p14:tracePt t="67732" x="3409950" y="4014788"/>
          <p14:tracePt t="67749" x="3448050" y="4014788"/>
          <p14:tracePt t="67765" x="3500438" y="4010025"/>
          <p14:tracePt t="67782" x="3524250" y="4010025"/>
          <p14:tracePt t="67799" x="3543300" y="4005263"/>
          <p14:tracePt t="67815" x="3571875" y="4005263"/>
          <p14:tracePt t="67832" x="3581400" y="4005263"/>
          <p14:tracePt t="67849" x="3590925" y="4005263"/>
          <p14:tracePt t="67865" x="3595688" y="4005263"/>
          <p14:tracePt t="67882" x="3600450" y="4005263"/>
          <p14:tracePt t="67899" x="3609975" y="4005263"/>
          <p14:tracePt t="67915" x="3619500" y="4005263"/>
          <p14:tracePt t="67932" x="3633788" y="4005263"/>
          <p14:tracePt t="67949" x="3662363" y="4005263"/>
          <p14:tracePt t="67965" x="3676650" y="4005263"/>
          <p14:tracePt t="67982" x="3695700" y="4005263"/>
          <p14:tracePt t="67999" x="3700463" y="4005263"/>
          <p14:tracePt t="68032" x="3705225" y="4005263"/>
          <p14:tracePt t="68067" x="3709988" y="4005263"/>
          <p14:tracePt t="68165" x="3714750" y="4005263"/>
          <p14:tracePt t="68900" x="3714750" y="4014788"/>
          <p14:tracePt t="68908" x="3709988" y="4024313"/>
          <p14:tracePt t="68915" x="3705225" y="4043363"/>
          <p14:tracePt t="68932" x="3681413" y="4086225"/>
          <p14:tracePt t="68948" x="3657600" y="4143375"/>
          <p14:tracePt t="68965" x="3614738" y="4238625"/>
          <p14:tracePt t="68982" x="3586163" y="4291013"/>
          <p14:tracePt t="68998" x="3552825" y="4343400"/>
          <p14:tracePt t="69015" x="3529013" y="4395788"/>
          <p14:tracePt t="69031" x="3500438" y="4462463"/>
          <p14:tracePt t="69048" x="3467100" y="4538663"/>
          <p14:tracePt t="69065" x="3443288" y="4572000"/>
          <p14:tracePt t="69082" x="3429000" y="4595813"/>
          <p14:tracePt t="69098" x="3409950" y="4605338"/>
          <p14:tracePt t="69115" x="3409950" y="4610100"/>
          <p14:tracePt t="69131" x="3405188" y="4610100"/>
          <p14:tracePt t="69148" x="3400425" y="4610100"/>
          <p14:tracePt t="69188" x="3400425" y="4614863"/>
          <p14:tracePt t="69209" x="3395663" y="4614863"/>
          <p14:tracePt t="69426" x="3405188" y="4614863"/>
          <p14:tracePt t="69441" x="3419475" y="4614863"/>
          <p14:tracePt t="69448" x="3424238" y="4614863"/>
          <p14:tracePt t="69465" x="3443288" y="4619625"/>
          <p14:tracePt t="69482" x="3476625" y="4643438"/>
          <p14:tracePt t="69498" x="3505200" y="4662488"/>
          <p14:tracePt t="69515" x="3538538" y="4681538"/>
          <p14:tracePt t="69531" x="3567113" y="4695825"/>
          <p14:tracePt t="69548" x="3576638" y="4705350"/>
          <p14:tracePt t="69565" x="3581400" y="4710113"/>
          <p14:tracePt t="69581" x="3586163" y="4710113"/>
          <p14:tracePt t="70962" x="3624263" y="4710113"/>
          <p14:tracePt t="70968" x="3676650" y="4705350"/>
          <p14:tracePt t="70983" x="3824288" y="4695825"/>
          <p14:tracePt t="70998" x="3957638" y="4686300"/>
          <p14:tracePt t="71014" x="4081463" y="4676775"/>
          <p14:tracePt t="71031" x="4291013" y="4672013"/>
          <p14:tracePt t="71048" x="4419600" y="4672013"/>
          <p14:tracePt t="71064" x="4557713" y="4672013"/>
          <p14:tracePt t="71081" x="4767263" y="4700588"/>
          <p14:tracePt t="71098" x="4886325" y="4714875"/>
          <p14:tracePt t="71114" x="5000625" y="4733925"/>
          <p14:tracePt t="71131" x="5153025" y="4762500"/>
          <p14:tracePt t="71147" x="5248275" y="4767263"/>
          <p14:tracePt t="71164" x="5357813" y="4776788"/>
          <p14:tracePt t="71181" x="5400675" y="4781550"/>
          <p14:tracePt t="71198" x="5438775" y="4786313"/>
          <p14:tracePt t="71214" x="5481638" y="4786313"/>
          <p14:tracePt t="71231" x="5519738" y="4786313"/>
          <p14:tracePt t="71248" x="5591175" y="4786313"/>
          <p14:tracePt t="71264" x="5643563" y="4786313"/>
          <p14:tracePt t="71281" x="5657850" y="4786313"/>
          <p14:tracePt t="71297" x="5657850" y="4781550"/>
          <p14:tracePt t="71314" x="5657850" y="4776788"/>
          <p14:tracePt t="71802" x="5776913" y="4738688"/>
          <p14:tracePt t="71809" x="5857875" y="4714875"/>
          <p14:tracePt t="71816" x="5934075" y="4695825"/>
          <p14:tracePt t="71830" x="6076950" y="4681538"/>
          <p14:tracePt t="71847" x="6219825" y="4657725"/>
          <p14:tracePt t="71864" x="6348413" y="4648200"/>
          <p14:tracePt t="71865" x="6400800" y="4643438"/>
          <p14:tracePt t="71881" x="6486525" y="4638675"/>
          <p14:tracePt t="71897" x="6543675" y="4633913"/>
          <p14:tracePt t="71914" x="6581775" y="4633913"/>
          <p14:tracePt t="71931" x="6591300" y="4633913"/>
          <p14:tracePt t="71947" x="6596063" y="4633913"/>
          <p14:tracePt t="72111" x="6596063" y="4638675"/>
          <p14:tracePt t="75755" x="0" y="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35040" y="1188720"/>
            <a:ext cx="29260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0" b="1" dirty="0">
                <a:solidFill>
                  <a:srgbClr val="E7E3D9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04</a:t>
            </a:r>
            <a:endParaRPr lang="en-US" sz="150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1051560" cy="105156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52" y="1673352"/>
            <a:ext cx="548640" cy="5486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783080" y="1463040"/>
            <a:ext cx="4572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4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1783080" y="1773936"/>
            <a:ext cx="5120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Discounted Cash Flow (DCF) Analysis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502920" y="2788920"/>
            <a:ext cx="8138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Capturing the full picture across a 10-year investment horizon.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02920" y="3246120"/>
            <a:ext cx="8138160" cy="86868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" y="3451860"/>
            <a:ext cx="457200" cy="4572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3291840"/>
            <a:ext cx="7040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the property worth TODAY, given all future income AND the sale price at the end of the holding period?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502920" y="4224528"/>
            <a:ext cx="8138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Ref: Baum &amp; Hartzell (2021), Chapter 5 — DCF and NPV in Real Estate</a:t>
            </a:r>
            <a:endParaRPr lang="en-US" sz="1100" dirty="0"/>
          </a:p>
        </p:txBody>
      </p:sp>
      <p:sp>
        <p:nvSpPr>
          <p:cNvPr id="12" name="Text 8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15"/>
    </mc:Choice>
    <mc:Fallback xmlns="">
      <p:transition spd="slow" advTm="834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953" x="6491288" y="3881438"/>
          <p14:tracePt t="23889" x="6424613" y="3867150"/>
          <p14:tracePt t="23896" x="6357938" y="3848100"/>
          <p14:tracePt t="23903" x="6300788" y="3829050"/>
          <p14:tracePt t="23920" x="6053138" y="3700463"/>
          <p14:tracePt t="23936" x="5729288" y="3548063"/>
          <p14:tracePt t="23953" x="5324475" y="3267075"/>
          <p14:tracePt t="23970" x="5081588" y="3119438"/>
          <p14:tracePt t="23986" x="4876800" y="2962275"/>
          <p14:tracePt t="24003" x="4776788" y="2895600"/>
          <p14:tracePt t="24020" x="4714875" y="2843213"/>
          <p14:tracePt t="24036" x="4662488" y="2800350"/>
          <p14:tracePt t="24053" x="4652963" y="2790825"/>
          <p14:tracePt t="24070" x="4648200" y="2786063"/>
          <p14:tracePt t="24113" x="4652963" y="2786063"/>
          <p14:tracePt t="29724" x="4605338" y="2795588"/>
          <p14:tracePt t="29732" x="4519613" y="2843213"/>
          <p14:tracePt t="29738" x="4438650" y="2871788"/>
          <p14:tracePt t="29752" x="4362450" y="2909888"/>
          <p14:tracePt t="29768" x="4119563" y="3033713"/>
          <p14:tracePt t="29785" x="3971925" y="3105150"/>
          <p14:tracePt t="29801" x="3852863" y="3176588"/>
          <p14:tracePt t="29818" x="3795713" y="3209925"/>
          <p14:tracePt t="29834" x="3757613" y="3233738"/>
          <p14:tracePt t="29851" x="3729038" y="3243263"/>
          <p14:tracePt t="29868" x="3724275" y="3248025"/>
          <p14:tracePt t="29884" x="3719513" y="3248025"/>
          <p14:tracePt t="29901" x="3714750" y="3248025"/>
          <p14:tracePt t="30025" x="3709988" y="3248025"/>
          <p14:tracePt t="30060" x="3705225" y="3248025"/>
          <p14:tracePt t="32428" x="3681413" y="3257550"/>
          <p14:tracePt t="32435" x="3648075" y="3276600"/>
          <p14:tracePt t="32442" x="3614738" y="3286125"/>
          <p14:tracePt t="32450" x="3576638" y="3295650"/>
          <p14:tracePt t="32467" x="3486150" y="3328988"/>
          <p14:tracePt t="32484" x="3352800" y="3386138"/>
          <p14:tracePt t="32500" x="3257550" y="3414713"/>
          <p14:tracePt t="32517" x="3176588" y="3443288"/>
          <p14:tracePt t="32534" x="3086100" y="3452813"/>
          <p14:tracePt t="32550" x="3038475" y="3457575"/>
          <p14:tracePt t="32567" x="2995613" y="3457575"/>
          <p14:tracePt t="32584" x="2981325" y="3452813"/>
          <p14:tracePt t="32600" x="2971800" y="3452813"/>
          <p14:tracePt t="33002" x="2943225" y="3452813"/>
          <p14:tracePt t="33009" x="2890838" y="3457575"/>
          <p14:tracePt t="33017" x="2833688" y="3462338"/>
          <p14:tracePt t="33033" x="2724150" y="3481388"/>
          <p14:tracePt t="33050" x="2605088" y="3509963"/>
          <p14:tracePt t="33067" x="2433638" y="3562350"/>
          <p14:tracePt t="33083" x="2343150" y="3586163"/>
          <p14:tracePt t="33100" x="2247900" y="3619500"/>
          <p14:tracePt t="33117" x="2200275" y="3633788"/>
          <p14:tracePt t="33133" x="2176463" y="3638550"/>
          <p14:tracePt t="33150" x="2147888" y="3652838"/>
          <p14:tracePt t="33167" x="2143125" y="3652838"/>
          <p14:tracePt t="33183" x="2133600" y="3652838"/>
          <p14:tracePt t="33303" x="2133600" y="3657600"/>
          <p14:tracePt t="33450" x="2138363" y="3657600"/>
          <p14:tracePt t="33513" x="2143125" y="3657600"/>
          <p14:tracePt t="33604" x="2147888" y="3657600"/>
          <p14:tracePt t="33611" x="2152650" y="3657600"/>
          <p14:tracePt t="33625" x="2157413" y="3662363"/>
          <p14:tracePt t="33633" x="2171700" y="3667125"/>
          <p14:tracePt t="33650" x="2176463" y="3671888"/>
          <p14:tracePt t="33667" x="2219325" y="3729038"/>
          <p14:tracePt t="33683" x="2233613" y="3743325"/>
          <p14:tracePt t="33700" x="2247900" y="3767138"/>
          <p14:tracePt t="33716" x="2257425" y="3786188"/>
          <p14:tracePt t="33733" x="2266950" y="3795713"/>
          <p14:tracePt t="33772" x="2266950" y="3800475"/>
          <p14:tracePt t="33786" x="2271713" y="3800475"/>
          <p14:tracePt t="33821" x="2276475" y="3800475"/>
          <p14:tracePt t="33885" x="2281238" y="3800475"/>
          <p14:tracePt t="33905" x="2286000" y="3800475"/>
          <p14:tracePt t="33912" x="2290763" y="3800475"/>
          <p14:tracePt t="33919" x="2295525" y="3800475"/>
          <p14:tracePt t="33933" x="2314575" y="3795713"/>
          <p14:tracePt t="33950" x="2343150" y="3795713"/>
          <p14:tracePt t="33966" x="2366963" y="3790950"/>
          <p14:tracePt t="33983" x="2395538" y="3781425"/>
          <p14:tracePt t="34000" x="2419350" y="3781425"/>
          <p14:tracePt t="34016" x="2428875" y="3776663"/>
          <p14:tracePt t="34033" x="2452688" y="3767138"/>
          <p14:tracePt t="34050" x="2462213" y="3762375"/>
          <p14:tracePt t="34066" x="2486025" y="3748088"/>
          <p14:tracePt t="34083" x="2514600" y="3743325"/>
          <p14:tracePt t="34100" x="2538413" y="3733800"/>
          <p14:tracePt t="34117" x="2614613" y="3729038"/>
          <p14:tracePt t="34133" x="2652713" y="3729038"/>
          <p14:tracePt t="34150" x="2690813" y="3729038"/>
          <p14:tracePt t="34166" x="2767013" y="3714750"/>
          <p14:tracePt t="34183" x="2814638" y="3714750"/>
          <p14:tracePt t="34200" x="2881313" y="3709988"/>
          <p14:tracePt t="34216" x="2909888" y="3709988"/>
          <p14:tracePt t="34233" x="2924175" y="3709988"/>
          <p14:tracePt t="34250" x="2943225" y="3705225"/>
          <p14:tracePt t="34266" x="2957513" y="3705225"/>
          <p14:tracePt t="34283" x="2976563" y="3705225"/>
          <p14:tracePt t="34300" x="2995613" y="3705225"/>
          <p14:tracePt t="34316" x="3019425" y="3705225"/>
          <p14:tracePt t="34333" x="3052763" y="3705225"/>
          <p14:tracePt t="34350" x="3067050" y="3705225"/>
          <p14:tracePt t="34366" x="3090863" y="3709988"/>
          <p14:tracePt t="34383" x="3119438" y="3719513"/>
          <p14:tracePt t="34400" x="3138488" y="3724275"/>
          <p14:tracePt t="34416" x="3176588" y="3738563"/>
          <p14:tracePt t="34433" x="3205163" y="3757613"/>
          <p14:tracePt t="34450" x="3243263" y="3771900"/>
          <p14:tracePt t="34466" x="3290888" y="3786188"/>
          <p14:tracePt t="34483" x="3328988" y="3805238"/>
          <p14:tracePt t="34500" x="3367088" y="3814763"/>
          <p14:tracePt t="34516" x="3367088" y="3824288"/>
          <p14:tracePt t="34533" x="3367088" y="3829050"/>
          <p14:tracePt t="34550" x="3367088" y="3833813"/>
          <p14:tracePt t="35182" x="3376613" y="3833813"/>
          <p14:tracePt t="35188" x="3390900" y="3833813"/>
          <p14:tracePt t="35199" x="3414713" y="3829050"/>
          <p14:tracePt t="35216" x="3457575" y="3829050"/>
          <p14:tracePt t="35233" x="3495675" y="3829050"/>
          <p14:tracePt t="35250" x="3533775" y="3824288"/>
          <p14:tracePt t="35266" x="3581400" y="3824288"/>
          <p14:tracePt t="35283" x="3605213" y="3824288"/>
          <p14:tracePt t="35299" x="3629025" y="3824288"/>
          <p14:tracePt t="35316" x="3633788" y="3824288"/>
          <p14:tracePt t="35333" x="3638550" y="3824288"/>
          <p14:tracePt t="35349" x="3643313" y="3824288"/>
          <p14:tracePt t="35418" x="3648075" y="3824288"/>
          <p14:tracePt t="35439" x="3652838" y="3824288"/>
          <p14:tracePt t="35447" x="3657600" y="3824288"/>
          <p14:tracePt t="35460" x="3667125" y="3824288"/>
          <p14:tracePt t="35468" x="3676650" y="3829050"/>
          <p14:tracePt t="35483" x="3719513" y="3829050"/>
          <p14:tracePt t="35499" x="3781425" y="3829050"/>
          <p14:tracePt t="35516" x="3881438" y="3819525"/>
          <p14:tracePt t="35533" x="3967163" y="3814763"/>
          <p14:tracePt t="35549" x="4057650" y="3810000"/>
          <p14:tracePt t="35566" x="4186238" y="3800475"/>
          <p14:tracePt t="35583" x="4314825" y="3786188"/>
          <p14:tracePt t="35599" x="4410075" y="3781425"/>
          <p14:tracePt t="35616" x="4491038" y="3771900"/>
          <p14:tracePt t="35633" x="4524375" y="3767138"/>
          <p14:tracePt t="35649" x="4572000" y="3767138"/>
          <p14:tracePt t="35666" x="4595813" y="3762375"/>
          <p14:tracePt t="35682" x="4624388" y="3752850"/>
          <p14:tracePt t="35699" x="4667250" y="3748088"/>
          <p14:tracePt t="35716" x="4686300" y="3743325"/>
          <p14:tracePt t="35733" x="4700588" y="3738563"/>
          <p14:tracePt t="35734" x="4705350" y="3738563"/>
          <p14:tracePt t="35762" x="4710113" y="3738563"/>
          <p14:tracePt t="35797" x="4714875" y="3738563"/>
          <p14:tracePt t="35818" x="4719638" y="3738563"/>
          <p14:tracePt t="35825" x="4724400" y="3738563"/>
          <p14:tracePt t="35832" x="4729163" y="3738563"/>
          <p14:tracePt t="35849" x="4743450" y="3738563"/>
          <p14:tracePt t="35866" x="4748213" y="3738563"/>
          <p14:tracePt t="35882" x="4752975" y="3738563"/>
          <p14:tracePt t="35909" x="4757738" y="3738563"/>
          <p14:tracePt t="36001" x="4762500" y="3738563"/>
          <p14:tracePt t="40379" x="4805363" y="3733800"/>
          <p14:tracePt t="40393" x="4967288" y="3724275"/>
          <p14:tracePt t="40400" x="5048250" y="3724275"/>
          <p14:tracePt t="40414" x="5138738" y="3724275"/>
          <p14:tracePt t="40431" x="5476875" y="3729038"/>
          <p14:tracePt t="40448" x="5614988" y="3729038"/>
          <p14:tracePt t="40464" x="5767388" y="3738563"/>
          <p14:tracePt t="40481" x="5843588" y="3748088"/>
          <p14:tracePt t="40497" x="5924550" y="3757613"/>
          <p14:tracePt t="40514" x="5943600" y="3757613"/>
          <p14:tracePt t="40531" x="5957888" y="3762375"/>
          <p14:tracePt t="40548" x="5962650" y="3762375"/>
          <p14:tracePt t="40564" x="5967413" y="3762375"/>
          <p14:tracePt t="40624" x="5972175" y="3762375"/>
          <p14:tracePt t="41465" x="6000750" y="3757613"/>
          <p14:tracePt t="41472" x="6024563" y="3757613"/>
          <p14:tracePt t="41481" x="6057900" y="3752850"/>
          <p14:tracePt t="41497" x="6105525" y="3752850"/>
          <p14:tracePt t="41514" x="6181725" y="3752850"/>
          <p14:tracePt t="41531" x="6238875" y="3748088"/>
          <p14:tracePt t="41547" x="6296025" y="3748088"/>
          <p14:tracePt t="41564" x="6367463" y="3748088"/>
          <p14:tracePt t="41580" x="6400800" y="3748088"/>
          <p14:tracePt t="41598" x="6448425" y="3748088"/>
          <p14:tracePt t="41614" x="6472238" y="3748088"/>
          <p14:tracePt t="41631" x="6486525" y="3748088"/>
          <p14:tracePt t="41647" x="6505575" y="3748088"/>
          <p14:tracePt t="53450" x="6481763" y="3748088"/>
          <p14:tracePt t="53457" x="6429375" y="3748088"/>
          <p14:tracePt t="53464" x="6367463" y="3752850"/>
          <p14:tracePt t="53477" x="6310313" y="3752850"/>
          <p14:tracePt t="53493" x="6138863" y="3762375"/>
          <p14:tracePt t="53510" x="6024563" y="3757613"/>
          <p14:tracePt t="53526" x="5905500" y="3748088"/>
          <p14:tracePt t="53543" x="5867400" y="3738563"/>
          <p14:tracePt t="53560" x="5838825" y="3733800"/>
          <p14:tracePt t="53576" x="5834063" y="3729038"/>
          <p14:tracePt t="53610" x="5829300" y="3724275"/>
          <p14:tracePt t="53643" x="5829300" y="3719513"/>
          <p14:tracePt t="53667" x="5829300" y="3709988"/>
          <p14:tracePt t="53709" x="5834063" y="3709988"/>
          <p14:tracePt t="53731" x="5834063" y="3705225"/>
          <p14:tracePt t="53779" x="5838825" y="3705225"/>
          <p14:tracePt t="53807" x="5843588" y="3705225"/>
          <p14:tracePt t="53849" x="5848350" y="3705225"/>
          <p14:tracePt t="53912" x="5857875" y="3705225"/>
          <p14:tracePt t="53975" x="5862638" y="3705225"/>
          <p14:tracePt t="82732" x="0" y="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DCF — The Time Value of Money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234440"/>
            <a:ext cx="8229600" cy="658368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1335024"/>
            <a:ext cx="457200" cy="4572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17320" y="1280160"/>
            <a:ext cx="699516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1,000 today is worth MORE than EGP 1,000 in five years. DCF adjusts future cash flows back to today's value.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502920" y="2194560"/>
            <a:ext cx="1481328" cy="77724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502920" y="2194560"/>
            <a:ext cx="148132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Year 1</a:t>
            </a:r>
            <a:endParaRPr lang="en-US" sz="10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NOI₁</a:t>
            </a:r>
            <a:endParaRPr lang="en-US" sz="1000" dirty="0"/>
          </a:p>
        </p:txBody>
      </p:sp>
      <p:sp>
        <p:nvSpPr>
          <p:cNvPr id="9" name="Shape 6"/>
          <p:cNvSpPr/>
          <p:nvPr/>
        </p:nvSpPr>
        <p:spPr>
          <a:xfrm>
            <a:off x="2148840" y="2194560"/>
            <a:ext cx="1481328" cy="77724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2148840" y="2194560"/>
            <a:ext cx="148132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Year 2</a:t>
            </a:r>
            <a:endParaRPr lang="en-US" sz="10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NOI₂</a:t>
            </a:r>
            <a:endParaRPr lang="en-US" sz="1000" dirty="0"/>
          </a:p>
        </p:txBody>
      </p:sp>
      <p:sp>
        <p:nvSpPr>
          <p:cNvPr id="11" name="Shape 8"/>
          <p:cNvSpPr/>
          <p:nvPr/>
        </p:nvSpPr>
        <p:spPr>
          <a:xfrm>
            <a:off x="3794760" y="2194560"/>
            <a:ext cx="1481328" cy="77724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3794760" y="2194560"/>
            <a:ext cx="148132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Year 3</a:t>
            </a:r>
            <a:endParaRPr lang="en-US" sz="10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NOI₃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5440680" y="2194560"/>
            <a:ext cx="1481328" cy="77724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5440680" y="2194560"/>
            <a:ext cx="148132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Year …</a:t>
            </a:r>
            <a:endParaRPr lang="en-US" sz="10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···</a:t>
            </a:r>
            <a:endParaRPr lang="en-US" sz="1000" dirty="0"/>
          </a:p>
        </p:txBody>
      </p:sp>
      <p:sp>
        <p:nvSpPr>
          <p:cNvPr id="15" name="Shape 12"/>
          <p:cNvSpPr/>
          <p:nvPr/>
        </p:nvSpPr>
        <p:spPr>
          <a:xfrm>
            <a:off x="7086600" y="2194560"/>
            <a:ext cx="1481328" cy="777240"/>
          </a:xfrm>
          <a:prstGeom prst="rect">
            <a:avLst/>
          </a:prstGeom>
          <a:solidFill>
            <a:srgbClr val="B85042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7086600" y="2194560"/>
            <a:ext cx="1481328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00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Year 10</a:t>
            </a:r>
            <a:endParaRPr lang="en-US" sz="10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NOI₁₀ + Sale</a:t>
            </a:r>
            <a:endParaRPr lang="en-US" sz="1000" dirty="0"/>
          </a:p>
        </p:txBody>
      </p:sp>
      <p:sp>
        <p:nvSpPr>
          <p:cNvPr id="17" name="Text 14"/>
          <p:cNvSpPr/>
          <p:nvPr/>
        </p:nvSpPr>
        <p:spPr>
          <a:xfrm>
            <a:off x="457200" y="3127248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  Discount each cash flow at the investor's required rate</a:t>
            </a:r>
            <a:endParaRPr lang="en-US" sz="1300" dirty="0"/>
          </a:p>
        </p:txBody>
      </p:sp>
      <p:sp>
        <p:nvSpPr>
          <p:cNvPr id="18" name="Shape 15"/>
          <p:cNvSpPr/>
          <p:nvPr/>
        </p:nvSpPr>
        <p:spPr>
          <a:xfrm>
            <a:off x="457200" y="3520440"/>
            <a:ext cx="8229600" cy="1170432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9" name="Text 16"/>
          <p:cNvSpPr/>
          <p:nvPr/>
        </p:nvSpPr>
        <p:spPr>
          <a:xfrm>
            <a:off x="457200" y="3520440"/>
            <a:ext cx="8229600" cy="11704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 Value (DCF) = Sum of ALL discounted NOIs + Discounted Terminal Value</a:t>
            </a:r>
            <a:endParaRPr lang="en-US" sz="1400" dirty="0"/>
          </a:p>
          <a:p>
            <a:pPr marL="0" indent="0" algn="ctr">
              <a:buNone/>
            </a:pPr>
            <a:r>
              <a:rPr lang="en-US" sz="600" dirty="0">
                <a:solidFill>
                  <a:srgbClr val="00000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endParaRPr lang="en-US" sz="1400" dirty="0"/>
          </a:p>
          <a:p>
            <a:pPr marL="0" indent="0" algn="ctr">
              <a:buNone/>
            </a:pPr>
            <a:r>
              <a:rPr lang="en-US" sz="1300" i="1" dirty="0">
                <a:solidFill>
                  <a:srgbClr val="C8C0B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PV = CF₁/(1+r)¹ + CF₂/(1+r)² + ··· + CF₁₀/(1+r)¹⁰ + Terminal Value/(1+r)¹⁰</a:t>
            </a:r>
            <a:endParaRPr lang="en-US" sz="1400" dirty="0"/>
          </a:p>
        </p:txBody>
      </p:sp>
      <p:sp>
        <p:nvSpPr>
          <p:cNvPr id="20" name="Text 17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1" name="Text 18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631"/>
    </mc:Choice>
    <mc:Fallback xmlns="">
      <p:transition spd="slow" advTm="1736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343" x="5319713" y="3143250"/>
          <p14:tracePt t="36501" x="5300663" y="3143250"/>
          <p14:tracePt t="36508" x="5257800" y="3143250"/>
          <p14:tracePt t="36521" x="5210175" y="3143250"/>
          <p14:tracePt t="36537" x="5076825" y="3143250"/>
          <p14:tracePt t="36554" x="4976813" y="3143250"/>
          <p14:tracePt t="36571" x="4824413" y="3138488"/>
          <p14:tracePt t="36587" x="4714875" y="3133725"/>
          <p14:tracePt t="36604" x="4619625" y="3128963"/>
          <p14:tracePt t="36607" x="4581525" y="3124200"/>
          <p14:tracePt t="36621" x="4510088" y="3114675"/>
          <p14:tracePt t="36637" x="4452938" y="3114675"/>
          <p14:tracePt t="36654" x="4352925" y="3114675"/>
          <p14:tracePt t="36671" x="4295775" y="3114675"/>
          <p14:tracePt t="36688" x="4267200" y="3114675"/>
          <p14:tracePt t="36704" x="4224338" y="3114675"/>
          <p14:tracePt t="36721" x="4214813" y="3114675"/>
          <p14:tracePt t="36737" x="4205288" y="3114675"/>
          <p14:tracePt t="36754" x="4200525" y="3109913"/>
          <p14:tracePt t="37146" x="4152900" y="3109913"/>
          <p14:tracePt t="37152" x="4067175" y="3109913"/>
          <p14:tracePt t="37159" x="3962400" y="3109913"/>
          <p14:tracePt t="37171" x="3843338" y="3105150"/>
          <p14:tracePt t="37187" x="3429000" y="3067050"/>
          <p14:tracePt t="37204" x="3143250" y="3019425"/>
          <p14:tracePt t="37221" x="2905125" y="2976563"/>
          <p14:tracePt t="37237" x="2586038" y="2876550"/>
          <p14:tracePt t="37254" x="2452688" y="2819400"/>
          <p14:tracePt t="37271" x="2333625" y="2767013"/>
          <p14:tracePt t="37287" x="2295525" y="2747963"/>
          <p14:tracePt t="37304" x="2276475" y="2743200"/>
          <p14:tracePt t="37321" x="2266950" y="2738438"/>
          <p14:tracePt t="37354" x="2266950" y="2733675"/>
          <p14:tracePt t="37684" x="2205038" y="2724150"/>
          <p14:tracePt t="37691" x="2119313" y="2719388"/>
          <p14:tracePt t="37704" x="1985963" y="2700338"/>
          <p14:tracePt t="37720" x="1652588" y="2690813"/>
          <p14:tracePt t="37737" x="1476375" y="2676525"/>
          <p14:tracePt t="37754" x="1285875" y="2657475"/>
          <p14:tracePt t="37770" x="1195388" y="2638425"/>
          <p14:tracePt t="37787" x="1133475" y="2633663"/>
          <p14:tracePt t="37804" x="1104900" y="2628900"/>
          <p14:tracePt t="37950" x="1109663" y="2628900"/>
          <p14:tracePt t="38021" x="1114425" y="2628900"/>
          <p14:tracePt t="38048" x="1119188" y="2633663"/>
          <p14:tracePt t="38069" x="1123950" y="2638425"/>
          <p14:tracePt t="38076" x="1128713" y="2638425"/>
          <p14:tracePt t="38087" x="1128713" y="2643188"/>
          <p14:tracePt t="38105" x="1133475" y="2652713"/>
          <p14:tracePt t="38120" x="1133475" y="2657475"/>
          <p14:tracePt t="38137" x="1133475" y="2662238"/>
          <p14:tracePt t="38154" x="1138238" y="2671763"/>
          <p14:tracePt t="38170" x="1143000" y="2676525"/>
          <p14:tracePt t="38187" x="1143000" y="2681288"/>
          <p14:tracePt t="38204" x="1143000" y="2686050"/>
          <p14:tracePt t="38335" x="1147763" y="2662238"/>
          <p14:tracePt t="38350" x="1157288" y="2657475"/>
          <p14:tracePt t="38357" x="1171575" y="2647950"/>
          <p14:tracePt t="38370" x="1209675" y="2638425"/>
          <p14:tracePt t="38387" x="1238250" y="2633663"/>
          <p14:tracePt t="38403" x="1276350" y="2628900"/>
          <p14:tracePt t="38420" x="1338263" y="2624138"/>
          <p14:tracePt t="38437" x="1395413" y="2624138"/>
          <p14:tracePt t="38454" x="1433513" y="2624138"/>
          <p14:tracePt t="38470" x="1471613" y="2624138"/>
          <p14:tracePt t="38487" x="1485900" y="2624138"/>
          <p14:tracePt t="38503" x="1495425" y="2624138"/>
          <p14:tracePt t="38520" x="1500188" y="2624138"/>
          <p14:tracePt t="38553" x="1504950" y="2628900"/>
          <p14:tracePt t="38609" x="1504950" y="2633663"/>
          <p14:tracePt t="38637" x="1504950" y="2638425"/>
          <p14:tracePt t="38658" x="1504950" y="2643188"/>
          <p14:tracePt t="38679" x="1509713" y="2647950"/>
          <p14:tracePt t="38686" x="1509713" y="2652713"/>
          <p14:tracePt t="38693" x="1509713" y="2657475"/>
          <p14:tracePt t="38707" x="1509713" y="2662238"/>
          <p14:tracePt t="38720" x="1509713" y="2671763"/>
          <p14:tracePt t="38737" x="1509713" y="2686050"/>
          <p14:tracePt t="38753" x="1514475" y="2695575"/>
          <p14:tracePt t="38770" x="1514475" y="2728913"/>
          <p14:tracePt t="38787" x="1514475" y="2762250"/>
          <p14:tracePt t="38803" x="1504950" y="2805113"/>
          <p14:tracePt t="38820" x="1490663" y="2847975"/>
          <p14:tracePt t="38837" x="1485900" y="2862263"/>
          <p14:tracePt t="38853" x="1481138" y="2881313"/>
          <p14:tracePt t="38870" x="1481138" y="2886075"/>
          <p14:tracePt t="38887" x="1481138" y="2890838"/>
          <p14:tracePt t="38903" x="1476375" y="2890838"/>
          <p14:tracePt t="38966" x="1466850" y="2890838"/>
          <p14:tracePt t="38980" x="1457325" y="2890838"/>
          <p14:tracePt t="39001" x="1452563" y="2886075"/>
          <p14:tracePt t="39015" x="1447800" y="2886075"/>
          <p14:tracePt t="39036" x="1443038" y="2881313"/>
          <p14:tracePt t="39071" x="1443038" y="2876550"/>
          <p14:tracePt t="39107" x="1443038" y="2871788"/>
          <p14:tracePt t="39260" x="1447800" y="2871788"/>
          <p14:tracePt t="39274" x="1452563" y="2871788"/>
          <p14:tracePt t="39330" x="1457325" y="2871788"/>
          <p14:tracePt t="39365" x="1462088" y="2871788"/>
          <p14:tracePt t="39393" x="1466850" y="2871788"/>
          <p14:tracePt t="39484" x="1471613" y="2871788"/>
          <p14:tracePt t="39603" x="1476375" y="2871788"/>
          <p14:tracePt t="39752" x="1476375" y="2867025"/>
          <p14:tracePt t="39821" x="1476375" y="2862263"/>
          <p14:tracePt t="40045" x="1509713" y="2852738"/>
          <p14:tracePt t="40052" x="1547813" y="2843213"/>
          <p14:tracePt t="40058" x="1595438" y="2833688"/>
          <p14:tracePt t="40070" x="1666875" y="2824163"/>
          <p14:tracePt t="40086" x="1847850" y="2786063"/>
          <p14:tracePt t="40103" x="1976438" y="2767013"/>
          <p14:tracePt t="40120" x="2124075" y="2738438"/>
          <p14:tracePt t="40136" x="2386013" y="2686050"/>
          <p14:tracePt t="40153" x="2514600" y="2662238"/>
          <p14:tracePt t="40170" x="2619375" y="2638425"/>
          <p14:tracePt t="40186" x="2709863" y="2628900"/>
          <p14:tracePt t="40203" x="2738438" y="2619375"/>
          <p14:tracePt t="40220" x="2743200" y="2619375"/>
          <p14:tracePt t="40339" x="2747963" y="2624138"/>
          <p14:tracePt t="40346" x="2767013" y="2633663"/>
          <p14:tracePt t="40353" x="2790825" y="2647950"/>
          <p14:tracePt t="40369" x="2843213" y="2667000"/>
          <p14:tracePt t="40386" x="2924175" y="2690813"/>
          <p14:tracePt t="40403" x="3086100" y="2743200"/>
          <p14:tracePt t="40436" x="3509963" y="2914650"/>
          <p14:tracePt t="40453" x="3633788" y="2962275"/>
          <p14:tracePt t="40878" x="3700463" y="2938463"/>
          <p14:tracePt t="40885" x="3805238" y="2905125"/>
          <p14:tracePt t="40892" x="3924300" y="2876550"/>
          <p14:tracePt t="40903" x="4014788" y="2847975"/>
          <p14:tracePt t="40920" x="4386263" y="2762250"/>
          <p14:tracePt t="40936" x="4567238" y="2733675"/>
          <p14:tracePt t="40953" x="4757738" y="2724150"/>
          <p14:tracePt t="40969" x="4948238" y="2705100"/>
          <p14:tracePt t="40986" x="5057775" y="2695575"/>
          <p14:tracePt t="41003" x="5133975" y="2690813"/>
          <p14:tracePt t="41019" x="5186363" y="2690813"/>
          <p14:tracePt t="41036" x="5200650" y="2690813"/>
          <p14:tracePt t="41053" x="5205413" y="2690813"/>
          <p14:tracePt t="41086" x="5210175" y="2690813"/>
          <p14:tracePt t="41144" x="5224463" y="2690813"/>
          <p14:tracePt t="41151" x="5253038" y="2686050"/>
          <p14:tracePt t="41158" x="5295900" y="2686050"/>
          <p14:tracePt t="41169" x="5338763" y="2686050"/>
          <p14:tracePt t="41186" x="5505450" y="2686050"/>
          <p14:tracePt t="41203" x="5643563" y="2709863"/>
          <p14:tracePt t="41219" x="5757863" y="2724150"/>
          <p14:tracePt t="41236" x="5929313" y="2752725"/>
          <p14:tracePt t="41253" x="6038850" y="2771775"/>
          <p14:tracePt t="41269" x="6153150" y="2790825"/>
          <p14:tracePt t="41286" x="6191250" y="2795588"/>
          <p14:tracePt t="41303" x="6210300" y="2795588"/>
          <p14:tracePt t="41319" x="6215063" y="2795588"/>
          <p14:tracePt t="46692" x="6172200" y="2805113"/>
          <p14:tracePt t="46699" x="6105525" y="2819400"/>
          <p14:tracePt t="46705" x="6043613" y="2833688"/>
          <p14:tracePt t="46717" x="5957888" y="2847975"/>
          <p14:tracePt t="46734" x="5676900" y="2895600"/>
          <p14:tracePt t="46751" x="5476875" y="2928938"/>
          <p14:tracePt t="46768" x="5229225" y="2962275"/>
          <p14:tracePt t="46784" x="5100638" y="2976563"/>
          <p14:tracePt t="46801" x="4962525" y="2995613"/>
          <p14:tracePt t="46817" x="4805363" y="3014663"/>
          <p14:tracePt t="46834" x="4700588" y="3043238"/>
          <p14:tracePt t="46851" x="4619625" y="3062288"/>
          <p14:tracePt t="46867" x="4543425" y="3090863"/>
          <p14:tracePt t="46884" x="4514850" y="3095625"/>
          <p14:tracePt t="46901" x="4495800" y="3100388"/>
          <p14:tracePt t="46917" x="4491038" y="3100388"/>
          <p14:tracePt t="46934" x="4486275" y="3100388"/>
          <p14:tracePt t="46951" x="4486275" y="3105150"/>
          <p14:tracePt t="47337" x="4386263" y="3143250"/>
          <p14:tracePt t="47343" x="4224338" y="3224213"/>
          <p14:tracePt t="47350" x="4048125" y="3309938"/>
          <p14:tracePt t="47367" x="3667125" y="3471863"/>
          <p14:tracePt t="47384" x="3100388" y="3690938"/>
          <p14:tracePt t="47400" x="2767013" y="3838575"/>
          <p14:tracePt t="47417" x="2500313" y="3929063"/>
          <p14:tracePt t="47434" x="2238375" y="4005263"/>
          <p14:tracePt t="47450" x="2124075" y="4033838"/>
          <p14:tracePt t="47467" x="2047875" y="4048125"/>
          <p14:tracePt t="47484" x="1976438" y="4067175"/>
          <p14:tracePt t="47500" x="1947863" y="4071938"/>
          <p14:tracePt t="47517" x="1928813" y="4071938"/>
          <p14:tracePt t="47534" x="1924050" y="4071938"/>
          <p14:tracePt t="47567" x="1919288" y="4071938"/>
          <p14:tracePt t="47623" x="1919288" y="4076700"/>
          <p14:tracePt t="47638" x="1919288" y="4081463"/>
          <p14:tracePt t="47651" x="1919288" y="4086225"/>
          <p14:tracePt t="47658" x="1919288" y="4090988"/>
          <p14:tracePt t="47667" x="1914525" y="4100513"/>
          <p14:tracePt t="47684" x="1895475" y="4114800"/>
          <p14:tracePt t="47700" x="1852613" y="4143375"/>
          <p14:tracePt t="47717" x="1824038" y="4157663"/>
          <p14:tracePt t="47734" x="1800225" y="4171950"/>
          <p14:tracePt t="47750" x="1771650" y="4186238"/>
          <p14:tracePt t="47767" x="1762125" y="4191000"/>
          <p14:tracePt t="47784" x="1757363" y="4195763"/>
          <p14:tracePt t="47889" x="1757363" y="4191000"/>
          <p14:tracePt t="47903" x="1757363" y="4186238"/>
          <p14:tracePt t="47924" x="1757363" y="4181475"/>
          <p14:tracePt t="47952" x="1757363" y="4176713"/>
          <p14:tracePt t="47959" x="1757363" y="4171950"/>
          <p14:tracePt t="47967" x="1762125" y="4171950"/>
          <p14:tracePt t="47984" x="1762125" y="4167188"/>
          <p14:tracePt t="48000" x="1762125" y="4162425"/>
          <p14:tracePt t="48022" x="1762125" y="4157663"/>
          <p14:tracePt t="48043" x="1766888" y="4157663"/>
          <p14:tracePt t="48064" x="1766888" y="4152900"/>
          <p14:tracePt t="48092" x="1766888" y="4148138"/>
          <p14:tracePt t="48120" x="1766888" y="4143375"/>
          <p14:tracePt t="48218" x="1771650" y="4143375"/>
          <p14:tracePt t="48316" x="1781175" y="4143375"/>
          <p14:tracePt t="48960" x="1795463" y="4138613"/>
          <p14:tracePt t="48968" x="1804988" y="4138613"/>
          <p14:tracePt t="48974" x="1819275" y="4133850"/>
          <p14:tracePt t="48983" x="1828800" y="4133850"/>
          <p14:tracePt t="49000" x="1852613" y="4129088"/>
          <p14:tracePt t="49017" x="1890713" y="4114800"/>
          <p14:tracePt t="49033" x="1909763" y="4110038"/>
          <p14:tracePt t="49050" x="1943100" y="4100513"/>
          <p14:tracePt t="49067" x="2014538" y="4090988"/>
          <p14:tracePt t="49083" x="2062163" y="4076700"/>
          <p14:tracePt t="49100" x="2114550" y="4067175"/>
          <p14:tracePt t="49117" x="2133600" y="4067175"/>
          <p14:tracePt t="49133" x="2143125" y="4067175"/>
          <p14:tracePt t="49170" x="2147888" y="4067175"/>
          <p14:tracePt t="49255" x="2152650" y="4067175"/>
          <p14:tracePt t="49430" x="2162175" y="4067175"/>
          <p14:tracePt t="54172" x="2290763" y="4067175"/>
          <p14:tracePt t="54179" x="2362200" y="4067175"/>
          <p14:tracePt t="54186" x="2428875" y="4067175"/>
          <p14:tracePt t="54200" x="2652713" y="4057650"/>
          <p14:tracePt t="54215" x="2833688" y="4057650"/>
          <p14:tracePt t="54232" x="2995613" y="4057650"/>
          <p14:tracePt t="54248" x="3190875" y="4062413"/>
          <p14:tracePt t="54265" x="3286125" y="4067175"/>
          <p14:tracePt t="54282" x="3362325" y="4071938"/>
          <p14:tracePt t="54298" x="3462338" y="4081463"/>
          <p14:tracePt t="54315" x="3505200" y="4081463"/>
          <p14:tracePt t="54331" x="3529013" y="4086225"/>
          <p14:tracePt t="54348" x="3543300" y="4086225"/>
          <p14:tracePt t="54365" x="3552825" y="4086225"/>
          <p14:tracePt t="54409" x="3557588" y="4086225"/>
          <p14:tracePt t="54515" x="3557588" y="4090988"/>
          <p14:tracePt t="54528" x="3562350" y="4090988"/>
          <p14:tracePt t="54535" x="3567113" y="4090988"/>
          <p14:tracePt t="54548" x="3567113" y="4095750"/>
          <p14:tracePt t="54565" x="3595688" y="4105275"/>
          <p14:tracePt t="54581" x="3619500" y="4110038"/>
          <p14:tracePt t="54598" x="3652838" y="4114800"/>
          <p14:tracePt t="54615" x="3662363" y="4119563"/>
          <p14:tracePt t="54631" x="3671888" y="4119563"/>
          <p14:tracePt t="54648" x="3686175" y="4124325"/>
          <p14:tracePt t="54665" x="3709988" y="4124325"/>
          <p14:tracePt t="54681" x="3729038" y="4124325"/>
          <p14:tracePt t="54698" x="3752850" y="4124325"/>
          <p14:tracePt t="54715" x="3762375" y="4124325"/>
          <p14:tracePt t="54731" x="3767138" y="4124325"/>
          <p14:tracePt t="54748" x="3781425" y="4124325"/>
          <p14:tracePt t="54765" x="3790950" y="4124325"/>
          <p14:tracePt t="54781" x="3838575" y="4124325"/>
          <p14:tracePt t="54798" x="3881438" y="4124325"/>
          <p14:tracePt t="54815" x="3919538" y="4129088"/>
          <p14:tracePt t="54831" x="3971925" y="4143375"/>
          <p14:tracePt t="54848" x="4014788" y="4157663"/>
          <p14:tracePt t="54865" x="4090988" y="4167188"/>
          <p14:tracePt t="54881" x="4143375" y="4181475"/>
          <p14:tracePt t="54898" x="4195763" y="4191000"/>
          <p14:tracePt t="54915" x="4210050" y="4195763"/>
          <p14:tracePt t="81125" x="4205288" y="4205288"/>
          <p14:tracePt t="81131" x="4191000" y="4224338"/>
          <p14:tracePt t="81139" x="4171950" y="4238625"/>
          <p14:tracePt t="81156" x="4138613" y="4267200"/>
          <p14:tracePt t="81173" x="4095750" y="4295775"/>
          <p14:tracePt t="81189" x="4076700" y="4314825"/>
          <p14:tracePt t="81206" x="4062413" y="4329113"/>
          <p14:tracePt t="81222" x="4043363" y="4343400"/>
          <p14:tracePt t="81239" x="4033838" y="4352925"/>
          <p14:tracePt t="81256" x="4029075" y="4357688"/>
          <p14:tracePt t="81289" x="4029075" y="4362450"/>
          <p14:tracePt t="81306" x="4019550" y="4367213"/>
          <p14:tracePt t="81341" x="4014788" y="4367213"/>
          <p14:tracePt t="81356" x="4005263" y="4367213"/>
          <p14:tracePt t="81372" x="3981450" y="4367213"/>
          <p14:tracePt t="81389" x="3952875" y="4367213"/>
          <p14:tracePt t="81406" x="3919538" y="4367213"/>
          <p14:tracePt t="81422" x="3905250" y="4367213"/>
          <p14:tracePt t="81439" x="3871913" y="4367213"/>
          <p14:tracePt t="81456" x="3862388" y="4371975"/>
          <p14:tracePt t="81472" x="3852863" y="4371975"/>
          <p14:tracePt t="81489" x="3848100" y="4371975"/>
          <p14:tracePt t="81506" x="3843338" y="4371975"/>
          <p14:tracePt t="83925" x="3838575" y="4371975"/>
          <p14:tracePt t="83932" x="3833813" y="4371975"/>
          <p14:tracePt t="83946" x="3829050" y="4371975"/>
          <p14:tracePt t="83968" x="3824288" y="4371975"/>
          <p14:tracePt t="83988" x="3819525" y="4371975"/>
          <p14:tracePt t="83995" x="3810000" y="4367213"/>
          <p14:tracePt t="84005" x="3800475" y="4367213"/>
          <p14:tracePt t="84021" x="3771900" y="4362450"/>
          <p14:tracePt t="84038" x="3714750" y="4362450"/>
          <p14:tracePt t="84055" x="3662363" y="4357688"/>
          <p14:tracePt t="84071" x="3609975" y="4357688"/>
          <p14:tracePt t="84088" x="3590925" y="4352925"/>
          <p14:tracePt t="84105" x="3571875" y="4348163"/>
          <p14:tracePt t="84121" x="3567113" y="4343400"/>
          <p14:tracePt t="84138" x="3562350" y="4343400"/>
          <p14:tracePt t="84171" x="3557588" y="4343400"/>
          <p14:tracePt t="84269" x="3557588" y="4348163"/>
          <p14:tracePt t="84290" x="3562350" y="4352925"/>
          <p14:tracePt t="84633" x="3519488" y="4352925"/>
          <p14:tracePt t="84639" x="3457575" y="4352925"/>
          <p14:tracePt t="84655" x="3324225" y="4352925"/>
          <p14:tracePt t="84671" x="3148013" y="4343400"/>
          <p14:tracePt t="84688" x="2914650" y="4324350"/>
          <p14:tracePt t="84705" x="2757488" y="4314825"/>
          <p14:tracePt t="84721" x="2662238" y="4305300"/>
          <p14:tracePt t="84738" x="2519363" y="4300538"/>
          <p14:tracePt t="84755" x="2457450" y="4300538"/>
          <p14:tracePt t="84771" x="2405063" y="4314825"/>
          <p14:tracePt t="84788" x="2352675" y="4319588"/>
          <p14:tracePt t="84804" x="2333625" y="4324350"/>
          <p14:tracePt t="84821" x="2309813" y="4324350"/>
          <p14:tracePt t="84838" x="2305050" y="4324350"/>
          <p14:tracePt t="84854" x="2300288" y="4324350"/>
          <p14:tracePt t="84940" x="2300288" y="4329113"/>
          <p14:tracePt t="85004" x="2305050" y="4329113"/>
          <p14:tracePt t="85046" x="2314575" y="4329113"/>
          <p14:tracePt t="85052" x="2319338" y="4333875"/>
          <p14:tracePt t="85067" x="2324100" y="4338638"/>
          <p14:tracePt t="85073" x="2328863" y="4338638"/>
          <p14:tracePt t="85088" x="2338388" y="4348163"/>
          <p14:tracePt t="85104" x="2347913" y="4367213"/>
          <p14:tracePt t="85121" x="2357438" y="4371975"/>
          <p14:tracePt t="85138" x="2371725" y="4386263"/>
          <p14:tracePt t="85154" x="2381250" y="4386263"/>
          <p14:tracePt t="85171" x="2386013" y="4395788"/>
          <p14:tracePt t="85188" x="2390775" y="4395788"/>
          <p14:tracePt t="85221" x="2390775" y="4400550"/>
          <p14:tracePt t="85241" x="2362200" y="4400550"/>
          <p14:tracePt t="85254" x="2352675" y="4400550"/>
          <p14:tracePt t="85271" x="2319338" y="4391025"/>
          <p14:tracePt t="85288" x="2309813" y="4391025"/>
          <p14:tracePt t="85304" x="2300288" y="4391025"/>
          <p14:tracePt t="85321" x="2295525" y="4391025"/>
          <p14:tracePt t="85354" x="2295525" y="4386263"/>
          <p14:tracePt t="85396" x="2314575" y="4381500"/>
          <p14:tracePt t="85402" x="2324100" y="4381500"/>
          <p14:tracePt t="85409" x="2333625" y="4381500"/>
          <p14:tracePt t="85421" x="2347913" y="4381500"/>
          <p14:tracePt t="85438" x="2400300" y="4391025"/>
          <p14:tracePt t="85454" x="2428875" y="4395788"/>
          <p14:tracePt t="85471" x="2438400" y="4400550"/>
          <p14:tracePt t="85488" x="2452688" y="4405313"/>
          <p14:tracePt t="85521" x="2457450" y="4405313"/>
          <p14:tracePt t="85549" x="2414588" y="4405313"/>
          <p14:tracePt t="85557" x="2390775" y="4400550"/>
          <p14:tracePt t="85571" x="2343150" y="4386263"/>
          <p14:tracePt t="85588" x="2290763" y="4376738"/>
          <p14:tracePt t="85604" x="2238375" y="4367213"/>
          <p14:tracePt t="85621" x="2200275" y="4362450"/>
          <p14:tracePt t="85638" x="2190750" y="4362450"/>
          <p14:tracePt t="85683" x="2200275" y="4362450"/>
          <p14:tracePt t="85690" x="2205038" y="4362450"/>
          <p14:tracePt t="85704" x="2209800" y="4362450"/>
          <p14:tracePt t="85721" x="2233613" y="4362450"/>
          <p14:tracePt t="85737" x="2243138" y="4362450"/>
          <p14:tracePt t="85754" x="2271713" y="4367213"/>
          <p14:tracePt t="85771" x="2281238" y="4367213"/>
          <p14:tracePt t="85787" x="2295525" y="4371975"/>
          <p14:tracePt t="85804" x="2295525" y="4376738"/>
          <p14:tracePt t="85821" x="2300288" y="4376738"/>
          <p14:tracePt t="85837" x="2300288" y="4381500"/>
          <p14:tracePt t="85871" x="2233613" y="4395788"/>
          <p14:tracePt t="85887" x="2185988" y="4395788"/>
          <p14:tracePt t="85904" x="2152650" y="4391025"/>
          <p14:tracePt t="85921" x="2138363" y="4391025"/>
          <p14:tracePt t="85954" x="2138363" y="4381500"/>
          <p14:tracePt t="85991" x="2176463" y="4371975"/>
          <p14:tracePt t="85998" x="2190750" y="4371975"/>
          <p14:tracePt t="86005" x="2214563" y="4371975"/>
          <p14:tracePt t="86021" x="2262188" y="4376738"/>
          <p14:tracePt t="86037" x="2324100" y="4395788"/>
          <p14:tracePt t="86054" x="2386013" y="4414838"/>
          <p14:tracePt t="86071" x="2405063" y="4419600"/>
          <p14:tracePt t="86087" x="2409825" y="4419600"/>
          <p14:tracePt t="86131" x="2333625" y="4395788"/>
          <p14:tracePt t="86138" x="2309813" y="4391025"/>
          <p14:tracePt t="86154" x="2290763" y="4376738"/>
          <p14:tracePt t="86171" x="2266950" y="4362450"/>
          <p14:tracePt t="86187" x="2257425" y="4357688"/>
          <p14:tracePt t="86204" x="2257425" y="4352925"/>
          <p14:tracePt t="86243" x="2262188" y="4352925"/>
          <p14:tracePt t="86264" x="2281238" y="4352925"/>
          <p14:tracePt t="86271" x="2295525" y="4352925"/>
          <p14:tracePt t="86287" x="2338388" y="4362450"/>
          <p14:tracePt t="86304" x="2371725" y="4367213"/>
          <p14:tracePt t="86321" x="2405063" y="4376738"/>
          <p14:tracePt t="86337" x="2409825" y="4376738"/>
          <p14:tracePt t="86390" x="2309813" y="4386263"/>
          <p14:tracePt t="86397" x="2290763" y="4386263"/>
          <p14:tracePt t="86404" x="2266950" y="4381500"/>
          <p14:tracePt t="86421" x="2238375" y="4376738"/>
          <p14:tracePt t="86437" x="2209800" y="4371975"/>
          <p14:tracePt t="86454" x="2200275" y="4371975"/>
          <p14:tracePt t="86523" x="2266950" y="4367213"/>
          <p14:tracePt t="86530" x="2300288" y="4367213"/>
          <p14:tracePt t="86537" x="2328863" y="4367213"/>
          <p14:tracePt t="86554" x="2366963" y="4371975"/>
          <p14:tracePt t="86571" x="2400300" y="4376738"/>
          <p14:tracePt t="86587" x="2409825" y="4381500"/>
          <p14:tracePt t="86604" x="2409825" y="4386263"/>
          <p14:tracePt t="86621" x="2409825" y="4391025"/>
          <p14:tracePt t="86637" x="2305050" y="4376738"/>
          <p14:tracePt t="86654" x="2262188" y="4367213"/>
          <p14:tracePt t="86671" x="2214563" y="4357688"/>
          <p14:tracePt t="86687" x="2205038" y="4352925"/>
          <p14:tracePt t="86726" x="2209800" y="4348163"/>
          <p14:tracePt t="86737" x="2214563" y="4348163"/>
          <p14:tracePt t="86754" x="2252663" y="4348163"/>
          <p14:tracePt t="86770" x="2286000" y="4348163"/>
          <p14:tracePt t="86787" x="2324100" y="4352925"/>
          <p14:tracePt t="86788" x="2338388" y="4352925"/>
          <p14:tracePt t="86804" x="2357438" y="4357688"/>
          <p14:tracePt t="86821" x="2371725" y="4362450"/>
          <p14:tracePt t="86837" x="2376488" y="4362450"/>
          <p14:tracePt t="86870" x="2376488" y="4367213"/>
          <p14:tracePt t="86887" x="2295525" y="4381500"/>
          <p14:tracePt t="86904" x="2233613" y="4376738"/>
          <p14:tracePt t="86920" x="2214563" y="4371975"/>
          <p14:tracePt t="86937" x="2209800" y="4371975"/>
          <p14:tracePt t="86971" x="2238375" y="4371975"/>
          <p14:tracePt t="86987" x="2271713" y="4371975"/>
          <p14:tracePt t="87004" x="2324100" y="4371975"/>
          <p14:tracePt t="87020" x="2400300" y="4371975"/>
          <p14:tracePt t="87037" x="2428875" y="4381500"/>
          <p14:tracePt t="87054" x="2443163" y="4381500"/>
          <p14:tracePt t="87070" x="2447925" y="4386263"/>
          <p14:tracePt t="87111" x="2371725" y="4391025"/>
          <p14:tracePt t="87125" x="2319338" y="4391025"/>
          <p14:tracePt t="87137" x="2305050" y="4391025"/>
          <p14:tracePt t="87154" x="2281238" y="4391025"/>
          <p14:tracePt t="87189" x="2290763" y="4386263"/>
          <p14:tracePt t="87204" x="2314575" y="4381500"/>
          <p14:tracePt t="87220" x="2333625" y="4381500"/>
          <p14:tracePt t="87237" x="2362200" y="4381500"/>
          <p14:tracePt t="87254" x="2366963" y="4381500"/>
          <p14:tracePt t="87287" x="2371725" y="4381500"/>
          <p14:tracePt t="87321" x="2281238" y="4395788"/>
          <p14:tracePt t="87335" x="2233613" y="4395788"/>
          <p14:tracePt t="87342" x="2219325" y="4395788"/>
          <p14:tracePt t="87354" x="2200275" y="4395788"/>
          <p14:tracePt t="87370" x="2181225" y="4395788"/>
          <p14:tracePt t="87404" x="2185988" y="4391025"/>
          <p14:tracePt t="87420" x="2233613" y="4376738"/>
          <p14:tracePt t="87437" x="2266950" y="4376738"/>
          <p14:tracePt t="87454" x="2295525" y="4376738"/>
          <p14:tracePt t="87470" x="2309813" y="4376738"/>
          <p14:tracePt t="87487" x="2319338" y="4376738"/>
          <p14:tracePt t="87504" x="2324100" y="4386263"/>
          <p14:tracePt t="87520" x="2324100" y="4395788"/>
          <p14:tracePt t="87537" x="2324100" y="4410075"/>
          <p14:tracePt t="87554" x="2309813" y="4419600"/>
          <p14:tracePt t="87623" x="2309813" y="4414838"/>
          <p14:tracePt t="87630" x="2324100" y="4405313"/>
          <p14:tracePt t="87637" x="2338388" y="4405313"/>
          <p14:tracePt t="87653" x="2362200" y="4405313"/>
          <p14:tracePt t="87670" x="2371725" y="4405313"/>
          <p14:tracePt t="87687" x="2386013" y="4405313"/>
          <p14:tracePt t="87703" x="2390775" y="4405313"/>
          <p14:tracePt t="87720" x="2395538" y="4414838"/>
          <p14:tracePt t="87737" x="2381250" y="4419600"/>
          <p14:tracePt t="87753" x="2366963" y="4429125"/>
          <p14:tracePt t="87770" x="2343150" y="4429125"/>
          <p14:tracePt t="87787" x="2338388" y="4429125"/>
          <p14:tracePt t="87803" x="2333625" y="4424363"/>
          <p14:tracePt t="87821" x="2333625" y="4414838"/>
          <p14:tracePt t="87861" x="2366963" y="4400550"/>
          <p14:tracePt t="87874" x="2371725" y="4400550"/>
          <p14:tracePt t="87888" x="2376488" y="4400550"/>
          <p14:tracePt t="87917" x="2381250" y="4400550"/>
          <p14:tracePt t="87923" x="2381250" y="4405313"/>
          <p14:tracePt t="87980" x="2381250" y="4400550"/>
          <p14:tracePt t="87987" x="2381250" y="4391025"/>
          <p14:tracePt t="87994" x="2381250" y="4381500"/>
          <p14:tracePt t="88029" x="2381250" y="4291013"/>
          <p14:tracePt t="88050" x="2366963" y="4248150"/>
          <p14:tracePt t="88057" x="2362200" y="4243388"/>
          <p14:tracePt t="88070" x="2357438" y="4233863"/>
          <p14:tracePt t="88087" x="2347913" y="4224338"/>
          <p14:tracePt t="88103" x="2333625" y="4214813"/>
          <p14:tracePt t="88120" x="2290763" y="4200525"/>
          <p14:tracePt t="88137" x="2243138" y="4181475"/>
          <p14:tracePt t="88153" x="2176463" y="4167188"/>
          <p14:tracePt t="88170" x="2109788" y="4138613"/>
          <p14:tracePt t="88187" x="2071688" y="4129088"/>
          <p14:tracePt t="88203" x="2019300" y="4133850"/>
          <p14:tracePt t="88220" x="1995488" y="4143375"/>
          <p14:tracePt t="88237" x="1985963" y="4152900"/>
          <p14:tracePt t="88253" x="1976438" y="4176713"/>
          <p14:tracePt t="88270" x="1976438" y="4186238"/>
          <p14:tracePt t="88287" x="1976438" y="4191000"/>
          <p14:tracePt t="88303" x="1985963" y="4214813"/>
          <p14:tracePt t="88320" x="1985963" y="4224338"/>
          <p14:tracePt t="88337" x="2000250" y="4257675"/>
          <p14:tracePt t="88353" x="2005013" y="4300538"/>
          <p14:tracePt t="88370" x="2019300" y="4338638"/>
          <p14:tracePt t="88387" x="2028825" y="4371975"/>
          <p14:tracePt t="88403" x="2062163" y="4424363"/>
          <p14:tracePt t="88420" x="2100263" y="4462463"/>
          <p14:tracePt t="88437" x="2157413" y="4481513"/>
          <p14:tracePt t="88453" x="2228850" y="4500563"/>
          <p14:tracePt t="88470" x="2314575" y="4505325"/>
          <p14:tracePt t="88487" x="2371725" y="4491038"/>
          <p14:tracePt t="88503" x="2424113" y="4471988"/>
          <p14:tracePt t="88520" x="2486025" y="4443413"/>
          <p14:tracePt t="88537" x="2500313" y="4429125"/>
          <p14:tracePt t="88553" x="2514600" y="4414838"/>
          <p14:tracePt t="88587" x="2514600" y="4343400"/>
          <p14:tracePt t="88603" x="2495550" y="4257675"/>
          <p14:tracePt t="88620" x="2490788" y="4181475"/>
          <p14:tracePt t="88637" x="2490788" y="4076700"/>
          <p14:tracePt t="88653" x="2481263" y="3962400"/>
          <p14:tracePt t="88670" x="2471738" y="3910013"/>
          <p14:tracePt t="88687" x="2457450" y="3867150"/>
          <p14:tracePt t="88703" x="2452688" y="3852863"/>
          <p14:tracePt t="88720" x="2438400" y="3843338"/>
          <p14:tracePt t="88736" x="2419350" y="3843338"/>
          <p14:tracePt t="88753" x="2405063" y="3852863"/>
          <p14:tracePt t="88770" x="2366963" y="3876675"/>
          <p14:tracePt t="88786" x="2295525" y="3914775"/>
          <p14:tracePt t="88803" x="2243138" y="3938588"/>
          <p14:tracePt t="88820" x="2185988" y="3967163"/>
          <p14:tracePt t="88837" x="2152650" y="3981450"/>
          <p14:tracePt t="88853" x="2133600" y="3995738"/>
          <p14:tracePt t="88870" x="2124075" y="4005263"/>
          <p14:tracePt t="88886" x="2114550" y="4010025"/>
          <p14:tracePt t="88903" x="2105025" y="4024313"/>
          <p14:tracePt t="88920" x="2085975" y="4048125"/>
          <p14:tracePt t="88936" x="2081213" y="4081463"/>
          <p14:tracePt t="88953" x="2062163" y="4148138"/>
          <p14:tracePt t="88970" x="2062163" y="4200525"/>
          <p14:tracePt t="88986" x="2062163" y="4257675"/>
          <p14:tracePt t="89003" x="2071688" y="4338638"/>
          <p14:tracePt t="89020" x="2081213" y="4381500"/>
          <p14:tracePt t="89037" x="2100263" y="4414838"/>
          <p14:tracePt t="89053" x="2128838" y="4462463"/>
          <p14:tracePt t="89070" x="2176463" y="4495800"/>
          <p14:tracePt t="89086" x="2286000" y="4519613"/>
          <p14:tracePt t="89103" x="2366963" y="4524375"/>
          <p14:tracePt t="89120" x="2443163" y="4524375"/>
          <p14:tracePt t="89136" x="2557463" y="4514850"/>
          <p14:tracePt t="89153" x="2609850" y="4505325"/>
          <p14:tracePt t="89170" x="2652713" y="4486275"/>
          <p14:tracePt t="89186" x="2667000" y="4476750"/>
          <p14:tracePt t="89203" x="2676525" y="4448175"/>
          <p14:tracePt t="89220" x="2681288" y="4438650"/>
          <p14:tracePt t="89236" x="2676525" y="4381500"/>
          <p14:tracePt t="89253" x="2667000" y="4338638"/>
          <p14:tracePt t="89270" x="2643188" y="4233863"/>
          <p14:tracePt t="89286" x="2619375" y="4152900"/>
          <p14:tracePt t="89303" x="2538413" y="4024313"/>
          <p14:tracePt t="89320" x="2481263" y="3957638"/>
          <p14:tracePt t="89336" x="2433638" y="3914775"/>
          <p14:tracePt t="89353" x="2386013" y="3895725"/>
          <p14:tracePt t="89370" x="2362200" y="3895725"/>
          <p14:tracePt t="89386" x="2347913" y="3905250"/>
          <p14:tracePt t="89403" x="2319338" y="3938588"/>
          <p14:tracePt t="89420" x="2300288" y="3967163"/>
          <p14:tracePt t="89436" x="2290763" y="3990975"/>
          <p14:tracePt t="89453" x="2257425" y="4062413"/>
          <p14:tracePt t="89470" x="2238375" y="4124325"/>
          <p14:tracePt t="89486" x="2200275" y="4233863"/>
          <p14:tracePt t="89503" x="2181225" y="4319588"/>
          <p14:tracePt t="89520" x="2157413" y="4419600"/>
          <p14:tracePt t="89536" x="2143125" y="4567238"/>
          <p14:tracePt t="89553" x="2143125" y="4633913"/>
          <p14:tracePt t="89570" x="2152650" y="4748213"/>
          <p14:tracePt t="89586" x="2171700" y="4795838"/>
          <p14:tracePt t="89603" x="2185988" y="4819650"/>
          <p14:tracePt t="89620" x="2262188" y="4862513"/>
          <p14:tracePt t="89636" x="2338388" y="4881563"/>
          <p14:tracePt t="89653" x="2476500" y="4886325"/>
          <p14:tracePt t="89669" x="2581275" y="4872038"/>
          <p14:tracePt t="89686" x="2667000" y="4843463"/>
          <p14:tracePt t="89703" x="2752725" y="4786313"/>
          <p14:tracePt t="89720" x="2781300" y="4748213"/>
          <p14:tracePt t="89736" x="2795588" y="4719638"/>
          <p14:tracePt t="89753" x="2805113" y="4652963"/>
          <p14:tracePt t="89769" x="2790825" y="4629150"/>
          <p14:tracePt t="89786" x="2743200" y="4538663"/>
          <p14:tracePt t="89803" x="2690813" y="4448175"/>
          <p14:tracePt t="89819" x="2609850" y="4357688"/>
          <p14:tracePt t="89836" x="2466975" y="4195763"/>
          <p14:tracePt t="89853" x="2371725" y="4119563"/>
          <p14:tracePt t="89869" x="2300288" y="4086225"/>
          <p14:tracePt t="89886" x="2243138" y="4062413"/>
          <p14:tracePt t="89903" x="2228850" y="4062413"/>
          <p14:tracePt t="89919" x="2224088" y="4071938"/>
          <p14:tracePt t="89936" x="2214563" y="4086225"/>
          <p14:tracePt t="89953" x="2214563" y="4100513"/>
          <p14:tracePt t="89969" x="2195513" y="4119563"/>
          <p14:tracePt t="89986" x="2181225" y="4143375"/>
          <p14:tracePt t="90003" x="2143125" y="4176713"/>
          <p14:tracePt t="90019" x="2119313" y="4200525"/>
          <p14:tracePt t="90036" x="2105025" y="4219575"/>
          <p14:tracePt t="90053" x="2081213" y="4252913"/>
          <p14:tracePt t="90069" x="2066925" y="4271963"/>
          <p14:tracePt t="90086" x="2047875" y="4305300"/>
          <p14:tracePt t="90103" x="2038350" y="4343400"/>
          <p14:tracePt t="90119" x="2024063" y="4386263"/>
          <p14:tracePt t="90136" x="2024063" y="4443413"/>
          <p14:tracePt t="90153" x="2019300" y="4476750"/>
          <p14:tracePt t="90169" x="2019300" y="4524375"/>
          <p14:tracePt t="90186" x="2019300" y="4605338"/>
          <p14:tracePt t="90203" x="2024063" y="4638675"/>
          <p14:tracePt t="90219" x="2024063" y="4662488"/>
          <p14:tracePt t="90236" x="2033588" y="4686300"/>
          <p14:tracePt t="90253" x="2033588" y="4691063"/>
          <p14:tracePt t="90269" x="2066925" y="4700588"/>
          <p14:tracePt t="90286" x="2100263" y="4700588"/>
          <p14:tracePt t="90303" x="2147888" y="4691063"/>
          <p14:tracePt t="90319" x="2252663" y="4648200"/>
          <p14:tracePt t="90336" x="2328863" y="4600575"/>
          <p14:tracePt t="90353" x="2386013" y="4548188"/>
          <p14:tracePt t="90354" x="2409825" y="4519613"/>
          <p14:tracePt t="90369" x="2447925" y="4462463"/>
          <p14:tracePt t="90386" x="2462213" y="4429125"/>
          <p14:tracePt t="90403" x="2524125" y="4210050"/>
          <p14:tracePt t="90419" x="2524125" y="4129088"/>
          <p14:tracePt t="90436" x="2524125" y="4038600"/>
          <p14:tracePt t="90453" x="2495550" y="3919538"/>
          <p14:tracePt t="90469" x="2471738" y="3848100"/>
          <p14:tracePt t="90486" x="2438400" y="3776663"/>
          <p14:tracePt t="90503" x="2376488" y="3686175"/>
          <p14:tracePt t="90519" x="2333625" y="3638550"/>
          <p14:tracePt t="90536" x="2286000" y="3605213"/>
          <p14:tracePt t="90553" x="2271713" y="3600450"/>
          <p14:tracePt t="90569" x="2252663" y="3600450"/>
          <p14:tracePt t="90586" x="2224088" y="3629025"/>
          <p14:tracePt t="90603" x="2195513" y="3657600"/>
          <p14:tracePt t="90619" x="2114550" y="3719513"/>
          <p14:tracePt t="90636" x="2057400" y="3762375"/>
          <p14:tracePt t="90653" x="2000250" y="3800475"/>
          <p14:tracePt t="90669" x="1919288" y="3843338"/>
          <p14:tracePt t="90686" x="1881188" y="3871913"/>
          <p14:tracePt t="90702" x="1843088" y="3890963"/>
          <p14:tracePt t="90719" x="1804988" y="3910013"/>
          <p14:tracePt t="90736" x="1790700" y="3929063"/>
          <p14:tracePt t="90753" x="1762125" y="3962400"/>
          <p14:tracePt t="90769" x="1747838" y="3981450"/>
          <p14:tracePt t="90786" x="1728788" y="4010025"/>
          <p14:tracePt t="90802" x="1719263" y="4067175"/>
          <p14:tracePt t="90819" x="1714500" y="4138613"/>
          <p14:tracePt t="90836" x="1714500" y="4200525"/>
          <p14:tracePt t="90852" x="1719263" y="4305300"/>
          <p14:tracePt t="90869" x="1747838" y="4391025"/>
          <p14:tracePt t="90886" x="1795463" y="4510088"/>
          <p14:tracePt t="90903" x="1833563" y="4576763"/>
          <p14:tracePt t="90919" x="1885950" y="4629150"/>
          <p14:tracePt t="90936" x="1962150" y="4686300"/>
          <p14:tracePt t="90952" x="2047875" y="4719638"/>
          <p14:tracePt t="90969" x="2133600" y="4729163"/>
          <p14:tracePt t="90986" x="2238375" y="4733925"/>
          <p14:tracePt t="91002" x="2286000" y="4719638"/>
          <p14:tracePt t="91019" x="2328863" y="4695825"/>
          <p14:tracePt t="91036" x="2343150" y="4672013"/>
          <p14:tracePt t="91052" x="2347913" y="4662488"/>
          <p14:tracePt t="91069" x="2362200" y="4581525"/>
          <p14:tracePt t="91086" x="2381250" y="4486275"/>
          <p14:tracePt t="91102" x="2400300" y="4329113"/>
          <p14:tracePt t="91119" x="2414588" y="4219575"/>
          <p14:tracePt t="91136" x="2419350" y="4119563"/>
          <p14:tracePt t="91152" x="2409825" y="3995738"/>
          <p14:tracePt t="91169" x="2400300" y="3943350"/>
          <p14:tracePt t="91186" x="2395538" y="3900488"/>
          <p14:tracePt t="91202" x="2381250" y="3871913"/>
          <p14:tracePt t="91219" x="2366963" y="3857625"/>
          <p14:tracePt t="91236" x="2333625" y="3848100"/>
          <p14:tracePt t="91252" x="2314575" y="3848100"/>
          <p14:tracePt t="91269" x="2286000" y="3848100"/>
          <p14:tracePt t="91286" x="2219325" y="3852863"/>
          <p14:tracePt t="91302" x="2176463" y="3857625"/>
          <p14:tracePt t="91319" x="2147888" y="3867150"/>
          <p14:tracePt t="91336" x="2109788" y="3876675"/>
          <p14:tracePt t="91352" x="2090738" y="3886200"/>
          <p14:tracePt t="91369" x="2066925" y="3900488"/>
          <p14:tracePt t="91386" x="2057400" y="3905250"/>
          <p14:tracePt t="91402" x="2047875" y="3919538"/>
          <p14:tracePt t="91419" x="2033588" y="3948113"/>
          <p14:tracePt t="91436" x="2019300" y="3976688"/>
          <p14:tracePt t="91452" x="2005013" y="4019550"/>
          <p14:tracePt t="91469" x="1976438" y="4119563"/>
          <p14:tracePt t="91486" x="1971675" y="4191000"/>
          <p14:tracePt t="91502" x="1966913" y="4300538"/>
          <p14:tracePt t="91519" x="1971675" y="4362450"/>
          <p14:tracePt t="91536" x="1985963" y="4429125"/>
          <p14:tracePt t="91552" x="2014538" y="4481513"/>
          <p14:tracePt t="91569" x="2057400" y="4552950"/>
          <p14:tracePt t="91586" x="2119313" y="4605338"/>
          <p14:tracePt t="91602" x="2190750" y="4629150"/>
          <p14:tracePt t="91619" x="2257425" y="4652963"/>
          <p14:tracePt t="91636" x="2343150" y="4657725"/>
          <p14:tracePt t="91652" x="2395538" y="4657725"/>
          <p14:tracePt t="91669" x="2452688" y="4638675"/>
          <p14:tracePt t="91686" x="2543175" y="4610100"/>
          <p14:tracePt t="91702" x="2581275" y="4591050"/>
          <p14:tracePt t="91719" x="2605088" y="4567238"/>
          <p14:tracePt t="91736" x="2614613" y="4538663"/>
          <p14:tracePt t="91752" x="2614613" y="4505325"/>
          <p14:tracePt t="91769" x="2614613" y="4457700"/>
          <p14:tracePt t="91785" x="2605088" y="4391025"/>
          <p14:tracePt t="91802" x="2590800" y="4324350"/>
          <p14:tracePt t="91819" x="2547938" y="4191000"/>
          <p14:tracePt t="91835" x="2509838" y="4110038"/>
          <p14:tracePt t="91852" x="2424113" y="4000500"/>
          <p14:tracePt t="91869" x="2376488" y="3943350"/>
          <p14:tracePt t="91885" x="2343150" y="3900488"/>
          <p14:tracePt t="91902" x="2314575" y="3871913"/>
          <p14:tracePt t="91919" x="2300288" y="3871913"/>
          <p14:tracePt t="91935" x="2290763" y="3871913"/>
          <p14:tracePt t="91952" x="2257425" y="3914775"/>
          <p14:tracePt t="91969" x="2247900" y="3948113"/>
          <p14:tracePt t="91985" x="2219325" y="3986213"/>
          <p14:tracePt t="92019" x="2176463" y="4067175"/>
          <p14:tracePt t="92035" x="2128838" y="4171950"/>
          <p14:tracePt t="92052" x="2109788" y="4233863"/>
          <p14:tracePt t="92069" x="2081213" y="4314825"/>
          <p14:tracePt t="92085" x="2076450" y="4367213"/>
          <p14:tracePt t="92102" x="2076450" y="4414838"/>
          <p14:tracePt t="92119" x="2090738" y="4481513"/>
          <p14:tracePt t="92135" x="2100263" y="4510088"/>
          <p14:tracePt t="92152" x="2143125" y="4548188"/>
          <p14:tracePt t="92169" x="2238375" y="4595813"/>
          <p14:tracePt t="92185" x="2300288" y="4619625"/>
          <p14:tracePt t="92202" x="2371725" y="4629150"/>
          <p14:tracePt t="92219" x="2405063" y="4624388"/>
          <p14:tracePt t="92235" x="2433638" y="4614863"/>
          <p14:tracePt t="92252" x="2457450" y="4595813"/>
          <p14:tracePt t="92269" x="2466975" y="4581525"/>
          <p14:tracePt t="92302" x="2457450" y="4505325"/>
          <p14:tracePt t="92319" x="2438400" y="4471988"/>
          <p14:tracePt t="92335" x="2405063" y="4391025"/>
          <p14:tracePt t="92352" x="2366963" y="4324350"/>
          <p14:tracePt t="92369" x="2333625" y="4238625"/>
          <p14:tracePt t="92385" x="2266950" y="4119563"/>
          <p14:tracePt t="92402" x="2224088" y="4057650"/>
          <p14:tracePt t="92419" x="2185988" y="4024313"/>
          <p14:tracePt t="92435" x="2171700" y="4010025"/>
          <p14:tracePt t="92452" x="2166938" y="4010025"/>
          <p14:tracePt t="92469" x="2157413" y="4024313"/>
          <p14:tracePt t="92485" x="2152650" y="4057650"/>
          <p14:tracePt t="92502" x="2152650" y="4081463"/>
          <p14:tracePt t="92519" x="2152650" y="4114800"/>
          <p14:tracePt t="92535" x="2152650" y="4138613"/>
          <p14:tracePt t="92552" x="2152650" y="4148138"/>
          <p14:tracePt t="92568" x="2162175" y="4167188"/>
          <p14:tracePt t="92585" x="2166938" y="4176713"/>
          <p14:tracePt t="92602" x="2166938" y="4205288"/>
          <p14:tracePt t="92619" x="2166938" y="4229100"/>
          <p14:tracePt t="92635" x="2171700" y="4262438"/>
          <p14:tracePt t="92652" x="2181225" y="4329113"/>
          <p14:tracePt t="92669" x="2185988" y="4376738"/>
          <p14:tracePt t="92685" x="2190750" y="4443413"/>
          <p14:tracePt t="92702" x="2209800" y="4476750"/>
          <p14:tracePt t="92719" x="2219325" y="4510088"/>
          <p14:tracePt t="92735" x="2233613" y="4552950"/>
          <p14:tracePt t="92752" x="2247900" y="4567238"/>
          <p14:tracePt t="92769" x="2247900" y="4576763"/>
          <p14:tracePt t="92785" x="2252663" y="4581525"/>
          <p14:tracePt t="92802" x="2252663" y="4586288"/>
          <p14:tracePt t="92840" x="2257425" y="4586288"/>
          <p14:tracePt t="92889" x="2262188" y="4591050"/>
          <p14:tracePt t="92904" x="2266950" y="4595813"/>
          <p14:tracePt t="92910" x="2276475" y="4595813"/>
          <p14:tracePt t="92918" x="2276475" y="4600575"/>
          <p14:tracePt t="92935" x="2290763" y="4610100"/>
          <p14:tracePt t="92952" x="2314575" y="4624388"/>
          <p14:tracePt t="92968" x="2328863" y="4633913"/>
          <p14:tracePt t="92985" x="2343150" y="4633913"/>
          <p14:tracePt t="93002" x="2347913" y="4638675"/>
          <p14:tracePt t="93018" x="2352675" y="4638675"/>
          <p14:tracePt t="93052" x="2357438" y="4638675"/>
          <p14:tracePt t="93100" x="2362200" y="4638675"/>
          <p14:tracePt t="93134" x="2366963" y="4638675"/>
          <p14:tracePt t="93155" x="2371725" y="4638675"/>
          <p14:tracePt t="93197" x="2376488" y="4638675"/>
          <p14:tracePt t="93232" x="2381250" y="4638675"/>
          <p14:tracePt t="93260" x="2381250" y="4633913"/>
          <p14:tracePt t="93387" x="2386013" y="4633913"/>
          <p14:tracePt t="93534" x="2386013" y="4629150"/>
          <p14:tracePt t="93555" x="2390775" y="4629150"/>
          <p14:tracePt t="93583" x="2390775" y="4624388"/>
          <p14:tracePt t="93596" x="2390775" y="4619625"/>
          <p14:tracePt t="93610" x="2390775" y="4614863"/>
          <p14:tracePt t="93647" x="2390775" y="4610100"/>
          <p14:tracePt t="93667" x="2390775" y="4605338"/>
          <p14:tracePt t="93687" x="2390775" y="4600575"/>
          <p14:tracePt t="93716" x="2390775" y="4595813"/>
          <p14:tracePt t="93729" x="2390775" y="4591050"/>
          <p14:tracePt t="95039" x="2390775" y="4586288"/>
          <p14:tracePt t="95046" x="2381250" y="4586288"/>
          <p14:tracePt t="95053" x="2381250" y="4581525"/>
          <p14:tracePt t="95068" x="2395538" y="4552950"/>
          <p14:tracePt t="95084" x="2409825" y="4505325"/>
          <p14:tracePt t="95101" x="2438400" y="4448175"/>
          <p14:tracePt t="95118" x="2481263" y="4357688"/>
          <p14:tracePt t="95134" x="2500313" y="4314825"/>
          <p14:tracePt t="95151" x="2509838" y="4281488"/>
          <p14:tracePt t="95168" x="2514600" y="4276725"/>
          <p14:tracePt t="95201" x="2514600" y="4271963"/>
          <p14:tracePt t="95335" x="2519363" y="4271963"/>
          <p14:tracePt t="95369" x="2519363" y="4276725"/>
          <p14:tracePt t="95389" x="2524125" y="4276725"/>
          <p14:tracePt t="95396" x="2524125" y="4281488"/>
          <p14:tracePt t="95410" x="2524125" y="4291013"/>
          <p14:tracePt t="95418" x="2528888" y="4291013"/>
          <p14:tracePt t="95434" x="2528888" y="4295775"/>
          <p14:tracePt t="95451" x="2528888" y="4305300"/>
          <p14:tracePt t="95468" x="2528888" y="4329113"/>
          <p14:tracePt t="95484" x="2528888" y="4343400"/>
          <p14:tracePt t="95501" x="2528888" y="4367213"/>
          <p14:tracePt t="95518" x="2528888" y="4381500"/>
          <p14:tracePt t="95534" x="2528888" y="4395788"/>
          <p14:tracePt t="95551" x="2528888" y="4429125"/>
          <p14:tracePt t="95568" x="2533650" y="4452938"/>
          <p14:tracePt t="95584" x="2538413" y="4467225"/>
          <p14:tracePt t="95601" x="2547938" y="4500563"/>
          <p14:tracePt t="95618" x="2552700" y="4510088"/>
          <p14:tracePt t="95634" x="2552700" y="4519613"/>
          <p14:tracePt t="95651" x="2552700" y="4524375"/>
          <p14:tracePt t="95697" x="2552700" y="4529138"/>
          <p14:tracePt t="95753" x="2557463" y="4529138"/>
          <p14:tracePt t="95845" x="2557463" y="4524375"/>
          <p14:tracePt t="95851" x="2562225" y="4524375"/>
          <p14:tracePt t="95873" x="2562225" y="4514850"/>
          <p14:tracePt t="95894" x="2562225" y="4510088"/>
          <p14:tracePt t="95957" x="2562225" y="4505325"/>
          <p14:tracePt t="95999" x="2571750" y="4495800"/>
          <p14:tracePt t="96006" x="2581275" y="4491038"/>
          <p14:tracePt t="96017" x="2586038" y="4491038"/>
          <p14:tracePt t="96034" x="2614613" y="4486275"/>
          <p14:tracePt t="96051" x="2633663" y="4481513"/>
          <p14:tracePt t="96067" x="2652713" y="4481513"/>
          <p14:tracePt t="96084" x="2671763" y="4481513"/>
          <p14:tracePt t="96101" x="2686050" y="4481513"/>
          <p14:tracePt t="96117" x="2700338" y="4476750"/>
          <p14:tracePt t="96134" x="2709863" y="4476750"/>
          <p14:tracePt t="96167" x="2714625" y="4476750"/>
          <p14:tracePt t="96209" x="2719388" y="4476750"/>
          <p14:tracePt t="96237" x="2724150" y="4476750"/>
          <p14:tracePt t="96342" x="2724150" y="4471988"/>
          <p14:tracePt t="96356" x="2728913" y="4471988"/>
          <p14:tracePt t="96405" x="2728913" y="4467225"/>
          <p14:tracePt t="96461" x="2728913" y="4462463"/>
          <p14:tracePt t="96503" x="2728913" y="4452938"/>
          <p14:tracePt t="96525" x="2728913" y="4448175"/>
          <p14:tracePt t="96538" x="2728913" y="4443413"/>
          <p14:tracePt t="96559" x="2728913" y="4438650"/>
          <p14:tracePt t="96566" x="2728913" y="4433888"/>
          <p14:tracePt t="96594" x="2728913" y="4429125"/>
          <p14:tracePt t="96615" x="2728913" y="4424363"/>
          <p14:tracePt t="96685" x="2728913" y="4429125"/>
          <p14:tracePt t="96699" x="2733675" y="4433888"/>
          <p14:tracePt t="96706" x="2738438" y="4433888"/>
          <p14:tracePt t="96717" x="2752725" y="4443413"/>
          <p14:tracePt t="96734" x="2795588" y="4448175"/>
          <p14:tracePt t="96750" x="2847975" y="4452938"/>
          <p14:tracePt t="96767" x="2895600" y="4457700"/>
          <p14:tracePt t="96784" x="2938463" y="4467225"/>
          <p14:tracePt t="96801" x="2947988" y="4471988"/>
          <p14:tracePt t="96817" x="2952750" y="4471988"/>
          <p14:tracePt t="96834" x="2957513" y="4471988"/>
          <p14:tracePt t="97001" x="2957513" y="4467225"/>
          <p14:tracePt t="97007" x="2957513" y="4462463"/>
          <p14:tracePt t="97021" x="2957513" y="4457700"/>
          <p14:tracePt t="97035" x="2957513" y="4452938"/>
          <p14:tracePt t="97050" x="2957513" y="4443413"/>
          <p14:tracePt t="97067" x="2957513" y="4433888"/>
          <p14:tracePt t="97084" x="2957513" y="4429125"/>
          <p14:tracePt t="97100" x="2957513" y="4424363"/>
          <p14:tracePt t="97117" x="2957513" y="4419600"/>
          <p14:tracePt t="97134" x="2957513" y="4414838"/>
          <p14:tracePt t="97150" x="2957513" y="4410075"/>
          <p14:tracePt t="97167" x="2957513" y="4405313"/>
          <p14:tracePt t="97184" x="2952750" y="4395788"/>
          <p14:tracePt t="97217" x="2952750" y="4357688"/>
          <p14:tracePt t="97234" x="2952750" y="4333875"/>
          <p14:tracePt t="97250" x="2952750" y="4324350"/>
          <p14:tracePt t="97267" x="2952750" y="4314825"/>
          <p14:tracePt t="97284" x="2957513" y="4286250"/>
          <p14:tracePt t="97300" x="2962275" y="4262438"/>
          <p14:tracePt t="97317" x="2967038" y="4248150"/>
          <p14:tracePt t="97334" x="2967038" y="4238625"/>
          <p14:tracePt t="97449" x="2967038" y="4243388"/>
          <p14:tracePt t="97456" x="2976563" y="4243388"/>
          <p14:tracePt t="97467" x="2976563" y="4248150"/>
          <p14:tracePt t="97483" x="2986088" y="4257675"/>
          <p14:tracePt t="97500" x="2986088" y="4267200"/>
          <p14:tracePt t="97517" x="2990850" y="4281488"/>
          <p14:tracePt t="97534" x="2990850" y="4305300"/>
          <p14:tracePt t="97550" x="2990850" y="4319588"/>
          <p14:tracePt t="97567" x="2990850" y="4333875"/>
          <p14:tracePt t="97583" x="2990850" y="4362450"/>
          <p14:tracePt t="97600" x="2986088" y="4376738"/>
          <p14:tracePt t="97617" x="2986088" y="4386263"/>
          <p14:tracePt t="97634" x="2986088" y="4391025"/>
          <p14:tracePt t="97667" x="2986088" y="4395788"/>
          <p14:tracePt t="97687" x="2986088" y="4400550"/>
          <p14:tracePt t="97750" x="2986088" y="4405313"/>
          <p14:tracePt t="97778" x="2990850" y="4405313"/>
          <p14:tracePt t="97939" x="2990850" y="4400550"/>
          <p14:tracePt t="97988" x="2990850" y="4395788"/>
          <p14:tracePt t="99166" x="2981325" y="4386263"/>
          <p14:tracePt t="99172" x="2976563" y="4381500"/>
          <p14:tracePt t="99186" x="2971800" y="4381500"/>
          <p14:tracePt t="99200" x="2971800" y="4376738"/>
          <p14:tracePt t="99216" x="2967038" y="4376738"/>
          <p14:tracePt t="99233" x="2957513" y="4371975"/>
          <p14:tracePt t="99250" x="2952750" y="4371975"/>
          <p14:tracePt t="99305" x="2947988" y="4371975"/>
          <p14:tracePt t="99410" x="2943225" y="4371975"/>
          <p14:tracePt t="99445" x="2938463" y="4371975"/>
          <p14:tracePt t="99466" x="2933700" y="4371975"/>
          <p14:tracePt t="99480" x="2928938" y="4371975"/>
          <p14:tracePt t="99487" x="2924175" y="4367213"/>
          <p14:tracePt t="99508" x="2919413" y="4367213"/>
          <p14:tracePt t="99522" x="2914650" y="4367213"/>
          <p14:tracePt t="99536" x="2905125" y="4367213"/>
          <p14:tracePt t="99549" x="2867025" y="4362450"/>
          <p14:tracePt t="99566" x="2795588" y="4357688"/>
          <p14:tracePt t="99583" x="2695575" y="4352925"/>
          <p14:tracePt t="99600" x="2547938" y="4352925"/>
          <p14:tracePt t="99616" x="2481263" y="4352925"/>
          <p14:tracePt t="99633" x="2400300" y="4357688"/>
          <p14:tracePt t="99649" x="2309813" y="4362450"/>
          <p14:tracePt t="99666" x="2271713" y="4362450"/>
          <p14:tracePt t="99683" x="2243138" y="4362450"/>
          <p14:tracePt t="99699" x="2233613" y="4362450"/>
          <p14:tracePt t="99733" x="2228850" y="4362450"/>
          <p14:tracePt t="99837" x="2228850" y="4367213"/>
          <p14:tracePt t="99907" x="2228850" y="4362450"/>
          <p14:tracePt t="99935" x="2228850" y="4357688"/>
          <p14:tracePt t="99963" x="2228850" y="4352925"/>
          <p14:tracePt t="100012" x="2228850" y="4348163"/>
          <p14:tracePt t="100076" x="2228850" y="4343400"/>
          <p14:tracePt t="100194" x="2228850" y="4348163"/>
          <p14:tracePt t="100251" x="2228850" y="4352925"/>
          <p14:tracePt t="100313" x="2228850" y="4357688"/>
          <p14:tracePt t="100433" x="2233613" y="4357688"/>
          <p14:tracePt t="100468" x="2238375" y="4357688"/>
          <p14:tracePt t="100481" x="2238375" y="4362450"/>
          <p14:tracePt t="100545" x="2238375" y="4367213"/>
          <p14:tracePt t="100629" x="2238375" y="4371975"/>
          <p14:tracePt t="100664" x="2238375" y="4376738"/>
          <p14:tracePt t="100734" x="2238375" y="4381500"/>
          <p14:tracePt t="100798" x="2238375" y="4386263"/>
          <p14:tracePt t="100888" x="2243138" y="4386263"/>
          <p14:tracePt t="101014" x="2247900" y="4386263"/>
          <p14:tracePt t="101077" x="2252663" y="4386263"/>
          <p14:tracePt t="102633" x="2266950" y="4386263"/>
          <p14:tracePt t="102639" x="2276475" y="4386263"/>
          <p14:tracePt t="102648" x="2290763" y="4386263"/>
          <p14:tracePt t="102665" x="2314575" y="4391025"/>
          <p14:tracePt t="102682" x="2347913" y="4391025"/>
          <p14:tracePt t="102699" x="2371725" y="4391025"/>
          <p14:tracePt t="102715" x="2409825" y="4391025"/>
          <p14:tracePt t="102732" x="2505075" y="4386263"/>
          <p14:tracePt t="102748" x="2557463" y="4381500"/>
          <p14:tracePt t="102765" x="2628900" y="4376738"/>
          <p14:tracePt t="102782" x="2676525" y="4367213"/>
          <p14:tracePt t="102798" x="2714625" y="4362450"/>
          <p14:tracePt t="102815" x="2743200" y="4362450"/>
          <p14:tracePt t="102832" x="2752725" y="4357688"/>
          <p14:tracePt t="102865" x="2757488" y="4357688"/>
          <p14:tracePt t="102919" x="2762250" y="4357688"/>
          <p14:tracePt t="102947" x="2762250" y="4352925"/>
          <p14:tracePt t="102954" x="2767013" y="4352925"/>
          <p14:tracePt t="102975" x="2771775" y="4348163"/>
          <p14:tracePt t="102982" x="2776538" y="4343400"/>
          <p14:tracePt t="102998" x="2781300" y="4333875"/>
          <p14:tracePt t="103015" x="2781300" y="4324350"/>
          <p14:tracePt t="103032" x="2781300" y="4310063"/>
          <p14:tracePt t="103048" x="2781300" y="4300538"/>
          <p14:tracePt t="103065" x="2781300" y="4295775"/>
          <p14:tracePt t="103082" x="2781300" y="4286250"/>
          <p14:tracePt t="103098" x="2776538" y="4276725"/>
          <p14:tracePt t="103115" x="2771775" y="4267200"/>
          <p14:tracePt t="103132" x="2771775" y="4248150"/>
          <p14:tracePt t="103148" x="2767013" y="4233863"/>
          <p14:tracePt t="103165" x="2767013" y="4224338"/>
          <p14:tracePt t="103182" x="2762250" y="4224338"/>
          <p14:tracePt t="103215" x="2762250" y="4219575"/>
          <p14:tracePt t="103234" x="2757488" y="4219575"/>
          <p14:tracePt t="103298" x="2752725" y="4219575"/>
          <p14:tracePt t="103332" x="2747963" y="4219575"/>
          <p14:tracePt t="103360" x="2743200" y="4219575"/>
          <p14:tracePt t="103396" x="2738438" y="4224338"/>
          <p14:tracePt t="103402" x="2738438" y="4229100"/>
          <p14:tracePt t="103415" x="2733675" y="4248150"/>
          <p14:tracePt t="103432" x="2733675" y="4271963"/>
          <p14:tracePt t="103448" x="2728913" y="4295775"/>
          <p14:tracePt t="103465" x="2724150" y="4324350"/>
          <p14:tracePt t="103481" x="2724150" y="4329113"/>
          <p14:tracePt t="103498" x="2719388" y="4348163"/>
          <p14:tracePt t="103515" x="2709863" y="4367213"/>
          <p14:tracePt t="103532" x="2709863" y="4371975"/>
          <p14:tracePt t="103548" x="2705100" y="4386263"/>
          <p14:tracePt t="103550" x="2700338" y="4391025"/>
          <p14:tracePt t="103565" x="2695575" y="4400550"/>
          <p14:tracePt t="103581" x="2690813" y="4405313"/>
          <p14:tracePt t="103598" x="2676525" y="4429125"/>
          <p14:tracePt t="103615" x="2662238" y="4452938"/>
          <p14:tracePt t="103632" x="2652713" y="4471988"/>
          <p14:tracePt t="103648" x="2638425" y="4495800"/>
          <p14:tracePt t="103665" x="2633663" y="4510088"/>
          <p14:tracePt t="103682" x="2633663" y="4519613"/>
          <p14:tracePt t="103698" x="2628900" y="4524375"/>
          <p14:tracePt t="103830" x="2628900" y="4519613"/>
          <p14:tracePt t="103837" x="2633663" y="4514850"/>
          <p14:tracePt t="103848" x="2633663" y="4510088"/>
          <p14:tracePt t="103865" x="2633663" y="4500563"/>
          <p14:tracePt t="103914" x="2643188" y="4462463"/>
          <p14:tracePt t="103942" x="2652713" y="4448175"/>
          <p14:tracePt t="103956" x="2652713" y="4443413"/>
          <p14:tracePt t="103963" x="2662238" y="4433888"/>
          <p14:tracePt t="103970" x="2676525" y="4429125"/>
          <p14:tracePt t="103981" x="2690813" y="4429125"/>
          <p14:tracePt t="103998" x="2733675" y="4424363"/>
          <p14:tracePt t="104015" x="2767013" y="4419600"/>
          <p14:tracePt t="104031" x="2790825" y="4419600"/>
          <p14:tracePt t="104048" x="2814638" y="4414838"/>
          <p14:tracePt t="104065" x="2824163" y="4414838"/>
          <p14:tracePt t="104082" x="2833688" y="4414838"/>
          <p14:tracePt t="104124" x="2838450" y="4414838"/>
          <p14:tracePt t="104300" x="2843213" y="4414838"/>
          <p14:tracePt t="104567" x="2847975" y="4410075"/>
          <p14:tracePt t="104573" x="2852738" y="4410075"/>
          <p14:tracePt t="104588" x="2857500" y="4410075"/>
          <p14:tracePt t="104600" x="2862263" y="4410075"/>
          <p14:tracePt t="104664" x="2867025" y="4410075"/>
          <p14:tracePt t="104734" x="2871788" y="4410075"/>
          <p14:tracePt t="104804" x="2876550" y="4410075"/>
          <p14:tracePt t="104832" x="2876550" y="4405313"/>
          <p14:tracePt t="104859" x="2876550" y="4400550"/>
          <p14:tracePt t="104916" x="2876550" y="4395788"/>
          <p14:tracePt t="104978" x="2876550" y="4391025"/>
          <p14:tracePt t="105014" x="2876550" y="4386263"/>
          <p14:tracePt t="105049" x="2876550" y="4381500"/>
          <p14:tracePt t="105112" x="2876550" y="4376738"/>
          <p14:tracePt t="105217" x="2871788" y="4376738"/>
          <p14:tracePt t="105260" x="2867025" y="4376738"/>
          <p14:tracePt t="105400" x="2867025" y="4371975"/>
          <p14:tracePt t="105602" x="2862263" y="4371975"/>
          <p14:tracePt t="106464" x="2867025" y="4376738"/>
          <p14:tracePt t="106471" x="2876550" y="4381500"/>
          <p14:tracePt t="106480" x="2890838" y="4381500"/>
          <p14:tracePt t="106497" x="2924175" y="4381500"/>
          <p14:tracePt t="106514" x="3062288" y="4371975"/>
          <p14:tracePt t="106530" x="3148013" y="4367213"/>
          <p14:tracePt t="106548" x="3286125" y="4357688"/>
          <p14:tracePt t="106564" x="3371850" y="4357688"/>
          <p14:tracePt t="106581" x="3419475" y="4352925"/>
          <p14:tracePt t="106597" x="3448050" y="4352925"/>
          <p14:tracePt t="106614" x="3452813" y="4352925"/>
          <p14:tracePt t="107241" x="3462338" y="4362450"/>
          <p14:tracePt t="107248" x="3467100" y="4362450"/>
          <p14:tracePt t="107255" x="3471863" y="4367213"/>
          <p14:tracePt t="107264" x="3481388" y="4371975"/>
          <p14:tracePt t="107280" x="3490913" y="4381500"/>
          <p14:tracePt t="107297" x="3500438" y="4391025"/>
          <p14:tracePt t="107314" x="3505200" y="4391025"/>
          <p14:tracePt t="107330" x="3505200" y="4395788"/>
          <p14:tracePt t="107347" x="3509963" y="4395788"/>
          <p14:tracePt t="107380" x="3514725" y="4395788"/>
          <p14:tracePt t="107409" x="3519488" y="4395788"/>
          <p14:tracePt t="107437" x="3519488" y="4400550"/>
          <p14:tracePt t="107487" x="3524250" y="4400550"/>
          <p14:tracePt t="107704" x="3524250" y="4405313"/>
          <p14:tracePt t="107816" x="3524250" y="4410075"/>
          <p14:tracePt t="107851" x="3529013" y="4410075"/>
          <p14:tracePt t="107900" x="3533775" y="4410075"/>
          <p14:tracePt t="108299" x="3538538" y="4410075"/>
          <p14:tracePt t="108306" x="3548063" y="4405313"/>
          <p14:tracePt t="108313" x="3557588" y="4405313"/>
          <p14:tracePt t="108330" x="3581400" y="4400550"/>
          <p14:tracePt t="108347" x="3614738" y="4395788"/>
          <p14:tracePt t="108363" x="3652838" y="4391025"/>
          <p14:tracePt t="108380" x="3686175" y="4391025"/>
          <p14:tracePt t="108397" x="3738563" y="4376738"/>
          <p14:tracePt t="108413" x="3781425" y="4376738"/>
          <p14:tracePt t="108430" x="3824288" y="4376738"/>
          <p14:tracePt t="108446" x="3867150" y="4367213"/>
          <p14:tracePt t="108463" x="3886200" y="4362450"/>
          <p14:tracePt t="108480" x="3900488" y="4362450"/>
          <p14:tracePt t="108496" x="3919538" y="4362450"/>
          <p14:tracePt t="108513" x="3924300" y="4357688"/>
          <p14:tracePt t="108546" x="3929063" y="4357688"/>
          <p14:tracePt t="108587" x="3933825" y="4357688"/>
          <p14:tracePt t="108705" x="3938588" y="4352925"/>
          <p14:tracePt t="108750" x="3938588" y="4348163"/>
          <p14:tracePt t="108790" x="3943350" y="4348163"/>
          <p14:tracePt t="108832" x="3948113" y="4348163"/>
          <p14:tracePt t="108888" x="3948113" y="4343400"/>
          <p14:tracePt t="109224" x="3967163" y="4348163"/>
          <p14:tracePt t="109231" x="3986213" y="4357688"/>
          <p14:tracePt t="109238" x="4014788" y="4371975"/>
          <p14:tracePt t="109246" x="4029075" y="4376738"/>
          <p14:tracePt t="109263" x="4052888" y="4386263"/>
          <p14:tracePt t="109279" x="4129088" y="4424363"/>
          <p14:tracePt t="109296" x="4171950" y="4438650"/>
          <p14:tracePt t="109313" x="4229100" y="4448175"/>
          <p14:tracePt t="109330" x="4305300" y="4457700"/>
          <p14:tracePt t="109346" x="4343400" y="4457700"/>
          <p14:tracePt t="109363" x="4376738" y="4457700"/>
          <p14:tracePt t="109380" x="4424363" y="4457700"/>
          <p14:tracePt t="109396" x="4448175" y="4452938"/>
          <p14:tracePt t="109413" x="4471988" y="4448175"/>
          <p14:tracePt t="109429" x="4481513" y="4443413"/>
          <p14:tracePt t="109446" x="4486275" y="4438650"/>
          <p14:tracePt t="109463" x="4491038" y="4438650"/>
          <p14:tracePt t="111024" x="4500563" y="4433888"/>
          <p14:tracePt t="111031" x="4510088" y="4433888"/>
          <p14:tracePt t="111046" x="4533900" y="4433888"/>
          <p14:tracePt t="111062" x="4552950" y="4433888"/>
          <p14:tracePt t="111079" x="4567238" y="4433888"/>
          <p14:tracePt t="111096" x="4576763" y="4433888"/>
          <p14:tracePt t="111112" x="4581525" y="4433888"/>
          <p14:tracePt t="111129" x="4591050" y="4429125"/>
          <p14:tracePt t="111178" x="4595813" y="4429125"/>
          <p14:tracePt t="111206" x="4600575" y="4429125"/>
          <p14:tracePt t="111234" x="4600575" y="4424363"/>
          <p14:tracePt t="111311" x="4600575" y="4419600"/>
          <p14:tracePt t="112089" x="4600575" y="4424363"/>
          <p14:tracePt t="112138" x="4605338" y="4424363"/>
          <p14:tracePt t="112145" x="4614863" y="4424363"/>
          <p14:tracePt t="112152" x="4624388" y="4424363"/>
          <p14:tracePt t="112162" x="4629150" y="4424363"/>
          <p14:tracePt t="112179" x="4652963" y="4424363"/>
          <p14:tracePt t="112195" x="4710113" y="4414838"/>
          <p14:tracePt t="112212" x="4748213" y="4410075"/>
          <p14:tracePt t="112229" x="4814888" y="4386263"/>
          <p14:tracePt t="112245" x="4848225" y="4376738"/>
          <p14:tracePt t="112262" x="4872038" y="4367213"/>
          <p14:tracePt t="112279" x="4895850" y="4352925"/>
          <p14:tracePt t="112295" x="4900613" y="4352925"/>
          <p14:tracePt t="112312" x="4900613" y="4348163"/>
          <p14:tracePt t="112328" x="4905375" y="4348163"/>
          <p14:tracePt t="112362" x="4910138" y="4343400"/>
          <p14:tracePt t="112418" x="4914900" y="4343400"/>
          <p14:tracePt t="112425" x="4914900" y="4338638"/>
          <p14:tracePt t="112712" x="4914900" y="4343400"/>
          <p14:tracePt t="112782" x="4914900" y="4348163"/>
          <p14:tracePt t="119808" x="5029200" y="4348163"/>
          <p14:tracePt t="119815" x="5062538" y="4348163"/>
          <p14:tracePt t="119826" x="5105400" y="4348163"/>
          <p14:tracePt t="119843" x="5233988" y="4348163"/>
          <p14:tracePt t="119859" x="5319713" y="4352925"/>
          <p14:tracePt t="119876" x="5386388" y="4357688"/>
          <p14:tracePt t="119878" x="5424488" y="4357688"/>
          <p14:tracePt t="119893" x="5491163" y="4357688"/>
          <p14:tracePt t="119909" x="5543550" y="4362450"/>
          <p14:tracePt t="119926" x="5581650" y="4362450"/>
          <p14:tracePt t="119943" x="5634038" y="4362450"/>
          <p14:tracePt t="119959" x="5657850" y="4362450"/>
          <p14:tracePt t="119976" x="5695950" y="4362450"/>
          <p14:tracePt t="119993" x="5715000" y="4362450"/>
          <p14:tracePt t="120009" x="5729288" y="4362450"/>
          <p14:tracePt t="120026" x="5748338" y="4362450"/>
          <p14:tracePt t="120043" x="5753100" y="4362450"/>
          <p14:tracePt t="120059" x="5757863" y="4362450"/>
          <p14:tracePt t="120076" x="5762625" y="4362450"/>
          <p14:tracePt t="120093" x="5767388" y="4362450"/>
          <p14:tracePt t="120144" x="5772150" y="4362450"/>
          <p14:tracePt t="120215" x="5776913" y="4362450"/>
          <p14:tracePt t="120243" x="5776913" y="4367213"/>
          <p14:tracePt t="120264" x="5781675" y="4371975"/>
          <p14:tracePt t="120278" x="5781675" y="4376738"/>
          <p14:tracePt t="120291" x="5781675" y="4386263"/>
          <p14:tracePt t="120313" x="5781675" y="4391025"/>
          <p14:tracePt t="120319" x="5781675" y="4395788"/>
          <p14:tracePt t="120340" x="5781675" y="4400550"/>
          <p14:tracePt t="120354" x="5786438" y="4405313"/>
          <p14:tracePt t="120361" x="5786438" y="4414838"/>
          <p14:tracePt t="120376" x="5786438" y="4424363"/>
          <p14:tracePt t="120392" x="5791200" y="4429125"/>
          <p14:tracePt t="120409" x="5791200" y="4438650"/>
          <p14:tracePt t="120426" x="5791200" y="4443413"/>
          <p14:tracePt t="120459" x="5791200" y="4448175"/>
          <p14:tracePt t="120476" x="5791200" y="4452938"/>
          <p14:tracePt t="120530" x="5791200" y="4457700"/>
          <p14:tracePt t="120557" x="5795963" y="4457700"/>
          <p14:tracePt t="172097" x="0" y="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Choosing the DCF Discount Rate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Text 2"/>
          <p:cNvSpPr/>
          <p:nvPr/>
        </p:nvSpPr>
        <p:spPr>
          <a:xfrm>
            <a:off x="475488" y="1188720"/>
            <a:ext cx="8229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discount rate (r) is the investor's required total return — it must reflect ALL risks.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457200" y="1691640"/>
            <a:ext cx="8229600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603504" y="1783080"/>
            <a:ext cx="365760" cy="365760"/>
          </a:xfrm>
          <a:prstGeom prst="ellipse">
            <a:avLst/>
          </a:prstGeom>
          <a:solidFill>
            <a:srgbClr val="1E2A38"/>
          </a:solidFill>
          <a:ln/>
        </p:spPr>
      </p:sp>
      <p:sp>
        <p:nvSpPr>
          <p:cNvPr id="7" name="Text 5"/>
          <p:cNvSpPr/>
          <p:nvPr/>
        </p:nvSpPr>
        <p:spPr>
          <a:xfrm>
            <a:off x="603504" y="1783080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Base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143000" y="1691640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Risk-Free Rate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297680" y="1691640"/>
            <a:ext cx="4251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 T-Bills ~25% · Saudi sukuk ~5% · US Treasury ~4.5%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57200" y="2295144"/>
            <a:ext cx="8229600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03504" y="2386584"/>
            <a:ext cx="365760" cy="365760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2" name="Text 10"/>
          <p:cNvSpPr/>
          <p:nvPr/>
        </p:nvSpPr>
        <p:spPr>
          <a:xfrm>
            <a:off x="603504" y="2386584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143000" y="2295144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Inflation Premium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4297680" y="2295144"/>
            <a:ext cx="4251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Egypt: high inflation adds 2–4% · Gulf: 1–2%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2898648"/>
            <a:ext cx="8229600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03504" y="2990088"/>
            <a:ext cx="365760" cy="365760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17" name="Text 15"/>
          <p:cNvSpPr/>
          <p:nvPr/>
        </p:nvSpPr>
        <p:spPr>
          <a:xfrm>
            <a:off x="603504" y="2990088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143000" y="2898648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Estate Risk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4297680" y="2898648"/>
            <a:ext cx="4251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Illiquidity, management burden, lease risk adds 2–4%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57200" y="3502152"/>
            <a:ext cx="8229600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03504" y="3593592"/>
            <a:ext cx="365760" cy="365760"/>
          </a:xfrm>
          <a:prstGeom prst="ellipse">
            <a:avLst/>
          </a:prstGeom>
          <a:solidFill>
            <a:srgbClr val="B85042"/>
          </a:solidFill>
          <a:ln/>
        </p:spPr>
      </p:sp>
      <p:sp>
        <p:nvSpPr>
          <p:cNvPr id="22" name="Text 20"/>
          <p:cNvSpPr/>
          <p:nvPr/>
        </p:nvSpPr>
        <p:spPr>
          <a:xfrm>
            <a:off x="603504" y="3593592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+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1143000" y="3502152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Property-Specific Risk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4297680" y="3502152"/>
            <a:ext cx="4251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Age, location, tenant quality adds 0–3%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457200" y="4105656"/>
            <a:ext cx="8229600" cy="548640"/>
          </a:xfrm>
          <a:prstGeom prst="rect">
            <a:avLst/>
          </a:prstGeom>
          <a:solidFill>
            <a:srgbClr val="4F7A5C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603504" y="4197096"/>
            <a:ext cx="365760" cy="36576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27" name="Text 25"/>
          <p:cNvSpPr/>
          <p:nvPr/>
        </p:nvSpPr>
        <p:spPr>
          <a:xfrm>
            <a:off x="603504" y="4197096"/>
            <a:ext cx="365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4F7A5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1143000" y="4105656"/>
            <a:ext cx="3108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Required Return (r)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4297680" y="4105656"/>
            <a:ext cx="4251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 prime office ~18–22% · Saudi ~9–12%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31" name="Text 29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512"/>
    </mc:Choice>
    <mc:Fallback xmlns="">
      <p:transition spd="slow" advTm="1375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682" x="4129088" y="3848100"/>
          <p14:tracePt t="46984" x="4105275" y="3838575"/>
          <p14:tracePt t="46991" x="4067175" y="3824288"/>
          <p14:tracePt t="47001" x="3995738" y="3795713"/>
          <p14:tracePt t="47018" x="3881438" y="3752850"/>
          <p14:tracePt t="47034" x="3690938" y="3657600"/>
          <p14:tracePt t="47051" x="3562350" y="3595688"/>
          <p14:tracePt t="47068" x="3400425" y="3509963"/>
          <p14:tracePt t="47084" x="3305175" y="3476625"/>
          <p14:tracePt t="47101" x="3209925" y="3438525"/>
          <p14:tracePt t="47117" x="3105150" y="3390900"/>
          <p14:tracePt t="47134" x="3048000" y="3357563"/>
          <p14:tracePt t="47151" x="2990850" y="3319463"/>
          <p14:tracePt t="47167" x="2914650" y="3286125"/>
          <p14:tracePt t="47184" x="2886075" y="3267075"/>
          <p14:tracePt t="47201" x="2852738" y="3252788"/>
          <p14:tracePt t="47217" x="2847975" y="3248025"/>
          <p14:tracePt t="47234" x="2843213" y="3248025"/>
          <p14:tracePt t="47251" x="2838450" y="3248025"/>
          <p14:tracePt t="47292" x="2838450" y="3243263"/>
          <p14:tracePt t="47768" x="2800350" y="3243263"/>
          <p14:tracePt t="47775" x="2733675" y="3243263"/>
          <p14:tracePt t="47784" x="2667000" y="3248025"/>
          <p14:tracePt t="47800" x="2509838" y="3252788"/>
          <p14:tracePt t="47817" x="2286000" y="3252788"/>
          <p14:tracePt t="47834" x="2157413" y="3262313"/>
          <p14:tracePt t="47850" x="2071688" y="3262313"/>
          <p14:tracePt t="47867" x="1971675" y="3267075"/>
          <p14:tracePt t="47884" x="1933575" y="3267075"/>
          <p14:tracePt t="47901" x="1909763" y="3271838"/>
          <p14:tracePt t="47917" x="1905000" y="3271838"/>
          <p14:tracePt t="48020" x="1905000" y="3276600"/>
          <p14:tracePt t="48055" x="1905000" y="3281363"/>
          <p14:tracePt t="48090" x="1905000" y="3286125"/>
          <p14:tracePt t="48210" x="1905000" y="3290888"/>
          <p14:tracePt t="49770" x="1905000" y="3286125"/>
          <p14:tracePt t="50331" x="1838325" y="3243263"/>
          <p14:tracePt t="50339" x="1785938" y="3205163"/>
          <p14:tracePt t="50352" x="1609725" y="3076575"/>
          <p14:tracePt t="50366" x="1443038" y="2938463"/>
          <p14:tracePt t="50383" x="1323975" y="2833688"/>
          <p14:tracePt t="50400" x="1219200" y="2733675"/>
          <p14:tracePt t="50400" x="1176338" y="2690813"/>
          <p14:tracePt t="50416" x="1123950" y="2638425"/>
          <p14:tracePt t="50433" x="1100138" y="2609850"/>
          <p14:tracePt t="50450" x="1095375" y="2600325"/>
          <p14:tracePt t="50527" x="1100138" y="2600325"/>
          <p14:tracePt t="50540" x="1104900" y="2600325"/>
          <p14:tracePt t="50561" x="1109663" y="2600325"/>
          <p14:tracePt t="50617" x="1114425" y="2600325"/>
          <p14:tracePt t="50646" x="1119188" y="2600325"/>
          <p14:tracePt t="50653" x="1143000" y="2605088"/>
          <p14:tracePt t="50660" x="1171575" y="2605088"/>
          <p14:tracePt t="50667" x="1200150" y="2605088"/>
          <p14:tracePt t="50683" x="1266825" y="2600325"/>
          <p14:tracePt t="50699" x="1366838" y="2595563"/>
          <p14:tracePt t="50716" x="1519238" y="2590800"/>
          <p14:tracePt t="50733" x="1624013" y="2590800"/>
          <p14:tracePt t="50749" x="1738313" y="2595563"/>
          <p14:tracePt t="50766" x="1833563" y="2600325"/>
          <p14:tracePt t="50783" x="2028825" y="2628900"/>
          <p14:tracePt t="50799" x="2162175" y="2643188"/>
          <p14:tracePt t="50816" x="2247900" y="2647950"/>
          <p14:tracePt t="50833" x="2324100" y="2657475"/>
          <p14:tracePt t="50849" x="2414588" y="2667000"/>
          <p14:tracePt t="50866" x="2438400" y="2667000"/>
          <p14:tracePt t="50883" x="2457450" y="2667000"/>
          <p14:tracePt t="50916" x="2462213" y="2667000"/>
          <p14:tracePt t="50939" x="2466975" y="2667000"/>
          <p14:tracePt t="50949" x="2471738" y="2667000"/>
          <p14:tracePt t="50966" x="2476500" y="2667000"/>
          <p14:tracePt t="50983" x="2481263" y="2667000"/>
          <p14:tracePt t="50999" x="2486025" y="2667000"/>
          <p14:tracePt t="51023" x="2490788" y="2667000"/>
          <p14:tracePt t="51115" x="2495550" y="2667000"/>
          <p14:tracePt t="51591" x="2543175" y="2671763"/>
          <p14:tracePt t="51598" x="2605088" y="2671763"/>
          <p14:tracePt t="51605" x="2676525" y="2671763"/>
          <p14:tracePt t="51616" x="2752725" y="2671763"/>
          <p14:tracePt t="51633" x="3143250" y="2676525"/>
          <p14:tracePt t="51649" x="3405188" y="2681288"/>
          <p14:tracePt t="51666" x="3619500" y="2695575"/>
          <p14:tracePt t="51682" x="3962400" y="2738438"/>
          <p14:tracePt t="51699" x="4148138" y="2762250"/>
          <p14:tracePt t="51716" x="4362450" y="2790825"/>
          <p14:tracePt t="51732" x="4491038" y="2814638"/>
          <p14:tracePt t="51749" x="4595813" y="2828925"/>
          <p14:tracePt t="51766" x="4705350" y="2838450"/>
          <p14:tracePt t="51782" x="4738688" y="2843213"/>
          <p14:tracePt t="51799" x="4752975" y="2843213"/>
          <p14:tracePt t="51816" x="4767263" y="2843213"/>
          <p14:tracePt t="51832" x="4772025" y="2843213"/>
          <p14:tracePt t="51920" x="4776788" y="2843213"/>
          <p14:tracePt t="52110" x="4776788" y="2838450"/>
          <p14:tracePt t="52249" x="4786313" y="2833688"/>
          <p14:tracePt t="52257" x="4810125" y="2828925"/>
          <p14:tracePt t="52265" x="4843463" y="2805113"/>
          <p14:tracePt t="52282" x="4900613" y="2781300"/>
          <p14:tracePt t="52299" x="4986338" y="2738438"/>
          <p14:tracePt t="52316" x="5033963" y="2719388"/>
          <p14:tracePt t="52332" x="5114925" y="2690813"/>
          <p14:tracePt t="52349" x="5157788" y="2686050"/>
          <p14:tracePt t="52366" x="5181600" y="2676525"/>
          <p14:tracePt t="52382" x="5191125" y="2671763"/>
          <p14:tracePt t="52399" x="5195888" y="2671763"/>
          <p14:tracePt t="52823" x="5191125" y="2671763"/>
          <p14:tracePt t="52893" x="5186363" y="2671763"/>
          <p14:tracePt t="52950" x="5186363" y="2676525"/>
          <p14:tracePt t="53007" x="5186363" y="2681288"/>
          <p14:tracePt t="53012" x="5186363" y="2686050"/>
          <p14:tracePt t="53034" x="5186363" y="2690813"/>
          <p14:tracePt t="53048" x="5195888" y="2695575"/>
          <p14:tracePt t="53054" x="5195888" y="2700338"/>
          <p14:tracePt t="53065" x="5200650" y="2700338"/>
          <p14:tracePt t="53082" x="5210175" y="2709863"/>
          <p14:tracePt t="53099" x="5214938" y="2719388"/>
          <p14:tracePt t="53115" x="5214938" y="2724150"/>
          <p14:tracePt t="53132" x="5224463" y="2728913"/>
          <p14:tracePt t="53149" x="5229225" y="2728913"/>
          <p14:tracePt t="53182" x="5233988" y="2733675"/>
          <p14:tracePt t="53199" x="5233988" y="2738438"/>
          <p14:tracePt t="53232" x="5238750" y="2743200"/>
          <p14:tracePt t="53265" x="5243513" y="2743200"/>
          <p14:tracePt t="53419" x="5243513" y="2738438"/>
          <p14:tracePt t="53454" x="5243513" y="2733675"/>
          <p14:tracePt t="53622" x="5238750" y="2733675"/>
          <p14:tracePt t="53684" x="5233988" y="2728913"/>
          <p14:tracePt t="53720" x="5229225" y="2728913"/>
          <p14:tracePt t="53740" x="5219700" y="2724150"/>
          <p14:tracePt t="53754" x="5214938" y="2724150"/>
          <p14:tracePt t="53768" x="5210175" y="2719388"/>
          <p14:tracePt t="53775" x="5205413" y="2719388"/>
          <p14:tracePt t="53789" x="5200650" y="2714625"/>
          <p14:tracePt t="53810" x="5195888" y="2714625"/>
          <p14:tracePt t="53817" x="5191125" y="2705100"/>
          <p14:tracePt t="53832" x="5186363" y="2705100"/>
          <p14:tracePt t="53848" x="5181600" y="2705100"/>
          <p14:tracePt t="53865" x="5181600" y="2700338"/>
          <p14:tracePt t="53882" x="5176838" y="2700338"/>
          <p14:tracePt t="53898" x="5172075" y="2695575"/>
          <p14:tracePt t="53915" x="5167313" y="2695575"/>
          <p14:tracePt t="53932" x="5162550" y="2695575"/>
          <p14:tracePt t="53951" x="5157788" y="2695575"/>
          <p14:tracePt t="53965" x="5153025" y="2690813"/>
          <p14:tracePt t="54007" x="5148263" y="2690813"/>
          <p14:tracePt t="54028" x="5148263" y="2686050"/>
          <p14:tracePt t="54056" x="5143500" y="2681288"/>
          <p14:tracePt t="54126" x="5133975" y="2681288"/>
          <p14:tracePt t="54331" x="5133975" y="2676525"/>
          <p14:tracePt t="54434" x="5133975" y="2671763"/>
          <p14:tracePt t="55568" x="5138738" y="2671763"/>
          <p14:tracePt t="55785" x="5138738" y="2667000"/>
          <p14:tracePt t="55828" x="5138738" y="2662238"/>
          <p14:tracePt t="56031" x="5138738" y="2657475"/>
          <p14:tracePt t="57031" x="5143500" y="2657475"/>
          <p14:tracePt t="57101" x="5148263" y="2657475"/>
          <p14:tracePt t="57248" x="5148263" y="2662238"/>
          <p14:tracePt t="57299" x="5148263" y="2667000"/>
          <p14:tracePt t="57382" x="5153025" y="2667000"/>
          <p14:tracePt t="57431" x="5157788" y="2667000"/>
          <p14:tracePt t="57732" x="5162550" y="2667000"/>
          <p14:tracePt t="58222" x="5186363" y="2667000"/>
          <p14:tracePt t="58229" x="5233988" y="2676525"/>
          <p14:tracePt t="58236" x="5276850" y="2681288"/>
          <p14:tracePt t="58247" x="5324475" y="2690813"/>
          <p14:tracePt t="58264" x="5457825" y="2709863"/>
          <p14:tracePt t="58280" x="5519738" y="2719388"/>
          <p14:tracePt t="58297" x="5572125" y="2724150"/>
          <p14:tracePt t="58313" x="5638800" y="2728913"/>
          <p14:tracePt t="58330" x="5657850" y="2728913"/>
          <p14:tracePt t="58347" x="5672138" y="2728913"/>
          <p14:tracePt t="58364" x="5676900" y="2728913"/>
          <p14:tracePt t="58380" x="5681663" y="2728913"/>
          <p14:tracePt t="58439" x="5691188" y="2724150"/>
          <p14:tracePt t="58446" x="5700713" y="2724150"/>
          <p14:tracePt t="58453" x="5710238" y="2724150"/>
          <p14:tracePt t="58463" x="5715000" y="2724150"/>
          <p14:tracePt t="58480" x="5743575" y="2719388"/>
          <p14:tracePt t="58497" x="5786438" y="2709863"/>
          <p14:tracePt t="58513" x="5857875" y="2700338"/>
          <p14:tracePt t="58530" x="5972175" y="2686050"/>
          <p14:tracePt t="58547" x="6034088" y="2676525"/>
          <p14:tracePt t="58564" x="6110288" y="2671763"/>
          <p14:tracePt t="58580" x="6196013" y="2662238"/>
          <p14:tracePt t="58597" x="6224588" y="2662238"/>
          <p14:tracePt t="58613" x="6243638" y="2662238"/>
          <p14:tracePt t="58630" x="6248400" y="2662238"/>
          <p14:tracePt t="58789" x="6248400" y="2667000"/>
          <p14:tracePt t="58818" x="6248400" y="2671763"/>
          <p14:tracePt t="58831" x="6243638" y="2671763"/>
          <p14:tracePt t="58845" x="6238875" y="2671763"/>
          <p14:tracePt t="58852" x="6234113" y="2671763"/>
          <p14:tracePt t="58873" x="6229350" y="2671763"/>
          <p14:tracePt t="58880" x="6224588" y="2671763"/>
          <p14:tracePt t="58908" x="6219825" y="2671763"/>
          <p14:tracePt t="58943" x="6215063" y="2671763"/>
          <p14:tracePt t="58971" x="6210300" y="2671763"/>
          <p14:tracePt t="58978" x="6205538" y="2671763"/>
          <p14:tracePt t="58985" x="6200775" y="2671763"/>
          <p14:tracePt t="58999" x="6191250" y="2671763"/>
          <p14:tracePt t="59013" x="6186488" y="2667000"/>
          <p14:tracePt t="59030" x="6176963" y="2667000"/>
          <p14:tracePt t="59047" x="6167438" y="2667000"/>
          <p14:tracePt t="59063" x="6157913" y="2662238"/>
          <p14:tracePt t="59080" x="6115050" y="2662238"/>
          <p14:tracePt t="59097" x="5962650" y="2662238"/>
          <p14:tracePt t="59113" x="5843588" y="2662238"/>
          <p14:tracePt t="59130" x="5715000" y="2662238"/>
          <p14:tracePt t="59147" x="5553075" y="2667000"/>
          <p14:tracePt t="59163" x="5448300" y="2681288"/>
          <p14:tracePt t="59180" x="5357813" y="2690813"/>
          <p14:tracePt t="59197" x="5272088" y="2695575"/>
          <p14:tracePt t="59213" x="5257800" y="2695575"/>
          <p14:tracePt t="59230" x="5243513" y="2695575"/>
          <p14:tracePt t="59300" x="5243513" y="2690813"/>
          <p14:tracePt t="59384" x="5248275" y="2690813"/>
          <p14:tracePt t="59391" x="5253038" y="2690813"/>
          <p14:tracePt t="59412" x="5257800" y="2686050"/>
          <p14:tracePt t="59426" x="5262563" y="2681288"/>
          <p14:tracePt t="59440" x="5267325" y="2676525"/>
          <p14:tracePt t="59447" x="5281613" y="2671763"/>
          <p14:tracePt t="59463" x="5348288" y="2662238"/>
          <p14:tracePt t="59480" x="5486400" y="2676525"/>
          <p14:tracePt t="59496" x="5719763" y="2709863"/>
          <p14:tracePt t="59513" x="5886450" y="2728913"/>
          <p14:tracePt t="59530" x="6057900" y="2752725"/>
          <p14:tracePt t="59546" x="6238875" y="2767013"/>
          <p14:tracePt t="59563" x="6343650" y="2767013"/>
          <p14:tracePt t="59580" x="6424613" y="2767013"/>
          <p14:tracePt t="59596" x="6443663" y="2767013"/>
          <p14:tracePt t="59613" x="6453188" y="2767013"/>
          <p14:tracePt t="60029" x="6472238" y="2767013"/>
          <p14:tracePt t="60036" x="6496050" y="2767013"/>
          <p14:tracePt t="60046" x="6510338" y="2767013"/>
          <p14:tracePt t="60063" x="6562725" y="2762250"/>
          <p14:tracePt t="60080" x="6591300" y="2757488"/>
          <p14:tracePt t="60096" x="6619875" y="2757488"/>
          <p14:tracePt t="60113" x="6667500" y="2752725"/>
          <p14:tracePt t="60130" x="6710363" y="2747963"/>
          <p14:tracePt t="60146" x="6748463" y="2743200"/>
          <p14:tracePt t="60163" x="6777038" y="2738438"/>
          <p14:tracePt t="60180" x="6786563" y="2738438"/>
          <p14:tracePt t="60196" x="6791325" y="2738438"/>
          <p14:tracePt t="60213" x="6796088" y="2738438"/>
          <p14:tracePt t="60567" x="6796088" y="2733675"/>
          <p14:tracePt t="60652" x="6800850" y="2733675"/>
          <p14:tracePt t="60658" x="6810375" y="2733675"/>
          <p14:tracePt t="60665" x="6824663" y="2733675"/>
          <p14:tracePt t="60679" x="6829425" y="2733675"/>
          <p14:tracePt t="60696" x="6838950" y="2733675"/>
          <p14:tracePt t="60714" x="6843713" y="2733675"/>
          <p14:tracePt t="60742" x="6848475" y="2733675"/>
          <p14:tracePt t="60777" x="6853238" y="2733675"/>
          <p14:tracePt t="60918" x="6848475" y="2733675"/>
          <p14:tracePt t="60925" x="6838950" y="2728913"/>
          <p14:tracePt t="60939" x="6834188" y="2728913"/>
          <p14:tracePt t="60946" x="6834188" y="2724150"/>
          <p14:tracePt t="60963" x="6824663" y="2724150"/>
          <p14:tracePt t="60979" x="6805613" y="2724150"/>
          <p14:tracePt t="60996" x="6791325" y="2724150"/>
          <p14:tracePt t="61013" x="6719888" y="2724150"/>
          <p14:tracePt t="61029" x="6629400" y="2738438"/>
          <p14:tracePt t="61046" x="6510338" y="2757488"/>
          <p14:tracePt t="61063" x="6357938" y="2767013"/>
          <p14:tracePt t="61079" x="6057900" y="2805113"/>
          <p14:tracePt t="61096" x="5815013" y="2828925"/>
          <p14:tracePt t="61113" x="5557838" y="2857500"/>
          <p14:tracePt t="61129" x="5172075" y="2886075"/>
          <p14:tracePt t="61146" x="4872038" y="2928938"/>
          <p14:tracePt t="61163" x="4448175" y="2967038"/>
          <p14:tracePt t="61179" x="4214813" y="2986088"/>
          <p14:tracePt t="61196" x="4019550" y="3014663"/>
          <p14:tracePt t="61213" x="3843338" y="3019425"/>
          <p14:tracePt t="61229" x="3781425" y="3019425"/>
          <p14:tracePt t="61246" x="3733800" y="3019425"/>
          <p14:tracePt t="61262" x="3729038" y="3019425"/>
          <p14:tracePt t="61296" x="3724275" y="3019425"/>
          <p14:tracePt t="61737" x="3676650" y="3024188"/>
          <p14:tracePt t="61744" x="3605213" y="3038475"/>
          <p14:tracePt t="61750" x="3514725" y="3057525"/>
          <p14:tracePt t="61762" x="3400425" y="3086100"/>
          <p14:tracePt t="61779" x="3138488" y="3109913"/>
          <p14:tracePt t="61796" x="2947988" y="3128963"/>
          <p14:tracePt t="61812" x="2800350" y="3148013"/>
          <p14:tracePt t="61829" x="2586038" y="3157538"/>
          <p14:tracePt t="61846" x="2495550" y="3157538"/>
          <p14:tracePt t="61862" x="2376488" y="3171825"/>
          <p14:tracePt t="61879" x="2309813" y="3176588"/>
          <p14:tracePt t="61896" x="2271713" y="3186113"/>
          <p14:tracePt t="61912" x="2243138" y="3190875"/>
          <p14:tracePt t="61929" x="2238375" y="3190875"/>
          <p14:tracePt t="62017" x="2238375" y="3195638"/>
          <p14:tracePt t="62038" x="2233613" y="3195638"/>
          <p14:tracePt t="62066" x="2228850" y="3195638"/>
          <p14:tracePt t="62079" x="2228850" y="3200400"/>
          <p14:tracePt t="62094" x="2219325" y="3200400"/>
          <p14:tracePt t="62101" x="2214563" y="3205163"/>
          <p14:tracePt t="62112" x="2209800" y="3209925"/>
          <p14:tracePt t="62129" x="2157413" y="3228975"/>
          <p14:tracePt t="62146" x="2105025" y="3238500"/>
          <p14:tracePt t="62162" x="2057400" y="3243263"/>
          <p14:tracePt t="62179" x="1990725" y="3262313"/>
          <p14:tracePt t="62196" x="1952625" y="3276600"/>
          <p14:tracePt t="62212" x="1909763" y="3286125"/>
          <p14:tracePt t="62229" x="1881188" y="3295650"/>
          <p14:tracePt t="62245" x="1866900" y="3295650"/>
          <p14:tracePt t="62262" x="1843088" y="3300413"/>
          <p14:tracePt t="62279" x="1833563" y="3305175"/>
          <p14:tracePt t="62295" x="1824038" y="3309938"/>
          <p14:tracePt t="62312" x="1819275" y="3309938"/>
          <p14:tracePt t="62346" x="1814513" y="3309938"/>
          <p14:tracePt t="65840" x="1838325" y="3305175"/>
          <p14:tracePt t="65846" x="1890713" y="3290888"/>
          <p14:tracePt t="65853" x="1947863" y="3281363"/>
          <p14:tracePt t="65863" x="2019300" y="3267075"/>
          <p14:tracePt t="65878" x="2076450" y="3252788"/>
          <p14:tracePt t="65895" x="2390775" y="3228975"/>
          <p14:tracePt t="65911" x="2505075" y="3224213"/>
          <p14:tracePt t="65928" x="2638425" y="3224213"/>
          <p14:tracePt t="65944" x="2795588" y="3224213"/>
          <p14:tracePt t="65961" x="2871788" y="3224213"/>
          <p14:tracePt t="65978" x="2943225" y="3233738"/>
          <p14:tracePt t="65994" x="3033713" y="3243263"/>
          <p14:tracePt t="66011" x="3076575" y="3243263"/>
          <p14:tracePt t="66028" x="3133725" y="3262313"/>
          <p14:tracePt t="66044" x="3157538" y="3267075"/>
          <p14:tracePt t="66061" x="3200400" y="3281363"/>
          <p14:tracePt t="66078" x="3276600" y="3300413"/>
          <p14:tracePt t="66094" x="3333750" y="3314700"/>
          <p14:tracePt t="66111" x="3405188" y="3324225"/>
          <p14:tracePt t="66127" x="3552825" y="3343275"/>
          <p14:tracePt t="66144" x="3638550" y="3348038"/>
          <p14:tracePt t="66161" x="3790950" y="3362325"/>
          <p14:tracePt t="66178" x="3881438" y="3367088"/>
          <p14:tracePt t="66194" x="3948113" y="3367088"/>
          <p14:tracePt t="66211" x="4038600" y="3367088"/>
          <p14:tracePt t="66228" x="4105275" y="3367088"/>
          <p14:tracePt t="66245" x="4186238" y="3357563"/>
          <p14:tracePt t="66261" x="4219575" y="3352800"/>
          <p14:tracePt t="66278" x="4252913" y="3352800"/>
          <p14:tracePt t="66294" x="4310063" y="3348038"/>
          <p14:tracePt t="66311" x="4362450" y="3348038"/>
          <p14:tracePt t="66327" x="4395788" y="3348038"/>
          <p14:tracePt t="66344" x="4438650" y="3348038"/>
          <p14:tracePt t="66361" x="4452938" y="3348038"/>
          <p14:tracePt t="66378" x="4476750" y="3348038"/>
          <p14:tracePt t="66394" x="4491038" y="3352800"/>
          <p14:tracePt t="66411" x="4510088" y="3352800"/>
          <p14:tracePt t="66428" x="4543425" y="3352800"/>
          <p14:tracePt t="66444" x="4567238" y="3352800"/>
          <p14:tracePt t="66461" x="4591050" y="3348038"/>
          <p14:tracePt t="66477" x="4624388" y="3338513"/>
          <p14:tracePt t="66494" x="4638675" y="3338513"/>
          <p14:tracePt t="66511" x="4643438" y="3338513"/>
          <p14:tracePt t="66527" x="4643438" y="3333750"/>
          <p14:tracePt t="66561" x="4648200" y="3333750"/>
          <p14:tracePt t="67589" x="4657725" y="3333750"/>
          <p14:tracePt t="67596" x="4676775" y="3333750"/>
          <p14:tracePt t="67603" x="4700588" y="3328988"/>
          <p14:tracePt t="67610" x="4733925" y="3328988"/>
          <p14:tracePt t="67627" x="4795838" y="3328988"/>
          <p14:tracePt t="67644" x="4857750" y="3319463"/>
          <p14:tracePt t="67660" x="4943475" y="3309938"/>
          <p14:tracePt t="67677" x="5014913" y="3300413"/>
          <p14:tracePt t="67694" x="5095875" y="3290888"/>
          <p14:tracePt t="67710" x="5148263" y="3286125"/>
          <p14:tracePt t="67727" x="5172075" y="3281363"/>
          <p14:tracePt t="67744" x="5200650" y="3271838"/>
          <p14:tracePt t="67760" x="5210175" y="3271838"/>
          <p14:tracePt t="67777" x="5214938" y="3271838"/>
          <p14:tracePt t="67794" x="5219700" y="3271838"/>
          <p14:tracePt t="67932" x="5224463" y="3271838"/>
          <p14:tracePt t="68324" x="5229225" y="3276600"/>
          <p14:tracePt t="68332" x="5233988" y="3276600"/>
          <p14:tracePt t="68344" x="5238750" y="3286125"/>
          <p14:tracePt t="68360" x="5243513" y="3295650"/>
          <p14:tracePt t="68377" x="5253038" y="3305175"/>
          <p14:tracePt t="68394" x="5272088" y="3319463"/>
          <p14:tracePt t="68410" x="5281613" y="3328988"/>
          <p14:tracePt t="68427" x="5300663" y="3333750"/>
          <p14:tracePt t="68444" x="5314950" y="3343275"/>
          <p14:tracePt t="68460" x="5324475" y="3343275"/>
          <p14:tracePt t="68477" x="5329238" y="3352800"/>
          <p14:tracePt t="68494" x="5334000" y="3352800"/>
          <p14:tracePt t="68510" x="5338763" y="3357563"/>
          <p14:tracePt t="68543" x="5343525" y="3362325"/>
          <p14:tracePt t="68560" x="5353050" y="3367088"/>
          <p14:tracePt t="68577" x="5362575" y="3371850"/>
          <p14:tracePt t="68593" x="5367338" y="3371850"/>
          <p14:tracePt t="68610" x="5376863" y="3381375"/>
          <p14:tracePt t="68627" x="5391150" y="3386138"/>
          <p14:tracePt t="68643" x="5400675" y="3386138"/>
          <p14:tracePt t="68660" x="5414963" y="3390900"/>
          <p14:tracePt t="68677" x="5419725" y="3390900"/>
          <p14:tracePt t="68693" x="5429250" y="3390900"/>
          <p14:tracePt t="68710" x="5443538" y="3395663"/>
          <p14:tracePt t="68727" x="5448300" y="3395663"/>
          <p14:tracePt t="68744" x="5453063" y="3395663"/>
          <p14:tracePt t="68779" x="5457825" y="3395663"/>
          <p14:tracePt t="68794" x="5462588" y="3395663"/>
          <p14:tracePt t="68810" x="5462588" y="3400425"/>
          <p14:tracePt t="68827" x="5467350" y="3400425"/>
          <p14:tracePt t="68843" x="5476875" y="3405188"/>
          <p14:tracePt t="68860" x="5481638" y="3405188"/>
          <p14:tracePt t="68877" x="5481638" y="3409950"/>
          <p14:tracePt t="68893" x="5486400" y="3409950"/>
          <p14:tracePt t="68933" x="5491163" y="3409950"/>
          <p14:tracePt t="68968" x="5495925" y="3409950"/>
          <p14:tracePt t="69067" x="5500688" y="3409950"/>
          <p14:tracePt t="69227" x="5505450" y="3409950"/>
          <p14:tracePt t="69430" x="5505450" y="3414713"/>
          <p14:tracePt t="69466" x="5514975" y="3414713"/>
          <p14:tracePt t="69472" x="5524500" y="3414713"/>
          <p14:tracePt t="69479" x="5548313" y="3414713"/>
          <p14:tracePt t="69493" x="5614988" y="3414713"/>
          <p14:tracePt t="69510" x="5700713" y="3414713"/>
          <p14:tracePt t="69526" x="5795963" y="3414713"/>
          <p14:tracePt t="69543" x="5986463" y="3419475"/>
          <p14:tracePt t="69560" x="6096000" y="3429000"/>
          <p14:tracePt t="69576" x="6210300" y="3443288"/>
          <p14:tracePt t="69593" x="6334125" y="3462338"/>
          <p14:tracePt t="69610" x="6391275" y="3467100"/>
          <p14:tracePt t="69626" x="6443663" y="3467100"/>
          <p14:tracePt t="69643" x="6453188" y="3467100"/>
          <p14:tracePt t="69676" x="6457950" y="3467100"/>
          <p14:tracePt t="70095" x="6481763" y="3467100"/>
          <p14:tracePt t="70103" x="6519863" y="3457575"/>
          <p14:tracePt t="70109" x="6572250" y="3448050"/>
          <p14:tracePt t="70126" x="6653213" y="3429000"/>
          <p14:tracePt t="70143" x="6715125" y="3409950"/>
          <p14:tracePt t="70159" x="6781800" y="3395663"/>
          <p14:tracePt t="70176" x="6815138" y="3386138"/>
          <p14:tracePt t="70193" x="6838950" y="3381375"/>
          <p14:tracePt t="70226" x="6843713" y="3381375"/>
          <p14:tracePt t="70243" x="6843713" y="3376613"/>
          <p14:tracePt t="70349" x="6848475" y="3376613"/>
          <p14:tracePt t="70466" x="6858000" y="3376613"/>
          <p14:tracePt t="73057" x="6881813" y="3376613"/>
          <p14:tracePt t="73064" x="6910388" y="3376613"/>
          <p14:tracePt t="73075" x="6943725" y="3376613"/>
          <p14:tracePt t="73092" x="7058025" y="3376613"/>
          <p14:tracePt t="73109" x="7086600" y="3376613"/>
          <p14:tracePt t="73125" x="7167563" y="3381375"/>
          <p14:tracePt t="73142" x="7210425" y="3386138"/>
          <p14:tracePt t="73159" x="7224713" y="3386138"/>
          <p14:tracePt t="73175" x="7229475" y="3386138"/>
          <p14:tracePt t="73208" x="7234238" y="3386138"/>
          <p14:tracePt t="73338" x="7234238" y="3390900"/>
          <p14:tracePt t="73365" x="7239000" y="3390900"/>
          <p14:tracePt t="73413" x="7248525" y="3390900"/>
          <p14:tracePt t="73420" x="7253288" y="3390900"/>
          <p14:tracePt t="73428" x="7258050" y="3390900"/>
          <p14:tracePt t="73442" x="7272338" y="3390900"/>
          <p14:tracePt t="73458" x="7277100" y="3390900"/>
          <p14:tracePt t="73475" x="7281863" y="3390900"/>
          <p14:tracePt t="73492" x="7286625" y="3390900"/>
          <p14:tracePt t="73518" x="7286625" y="3386138"/>
          <p14:tracePt t="73526" x="7291388" y="3386138"/>
          <p14:tracePt t="73547" x="7291388" y="3381375"/>
          <p14:tracePt t="73582" x="7291388" y="3376613"/>
          <p14:tracePt t="73596" x="7296150" y="3376613"/>
          <p14:tracePt t="73666" x="7296150" y="3371850"/>
          <p14:tracePt t="73673" x="7305675" y="3367088"/>
          <p14:tracePt t="73680" x="7319963" y="3367088"/>
          <p14:tracePt t="73692" x="7324725" y="3362325"/>
          <p14:tracePt t="73708" x="7353300" y="3357563"/>
          <p14:tracePt t="73725" x="7372350" y="3348038"/>
          <p14:tracePt t="73742" x="7386638" y="3343275"/>
          <p14:tracePt t="73758" x="7419975" y="3333750"/>
          <p14:tracePt t="73775" x="7434263" y="3328988"/>
          <p14:tracePt t="73792" x="7472363" y="3319463"/>
          <p14:tracePt t="73808" x="7491413" y="3319463"/>
          <p14:tracePt t="73825" x="7510463" y="3309938"/>
          <p14:tracePt t="73842" x="7519988" y="3309938"/>
          <p14:tracePt t="73875" x="7524750" y="3309938"/>
          <p14:tracePt t="73892" x="7529513" y="3309938"/>
          <p14:tracePt t="73981" x="7524750" y="3305175"/>
          <p14:tracePt t="73989" x="7505700" y="3300413"/>
          <p14:tracePt t="74002" x="7467600" y="3295650"/>
          <p14:tracePt t="74009" x="7439025" y="3290888"/>
          <p14:tracePt t="74025" x="7329488" y="3290888"/>
          <p14:tracePt t="74042" x="7119938" y="3290888"/>
          <p14:tracePt t="74058" x="6686550" y="3276600"/>
          <p14:tracePt t="74075" x="6348413" y="3267075"/>
          <p14:tracePt t="74092" x="6038850" y="3238500"/>
          <p14:tracePt t="74108" x="5643563" y="3186113"/>
          <p14:tracePt t="74125" x="5419725" y="3143250"/>
          <p14:tracePt t="74141" x="5186363" y="3114675"/>
          <p14:tracePt t="74158" x="5048250" y="3105150"/>
          <p14:tracePt t="74175" x="4938713" y="3100388"/>
          <p14:tracePt t="74191" x="4843463" y="3105150"/>
          <p14:tracePt t="74208" x="4819650" y="3109913"/>
          <p14:tracePt t="74225" x="4814888" y="3114675"/>
          <p14:tracePt t="74241" x="4810125" y="3128963"/>
          <p14:tracePt t="74583" x="4767263" y="3128963"/>
          <p14:tracePt t="74590" x="4695825" y="3128963"/>
          <p14:tracePt t="74597" x="4610100" y="3128963"/>
          <p14:tracePt t="74608" x="4486275" y="3114675"/>
          <p14:tracePt t="74625" x="4090988" y="3052763"/>
          <p14:tracePt t="74641" x="3819525" y="2976563"/>
          <p14:tracePt t="74658" x="3538538" y="2871788"/>
          <p14:tracePt t="74675" x="3214688" y="2733675"/>
          <p14:tracePt t="74691" x="3048000" y="2667000"/>
          <p14:tracePt t="74708" x="2900363" y="2586038"/>
          <p14:tracePt t="74725" x="2819400" y="2547938"/>
          <p14:tracePt t="74741" x="2767013" y="2519363"/>
          <p14:tracePt t="74758" x="2728913" y="2490788"/>
          <p14:tracePt t="74775" x="2714625" y="2481263"/>
          <p14:tracePt t="74791" x="2709863" y="2471738"/>
          <p14:tracePt t="74808" x="2700338" y="2462213"/>
          <p14:tracePt t="74825" x="2700338" y="2457450"/>
          <p14:tracePt t="74841" x="2700338" y="2452688"/>
          <p14:tracePt t="74858" x="2700338" y="2447925"/>
          <p14:tracePt t="74875" x="2709863" y="2428875"/>
          <p14:tracePt t="74891" x="2814638" y="2343150"/>
          <p14:tracePt t="74908" x="2924175" y="2271713"/>
          <p14:tracePt t="74925" x="3062288" y="2195513"/>
          <p14:tracePt t="74941" x="3376613" y="2076450"/>
          <p14:tracePt t="74958" x="3524250" y="2028825"/>
          <p14:tracePt t="74975" x="3686175" y="1976438"/>
          <p14:tracePt t="74991" x="3757613" y="1952625"/>
          <p14:tracePt t="75008" x="3790950" y="1933575"/>
          <p14:tracePt t="75024" x="3805238" y="1914525"/>
          <p14:tracePt t="75041" x="3805238" y="1895475"/>
          <p14:tracePt t="75058" x="3781425" y="1871663"/>
          <p14:tracePt t="75074" x="3743325" y="1852613"/>
          <p14:tracePt t="75091" x="3695700" y="1843088"/>
          <p14:tracePt t="75108" x="3514725" y="1814513"/>
          <p14:tracePt t="75125" x="3324225" y="1795463"/>
          <p14:tracePt t="75141" x="3128963" y="1766888"/>
          <p14:tracePt t="75158" x="2905125" y="1747838"/>
          <p14:tracePt t="75174" x="2790825" y="1757363"/>
          <p14:tracePt t="75191" x="2686050" y="1785938"/>
          <p14:tracePt t="75208" x="2652713" y="1804988"/>
          <p14:tracePt t="75225" x="2633663" y="1819275"/>
          <p14:tracePt t="75241" x="2628900" y="1833563"/>
          <p14:tracePt t="75258" x="2628900" y="1838325"/>
          <p14:tracePt t="75274" x="2628900" y="1843088"/>
          <p14:tracePt t="75291" x="2628900" y="1847850"/>
          <p14:tracePt t="75324" x="2638425" y="1852613"/>
          <p14:tracePt t="75360" x="2638425" y="1857375"/>
          <p14:tracePt t="75374" x="2643188" y="1857375"/>
          <p14:tracePt t="75395" x="2647950" y="1857375"/>
          <p14:tracePt t="75451" x="2652713" y="1857375"/>
          <p14:tracePt t="75514" x="2657475" y="1857375"/>
          <p14:tracePt t="75549" x="2662238" y="1857375"/>
          <p14:tracePt t="75584" x="2667000" y="1857375"/>
          <p14:tracePt t="75773" x="2671763" y="1857375"/>
          <p14:tracePt t="76291" x="2676525" y="1947863"/>
          <p14:tracePt t="76298" x="2681288" y="1985963"/>
          <p14:tracePt t="76307" x="2686050" y="2033588"/>
          <p14:tracePt t="76324" x="2695575" y="2143125"/>
          <p14:tracePt t="76341" x="2705100" y="2295525"/>
          <p14:tracePt t="76357" x="2709863" y="2409825"/>
          <p14:tracePt t="76374" x="2724150" y="2509838"/>
          <p14:tracePt t="76391" x="2738438" y="2671763"/>
          <p14:tracePt t="76407" x="2747963" y="2752725"/>
          <p14:tracePt t="76424" x="2762250" y="2857500"/>
          <p14:tracePt t="76441" x="2767013" y="2900363"/>
          <p14:tracePt t="76457" x="2771775" y="2928938"/>
          <p14:tracePt t="76474" x="2781300" y="2971800"/>
          <p14:tracePt t="76491" x="2781300" y="3000375"/>
          <p14:tracePt t="76508" x="2781300" y="3043238"/>
          <p14:tracePt t="76524" x="2781300" y="3067050"/>
          <p14:tracePt t="76541" x="2781300" y="3081338"/>
          <p14:tracePt t="76557" x="2781300" y="3105150"/>
          <p14:tracePt t="76574" x="2776538" y="3114675"/>
          <p14:tracePt t="76591" x="2771775" y="3143250"/>
          <p14:tracePt t="76607" x="2762250" y="3176588"/>
          <p14:tracePt t="76624" x="2752725" y="3200400"/>
          <p14:tracePt t="76641" x="2743200" y="3233738"/>
          <p14:tracePt t="76657" x="2743200" y="3243263"/>
          <p14:tracePt t="76674" x="2743200" y="3248025"/>
          <p14:tracePt t="76691" x="2743200" y="3252788"/>
          <p14:tracePt t="77425" x="2728913" y="3219450"/>
          <p14:tracePt t="77432" x="2719388" y="3181350"/>
          <p14:tracePt t="77440" x="2709863" y="3114675"/>
          <p14:tracePt t="77457" x="2681288" y="2981325"/>
          <p14:tracePt t="77474" x="2586038" y="2633663"/>
          <p14:tracePt t="77490" x="2524125" y="2409825"/>
          <p14:tracePt t="77507" x="2466975" y="2214563"/>
          <p14:tracePt t="77524" x="2428875" y="2076450"/>
          <p14:tracePt t="77540" x="2419350" y="2052638"/>
          <p14:tracePt t="77557" x="2419350" y="2047875"/>
          <p14:tracePt t="77574" x="2424113" y="2057400"/>
          <p14:tracePt t="77591" x="2443163" y="2090738"/>
          <p14:tracePt t="77607" x="2452688" y="2157413"/>
          <p14:tracePt t="77624" x="2457450" y="2257425"/>
          <p14:tracePt t="77640" x="2447925" y="2400300"/>
          <p14:tracePt t="77657" x="2390775" y="2747963"/>
          <p14:tracePt t="77674" x="2352675" y="2995613"/>
          <p14:tracePt t="77690" x="2319338" y="3214688"/>
          <p14:tracePt t="77707" x="2271713" y="3419475"/>
          <p14:tracePt t="77724" x="2262188" y="3481388"/>
          <p14:tracePt t="77740" x="2257425" y="3509963"/>
          <p14:tracePt t="77774" x="2257425" y="3514725"/>
          <p14:tracePt t="77810" x="2247900" y="3362325"/>
          <p14:tracePt t="77817" x="2247900" y="3328988"/>
          <p14:tracePt t="77824" x="2247900" y="3286125"/>
          <p14:tracePt t="77840" x="2262188" y="3186113"/>
          <p14:tracePt t="77857" x="2271713" y="3081338"/>
          <p14:tracePt t="77874" x="2290763" y="2981325"/>
          <p14:tracePt t="77890" x="2295525" y="2952750"/>
          <p14:tracePt t="77924" x="2300288" y="2952750"/>
          <p14:tracePt t="77940" x="2300288" y="2957513"/>
          <p14:tracePt t="77957" x="2309813" y="2981325"/>
          <p14:tracePt t="77974" x="2309813" y="2995613"/>
          <p14:tracePt t="77990" x="2309813" y="3009900"/>
          <p14:tracePt t="78007" x="2309813" y="3019425"/>
          <p14:tracePt t="78040" x="2309813" y="3024188"/>
          <p14:tracePt t="78091" x="2319338" y="2995613"/>
          <p14:tracePt t="78098" x="2324100" y="2990850"/>
          <p14:tracePt t="78107" x="2324100" y="2981325"/>
          <p14:tracePt t="78123" x="2324100" y="2971800"/>
          <p14:tracePt t="78140" x="2324100" y="2957513"/>
          <p14:tracePt t="78157" x="2324100" y="2952750"/>
          <p14:tracePt t="78174" x="2319338" y="2947988"/>
          <p14:tracePt t="78207" x="2319338" y="2943225"/>
          <p14:tracePt t="84742" x="2300288" y="2952750"/>
          <p14:tracePt t="84748" x="2266950" y="2986088"/>
          <p14:tracePt t="84755" x="2238375" y="3009900"/>
          <p14:tracePt t="84771" x="2171700" y="3071813"/>
          <p14:tracePt t="84788" x="2124075" y="3138488"/>
          <p14:tracePt t="84805" x="2066925" y="3200400"/>
          <p14:tracePt t="84821" x="2043113" y="3233738"/>
          <p14:tracePt t="84838" x="2019300" y="3276600"/>
          <p14:tracePt t="84855" x="1981200" y="3328988"/>
          <p14:tracePt t="84871" x="1957388" y="3381375"/>
          <p14:tracePt t="84888" x="1928813" y="3433763"/>
          <p14:tracePt t="84905" x="1914525" y="3467100"/>
          <p14:tracePt t="84921" x="1900238" y="3495675"/>
          <p14:tracePt t="84938" x="1885950" y="3533775"/>
          <p14:tracePt t="84955" x="1881188" y="3576638"/>
          <p14:tracePt t="84971" x="1876425" y="3614738"/>
          <p14:tracePt t="84988" x="1862138" y="3681413"/>
          <p14:tracePt t="85004" x="1857375" y="3719513"/>
          <p14:tracePt t="85021" x="1852613" y="3786188"/>
          <p14:tracePt t="85038" x="1852613" y="3814763"/>
          <p14:tracePt t="85055" x="1852613" y="3833813"/>
          <p14:tracePt t="85071" x="1852613" y="3852863"/>
          <p14:tracePt t="85088" x="1852613" y="3862388"/>
          <p14:tracePt t="85105" x="1852613" y="3867150"/>
          <p14:tracePt t="85121" x="1852613" y="3871913"/>
          <p14:tracePt t="85138" x="1852613" y="3876675"/>
          <p14:tracePt t="85154" x="1857375" y="3876675"/>
          <p14:tracePt t="85171" x="1857375" y="3881438"/>
          <p14:tracePt t="85232" x="1857375" y="3886200"/>
          <p14:tracePt t="85274" x="1862138" y="3890963"/>
          <p14:tracePt t="85316" x="1862138" y="3895725"/>
          <p14:tracePt t="85323" x="1857375" y="3895725"/>
          <p14:tracePt t="85338" x="1852613" y="3895725"/>
          <p14:tracePt t="85354" x="1833563" y="3895725"/>
          <p14:tracePt t="85371" x="1795463" y="3890963"/>
          <p14:tracePt t="85388" x="1776413" y="3890963"/>
          <p14:tracePt t="85404" x="1747838" y="3886200"/>
          <p14:tracePt t="85421" x="1714500" y="3886200"/>
          <p14:tracePt t="85438" x="1704975" y="3886200"/>
          <p14:tracePt t="85454" x="1685925" y="3886200"/>
          <p14:tracePt t="85471" x="1676400" y="3886200"/>
          <p14:tracePt t="85488" x="1671638" y="3886200"/>
          <p14:tracePt t="85504" x="1662113" y="3886200"/>
          <p14:tracePt t="85521" x="1657350" y="3886200"/>
          <p14:tracePt t="86814" x="1638300" y="3890963"/>
          <p14:tracePt t="86821" x="1614488" y="3890963"/>
          <p14:tracePt t="86828" x="1590675" y="3890963"/>
          <p14:tracePt t="86837" x="1571625" y="3895725"/>
          <p14:tracePt t="86854" x="1543050" y="3895725"/>
          <p14:tracePt t="86871" x="1509713" y="3895725"/>
          <p14:tracePt t="86887" x="1500188" y="3895725"/>
          <p14:tracePt t="86904" x="1495425" y="3895725"/>
          <p14:tracePt t="86933" x="1490663" y="3895725"/>
          <p14:tracePt t="87073" x="1490663" y="3900488"/>
          <p14:tracePt t="87089" x="1495425" y="3900488"/>
          <p14:tracePt t="87094" x="1500188" y="3900488"/>
          <p14:tracePt t="87104" x="1509713" y="3905250"/>
          <p14:tracePt t="87121" x="1514475" y="3905250"/>
          <p14:tracePt t="87150" x="1552575" y="3905250"/>
          <p14:tracePt t="87157" x="1566863" y="3905250"/>
          <p14:tracePt t="87170" x="1614488" y="3910013"/>
          <p14:tracePt t="87187" x="1666875" y="3910013"/>
          <p14:tracePt t="87204" x="1743075" y="3910013"/>
          <p14:tracePt t="87220" x="1895475" y="3910013"/>
          <p14:tracePt t="87237" x="1995488" y="3910013"/>
          <p14:tracePt t="87254" x="2105025" y="3910013"/>
          <p14:tracePt t="87270" x="2233613" y="3914775"/>
          <p14:tracePt t="87287" x="2276475" y="3914775"/>
          <p14:tracePt t="87304" x="2314575" y="3914775"/>
          <p14:tracePt t="87320" x="2328863" y="3914775"/>
          <p14:tracePt t="87337" x="2347913" y="3914775"/>
          <p14:tracePt t="87354" x="2352675" y="3914775"/>
          <p14:tracePt t="87371" x="2357438" y="3914775"/>
          <p14:tracePt t="87404" x="2366963" y="3914775"/>
          <p14:tracePt t="87465" x="2371725" y="3914775"/>
          <p14:tracePt t="87556" x="2376488" y="3914775"/>
          <p14:tracePt t="87563" x="2400300" y="3914775"/>
          <p14:tracePt t="87570" x="2419350" y="3910013"/>
          <p14:tracePt t="87587" x="2462213" y="3910013"/>
          <p14:tracePt t="87604" x="2514600" y="3905250"/>
          <p14:tracePt t="87620" x="2600325" y="3900488"/>
          <p14:tracePt t="87637" x="2667000" y="3900488"/>
          <p14:tracePt t="87654" x="2719388" y="3895725"/>
          <p14:tracePt t="87670" x="2747963" y="3890963"/>
          <p14:tracePt t="87687" x="2767013" y="3890963"/>
          <p14:tracePt t="87704" x="2805113" y="3890963"/>
          <p14:tracePt t="87720" x="2833688" y="3890963"/>
          <p14:tracePt t="87737" x="2857500" y="3890963"/>
          <p14:tracePt t="87754" x="2867025" y="3890963"/>
          <p14:tracePt t="87770" x="2871788" y="3890963"/>
          <p14:tracePt t="87830" x="2876550" y="3890963"/>
          <p14:tracePt t="87920" x="2881313" y="3890963"/>
          <p14:tracePt t="87998" x="2886075" y="3890963"/>
          <p14:tracePt t="88060" x="2886075" y="3895725"/>
          <p14:tracePt t="88075" x="2890838" y="3895725"/>
          <p14:tracePt t="88123" x="2890838" y="3900488"/>
          <p14:tracePt t="88158" x="2890838" y="3905250"/>
          <p14:tracePt t="88165" x="2895600" y="3905250"/>
          <p14:tracePt t="88179" x="2905125" y="3910013"/>
          <p14:tracePt t="88187" x="2914650" y="3914775"/>
          <p14:tracePt t="88203" x="2919413" y="3914775"/>
          <p14:tracePt t="88221" x="2924175" y="3919538"/>
          <p14:tracePt t="88277" x="2928938" y="3919538"/>
          <p14:tracePt t="88697" x="2924175" y="3919538"/>
          <p14:tracePt t="88719" x="2919413" y="3919538"/>
          <p14:tracePt t="88726" x="2914650" y="3919538"/>
          <p14:tracePt t="88753" x="2909888" y="3919538"/>
          <p14:tracePt t="88788" x="2905125" y="3919538"/>
          <p14:tracePt t="88823" x="2900363" y="3919538"/>
          <p14:tracePt t="88956" x="2900363" y="3914775"/>
          <p14:tracePt t="89125" x="2905125" y="3914775"/>
          <p14:tracePt t="89369" x="2909888" y="3914775"/>
          <p14:tracePt t="89518" x="2914650" y="3914775"/>
          <p14:tracePt t="92170" x="2938463" y="3910013"/>
          <p14:tracePt t="92178" x="2971800" y="3910013"/>
          <p14:tracePt t="92185" x="3019425" y="3905250"/>
          <p14:tracePt t="92202" x="3133725" y="3900488"/>
          <p14:tracePt t="92219" x="3309938" y="3895725"/>
          <p14:tracePt t="92235" x="3467100" y="3895725"/>
          <p14:tracePt t="92252" x="3605213" y="3900488"/>
          <p14:tracePt t="92269" x="3824288" y="3905250"/>
          <p14:tracePt t="92285" x="3938588" y="3924300"/>
          <p14:tracePt t="92302" x="4067175" y="3933825"/>
          <p14:tracePt t="92319" x="4219575" y="3962400"/>
          <p14:tracePt t="92335" x="4319588" y="3986213"/>
          <p14:tracePt t="92352" x="4429125" y="4005263"/>
          <p14:tracePt t="92369" x="4471988" y="4014788"/>
          <p14:tracePt t="92385" x="4491038" y="4014788"/>
          <p14:tracePt t="92402" x="4495800" y="4019550"/>
          <p14:tracePt t="92419" x="4500563" y="4019550"/>
          <p14:tracePt t="92555" x="4505325" y="4019550"/>
          <p14:tracePt t="92577" x="4505325" y="4014788"/>
          <p14:tracePt t="92583" x="4505325" y="4010025"/>
          <p14:tracePt t="92611" x="4505325" y="4005263"/>
          <p14:tracePt t="92618" x="4505325" y="4000500"/>
          <p14:tracePt t="92639" x="4505325" y="3995738"/>
          <p14:tracePt t="92660" x="4505325" y="3990975"/>
          <p14:tracePt t="92681" x="4505325" y="3986213"/>
          <p14:tracePt t="92688" x="4500563" y="3986213"/>
          <p14:tracePt t="92702" x="4500563" y="3981450"/>
          <p14:tracePt t="92751" x="4495800" y="3981450"/>
          <p14:tracePt t="92765" x="4495800" y="3976688"/>
          <p14:tracePt t="93899" x="4510088" y="3981450"/>
          <p14:tracePt t="93907" x="4548188" y="3986213"/>
          <p14:tracePt t="93918" x="4600575" y="3986213"/>
          <p14:tracePt t="93935" x="4733925" y="3981450"/>
          <p14:tracePt t="93951" x="4829175" y="3981450"/>
          <p14:tracePt t="93968" x="4929188" y="3981450"/>
          <p14:tracePt t="93985" x="5033963" y="3986213"/>
          <p14:tracePt t="94001" x="5062538" y="3986213"/>
          <p14:tracePt t="94018" x="5076825" y="3986213"/>
          <p14:tracePt t="94051" x="5081588" y="3986213"/>
          <p14:tracePt t="94074" x="5081588" y="3990975"/>
          <p14:tracePt t="94109" x="5081588" y="3995738"/>
          <p14:tracePt t="94277" x="5081588" y="3990975"/>
          <p14:tracePt t="94383" x="5081588" y="3986213"/>
          <p14:tracePt t="94418" x="5081588" y="3981450"/>
          <p14:tracePt t="94453" x="5076825" y="3981450"/>
          <p14:tracePt t="94516" x="5072063" y="3981450"/>
          <p14:tracePt t="94620" x="5067300" y="3981450"/>
          <p14:tracePt t="94971" x="5091113" y="3981450"/>
          <p14:tracePt t="94977" x="5119688" y="3981450"/>
          <p14:tracePt t="94985" x="5153025" y="3976688"/>
          <p14:tracePt t="95001" x="5214938" y="3967163"/>
          <p14:tracePt t="95018" x="5281613" y="3957638"/>
          <p14:tracePt t="95019" x="5324475" y="3952875"/>
          <p14:tracePt t="95035" x="5414963" y="3938588"/>
          <p14:tracePt t="95051" x="5481638" y="3919538"/>
          <p14:tracePt t="95068" x="5529263" y="3905250"/>
          <p14:tracePt t="95084" x="5572125" y="3886200"/>
          <p14:tracePt t="95101" x="5576888" y="3881438"/>
          <p14:tracePt t="95118" x="5581650" y="3881438"/>
          <p14:tracePt t="95902" x="5576888" y="3881438"/>
          <p14:tracePt t="95909" x="5576888" y="3886200"/>
          <p14:tracePt t="95917" x="5572125" y="3886200"/>
          <p14:tracePt t="95934" x="5567363" y="3886200"/>
          <p14:tracePt t="95951" x="5567363" y="3895725"/>
          <p14:tracePt t="95967" x="5557838" y="3895725"/>
          <p14:tracePt t="96020" x="5557838" y="3900488"/>
          <p14:tracePt t="96076" x="5562600" y="3900488"/>
          <p14:tracePt t="96090" x="5567363" y="3900488"/>
          <p14:tracePt t="96097" x="5572125" y="3900488"/>
          <p14:tracePt t="96111" x="5576888" y="3900488"/>
          <p14:tracePt t="96118" x="5581650" y="3900488"/>
          <p14:tracePt t="96134" x="5586413" y="3900488"/>
          <p14:tracePt t="96151" x="5591175" y="3900488"/>
          <p14:tracePt t="96196" x="5600700" y="3900488"/>
          <p14:tracePt t="96202" x="5614988" y="3900488"/>
          <p14:tracePt t="96209" x="5624513" y="3900488"/>
          <p14:tracePt t="96217" x="5634038" y="3900488"/>
          <p14:tracePt t="96234" x="5672138" y="3900488"/>
          <p14:tracePt t="96251" x="5753100" y="3919538"/>
          <p14:tracePt t="96267" x="5805488" y="3929063"/>
          <p14:tracePt t="96284" x="5848350" y="3938588"/>
          <p14:tracePt t="96301" x="5886450" y="3938588"/>
          <p14:tracePt t="96317" x="5895975" y="3943350"/>
          <p14:tracePt t="96334" x="5905500" y="3943350"/>
          <p14:tracePt t="99171" x="5900738" y="3943350"/>
          <p14:tracePt t="99178" x="5895975" y="3943350"/>
          <p14:tracePt t="99192" x="5891213" y="3943350"/>
          <p14:tracePt t="99200" x="5886450" y="3943350"/>
          <p14:tracePt t="99216" x="5881688" y="3943350"/>
          <p14:tracePt t="99233" x="5872163" y="3943350"/>
          <p14:tracePt t="99250" x="5857875" y="3943350"/>
          <p14:tracePt t="99266" x="5843588" y="3938588"/>
          <p14:tracePt t="99283" x="5781675" y="3929063"/>
          <p14:tracePt t="99300" x="5710238" y="3900488"/>
          <p14:tracePt t="99316" x="5619750" y="3886200"/>
          <p14:tracePt t="99333" x="5486400" y="3867150"/>
          <p14:tracePt t="99350" x="5419725" y="3852863"/>
          <p14:tracePt t="99367" x="5319713" y="3838575"/>
          <p14:tracePt t="99383" x="5257800" y="3829050"/>
          <p14:tracePt t="99400" x="5214938" y="3829050"/>
          <p14:tracePt t="99416" x="5176838" y="3824288"/>
          <p14:tracePt t="99433" x="5162550" y="3824288"/>
          <p14:tracePt t="99450" x="5157788" y="3824288"/>
          <p14:tracePt t="99466" x="5148263" y="3819525"/>
          <p14:tracePt t="99535" x="5143500" y="3819525"/>
          <p14:tracePt t="100522" x="5076825" y="3819525"/>
          <p14:tracePt t="100530" x="4967288" y="3833813"/>
          <p14:tracePt t="100536" x="4872038" y="3838575"/>
          <p14:tracePt t="100549" x="4733925" y="3852863"/>
          <p14:tracePt t="100566" x="4310063" y="3886200"/>
          <p14:tracePt t="100583" x="4010025" y="3890963"/>
          <p14:tracePt t="100599" x="3567113" y="3900488"/>
          <p14:tracePt t="100616" x="3290888" y="3910013"/>
          <p14:tracePt t="100633" x="3052763" y="3924300"/>
          <p14:tracePt t="100649" x="2719388" y="3943350"/>
          <p14:tracePt t="100666" x="2590800" y="3957638"/>
          <p14:tracePt t="100683" x="2424113" y="3967163"/>
          <p14:tracePt t="100699" x="2347913" y="3971925"/>
          <p14:tracePt t="100716" x="2295525" y="3981450"/>
          <p14:tracePt t="100733" x="2252663" y="3990975"/>
          <p14:tracePt t="100749" x="2233613" y="4000500"/>
          <p14:tracePt t="100766" x="2209800" y="4005263"/>
          <p14:tracePt t="100783" x="2166938" y="4019550"/>
          <p14:tracePt t="100799" x="2147888" y="4033838"/>
          <p14:tracePt t="100817" x="2124075" y="4043363"/>
          <p14:tracePt t="100833" x="2109788" y="4048125"/>
          <p14:tracePt t="100849" x="2105025" y="4048125"/>
          <p14:tracePt t="100866" x="2100263" y="4052888"/>
          <p14:tracePt t="100899" x="2095500" y="4052888"/>
          <p14:tracePt t="101335" x="2066925" y="4076700"/>
          <p14:tracePt t="101342" x="2033588" y="4114800"/>
          <p14:tracePt t="101349" x="1995488" y="4152900"/>
          <p14:tracePt t="101366" x="1943100" y="4219575"/>
          <p14:tracePt t="101382" x="1890713" y="4276725"/>
          <p14:tracePt t="101399" x="1838325" y="4343400"/>
          <p14:tracePt t="101416" x="1824038" y="4376738"/>
          <p14:tracePt t="101432" x="1804988" y="4395788"/>
          <p14:tracePt t="101468" x="1804988" y="4400550"/>
          <p14:tracePt t="101531" x="1804988" y="4405313"/>
          <p14:tracePt t="101538" x="1804988" y="4410075"/>
          <p14:tracePt t="101549" x="1804988" y="4419600"/>
          <p14:tracePt t="101565" x="1800225" y="4433888"/>
          <p14:tracePt t="101582" x="1800225" y="4452938"/>
          <p14:tracePt t="101599" x="1800225" y="4467225"/>
          <p14:tracePt t="101616" x="1800225" y="4491038"/>
          <p14:tracePt t="101632" x="1809750" y="4505325"/>
          <p14:tracePt t="101649" x="1819275" y="4519613"/>
          <p14:tracePt t="101666" x="1847850" y="4533900"/>
          <p14:tracePt t="101682" x="1866900" y="4543425"/>
          <p14:tracePt t="101699" x="1924050" y="4562475"/>
          <p14:tracePt t="101716" x="1985963" y="4572000"/>
          <p14:tracePt t="101733" x="2052638" y="4576763"/>
          <p14:tracePt t="101749" x="2138363" y="4581525"/>
          <p14:tracePt t="101766" x="2209800" y="4581525"/>
          <p14:tracePt t="101782" x="2328863" y="4567238"/>
          <p14:tracePt t="101799" x="2390775" y="4557713"/>
          <p14:tracePt t="101816" x="2433638" y="4543425"/>
          <p14:tracePt t="101832" x="2462213" y="4543425"/>
          <p14:tracePt t="101849" x="2476500" y="4538663"/>
          <p14:tracePt t="101882" x="2481263" y="4538663"/>
          <p14:tracePt t="101909" x="2486025" y="4538663"/>
          <p14:tracePt t="102238" x="2495550" y="4538663"/>
          <p14:tracePt t="102245" x="2519363" y="4538663"/>
          <p14:tracePt t="102252" x="2543175" y="4533900"/>
          <p14:tracePt t="102266" x="2581275" y="4533900"/>
          <p14:tracePt t="102282" x="2643188" y="4529138"/>
          <p14:tracePt t="102299" x="2695575" y="4529138"/>
          <p14:tracePt t="102315" x="2747963" y="4524375"/>
          <p14:tracePt t="102332" x="2776538" y="4519613"/>
          <p14:tracePt t="102349" x="2800350" y="4519613"/>
          <p14:tracePt t="102365" x="2814638" y="4519613"/>
          <p14:tracePt t="102382" x="2819400" y="4519613"/>
          <p14:tracePt t="102399" x="2828925" y="4510088"/>
          <p14:tracePt t="102415" x="2838450" y="4510088"/>
          <p14:tracePt t="102432" x="2847975" y="4510088"/>
          <p14:tracePt t="102449" x="2881313" y="4514850"/>
          <p14:tracePt t="102465" x="2914650" y="4514850"/>
          <p14:tracePt t="102482" x="2938463" y="4514850"/>
          <p14:tracePt t="102499" x="2957513" y="4514850"/>
          <p14:tracePt t="102515" x="2967038" y="4514850"/>
          <p14:tracePt t="107238" x="2962275" y="4510088"/>
          <p14:tracePt t="107245" x="2952750" y="4500563"/>
          <p14:tracePt t="107264" x="2862263" y="4395788"/>
          <p14:tracePt t="107280" x="2676525" y="4186238"/>
          <p14:tracePt t="107297" x="2514600" y="3981450"/>
          <p14:tracePt t="107314" x="2295525" y="3657600"/>
          <p14:tracePt t="107330" x="2166938" y="3443288"/>
          <p14:tracePt t="107347" x="2057400" y="3252788"/>
          <p14:tracePt t="107364" x="1976438" y="3071813"/>
          <p14:tracePt t="107380" x="1947863" y="3005138"/>
          <p14:tracePt t="107397" x="1928813" y="2952750"/>
          <p14:tracePt t="107414" x="1909763" y="2871788"/>
          <p14:tracePt t="107430" x="1909763" y="2843213"/>
          <p14:tracePt t="107447" x="1905000" y="2814638"/>
          <p14:tracePt t="107464" x="1900238" y="2805113"/>
          <p14:tracePt t="107480" x="1900238" y="2800350"/>
          <p14:tracePt t="107595" x="1900238" y="2795588"/>
          <p14:tracePt t="107623" x="1895475" y="2795588"/>
          <p14:tracePt t="107630" x="1890713" y="2781300"/>
          <p14:tracePt t="107637" x="1890713" y="2762250"/>
          <p14:tracePt t="107647" x="1890713" y="2733675"/>
          <p14:tracePt t="107663" x="1890713" y="2676525"/>
          <p14:tracePt t="107680" x="1881188" y="2571750"/>
          <p14:tracePt t="107697" x="1866900" y="2471738"/>
          <p14:tracePt t="107713" x="1857375" y="2347913"/>
          <p14:tracePt t="107730" x="1843088" y="2300288"/>
          <p14:tracePt t="107747" x="1824038" y="2271713"/>
          <p14:tracePt t="107763" x="1785938" y="2233613"/>
          <p14:tracePt t="107780" x="1766888" y="2209800"/>
          <p14:tracePt t="107797" x="1743075" y="2181225"/>
          <p14:tracePt t="107813" x="1728788" y="2147888"/>
          <p14:tracePt t="107830" x="1719263" y="2138363"/>
          <p14:tracePt t="107847" x="1714500" y="2133600"/>
          <p14:tracePt t="107917" x="1709738" y="2133600"/>
          <p14:tracePt t="108325" x="1743075" y="2133600"/>
          <p14:tracePt t="108330" x="1795463" y="2124075"/>
          <p14:tracePt t="108338" x="1852613" y="2124075"/>
          <p14:tracePt t="108346" x="1900238" y="2124075"/>
          <p14:tracePt t="108363" x="1990725" y="2119313"/>
          <p14:tracePt t="108380" x="2162175" y="2109788"/>
          <p14:tracePt t="108397" x="2252663" y="2105025"/>
          <p14:tracePt t="108413" x="2400300" y="2095500"/>
          <p14:tracePt t="108430" x="2500313" y="2090738"/>
          <p14:tracePt t="108446" x="2576513" y="2085975"/>
          <p14:tracePt t="108463" x="2681288" y="2076450"/>
          <p14:tracePt t="108480" x="2738438" y="2071688"/>
          <p14:tracePt t="108497" x="2781300" y="2062163"/>
          <p14:tracePt t="108513" x="2814638" y="2062163"/>
          <p14:tracePt t="108530" x="2824163" y="2062163"/>
          <p14:tracePt t="108546" x="2828925" y="2062163"/>
          <p14:tracePt t="108603" x="2824163" y="2066925"/>
          <p14:tracePt t="108610" x="2786063" y="2081213"/>
          <p14:tracePt t="108617" x="2743200" y="2090738"/>
          <p14:tracePt t="108630" x="2690813" y="2109788"/>
          <p14:tracePt t="108648" x="2447925" y="2162175"/>
          <p14:tracePt t="108663" x="2266950" y="2205038"/>
          <p14:tracePt t="108680" x="1933575" y="2286000"/>
          <p14:tracePt t="108696" x="1795463" y="2324100"/>
          <p14:tracePt t="108713" x="1681163" y="2347913"/>
          <p14:tracePt t="108730" x="1571625" y="2390775"/>
          <p14:tracePt t="108746" x="1547813" y="2395538"/>
          <p14:tracePt t="108763" x="1528763" y="2400300"/>
          <p14:tracePt t="108780" x="1528763" y="2409825"/>
          <p14:tracePt t="108820" x="1528763" y="2414588"/>
          <p14:tracePt t="108855" x="1528763" y="2419350"/>
          <p14:tracePt t="108883" x="1524000" y="2428875"/>
          <p14:tracePt t="108890" x="1524000" y="2433638"/>
          <p14:tracePt t="108897" x="1514475" y="2443163"/>
          <p14:tracePt t="108913" x="1500188" y="2457450"/>
          <p14:tracePt t="108930" x="1485900" y="2476500"/>
          <p14:tracePt t="108947" x="1466850" y="2490788"/>
          <p14:tracePt t="108980" x="1462088" y="2490788"/>
          <p14:tracePt t="108996" x="1462088" y="2495550"/>
          <p14:tracePt t="109037" x="1471613" y="2495550"/>
          <p14:tracePt t="109044" x="1476375" y="2495550"/>
          <p14:tracePt t="109051" x="1481138" y="2495550"/>
          <p14:tracePt t="109079" x="1576388" y="2562225"/>
          <p14:tracePt t="109086" x="1609725" y="2581275"/>
          <p14:tracePt t="109096" x="1662113" y="2600325"/>
          <p14:tracePt t="109113" x="1762125" y="2619375"/>
          <p14:tracePt t="109130" x="1933575" y="2657475"/>
          <p14:tracePt t="109146" x="2057400" y="2667000"/>
          <p14:tracePt t="109163" x="2281238" y="2681288"/>
          <p14:tracePt t="109180" x="2414588" y="2681288"/>
          <p14:tracePt t="109196" x="2562225" y="2676525"/>
          <p14:tracePt t="109213" x="2733675" y="2671763"/>
          <p14:tracePt t="109230" x="2838450" y="2667000"/>
          <p14:tracePt t="109247" x="2947988" y="2662238"/>
          <p14:tracePt t="109263" x="2990850" y="2657475"/>
          <p14:tracePt t="109280" x="3014663" y="2657475"/>
          <p14:tracePt t="109296" x="3024188" y="2657475"/>
          <p14:tracePt t="109331" x="3028950" y="2657475"/>
          <p14:tracePt t="109499" x="3024188" y="2657475"/>
          <p14:tracePt t="109513" x="3019425" y="2657475"/>
          <p14:tracePt t="109527" x="3009900" y="2657475"/>
          <p14:tracePt t="109541" x="3005138" y="2657475"/>
          <p14:tracePt t="109548" x="2995613" y="2657475"/>
          <p14:tracePt t="109576" x="2957513" y="2657475"/>
          <p14:tracePt t="109583" x="2919413" y="2662238"/>
          <p14:tracePt t="109596" x="2867025" y="2662238"/>
          <p14:tracePt t="109613" x="2609850" y="2686050"/>
          <p14:tracePt t="109629" x="2376488" y="2686050"/>
          <p14:tracePt t="109646" x="1990725" y="2700338"/>
          <p14:tracePt t="109663" x="1743075" y="2709863"/>
          <p14:tracePt t="109679" x="1552575" y="2728913"/>
          <p14:tracePt t="109696" x="1357313" y="2762250"/>
          <p14:tracePt t="109713" x="1300163" y="2781300"/>
          <p14:tracePt t="109730" x="1247775" y="2814638"/>
          <p14:tracePt t="109746" x="1228725" y="2828925"/>
          <p14:tracePt t="109763" x="1209675" y="2843213"/>
          <p14:tracePt t="109779" x="1176338" y="2857500"/>
          <p14:tracePt t="109796" x="1157288" y="2871788"/>
          <p14:tracePt t="109813" x="1138238" y="2886075"/>
          <p14:tracePt t="109829" x="1119188" y="2895600"/>
          <p14:tracePt t="109847" x="1104900" y="2905125"/>
          <p14:tracePt t="109863" x="1090613" y="2919413"/>
          <p14:tracePt t="109879" x="1062038" y="2943225"/>
          <p14:tracePt t="109896" x="1047750" y="2957513"/>
          <p14:tracePt t="109913" x="1028700" y="2976563"/>
          <p14:tracePt t="109929" x="1023938" y="2981325"/>
          <p14:tracePt t="109946" x="1019175" y="2986088"/>
          <p14:tracePt t="109979" x="1019175" y="2990850"/>
          <p14:tracePt t="109996" x="1019175" y="3033713"/>
          <p14:tracePt t="110013" x="1019175" y="3067050"/>
          <p14:tracePt t="110029" x="1023938" y="3100388"/>
          <p14:tracePt t="110046" x="1033463" y="3138488"/>
          <p14:tracePt t="110063" x="1052513" y="3157538"/>
          <p14:tracePt t="110079" x="1062038" y="3181350"/>
          <p14:tracePt t="110096" x="1085850" y="3205163"/>
          <p14:tracePt t="110113" x="1104900" y="3224213"/>
          <p14:tracePt t="110129" x="1152525" y="3252788"/>
          <p14:tracePt t="110146" x="1190625" y="3276600"/>
          <p14:tracePt t="110163" x="1223963" y="3281363"/>
          <p14:tracePt t="110179" x="1266825" y="3290888"/>
          <p14:tracePt t="110196" x="1285875" y="3295650"/>
          <p14:tracePt t="110213" x="1314450" y="3295650"/>
          <p14:tracePt t="110229" x="1328738" y="3295650"/>
          <p14:tracePt t="110246" x="1333500" y="3295650"/>
          <p14:tracePt t="110263" x="1338263" y="3295650"/>
          <p14:tracePt t="110285" x="1343025" y="3295650"/>
          <p14:tracePt t="110354" x="1347788" y="3295650"/>
          <p14:tracePt t="110417" x="1352550" y="3295650"/>
          <p14:tracePt t="110466" x="1352550" y="3290888"/>
          <p14:tracePt t="110472" x="1357313" y="3290888"/>
          <p14:tracePt t="110480" x="1371600" y="3290888"/>
          <p14:tracePt t="110496" x="1400175" y="3290888"/>
          <p14:tracePt t="110512" x="1428750" y="3290888"/>
          <p14:tracePt t="110529" x="1476375" y="3286125"/>
          <p14:tracePt t="110546" x="1495425" y="3286125"/>
          <p14:tracePt t="110562" x="1552575" y="3286125"/>
          <p14:tracePt t="110579" x="1609725" y="3286125"/>
          <p14:tracePt t="110596" x="1643063" y="3286125"/>
          <p14:tracePt t="110613" x="1690688" y="3281363"/>
          <p14:tracePt t="110629" x="1719263" y="3281363"/>
          <p14:tracePt t="110646" x="1757363" y="3276600"/>
          <p14:tracePt t="110663" x="1800225" y="3267075"/>
          <p14:tracePt t="110679" x="1838325" y="3262313"/>
          <p14:tracePt t="110696" x="1885950" y="3257550"/>
          <p14:tracePt t="110712" x="1914525" y="3257550"/>
          <p14:tracePt t="110729" x="1933575" y="3257550"/>
          <p14:tracePt t="110746" x="1981200" y="3257550"/>
          <p14:tracePt t="110762" x="2009775" y="3252788"/>
          <p14:tracePt t="110779" x="2047875" y="3252788"/>
          <p14:tracePt t="110780" x="2066925" y="3252788"/>
          <p14:tracePt t="110796" x="2105025" y="3252788"/>
          <p14:tracePt t="110812" x="2143125" y="3252788"/>
          <p14:tracePt t="110829" x="2219325" y="3252788"/>
          <p14:tracePt t="110846" x="2281238" y="3252788"/>
          <p14:tracePt t="110862" x="2333625" y="3252788"/>
          <p14:tracePt t="110879" x="2381250" y="3257550"/>
          <p14:tracePt t="110896" x="2405063" y="3262313"/>
          <p14:tracePt t="110912" x="2424113" y="3262313"/>
          <p14:tracePt t="110929" x="2457450" y="3267075"/>
          <p14:tracePt t="110946" x="2486025" y="3276600"/>
          <p14:tracePt t="110962" x="2538413" y="3281363"/>
          <p14:tracePt t="110979" x="2557463" y="3286125"/>
          <p14:tracePt t="110996" x="2562225" y="3290888"/>
          <p14:tracePt t="111012" x="2571750" y="3290888"/>
          <p14:tracePt t="111046" x="2576513" y="3290888"/>
          <p14:tracePt t="111096" x="2576513" y="3295650"/>
          <p14:tracePt t="111151" x="2586038" y="3300413"/>
          <p14:tracePt t="111159" x="2600325" y="3305175"/>
          <p14:tracePt t="111165" x="2619375" y="3309938"/>
          <p14:tracePt t="111179" x="2643188" y="3319463"/>
          <p14:tracePt t="111196" x="2671763" y="3324225"/>
          <p14:tracePt t="111212" x="2700338" y="3328988"/>
          <p14:tracePt t="111229" x="2733675" y="3338513"/>
          <p14:tracePt t="111246" x="2747963" y="3338513"/>
          <p14:tracePt t="111262" x="2752725" y="3338513"/>
          <p14:tracePt t="111296" x="2757488" y="3338513"/>
          <p14:tracePt t="111383" x="2762250" y="3338513"/>
          <p14:tracePt t="111523" x="2757488" y="3338513"/>
          <p14:tracePt t="111530" x="2752725" y="3348038"/>
          <p14:tracePt t="111537" x="2747963" y="3348038"/>
          <p14:tracePt t="111545" x="2738438" y="3348038"/>
          <p14:tracePt t="111562" x="2690813" y="3357563"/>
          <p14:tracePt t="111579" x="2571750" y="3414713"/>
          <p14:tracePt t="111596" x="2443163" y="3471863"/>
          <p14:tracePt t="111612" x="2286000" y="3548063"/>
          <p14:tracePt t="111629" x="2033588" y="3652838"/>
          <p14:tracePt t="111645" x="1924050" y="3695700"/>
          <p14:tracePt t="111662" x="1771650" y="3752850"/>
          <p14:tracePt t="111679" x="1700213" y="3790950"/>
          <p14:tracePt t="111696" x="1647825" y="3819525"/>
          <p14:tracePt t="111712" x="1604963" y="3852863"/>
          <p14:tracePt t="111729" x="1600200" y="3857625"/>
          <p14:tracePt t="111745" x="1595438" y="3857625"/>
          <p14:tracePt t="112658" x="1595438" y="3867150"/>
          <p14:tracePt t="112672" x="1595438" y="3910013"/>
          <p14:tracePt t="112685" x="1609725" y="3938588"/>
          <p14:tracePt t="112693" x="1614488" y="3952875"/>
          <p14:tracePt t="112699" x="1624013" y="3962400"/>
          <p14:tracePt t="112712" x="1638300" y="3976688"/>
          <p14:tracePt t="112729" x="1685925" y="4014788"/>
          <p14:tracePt t="112745" x="1709738" y="4038600"/>
          <p14:tracePt t="112762" x="1733550" y="4052888"/>
          <p14:tracePt t="112778" x="1738313" y="4062413"/>
          <p14:tracePt t="112795" x="1743075" y="4062413"/>
          <p14:tracePt t="112874" x="1747838" y="4062413"/>
          <p14:tracePt t="112938" x="1747838" y="4057650"/>
          <p14:tracePt t="112979" x="1747838" y="4052888"/>
          <p14:tracePt t="112986" x="1747838" y="4048125"/>
          <p14:tracePt t="112995" x="1738313" y="4048125"/>
          <p14:tracePt t="113012" x="1728788" y="4043363"/>
          <p14:tracePt t="113028" x="1704975" y="4029075"/>
          <p14:tracePt t="113045" x="1695450" y="4024313"/>
          <p14:tracePt t="113062" x="1681163" y="4024313"/>
          <p14:tracePt t="113078" x="1657350" y="4019550"/>
          <p14:tracePt t="113095" x="1590675" y="4010025"/>
          <p14:tracePt t="113112" x="1509713" y="4005263"/>
          <p14:tracePt t="113128" x="1471613" y="4000500"/>
          <p14:tracePt t="113145" x="1433513" y="3995738"/>
          <p14:tracePt t="113162" x="1414463" y="3986213"/>
          <p14:tracePt t="113178" x="1409700" y="3986213"/>
          <p14:tracePt t="113267" x="1409700" y="3990975"/>
          <p14:tracePt t="113273" x="1414463" y="3990975"/>
          <p14:tracePt t="113280" x="1419225" y="3990975"/>
          <p14:tracePt t="113295" x="1428750" y="3990975"/>
          <p14:tracePt t="113312" x="1443038" y="3995738"/>
          <p14:tracePt t="113328" x="1452563" y="4000500"/>
          <p14:tracePt t="113345" x="1457325" y="4000500"/>
          <p14:tracePt t="113365" x="1471613" y="4000500"/>
          <p14:tracePt t="113378" x="1509713" y="4005263"/>
          <p14:tracePt t="113395" x="1571625" y="4010025"/>
          <p14:tracePt t="113412" x="1662113" y="4014788"/>
          <p14:tracePt t="113428" x="1804988" y="4019550"/>
          <p14:tracePt t="113445" x="1905000" y="4033838"/>
          <p14:tracePt t="113462" x="2038350" y="4038600"/>
          <p14:tracePt t="113478" x="2100263" y="4043363"/>
          <p14:tracePt t="113495" x="2171700" y="4043363"/>
          <p14:tracePt t="113512" x="2252663" y="4038600"/>
          <p14:tracePt t="113528" x="2295525" y="4029075"/>
          <p14:tracePt t="113545" x="2324100" y="4024313"/>
          <p14:tracePt t="113562" x="2362200" y="4019550"/>
          <p14:tracePt t="113578" x="2381250" y="4014788"/>
          <p14:tracePt t="113595" x="2409825" y="4005263"/>
          <p14:tracePt t="113612" x="2419350" y="4005263"/>
          <p14:tracePt t="113628" x="2428875" y="4000500"/>
          <p14:tracePt t="113645" x="2433638" y="4000500"/>
          <p14:tracePt t="113661" x="2433638" y="3995738"/>
          <p14:tracePt t="113678" x="2438400" y="3995738"/>
          <p14:tracePt t="137095" x="0" y="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Direct Cap vs. DCF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280160"/>
            <a:ext cx="3977640" cy="2880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457200" y="1280160"/>
            <a:ext cx="3977640" cy="457200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6" name="Text 4"/>
          <p:cNvSpPr/>
          <p:nvPr/>
        </p:nvSpPr>
        <p:spPr>
          <a:xfrm>
            <a:off x="457200" y="1280160"/>
            <a:ext cx="3977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DIRECT CAPITALIZATION</a:t>
            </a:r>
            <a:endParaRPr lang="en-US" sz="14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865376"/>
            <a:ext cx="164592" cy="164592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932688" y="1819656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Simple &amp; fast</a:t>
            </a:r>
            <a:endParaRPr lang="en-US" sz="115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153412"/>
            <a:ext cx="164592" cy="16459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932688" y="2107692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Great for stable properties</a:t>
            </a:r>
            <a:endParaRPr lang="en-US" sz="11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441448"/>
            <a:ext cx="164592" cy="164592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32688" y="2395728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Market-based (uses comp sales)</a:t>
            </a:r>
            <a:endParaRPr lang="en-US" sz="11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2729484"/>
            <a:ext cx="164592" cy="164592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932688" y="2683764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 for retail strips &amp; long-lease apartments</a:t>
            </a:r>
            <a:endParaRPr lang="en-US" sz="115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3017520"/>
            <a:ext cx="164592" cy="164592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932688" y="297180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Ignores year-by-year changes</a:t>
            </a:r>
            <a:endParaRPr lang="en-US" sz="1150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3305556"/>
            <a:ext cx="164592" cy="164592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932688" y="3259836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Poor when rents change dramatically</a:t>
            </a:r>
            <a:endParaRPr lang="en-US" sz="1150" dirty="0"/>
          </a:p>
        </p:txBody>
      </p:sp>
      <p:sp>
        <p:nvSpPr>
          <p:cNvPr id="19" name="Shape 11"/>
          <p:cNvSpPr/>
          <p:nvPr/>
        </p:nvSpPr>
        <p:spPr>
          <a:xfrm>
            <a:off x="640080" y="3657600"/>
            <a:ext cx="3611880" cy="384048"/>
          </a:xfrm>
          <a:prstGeom prst="rect">
            <a:avLst/>
          </a:prstGeom>
          <a:solidFill>
            <a:srgbClr val="E7E3D9"/>
          </a:solidFill>
          <a:ln/>
        </p:spPr>
      </p:sp>
      <p:sp>
        <p:nvSpPr>
          <p:cNvPr id="20" name="Text 12"/>
          <p:cNvSpPr/>
          <p:nvPr/>
        </p:nvSpPr>
        <p:spPr>
          <a:xfrm>
            <a:off x="731520" y="3657600"/>
            <a:ext cx="3429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when NOI is stable and good comp sales exist.</a:t>
            </a:r>
            <a:endParaRPr lang="en-US" sz="1100" dirty="0"/>
          </a:p>
        </p:txBody>
      </p:sp>
      <p:sp>
        <p:nvSpPr>
          <p:cNvPr id="21" name="Shape 13"/>
          <p:cNvSpPr/>
          <p:nvPr/>
        </p:nvSpPr>
        <p:spPr>
          <a:xfrm>
            <a:off x="4617720" y="1280160"/>
            <a:ext cx="3977640" cy="288036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2" name="Shape 14"/>
          <p:cNvSpPr/>
          <p:nvPr/>
        </p:nvSpPr>
        <p:spPr>
          <a:xfrm>
            <a:off x="4617720" y="1280160"/>
            <a:ext cx="3977640" cy="45720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3" name="Text 15"/>
          <p:cNvSpPr/>
          <p:nvPr/>
        </p:nvSpPr>
        <p:spPr>
          <a:xfrm>
            <a:off x="4617720" y="1280160"/>
            <a:ext cx="3977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DISCOUNTED CASH FLOW (DCF)</a:t>
            </a:r>
            <a:endParaRPr lang="en-US" sz="1400" dirty="0"/>
          </a:p>
        </p:txBody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320" y="1865376"/>
            <a:ext cx="164592" cy="164592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5093208" y="1819656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Handles complex lease structures</a:t>
            </a:r>
            <a:endParaRPr lang="en-US" sz="1150" dirty="0"/>
          </a:p>
        </p:txBody>
      </p:sp>
      <p:pic>
        <p:nvPicPr>
          <p:cNvPr id="26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320" y="2153412"/>
            <a:ext cx="164592" cy="164592"/>
          </a:xfrm>
          <a:prstGeom prst="rect">
            <a:avLst/>
          </a:prstGeom>
        </p:spPr>
      </p:pic>
      <p:sp>
        <p:nvSpPr>
          <p:cNvPr id="27" name="Text 17"/>
          <p:cNvSpPr/>
          <p:nvPr/>
        </p:nvSpPr>
        <p:spPr>
          <a:xfrm>
            <a:off x="5093208" y="2107692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Models rent-free periods &amp; steps</a:t>
            </a:r>
            <a:endParaRPr lang="en-US" sz="1150" dirty="0"/>
          </a:p>
        </p:txBody>
      </p:sp>
      <p:pic>
        <p:nvPicPr>
          <p:cNvPr id="28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320" y="2441448"/>
            <a:ext cx="164592" cy="164592"/>
          </a:xfrm>
          <a:prstGeom prst="rect">
            <a:avLst/>
          </a:prstGeom>
        </p:spPr>
      </p:pic>
      <p:sp>
        <p:nvSpPr>
          <p:cNvPr id="29" name="Text 18"/>
          <p:cNvSpPr/>
          <p:nvPr/>
        </p:nvSpPr>
        <p:spPr>
          <a:xfrm>
            <a:off x="5093208" y="2395728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Shows value year by year</a:t>
            </a:r>
            <a:endParaRPr lang="en-US" sz="1150" dirty="0"/>
          </a:p>
        </p:txBody>
      </p:sp>
      <p:pic>
        <p:nvPicPr>
          <p:cNvPr id="30" name="Image 9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320" y="2729484"/>
            <a:ext cx="164592" cy="164592"/>
          </a:xfrm>
          <a:prstGeom prst="rect">
            <a:avLst/>
          </a:prstGeom>
        </p:spPr>
      </p:pic>
      <p:sp>
        <p:nvSpPr>
          <p:cNvPr id="31" name="Text 19"/>
          <p:cNvSpPr/>
          <p:nvPr/>
        </p:nvSpPr>
        <p:spPr>
          <a:xfrm>
            <a:off x="5093208" y="2683764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 for development sites &amp; office towers</a:t>
            </a:r>
            <a:endParaRPr lang="en-US" sz="1150" dirty="0"/>
          </a:p>
        </p:txBody>
      </p:sp>
      <p:pic>
        <p:nvPicPr>
          <p:cNvPr id="32" name="Image 10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320" y="3017520"/>
            <a:ext cx="164592" cy="164592"/>
          </a:xfrm>
          <a:prstGeom prst="rect">
            <a:avLst/>
          </a:prstGeom>
        </p:spPr>
      </p:pic>
      <p:sp>
        <p:nvSpPr>
          <p:cNvPr id="33" name="Text 20"/>
          <p:cNvSpPr/>
          <p:nvPr/>
        </p:nvSpPr>
        <p:spPr>
          <a:xfrm>
            <a:off x="5093208" y="2971800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Needs many assumptions</a:t>
            </a:r>
            <a:endParaRPr lang="en-US" sz="1150" dirty="0"/>
          </a:p>
        </p:txBody>
      </p:sp>
      <p:pic>
        <p:nvPicPr>
          <p:cNvPr id="34" name="Image 1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6320" y="3305556"/>
            <a:ext cx="164592" cy="164592"/>
          </a:xfrm>
          <a:prstGeom prst="rect">
            <a:avLst/>
          </a:prstGeom>
        </p:spPr>
      </p:pic>
      <p:sp>
        <p:nvSpPr>
          <p:cNvPr id="35" name="Text 21"/>
          <p:cNvSpPr/>
          <p:nvPr/>
        </p:nvSpPr>
        <p:spPr>
          <a:xfrm>
            <a:off x="5093208" y="3259836"/>
            <a:ext cx="32918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Sensitive to the discount rate</a:t>
            </a:r>
            <a:endParaRPr lang="en-US" sz="1150" dirty="0"/>
          </a:p>
        </p:txBody>
      </p:sp>
      <p:sp>
        <p:nvSpPr>
          <p:cNvPr id="36" name="Shape 22"/>
          <p:cNvSpPr/>
          <p:nvPr/>
        </p:nvSpPr>
        <p:spPr>
          <a:xfrm>
            <a:off x="4800600" y="3657600"/>
            <a:ext cx="3611880" cy="384048"/>
          </a:xfrm>
          <a:prstGeom prst="rect">
            <a:avLst/>
          </a:prstGeom>
          <a:solidFill>
            <a:srgbClr val="E7E3D9"/>
          </a:solidFill>
          <a:ln/>
        </p:spPr>
      </p:sp>
      <p:sp>
        <p:nvSpPr>
          <p:cNvPr id="37" name="Text 23"/>
          <p:cNvSpPr/>
          <p:nvPr/>
        </p:nvSpPr>
        <p:spPr>
          <a:xfrm>
            <a:off x="4892040" y="3657600"/>
            <a:ext cx="3429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when rents or vacancies change over time.</a:t>
            </a:r>
            <a:endParaRPr lang="en-US" sz="1100" dirty="0"/>
          </a:p>
        </p:txBody>
      </p:sp>
      <p:sp>
        <p:nvSpPr>
          <p:cNvPr id="38" name="Text 24"/>
          <p:cNvSpPr/>
          <p:nvPr/>
        </p:nvSpPr>
        <p:spPr>
          <a:xfrm>
            <a:off x="457200" y="4343400"/>
            <a:ext cx="8229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Best practice:  </a:t>
            </a: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use BOTH methods and cross-check the results.</a:t>
            </a:r>
            <a:endParaRPr lang="en-US" sz="1400" dirty="0"/>
          </a:p>
        </p:txBody>
      </p:sp>
      <p:sp>
        <p:nvSpPr>
          <p:cNvPr id="39" name="Text 25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40" name="Text 26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952"/>
    </mc:Choice>
    <mc:Fallback xmlns="">
      <p:transition spd="slow" advTm="2009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383" x="3686175" y="3171825"/>
          <p14:tracePt t="8163" x="3662363" y="3167063"/>
          <p14:tracePt t="8169" x="3609975" y="3148013"/>
          <p14:tracePt t="8185" x="3481388" y="3109913"/>
          <p14:tracePt t="8202" x="3343275" y="3057525"/>
          <p14:tracePt t="8219" x="3114675" y="2971800"/>
          <p14:tracePt t="8236" x="2995613" y="2919413"/>
          <p14:tracePt t="8252" x="2871788" y="2857500"/>
          <p14:tracePt t="8269" x="2709863" y="2762250"/>
          <p14:tracePt t="8285" x="2619375" y="2705100"/>
          <p14:tracePt t="8302" x="2505075" y="2633663"/>
          <p14:tracePt t="8319" x="2452688" y="2590800"/>
          <p14:tracePt t="8335" x="2414588" y="2552700"/>
          <p14:tracePt t="8352" x="2386013" y="2514600"/>
          <p14:tracePt t="8369" x="2386013" y="2509838"/>
          <p14:tracePt t="8385" x="2381250" y="2505075"/>
          <p14:tracePt t="8766" x="2357438" y="2500313"/>
          <p14:tracePt t="8773" x="2314575" y="2500313"/>
          <p14:tracePt t="8785" x="2228850" y="2495550"/>
          <p14:tracePt t="8802" x="2128838" y="2495550"/>
          <p14:tracePt t="8819" x="2028825" y="2495550"/>
          <p14:tracePt t="8835" x="1900238" y="2500313"/>
          <p14:tracePt t="8852" x="1824038" y="2505075"/>
          <p14:tracePt t="8869" x="1766888" y="2505075"/>
          <p14:tracePt t="8885" x="1700213" y="2505075"/>
          <p14:tracePt t="8902" x="1681163" y="2495550"/>
          <p14:tracePt t="8918" x="1662113" y="2486025"/>
          <p14:tracePt t="8935" x="1652588" y="2471738"/>
          <p14:tracePt t="8952" x="1633538" y="2452688"/>
          <p14:tracePt t="8968" x="1614488" y="2419350"/>
          <p14:tracePt t="8985" x="1590675" y="2390775"/>
          <p14:tracePt t="9002" x="1538288" y="2347913"/>
          <p14:tracePt t="9019" x="1504950" y="2314575"/>
          <p14:tracePt t="9035" x="1481138" y="2281238"/>
          <p14:tracePt t="9052" x="1438275" y="2233613"/>
          <p14:tracePt t="9068" x="1414463" y="2200275"/>
          <p14:tracePt t="9085" x="1400175" y="2166938"/>
          <p14:tracePt t="9102" x="1385888" y="2143125"/>
          <p14:tracePt t="9118" x="1381125" y="2138363"/>
          <p14:tracePt t="9135" x="1376363" y="2133600"/>
          <p14:tracePt t="9199" x="1381125" y="2138363"/>
          <p14:tracePt t="9241" x="1385888" y="2143125"/>
          <p14:tracePt t="9248" x="1395413" y="2147888"/>
          <p14:tracePt t="9256" x="1404938" y="2152650"/>
          <p14:tracePt t="9268" x="1438275" y="2157413"/>
          <p14:tracePt t="9285" x="1504950" y="2162175"/>
          <p14:tracePt t="9302" x="1595438" y="2166938"/>
          <p14:tracePt t="9318" x="1733550" y="2176463"/>
          <p14:tracePt t="9335" x="1843088" y="2185988"/>
          <p14:tracePt t="9352" x="1928813" y="2195513"/>
          <p14:tracePt t="9368" x="2038350" y="2209800"/>
          <p14:tracePt t="9385" x="2081213" y="2214563"/>
          <p14:tracePt t="9402" x="2133600" y="2214563"/>
          <p14:tracePt t="9418" x="2147888" y="2214563"/>
          <p14:tracePt t="9435" x="2157413" y="2214563"/>
          <p14:tracePt t="9452" x="2162175" y="2214563"/>
          <p14:tracePt t="9514" x="2166938" y="2214563"/>
          <p14:tracePt t="9683" x="2166938" y="2219325"/>
          <p14:tracePt t="9802" x="2166938" y="2224088"/>
          <p14:tracePt t="9843" x="2157413" y="2233613"/>
          <p14:tracePt t="9858" x="2152650" y="2233613"/>
          <p14:tracePt t="9864" x="2138363" y="2233613"/>
          <p14:tracePt t="9871" x="2128838" y="2233613"/>
          <p14:tracePt t="9885" x="2119313" y="2233613"/>
          <p14:tracePt t="9918" x="2076450" y="2228850"/>
          <p14:tracePt t="9935" x="2052638" y="2214563"/>
          <p14:tracePt t="9952" x="2024063" y="2209800"/>
          <p14:tracePt t="9968" x="1985963" y="2185988"/>
          <p14:tracePt t="9985" x="1900238" y="2166938"/>
          <p14:tracePt t="10002" x="1843088" y="2143125"/>
          <p14:tracePt t="10018" x="1776413" y="2128838"/>
          <p14:tracePt t="10035" x="1733550" y="2114550"/>
          <p14:tracePt t="10051" x="1676400" y="2100263"/>
          <p14:tracePt t="10068" x="1624013" y="2100263"/>
          <p14:tracePt t="10085" x="1595438" y="2100263"/>
          <p14:tracePt t="10102" x="1566863" y="2105025"/>
          <p14:tracePt t="10118" x="1557338" y="2105025"/>
          <p14:tracePt t="10136" x="1552575" y="2105025"/>
          <p14:tracePt t="10151" x="1547813" y="2105025"/>
          <p14:tracePt t="11104" x="1543050" y="2109788"/>
          <p14:tracePt t="11111" x="1538288" y="2109788"/>
          <p14:tracePt t="11118" x="1524000" y="2114550"/>
          <p14:tracePt t="11134" x="1481138" y="2124075"/>
          <p14:tracePt t="11151" x="1438275" y="2138363"/>
          <p14:tracePt t="11168" x="1357313" y="2162175"/>
          <p14:tracePt t="11184" x="1319213" y="2176463"/>
          <p14:tracePt t="11201" x="1271588" y="2200275"/>
          <p14:tracePt t="11218" x="1247775" y="2205038"/>
          <p14:tracePt t="11234" x="1233488" y="2219325"/>
          <p14:tracePt t="11251" x="1223963" y="2228850"/>
          <p14:tracePt t="11268" x="1219200" y="2228850"/>
          <p14:tracePt t="11284" x="1214438" y="2233613"/>
          <p14:tracePt t="11301" x="1214438" y="2238375"/>
          <p14:tracePt t="11318" x="1214438" y="2247900"/>
          <p14:tracePt t="11334" x="1214438" y="2252663"/>
          <p14:tracePt t="11351" x="1214438" y="2257425"/>
          <p14:tracePt t="11368" x="1214438" y="2262188"/>
          <p14:tracePt t="11384" x="1214438" y="2266950"/>
          <p14:tracePt t="11401" x="1214438" y="2271713"/>
          <p14:tracePt t="11418" x="1214438" y="2286000"/>
          <p14:tracePt t="11451" x="1214438" y="2295525"/>
          <p14:tracePt t="11468" x="1214438" y="2300288"/>
          <p14:tracePt t="11501" x="1214438" y="2305050"/>
          <p14:tracePt t="11518" x="1214438" y="2314575"/>
          <p14:tracePt t="11534" x="1214438" y="2319338"/>
          <p14:tracePt t="11552" x="1214438" y="2324100"/>
          <p14:tracePt t="11587" x="1214438" y="2328863"/>
          <p14:tracePt t="11601" x="1214438" y="2333625"/>
          <p14:tracePt t="11635" x="1219200" y="2333625"/>
          <p14:tracePt t="11650" x="1219200" y="2338388"/>
          <p14:tracePt t="11670" x="1223963" y="2338388"/>
          <p14:tracePt t="11685" x="1223963" y="2343150"/>
          <p14:tracePt t="11706" x="1228725" y="2343150"/>
          <p14:tracePt t="11734" x="1233488" y="2343150"/>
          <p14:tracePt t="11769" x="1238250" y="2338388"/>
          <p14:tracePt t="11776" x="1243013" y="2333625"/>
          <p14:tracePt t="11784" x="1252538" y="2333625"/>
          <p14:tracePt t="11801" x="1271588" y="2333625"/>
          <p14:tracePt t="11818" x="1319213" y="2333625"/>
          <p14:tracePt t="11834" x="1385888" y="2343150"/>
          <p14:tracePt t="11851" x="1438275" y="2347913"/>
          <p14:tracePt t="11868" x="1519238" y="2357438"/>
          <p14:tracePt t="11884" x="1547813" y="2362200"/>
          <p14:tracePt t="11901" x="1590675" y="2362200"/>
          <p14:tracePt t="11918" x="1600200" y="2362200"/>
          <p14:tracePt t="11934" x="1614488" y="2362200"/>
          <p14:tracePt t="11951" x="1619250" y="2362200"/>
          <p14:tracePt t="11984" x="1624013" y="2362200"/>
          <p14:tracePt t="12623" x="1666875" y="2362200"/>
          <p14:tracePt t="12630" x="1728788" y="2362200"/>
          <p14:tracePt t="12637" x="1800225" y="2357438"/>
          <p14:tracePt t="12650" x="1952625" y="2357438"/>
          <p14:tracePt t="12667" x="2071688" y="2357438"/>
          <p14:tracePt t="12684" x="2181225" y="2357438"/>
          <p14:tracePt t="12701" x="2300288" y="2357438"/>
          <p14:tracePt t="12717" x="2333625" y="2357438"/>
          <p14:tracePt t="12734" x="2352675" y="2357438"/>
          <p14:tracePt t="12751" x="2357438" y="2357438"/>
          <p14:tracePt t="12767" x="2362200" y="2357438"/>
          <p14:tracePt t="12819" x="2362200" y="2362200"/>
          <p14:tracePt t="12903" x="2366963" y="2362200"/>
          <p14:tracePt t="24357" x="2347913" y="2376488"/>
          <p14:tracePt t="24367" x="2314575" y="2395538"/>
          <p14:tracePt t="24380" x="2238375" y="2443163"/>
          <p14:tracePt t="24397" x="2152650" y="2495550"/>
          <p14:tracePt t="24413" x="2057400" y="2571750"/>
          <p14:tracePt t="24430" x="1995488" y="2614613"/>
          <p14:tracePt t="24447" x="1933575" y="2652713"/>
          <p14:tracePt t="24463" x="1847850" y="2681288"/>
          <p14:tracePt t="24480" x="1809750" y="2695575"/>
          <p14:tracePt t="24497" x="1776413" y="2709863"/>
          <p14:tracePt t="24513" x="1733550" y="2714625"/>
          <p14:tracePt t="24530" x="1704975" y="2719388"/>
          <p14:tracePt t="24547" x="1657350" y="2719388"/>
          <p14:tracePt t="24563" x="1624013" y="2719388"/>
          <p14:tracePt t="24580" x="1595438" y="2714625"/>
          <p14:tracePt t="24597" x="1557338" y="2714625"/>
          <p14:tracePt t="24613" x="1533525" y="2719388"/>
          <p14:tracePt t="24630" x="1485900" y="2724150"/>
          <p14:tracePt t="24647" x="1462088" y="2728913"/>
          <p14:tracePt t="24663" x="1447800" y="2733675"/>
          <p14:tracePt t="24680" x="1438275" y="2733675"/>
          <p14:tracePt t="24697" x="1433513" y="2733675"/>
          <p14:tracePt t="24799" x="1438275" y="2733675"/>
          <p14:tracePt t="24826" x="1443038" y="2733675"/>
          <p14:tracePt t="24862" x="1452563" y="2733675"/>
          <p14:tracePt t="24910" x="1466850" y="2714625"/>
          <p14:tracePt t="24917" x="1481138" y="2705100"/>
          <p14:tracePt t="24930" x="1495425" y="2695575"/>
          <p14:tracePt t="24946" x="1528763" y="2686050"/>
          <p14:tracePt t="24963" x="1557338" y="2676525"/>
          <p14:tracePt t="24980" x="1609725" y="2671763"/>
          <p14:tracePt t="24996" x="1652588" y="2667000"/>
          <p14:tracePt t="25013" x="1676400" y="2667000"/>
          <p14:tracePt t="25030" x="1700213" y="2667000"/>
          <p14:tracePt t="25046" x="1719263" y="2667000"/>
          <p14:tracePt t="25063" x="1724025" y="2667000"/>
          <p14:tracePt t="25080" x="1728788" y="2667000"/>
          <p14:tracePt t="25096" x="1733550" y="2667000"/>
          <p14:tracePt t="25113" x="1738313" y="2667000"/>
          <p14:tracePt t="25146" x="1743075" y="2667000"/>
          <p14:tracePt t="25205" x="1747838" y="2667000"/>
          <p14:tracePt t="25239" x="1752600" y="2667000"/>
          <p14:tracePt t="25387" x="1757363" y="2667000"/>
          <p14:tracePt t="26178" x="1766888" y="2667000"/>
          <p14:tracePt t="26185" x="1781175" y="2667000"/>
          <p14:tracePt t="26196" x="1795463" y="2667000"/>
          <p14:tracePt t="26213" x="1838325" y="2667000"/>
          <p14:tracePt t="26229" x="1862138" y="2667000"/>
          <p14:tracePt t="26246" x="1890713" y="2662238"/>
          <p14:tracePt t="26263" x="1933575" y="2662238"/>
          <p14:tracePt t="26279" x="1966913" y="2662238"/>
          <p14:tracePt t="26296" x="2014538" y="2662238"/>
          <p14:tracePt t="26313" x="2047875" y="2662238"/>
          <p14:tracePt t="26329" x="2057400" y="2662238"/>
          <p14:tracePt t="26346" x="2076450" y="2662238"/>
          <p14:tracePt t="26379" x="2081213" y="2662238"/>
          <p14:tracePt t="26472" x="2085975" y="2662238"/>
          <p14:tracePt t="26521" x="2090738" y="2662238"/>
          <p14:tracePt t="26535" x="2100263" y="2662238"/>
          <p14:tracePt t="26542" x="2109788" y="2662238"/>
          <p14:tracePt t="26549" x="2109788" y="2667000"/>
          <p14:tracePt t="26563" x="2124075" y="2667000"/>
          <p14:tracePt t="26579" x="2138363" y="2667000"/>
          <p14:tracePt t="26596" x="2152650" y="2667000"/>
          <p14:tracePt t="26613" x="2185988" y="2667000"/>
          <p14:tracePt t="26629" x="2209800" y="2667000"/>
          <p14:tracePt t="26646" x="2247900" y="2667000"/>
          <p14:tracePt t="26663" x="2271713" y="2671763"/>
          <p14:tracePt t="26679" x="2286000" y="2671763"/>
          <p14:tracePt t="26696" x="2309813" y="2671763"/>
          <p14:tracePt t="26713" x="2324100" y="2671763"/>
          <p14:tracePt t="26729" x="2343150" y="2671763"/>
          <p14:tracePt t="26746" x="2366963" y="2676525"/>
          <p14:tracePt t="26762" x="2376488" y="2676525"/>
          <p14:tracePt t="26779" x="2400300" y="2681288"/>
          <p14:tracePt t="26796" x="2409825" y="2681288"/>
          <p14:tracePt t="26812" x="2419350" y="2681288"/>
          <p14:tracePt t="26829" x="2438400" y="2686050"/>
          <p14:tracePt t="26846" x="2443163" y="2690813"/>
          <p14:tracePt t="26862" x="2457450" y="2695575"/>
          <p14:tracePt t="26879" x="2466975" y="2705100"/>
          <p14:tracePt t="26896" x="2471738" y="2705100"/>
          <p14:tracePt t="26912" x="2476500" y="2709863"/>
          <p14:tracePt t="26929" x="2481263" y="2709863"/>
          <p14:tracePt t="26946" x="2495550" y="2714625"/>
          <p14:tracePt t="30959" x="2476500" y="2724150"/>
          <p14:tracePt t="30967" x="2452688" y="2728913"/>
          <p14:tracePt t="30978" x="2424113" y="2738438"/>
          <p14:tracePt t="30994" x="2333625" y="2747963"/>
          <p14:tracePt t="31011" x="2281238" y="2757488"/>
          <p14:tracePt t="31028" x="2238375" y="2762250"/>
          <p14:tracePt t="31044" x="2176463" y="2767013"/>
          <p14:tracePt t="31061" x="2124075" y="2776538"/>
          <p14:tracePt t="31078" x="2028825" y="2790825"/>
          <p14:tracePt t="31094" x="1966913" y="2809875"/>
          <p14:tracePt t="31111" x="1900238" y="2828925"/>
          <p14:tracePt t="31128" x="1785938" y="2857500"/>
          <p14:tracePt t="31144" x="1714500" y="2871788"/>
          <p14:tracePt t="31161" x="1662113" y="2886075"/>
          <p14:tracePt t="31178" x="1585913" y="2900363"/>
          <p14:tracePt t="31194" x="1533525" y="2909888"/>
          <p14:tracePt t="31211" x="1485900" y="2914650"/>
          <p14:tracePt t="31228" x="1471613" y="2914650"/>
          <p14:tracePt t="31244" x="1457325" y="2919413"/>
          <p14:tracePt t="31278" x="1452563" y="2919413"/>
          <p14:tracePt t="31323" x="1452563" y="2924175"/>
          <p14:tracePt t="31351" x="1452563" y="2928938"/>
          <p14:tracePt t="31400" x="1452563" y="2933700"/>
          <p14:tracePt t="31407" x="1462088" y="2933700"/>
          <p14:tracePt t="31414" x="1462088" y="2938463"/>
          <p14:tracePt t="31435" x="1462088" y="2943225"/>
          <p14:tracePt t="31456" x="1462088" y="2947988"/>
          <p14:tracePt t="31477" x="1466850" y="2952750"/>
          <p14:tracePt t="31498" x="1466850" y="2957513"/>
          <p14:tracePt t="31512" x="1466850" y="2967038"/>
          <p14:tracePt t="31533" x="1466850" y="2971800"/>
          <p14:tracePt t="31540" x="1457325" y="2976563"/>
          <p14:tracePt t="31554" x="1447800" y="2981325"/>
          <p14:tracePt t="31568" x="1443038" y="2986088"/>
          <p14:tracePt t="31577" x="1438275" y="2990850"/>
          <p14:tracePt t="31594" x="1428750" y="2995613"/>
          <p14:tracePt t="31611" x="1409700" y="3005138"/>
          <p14:tracePt t="31628" x="1390650" y="3009900"/>
          <p14:tracePt t="31644" x="1376363" y="3014663"/>
          <p14:tracePt t="31661" x="1357313" y="3019425"/>
          <p14:tracePt t="31677" x="1347788" y="3019425"/>
          <p14:tracePt t="31694" x="1333500" y="3019425"/>
          <p14:tracePt t="31729" x="1328738" y="3019425"/>
          <p14:tracePt t="31771" x="1328738" y="3014663"/>
          <p14:tracePt t="31806" x="1328738" y="3009900"/>
          <p14:tracePt t="31827" x="1328738" y="3005138"/>
          <p14:tracePt t="31862" x="1328738" y="3000375"/>
          <p14:tracePt t="31876" x="1328738" y="2995613"/>
          <p14:tracePt t="31897" x="1328738" y="2990850"/>
          <p14:tracePt t="31904" x="1338263" y="2990850"/>
          <p14:tracePt t="31946" x="1338263" y="2986088"/>
          <p14:tracePt t="31967" x="1343025" y="2986088"/>
          <p14:tracePt t="31996" x="1347788" y="2986088"/>
          <p14:tracePt t="32023" x="1352550" y="2986088"/>
          <p14:tracePt t="32030" x="1357313" y="2986088"/>
          <p14:tracePt t="32058" x="1362075" y="2986088"/>
          <p14:tracePt t="32086" x="1366838" y="2986088"/>
          <p14:tracePt t="32149" x="1371600" y="2986088"/>
          <p14:tracePt t="32346" x="1376363" y="2986088"/>
          <p14:tracePt t="32367" x="1381125" y="2990850"/>
          <p14:tracePt t="32373" x="1385888" y="2990850"/>
          <p14:tracePt t="32380" x="1395413" y="2990850"/>
          <p14:tracePt t="32394" x="1400175" y="2990850"/>
          <p14:tracePt t="32411" x="1438275" y="2990850"/>
          <p14:tracePt t="32427" x="1481138" y="2990850"/>
          <p14:tracePt t="32444" x="1547813" y="2990850"/>
          <p14:tracePt t="32461" x="1581150" y="2990850"/>
          <p14:tracePt t="32477" x="1614488" y="2995613"/>
          <p14:tracePt t="32494" x="1671638" y="2995613"/>
          <p14:tracePt t="32510" x="1714500" y="3005138"/>
          <p14:tracePt t="32527" x="1766888" y="3005138"/>
          <p14:tracePt t="32544" x="1800225" y="3005138"/>
          <p14:tracePt t="32561" x="1814513" y="3005138"/>
          <p14:tracePt t="32577" x="1838325" y="3005138"/>
          <p14:tracePt t="32594" x="1852613" y="3005138"/>
          <p14:tracePt t="32611" x="1866900" y="3005138"/>
          <p14:tracePt t="32627" x="1881188" y="3005138"/>
          <p14:tracePt t="32644" x="1895475" y="3005138"/>
          <p14:tracePt t="32660" x="1919288" y="3005138"/>
          <p14:tracePt t="32677" x="1938338" y="3005138"/>
          <p14:tracePt t="32694" x="1952625" y="3005138"/>
          <p14:tracePt t="32710" x="1976438" y="3005138"/>
          <p14:tracePt t="32727" x="1990725" y="3005138"/>
          <p14:tracePt t="32744" x="2005013" y="3005138"/>
          <p14:tracePt t="32760" x="2009775" y="3005138"/>
          <p14:tracePt t="32777" x="2014538" y="3005138"/>
          <p14:tracePt t="32794" x="2024063" y="3005138"/>
          <p14:tracePt t="32827" x="2028825" y="3005138"/>
          <p14:tracePt t="32844" x="2033588" y="3005138"/>
          <p14:tracePt t="32860" x="2038350" y="3005138"/>
          <p14:tracePt t="32877" x="2043113" y="3005138"/>
          <p14:tracePt t="32894" x="2052638" y="3005138"/>
          <p14:tracePt t="32910" x="2057400" y="3005138"/>
          <p14:tracePt t="32927" x="2066925" y="3005138"/>
          <p14:tracePt t="32944" x="2071688" y="3005138"/>
          <p14:tracePt t="32961" x="2081213" y="3005138"/>
          <p14:tracePt t="32977" x="2085975" y="3005138"/>
          <p14:tracePt t="32994" x="2095500" y="3005138"/>
          <p14:tracePt t="33010" x="2109788" y="3005138"/>
          <p14:tracePt t="33027" x="2114550" y="3005138"/>
          <p14:tracePt t="33044" x="2124075" y="3005138"/>
          <p14:tracePt t="33060" x="2143125" y="3005138"/>
          <p14:tracePt t="33077" x="2152650" y="3005138"/>
          <p14:tracePt t="33094" x="2176463" y="3005138"/>
          <p14:tracePt t="33110" x="2185988" y="3005138"/>
          <p14:tracePt t="33127" x="2209800" y="3005138"/>
          <p14:tracePt t="33144" x="2238375" y="3005138"/>
          <p14:tracePt t="33160" x="2257425" y="3000375"/>
          <p14:tracePt t="33177" x="2281238" y="3000375"/>
          <p14:tracePt t="33194" x="2319338" y="3000375"/>
          <p14:tracePt t="33210" x="2352675" y="3000375"/>
          <p14:tracePt t="33227" x="2390775" y="3000375"/>
          <p14:tracePt t="33244" x="2419350" y="3000375"/>
          <p14:tracePt t="33260" x="2447925" y="3000375"/>
          <p14:tracePt t="33277" x="2495550" y="3000375"/>
          <p14:tracePt t="33294" x="2528888" y="3000375"/>
          <p14:tracePt t="33310" x="2552700" y="3000375"/>
          <p14:tracePt t="33327" x="2590800" y="3000375"/>
          <p14:tracePt t="33344" x="2614613" y="2995613"/>
          <p14:tracePt t="33360" x="2624138" y="2995613"/>
          <p14:tracePt t="33377" x="2628900" y="2995613"/>
          <p14:tracePt t="33394" x="2633663" y="2995613"/>
          <p14:tracePt t="33444" x="2638425" y="2995613"/>
          <p14:tracePt t="33465" x="2638425" y="2990850"/>
          <p14:tracePt t="34453" x="2647950" y="2990850"/>
          <p14:tracePt t="34460" x="2667000" y="2986088"/>
          <p14:tracePt t="34477" x="2705100" y="2986088"/>
          <p14:tracePt t="34493" x="2738438" y="2986088"/>
          <p14:tracePt t="34510" x="2795588" y="2981325"/>
          <p14:tracePt t="34526" x="2833688" y="2971800"/>
          <p14:tracePt t="34543" x="2886075" y="2971800"/>
          <p14:tracePt t="34560" x="2914650" y="2971800"/>
          <p14:tracePt t="34577" x="2947988" y="2971800"/>
          <p14:tracePt t="34593" x="2971800" y="2971800"/>
          <p14:tracePt t="34610" x="2981325" y="2971800"/>
          <p14:tracePt t="34627" x="2986088" y="2971800"/>
          <p14:tracePt t="34660" x="2990850" y="2971800"/>
          <p14:tracePt t="34683" x="2990850" y="2976563"/>
          <p14:tracePt t="34754" x="2990850" y="2981325"/>
          <p14:tracePt t="34768" x="2976563" y="2981325"/>
          <p14:tracePt t="34781" x="2938463" y="2981325"/>
          <p14:tracePt t="34793" x="2895600" y="2990850"/>
          <p14:tracePt t="34810" x="2800350" y="2990850"/>
          <p14:tracePt t="34826" x="2724150" y="2990850"/>
          <p14:tracePt t="34843" x="2657475" y="2990850"/>
          <p14:tracePt t="34860" x="2562225" y="2990850"/>
          <p14:tracePt t="34876" x="2505075" y="2990850"/>
          <p14:tracePt t="34893" x="2452688" y="2990850"/>
          <p14:tracePt t="34910" x="2414588" y="2990850"/>
          <p14:tracePt t="34926" x="2381250" y="2990850"/>
          <p14:tracePt t="34943" x="2343150" y="2990850"/>
          <p14:tracePt t="34960" x="2328863" y="2990850"/>
          <p14:tracePt t="34976" x="2319338" y="2990850"/>
          <p14:tracePt t="34993" x="2314575" y="2990850"/>
          <p14:tracePt t="41796" x="2286000" y="3009900"/>
          <p14:tracePt t="41803" x="2238375" y="3028950"/>
          <p14:tracePt t="41811" x="2190750" y="3062288"/>
          <p14:tracePt t="41824" x="2100263" y="3114675"/>
          <p14:tracePt t="41841" x="1985963" y="3162300"/>
          <p14:tracePt t="41857" x="1881188" y="3190875"/>
          <p14:tracePt t="41874" x="1762125" y="3233738"/>
          <p14:tracePt t="41891" x="1700213" y="3238500"/>
          <p14:tracePt t="41908" x="1628775" y="3257550"/>
          <p14:tracePt t="41924" x="1595438" y="3267075"/>
          <p14:tracePt t="41941" x="1576388" y="3267075"/>
          <p14:tracePt t="41957" x="1562100" y="3276600"/>
          <p14:tracePt t="41974" x="1557338" y="3276600"/>
          <p14:tracePt t="41991" x="1552575" y="3276600"/>
          <p14:tracePt t="42007" x="1547813" y="3276600"/>
          <p14:tracePt t="42024" x="1543050" y="3267075"/>
          <p14:tracePt t="42041" x="1538288" y="3252788"/>
          <p14:tracePt t="42074" x="1538288" y="3248025"/>
          <p14:tracePt t="45709" x="1562100" y="3248025"/>
          <p14:tracePt t="45716" x="1585913" y="3248025"/>
          <p14:tracePt t="45723" x="1609725" y="3248025"/>
          <p14:tracePt t="45739" x="1647825" y="3248025"/>
          <p14:tracePt t="45756" x="1700213" y="3252788"/>
          <p14:tracePt t="45773" x="1757363" y="3252788"/>
          <p14:tracePt t="45789" x="1795463" y="3257550"/>
          <p14:tracePt t="45806" x="1824038" y="3257550"/>
          <p14:tracePt t="45823" x="1871663" y="3262313"/>
          <p14:tracePt t="45839" x="1885950" y="3262313"/>
          <p14:tracePt t="45856" x="1914525" y="3262313"/>
          <p14:tracePt t="45873" x="1924050" y="3262313"/>
          <p14:tracePt t="45889" x="1933575" y="3267075"/>
          <p14:tracePt t="45906" x="1943100" y="3267075"/>
          <p14:tracePt t="45947" x="1947863" y="3267075"/>
          <p14:tracePt t="52913" x="1947863" y="3271838"/>
          <p14:tracePt t="52922" x="1947863" y="3276600"/>
          <p14:tracePt t="52937" x="1938338" y="3281363"/>
          <p14:tracePt t="52954" x="1919288" y="3300413"/>
          <p14:tracePt t="52970" x="1866900" y="3324225"/>
          <p14:tracePt t="52987" x="1819275" y="3348038"/>
          <p14:tracePt t="53004" x="1709738" y="3386138"/>
          <p14:tracePt t="53020" x="1628775" y="3414713"/>
          <p14:tracePt t="53037" x="1547813" y="3452813"/>
          <p14:tracePt t="53054" x="1428750" y="3490913"/>
          <p14:tracePt t="53070" x="1376363" y="3505200"/>
          <p14:tracePt t="53087" x="1338263" y="3514725"/>
          <p14:tracePt t="53104" x="1309688" y="3519488"/>
          <p14:tracePt t="53120" x="1300163" y="3519488"/>
          <p14:tracePt t="53137" x="1295400" y="3519488"/>
          <p14:tracePt t="53634" x="1290638" y="3519488"/>
          <p14:tracePt t="53641" x="1285875" y="3519488"/>
          <p14:tracePt t="53653" x="1281113" y="3519488"/>
          <p14:tracePt t="53670" x="1271588" y="3514725"/>
          <p14:tracePt t="53687" x="1266825" y="3514725"/>
          <p14:tracePt t="53703" x="1262063" y="3514725"/>
          <p14:tracePt t="53739" x="1257300" y="3514725"/>
          <p14:tracePt t="53795" x="1252538" y="3514725"/>
          <p14:tracePt t="53852" x="1247775" y="3514725"/>
          <p14:tracePt t="53886" x="1243013" y="3514725"/>
          <p14:tracePt t="54173" x="1247775" y="3514725"/>
          <p14:tracePt t="54265" x="1252538" y="3514725"/>
          <p14:tracePt t="54292" x="1252538" y="3519488"/>
          <p14:tracePt t="54334" x="1257300" y="3519488"/>
          <p14:tracePt t="54498" x="1262063" y="3519488"/>
          <p14:tracePt t="54593" x="1266825" y="3519488"/>
          <p14:tracePt t="54628" x="1271588" y="3519488"/>
          <p14:tracePt t="54811" x="1271588" y="3524250"/>
          <p14:tracePt t="54873" x="1271588" y="3529013"/>
          <p14:tracePt t="54922" x="1271588" y="3533775"/>
          <p14:tracePt t="54950" x="1271588" y="3538538"/>
          <p14:tracePt t="55014" x="1271588" y="3543300"/>
          <p14:tracePt t="55126" x="1276350" y="3543300"/>
          <p14:tracePt t="55139" x="1276350" y="3548063"/>
          <p14:tracePt t="55167" x="1281113" y="3552825"/>
          <p14:tracePt t="55182" x="1285875" y="3552825"/>
          <p14:tracePt t="55209" x="1290638" y="3552825"/>
          <p14:tracePt t="55216" x="1290638" y="3557588"/>
          <p14:tracePt t="55230" x="1295400" y="3557588"/>
          <p14:tracePt t="55258" x="1300163" y="3557588"/>
          <p14:tracePt t="55265" x="1304925" y="3557588"/>
          <p14:tracePt t="55279" x="1304925" y="3562350"/>
          <p14:tracePt t="55286" x="1309688" y="3562350"/>
          <p14:tracePt t="55328" x="1323975" y="3562350"/>
          <p14:tracePt t="55356" x="1333500" y="3562350"/>
          <p14:tracePt t="55377" x="1338263" y="3562350"/>
          <p14:tracePt t="55398" x="1347788" y="3562350"/>
          <p14:tracePt t="55419" x="1352550" y="3567113"/>
          <p14:tracePt t="55426" x="1357313" y="3567113"/>
          <p14:tracePt t="55436" x="1362075" y="3571875"/>
          <p14:tracePt t="55453" x="1381125" y="3571875"/>
          <p14:tracePt t="55469" x="1419225" y="3576638"/>
          <p14:tracePt t="55486" x="1443038" y="3581400"/>
          <p14:tracePt t="55503" x="1485900" y="3581400"/>
          <p14:tracePt t="55519" x="1500188" y="3586163"/>
          <p14:tracePt t="55536" x="1514475" y="3586163"/>
          <p14:tracePt t="55553" x="1533525" y="3586163"/>
          <p14:tracePt t="55569" x="1538288" y="3586163"/>
          <p14:tracePt t="55586" x="1547813" y="3586163"/>
          <p14:tracePt t="55603" x="1552575" y="3590925"/>
          <p14:tracePt t="55643" x="1557338" y="3590925"/>
          <p14:tracePt t="55678" x="1562100" y="3590925"/>
          <p14:tracePt t="55840" x="1566863" y="3590925"/>
          <p14:tracePt t="56469" x="1576388" y="3590925"/>
          <p14:tracePt t="56476" x="1600200" y="3590925"/>
          <p14:tracePt t="56486" x="1614488" y="3590925"/>
          <p14:tracePt t="56502" x="1662113" y="3590925"/>
          <p14:tracePt t="56519" x="1709738" y="3595688"/>
          <p14:tracePt t="56536" x="1738313" y="3595688"/>
          <p14:tracePt t="56552" x="1752600" y="3595688"/>
          <p14:tracePt t="56586" x="1757363" y="3595688"/>
          <p14:tracePt t="56637" x="1762125" y="3595688"/>
          <p14:tracePt t="66768" x="1785938" y="3595688"/>
          <p14:tracePt t="66777" x="1819275" y="3590925"/>
          <p14:tracePt t="66784" x="1871663" y="3586163"/>
          <p14:tracePt t="66799" x="1976438" y="3557588"/>
          <p14:tracePt t="66816" x="2157413" y="3509963"/>
          <p14:tracePt t="66832" x="2328863" y="3462338"/>
          <p14:tracePt t="66849" x="2528888" y="3409950"/>
          <p14:tracePt t="66866" x="2867025" y="3276600"/>
          <p14:tracePt t="66882" x="3176588" y="3133725"/>
          <p14:tracePt t="66899" x="3524250" y="2967038"/>
          <p14:tracePt t="66916" x="4048125" y="2647950"/>
          <p14:tracePt t="66932" x="4305300" y="2495550"/>
          <p14:tracePt t="66949" x="4586288" y="2319338"/>
          <p14:tracePt t="66966" x="4686300" y="2262188"/>
          <p14:tracePt t="66982" x="4733925" y="2228850"/>
          <p14:tracePt t="66999" x="4752975" y="2214563"/>
          <p14:tracePt t="67016" x="4757738" y="2214563"/>
          <p14:tracePt t="67032" x="4757738" y="2209800"/>
          <p14:tracePt t="67328" x="4791075" y="2162175"/>
          <p14:tracePt t="67335" x="4857750" y="2090738"/>
          <p14:tracePt t="67349" x="4972050" y="1952625"/>
          <p14:tracePt t="67365" x="5076825" y="1852613"/>
          <p14:tracePt t="67382" x="5172075" y="1781175"/>
          <p14:tracePt t="67399" x="5281613" y="1719263"/>
          <p14:tracePt t="67415" x="5338763" y="1690688"/>
          <p14:tracePt t="67432" x="5400675" y="1671638"/>
          <p14:tracePt t="67449" x="5414963" y="1666875"/>
          <p14:tracePt t="67466" x="5424488" y="1666875"/>
          <p14:tracePt t="67510" x="5434013" y="1666875"/>
          <p14:tracePt t="67580" x="5438775" y="1662113"/>
          <p14:tracePt t="67587" x="5453063" y="1652588"/>
          <p14:tracePt t="67599" x="5467350" y="1647825"/>
          <p14:tracePt t="67615" x="5538788" y="1600200"/>
          <p14:tracePt t="67632" x="5614988" y="1571625"/>
          <p14:tracePt t="67649" x="5695950" y="1538288"/>
          <p14:tracePt t="67665" x="5800725" y="1519238"/>
          <p14:tracePt t="67682" x="5857875" y="1504950"/>
          <p14:tracePt t="67699" x="5900738" y="1504950"/>
          <p14:tracePt t="67715" x="5943600" y="1504950"/>
          <p14:tracePt t="67732" x="5962650" y="1504950"/>
          <p14:tracePt t="67749" x="5986463" y="1504950"/>
          <p14:tracePt t="67765" x="6000750" y="1504950"/>
          <p14:tracePt t="67782" x="6010275" y="1509713"/>
          <p14:tracePt t="67799" x="6010275" y="1514475"/>
          <p14:tracePt t="67832" x="6015038" y="1519238"/>
          <p14:tracePt t="67860" x="6015038" y="1524000"/>
          <p14:tracePt t="67874" x="6019800" y="1524000"/>
          <p14:tracePt t="67930" x="6019800" y="1528763"/>
          <p14:tracePt t="67966" x="6024563" y="1533525"/>
          <p14:tracePt t="67979" x="6024563" y="1538288"/>
          <p14:tracePt t="67985" x="6029325" y="1543050"/>
          <p14:tracePt t="67998" x="6034088" y="1543050"/>
          <p14:tracePt t="68015" x="6038850" y="1552575"/>
          <p14:tracePt t="68032" x="6043613" y="1552575"/>
          <p14:tracePt t="68048" x="6043613" y="1557338"/>
          <p14:tracePt t="68065" x="6048375" y="1557338"/>
          <p14:tracePt t="68082" x="6048375" y="1562100"/>
          <p14:tracePt t="68140" x="6048375" y="1571625"/>
          <p14:tracePt t="68196" x="6053138" y="1571625"/>
          <p14:tracePt t="68210" x="6062663" y="1581150"/>
          <p14:tracePt t="68217" x="6072188" y="1581150"/>
          <p14:tracePt t="68232" x="6115050" y="1595438"/>
          <p14:tracePt t="68248" x="6162675" y="1614488"/>
          <p14:tracePt t="68265" x="6229350" y="1624013"/>
          <p14:tracePt t="68282" x="6257925" y="1633538"/>
          <p14:tracePt t="68298" x="6281738" y="1638300"/>
          <p14:tracePt t="68315" x="6300788" y="1638300"/>
          <p14:tracePt t="68332" x="6338888" y="1638300"/>
          <p14:tracePt t="68348" x="6381750" y="1638300"/>
          <p14:tracePt t="68365" x="6438900" y="1638300"/>
          <p14:tracePt t="68382" x="6457950" y="1638300"/>
          <p14:tracePt t="68398" x="6467475" y="1633538"/>
          <p14:tracePt t="68415" x="6472238" y="1633538"/>
          <p14:tracePt t="68432" x="6472238" y="1628775"/>
          <p14:tracePt t="68448" x="6472238" y="1624013"/>
          <p14:tracePt t="68465" x="6472238" y="1614488"/>
          <p14:tracePt t="69141" x="6496050" y="1619250"/>
          <p14:tracePt t="69155" x="6624638" y="1638300"/>
          <p14:tracePt t="69165" x="6672263" y="1647825"/>
          <p14:tracePt t="69181" x="6762750" y="1666875"/>
          <p14:tracePt t="69198" x="6858000" y="1681163"/>
          <p14:tracePt t="69215" x="6896100" y="1690688"/>
          <p14:tracePt t="69231" x="6943725" y="1695450"/>
          <p14:tracePt t="69248" x="6967538" y="1695450"/>
          <p14:tracePt t="69265" x="6996113" y="1695450"/>
          <p14:tracePt t="69281" x="7019925" y="1695450"/>
          <p14:tracePt t="69298" x="7029450" y="1695450"/>
          <p14:tracePt t="69315" x="7034213" y="1695450"/>
          <p14:tracePt t="69331" x="7043738" y="1695450"/>
          <p14:tracePt t="69348" x="7053263" y="1695450"/>
          <p14:tracePt t="69365" x="7062788" y="1695450"/>
          <p14:tracePt t="69381" x="7077075" y="1690688"/>
          <p14:tracePt t="69398" x="7096125" y="1690688"/>
          <p14:tracePt t="69415" x="7134225" y="1690688"/>
          <p14:tracePt t="69431" x="7162800" y="1685925"/>
          <p14:tracePt t="69448" x="7191375" y="1685925"/>
          <p14:tracePt t="69465" x="7234238" y="1681163"/>
          <p14:tracePt t="69481" x="7267575" y="1681163"/>
          <p14:tracePt t="69498" x="7315200" y="1676400"/>
          <p14:tracePt t="69515" x="7348538" y="1676400"/>
          <p14:tracePt t="69531" x="7381875" y="1676400"/>
          <p14:tracePt t="69548" x="7424738" y="1671638"/>
          <p14:tracePt t="69565" x="7443788" y="1671638"/>
          <p14:tracePt t="69582" x="7458075" y="1671638"/>
          <p14:tracePt t="69598" x="7477125" y="1666875"/>
          <p14:tracePt t="69615" x="7491413" y="1666875"/>
          <p14:tracePt t="69631" x="7524750" y="1666875"/>
          <p14:tracePt t="69648" x="7543800" y="1666875"/>
          <p14:tracePt t="69665" x="7553325" y="1666875"/>
          <p14:tracePt t="69681" x="7562850" y="1666875"/>
          <p14:tracePt t="69698" x="7567613" y="1666875"/>
          <p14:tracePt t="69715" x="7572375" y="1666875"/>
          <p14:tracePt t="69731" x="7586663" y="1666875"/>
          <p14:tracePt t="69748" x="7600950" y="1666875"/>
          <p14:tracePt t="69765" x="7615238" y="1671638"/>
          <p14:tracePt t="69798" x="7620000" y="1671638"/>
          <p14:tracePt t="69815" x="7624763" y="1671638"/>
          <p14:tracePt t="69848" x="7629525" y="1671638"/>
          <p14:tracePt t="69996" x="7634288" y="1671638"/>
          <p14:tracePt t="70128" x="7624763" y="1671638"/>
          <p14:tracePt t="70149" x="7624763" y="1666875"/>
          <p14:tracePt t="70156" x="7620000" y="1666875"/>
          <p14:tracePt t="70198" x="7615238" y="1666875"/>
          <p14:tracePt t="70255" x="7610475" y="1666875"/>
          <p14:tracePt t="70275" x="7605713" y="1666875"/>
          <p14:tracePt t="70346" x="7600950" y="1666875"/>
          <p14:tracePt t="70417" x="7596188" y="1666875"/>
          <p14:tracePt t="70478" x="7591425" y="1666875"/>
          <p14:tracePt t="70499" x="7586663" y="1666875"/>
          <p14:tracePt t="70506" x="7586663" y="1662113"/>
          <p14:tracePt t="70527" x="7581900" y="1662113"/>
          <p14:tracePt t="70548" x="7577138" y="1662113"/>
          <p14:tracePt t="70556" x="7572375" y="1662113"/>
          <p14:tracePt t="70564" x="7567613" y="1662113"/>
          <p14:tracePt t="70590" x="7548563" y="1662113"/>
          <p14:tracePt t="70598" x="7534275" y="1662113"/>
          <p14:tracePt t="70614" x="7458075" y="1671638"/>
          <p14:tracePt t="70631" x="7367588" y="1690688"/>
          <p14:tracePt t="70648" x="7239000" y="1709738"/>
          <p14:tracePt t="70664" x="7153275" y="1738313"/>
          <p14:tracePt t="70681" x="7048500" y="1757363"/>
          <p14:tracePt t="70698" x="7005638" y="1766888"/>
          <p14:tracePt t="70714" x="6981825" y="1771650"/>
          <p14:tracePt t="70731" x="6972300" y="1771650"/>
          <p14:tracePt t="70793" x="6967538" y="1771650"/>
          <p14:tracePt t="70828" x="6958013" y="1771650"/>
          <p14:tracePt t="70835" x="6948488" y="1771650"/>
          <p14:tracePt t="70848" x="6938963" y="1771650"/>
          <p14:tracePt t="70864" x="6915150" y="1766888"/>
          <p14:tracePt t="70881" x="6910388" y="1766888"/>
          <p14:tracePt t="70898" x="6900863" y="1766888"/>
          <p14:tracePt t="70914" x="6896100" y="1766888"/>
          <p14:tracePt t="70931" x="6891338" y="1762125"/>
          <p14:tracePt t="70976" x="6886575" y="1762125"/>
          <p14:tracePt t="70982" x="6886575" y="1757363"/>
          <p14:tracePt t="71017" x="6886575" y="1752600"/>
          <p14:tracePt t="71031" x="6881813" y="1752600"/>
          <p14:tracePt t="71101" x="6872288" y="1752600"/>
          <p14:tracePt t="71248" x="6867525" y="1752600"/>
          <p14:tracePt t="71257" x="6858000" y="1752600"/>
          <p14:tracePt t="71264" x="6829425" y="1752600"/>
          <p14:tracePt t="71281" x="6777038" y="1757363"/>
          <p14:tracePt t="71297" x="6686550" y="1766888"/>
          <p14:tracePt t="71314" x="6596063" y="1781175"/>
          <p14:tracePt t="71331" x="6519863" y="1800225"/>
          <p14:tracePt t="71347" x="6396038" y="1828800"/>
          <p14:tracePt t="71364" x="6319838" y="1862138"/>
          <p14:tracePt t="71381" x="6224588" y="1885950"/>
          <p14:tracePt t="71397" x="6181725" y="1909763"/>
          <p14:tracePt t="71414" x="6153150" y="1924050"/>
          <p14:tracePt t="71431" x="6124575" y="1947863"/>
          <p14:tracePt t="71447" x="6115050" y="1952625"/>
          <p14:tracePt t="71464" x="6105525" y="1962150"/>
          <p14:tracePt t="71865" x="6053138" y="1976438"/>
          <p14:tracePt t="71871" x="5976938" y="1985963"/>
          <p14:tracePt t="71880" x="5915025" y="1995488"/>
          <p14:tracePt t="71897" x="5810250" y="2024063"/>
          <p14:tracePt t="71914" x="5676900" y="2043113"/>
          <p14:tracePt t="71931" x="5610225" y="2052638"/>
          <p14:tracePt t="71947" x="5567363" y="2062163"/>
          <p14:tracePt t="71964" x="5543550" y="2062163"/>
          <p14:tracePt t="72011" x="5538788" y="2062163"/>
          <p14:tracePt t="72102" x="5534025" y="2062163"/>
          <p14:tracePt t="72130" x="5519738" y="2066925"/>
          <p14:tracePt t="72137" x="5505450" y="2066925"/>
          <p14:tracePt t="72147" x="5486400" y="2066925"/>
          <p14:tracePt t="72164" x="5472113" y="2066925"/>
          <p14:tracePt t="72180" x="5453063" y="2066925"/>
          <p14:tracePt t="72197" x="5434013" y="2071688"/>
          <p14:tracePt t="72214" x="5372100" y="2081213"/>
          <p14:tracePt t="72230" x="5353050" y="2081213"/>
          <p14:tracePt t="72247" x="5338763" y="2081213"/>
          <p14:tracePt t="72264" x="5334000" y="2081213"/>
          <p14:tracePt t="72280" x="5329238" y="2081213"/>
          <p14:tracePt t="72314" x="5329238" y="2085975"/>
          <p14:tracePt t="72330" x="5324475" y="2085975"/>
          <p14:tracePt t="72410" x="5324475" y="2090738"/>
          <p14:tracePt t="72438" x="5324475" y="2095500"/>
          <p14:tracePt t="72509" x="5324475" y="2100263"/>
          <p14:tracePt t="72544" x="5324475" y="2105025"/>
          <p14:tracePt t="72571" x="5329238" y="2105025"/>
          <p14:tracePt t="72578" x="5329238" y="2109788"/>
          <p14:tracePt t="72606" x="5334000" y="2109788"/>
          <p14:tracePt t="72613" x="5334000" y="2114550"/>
          <p14:tracePt t="72634" x="5338763" y="2114550"/>
          <p14:tracePt t="72648" x="5343525" y="2114550"/>
          <p14:tracePt t="72662" x="5348288" y="2114550"/>
          <p14:tracePt t="72676" x="5348288" y="2119313"/>
          <p14:tracePt t="72711" x="5353050" y="2119313"/>
          <p14:tracePt t="72725" x="5353050" y="2124075"/>
          <p14:tracePt t="72753" x="5357813" y="2124075"/>
          <p14:tracePt t="72781" x="5362575" y="2124075"/>
          <p14:tracePt t="72831" x="5367338" y="2124075"/>
          <p14:tracePt t="72880" x="5376863" y="2124075"/>
          <p14:tracePt t="72894" x="5376863" y="2128838"/>
          <p14:tracePt t="72957" x="5376863" y="2133600"/>
          <p14:tracePt t="73959" x="5381625" y="2133600"/>
          <p14:tracePt t="73965" x="5395913" y="2133600"/>
          <p14:tracePt t="73980" x="5419725" y="2128838"/>
          <p14:tracePt t="73997" x="5448300" y="2128838"/>
          <p14:tracePt t="74013" x="5524500" y="2124075"/>
          <p14:tracePt t="74030" x="5576888" y="2124075"/>
          <p14:tracePt t="74046" x="5619750" y="2124075"/>
          <p14:tracePt t="74063" x="5672138" y="2119313"/>
          <p14:tracePt t="74080" x="5700713" y="2119313"/>
          <p14:tracePt t="74097" x="5719763" y="2119313"/>
          <p14:tracePt t="74113" x="5743575" y="2119313"/>
          <p14:tracePt t="74130" x="5753100" y="2119313"/>
          <p14:tracePt t="74146" x="5757863" y="2119313"/>
          <p14:tracePt t="74182" x="5762625" y="2119313"/>
          <p14:tracePt t="74316" x="5767388" y="2119313"/>
          <p14:tracePt t="74322" x="5772150" y="2119313"/>
          <p14:tracePt t="74330" x="5781675" y="2119313"/>
          <p14:tracePt t="74346" x="5795963" y="2119313"/>
          <p14:tracePt t="74363" x="5824538" y="2119313"/>
          <p14:tracePt t="74380" x="5838825" y="2119313"/>
          <p14:tracePt t="74396" x="5848350" y="2119313"/>
          <p14:tracePt t="74413" x="5862638" y="2119313"/>
          <p14:tracePt t="74430" x="5876925" y="2119313"/>
          <p14:tracePt t="74446" x="5891213" y="2119313"/>
          <p14:tracePt t="74463" x="5910263" y="2119313"/>
          <p14:tracePt t="74480" x="5924550" y="2119313"/>
          <p14:tracePt t="74496" x="5934075" y="2119313"/>
          <p14:tracePt t="74513" x="5938838" y="2119313"/>
          <p14:tracePt t="74553" x="5943600" y="2119313"/>
          <p14:tracePt t="86398" x="5929313" y="2138363"/>
          <p14:tracePt t="86406" x="5881688" y="2176463"/>
          <p14:tracePt t="86415" x="5824538" y="2205038"/>
          <p14:tracePt t="86426" x="5715000" y="2295525"/>
          <p14:tracePt t="86442" x="5619750" y="2357438"/>
          <p14:tracePt t="86459" x="5543550" y="2409825"/>
          <p14:tracePt t="86476" x="5443538" y="2462213"/>
          <p14:tracePt t="86492" x="5391150" y="2490788"/>
          <p14:tracePt t="86509" x="5357813" y="2505075"/>
          <p14:tracePt t="86526" x="5338763" y="2509838"/>
          <p14:tracePt t="86542" x="5334000" y="2509838"/>
          <p14:tracePt t="86559" x="5329238" y="2509838"/>
          <p14:tracePt t="86728" x="5329238" y="2505075"/>
          <p14:tracePt t="86769" x="5329238" y="2500313"/>
          <p14:tracePt t="86783" x="5334000" y="2495550"/>
          <p14:tracePt t="86792" x="5334000" y="2490788"/>
          <p14:tracePt t="86809" x="5338763" y="2490788"/>
          <p14:tracePt t="86826" x="5338763" y="2481263"/>
          <p14:tracePt t="86842" x="5348288" y="2476500"/>
          <p14:tracePt t="86859" x="5353050" y="2471738"/>
          <p14:tracePt t="86875" x="5357813" y="2462213"/>
          <p14:tracePt t="86892" x="5357813" y="2457450"/>
          <p14:tracePt t="86909" x="5367338" y="2457450"/>
          <p14:tracePt t="86925" x="5372100" y="2452688"/>
          <p14:tracePt t="86942" x="5376863" y="2452688"/>
          <p14:tracePt t="86959" x="5381625" y="2447925"/>
          <p14:tracePt t="86992" x="5386388" y="2447925"/>
          <p14:tracePt t="87014" x="5391150" y="2447925"/>
          <p14:tracePt t="87057" x="5391150" y="2443163"/>
          <p14:tracePt t="87084" x="5395913" y="2443163"/>
          <p14:tracePt t="87112" x="5400675" y="2443163"/>
          <p14:tracePt t="87126" x="5400675" y="2438400"/>
          <p14:tracePt t="87147" x="5405438" y="2438400"/>
          <p14:tracePt t="87218" x="5410200" y="2438400"/>
          <p14:tracePt t="87280" x="5414963" y="2438400"/>
          <p14:tracePt t="87350" x="5419725" y="2438400"/>
          <p14:tracePt t="87378" x="5424488" y="2438400"/>
          <p14:tracePt t="87413" x="5429250" y="2438400"/>
          <p14:tracePt t="88197" x="5434013" y="2438400"/>
          <p14:tracePt t="88204" x="5438775" y="2438400"/>
          <p14:tracePt t="88211" x="5448300" y="2438400"/>
          <p14:tracePt t="88225" x="5467350" y="2438400"/>
          <p14:tracePt t="88242" x="5481638" y="2433638"/>
          <p14:tracePt t="88258" x="5505450" y="2433638"/>
          <p14:tracePt t="88275" x="5529263" y="2433638"/>
          <p14:tracePt t="88292" x="5543550" y="2433638"/>
          <p14:tracePt t="88308" x="5553075" y="2428875"/>
          <p14:tracePt t="88325" x="5562600" y="2428875"/>
          <p14:tracePt t="88342" x="5567363" y="2428875"/>
          <p14:tracePt t="88366" x="5572125" y="2428875"/>
          <p14:tracePt t="88414" x="5576888" y="2428875"/>
          <p14:tracePt t="88421" x="5581650" y="2428875"/>
          <p14:tracePt t="88428" x="5586413" y="2428875"/>
          <p14:tracePt t="88442" x="5595938" y="2428875"/>
          <p14:tracePt t="88458" x="5610225" y="2428875"/>
          <p14:tracePt t="88475" x="5619750" y="2428875"/>
          <p14:tracePt t="88492" x="5648325" y="2424113"/>
          <p14:tracePt t="88508" x="5667375" y="2424113"/>
          <p14:tracePt t="88525" x="5691188" y="2414588"/>
          <p14:tracePt t="88542" x="5729288" y="2409825"/>
          <p14:tracePt t="88558" x="5743575" y="2409825"/>
          <p14:tracePt t="88575" x="5757863" y="2405063"/>
          <p14:tracePt t="88592" x="5772150" y="2400300"/>
          <p14:tracePt t="88608" x="5786438" y="2400300"/>
          <p14:tracePt t="88625" x="5795963" y="2400300"/>
          <p14:tracePt t="88642" x="5805488" y="2395538"/>
          <p14:tracePt t="88658" x="5819775" y="2395538"/>
          <p14:tracePt t="88675" x="5857875" y="2390775"/>
          <p14:tracePt t="88692" x="5886450" y="2390775"/>
          <p14:tracePt t="88708" x="5924550" y="2390775"/>
          <p14:tracePt t="88725" x="5943600" y="2390775"/>
          <p14:tracePt t="88742" x="5967413" y="2390775"/>
          <p14:tracePt t="88758" x="5991225" y="2390775"/>
          <p14:tracePt t="88775" x="6038850" y="2390775"/>
          <p14:tracePt t="88792" x="6096000" y="2395538"/>
          <p14:tracePt t="88808" x="6143625" y="2395538"/>
          <p14:tracePt t="88825" x="6176963" y="2395538"/>
          <p14:tracePt t="88841" x="6210300" y="2395538"/>
          <p14:tracePt t="88858" x="6229350" y="2395538"/>
          <p14:tracePt t="88875" x="6238875" y="2395538"/>
          <p14:tracePt t="88891" x="6253163" y="2400300"/>
          <p14:tracePt t="88908" x="6257925" y="2400300"/>
          <p14:tracePt t="88946" x="6262688" y="2400300"/>
          <p14:tracePt t="88975" x="6267450" y="2400300"/>
          <p14:tracePt t="89010" x="6272213" y="2400300"/>
          <p14:tracePt t="89016" x="6276975" y="2400300"/>
          <p14:tracePt t="89025" x="6286500" y="2400300"/>
          <p14:tracePt t="89041" x="6305550" y="2400300"/>
          <p14:tracePt t="89058" x="6343650" y="2400300"/>
          <p14:tracePt t="89075" x="6372225" y="2400300"/>
          <p14:tracePt t="89092" x="6400800" y="2395538"/>
          <p14:tracePt t="89108" x="6443663" y="2395538"/>
          <p14:tracePt t="89125" x="6486525" y="2390775"/>
          <p14:tracePt t="89141" x="6524625" y="2390775"/>
          <p14:tracePt t="89158" x="6577013" y="2390775"/>
          <p14:tracePt t="89175" x="6600825" y="2390775"/>
          <p14:tracePt t="89191" x="6619875" y="2390775"/>
          <p14:tracePt t="89208" x="6624638" y="2390775"/>
          <p14:tracePt t="89255" x="6634163" y="2390775"/>
          <p14:tracePt t="89268" x="6638925" y="2390775"/>
          <p14:tracePt t="89276" x="6643688" y="2390775"/>
          <p14:tracePt t="89291" x="6653213" y="2390775"/>
          <p14:tracePt t="89308" x="6657975" y="2390775"/>
          <p14:tracePt t="89325" x="6662738" y="2390775"/>
          <p14:tracePt t="89341" x="6667500" y="2390775"/>
          <p14:tracePt t="90194" x="6681788" y="2386013"/>
          <p14:tracePt t="90203" x="6691313" y="2386013"/>
          <p14:tracePt t="90211" x="6710363" y="2386013"/>
          <p14:tracePt t="90224" x="6729413" y="2381250"/>
          <p14:tracePt t="90241" x="6767513" y="2381250"/>
          <p14:tracePt t="90258" x="6791325" y="2381250"/>
          <p14:tracePt t="90274" x="6810375" y="2386013"/>
          <p14:tracePt t="90291" x="6834188" y="2386013"/>
          <p14:tracePt t="90308" x="6848475" y="2386013"/>
          <p14:tracePt t="90326" x="6853238" y="2386013"/>
          <p14:tracePt t="90353" x="6858000" y="2386013"/>
          <p14:tracePt t="90410" x="6862763" y="2386013"/>
          <p14:tracePt t="90445" x="6867525" y="2386013"/>
          <p14:tracePt t="90522" x="6862763" y="2386013"/>
          <p14:tracePt t="90529" x="6853238" y="2386013"/>
          <p14:tracePt t="90541" x="6848475" y="2386013"/>
          <p14:tracePt t="90558" x="6800850" y="2386013"/>
          <p14:tracePt t="90574" x="6762750" y="2386013"/>
          <p14:tracePt t="90592" x="6715125" y="2386013"/>
          <p14:tracePt t="90608" x="6657975" y="2395538"/>
          <p14:tracePt t="90624" x="6591300" y="2405063"/>
          <p14:tracePt t="90641" x="6481763" y="2414588"/>
          <p14:tracePt t="90659" x="6429375" y="2414588"/>
          <p14:tracePt t="90674" x="6386513" y="2419350"/>
          <p14:tracePt t="90691" x="6357938" y="2428875"/>
          <p14:tracePt t="90708" x="6348413" y="2428875"/>
          <p14:tracePt t="90724" x="6348413" y="2433638"/>
          <p14:tracePt t="102955" x="6334125" y="2443163"/>
          <p14:tracePt t="102964" x="6300788" y="2452688"/>
          <p14:tracePt t="102971" x="6272213" y="2466975"/>
          <p14:tracePt t="102987" x="6200775" y="2495550"/>
          <p14:tracePt t="103003" x="6091238" y="2524125"/>
          <p14:tracePt t="103020" x="6010275" y="2543175"/>
          <p14:tracePt t="103037" x="5957888" y="2547938"/>
          <p14:tracePt t="103053" x="5915025" y="2547938"/>
          <p14:tracePt t="103070" x="5905500" y="2547938"/>
          <p14:tracePt t="103087" x="5900738" y="2547938"/>
          <p14:tracePt t="103103" x="5895975" y="2547938"/>
          <p14:tracePt t="103120" x="5895975" y="2543175"/>
          <p14:tracePt t="103164" x="5895975" y="2538413"/>
          <p14:tracePt t="103206" x="5895975" y="2533650"/>
          <p14:tracePt t="103227" x="5900738" y="2533650"/>
          <p14:tracePt t="103283" x="5919788" y="2524125"/>
          <p14:tracePt t="103290" x="5924550" y="2524125"/>
          <p14:tracePt t="103303" x="5938838" y="2524125"/>
          <p14:tracePt t="103320" x="5953125" y="2528888"/>
          <p14:tracePt t="103337" x="5972175" y="2528888"/>
          <p14:tracePt t="103353" x="5981700" y="2538413"/>
          <p14:tracePt t="103370" x="5986463" y="2547938"/>
          <p14:tracePt t="103387" x="5991225" y="2547938"/>
          <p14:tracePt t="103403" x="5995988" y="2552700"/>
          <p14:tracePt t="103420" x="6000750" y="2557463"/>
          <p14:tracePt t="103437" x="6000750" y="2566988"/>
          <p14:tracePt t="103453" x="6005513" y="2571750"/>
          <p14:tracePt t="103470" x="6005513" y="2576513"/>
          <p14:tracePt t="103487" x="6005513" y="2581275"/>
          <p14:tracePt t="103503" x="6000750" y="2586038"/>
          <p14:tracePt t="103520" x="6000750" y="2590800"/>
          <p14:tracePt t="103537" x="5972175" y="2609850"/>
          <p14:tracePt t="103553" x="5948363" y="2619375"/>
          <p14:tracePt t="103570" x="5905500" y="2643188"/>
          <p14:tracePt t="103586" x="5872163" y="2657475"/>
          <p14:tracePt t="103603" x="5824538" y="2676525"/>
          <p14:tracePt t="103620" x="5762625" y="2695575"/>
          <p14:tracePt t="103637" x="5715000" y="2705100"/>
          <p14:tracePt t="103653" x="5676900" y="2719388"/>
          <p14:tracePt t="103670" x="5643563" y="2724150"/>
          <p14:tracePt t="103686" x="5629275" y="2728913"/>
          <p14:tracePt t="103703" x="5619750" y="2728913"/>
          <p14:tracePt t="104109" x="5614988" y="2728913"/>
          <p14:tracePt t="104116" x="5605463" y="2724150"/>
          <p14:tracePt t="104123" x="5591175" y="2724150"/>
          <p14:tracePt t="104137" x="5572125" y="2714625"/>
          <p14:tracePt t="104153" x="5562600" y="2714625"/>
          <p14:tracePt t="104170" x="5553075" y="2709863"/>
          <p14:tracePt t="104186" x="5538788" y="2705100"/>
          <p14:tracePt t="104203" x="5510213" y="2700338"/>
          <p14:tracePt t="104220" x="5500688" y="2700338"/>
          <p14:tracePt t="104236" x="5486400" y="2700338"/>
          <p14:tracePt t="104253" x="5481638" y="2700338"/>
          <p14:tracePt t="104305" x="5476875" y="2700338"/>
          <p14:tracePt t="104466" x="5472113" y="2700338"/>
          <p14:tracePt t="104494" x="5472113" y="2705100"/>
          <p14:tracePt t="104564" x="5472113" y="2709863"/>
          <p14:tracePt t="104606" x="5467350" y="2709863"/>
          <p14:tracePt t="104816" x="5472113" y="2709863"/>
          <p14:tracePt t="104823" x="5472113" y="2714625"/>
          <p14:tracePt t="104836" x="5481638" y="2714625"/>
          <p14:tracePt t="104853" x="5495925" y="2719388"/>
          <p14:tracePt t="104869" x="5505450" y="2719388"/>
          <p14:tracePt t="104886" x="5519738" y="2719388"/>
          <p14:tracePt t="104919" x="5543550" y="2728913"/>
          <p14:tracePt t="104936" x="5567363" y="2728913"/>
          <p14:tracePt t="104953" x="5586413" y="2733675"/>
          <p14:tracePt t="104970" x="5619750" y="2738438"/>
          <p14:tracePt t="104986" x="5643563" y="2738438"/>
          <p14:tracePt t="105003" x="5672138" y="2738438"/>
          <p14:tracePt t="105020" x="5719763" y="2743200"/>
          <p14:tracePt t="105036" x="5753100" y="2743200"/>
          <p14:tracePt t="105053" x="5776913" y="2743200"/>
          <p14:tracePt t="105069" x="5805488" y="2743200"/>
          <p14:tracePt t="105086" x="5810250" y="2743200"/>
          <p14:tracePt t="105103" x="5815013" y="2743200"/>
          <p14:tracePt t="105159" x="5819775" y="2743200"/>
          <p14:tracePt t="105243" x="5824538" y="2747963"/>
          <p14:tracePt t="105383" x="5829300" y="2747963"/>
          <p14:tracePt t="105397" x="5829300" y="2752725"/>
          <p14:tracePt t="105685" x="5834063" y="2752725"/>
          <p14:tracePt t="105698" x="5838825" y="2752725"/>
          <p14:tracePt t="105712" x="5843588" y="2752725"/>
          <p14:tracePt t="105719" x="5848350" y="2752725"/>
          <p14:tracePt t="105736" x="5857875" y="2752725"/>
          <p14:tracePt t="105752" x="5872163" y="2752725"/>
          <p14:tracePt t="105769" x="5905500" y="2752725"/>
          <p14:tracePt t="105786" x="5929313" y="2752725"/>
          <p14:tracePt t="105803" x="5962650" y="2752725"/>
          <p14:tracePt t="105819" x="5976938" y="2752725"/>
          <p14:tracePt t="105836" x="5995988" y="2752725"/>
          <p14:tracePt t="105852" x="6015038" y="2747963"/>
          <p14:tracePt t="105869" x="6034088" y="2747963"/>
          <p14:tracePt t="105886" x="6043613" y="2747963"/>
          <p14:tracePt t="105902" x="6081713" y="2738438"/>
          <p14:tracePt t="105919" x="6105525" y="2733675"/>
          <p14:tracePt t="105936" x="6153150" y="2728913"/>
          <p14:tracePt t="105952" x="6181725" y="2724150"/>
          <p14:tracePt t="105969" x="6196013" y="2719388"/>
          <p14:tracePt t="105986" x="6219825" y="2714625"/>
          <p14:tracePt t="106003" x="6234113" y="2714625"/>
          <p14:tracePt t="106019" x="6248400" y="2709863"/>
          <p14:tracePt t="106036" x="6253163" y="2709863"/>
          <p14:tracePt t="106052" x="6257925" y="2709863"/>
          <p14:tracePt t="106097" x="6262688" y="2709863"/>
          <p14:tracePt t="106125" x="6267450" y="2709863"/>
          <p14:tracePt t="106160" x="6272213" y="2709863"/>
          <p14:tracePt t="106209" x="6276975" y="2709863"/>
          <p14:tracePt t="114316" x="6257925" y="2724150"/>
          <p14:tracePt t="114325" x="6215063" y="2757488"/>
          <p14:tracePt t="114333" x="6167438" y="2786063"/>
          <p14:tracePt t="114350" x="6100763" y="2843213"/>
          <p14:tracePt t="114366" x="5991225" y="2928938"/>
          <p14:tracePt t="114383" x="5919788" y="2967038"/>
          <p14:tracePt t="114399" x="5829300" y="2995613"/>
          <p14:tracePt t="114416" x="5786438" y="3014663"/>
          <p14:tracePt t="114433" x="5772150" y="3014663"/>
          <p14:tracePt t="114449" x="5748338" y="3019425"/>
          <p14:tracePt t="114466" x="5738813" y="3019425"/>
          <p14:tracePt t="114499" x="5734050" y="3019425"/>
          <p14:tracePt t="114554" x="5729288" y="3019425"/>
          <p14:tracePt t="114575" x="5729288" y="3014663"/>
          <p14:tracePt t="114582" x="5724525" y="3009900"/>
          <p14:tracePt t="114589" x="5724525" y="3005138"/>
          <p14:tracePt t="114617" x="5724525" y="3000375"/>
          <p14:tracePt t="114680" x="5724525" y="2995613"/>
          <p14:tracePt t="114702" x="5719763" y="2995613"/>
          <p14:tracePt t="114709" x="5719763" y="2990850"/>
          <p14:tracePt t="114722" x="5719763" y="2986088"/>
          <p14:tracePt t="114733" x="5719763" y="2981325"/>
          <p14:tracePt t="114750" x="5719763" y="2976563"/>
          <p14:tracePt t="114766" x="5715000" y="2971800"/>
          <p14:tracePt t="114783" x="5715000" y="2967038"/>
          <p14:tracePt t="114799" x="5715000" y="2962275"/>
          <p14:tracePt t="114816" x="5710238" y="2952750"/>
          <p14:tracePt t="114849" x="5705475" y="2947988"/>
          <p14:tracePt t="114866" x="5700713" y="2943225"/>
          <p14:tracePt t="114883" x="5695950" y="2938463"/>
          <p14:tracePt t="114899" x="5691188" y="2933700"/>
          <p14:tracePt t="114916" x="5681663" y="2928938"/>
          <p14:tracePt t="114933" x="5653088" y="2928938"/>
          <p14:tracePt t="114949" x="5643563" y="2933700"/>
          <p14:tracePt t="114966" x="5624513" y="2933700"/>
          <p14:tracePt t="114983" x="5610225" y="2933700"/>
          <p14:tracePt t="115016" x="5600700" y="2933700"/>
          <p14:tracePt t="115033" x="5600700" y="2938463"/>
          <p14:tracePt t="115072" x="5600700" y="2943225"/>
          <p14:tracePt t="115086" x="5600700" y="2947988"/>
          <p14:tracePt t="115100" x="5600700" y="2952750"/>
          <p14:tracePt t="115107" x="5605463" y="2952750"/>
          <p14:tracePt t="115116" x="5605463" y="2957513"/>
          <p14:tracePt t="115133" x="5610225" y="2962275"/>
          <p14:tracePt t="115156" x="5614988" y="2962275"/>
          <p14:tracePt t="115166" x="5619750" y="2967038"/>
          <p14:tracePt t="115191" x="5624513" y="2967038"/>
          <p14:tracePt t="115219" x="5634038" y="2971800"/>
          <p14:tracePt t="115226" x="5643563" y="2971800"/>
          <p14:tracePt t="115233" x="5653088" y="2976563"/>
          <p14:tracePt t="115249" x="5686425" y="2981325"/>
          <p14:tracePt t="115266" x="5719763" y="2990850"/>
          <p14:tracePt t="115283" x="5762625" y="2995613"/>
          <p14:tracePt t="115299" x="5791200" y="3000375"/>
          <p14:tracePt t="115316" x="5824538" y="3000375"/>
          <p14:tracePt t="115333" x="5881688" y="3000375"/>
          <p14:tracePt t="115349" x="5919788" y="3000375"/>
          <p14:tracePt t="115366" x="5962650" y="3000375"/>
          <p14:tracePt t="115383" x="5981700" y="3000375"/>
          <p14:tracePt t="115399" x="5991225" y="3000375"/>
          <p14:tracePt t="115416" x="5995988" y="3000375"/>
          <p14:tracePt t="115433" x="6000750" y="3000375"/>
          <p14:tracePt t="115449" x="6005513" y="3000375"/>
          <p14:tracePt t="115482" x="6010275" y="3000375"/>
          <p14:tracePt t="115499" x="6015038" y="3000375"/>
          <p14:tracePt t="115516" x="6029325" y="3000375"/>
          <p14:tracePt t="115532" x="6048375" y="3000375"/>
          <p14:tracePt t="115549" x="6086475" y="3000375"/>
          <p14:tracePt t="115566" x="6119813" y="3000375"/>
          <p14:tracePt t="115583" x="6162675" y="3000375"/>
          <p14:tracePt t="115599" x="6191250" y="3000375"/>
          <p14:tracePt t="115616" x="6234113" y="3000375"/>
          <p14:tracePt t="115632" x="6305550" y="3000375"/>
          <p14:tracePt t="115649" x="6353175" y="3000375"/>
          <p14:tracePt t="115666" x="6381750" y="3000375"/>
          <p14:tracePt t="115682" x="6419850" y="2995613"/>
          <p14:tracePt t="115699" x="6434138" y="2995613"/>
          <p14:tracePt t="115716" x="6457950" y="2995613"/>
          <p14:tracePt t="115732" x="6477000" y="2995613"/>
          <p14:tracePt t="115749" x="6496050" y="2995613"/>
          <p14:tracePt t="115766" x="6510338" y="2995613"/>
          <p14:tracePt t="115782" x="6515100" y="2995613"/>
          <p14:tracePt t="115816" x="6519863" y="2995613"/>
          <p14:tracePt t="115849" x="6524625" y="2995613"/>
          <p14:tracePt t="115863" x="6529388" y="2995613"/>
          <p14:tracePt t="115877" x="6538913" y="2986088"/>
          <p14:tracePt t="115891" x="6543675" y="2986088"/>
          <p14:tracePt t="115899" x="6548438" y="2986088"/>
          <p14:tracePt t="115926" x="6553200" y="2986088"/>
          <p14:tracePt t="115989" x="6557963" y="2986088"/>
          <p14:tracePt t="116073" x="6562725" y="2986088"/>
          <p14:tracePt t="116283" x="6557963" y="2986088"/>
          <p14:tracePt t="128262" x="6529388" y="3000375"/>
          <p14:tracePt t="128269" x="6496050" y="3028950"/>
          <p14:tracePt t="128278" x="6467475" y="3043238"/>
          <p14:tracePt t="128295" x="6410325" y="3076575"/>
          <p14:tracePt t="128312" x="6362700" y="3100388"/>
          <p14:tracePt t="128328" x="6338888" y="3105150"/>
          <p14:tracePt t="128345" x="6315075" y="3114675"/>
          <p14:tracePt t="128361" x="6291263" y="3124200"/>
          <p14:tracePt t="128378" x="6267450" y="3133725"/>
          <p14:tracePt t="128395" x="6219825" y="3162300"/>
          <p14:tracePt t="128411" x="6191250" y="3171825"/>
          <p14:tracePt t="128428" x="6162675" y="3195638"/>
          <p14:tracePt t="128445" x="6138863" y="3200400"/>
          <p14:tracePt t="128461" x="6124575" y="3205163"/>
          <p14:tracePt t="128478" x="6091238" y="3219450"/>
          <p14:tracePt t="128495" x="6057900" y="3238500"/>
          <p14:tracePt t="128511" x="6029325" y="3243263"/>
          <p14:tracePt t="128528" x="5991225" y="3257550"/>
          <p14:tracePt t="128545" x="5962650" y="3267075"/>
          <p14:tracePt t="128562" x="5938838" y="3271838"/>
          <p14:tracePt t="128578" x="5924550" y="3271838"/>
          <p14:tracePt t="128595" x="5919788" y="3276600"/>
          <p14:tracePt t="128611" x="5910263" y="3276600"/>
          <p14:tracePt t="128628" x="5900738" y="3276600"/>
          <p14:tracePt t="129311" x="5872163" y="3276600"/>
          <p14:tracePt t="129318" x="5829300" y="3276600"/>
          <p14:tracePt t="129328" x="5786438" y="3276600"/>
          <p14:tracePt t="129344" x="5705475" y="3271838"/>
          <p14:tracePt t="129346" x="5676900" y="3267075"/>
          <p14:tracePt t="129361" x="5605463" y="3262313"/>
          <p14:tracePt t="129378" x="5538788" y="3257550"/>
          <p14:tracePt t="129395" x="5453063" y="3252788"/>
          <p14:tracePt t="129411" x="5419725" y="3248025"/>
          <p14:tracePt t="129428" x="5391150" y="3248025"/>
          <p14:tracePt t="129444" x="5353050" y="3248025"/>
          <p14:tracePt t="129461" x="5338763" y="3248025"/>
          <p14:tracePt t="129478" x="5319713" y="3248025"/>
          <p14:tracePt t="129495" x="5314950" y="3248025"/>
          <p14:tracePt t="129511" x="5310188" y="3248025"/>
          <p14:tracePt t="129528" x="5305425" y="3248025"/>
          <p14:tracePt t="129640" x="5305425" y="3252788"/>
          <p14:tracePt t="129704" x="5305425" y="3257550"/>
          <p14:tracePt t="129724" x="5310188" y="3262313"/>
          <p14:tracePt t="129731" x="5310188" y="3267075"/>
          <p14:tracePt t="129745" x="5314950" y="3267075"/>
          <p14:tracePt t="129761" x="5314950" y="3271838"/>
          <p14:tracePt t="129778" x="5319713" y="3276600"/>
          <p14:tracePt t="129794" x="5329238" y="3281363"/>
          <p14:tracePt t="129811" x="5334000" y="3290888"/>
          <p14:tracePt t="129828" x="5338763" y="3290888"/>
          <p14:tracePt t="129844" x="5343525" y="3295650"/>
          <p14:tracePt t="129864" x="5348288" y="3295650"/>
          <p14:tracePt t="129885" x="5353050" y="3295650"/>
          <p14:tracePt t="129913" x="5357813" y="3295650"/>
          <p14:tracePt t="129920" x="5357813" y="3300413"/>
          <p14:tracePt t="129962" x="5362575" y="3305175"/>
          <p14:tracePt t="129990" x="5367338" y="3305175"/>
          <p14:tracePt t="129997" x="5367338" y="3309938"/>
          <p14:tracePt t="130011" x="5386388" y="3309938"/>
          <p14:tracePt t="130027" x="5400675" y="3324225"/>
          <p14:tracePt t="130044" x="5424488" y="3324225"/>
          <p14:tracePt t="130061" x="5457825" y="3328988"/>
          <p14:tracePt t="130078" x="5481638" y="3333750"/>
          <p14:tracePt t="130094" x="5495925" y="3333750"/>
          <p14:tracePt t="130111" x="5510213" y="3333750"/>
          <p14:tracePt t="130128" x="5524500" y="3333750"/>
          <p14:tracePt t="130144" x="5543550" y="3333750"/>
          <p14:tracePt t="130161" x="5562600" y="3333750"/>
          <p14:tracePt t="130177" x="5576888" y="3333750"/>
          <p14:tracePt t="130194" x="5610225" y="3333750"/>
          <p14:tracePt t="130211" x="5638800" y="3338513"/>
          <p14:tracePt t="130228" x="5667375" y="3338513"/>
          <p14:tracePt t="130244" x="5715000" y="3338513"/>
          <p14:tracePt t="130261" x="5738813" y="3338513"/>
          <p14:tracePt t="130277" x="5767388" y="3338513"/>
          <p14:tracePt t="130294" x="5786438" y="3338513"/>
          <p14:tracePt t="130311" x="5805488" y="3338513"/>
          <p14:tracePt t="130327" x="5829300" y="3338513"/>
          <p14:tracePt t="130344" x="5848350" y="3338513"/>
          <p14:tracePt t="130361" x="5867400" y="3338513"/>
          <p14:tracePt t="130394" x="5872163" y="3338513"/>
          <p14:tracePt t="130417" x="5876925" y="3338513"/>
          <p14:tracePt t="130480" x="5881688" y="3338513"/>
          <p14:tracePt t="130503" x="5886450" y="3338513"/>
          <p14:tracePt t="130536" x="5891213" y="3338513"/>
          <p14:tracePt t="130571" x="5891213" y="3333750"/>
          <p14:tracePt t="130606" x="5895975" y="3333750"/>
          <p14:tracePt t="130691" x="5895975" y="3328988"/>
          <p14:tracePt t="130781" x="5895975" y="3319463"/>
          <p14:tracePt t="130970" x="5891213" y="3319463"/>
          <p14:tracePt t="131097" x="5886450" y="3319463"/>
          <p14:tracePt t="174095" x="5872163" y="3328988"/>
          <p14:tracePt t="174102" x="5843588" y="3343275"/>
          <p14:tracePt t="174116" x="5800725" y="3371850"/>
          <p14:tracePt t="174129" x="5753100" y="3405188"/>
          <p14:tracePt t="174146" x="5719763" y="3429000"/>
          <p14:tracePt t="174163" x="5686425" y="3462338"/>
          <p14:tracePt t="174179" x="5657850" y="3490913"/>
          <p14:tracePt t="174196" x="5624513" y="3514725"/>
          <p14:tracePt t="174213" x="5591175" y="3548063"/>
          <p14:tracePt t="174229" x="5567363" y="3567113"/>
          <p14:tracePt t="174246" x="5548313" y="3581400"/>
          <p14:tracePt t="174263" x="5524500" y="3605213"/>
          <p14:tracePt t="174279" x="5519738" y="3609975"/>
          <p14:tracePt t="174296" x="5510213" y="3614738"/>
          <p14:tracePt t="174313" x="5505450" y="3619500"/>
          <p14:tracePt t="174346" x="5505450" y="3624263"/>
          <p14:tracePt t="174363" x="5500688" y="3624263"/>
          <p14:tracePt t="174444" x="5495925" y="3624263"/>
          <p14:tracePt t="174688" x="5495925" y="3619500"/>
          <p14:tracePt t="174723" x="5495925" y="3614738"/>
          <p14:tracePt t="174758" x="5500688" y="3614738"/>
          <p14:tracePt t="174765" x="5505450" y="3614738"/>
          <p14:tracePt t="174779" x="5519738" y="3619500"/>
          <p14:tracePt t="174796" x="5543550" y="3624263"/>
          <p14:tracePt t="174812" x="5562600" y="3624263"/>
          <p14:tracePt t="174829" x="5595938" y="3633788"/>
          <p14:tracePt t="174846" x="5619750" y="3638550"/>
          <p14:tracePt t="174862" x="5643563" y="3643313"/>
          <p14:tracePt t="174879" x="5648325" y="3648075"/>
          <p14:tracePt t="174896" x="5657850" y="3648075"/>
          <p14:tracePt t="174913" x="5667375" y="3648075"/>
          <p14:tracePt t="174953" x="5672138" y="3648075"/>
          <p14:tracePt t="174975" x="5676900" y="3648075"/>
          <p14:tracePt t="175044" x="5681663" y="3648075"/>
          <p14:tracePt t="175143" x="5662613" y="3614738"/>
          <p14:tracePt t="175170" x="5624513" y="3576638"/>
          <p14:tracePt t="175177" x="5619750" y="3571875"/>
          <p14:tracePt t="175184" x="5614988" y="3567113"/>
          <p14:tracePt t="175198" x="5610225" y="3557588"/>
          <p14:tracePt t="175212" x="5600700" y="3543300"/>
          <p14:tracePt t="175229" x="5595938" y="3543300"/>
          <p14:tracePt t="175246" x="5591175" y="3538538"/>
          <p14:tracePt t="175262" x="5586413" y="3533775"/>
          <p14:tracePt t="175296" x="5586413" y="3529013"/>
          <p14:tracePt t="175478" x="5586413" y="3533775"/>
          <p14:tracePt t="175499" x="5586413" y="3538538"/>
          <p14:tracePt t="175527" x="5586413" y="3543300"/>
          <p14:tracePt t="175541" x="5586413" y="3548063"/>
          <p14:tracePt t="175548" x="5586413" y="3552825"/>
          <p14:tracePt t="175562" x="5591175" y="3552825"/>
          <p14:tracePt t="175583" x="5595938" y="3557588"/>
          <p14:tracePt t="175618" x="5600700" y="3557588"/>
          <p14:tracePt t="175625" x="5600700" y="3562350"/>
          <p14:tracePt t="175639" x="5605463" y="3562350"/>
          <p14:tracePt t="175688" x="5610225" y="3562350"/>
          <p14:tracePt t="175723" x="5614988" y="3562350"/>
          <p14:tracePt t="175751" x="5614988" y="3567113"/>
          <p14:tracePt t="175793" x="5614988" y="3571875"/>
          <p14:tracePt t="176583" x="5619750" y="3571875"/>
          <p14:tracePt t="176590" x="5624513" y="3571875"/>
          <p14:tracePt t="176597" x="5629275" y="3571875"/>
          <p14:tracePt t="176612" x="5653088" y="3571875"/>
          <p14:tracePt t="176629" x="5667375" y="3571875"/>
          <p14:tracePt t="176645" x="5738813" y="3571875"/>
          <p14:tracePt t="176662" x="5762625" y="3571875"/>
          <p14:tracePt t="176678" x="5786438" y="3571875"/>
          <p14:tracePt t="176695" x="5819775" y="3571875"/>
          <p14:tracePt t="176712" x="5843588" y="3571875"/>
          <p14:tracePt t="176728" x="5867400" y="3571875"/>
          <p14:tracePt t="176745" x="5905500" y="3571875"/>
          <p14:tracePt t="176762" x="5934075" y="3571875"/>
          <p14:tracePt t="176778" x="5962650" y="3571875"/>
          <p14:tracePt t="176795" x="5976938" y="3571875"/>
          <p14:tracePt t="176812" x="5986463" y="3571875"/>
          <p14:tracePt t="176828" x="5995988" y="3571875"/>
          <p14:tracePt t="176862" x="6000750" y="3571875"/>
          <p14:tracePt t="176906" x="6005513" y="3571875"/>
          <p14:tracePt t="176919" x="6010275" y="3571875"/>
          <p14:tracePt t="176928" x="6015038" y="3571875"/>
          <p14:tracePt t="176945" x="6029325" y="3571875"/>
          <p14:tracePt t="176962" x="6057900" y="3571875"/>
          <p14:tracePt t="176978" x="6081713" y="3571875"/>
          <p14:tracePt t="176995" x="6134100" y="3571875"/>
          <p14:tracePt t="177012" x="6167438" y="3571875"/>
          <p14:tracePt t="177028" x="6186488" y="3571875"/>
          <p14:tracePt t="177045" x="6243638" y="3571875"/>
          <p14:tracePt t="177062" x="6276975" y="3571875"/>
          <p14:tracePt t="177078" x="6319838" y="3571875"/>
          <p14:tracePt t="177095" x="6376988" y="3571875"/>
          <p14:tracePt t="177112" x="6405563" y="3567113"/>
          <p14:tracePt t="177128" x="6453188" y="3562350"/>
          <p14:tracePt t="177145" x="6486525" y="3557588"/>
          <p14:tracePt t="177162" x="6529388" y="3552825"/>
          <p14:tracePt t="177178" x="6567488" y="3552825"/>
          <p14:tracePt t="177195" x="6586538" y="3552825"/>
          <p14:tracePt t="177212" x="6596063" y="3552825"/>
          <p14:tracePt t="177241" x="6600825" y="3552825"/>
          <p14:tracePt t="177276" x="6605588" y="3552825"/>
          <p14:tracePt t="177465" x="6600825" y="3557588"/>
          <p14:tracePt t="177472" x="6596063" y="3557588"/>
          <p14:tracePt t="177486" x="6586538" y="3557588"/>
          <p14:tracePt t="177495" x="6577013" y="3557588"/>
          <p14:tracePt t="177511" x="6572250" y="3557588"/>
          <p14:tracePt t="177528" x="6548438" y="3552825"/>
          <p14:tracePt t="177545" x="6538913" y="3552825"/>
          <p14:tracePt t="177562" x="6529388" y="3552825"/>
          <p14:tracePt t="177578" x="6505575" y="3548063"/>
          <p14:tracePt t="177595" x="6477000" y="3548063"/>
          <p14:tracePt t="177611" x="6410325" y="3548063"/>
          <p14:tracePt t="177628" x="6348413" y="3548063"/>
          <p14:tracePt t="177645" x="6281738" y="3548063"/>
          <p14:tracePt t="177661" x="6200775" y="3552825"/>
          <p14:tracePt t="177678" x="6138863" y="3557588"/>
          <p14:tracePt t="177695" x="6081713" y="3562350"/>
          <p14:tracePt t="177696" x="6062663" y="3562350"/>
          <p14:tracePt t="177711" x="6029325" y="3567113"/>
          <p14:tracePt t="177728" x="5991225" y="3571875"/>
          <p14:tracePt t="177745" x="5967413" y="3571875"/>
          <p14:tracePt t="177761" x="5953125" y="3571875"/>
          <p14:tracePt t="177778" x="5938838" y="3571875"/>
          <p14:tracePt t="177795" x="5934075" y="3571875"/>
          <p14:tracePt t="177811" x="5929313" y="3571875"/>
          <p14:tracePt t="177828" x="5924550" y="3571875"/>
          <p14:tracePt t="177845" x="5919788" y="3571875"/>
          <p14:tracePt t="177861" x="5891213" y="3571875"/>
          <p14:tracePt t="177878" x="5810250" y="3576638"/>
          <p14:tracePt t="177895" x="5757863" y="3586163"/>
          <p14:tracePt t="177912" x="5705475" y="3595688"/>
          <p14:tracePt t="177928" x="5619750" y="3600450"/>
          <p14:tracePt t="177945" x="5562600" y="3609975"/>
          <p14:tracePt t="177961" x="5519738" y="3609975"/>
          <p14:tracePt t="177978" x="5510213" y="3609975"/>
          <p14:tracePt t="177995" x="5505450" y="3609975"/>
          <p14:tracePt t="178028" x="5500688" y="3609975"/>
          <p14:tracePt t="200274" x="0" y="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35040" y="1188720"/>
            <a:ext cx="292608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5000" b="1" dirty="0">
                <a:solidFill>
                  <a:srgbClr val="E7E3D9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05</a:t>
            </a:r>
            <a:endParaRPr lang="en-US" sz="15000" dirty="0"/>
          </a:p>
        </p:txBody>
      </p:sp>
      <p:sp>
        <p:nvSpPr>
          <p:cNvPr id="3" name="Shape 1"/>
          <p:cNvSpPr/>
          <p:nvPr/>
        </p:nvSpPr>
        <p:spPr>
          <a:xfrm>
            <a:off x="502920" y="1417320"/>
            <a:ext cx="1051560" cy="1051560"/>
          </a:xfrm>
          <a:prstGeom prst="ellipse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952" y="1673352"/>
            <a:ext cx="548640" cy="54864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783080" y="1463040"/>
            <a:ext cx="4572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300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SECTION 5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1783080" y="1773936"/>
            <a:ext cx="5120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Gross Rent Multiplier (GRM)</a:t>
            </a:r>
            <a:endParaRPr lang="en-US" sz="2600" dirty="0"/>
          </a:p>
        </p:txBody>
      </p:sp>
      <p:sp>
        <p:nvSpPr>
          <p:cNvPr id="7" name="Text 4"/>
          <p:cNvSpPr/>
          <p:nvPr/>
        </p:nvSpPr>
        <p:spPr>
          <a:xfrm>
            <a:off x="502920" y="2788920"/>
            <a:ext cx="8138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quick screening tool — not a replacement for full valuation.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02920" y="3246120"/>
            <a:ext cx="8138160" cy="86868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" y="3451860"/>
            <a:ext cx="457200" cy="4572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17320" y="3291840"/>
            <a:ext cx="7040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If GRM is too high, the property is expensive relative to its rent.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502920" y="4224528"/>
            <a:ext cx="8138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GRM  =  Property Price  ÷  Annual Gross Rent</a:t>
            </a:r>
            <a:endParaRPr lang="en-US" sz="1100" dirty="0"/>
          </a:p>
        </p:txBody>
      </p:sp>
      <p:sp>
        <p:nvSpPr>
          <p:cNvPr id="12" name="Text 8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13" name="Text 9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805"/>
    </mc:Choice>
    <mc:Fallback xmlns="">
      <p:transition spd="slow" advTm="10280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753" x="3938588" y="2776538"/>
          <p14:tracePt t="74134" x="3886200" y="2795588"/>
          <p14:tracePt t="74140" x="3800475" y="2833688"/>
          <p14:tracePt t="74147" x="3714750" y="2871788"/>
          <p14:tracePt t="74160" x="3629025" y="2919413"/>
          <p14:tracePt t="74177" x="3309938" y="3062288"/>
          <p14:tracePt t="74194" x="3143250" y="3133725"/>
          <p14:tracePt t="74210" x="2933700" y="3257550"/>
          <p14:tracePt t="74227" x="2843213" y="3324225"/>
          <p14:tracePt t="74244" x="2776538" y="3376613"/>
          <p14:tracePt t="74260" x="2695575" y="3462338"/>
          <p14:tracePt t="74277" x="2638425" y="3514725"/>
          <p14:tracePt t="74294" x="2571750" y="3590925"/>
          <p14:tracePt t="74310" x="2538413" y="3619500"/>
          <p14:tracePt t="74327" x="2524125" y="3638550"/>
          <p14:tracePt t="74343" x="2505075" y="3652838"/>
          <p14:tracePt t="74377" x="2500313" y="3657600"/>
          <p14:tracePt t="74435" x="2500313" y="3667125"/>
          <p14:tracePt t="74567" x="2500313" y="3676650"/>
          <p14:tracePt t="74574" x="2500313" y="3686175"/>
          <p14:tracePt t="74581" x="2500313" y="3705225"/>
          <p14:tracePt t="74593" x="2505075" y="3714750"/>
          <p14:tracePt t="74610" x="2514600" y="3767138"/>
          <p14:tracePt t="74627" x="2528888" y="3805238"/>
          <p14:tracePt t="74643" x="2562225" y="3857625"/>
          <p14:tracePt t="74660" x="2586038" y="3881438"/>
          <p14:tracePt t="74677" x="2619375" y="3905250"/>
          <p14:tracePt t="74693" x="2652713" y="3919538"/>
          <p14:tracePt t="74710" x="2667000" y="3924300"/>
          <p14:tracePt t="74727" x="2686050" y="3924300"/>
          <p14:tracePt t="74743" x="2695575" y="3924300"/>
          <p14:tracePt t="74760" x="2709863" y="3924300"/>
          <p14:tracePt t="74777" x="2733675" y="3924300"/>
          <p14:tracePt t="74793" x="2762250" y="3919538"/>
          <p14:tracePt t="74810" x="2809875" y="3910013"/>
          <p14:tracePt t="74827" x="2881313" y="3905250"/>
          <p14:tracePt t="74843" x="2919413" y="3890963"/>
          <p14:tracePt t="74860" x="2962275" y="3886200"/>
          <p14:tracePt t="74877" x="2995613" y="3876675"/>
          <p14:tracePt t="74893" x="3043238" y="3867150"/>
          <p14:tracePt t="74910" x="3090863" y="3852863"/>
          <p14:tracePt t="74927" x="3109913" y="3848100"/>
          <p14:tracePt t="74944" x="3124200" y="3848100"/>
          <p14:tracePt t="74979" x="3128963" y="3848100"/>
          <p14:tracePt t="75245" x="3143250" y="3848100"/>
          <p14:tracePt t="75251" x="3162300" y="3857625"/>
          <p14:tracePt t="75260" x="3181350" y="3862388"/>
          <p14:tracePt t="75276" x="3252788" y="3871913"/>
          <p14:tracePt t="75293" x="3371850" y="3881438"/>
          <p14:tracePt t="75310" x="3467100" y="3881438"/>
          <p14:tracePt t="75326" x="3567113" y="3881438"/>
          <p14:tracePt t="75343" x="3676650" y="3876675"/>
          <p14:tracePt t="75360" x="3752850" y="3867150"/>
          <p14:tracePt t="75376" x="3810000" y="3852863"/>
          <p14:tracePt t="75393" x="3871913" y="3843338"/>
          <p14:tracePt t="75410" x="3886200" y="3843338"/>
          <p14:tracePt t="75426" x="3895725" y="3843338"/>
          <p14:tracePt t="75443" x="3900488" y="3838575"/>
          <p14:tracePt t="75476" x="3905250" y="3838575"/>
          <p14:tracePt t="76091" x="3929063" y="3838575"/>
          <p14:tracePt t="76098" x="3967163" y="3843338"/>
          <p14:tracePt t="76109" x="4000500" y="3843338"/>
          <p14:tracePt t="76126" x="4095750" y="3857625"/>
          <p14:tracePt t="76143" x="4143375" y="3867150"/>
          <p14:tracePt t="76159" x="4181475" y="3871913"/>
          <p14:tracePt t="76176" x="4214813" y="3876675"/>
          <p14:tracePt t="76193" x="4229100" y="3876675"/>
          <p14:tracePt t="76209" x="4252913" y="3881438"/>
          <p14:tracePt t="76226" x="4262438" y="3881438"/>
          <p14:tracePt t="76243" x="4286250" y="3881438"/>
          <p14:tracePt t="76260" x="4324350" y="3881438"/>
          <p14:tracePt t="76276" x="4333875" y="3881438"/>
          <p14:tracePt t="76293" x="4376738" y="3881438"/>
          <p14:tracePt t="76310" x="4424363" y="3881438"/>
          <p14:tracePt t="76326" x="4462463" y="3881438"/>
          <p14:tracePt t="76343" x="4519613" y="3881438"/>
          <p14:tracePt t="76360" x="4557713" y="3871913"/>
          <p14:tracePt t="76376" x="4586288" y="3871913"/>
          <p14:tracePt t="76393" x="4619625" y="3867150"/>
          <p14:tracePt t="76409" x="4648200" y="3862388"/>
          <p14:tracePt t="76426" x="4681538" y="3862388"/>
          <p14:tracePt t="76443" x="4705350" y="3862388"/>
          <p14:tracePt t="76459" x="4729163" y="3862388"/>
          <p14:tracePt t="76476" x="4748213" y="3857625"/>
          <p14:tracePt t="76493" x="4767263" y="3857625"/>
          <p14:tracePt t="76510" x="4776788" y="3857625"/>
          <p14:tracePt t="76526" x="4795838" y="3857625"/>
          <p14:tracePt t="76543" x="4805363" y="3857625"/>
          <p14:tracePt t="76559" x="4810125" y="3857625"/>
          <p14:tracePt t="76576" x="4814888" y="3857625"/>
          <p14:tracePt t="76609" x="4819650" y="3857625"/>
          <p14:tracePt t="76626" x="4829175" y="3857625"/>
          <p14:tracePt t="76643" x="4857750" y="3862388"/>
          <p14:tracePt t="76659" x="4891088" y="3867150"/>
          <p14:tracePt t="76676" x="4929188" y="3876675"/>
          <p14:tracePt t="76693" x="4967288" y="3876675"/>
          <p14:tracePt t="76709" x="4991100" y="3886200"/>
          <p14:tracePt t="76726" x="5019675" y="3890963"/>
          <p14:tracePt t="76743" x="5053013" y="3890963"/>
          <p14:tracePt t="76759" x="5081588" y="3890963"/>
          <p14:tracePt t="76776" x="5133975" y="3890963"/>
          <p14:tracePt t="76793" x="5167313" y="3886200"/>
          <p14:tracePt t="76809" x="5200650" y="3876675"/>
          <p14:tracePt t="76826" x="5243513" y="3867150"/>
          <p14:tracePt t="76843" x="5281613" y="3857625"/>
          <p14:tracePt t="76859" x="5319713" y="3857625"/>
          <p14:tracePt t="76876" x="5372100" y="3852863"/>
          <p14:tracePt t="76893" x="5410200" y="3848100"/>
          <p14:tracePt t="76909" x="5443538" y="3848100"/>
          <p14:tracePt t="76926" x="5457825" y="3848100"/>
          <p14:tracePt t="76943" x="5486400" y="3843338"/>
          <p14:tracePt t="76959" x="5495925" y="3843338"/>
          <p14:tracePt t="76976" x="5505450" y="3843338"/>
          <p14:tracePt t="76993" x="5519738" y="3838575"/>
          <p14:tracePt t="77009" x="5524500" y="3838575"/>
          <p14:tracePt t="77043" x="5529263" y="3833813"/>
          <p14:tracePt t="101604" x="0" y="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Gross Rent Multiplier (GRM)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234440"/>
            <a:ext cx="8229600" cy="749808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457200" y="1234440"/>
            <a:ext cx="8229600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GRM  =  Property Price  ÷  Annual Gross Rent</a:t>
            </a:r>
            <a:endParaRPr lang="en-US" sz="16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5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Estimated Value  =  Annual Gross Rent  ×  Typical GRM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457200" y="2148840"/>
            <a:ext cx="3977640" cy="118872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457200" y="2148840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8" name="Text 6"/>
          <p:cNvSpPr/>
          <p:nvPr/>
        </p:nvSpPr>
        <p:spPr>
          <a:xfrm>
            <a:off x="685800" y="2313432"/>
            <a:ext cx="3520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it measures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85800" y="2642616"/>
            <a:ext cx="3520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many years of gross rent equal the purchase price. e.g. Price 2M, rent 200K/yr → GRM = 10 years.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617720" y="2148840"/>
            <a:ext cx="3977640" cy="118872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4617720" y="2148840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2" name="Text 10"/>
          <p:cNvSpPr/>
          <p:nvPr/>
        </p:nvSpPr>
        <p:spPr>
          <a:xfrm>
            <a:off x="4846320" y="2313432"/>
            <a:ext cx="3520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it's useful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4846320" y="2642616"/>
            <a:ext cx="3520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Takes 30 seconds. Great for comparing 20+ properties and eliminating overpriced ones fast.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457200" y="3474720"/>
            <a:ext cx="3977640" cy="118872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457200" y="3474720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16" name="Text 14"/>
          <p:cNvSpPr/>
          <p:nvPr/>
        </p:nvSpPr>
        <p:spPr>
          <a:xfrm>
            <a:off x="685800" y="3639312"/>
            <a:ext cx="3520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Its limitations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685800" y="3968496"/>
            <a:ext cx="3520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Ignores vacancy, expenses, financing. Not a precise value — always follow with NOI &amp; cap rate.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617720" y="3474720"/>
            <a:ext cx="3977640" cy="118872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4617720" y="3474720"/>
            <a:ext cx="3977640" cy="50292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20" name="Text 18"/>
          <p:cNvSpPr/>
          <p:nvPr/>
        </p:nvSpPr>
        <p:spPr>
          <a:xfrm>
            <a:off x="4846320" y="3639312"/>
            <a:ext cx="3520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Typical ranges</a:t>
            </a:r>
            <a:endParaRPr lang="en-US" sz="1400" dirty="0"/>
          </a:p>
        </p:txBody>
      </p:sp>
      <p:sp>
        <p:nvSpPr>
          <p:cNvPr id="21" name="Text 19"/>
          <p:cNvSpPr/>
          <p:nvPr/>
        </p:nvSpPr>
        <p:spPr>
          <a:xfrm>
            <a:off x="4846320" y="3968496"/>
            <a:ext cx="352044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Egypt residential 10–15× · Egypt commercial 8–12× · Saudi 12–18× · Dubai 15–20× · US/UK prime 20–30×.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321"/>
    </mc:Choice>
    <mc:Fallback xmlns="">
      <p:transition spd="slow" advTm="10732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883" x="4805363" y="2909888"/>
          <p14:tracePt t="8145" x="4843463" y="2833688"/>
          <p14:tracePt t="8152" x="4895850" y="2700338"/>
          <p14:tracePt t="8162" x="4953000" y="2566988"/>
          <p14:tracePt t="8178" x="5072063" y="2295525"/>
          <p14:tracePt t="8195" x="5262563" y="1952625"/>
          <p14:tracePt t="8211" x="5353050" y="1781175"/>
          <p14:tracePt t="8228" x="5424488" y="1671638"/>
          <p14:tracePt t="8245" x="5505450" y="1543050"/>
          <p14:tracePt t="8261" x="5538788" y="1500188"/>
          <p14:tracePt t="8278" x="5557838" y="1471613"/>
          <p14:tracePt t="8295" x="5562600" y="1471613"/>
          <p14:tracePt t="8311" x="5562600" y="1466850"/>
          <p14:tracePt t="8328" x="5581650" y="1462088"/>
          <p14:tracePt t="8345" x="5591175" y="1447800"/>
          <p14:tracePt t="8362" x="5614988" y="1443038"/>
          <p14:tracePt t="8378" x="5629275" y="1438275"/>
          <p14:tracePt t="8395" x="5648325" y="1428750"/>
          <p14:tracePt t="8411" x="5691188" y="1419225"/>
          <p14:tracePt t="8428" x="5748338" y="1395413"/>
          <p14:tracePt t="8445" x="5819775" y="1381125"/>
          <p14:tracePt t="8461" x="5915025" y="1352550"/>
          <p14:tracePt t="8478" x="5986463" y="1343025"/>
          <p14:tracePt t="8495" x="6110288" y="1338263"/>
          <p14:tracePt t="8511" x="6162675" y="1338263"/>
          <p14:tracePt t="8528" x="6200775" y="1347788"/>
          <p14:tracePt t="8545" x="6257925" y="1352550"/>
          <p14:tracePt t="8561" x="6300788" y="1366838"/>
          <p14:tracePt t="8578" x="6353175" y="1376363"/>
          <p14:tracePt t="8595" x="6376988" y="1381125"/>
          <p14:tracePt t="8611" x="6396038" y="1385888"/>
          <p14:tracePt t="8628" x="6410325" y="1390650"/>
          <p14:tracePt t="8645" x="6419850" y="1400175"/>
          <p14:tracePt t="8661" x="6424613" y="1404938"/>
          <p14:tracePt t="8678" x="6438900" y="1409700"/>
          <p14:tracePt t="8695" x="6448425" y="1414463"/>
          <p14:tracePt t="8711" x="6462713" y="1423988"/>
          <p14:tracePt t="8728" x="6472238" y="1433513"/>
          <p14:tracePt t="8745" x="6481763" y="1433513"/>
          <p14:tracePt t="8761" x="6496050" y="1443038"/>
          <p14:tracePt t="8778" x="6500813" y="1447800"/>
          <p14:tracePt t="8795" x="6510338" y="1447800"/>
          <p14:tracePt t="8811" x="6519863" y="1452563"/>
          <p14:tracePt t="8828" x="6524625" y="1457325"/>
          <p14:tracePt t="8844" x="6529388" y="1462088"/>
          <p14:tracePt t="8879" x="6534150" y="1462088"/>
          <p14:tracePt t="8914" x="6538913" y="1462088"/>
          <p14:tracePt t="8963" x="6543675" y="1462088"/>
          <p14:tracePt t="9117" x="6543675" y="1466850"/>
          <p14:tracePt t="9215" x="6543675" y="1471613"/>
          <p14:tracePt t="9250" x="6543675" y="1476375"/>
          <p14:tracePt t="9299" x="6538913" y="1476375"/>
          <p14:tracePt t="9334" x="6534150" y="1476375"/>
          <p14:tracePt t="9404" x="6529388" y="1476375"/>
          <p14:tracePt t="9467" x="6524625" y="1476375"/>
          <p14:tracePt t="9503" x="6519863" y="1476375"/>
          <p14:tracePt t="9558" x="6519863" y="1481138"/>
          <p14:tracePt t="11221" x="6491288" y="1485900"/>
          <p14:tracePt t="11229" x="6434138" y="1504950"/>
          <p14:tracePt t="11236" x="6386513" y="1524000"/>
          <p14:tracePt t="11244" x="6338888" y="1533525"/>
          <p14:tracePt t="11260" x="6224588" y="1571625"/>
          <p14:tracePt t="11277" x="6010275" y="1624013"/>
          <p14:tracePt t="11294" x="5872163" y="1643063"/>
          <p14:tracePt t="11310" x="5724525" y="1681163"/>
          <p14:tracePt t="11327" x="5543550" y="1704975"/>
          <p14:tracePt t="11344" x="5453063" y="1714500"/>
          <p14:tracePt t="11360" x="5381625" y="1728788"/>
          <p14:tracePt t="11377" x="5305425" y="1728788"/>
          <p14:tracePt t="11394" x="5276850" y="1728788"/>
          <p14:tracePt t="11410" x="5257800" y="1728788"/>
          <p14:tracePt t="11427" x="5253038" y="1728788"/>
          <p14:tracePt t="11466" x="5248275" y="1728788"/>
          <p14:tracePt t="13522" x="5205413" y="1728788"/>
          <p14:tracePt t="13529" x="5129213" y="1747838"/>
          <p14:tracePt t="13543" x="4967288" y="1781175"/>
          <p14:tracePt t="13560" x="4843463" y="1809750"/>
          <p14:tracePt t="13576" x="4681538" y="1847850"/>
          <p14:tracePt t="13593" x="4514850" y="1871663"/>
          <p14:tracePt t="13610" x="4400550" y="1900238"/>
          <p14:tracePt t="13626" x="4257675" y="1924050"/>
          <p14:tracePt t="13643" x="4200525" y="1943100"/>
          <p14:tracePt t="13660" x="4167188" y="1952625"/>
          <p14:tracePt t="13676" x="4157663" y="1952625"/>
          <p14:tracePt t="13693" x="4152900" y="1952625"/>
          <p14:tracePt t="13726" x="4148138" y="1952625"/>
          <p14:tracePt t="14557" x="4152900" y="1952625"/>
          <p14:tracePt t="14620" x="4157663" y="1952625"/>
          <p14:tracePt t="14696" x="4157663" y="1947863"/>
          <p14:tracePt t="14703" x="4167188" y="1938338"/>
          <p14:tracePt t="14710" x="4186238" y="1933575"/>
          <p14:tracePt t="14726" x="4257675" y="1909763"/>
          <p14:tracePt t="14743" x="4310063" y="1876425"/>
          <p14:tracePt t="14759" x="4424363" y="1828800"/>
          <p14:tracePt t="14776" x="4519613" y="1809750"/>
          <p14:tracePt t="14793" x="4600575" y="1795463"/>
          <p14:tracePt t="14809" x="4714875" y="1771650"/>
          <p14:tracePt t="14826" x="4819650" y="1738313"/>
          <p14:tracePt t="14843" x="4967288" y="1704975"/>
          <p14:tracePt t="14859" x="5091113" y="1671638"/>
          <p14:tracePt t="14892" x="5419725" y="1600200"/>
          <p14:tracePt t="14909" x="5529263" y="1581150"/>
          <p14:tracePt t="14926" x="5634038" y="1576388"/>
          <p14:tracePt t="14942" x="5667375" y="1566863"/>
          <p14:tracePt t="16186" x="5619750" y="1566863"/>
          <p14:tracePt t="16193" x="5553075" y="1566863"/>
          <p14:tracePt t="16200" x="5448300" y="1566863"/>
          <p14:tracePt t="16209" x="5314950" y="1566863"/>
          <p14:tracePt t="16225" x="5081588" y="1566863"/>
          <p14:tracePt t="16242" x="4724400" y="1552575"/>
          <p14:tracePt t="16259" x="4524375" y="1538288"/>
          <p14:tracePt t="16276" x="4343400" y="1519238"/>
          <p14:tracePt t="16292" x="4262438" y="1500188"/>
          <p14:tracePt t="16309" x="4176713" y="1485900"/>
          <p14:tracePt t="16325" x="4086225" y="1471613"/>
          <p14:tracePt t="16342" x="4033838" y="1457325"/>
          <p14:tracePt t="16359" x="3995738" y="1452563"/>
          <p14:tracePt t="16375" x="3952875" y="1447800"/>
          <p14:tracePt t="16392" x="3919538" y="1443038"/>
          <p14:tracePt t="16409" x="3876675" y="1443038"/>
          <p14:tracePt t="16425" x="3867150" y="1443038"/>
          <p14:tracePt t="16442" x="3857625" y="1443038"/>
          <p14:tracePt t="16459" x="3852863" y="1443038"/>
          <p14:tracePt t="16556" x="3852863" y="1447800"/>
          <p14:tracePt t="16570" x="3852863" y="1452563"/>
          <p14:tracePt t="16577" x="3852863" y="1457325"/>
          <p14:tracePt t="16592" x="3852863" y="1466850"/>
          <p14:tracePt t="16609" x="3867150" y="1471613"/>
          <p14:tracePt t="16625" x="3881438" y="1481138"/>
          <p14:tracePt t="16642" x="3890963" y="1490663"/>
          <p14:tracePt t="16659" x="3900488" y="1495425"/>
          <p14:tracePt t="16675" x="3905250" y="1500188"/>
          <p14:tracePt t="16692" x="3910013" y="1500188"/>
          <p14:tracePt t="16709" x="3910013" y="1504950"/>
          <p14:tracePt t="16725" x="3910013" y="1509713"/>
          <p14:tracePt t="16742" x="3890963" y="1524000"/>
          <p14:tracePt t="16758" x="3819525" y="1557338"/>
          <p14:tracePt t="16775" x="3771900" y="1576388"/>
          <p14:tracePt t="16792" x="3724275" y="1600200"/>
          <p14:tracePt t="16808" x="3638550" y="1624013"/>
          <p14:tracePt t="16825" x="3586163" y="1638300"/>
          <p14:tracePt t="16842" x="3552825" y="1647825"/>
          <p14:tracePt t="16858" x="3529013" y="1647825"/>
          <p14:tracePt t="16875" x="3524250" y="1647825"/>
          <p14:tracePt t="16908" x="3519488" y="1647825"/>
          <p14:tracePt t="17038" x="3519488" y="1638300"/>
          <p14:tracePt t="17073" x="3533775" y="1604963"/>
          <p14:tracePt t="17080" x="3543300" y="1595438"/>
          <p14:tracePt t="17092" x="3567113" y="1585913"/>
          <p14:tracePt t="17108" x="3714750" y="1562100"/>
          <p14:tracePt t="17125" x="3871913" y="1557338"/>
          <p14:tracePt t="17142" x="4005263" y="1557338"/>
          <p14:tracePt t="17158" x="4214813" y="1566863"/>
          <p14:tracePt t="17175" x="4314825" y="1571625"/>
          <p14:tracePt t="17192" x="4395788" y="1576388"/>
          <p14:tracePt t="17208" x="4410075" y="1576388"/>
          <p14:tracePt t="17225" x="4414838" y="1576388"/>
          <p14:tracePt t="17242" x="4419600" y="1576388"/>
          <p14:tracePt t="17333" x="4367213" y="1576388"/>
          <p14:tracePt t="17339" x="4357688" y="1576388"/>
          <p14:tracePt t="17346" x="4348163" y="1576388"/>
          <p14:tracePt t="17358" x="4329113" y="1576388"/>
          <p14:tracePt t="17375" x="4305300" y="1576388"/>
          <p14:tracePt t="17392" x="4295775" y="1576388"/>
          <p14:tracePt t="17408" x="4291013" y="1576388"/>
          <p14:tracePt t="17451" x="4300538" y="1576388"/>
          <p14:tracePt t="17465" x="4310063" y="1576388"/>
          <p14:tracePt t="17479" x="4314825" y="1576388"/>
          <p14:tracePt t="17492" x="4319588" y="1576388"/>
          <p14:tracePt t="17509" x="4329113" y="1576388"/>
          <p14:tracePt t="17549" x="4333875" y="1576388"/>
          <p14:tracePt t="17591" x="4333875" y="1571625"/>
          <p14:tracePt t="17605" x="4324350" y="1571625"/>
          <p14:tracePt t="17619" x="4319588" y="1571625"/>
          <p14:tracePt t="17654" x="4314825" y="1571625"/>
          <p14:tracePt t="17699" x="4314825" y="1566863"/>
          <p14:tracePt t="17710" x="4310063" y="1566863"/>
          <p14:tracePt t="17737" x="4310063" y="1562100"/>
          <p14:tracePt t="17744" x="4305300" y="1562100"/>
          <p14:tracePt t="17835" x="4305300" y="1557338"/>
          <p14:tracePt t="17892" x="4300538" y="1557338"/>
          <p14:tracePt t="20506" x="4300538" y="1571625"/>
          <p14:tracePt t="20513" x="4300538" y="1585913"/>
          <p14:tracePt t="20524" x="4305300" y="1604963"/>
          <p14:tracePt t="20541" x="4295775" y="1666875"/>
          <p14:tracePt t="20557" x="4286250" y="1695450"/>
          <p14:tracePt t="20574" x="4271963" y="1733550"/>
          <p14:tracePt t="20591" x="4248150" y="1785938"/>
          <p14:tracePt t="20607" x="4233863" y="1819275"/>
          <p14:tracePt t="20624" x="4219575" y="1852613"/>
          <p14:tracePt t="20641" x="4195763" y="1900238"/>
          <p14:tracePt t="20657" x="4186238" y="1924050"/>
          <p14:tracePt t="20674" x="4176713" y="1943100"/>
          <p14:tracePt t="20691" x="4167188" y="1957388"/>
          <p14:tracePt t="20707" x="4162425" y="1962150"/>
          <p14:tracePt t="20724" x="4162425" y="1966913"/>
          <p14:tracePt t="20741" x="4162425" y="1971675"/>
          <p14:tracePt t="20786" x="4162425" y="1981200"/>
          <p14:tracePt t="20870" x="4162425" y="1976438"/>
          <p14:tracePt t="20919" x="4162425" y="1971675"/>
          <p14:tracePt t="20954" x="4162425" y="1966913"/>
          <p14:tracePt t="20975" x="4167188" y="1966913"/>
          <p14:tracePt t="20982" x="4171950" y="1962150"/>
          <p14:tracePt t="20990" x="4181475" y="1957388"/>
          <p14:tracePt t="21007" x="4214813" y="1943100"/>
          <p14:tracePt t="21024" x="4305300" y="1928813"/>
          <p14:tracePt t="21040" x="4357688" y="1919288"/>
          <p14:tracePt t="21057" x="4419600" y="1914525"/>
          <p14:tracePt t="21074" x="4538663" y="1900238"/>
          <p14:tracePt t="21090" x="4591050" y="1895475"/>
          <p14:tracePt t="21107" x="4662488" y="1890713"/>
          <p14:tracePt t="21124" x="4700588" y="1890713"/>
          <p14:tracePt t="21140" x="4729163" y="1890713"/>
          <p14:tracePt t="21157" x="4757738" y="1890713"/>
          <p14:tracePt t="21174" x="4772025" y="1890713"/>
          <p14:tracePt t="21190" x="4776788" y="1890713"/>
          <p14:tracePt t="21227" x="4781550" y="1890713"/>
          <p14:tracePt t="21247" x="4786313" y="1890713"/>
          <p14:tracePt t="21257" x="4791075" y="1890713"/>
          <p14:tracePt t="21274" x="4814888" y="1890713"/>
          <p14:tracePt t="21290" x="4838700" y="1890713"/>
          <p14:tracePt t="21307" x="4857750" y="1895475"/>
          <p14:tracePt t="21324" x="4895850" y="1895475"/>
          <p14:tracePt t="21340" x="4929188" y="1895475"/>
          <p14:tracePt t="21357" x="4967288" y="1890713"/>
          <p14:tracePt t="21374" x="5019675" y="1885950"/>
          <p14:tracePt t="21390" x="5053013" y="1876425"/>
          <p14:tracePt t="21407" x="5067300" y="1866900"/>
          <p14:tracePt t="21793" x="5095875" y="1866900"/>
          <p14:tracePt t="21800" x="5124450" y="1871663"/>
          <p14:tracePt t="21807" x="5148263" y="1881188"/>
          <p14:tracePt t="21823" x="5219700" y="1890713"/>
          <p14:tracePt t="21840" x="5286375" y="1900238"/>
          <p14:tracePt t="21857" x="5367338" y="1919288"/>
          <p14:tracePt t="21873" x="5405438" y="1924050"/>
          <p14:tracePt t="21890" x="5434013" y="1928813"/>
          <p14:tracePt t="21907" x="5453063" y="1928813"/>
          <p14:tracePt t="21923" x="5467350" y="1933575"/>
          <p14:tracePt t="21940" x="5476875" y="1933575"/>
          <p14:tracePt t="21957" x="5481638" y="1938338"/>
          <p14:tracePt t="21974" x="5486400" y="1938338"/>
          <p14:tracePt t="21990" x="5495925" y="1938338"/>
          <p14:tracePt t="22007" x="5505450" y="1938338"/>
          <p14:tracePt t="22023" x="5529263" y="1938338"/>
          <p14:tracePt t="22040" x="5562600" y="1938338"/>
          <p14:tracePt t="22057" x="5576888" y="1938338"/>
          <p14:tracePt t="22073" x="5662613" y="1938338"/>
          <p14:tracePt t="22090" x="5724525" y="1938338"/>
          <p14:tracePt t="22107" x="5838825" y="1933575"/>
          <p14:tracePt t="22123" x="5905500" y="1928813"/>
          <p14:tracePt t="22140" x="5995988" y="1924050"/>
          <p14:tracePt t="22157" x="6110288" y="1919288"/>
          <p14:tracePt t="22173" x="6181725" y="1919288"/>
          <p14:tracePt t="22190" x="6238875" y="1919288"/>
          <p14:tracePt t="22207" x="6329363" y="1909763"/>
          <p14:tracePt t="22223" x="6372225" y="1909763"/>
          <p14:tracePt t="22240" x="6410325" y="1909763"/>
          <p14:tracePt t="22257" x="6429375" y="1909763"/>
          <p14:tracePt t="22273" x="6443663" y="1909763"/>
          <p14:tracePt t="22290" x="6462713" y="1909763"/>
          <p14:tracePt t="22307" x="6472238" y="1909763"/>
          <p14:tracePt t="22323" x="6481763" y="1909763"/>
          <p14:tracePt t="22340" x="6496050" y="1900238"/>
          <p14:tracePt t="22357" x="6500813" y="1900238"/>
          <p14:tracePt t="22373" x="6505575" y="1900238"/>
          <p14:tracePt t="24198" x="6534150" y="1900238"/>
          <p14:tracePt t="24205" x="6562725" y="1900238"/>
          <p14:tracePt t="24212" x="6596063" y="1900238"/>
          <p14:tracePt t="24223" x="6615113" y="1900238"/>
          <p14:tracePt t="24240" x="6686550" y="1900238"/>
          <p14:tracePt t="24256" x="6715125" y="1900238"/>
          <p14:tracePt t="24273" x="6738938" y="1900238"/>
          <p14:tracePt t="24289" x="6772275" y="1900238"/>
          <p14:tracePt t="24306" x="6791325" y="1900238"/>
          <p14:tracePt t="24323" x="6800850" y="1900238"/>
          <p14:tracePt t="24339" x="6810375" y="1900238"/>
          <p14:tracePt t="24380" x="6819900" y="1900238"/>
          <p14:tracePt t="24450" x="6824663" y="1900238"/>
          <p14:tracePt t="24533" x="6824663" y="1895475"/>
          <p14:tracePt t="24596" x="6824663" y="1890713"/>
          <p14:tracePt t="24638" x="6815138" y="1885950"/>
          <p14:tracePt t="24645" x="6805613" y="1876425"/>
          <p14:tracePt t="24656" x="6796088" y="1871663"/>
          <p14:tracePt t="24673" x="6748463" y="1852613"/>
          <p14:tracePt t="24689" x="6677025" y="1833563"/>
          <p14:tracePt t="24706" x="6567488" y="1804988"/>
          <p14:tracePt t="24722" x="6396038" y="1757363"/>
          <p14:tracePt t="24739" x="6229350" y="1714500"/>
          <p14:tracePt t="24756" x="6105525" y="1695450"/>
          <p14:tracePt t="24772" x="5915025" y="1681163"/>
          <p14:tracePt t="24789" x="5838825" y="1676400"/>
          <p14:tracePt t="24806" x="5767388" y="1671638"/>
          <p14:tracePt t="24822" x="5762625" y="1671638"/>
          <p14:tracePt t="24839" x="5757863" y="1671638"/>
          <p14:tracePt t="24918" x="5762625" y="1671638"/>
          <p14:tracePt t="27030" x="5719763" y="1676400"/>
          <p14:tracePt t="27037" x="5657850" y="1690688"/>
          <p14:tracePt t="27044" x="5576888" y="1704975"/>
          <p14:tracePt t="27055" x="5462588" y="1733550"/>
          <p14:tracePt t="27072" x="5233988" y="1762125"/>
          <p14:tracePt t="27088" x="5091113" y="1771650"/>
          <p14:tracePt t="27105" x="4981575" y="1776413"/>
          <p14:tracePt t="27122" x="4891088" y="1776413"/>
          <p14:tracePt t="27138" x="4872038" y="1776413"/>
          <p14:tracePt t="27155" x="4862513" y="1776413"/>
          <p14:tracePt t="27275" x="4862513" y="1781175"/>
          <p14:tracePt t="27282" x="4867275" y="1781175"/>
          <p14:tracePt t="27331" x="4867275" y="1785938"/>
          <p14:tracePt t="27352" x="4872038" y="1785938"/>
          <p14:tracePt t="27387" x="4876800" y="1785938"/>
          <p14:tracePt t="27422" x="4876800" y="1790700"/>
          <p14:tracePt t="27450" x="4881563" y="1790700"/>
          <p14:tracePt t="28423" x="4772025" y="1828800"/>
          <p14:tracePt t="28431" x="4586288" y="1895475"/>
          <p14:tracePt t="28438" x="4367213" y="1981200"/>
          <p14:tracePt t="28455" x="3900488" y="2128838"/>
          <p14:tracePt t="28472" x="3105150" y="2409825"/>
          <p14:tracePt t="28488" x="2600325" y="2581275"/>
          <p14:tracePt t="28505" x="2138363" y="2714625"/>
          <p14:tracePt t="28521" x="1585913" y="2852738"/>
          <p14:tracePt t="28538" x="1295400" y="2905125"/>
          <p14:tracePt t="28555" x="1133475" y="2933700"/>
          <p14:tracePt t="28571" x="966788" y="2971800"/>
          <p14:tracePt t="28588" x="904875" y="2976563"/>
          <p14:tracePt t="28605" x="871538" y="2981325"/>
          <p14:tracePt t="28621" x="862013" y="2981325"/>
          <p14:tracePt t="28654" x="862013" y="2976563"/>
          <p14:tracePt t="28671" x="862013" y="2967038"/>
          <p14:tracePt t="28688" x="862013" y="2947988"/>
          <p14:tracePt t="28704" x="862013" y="2938463"/>
          <p14:tracePt t="28721" x="852488" y="2924175"/>
          <p14:tracePt t="28738" x="852488" y="2909888"/>
          <p14:tracePt t="28754" x="852488" y="2905125"/>
          <p14:tracePt t="28771" x="852488" y="2895600"/>
          <p14:tracePt t="28788" x="852488" y="2890838"/>
          <p14:tracePt t="28804" x="852488" y="2886075"/>
          <p14:tracePt t="28822" x="852488" y="2881313"/>
          <p14:tracePt t="28838" x="862013" y="2876550"/>
          <p14:tracePt t="28854" x="876300" y="2871788"/>
          <p14:tracePt t="28871" x="900113" y="2871788"/>
          <p14:tracePt t="28888" x="938213" y="2867025"/>
          <p14:tracePt t="28904" x="976313" y="2857500"/>
          <p14:tracePt t="28921" x="1019175" y="2838450"/>
          <p14:tracePt t="28938" x="1042988" y="2828925"/>
          <p14:tracePt t="28954" x="1066800" y="2824163"/>
          <p14:tracePt t="28971" x="1085850" y="2819400"/>
          <p14:tracePt t="28988" x="1100138" y="2814638"/>
          <p14:tracePt t="29004" x="1114425" y="2814638"/>
          <p14:tracePt t="29021" x="1119188" y="2814638"/>
          <p14:tracePt t="29038" x="1128713" y="2814638"/>
          <p14:tracePt t="29054" x="1138238" y="2809875"/>
          <p14:tracePt t="29071" x="1143000" y="2809875"/>
          <p14:tracePt t="29108" x="1147763" y="2805113"/>
          <p14:tracePt t="29165" x="1152525" y="2805113"/>
          <p14:tracePt t="29172" x="1166813" y="2795588"/>
          <p14:tracePt t="29188" x="1181100" y="2781300"/>
          <p14:tracePt t="29204" x="1209675" y="2762250"/>
          <p14:tracePt t="29221" x="1271588" y="2719388"/>
          <p14:tracePt t="29238" x="1343025" y="2695575"/>
          <p14:tracePt t="29254" x="1414463" y="2667000"/>
          <p14:tracePt t="29255" x="1443038" y="2662238"/>
          <p14:tracePt t="29271" x="1504950" y="2643188"/>
          <p14:tracePt t="29288" x="1581150" y="2619375"/>
          <p14:tracePt t="29304" x="1704975" y="2586038"/>
          <p14:tracePt t="29321" x="1776413" y="2562225"/>
          <p14:tracePt t="29338" x="1857375" y="2547938"/>
          <p14:tracePt t="29354" x="1971675" y="2524125"/>
          <p14:tracePt t="29371" x="2028825" y="2514600"/>
          <p14:tracePt t="29388" x="2076450" y="2505075"/>
          <p14:tracePt t="29404" x="2100263" y="2500313"/>
          <p14:tracePt t="29421" x="2128838" y="2490788"/>
          <p14:tracePt t="29438" x="2181225" y="2486025"/>
          <p14:tracePt t="29454" x="2205038" y="2486025"/>
          <p14:tracePt t="29471" x="2219325" y="2486025"/>
          <p14:tracePt t="29488" x="2228850" y="2486025"/>
          <p14:tracePt t="29521" x="2233613" y="2486025"/>
          <p14:tracePt t="29584" x="2238375" y="2486025"/>
          <p14:tracePt t="29592" x="2238375" y="2490788"/>
          <p14:tracePt t="29655" x="2238375" y="2495550"/>
          <p14:tracePt t="29661" x="2243138" y="2495550"/>
          <p14:tracePt t="29671" x="2243138" y="2500313"/>
          <p14:tracePt t="29689" x="2243138" y="2505075"/>
          <p14:tracePt t="29705" x="2247900" y="2509838"/>
          <p14:tracePt t="29721" x="2247900" y="2514600"/>
          <p14:tracePt t="29738" x="2247900" y="2519363"/>
          <p14:tracePt t="29759" x="2247900" y="2524125"/>
          <p14:tracePt t="32705" x="2219325" y="2538413"/>
          <p14:tracePt t="32712" x="2166938" y="2566988"/>
          <p14:tracePt t="32720" x="2100263" y="2600325"/>
          <p14:tracePt t="32736" x="1957388" y="2667000"/>
          <p14:tracePt t="32753" x="1790700" y="2733675"/>
          <p14:tracePt t="32770" x="1681163" y="2757488"/>
          <p14:tracePt t="32787" x="1590675" y="2771775"/>
          <p14:tracePt t="32803" x="1495425" y="2781300"/>
          <p14:tracePt t="32820" x="1457325" y="2786063"/>
          <p14:tracePt t="32836" x="1428750" y="2786063"/>
          <p14:tracePt t="32853" x="1400175" y="2786063"/>
          <p14:tracePt t="32870" x="1385888" y="2786063"/>
          <p14:tracePt t="32886" x="1376363" y="2786063"/>
          <p14:tracePt t="32903" x="1371600" y="2786063"/>
          <p14:tracePt t="32920" x="1366838" y="2786063"/>
          <p14:tracePt t="32936" x="1362075" y="2786063"/>
          <p14:tracePt t="33013" x="1362075" y="2790825"/>
          <p14:tracePt t="33027" x="1362075" y="2795588"/>
          <p14:tracePt t="33041" x="1366838" y="2800350"/>
          <p14:tracePt t="33055" x="1371600" y="2800350"/>
          <p14:tracePt t="33070" x="1371600" y="2805113"/>
          <p14:tracePt t="33086" x="1376363" y="2805113"/>
          <p14:tracePt t="33103" x="1385888" y="2809875"/>
          <p14:tracePt t="33120" x="1390650" y="2809875"/>
          <p14:tracePt t="33136" x="1395413" y="2809875"/>
          <p14:tracePt t="33170" x="1409700" y="2809875"/>
          <p14:tracePt t="33186" x="1414463" y="2809875"/>
          <p14:tracePt t="33203" x="1423988" y="2814638"/>
          <p14:tracePt t="33220" x="1433513" y="2814638"/>
          <p14:tracePt t="33236" x="1433513" y="2819400"/>
          <p14:tracePt t="33253" x="1438275" y="2819400"/>
          <p14:tracePt t="33286" x="1447800" y="2824163"/>
          <p14:tracePt t="33303" x="1452563" y="2828925"/>
          <p14:tracePt t="33320" x="1462088" y="2828925"/>
          <p14:tracePt t="33336" x="1466850" y="2828925"/>
          <p14:tracePt t="33353" x="1471613" y="2828925"/>
          <p14:tracePt t="33370" x="1471613" y="2833688"/>
          <p14:tracePt t="33390" x="1476375" y="2833688"/>
          <p14:tracePt t="33413" x="1481138" y="2833688"/>
          <p14:tracePt t="33440" x="1485900" y="2833688"/>
          <p14:tracePt t="33496" x="1485900" y="2838450"/>
          <p14:tracePt t="33503" x="1490663" y="2838450"/>
          <p14:tracePt t="33530" x="1495425" y="2838450"/>
          <p14:tracePt t="33601" x="1500188" y="2838450"/>
          <p14:tracePt t="33664" x="1504950" y="2838450"/>
          <p14:tracePt t="33699" x="1509713" y="2838450"/>
          <p14:tracePt t="33734" x="1514475" y="2838450"/>
          <p14:tracePt t="33817" x="1514475" y="2843213"/>
          <p14:tracePt t="33845" x="1519238" y="2843213"/>
          <p14:tracePt t="33973" x="1524000" y="2843213"/>
          <p14:tracePt t="34006" x="1524000" y="2852738"/>
          <p14:tracePt t="34056" x="1528763" y="2852738"/>
          <p14:tracePt t="34069" x="1528763" y="2857500"/>
          <p14:tracePt t="34097" x="1533525" y="2857500"/>
          <p14:tracePt t="34154" x="1538288" y="2857500"/>
          <p14:tracePt t="34203" x="1538288" y="2862263"/>
          <p14:tracePt t="34385" x="1543050" y="2862263"/>
          <p14:tracePt t="34566" x="1543050" y="2857500"/>
          <p14:tracePt t="34608" x="1543050" y="2847975"/>
          <p14:tracePt t="34615" x="1547813" y="2847975"/>
          <p14:tracePt t="34622" x="1557338" y="2847975"/>
          <p14:tracePt t="34636" x="1562100" y="2843213"/>
          <p14:tracePt t="34652" x="1585913" y="2838450"/>
          <p14:tracePt t="34669" x="1609725" y="2838450"/>
          <p14:tracePt t="34686" x="1643063" y="2838450"/>
          <p14:tracePt t="34703" x="1662113" y="2838450"/>
          <p14:tracePt t="34719" x="1695450" y="2838450"/>
          <p14:tracePt t="34736" x="1738313" y="2838450"/>
          <p14:tracePt t="34753" x="1766888" y="2843213"/>
          <p14:tracePt t="34769" x="1785938" y="2843213"/>
          <p14:tracePt t="34786" x="1795463" y="2843213"/>
          <p14:tracePt t="34803" x="1800225" y="2843213"/>
          <p14:tracePt t="34819" x="1814513" y="2843213"/>
          <p14:tracePt t="34836" x="1824038" y="2847975"/>
          <p14:tracePt t="34853" x="1833563" y="2847975"/>
          <p14:tracePt t="34869" x="1843088" y="2847975"/>
          <p14:tracePt t="34886" x="1857375" y="2847975"/>
          <p14:tracePt t="34902" x="1885950" y="2852738"/>
          <p14:tracePt t="34919" x="1924050" y="2857500"/>
          <p14:tracePt t="34936" x="1952625" y="2862263"/>
          <p14:tracePt t="34952" x="1995488" y="2862263"/>
          <p14:tracePt t="34969" x="2028825" y="2871788"/>
          <p14:tracePt t="34986" x="2081213" y="2881313"/>
          <p14:tracePt t="35002" x="2109788" y="2881313"/>
          <p14:tracePt t="35019" x="2128838" y="2881313"/>
          <p14:tracePt t="35036" x="2143125" y="2881313"/>
          <p14:tracePt t="35052" x="2147888" y="2881313"/>
          <p14:tracePt t="35086" x="2152650" y="2881313"/>
          <p14:tracePt t="35102" x="2162175" y="2881313"/>
          <p14:tracePt t="35147" x="2166938" y="2881313"/>
          <p14:tracePt t="35217" x="2171700" y="2881313"/>
          <p14:tracePt t="35294" x="2176463" y="2881313"/>
          <p14:tracePt t="35336" x="2181225" y="2881313"/>
          <p14:tracePt t="35533" x="2185988" y="2881313"/>
          <p14:tracePt t="35630" x="2190750" y="2881313"/>
          <p14:tracePt t="35910" x="2195513" y="2881313"/>
          <p14:tracePt t="38143" x="2214563" y="2881313"/>
          <p14:tracePt t="38149" x="2238375" y="2876550"/>
          <p14:tracePt t="38163" x="2295525" y="2871788"/>
          <p14:tracePt t="38170" x="2319338" y="2867025"/>
          <p14:tracePt t="38185" x="2362200" y="2867025"/>
          <p14:tracePt t="38201" x="2433638" y="2862263"/>
          <p14:tracePt t="38218" x="2500313" y="2857500"/>
          <p14:tracePt t="38235" x="2581275" y="2852738"/>
          <p14:tracePt t="38251" x="2633663" y="2847975"/>
          <p14:tracePt t="38268" x="2719388" y="2843213"/>
          <p14:tracePt t="38285" x="2762250" y="2838450"/>
          <p14:tracePt t="38301" x="2795588" y="2833688"/>
          <p14:tracePt t="38318" x="2828925" y="2833688"/>
          <p14:tracePt t="38335" x="2838450" y="2833688"/>
          <p14:tracePt t="38351" x="2857500" y="2833688"/>
          <p14:tracePt t="38368" x="2871788" y="2833688"/>
          <p14:tracePt t="38385" x="2881313" y="2833688"/>
          <p14:tracePt t="38401" x="2886075" y="2833688"/>
          <p14:tracePt t="38418" x="2890838" y="2833688"/>
          <p14:tracePt t="38435" x="2895600" y="2833688"/>
          <p14:tracePt t="38451" x="2905125" y="2833688"/>
          <p14:tracePt t="38468" x="2914650" y="2833688"/>
          <p14:tracePt t="38485" x="2924175" y="2833688"/>
          <p14:tracePt t="38501" x="2938463" y="2833688"/>
          <p14:tracePt t="38518" x="2952750" y="2833688"/>
          <p14:tracePt t="38534" x="2981325" y="2843213"/>
          <p14:tracePt t="38551" x="2990850" y="2843213"/>
          <p14:tracePt t="38568" x="3014663" y="2847975"/>
          <p14:tracePt t="38584" x="3048000" y="2857500"/>
          <p14:tracePt t="38601" x="3067050" y="2871788"/>
          <p14:tracePt t="38618" x="3114675" y="2886075"/>
          <p14:tracePt t="38635" x="3133725" y="2890838"/>
          <p14:tracePt t="38651" x="3162300" y="2900363"/>
          <p14:tracePt t="38668" x="3181350" y="2909888"/>
          <p14:tracePt t="38684" x="3195638" y="2909888"/>
          <p14:tracePt t="38718" x="3200400" y="2909888"/>
          <p14:tracePt t="38807" x="3205163" y="2909888"/>
          <p14:tracePt t="38849" x="3214688" y="2909888"/>
          <p14:tracePt t="38856" x="3219450" y="2909888"/>
          <p14:tracePt t="38868" x="3224213" y="2909888"/>
          <p14:tracePt t="38884" x="3238500" y="2909888"/>
          <p14:tracePt t="38901" x="3252788" y="2905125"/>
          <p14:tracePt t="38918" x="3267075" y="2895600"/>
          <p14:tracePt t="38934" x="3300413" y="2890838"/>
          <p14:tracePt t="38951" x="3333750" y="2881313"/>
          <p14:tracePt t="38968" x="3381375" y="2876550"/>
          <p14:tracePt t="38984" x="3419475" y="2871788"/>
          <p14:tracePt t="39001" x="3443288" y="2867025"/>
          <p14:tracePt t="39018" x="3476625" y="2862263"/>
          <p14:tracePt t="39034" x="3486150" y="2862263"/>
          <p14:tracePt t="39051" x="3505200" y="2862263"/>
          <p14:tracePt t="39068" x="3524250" y="2862263"/>
          <p14:tracePt t="39084" x="3538538" y="2862263"/>
          <p14:tracePt t="39101" x="3552825" y="2862263"/>
          <p14:tracePt t="39118" x="3557588" y="2862263"/>
          <p14:tracePt t="39134" x="3562350" y="2862263"/>
          <p14:tracePt t="47984" x="3524250" y="2867025"/>
          <p14:tracePt t="47992" x="3443288" y="2886075"/>
          <p14:tracePt t="47998" x="3319463" y="2900363"/>
          <p14:tracePt t="48015" x="3095625" y="2943225"/>
          <p14:tracePt t="48031" x="2838450" y="2971800"/>
          <p14:tracePt t="48048" x="2495550" y="2986088"/>
          <p14:tracePt t="48065" x="2333625" y="2986088"/>
          <p14:tracePt t="48081" x="2114550" y="2971800"/>
          <p14:tracePt t="48098" x="2009775" y="2967038"/>
          <p14:tracePt t="48115" x="1938338" y="2962275"/>
          <p14:tracePt t="48131" x="1847850" y="2957513"/>
          <p14:tracePt t="48148" x="1795463" y="2952750"/>
          <p14:tracePt t="48165" x="1733550" y="2952750"/>
          <p14:tracePt t="48181" x="1709738" y="2947988"/>
          <p14:tracePt t="48198" x="1695450" y="2947988"/>
          <p14:tracePt t="48215" x="1671638" y="2947988"/>
          <p14:tracePt t="48231" x="1657350" y="2947988"/>
          <p14:tracePt t="48248" x="1633538" y="2957513"/>
          <p14:tracePt t="48265" x="1581150" y="2986088"/>
          <p14:tracePt t="48281" x="1547813" y="2990850"/>
          <p14:tracePt t="48298" x="1514475" y="3000375"/>
          <p14:tracePt t="48315" x="1504950" y="3000375"/>
          <p14:tracePt t="48348" x="1500188" y="3005138"/>
          <p14:tracePt t="48365" x="1500188" y="3009900"/>
          <p14:tracePt t="48381" x="1500188" y="3014663"/>
          <p14:tracePt t="48398" x="1500188" y="3019425"/>
          <p14:tracePt t="48415" x="1500188" y="3024188"/>
          <p14:tracePt t="48431" x="1500188" y="3028950"/>
          <p14:tracePt t="48452" x="1500188" y="3033713"/>
          <p14:tracePt t="48464" x="1500188" y="3038475"/>
          <p14:tracePt t="48481" x="1495425" y="3043238"/>
          <p14:tracePt t="48498" x="1495425" y="3048000"/>
          <p14:tracePt t="48515" x="1481138" y="3057525"/>
          <p14:tracePt t="48531" x="1476375" y="3062288"/>
          <p14:tracePt t="48548" x="1466850" y="3071813"/>
          <p14:tracePt t="48564" x="1452563" y="3076575"/>
          <p14:tracePt t="48581" x="1438275" y="3081338"/>
          <p14:tracePt t="48598" x="1433513" y="3086100"/>
          <p14:tracePt t="48614" x="1423988" y="3086100"/>
          <p14:tracePt t="48631" x="1419225" y="3086100"/>
          <p14:tracePt t="48669" x="1414463" y="3086100"/>
          <p14:tracePt t="48704" x="1409700" y="3086100"/>
          <p14:tracePt t="48767" x="1409700" y="3081338"/>
          <p14:tracePt t="48838" x="1409700" y="3076575"/>
          <p14:tracePt t="49047" x="1414463" y="3076575"/>
          <p14:tracePt t="49153" x="1419225" y="3076575"/>
          <p14:tracePt t="49307" x="1423988" y="3071813"/>
          <p14:tracePt t="49383" x="1428750" y="3071813"/>
          <p14:tracePt t="49425" x="1428750" y="3067050"/>
          <p14:tracePt t="49474" x="1433513" y="3067050"/>
          <p14:tracePt t="49481" x="1433513" y="3062288"/>
          <p14:tracePt t="49831" x="1443038" y="3062288"/>
          <p14:tracePt t="49853" x="1447800" y="3062288"/>
          <p14:tracePt t="49866" x="1452563" y="3062288"/>
          <p14:tracePt t="49873" x="1457325" y="3062288"/>
          <p14:tracePt t="49887" x="1462088" y="3062288"/>
          <p14:tracePt t="49897" x="1471613" y="3062288"/>
          <p14:tracePt t="49914" x="1476375" y="3062288"/>
          <p14:tracePt t="49931" x="1485900" y="3062288"/>
          <p14:tracePt t="49947" x="1490663" y="3062288"/>
          <p14:tracePt t="49964" x="1500188" y="3067050"/>
          <p14:tracePt t="49981" x="1504950" y="3067050"/>
          <p14:tracePt t="49997" x="1514475" y="3071813"/>
          <p14:tracePt t="50014" x="1538288" y="3076575"/>
          <p14:tracePt t="50031" x="1557338" y="3076575"/>
          <p14:tracePt t="50047" x="1590675" y="3081338"/>
          <p14:tracePt t="50064" x="1609725" y="3081338"/>
          <p14:tracePt t="50081" x="1624013" y="3086100"/>
          <p14:tracePt t="50097" x="1662113" y="3086100"/>
          <p14:tracePt t="50114" x="1685925" y="3090863"/>
          <p14:tracePt t="50131" x="1724025" y="3090863"/>
          <p14:tracePt t="50147" x="1785938" y="3090863"/>
          <p14:tracePt t="50164" x="1809750" y="3090863"/>
          <p14:tracePt t="50180" x="1862138" y="3090863"/>
          <p14:tracePt t="50197" x="1885950" y="3090863"/>
          <p14:tracePt t="50214" x="1919288" y="3090863"/>
          <p14:tracePt t="50231" x="1962150" y="3090863"/>
          <p14:tracePt t="50247" x="1990725" y="3090863"/>
          <p14:tracePt t="50264" x="2009775" y="3090863"/>
          <p14:tracePt t="50281" x="2019300" y="3090863"/>
          <p14:tracePt t="50297" x="2024063" y="3090863"/>
          <p14:tracePt t="50331" x="2028825" y="3090863"/>
          <p14:tracePt t="50356" x="2033588" y="3090863"/>
          <p14:tracePt t="50440" x="2038350" y="3090863"/>
          <p14:tracePt t="50867" x="2038350" y="3086100"/>
          <p14:tracePt t="50888" x="2038350" y="3081338"/>
          <p14:tracePt t="50902" x="2033588" y="3081338"/>
          <p14:tracePt t="51077" x="2038350" y="3081338"/>
          <p14:tracePt t="51091" x="2038350" y="3086100"/>
          <p14:tracePt t="51140" x="2043113" y="3090863"/>
          <p14:tracePt t="51154" x="2043113" y="3095625"/>
          <p14:tracePt t="51175" x="2043113" y="3100388"/>
          <p14:tracePt t="51546" x="2043113" y="3105150"/>
          <p14:tracePt t="51588" x="2047875" y="3105150"/>
          <p14:tracePt t="51595" x="2052638" y="3109913"/>
          <p14:tracePt t="51602" x="2062163" y="3109913"/>
          <p14:tracePt t="51613" x="2076450" y="3109913"/>
          <p14:tracePt t="51630" x="2147888" y="3109913"/>
          <p14:tracePt t="51647" x="2214563" y="3100388"/>
          <p14:tracePt t="51663" x="2281238" y="3095625"/>
          <p14:tracePt t="51680" x="2366963" y="3076575"/>
          <p14:tracePt t="51697" x="2424113" y="3067050"/>
          <p14:tracePt t="51713" x="2509838" y="3057525"/>
          <p14:tracePt t="51730" x="2571750" y="3052763"/>
          <p14:tracePt t="51747" x="2609850" y="3038475"/>
          <p14:tracePt t="51763" x="2671763" y="3038475"/>
          <p14:tracePt t="51780" x="2719388" y="3038475"/>
          <p14:tracePt t="51797" x="2762250" y="3038475"/>
          <p14:tracePt t="51813" x="2805113" y="3038475"/>
          <p14:tracePt t="51830" x="2833688" y="3038475"/>
          <p14:tracePt t="51847" x="2871788" y="3043238"/>
          <p14:tracePt t="51863" x="2900363" y="3043238"/>
          <p14:tracePt t="51880" x="2933700" y="3048000"/>
          <p14:tracePt t="51897" x="2967038" y="3048000"/>
          <p14:tracePt t="51913" x="2981325" y="3048000"/>
          <p14:tracePt t="51930" x="2995613" y="3048000"/>
          <p14:tracePt t="51947" x="3005138" y="3048000"/>
          <p14:tracePt t="53848" x="2962275" y="3048000"/>
          <p14:tracePt t="53855" x="2905125" y="3048000"/>
          <p14:tracePt t="53863" x="2847975" y="3048000"/>
          <p14:tracePt t="53879" x="2733675" y="3048000"/>
          <p14:tracePt t="53896" x="2586038" y="3043238"/>
          <p14:tracePt t="53913" x="2390775" y="3043238"/>
          <p14:tracePt t="53929" x="2238375" y="3048000"/>
          <p14:tracePt t="53946" x="2085975" y="3062288"/>
          <p14:tracePt t="53963" x="1995488" y="3067050"/>
          <p14:tracePt t="53979" x="1924050" y="3076575"/>
          <p14:tracePt t="53996" x="1857375" y="3090863"/>
          <p14:tracePt t="54013" x="1833563" y="3095625"/>
          <p14:tracePt t="54029" x="1819275" y="3100388"/>
          <p14:tracePt t="54031" x="1814513" y="3100388"/>
          <p14:tracePt t="54046" x="1800225" y="3100388"/>
          <p14:tracePt t="54063" x="1776413" y="3105150"/>
          <p14:tracePt t="54079" x="1738313" y="3105150"/>
          <p14:tracePt t="54096" x="1695450" y="3109913"/>
          <p14:tracePt t="54113" x="1666875" y="3109913"/>
          <p14:tracePt t="54129" x="1624013" y="3109913"/>
          <p14:tracePt t="54146" x="1600200" y="3114675"/>
          <p14:tracePt t="54163" x="1571625" y="3114675"/>
          <p14:tracePt t="54179" x="1557338" y="3114675"/>
          <p14:tracePt t="54196" x="1543050" y="3114675"/>
          <p14:tracePt t="54213" x="1538288" y="3114675"/>
          <p14:tracePt t="54246" x="1533525" y="3114675"/>
          <p14:tracePt t="54263" x="1514475" y="3114675"/>
          <p14:tracePt t="54279" x="1504950" y="3114675"/>
          <p14:tracePt t="54296" x="1485900" y="3109913"/>
          <p14:tracePt t="54312" x="1471613" y="3109913"/>
          <p14:tracePt t="54329" x="1466850" y="3109913"/>
          <p14:tracePt t="54346" x="1447800" y="3105150"/>
          <p14:tracePt t="54363" x="1443038" y="3105150"/>
          <p14:tracePt t="54379" x="1433513" y="3100388"/>
          <p14:tracePt t="54396" x="1419225" y="3095625"/>
          <p14:tracePt t="54412" x="1414463" y="3090863"/>
          <p14:tracePt t="54429" x="1404938" y="3090863"/>
          <p14:tracePt t="54446" x="1404938" y="3086100"/>
          <p14:tracePt t="54462" x="1400175" y="3081338"/>
          <p14:tracePt t="54479" x="1395413" y="3081338"/>
          <p14:tracePt t="54513" x="1395413" y="3076575"/>
          <p14:tracePt t="54542" x="1390650" y="3076575"/>
          <p14:tracePt t="54576" x="1390650" y="3071813"/>
          <p14:tracePt t="54639" x="1390650" y="3067050"/>
          <p14:tracePt t="54653" x="1390650" y="3062288"/>
          <p14:tracePt t="54695" x="1390650" y="3057525"/>
          <p14:tracePt t="54737" x="1390650" y="3052763"/>
          <p14:tracePt t="54786" x="1390650" y="3043238"/>
          <p14:tracePt t="54856" x="1390650" y="3038475"/>
          <p14:tracePt t="54997" x="1395413" y="3038475"/>
          <p14:tracePt t="55423" x="1490663" y="3043238"/>
          <p14:tracePt t="55430" x="1528763" y="3048000"/>
          <p14:tracePt t="55446" x="1633538" y="3052763"/>
          <p14:tracePt t="55462" x="1757363" y="3057525"/>
          <p14:tracePt t="55479" x="1919288" y="3062288"/>
          <p14:tracePt t="55495" x="2024063" y="3067050"/>
          <p14:tracePt t="55512" x="2128838" y="3076575"/>
          <p14:tracePt t="55529" x="2228850" y="3086100"/>
          <p14:tracePt t="55545" x="2309813" y="3090863"/>
          <p14:tracePt t="55562" x="2405063" y="3095625"/>
          <p14:tracePt t="55579" x="2457450" y="3105150"/>
          <p14:tracePt t="55595" x="2500313" y="3114675"/>
          <p14:tracePt t="55612" x="2547938" y="3124200"/>
          <p14:tracePt t="55629" x="2576513" y="3128963"/>
          <p14:tracePt t="55645" x="2609850" y="3133725"/>
          <p14:tracePt t="55662" x="2652713" y="3138488"/>
          <p14:tracePt t="55679" x="2690813" y="3143250"/>
          <p14:tracePt t="55695" x="2728913" y="3143250"/>
          <p14:tracePt t="55712" x="2757488" y="3152775"/>
          <p14:tracePt t="55729" x="2790825" y="3157538"/>
          <p14:tracePt t="55745" x="2828925" y="3162300"/>
          <p14:tracePt t="55762" x="2857500" y="3162300"/>
          <p14:tracePt t="55779" x="2886075" y="3162300"/>
          <p14:tracePt t="55795" x="2914650" y="3162300"/>
          <p14:tracePt t="55812" x="2933700" y="3162300"/>
          <p14:tracePt t="55829" x="2952750" y="3162300"/>
          <p14:tracePt t="55845" x="2971800" y="3157538"/>
          <p14:tracePt t="55862" x="2981325" y="3157538"/>
          <p14:tracePt t="55879" x="3005138" y="3148013"/>
          <p14:tracePt t="55895" x="3028950" y="3143250"/>
          <p14:tracePt t="55912" x="3048000" y="3133725"/>
          <p14:tracePt t="55929" x="3071813" y="3128963"/>
          <p14:tracePt t="55945" x="3086100" y="3119438"/>
          <p14:tracePt t="55962" x="3109913" y="3109913"/>
          <p14:tracePt t="55979" x="3128963" y="3105150"/>
          <p14:tracePt t="56012" x="3133725" y="3105150"/>
          <p14:tracePt t="56039" x="3138488" y="3105150"/>
          <p14:tracePt t="56074" x="3143250" y="3105150"/>
          <p14:tracePt t="56116" x="3143250" y="3100388"/>
          <p14:tracePt t="57193" x="3148013" y="3090863"/>
          <p14:tracePt t="57207" x="3152775" y="3086100"/>
          <p14:tracePt t="57228" x="3152775" y="3081338"/>
          <p14:tracePt t="57242" x="3157538" y="3081338"/>
          <p14:tracePt t="57249" x="3157538" y="3076575"/>
          <p14:tracePt t="58552" x="3271838" y="3071813"/>
          <p14:tracePt t="58559" x="3338513" y="3071813"/>
          <p14:tracePt t="58566" x="3414713" y="3071813"/>
          <p14:tracePt t="58578" x="3509963" y="3076575"/>
          <p14:tracePt t="58594" x="3729038" y="3095625"/>
          <p14:tracePt t="58612" x="4262438" y="3133725"/>
          <p14:tracePt t="58628" x="4781550" y="3181350"/>
          <p14:tracePt t="58644" x="5148263" y="3200400"/>
          <p14:tracePt t="58661" x="5524500" y="3195638"/>
          <p14:tracePt t="58678" x="6010275" y="3162300"/>
          <p14:tracePt t="58694" x="6319838" y="3124200"/>
          <p14:tracePt t="58711" x="6600825" y="3071813"/>
          <p14:tracePt t="58728" x="6934200" y="2976563"/>
          <p14:tracePt t="58744" x="7096125" y="2928938"/>
          <p14:tracePt t="58761" x="7219950" y="2881313"/>
          <p14:tracePt t="58778" x="7243763" y="2876550"/>
          <p14:tracePt t="58794" x="7253288" y="2871788"/>
          <p14:tracePt t="58845" x="7248525" y="2871788"/>
          <p14:tracePt t="58852" x="7243763" y="2871788"/>
          <p14:tracePt t="58861" x="7229475" y="2871788"/>
          <p14:tracePt t="58878" x="7143750" y="2876550"/>
          <p14:tracePt t="58894" x="6938963" y="2914650"/>
          <p14:tracePt t="58911" x="6767513" y="2938463"/>
          <p14:tracePt t="58928" x="6515100" y="2981325"/>
          <p14:tracePt t="58944" x="6262688" y="3014663"/>
          <p14:tracePt t="58961" x="6124575" y="3043238"/>
          <p14:tracePt t="58978" x="6005513" y="3057525"/>
          <p14:tracePt t="58994" x="5972175" y="3062288"/>
          <p14:tracePt t="59011" x="5967413" y="3067050"/>
          <p14:tracePt t="59028" x="5962650" y="3067050"/>
          <p14:tracePt t="59090" x="5962650" y="3071813"/>
          <p14:tracePt t="59154" x="5962650" y="3076575"/>
          <p14:tracePt t="59160" x="5957888" y="3081338"/>
          <p14:tracePt t="59178" x="5905500" y="3109913"/>
          <p14:tracePt t="59194" x="5843588" y="3128963"/>
          <p14:tracePt t="59211" x="5762625" y="3157538"/>
          <p14:tracePt t="59228" x="5700713" y="3176588"/>
          <p14:tracePt t="59244" x="5605463" y="3209925"/>
          <p14:tracePt t="59261" x="5572125" y="3224213"/>
          <p14:tracePt t="59277" x="5553075" y="3233738"/>
          <p14:tracePt t="59294" x="5548313" y="3233738"/>
          <p14:tracePt t="59311" x="5548313" y="3238500"/>
          <p14:tracePt t="59328" x="5548313" y="3243263"/>
          <p14:tracePt t="59344" x="5548313" y="3248025"/>
          <p14:tracePt t="59361" x="5553075" y="3248025"/>
          <p14:tracePt t="59378" x="5557838" y="3252788"/>
          <p14:tracePt t="59394" x="5567363" y="3252788"/>
          <p14:tracePt t="59411" x="5572125" y="3252788"/>
          <p14:tracePt t="59427" x="5576888" y="3252788"/>
          <p14:tracePt t="59444" x="5586413" y="3257550"/>
          <p14:tracePt t="59461" x="5619750" y="3271838"/>
          <p14:tracePt t="59477" x="5657850" y="3290888"/>
          <p14:tracePt t="59494" x="5686425" y="3305175"/>
          <p14:tracePt t="59511" x="5872163" y="3352800"/>
          <p14:tracePt t="59527" x="5991225" y="3362325"/>
          <p14:tracePt t="59544" x="6148388" y="3362325"/>
          <p14:tracePt t="59561" x="6353175" y="3348038"/>
          <p14:tracePt t="59577" x="6496050" y="3333750"/>
          <p14:tracePt t="59594" x="6634163" y="3286125"/>
          <p14:tracePt t="59611" x="6691313" y="3252788"/>
          <p14:tracePt t="59627" x="6724650" y="3228975"/>
          <p14:tracePt t="59644" x="6743700" y="3200400"/>
          <p14:tracePt t="59661" x="6743700" y="3186113"/>
          <p14:tracePt t="59678" x="6734175" y="3167063"/>
          <p14:tracePt t="59694" x="6705600" y="3143250"/>
          <p14:tracePt t="59711" x="6648450" y="3109913"/>
          <p14:tracePt t="59727" x="6472238" y="3067050"/>
          <p14:tracePt t="59744" x="6315075" y="3052763"/>
          <p14:tracePt t="59761" x="6176963" y="3048000"/>
          <p14:tracePt t="59777" x="6024563" y="3076575"/>
          <p14:tracePt t="59794" x="5929313" y="3124200"/>
          <p14:tracePt t="59811" x="5819775" y="3228975"/>
          <p14:tracePt t="59827" x="5762625" y="3314700"/>
          <p14:tracePt t="59844" x="5724525" y="3400425"/>
          <p14:tracePt t="59861" x="5676900" y="3552825"/>
          <p14:tracePt t="59877" x="5653088" y="3648075"/>
          <p14:tracePt t="59894" x="5638800" y="3724275"/>
          <p14:tracePt t="59911" x="5614988" y="3843338"/>
          <p14:tracePt t="59927" x="5610225" y="3914775"/>
          <p14:tracePt t="59944" x="5600700" y="3976688"/>
          <p14:tracePt t="59961" x="5600700" y="3990975"/>
          <p14:tracePt t="59994" x="5600700" y="3995738"/>
          <p14:tracePt t="60113" x="5600700" y="3990975"/>
          <p14:tracePt t="60120" x="5605463" y="3990975"/>
          <p14:tracePt t="60133" x="5610225" y="3990975"/>
          <p14:tracePt t="60147" x="5610225" y="3986213"/>
          <p14:tracePt t="60168" x="5614988" y="3986213"/>
          <p14:tracePt t="60189" x="5614988" y="3976688"/>
          <p14:tracePt t="60217" x="5619750" y="3971925"/>
          <p14:tracePt t="60238" x="5619750" y="3967163"/>
          <p14:tracePt t="60252" x="5624513" y="3967163"/>
          <p14:tracePt t="60260" x="5624513" y="3957638"/>
          <p14:tracePt t="60277" x="5629275" y="3957638"/>
          <p14:tracePt t="60294" x="5629275" y="3948113"/>
          <p14:tracePt t="60310" x="5634038" y="3948113"/>
          <p14:tracePt t="60327" x="5634038" y="3943350"/>
          <p14:tracePt t="60344" x="5638800" y="3943350"/>
          <p14:tracePt t="60385" x="5638800" y="3938588"/>
          <p14:tracePt t="60463" x="5643563" y="3938588"/>
          <p14:tracePt t="61015" x="5648325" y="3924300"/>
          <p14:tracePt t="61022" x="5662613" y="3895725"/>
          <p14:tracePt t="61029" x="5681663" y="3876675"/>
          <p14:tracePt t="61044" x="5710238" y="3805238"/>
          <p14:tracePt t="61060" x="5757863" y="3738563"/>
          <p14:tracePt t="61077" x="5819775" y="3671888"/>
          <p14:tracePt t="61094" x="5891213" y="3586163"/>
          <p14:tracePt t="61110" x="5934075" y="3524250"/>
          <p14:tracePt t="61127" x="6000750" y="3433763"/>
          <p14:tracePt t="61143" x="6043613" y="3381375"/>
          <p14:tracePt t="61160" x="6081713" y="3333750"/>
          <p14:tracePt t="61177" x="6129338" y="3276600"/>
          <p14:tracePt t="61194" x="6153150" y="3252788"/>
          <p14:tracePt t="61210" x="6162675" y="3238500"/>
          <p14:tracePt t="61227" x="6162675" y="3233738"/>
          <p14:tracePt t="61260" x="6162675" y="3228975"/>
          <p14:tracePt t="61393" x="6162675" y="3224213"/>
          <p14:tracePt t="61449" x="6162675" y="3219450"/>
          <p14:tracePt t="61456" x="6157913" y="3219450"/>
          <p14:tracePt t="61470" x="6157913" y="3214688"/>
          <p14:tracePt t="61484" x="6153150" y="3214688"/>
          <p14:tracePt t="61498" x="6153150" y="3209925"/>
          <p14:tracePt t="61510" x="6148388" y="3209925"/>
          <p14:tracePt t="65824" x="6119813" y="3224213"/>
          <p14:tracePt t="65831" x="6072188" y="3262313"/>
          <p14:tracePt t="65842" x="6034088" y="3290888"/>
          <p14:tracePt t="65859" x="5895975" y="3381375"/>
          <p14:tracePt t="65875" x="5810250" y="3462338"/>
          <p14:tracePt t="65892" x="5700713" y="3529013"/>
          <p14:tracePt t="65909" x="5591175" y="3609975"/>
          <p14:tracePt t="65925" x="5519738" y="3652838"/>
          <p14:tracePt t="65942" x="5467350" y="3676650"/>
          <p14:tracePt t="65959" x="5453063" y="3681413"/>
          <p14:tracePt t="65975" x="5443538" y="3681413"/>
          <p14:tracePt t="66009" x="5438775" y="3681413"/>
          <p14:tracePt t="66025" x="5438775" y="3671888"/>
          <p14:tracePt t="66042" x="5438775" y="3657600"/>
          <p14:tracePt t="66058" x="5443538" y="3619500"/>
          <p14:tracePt t="66075" x="5457825" y="3590925"/>
          <p14:tracePt t="66092" x="5472113" y="3548063"/>
          <p14:tracePt t="66109" x="5514975" y="3481388"/>
          <p14:tracePt t="66125" x="5614988" y="3295650"/>
          <p14:tracePt t="66142" x="5695950" y="3181350"/>
          <p14:tracePt t="66159" x="5843588" y="2976563"/>
          <p14:tracePt t="66175" x="5910263" y="2900363"/>
          <p14:tracePt t="66192" x="5934075" y="2862263"/>
          <p14:tracePt t="66208" x="5948363" y="2843213"/>
          <p14:tracePt t="66243" x="5953125" y="2843213"/>
          <p14:tracePt t="66293" x="5953125" y="2847975"/>
          <p14:tracePt t="66299" x="5953125" y="2852738"/>
          <p14:tracePt t="66320" x="5953125" y="2857500"/>
          <p14:tracePt t="66341" x="5953125" y="2862263"/>
          <p14:tracePt t="66369" x="5953125" y="2867025"/>
          <p14:tracePt t="67559" x="5934075" y="2895600"/>
          <p14:tracePt t="67566" x="5886450" y="2947988"/>
          <p14:tracePt t="67575" x="5843588" y="2995613"/>
          <p14:tracePt t="67591" x="5762625" y="3114675"/>
          <p14:tracePt t="67608" x="5600700" y="3338513"/>
          <p14:tracePt t="67625" x="5434013" y="3571875"/>
          <p14:tracePt t="67641" x="5338763" y="3724275"/>
          <p14:tracePt t="67658" x="5248275" y="3929063"/>
          <p14:tracePt t="67675" x="5191125" y="4043363"/>
          <p14:tracePt t="67691" x="5148263" y="4138613"/>
          <p14:tracePt t="67708" x="5081588" y="4238625"/>
          <p14:tracePt t="67725" x="5057775" y="4295775"/>
          <p14:tracePt t="67741" x="5033963" y="4371975"/>
          <p14:tracePt t="67758" x="5024438" y="4410075"/>
          <p14:tracePt t="67775" x="5019675" y="4438650"/>
          <p14:tracePt t="67791" x="5019675" y="4448175"/>
          <p14:tracePt t="67808" x="5019675" y="4452938"/>
          <p14:tracePt t="67867" x="5024438" y="4452938"/>
          <p14:tracePt t="67881" x="5033963" y="4452938"/>
          <p14:tracePt t="67888" x="5038725" y="4452938"/>
          <p14:tracePt t="67895" x="5043488" y="4452938"/>
          <p14:tracePt t="67908" x="5057775" y="4448175"/>
          <p14:tracePt t="67925" x="5081588" y="4443413"/>
          <p14:tracePt t="67941" x="5110163" y="4429125"/>
          <p14:tracePt t="67958" x="5148263" y="4410075"/>
          <p14:tracePt t="67975" x="5176838" y="4395788"/>
          <p14:tracePt t="67991" x="5210175" y="4371975"/>
          <p14:tracePt t="68008" x="5276850" y="4338638"/>
          <p14:tracePt t="68025" x="5324475" y="4314825"/>
          <p14:tracePt t="68041" x="5372100" y="4286250"/>
          <p14:tracePt t="68058" x="5395913" y="4276725"/>
          <p14:tracePt t="68074" x="5414963" y="4267200"/>
          <p14:tracePt t="68091" x="5443538" y="4257675"/>
          <p14:tracePt t="68108" x="5467350" y="4243388"/>
          <p14:tracePt t="68125" x="5481638" y="4238625"/>
          <p14:tracePt t="68141" x="5500688" y="4233863"/>
          <p14:tracePt t="68158" x="5505450" y="4233863"/>
          <p14:tracePt t="68174" x="5510213" y="4229100"/>
          <p14:tracePt t="68191" x="5529263" y="4229100"/>
          <p14:tracePt t="68208" x="5557838" y="4224338"/>
          <p14:tracePt t="68224" x="5610225" y="4219575"/>
          <p14:tracePt t="68241" x="5667375" y="4200525"/>
          <p14:tracePt t="68258" x="5743575" y="4191000"/>
          <p14:tracePt t="68274" x="5848350" y="4171950"/>
          <p14:tracePt t="68291" x="5900738" y="4152900"/>
          <p14:tracePt t="68308" x="5972175" y="4138613"/>
          <p14:tracePt t="68324" x="6034088" y="4124325"/>
          <p14:tracePt t="68341" x="6086475" y="4105275"/>
          <p14:tracePt t="68358" x="6138863" y="4095750"/>
          <p14:tracePt t="68374" x="6172200" y="4090988"/>
          <p14:tracePt t="68391" x="6205538" y="4086225"/>
          <p14:tracePt t="68408" x="6229350" y="4086225"/>
          <p14:tracePt t="68424" x="6257925" y="4086225"/>
          <p14:tracePt t="68441" x="6291263" y="4086225"/>
          <p14:tracePt t="68458" x="6296025" y="4086225"/>
          <p14:tracePt t="68474" x="6300788" y="4086225"/>
          <p14:tracePt t="68508" x="6305550" y="4086225"/>
          <p14:tracePt t="68525" x="6305550" y="4090988"/>
          <p14:tracePt t="68588" x="6305550" y="4095750"/>
          <p14:tracePt t="68609" x="6305550" y="4100513"/>
          <p14:tracePt t="68622" x="6305550" y="4105275"/>
          <p14:tracePt t="68629" x="6296025" y="4114800"/>
          <p14:tracePt t="68641" x="6281738" y="4124325"/>
          <p14:tracePt t="68658" x="6257925" y="4143375"/>
          <p14:tracePt t="68674" x="6224588" y="4162425"/>
          <p14:tracePt t="68691" x="6191250" y="4186238"/>
          <p14:tracePt t="68708" x="6143625" y="4210050"/>
          <p14:tracePt t="68724" x="6119813" y="4224338"/>
          <p14:tracePt t="68741" x="6105525" y="4229100"/>
          <p14:tracePt t="68758" x="6096000" y="4229100"/>
          <p14:tracePt t="68774" x="6091238" y="4229100"/>
          <p14:tracePt t="68791" x="6086475" y="4229100"/>
          <p14:tracePt t="68825" x="6081713" y="4229100"/>
          <p14:tracePt t="68889" x="6076950" y="4229100"/>
          <p14:tracePt t="68923" x="6076950" y="4224338"/>
          <p14:tracePt t="68951" x="6076950" y="4219575"/>
          <p14:tracePt t="69022" x="6072188" y="4219575"/>
          <p14:tracePt t="69085" x="6072188" y="4214813"/>
          <p14:tracePt t="69281" x="6076950" y="4214813"/>
          <p14:tracePt t="69329" x="6081713" y="4214813"/>
          <p14:tracePt t="69400" x="6086475" y="4214813"/>
          <p14:tracePt t="69448" x="6091238" y="4214813"/>
          <p14:tracePt t="69637" x="6096000" y="4214813"/>
          <p14:tracePt t="70150" x="6105525" y="4210050"/>
          <p14:tracePt t="70159" x="6115050" y="4205288"/>
          <p14:tracePt t="70174" x="6134100" y="4205288"/>
          <p14:tracePt t="70190" x="6162675" y="4195763"/>
          <p14:tracePt t="70207" x="6186488" y="4191000"/>
          <p14:tracePt t="70224" x="6219825" y="4191000"/>
          <p14:tracePt t="70240" x="6267450" y="4191000"/>
          <p14:tracePt t="70257" x="6286500" y="4191000"/>
          <p14:tracePt t="70274" x="6319838" y="4191000"/>
          <p14:tracePt t="70290" x="6329363" y="4191000"/>
          <p14:tracePt t="70307" x="6343650" y="4191000"/>
          <p14:tracePt t="70324" x="6362700" y="4191000"/>
          <p14:tracePt t="70340" x="6367463" y="4191000"/>
          <p14:tracePt t="70357" x="6391275" y="4195763"/>
          <p14:tracePt t="70374" x="6405563" y="4195763"/>
          <p14:tracePt t="70390" x="6415088" y="4195763"/>
          <p14:tracePt t="70407" x="6424613" y="4195763"/>
          <p14:tracePt t="70424" x="6429375" y="4195763"/>
          <p14:tracePt t="70463" x="6434138" y="4195763"/>
          <p14:tracePt t="71156" x="6448425" y="4195763"/>
          <p14:tracePt t="71167" x="6481763" y="4195763"/>
          <p14:tracePt t="71173" x="6510338" y="4191000"/>
          <p14:tracePt t="71190" x="6586538" y="4191000"/>
          <p14:tracePt t="71207" x="6634163" y="4186238"/>
          <p14:tracePt t="71223" x="6672263" y="4186238"/>
          <p14:tracePt t="71240" x="6738938" y="4186238"/>
          <p14:tracePt t="71257" x="6767513" y="4186238"/>
          <p14:tracePt t="71273" x="6786563" y="4191000"/>
          <p14:tracePt t="71290" x="6800850" y="4191000"/>
          <p14:tracePt t="71307" x="6805613" y="4191000"/>
          <p14:tracePt t="71338" x="6810375" y="4191000"/>
          <p14:tracePt t="71366" x="6815138" y="4191000"/>
          <p14:tracePt t="71437" x="6819900" y="4191000"/>
          <p14:tracePt t="71689" x="6786563" y="4191000"/>
          <p14:tracePt t="71696" x="6743700" y="4186238"/>
          <p14:tracePt t="71707" x="6686550" y="4186238"/>
          <p14:tracePt t="71723" x="6529388" y="4171950"/>
          <p14:tracePt t="71740" x="6429375" y="4152900"/>
          <p14:tracePt t="71757" x="6329363" y="4148138"/>
          <p14:tracePt t="71773" x="6215063" y="4143375"/>
          <p14:tracePt t="71790" x="6167438" y="4143375"/>
          <p14:tracePt t="71807" x="6129338" y="4143375"/>
          <p14:tracePt t="71823" x="6115050" y="4143375"/>
          <p14:tracePt t="71840" x="6110288" y="4143375"/>
          <p14:tracePt t="71912" x="6105525" y="4143375"/>
          <p14:tracePt t="71939" x="6105525" y="4138613"/>
          <p14:tracePt t="71982" x="6100763" y="4138613"/>
          <p14:tracePt t="72009" x="6100763" y="4133850"/>
          <p14:tracePt t="72044" x="6096000" y="4133850"/>
          <p14:tracePt t="72052" x="6086475" y="4133850"/>
          <p14:tracePt t="72058" x="6081713" y="4133850"/>
          <p14:tracePt t="72073" x="6057900" y="4133850"/>
          <p14:tracePt t="72090" x="6034088" y="4133850"/>
          <p14:tracePt t="72107" x="6005513" y="4133850"/>
          <p14:tracePt t="72123" x="5962650" y="4133850"/>
          <p14:tracePt t="72140" x="5938838" y="4133850"/>
          <p14:tracePt t="72157" x="5915025" y="4133850"/>
          <p14:tracePt t="72173" x="5905500" y="4133850"/>
          <p14:tracePt t="72190" x="5900738" y="4133850"/>
          <p14:tracePt t="72262" x="5900738" y="4138613"/>
          <p14:tracePt t="72332" x="5905500" y="4138613"/>
          <p14:tracePt t="72360" x="5919788" y="4138613"/>
          <p14:tracePt t="72366" x="5924550" y="4138613"/>
          <p14:tracePt t="72374" x="5938838" y="4138613"/>
          <p14:tracePt t="72390" x="5972175" y="4138613"/>
          <p14:tracePt t="72406" x="5995988" y="4138613"/>
          <p14:tracePt t="72423" x="6153150" y="4148138"/>
          <p14:tracePt t="72440" x="6219825" y="4148138"/>
          <p14:tracePt t="72456" x="6300788" y="4148138"/>
          <p14:tracePt t="72473" x="6429375" y="4143375"/>
          <p14:tracePt t="72490" x="6500813" y="4143375"/>
          <p14:tracePt t="72506" x="6619875" y="4138613"/>
          <p14:tracePt t="72523" x="6710363" y="4133850"/>
          <p14:tracePt t="72540" x="6786563" y="4124325"/>
          <p14:tracePt t="72556" x="6929438" y="4114800"/>
          <p14:tracePt t="72573" x="7015163" y="4105275"/>
          <p14:tracePt t="72590" x="7115175" y="4100513"/>
          <p14:tracePt t="72606" x="7191375" y="4100513"/>
          <p14:tracePt t="72623" x="7262813" y="4100513"/>
          <p14:tracePt t="72640" x="7334250" y="4095750"/>
          <p14:tracePt t="72656" x="7353300" y="4090988"/>
          <p14:tracePt t="72673" x="7367588" y="4090988"/>
          <p14:tracePt t="72690" x="7372350" y="4090988"/>
          <p14:tracePt t="72898" x="7372350" y="4095750"/>
          <p14:tracePt t="73003" x="7372350" y="4100513"/>
          <p14:tracePt t="73010" x="7377113" y="4105275"/>
          <p14:tracePt t="73023" x="7381875" y="4110038"/>
          <p14:tracePt t="73039" x="7391400" y="4119563"/>
          <p14:tracePt t="73056" x="7405688" y="4129088"/>
          <p14:tracePt t="73073" x="7424738" y="4138613"/>
          <p14:tracePt t="73089" x="7434263" y="4143375"/>
          <p14:tracePt t="73106" x="7443788" y="4143375"/>
          <p14:tracePt t="73139" x="7448550" y="4143375"/>
          <p14:tracePt t="73156" x="7453313" y="4143375"/>
          <p14:tracePt t="73173" x="7462838" y="4143375"/>
          <p14:tracePt t="73189" x="7472363" y="4143375"/>
          <p14:tracePt t="73206" x="7481888" y="4148138"/>
          <p14:tracePt t="73223" x="7496175" y="4148138"/>
          <p14:tracePt t="73239" x="7510463" y="4148138"/>
          <p14:tracePt t="73256" x="7534275" y="4148138"/>
          <p14:tracePt t="73273" x="7548563" y="4152900"/>
          <p14:tracePt t="73290" x="7586663" y="4152900"/>
          <p14:tracePt t="73306" x="7610475" y="4152900"/>
          <p14:tracePt t="73323" x="7629525" y="4152900"/>
          <p14:tracePt t="73339" x="7639050" y="4152900"/>
          <p14:tracePt t="73356" x="7643813" y="4152900"/>
          <p14:tracePt t="73402" x="7648575" y="4152900"/>
          <p14:tracePt t="73437" x="7653338" y="4152900"/>
          <p14:tracePt t="73528" x="7648575" y="4148138"/>
          <p14:tracePt t="73536" x="7634288" y="4148138"/>
          <p14:tracePt t="73542" x="7624763" y="4143375"/>
          <p14:tracePt t="73563" x="7581900" y="4124325"/>
          <p14:tracePt t="73573" x="7558088" y="4114800"/>
          <p14:tracePt t="73589" x="7467600" y="4095750"/>
          <p14:tracePt t="73606" x="7310438" y="4071938"/>
          <p14:tracePt t="73623" x="7172325" y="4052888"/>
          <p14:tracePt t="73639" x="6986588" y="4043363"/>
          <p14:tracePt t="73656" x="6867525" y="4043363"/>
          <p14:tracePt t="73673" x="6743700" y="4048125"/>
          <p14:tracePt t="73689" x="6605588" y="4062413"/>
          <p14:tracePt t="73706" x="6510338" y="4076700"/>
          <p14:tracePt t="73723" x="6415088" y="4095750"/>
          <p14:tracePt t="73739" x="6315075" y="4114800"/>
          <p14:tracePt t="73756" x="6243638" y="4133850"/>
          <p14:tracePt t="73773" x="6157913" y="4157663"/>
          <p14:tracePt t="73789" x="6129338" y="4167188"/>
          <p14:tracePt t="73806" x="6119813" y="4171950"/>
          <p14:tracePt t="74263" x="6053138" y="4191000"/>
          <p14:tracePt t="74270" x="5986463" y="4214813"/>
          <p14:tracePt t="74277" x="5900738" y="4252913"/>
          <p14:tracePt t="74289" x="5815013" y="4291013"/>
          <p14:tracePt t="74306" x="5553075" y="4376738"/>
          <p14:tracePt t="74322" x="5424488" y="4424363"/>
          <p14:tracePt t="74339" x="5253038" y="4486275"/>
          <p14:tracePt t="74356" x="5181600" y="4519613"/>
          <p14:tracePt t="74372" x="5148263" y="4538663"/>
          <p14:tracePt t="74389" x="5129213" y="4543425"/>
          <p14:tracePt t="74494" x="5129213" y="4538663"/>
          <p14:tracePt t="74515" x="5129213" y="4533900"/>
          <p14:tracePt t="74522" x="5129213" y="4529138"/>
          <p14:tracePt t="74564" x="5129213" y="4524375"/>
          <p14:tracePt t="74593" x="5129213" y="4519613"/>
          <p14:tracePt t="74627" x="5129213" y="4514850"/>
          <p14:tracePt t="74655" x="5129213" y="4510088"/>
          <p14:tracePt t="74669" x="5129213" y="4505325"/>
          <p14:tracePt t="74683" x="5129213" y="4500563"/>
          <p14:tracePt t="74690" x="5129213" y="4495800"/>
          <p14:tracePt t="74706" x="5129213" y="4491038"/>
          <p14:tracePt t="74739" x="5129213" y="4486275"/>
          <p14:tracePt t="74760" x="5129213" y="4481513"/>
          <p14:tracePt t="74830" x="5129213" y="4476750"/>
          <p14:tracePt t="74858" x="5129213" y="4471988"/>
          <p14:tracePt t="74886" x="5129213" y="4467225"/>
          <p14:tracePt t="76405" x="5133975" y="4467225"/>
          <p14:tracePt t="76412" x="5148263" y="4462463"/>
          <p14:tracePt t="76422" x="5157788" y="4457700"/>
          <p14:tracePt t="76438" x="5176838" y="4448175"/>
          <p14:tracePt t="76455" x="5210175" y="4433888"/>
          <p14:tracePt t="76472" x="5224463" y="4429125"/>
          <p14:tracePt t="76488" x="5233988" y="4424363"/>
          <p14:tracePt t="76505" x="5238750" y="4424363"/>
          <p14:tracePt t="76559" x="5243513" y="4424363"/>
          <p14:tracePt t="76643" x="5243513" y="4429125"/>
          <p14:tracePt t="76713" x="5243513" y="4433888"/>
          <p14:tracePt t="76748" x="5243513" y="4438650"/>
          <p14:tracePt t="76811" x="5243513" y="4443413"/>
          <p14:tracePt t="76994" x="5248275" y="4443413"/>
          <p14:tracePt t="77210" x="5253038" y="4443413"/>
          <p14:tracePt t="78701" x="5253038" y="4448175"/>
          <p14:tracePt t="78729" x="5253038" y="4452938"/>
          <p14:tracePt t="78799" x="5253038" y="4457700"/>
          <p14:tracePt t="78806" x="5257800" y="4457700"/>
          <p14:tracePt t="78821" x="5272088" y="4457700"/>
          <p14:tracePt t="78838" x="5300663" y="4457700"/>
          <p14:tracePt t="78854" x="5362575" y="4457700"/>
          <p14:tracePt t="78871" x="5405438" y="4457700"/>
          <p14:tracePt t="78888" x="5443538" y="4457700"/>
          <p14:tracePt t="78904" x="5495925" y="4457700"/>
          <p14:tracePt t="78921" x="5529263" y="4452938"/>
          <p14:tracePt t="78938" x="5567363" y="4443413"/>
          <p14:tracePt t="78954" x="5629275" y="4438650"/>
          <p14:tracePt t="78971" x="5662613" y="4438650"/>
          <p14:tracePt t="78987" x="5695950" y="4433888"/>
          <p14:tracePt t="79004" x="5705475" y="4429125"/>
          <p14:tracePt t="79021" x="5710238" y="4429125"/>
          <p14:tracePt t="79054" x="5715000" y="4429125"/>
          <p14:tracePt t="79107" x="5719763" y="4429125"/>
          <p14:tracePt t="79121" x="5724525" y="4429125"/>
          <p14:tracePt t="79128" x="5734050" y="4429125"/>
          <p14:tracePt t="79137" x="5738813" y="4429125"/>
          <p14:tracePt t="79154" x="5757863" y="4429125"/>
          <p14:tracePt t="79171" x="5805488" y="4433888"/>
          <p14:tracePt t="79187" x="5843588" y="4438650"/>
          <p14:tracePt t="79204" x="5891213" y="4438650"/>
          <p14:tracePt t="79221" x="5929313" y="4438650"/>
          <p14:tracePt t="79237" x="5962650" y="4448175"/>
          <p14:tracePt t="79254" x="6034088" y="4448175"/>
          <p14:tracePt t="79271" x="6072188" y="4448175"/>
          <p14:tracePt t="79287" x="6096000" y="4448175"/>
          <p14:tracePt t="79304" x="6115050" y="4448175"/>
          <p14:tracePt t="79321" x="6119813" y="4448175"/>
          <p14:tracePt t="84847" x="6138863" y="4448175"/>
          <p14:tracePt t="84856" x="6162675" y="4448175"/>
          <p14:tracePt t="84869" x="6215063" y="4448175"/>
          <p14:tracePt t="84886" x="6286500" y="4448175"/>
          <p14:tracePt t="84902" x="6419850" y="4433888"/>
          <p14:tracePt t="84919" x="6491288" y="4424363"/>
          <p14:tracePt t="84936" x="6581775" y="4414838"/>
          <p14:tracePt t="84952" x="6719888" y="4395788"/>
          <p14:tracePt t="84969" x="6791325" y="4391025"/>
          <p14:tracePt t="84986" x="6900863" y="4381500"/>
          <p14:tracePt t="85002" x="6977063" y="4376738"/>
          <p14:tracePt t="85019" x="7029450" y="4376738"/>
          <p14:tracePt t="85035" x="7086600" y="4376738"/>
          <p14:tracePt t="85052" x="7115175" y="4371975"/>
          <p14:tracePt t="85069" x="7129463" y="4371975"/>
          <p14:tracePt t="85085" x="7134225" y="4371975"/>
          <p14:tracePt t="85102" x="7138988" y="4371975"/>
          <p14:tracePt t="85154" x="7143750" y="4371975"/>
          <p14:tracePt t="85189" x="7148513" y="4371975"/>
          <p14:tracePt t="85238" x="7148513" y="4367213"/>
          <p14:tracePt t="85364" x="7143750" y="4367213"/>
          <p14:tracePt t="85385" x="7138988" y="4367213"/>
          <p14:tracePt t="85399" x="7134225" y="4367213"/>
          <p14:tracePt t="85420" x="7129463" y="4367213"/>
          <p14:tracePt t="85442" x="7124700" y="4367213"/>
          <p14:tracePt t="85483" x="7115175" y="4367213"/>
          <p14:tracePt t="85553" x="7115175" y="4371975"/>
          <p14:tracePt t="85609" x="7115175" y="4376738"/>
          <p14:tracePt t="85630" x="7115175" y="4381500"/>
          <p14:tracePt t="85679" x="7115175" y="4386263"/>
          <p14:tracePt t="85687" x="7115175" y="4391025"/>
          <p14:tracePt t="85714" x="7115175" y="4395788"/>
          <p14:tracePt t="85763" x="7115175" y="4400550"/>
          <p14:tracePt t="85792" x="7119938" y="4400550"/>
          <p14:tracePt t="85805" x="7119938" y="4405313"/>
          <p14:tracePt t="85847" x="7119938" y="4410075"/>
          <p14:tracePt t="85869" x="7124700" y="4410075"/>
          <p14:tracePt t="85882" x="7124700" y="4414838"/>
          <p14:tracePt t="86004" x="7129463" y="4414838"/>
          <p14:tracePt t="86037" x="7129463" y="4419600"/>
          <p14:tracePt t="86113" x="7134225" y="4419600"/>
          <p14:tracePt t="86204" x="7138988" y="4419600"/>
          <p14:tracePt t="86226" x="7138988" y="4414838"/>
          <p14:tracePt t="86239" x="7138988" y="4410075"/>
          <p14:tracePt t="86253" x="7138988" y="4405313"/>
          <p14:tracePt t="86282" x="7143750" y="4400550"/>
          <p14:tracePt t="86288" x="7143750" y="4395788"/>
          <p14:tracePt t="86302" x="7153275" y="4395788"/>
          <p14:tracePt t="86318" x="7167563" y="4386263"/>
          <p14:tracePt t="86335" x="7191375" y="4386263"/>
          <p14:tracePt t="86352" x="7219950" y="4386263"/>
          <p14:tracePt t="86368" x="7234238" y="4386263"/>
          <p14:tracePt t="86385" x="7253288" y="4386263"/>
          <p14:tracePt t="86402" x="7267575" y="4386263"/>
          <p14:tracePt t="86418" x="7277100" y="4386263"/>
          <p14:tracePt t="86452" x="7281863" y="4386263"/>
          <p14:tracePt t="86477" x="7286625" y="4386263"/>
          <p14:tracePt t="86575" x="7286625" y="4391025"/>
          <p14:tracePt t="86596" x="7291388" y="4391025"/>
          <p14:tracePt t="86603" x="7291388" y="4395788"/>
          <p14:tracePt t="86618" x="7305675" y="4400550"/>
          <p14:tracePt t="86635" x="7319963" y="4405313"/>
          <p14:tracePt t="86652" x="7343775" y="4419600"/>
          <p14:tracePt t="86668" x="7367588" y="4429125"/>
          <p14:tracePt t="86685" x="7386638" y="4438650"/>
          <p14:tracePt t="86702" x="7419975" y="4452938"/>
          <p14:tracePt t="86718" x="7434263" y="4452938"/>
          <p14:tracePt t="86735" x="7458075" y="4457700"/>
          <p14:tracePt t="86752" x="7496175" y="4462463"/>
          <p14:tracePt t="86768" x="7524750" y="4462463"/>
          <p14:tracePt t="86785" x="7572375" y="4457700"/>
          <p14:tracePt t="86802" x="7610475" y="4452938"/>
          <p14:tracePt t="86818" x="7643813" y="4438650"/>
          <p14:tracePt t="86835" x="7691438" y="4429125"/>
          <p14:tracePt t="86851" x="7715250" y="4424363"/>
          <p14:tracePt t="86868" x="7729538" y="4414838"/>
          <p14:tracePt t="86885" x="7743825" y="4414838"/>
          <p14:tracePt t="86933" x="7748588" y="4414838"/>
          <p14:tracePt t="103773" x="0" y="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Example 4 — GRM Screening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Text 2"/>
          <p:cNvSpPr/>
          <p:nvPr/>
        </p:nvSpPr>
        <p:spPr>
          <a:xfrm>
            <a:off x="475488" y="1188720"/>
            <a:ext cx="8229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5A5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apartments in New Cairo, rent ≈ EGP 8,000/mo. Target GRM ≤ 12×.</a:t>
            </a:r>
            <a:endParaRPr lang="en-US" sz="1300" dirty="0"/>
          </a:p>
        </p:txBody>
      </p:sp>
      <p:graphicFrame>
        <p:nvGraphicFramePr>
          <p:cNvPr id="2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664208"/>
          <a:ext cx="8229600" cy="2688336"/>
        </p:xfrm>
        <a:graphic>
          <a:graphicData uri="http://schemas.openxmlformats.org/drawingml/2006/table">
            <a:tbl>
              <a:tblPr/>
              <a:tblGrid>
                <a:gridCol w="1097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Property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Price (EGP)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Annual Rent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GRM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Decision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Apt 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10.0 ✓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Shortlist — investigate further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Apt B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1,150,000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12.0 ✓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Borderline — review NOI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Apt C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1,400,000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14.6 ✗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Reject — overpriced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Apt 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8.3 ✓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Strong candidate! Check condition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Apt 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1,800,000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18.8 ✗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Reject — far too expensive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Apt F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1,080,000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96,000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11.3 ✓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Shortlist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Shape 3"/>
          <p:cNvSpPr/>
          <p:nvPr/>
        </p:nvSpPr>
        <p:spPr>
          <a:xfrm>
            <a:off x="457200" y="4224528"/>
            <a:ext cx="8229600" cy="457200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68" y="4343400"/>
            <a:ext cx="219456" cy="21945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87552" y="4224528"/>
            <a:ext cx="7589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Screen 20 properties in minutes — run a full DCF only on the shortlisted ones.</a:t>
            </a:r>
            <a:endParaRPr lang="en-US" sz="1250" dirty="0"/>
          </a:p>
        </p:txBody>
      </p:sp>
      <p:sp>
        <p:nvSpPr>
          <p:cNvPr id="9" name="Text 5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10" name="Text 6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278"/>
    </mc:Choice>
    <mc:Fallback xmlns="">
      <p:transition spd="slow" advTm="1272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209" x="4048125" y="3867150"/>
          <p14:tracePt t="23790" x="4048125" y="3819525"/>
          <p14:tracePt t="23796" x="4052888" y="3743325"/>
          <p14:tracePt t="23805" x="4062413" y="3676650"/>
          <p14:tracePt t="23821" x="4086225" y="3524250"/>
          <p14:tracePt t="23838" x="4124325" y="3348038"/>
          <p14:tracePt t="23855" x="4176713" y="3181350"/>
          <p14:tracePt t="23871" x="4205288" y="3081338"/>
          <p14:tracePt t="23888" x="4248150" y="2971800"/>
          <p14:tracePt t="23905" x="4262438" y="2928938"/>
          <p14:tracePt t="23921" x="4271963" y="2914650"/>
          <p14:tracePt t="23938" x="4281488" y="2900363"/>
          <p14:tracePt t="23957" x="4281488" y="2895600"/>
          <p14:tracePt t="23985" x="4281488" y="2890838"/>
          <p14:tracePt t="24014" x="4281488" y="2886075"/>
          <p14:tracePt t="24034" x="4281488" y="2881313"/>
          <p14:tracePt t="24055" x="4281488" y="2876550"/>
          <p14:tracePt t="24070" x="4276725" y="2876550"/>
          <p14:tracePt t="24091" x="4276725" y="2871788"/>
          <p14:tracePt t="24105" x="4271963" y="2871788"/>
          <p14:tracePt t="24175" x="4271963" y="2867025"/>
          <p14:tracePt t="24259" x="4271963" y="2862263"/>
          <p14:tracePt t="24287" x="4271963" y="2857500"/>
          <p14:tracePt t="24293" x="4267200" y="2857500"/>
          <p14:tracePt t="24328" x="4267200" y="2852738"/>
          <p14:tracePt t="24342" x="4267200" y="2847975"/>
          <p14:tracePt t="24356" x="4257675" y="2843213"/>
          <p14:tracePt t="24371" x="4252913" y="2843213"/>
          <p14:tracePt t="24377" x="4243388" y="2838450"/>
          <p14:tracePt t="24388" x="4219575" y="2828925"/>
          <p14:tracePt t="24405" x="4152900" y="2790825"/>
          <p14:tracePt t="24421" x="4090988" y="2752725"/>
          <p14:tracePt t="24438" x="4010025" y="2709863"/>
          <p14:tracePt t="24454" x="3895725" y="2671763"/>
          <p14:tracePt t="24471" x="3833813" y="2643188"/>
          <p14:tracePt t="24488" x="3776663" y="2619375"/>
          <p14:tracePt t="24504" x="3719513" y="2595563"/>
          <p14:tracePt t="24521" x="3686175" y="2581275"/>
          <p14:tracePt t="24538" x="3662363" y="2566988"/>
          <p14:tracePt t="24571" x="3657600" y="2571750"/>
          <p14:tracePt t="24588" x="3657600" y="2581275"/>
          <p14:tracePt t="24958" x="3586163" y="2576513"/>
          <p14:tracePt t="24965" x="3462338" y="2562225"/>
          <p14:tracePt t="24972" x="3314700" y="2543175"/>
          <p14:tracePt t="24988" x="3076575" y="2528888"/>
          <p14:tracePt t="25004" x="2767013" y="2500313"/>
          <p14:tracePt t="25021" x="2381250" y="2471738"/>
          <p14:tracePt t="25038" x="2171700" y="2438400"/>
          <p14:tracePt t="25054" x="2005013" y="2419350"/>
          <p14:tracePt t="25071" x="1843088" y="2409825"/>
          <p14:tracePt t="25088" x="1785938" y="2405063"/>
          <p14:tracePt t="25104" x="1743075" y="2405063"/>
          <p14:tracePt t="25121" x="1719263" y="2405063"/>
          <p14:tracePt t="25138" x="1714500" y="2405063"/>
          <p14:tracePt t="25505" x="1685925" y="2405063"/>
          <p14:tracePt t="25511" x="1643063" y="2405063"/>
          <p14:tracePt t="25521" x="1604963" y="2400300"/>
          <p14:tracePt t="25537" x="1514475" y="2386013"/>
          <p14:tracePt t="25554" x="1395413" y="2347913"/>
          <p14:tracePt t="25571" x="1343025" y="2328863"/>
          <p14:tracePt t="25588" x="1276350" y="2295525"/>
          <p14:tracePt t="25604" x="1238250" y="2271713"/>
          <p14:tracePt t="25621" x="1204913" y="2257425"/>
          <p14:tracePt t="25637" x="1157288" y="2238375"/>
          <p14:tracePt t="25654" x="1147763" y="2233613"/>
          <p14:tracePt t="25671" x="1138238" y="2228850"/>
          <p14:tracePt t="25714" x="1138238" y="2224088"/>
          <p14:tracePt t="25855" x="1138238" y="2219325"/>
          <p14:tracePt t="25882" x="1138238" y="2214563"/>
          <p14:tracePt t="25904" x="1138238" y="2209800"/>
          <p14:tracePt t="25924" x="1138238" y="2205038"/>
          <p14:tracePt t="25931" x="1133475" y="2195513"/>
          <p14:tracePt t="25938" x="1123950" y="2185988"/>
          <p14:tracePt t="25954" x="1104900" y="2166938"/>
          <p14:tracePt t="25971" x="1076325" y="2133600"/>
          <p14:tracePt t="25987" x="1038225" y="2090738"/>
          <p14:tracePt t="26004" x="1004888" y="2062163"/>
          <p14:tracePt t="26021" x="981075" y="2047875"/>
          <p14:tracePt t="26037" x="957263" y="2028825"/>
          <p14:tracePt t="26054" x="952500" y="2024063"/>
          <p14:tracePt t="26071" x="947738" y="2024063"/>
          <p14:tracePt t="26104" x="947738" y="2019300"/>
          <p14:tracePt t="26205" x="942975" y="2019300"/>
          <p14:tracePt t="26337" x="942975" y="2028825"/>
          <p14:tracePt t="26351" x="942975" y="2038350"/>
          <p14:tracePt t="26358" x="942975" y="2043113"/>
          <p14:tracePt t="26370" x="947738" y="2047875"/>
          <p14:tracePt t="26387" x="947738" y="2062163"/>
          <p14:tracePt t="26404" x="947738" y="2081213"/>
          <p14:tracePt t="26421" x="942975" y="2119313"/>
          <p14:tracePt t="26437" x="914400" y="2166938"/>
          <p14:tracePt t="26454" x="885825" y="2219325"/>
          <p14:tracePt t="26470" x="847725" y="2300288"/>
          <p14:tracePt t="26487" x="828675" y="2338388"/>
          <p14:tracePt t="26504" x="814388" y="2376488"/>
          <p14:tracePt t="26520" x="795338" y="2405063"/>
          <p14:tracePt t="26537" x="790575" y="2409825"/>
          <p14:tracePt t="26554" x="790575" y="2419350"/>
          <p14:tracePt t="26589" x="790575" y="2424113"/>
          <p14:tracePt t="26694" x="790575" y="2419350"/>
          <p14:tracePt t="26701" x="790575" y="2414588"/>
          <p14:tracePt t="26708" x="790575" y="2409825"/>
          <p14:tracePt t="26722" x="790575" y="2400300"/>
          <p14:tracePt t="26737" x="790575" y="2390775"/>
          <p14:tracePt t="26754" x="800100" y="2376488"/>
          <p14:tracePt t="26771" x="804863" y="2338388"/>
          <p14:tracePt t="26787" x="804863" y="2314575"/>
          <p14:tracePt t="26804" x="814388" y="2286000"/>
          <p14:tracePt t="26820" x="819150" y="2262188"/>
          <p14:tracePt t="26837" x="823913" y="2252663"/>
          <p14:tracePt t="26854" x="828675" y="2247900"/>
          <p14:tracePt t="26887" x="828675" y="2243138"/>
          <p14:tracePt t="27093" x="828675" y="2247900"/>
          <p14:tracePt t="27107" x="828675" y="2252663"/>
          <p14:tracePt t="27128" x="828675" y="2257425"/>
          <p14:tracePt t="27149" x="828675" y="2262188"/>
          <p14:tracePt t="27156" x="828675" y="2266950"/>
          <p14:tracePt t="27163" x="828675" y="2271713"/>
          <p14:tracePt t="27177" x="828675" y="2276475"/>
          <p14:tracePt t="27198" x="828675" y="2281238"/>
          <p14:tracePt t="27205" x="828675" y="2286000"/>
          <p14:tracePt t="27220" x="828675" y="2290763"/>
          <p14:tracePt t="27237" x="828675" y="2295525"/>
          <p14:tracePt t="27261" x="828675" y="2300288"/>
          <p14:tracePt t="27282" x="828675" y="2305050"/>
          <p14:tracePt t="27464" x="828675" y="2309813"/>
          <p14:tracePt t="27471" x="838200" y="2319338"/>
          <p14:tracePt t="27478" x="838200" y="2328863"/>
          <p14:tracePt t="27487" x="842963" y="2338388"/>
          <p14:tracePt t="27503" x="852488" y="2366963"/>
          <p14:tracePt t="27520" x="866775" y="2405063"/>
          <p14:tracePt t="27537" x="881063" y="2443163"/>
          <p14:tracePt t="27553" x="890588" y="2495550"/>
          <p14:tracePt t="27570" x="895350" y="2571750"/>
          <p14:tracePt t="27587" x="895350" y="2614613"/>
          <p14:tracePt t="27604" x="895350" y="2671763"/>
          <p14:tracePt t="27620" x="890588" y="2724150"/>
          <p14:tracePt t="27637" x="885825" y="2795588"/>
          <p14:tracePt t="27654" x="866775" y="2876550"/>
          <p14:tracePt t="27670" x="862013" y="2933700"/>
          <p14:tracePt t="27687" x="852488" y="2976563"/>
          <p14:tracePt t="27703" x="842963" y="3057525"/>
          <p14:tracePt t="27720" x="838200" y="3090863"/>
          <p14:tracePt t="27737" x="833438" y="3124200"/>
          <p14:tracePt t="27753" x="833438" y="3138488"/>
          <p14:tracePt t="27770" x="833438" y="3148013"/>
          <p14:tracePt t="27787" x="833438" y="3157538"/>
          <p14:tracePt t="27803" x="833438" y="3171825"/>
          <p14:tracePt t="27820" x="833438" y="3205163"/>
          <p14:tracePt t="27837" x="838200" y="3238500"/>
          <p14:tracePt t="27853" x="838200" y="3276600"/>
          <p14:tracePt t="27870" x="838200" y="3324225"/>
          <p14:tracePt t="27887" x="838200" y="3357563"/>
          <p14:tracePt t="27903" x="838200" y="3386138"/>
          <p14:tracePt t="27920" x="838200" y="3433763"/>
          <p14:tracePt t="27937" x="833438" y="3467100"/>
          <p14:tracePt t="27953" x="828675" y="3514725"/>
          <p14:tracePt t="27970" x="823913" y="3548063"/>
          <p14:tracePt t="27987" x="819150" y="3576638"/>
          <p14:tracePt t="27988" x="819150" y="3595688"/>
          <p14:tracePt t="28003" x="814388" y="3643313"/>
          <p14:tracePt t="28020" x="809625" y="3686175"/>
          <p14:tracePt t="28037" x="804863" y="3724275"/>
          <p14:tracePt t="28053" x="804863" y="3767138"/>
          <p14:tracePt t="28070" x="800100" y="3795713"/>
          <p14:tracePt t="28087" x="800100" y="3814763"/>
          <p14:tracePt t="28103" x="800100" y="3829050"/>
          <p14:tracePt t="28120" x="800100" y="3852863"/>
          <p14:tracePt t="28137" x="800100" y="3895725"/>
          <p14:tracePt t="28153" x="800100" y="3933825"/>
          <p14:tracePt t="28170" x="800100" y="3981450"/>
          <p14:tracePt t="28187" x="800100" y="4010025"/>
          <p14:tracePt t="28203" x="804863" y="4052888"/>
          <p14:tracePt t="28220" x="804863" y="4110038"/>
          <p14:tracePt t="28237" x="809625" y="4152900"/>
          <p14:tracePt t="28253" x="819150" y="4186238"/>
          <p14:tracePt t="28270" x="823913" y="4214813"/>
          <p14:tracePt t="28287" x="838200" y="4248150"/>
          <p14:tracePt t="28303" x="838200" y="4257675"/>
          <p14:tracePt t="28320" x="842963" y="4257675"/>
          <p14:tracePt t="28360" x="842963" y="4262438"/>
          <p14:tracePt t="28472" x="842963" y="4252913"/>
          <p14:tracePt t="28479" x="847725" y="4233863"/>
          <p14:tracePt t="28486" x="852488" y="4210050"/>
          <p14:tracePt t="28503" x="881063" y="4133850"/>
          <p14:tracePt t="28520" x="933450" y="4014788"/>
          <p14:tracePt t="28536" x="985838" y="3900488"/>
          <p14:tracePt t="28553" x="1023938" y="3790950"/>
          <p14:tracePt t="28570" x="1071563" y="3629025"/>
          <p14:tracePt t="28586" x="1109663" y="3519488"/>
          <p14:tracePt t="28603" x="1143000" y="3419475"/>
          <p14:tracePt t="28620" x="1204913" y="3238500"/>
          <p14:tracePt t="28636" x="1247775" y="3124200"/>
          <p14:tracePt t="28653" x="1300163" y="2971800"/>
          <p14:tracePt t="28670" x="1319213" y="2886075"/>
          <p14:tracePt t="28686" x="1328738" y="2833688"/>
          <p14:tracePt t="28703" x="1338263" y="2800350"/>
          <p14:tracePt t="28720" x="1338263" y="2795588"/>
          <p14:tracePt t="28736" x="1338263" y="2790825"/>
          <p14:tracePt t="28770" x="1338263" y="2781300"/>
          <p14:tracePt t="28786" x="1333500" y="2781300"/>
          <p14:tracePt t="28803" x="1323975" y="2776538"/>
          <p14:tracePt t="28820" x="1319213" y="2776538"/>
          <p14:tracePt t="28836" x="1281113" y="2671763"/>
          <p14:tracePt t="28853" x="1252538" y="2586038"/>
          <p14:tracePt t="28870" x="1185863" y="2414588"/>
          <p14:tracePt t="28886" x="1152525" y="2333625"/>
          <p14:tracePt t="28903" x="1133475" y="2271713"/>
          <p14:tracePt t="28920" x="1114425" y="2252663"/>
          <p14:tracePt t="28936" x="1114425" y="2247900"/>
          <p14:tracePt t="28970" x="1109663" y="2247900"/>
          <p14:tracePt t="29018" x="1109663" y="2243138"/>
          <p14:tracePt t="29025" x="1104900" y="2243138"/>
          <p14:tracePt t="29036" x="1100138" y="2238375"/>
          <p14:tracePt t="29053" x="1066800" y="2224088"/>
          <p14:tracePt t="29070" x="1047750" y="2219325"/>
          <p14:tracePt t="29086" x="1028700" y="2209800"/>
          <p14:tracePt t="29103" x="1014413" y="2205038"/>
          <p14:tracePt t="29120" x="1009650" y="2200275"/>
          <p14:tracePt t="29136" x="1004888" y="2200275"/>
          <p14:tracePt t="29170" x="1000125" y="2200275"/>
          <p14:tracePt t="29221" x="995363" y="2200275"/>
          <p14:tracePt t="29249" x="995363" y="2205038"/>
          <p14:tracePt t="29255" x="990600" y="2205038"/>
          <p14:tracePt t="29269" x="990600" y="2209800"/>
          <p14:tracePt t="29276" x="985838" y="2214563"/>
          <p14:tracePt t="29290" x="985838" y="2219325"/>
          <p14:tracePt t="29303" x="985838" y="2228850"/>
          <p14:tracePt t="29320" x="990600" y="2247900"/>
          <p14:tracePt t="29336" x="1000125" y="2266950"/>
          <p14:tracePt t="29353" x="1009650" y="2281238"/>
          <p14:tracePt t="29370" x="1014413" y="2290763"/>
          <p14:tracePt t="29386" x="1023938" y="2295525"/>
          <p14:tracePt t="29403" x="1033463" y="2300288"/>
          <p14:tracePt t="29419" x="1038225" y="2305050"/>
          <p14:tracePt t="29436" x="1057275" y="2305050"/>
          <p14:tracePt t="29453" x="1109663" y="2314575"/>
          <p14:tracePt t="29470" x="1200150" y="2324100"/>
          <p14:tracePt t="29486" x="1366838" y="2343150"/>
          <p14:tracePt t="29503" x="1495425" y="2362200"/>
          <p14:tracePt t="29519" x="1633538" y="2362200"/>
          <p14:tracePt t="29536" x="1824038" y="2366963"/>
          <p14:tracePt t="29553" x="1952625" y="2357438"/>
          <p14:tracePt t="29569" x="2052638" y="2347913"/>
          <p14:tracePt t="29586" x="2200275" y="2347913"/>
          <p14:tracePt t="29603" x="2290763" y="2352675"/>
          <p14:tracePt t="29619" x="2357438" y="2357438"/>
          <p14:tracePt t="29636" x="2381250" y="2362200"/>
          <p14:tracePt t="29653" x="2386013" y="2362200"/>
          <p14:tracePt t="29670" x="2390775" y="2362200"/>
          <p14:tracePt t="30067" x="2405063" y="2362200"/>
          <p14:tracePt t="30075" x="2428875" y="2357438"/>
          <p14:tracePt t="30086" x="2443163" y="2352675"/>
          <p14:tracePt t="30103" x="2481263" y="2343150"/>
          <p14:tracePt t="30119" x="2500313" y="2338388"/>
          <p14:tracePt t="30136" x="2509838" y="2333625"/>
          <p14:tracePt t="30153" x="2519363" y="2333625"/>
          <p14:tracePt t="30169" x="2524125" y="2333625"/>
          <p14:tracePt t="30186" x="2533650" y="2333625"/>
          <p14:tracePt t="30203" x="2538413" y="2333625"/>
          <p14:tracePt t="30263" x="2543175" y="2333625"/>
          <p14:tracePt t="30270" x="2543175" y="2338388"/>
          <p14:tracePt t="30284" x="2547938" y="2338388"/>
          <p14:tracePt t="30291" x="2547938" y="2343150"/>
          <p14:tracePt t="30303" x="2557463" y="2343150"/>
          <p14:tracePt t="30319" x="2562225" y="2343150"/>
          <p14:tracePt t="30336" x="2571750" y="2347913"/>
          <p14:tracePt t="30353" x="2576513" y="2347913"/>
          <p14:tracePt t="30369" x="2590800" y="2357438"/>
          <p14:tracePt t="30386" x="2600325" y="2357438"/>
          <p14:tracePt t="30403" x="2605088" y="2362200"/>
          <p14:tracePt t="30419" x="2614613" y="2362200"/>
          <p14:tracePt t="30452" x="2619375" y="2362200"/>
          <p14:tracePt t="30469" x="2624138" y="2362200"/>
          <p14:tracePt t="30486" x="2628900" y="2362200"/>
          <p14:tracePt t="30503" x="2638425" y="2362200"/>
          <p14:tracePt t="30519" x="2647950" y="2362200"/>
          <p14:tracePt t="30536" x="2662238" y="2362200"/>
          <p14:tracePt t="30552" x="2686050" y="2357438"/>
          <p14:tracePt t="30569" x="2714625" y="2357438"/>
          <p14:tracePt t="30586" x="2752725" y="2352675"/>
          <p14:tracePt t="30602" x="2786063" y="2352675"/>
          <p14:tracePt t="30619" x="2814638" y="2347913"/>
          <p14:tracePt t="30636" x="2867025" y="2343150"/>
          <p14:tracePt t="30653" x="2905125" y="2338388"/>
          <p14:tracePt t="30669" x="2967038" y="2333625"/>
          <p14:tracePt t="30686" x="3000375" y="2328863"/>
          <p14:tracePt t="30702" x="3028950" y="2319338"/>
          <p14:tracePt t="30719" x="3057525" y="2314575"/>
          <p14:tracePt t="30736" x="3067050" y="2314575"/>
          <p14:tracePt t="30753" x="3071813" y="2309813"/>
          <p14:tracePt t="30788" x="3081338" y="2309813"/>
          <p14:tracePt t="31446" x="3114675" y="2305050"/>
          <p14:tracePt t="31453" x="3157538" y="2295525"/>
          <p14:tracePt t="31460" x="3209925" y="2290763"/>
          <p14:tracePt t="31469" x="3252788" y="2286000"/>
          <p14:tracePt t="31486" x="3343275" y="2281238"/>
          <p14:tracePt t="31502" x="3490913" y="2266950"/>
          <p14:tracePt t="31519" x="3562350" y="2257425"/>
          <p14:tracePt t="31536" x="3619500" y="2257425"/>
          <p14:tracePt t="31538" x="3638550" y="2257425"/>
          <p14:tracePt t="31552" x="3690938" y="2257425"/>
          <p14:tracePt t="31569" x="3724275" y="2257425"/>
          <p14:tracePt t="31585" x="3757613" y="2257425"/>
          <p14:tracePt t="31602" x="3776663" y="2257425"/>
          <p14:tracePt t="31619" x="3790950" y="2257425"/>
          <p14:tracePt t="31635" x="3814763" y="2262188"/>
          <p14:tracePt t="31652" x="3819525" y="2262188"/>
          <p14:tracePt t="31669" x="3829050" y="2262188"/>
          <p14:tracePt t="31685" x="3838575" y="2262188"/>
          <p14:tracePt t="31702" x="3843338" y="2262188"/>
          <p14:tracePt t="31719" x="3857625" y="2262188"/>
          <p14:tracePt t="31735" x="3867150" y="2266950"/>
          <p14:tracePt t="31752" x="3876675" y="2266950"/>
          <p14:tracePt t="31769" x="3890963" y="2266950"/>
          <p14:tracePt t="31785" x="3905250" y="2266950"/>
          <p14:tracePt t="31802" x="3914775" y="2266950"/>
          <p14:tracePt t="31835" x="3919538" y="2266950"/>
          <p14:tracePt t="31907" x="3924300" y="2266950"/>
          <p14:tracePt t="31943" x="3929063" y="2266950"/>
          <p14:tracePt t="31978" x="3933825" y="2266950"/>
          <p14:tracePt t="31985" x="3938588" y="2266950"/>
          <p14:tracePt t="31991" x="3948113" y="2266950"/>
          <p14:tracePt t="32002" x="3952875" y="2271713"/>
          <p14:tracePt t="32019" x="3976688" y="2271713"/>
          <p14:tracePt t="32035" x="4000500" y="2286000"/>
          <p14:tracePt t="32052" x="4014788" y="2295525"/>
          <p14:tracePt t="32069" x="4033838" y="2300288"/>
          <p14:tracePt t="32085" x="4038600" y="2300288"/>
          <p14:tracePt t="32102" x="4048125" y="2309813"/>
          <p14:tracePt t="32119" x="4062413" y="2314575"/>
          <p14:tracePt t="32135" x="4067175" y="2324100"/>
          <p14:tracePt t="32152" x="4076700" y="2328863"/>
          <p14:tracePt t="32169" x="4090988" y="2333625"/>
          <p14:tracePt t="32185" x="4095750" y="2338388"/>
          <p14:tracePt t="32202" x="4105275" y="2338388"/>
          <p14:tracePt t="32219" x="4105275" y="2343150"/>
          <p14:tracePt t="32235" x="4110038" y="2347913"/>
          <p14:tracePt t="32252" x="4129088" y="2352675"/>
          <p14:tracePt t="32269" x="4133850" y="2357438"/>
          <p14:tracePt t="32285" x="4138613" y="2357438"/>
          <p14:tracePt t="32318" x="4143375" y="2357438"/>
          <p14:tracePt t="32335" x="4148138" y="2362200"/>
          <p14:tracePt t="32368" x="4152900" y="2362200"/>
          <p14:tracePt t="32551" x="4157663" y="2362200"/>
          <p14:tracePt t="33307" x="4124325" y="2352675"/>
          <p14:tracePt t="33314" x="4086225" y="2343150"/>
          <p14:tracePt t="33321" x="4029075" y="2333625"/>
          <p14:tracePt t="33335" x="3881438" y="2305050"/>
          <p14:tracePt t="33352" x="3709988" y="2281238"/>
          <p14:tracePt t="33368" x="3490913" y="2262188"/>
          <p14:tracePt t="33385" x="3195638" y="2243138"/>
          <p14:tracePt t="33401" x="3052763" y="2243138"/>
          <p14:tracePt t="33418" x="2928938" y="2243138"/>
          <p14:tracePt t="33435" x="2800350" y="2252663"/>
          <p14:tracePt t="33451" x="2757488" y="2262188"/>
          <p14:tracePt t="33468" x="2738438" y="2262188"/>
          <p14:tracePt t="33485" x="2733675" y="2262188"/>
          <p14:tracePt t="33665" x="2738438" y="2266950"/>
          <p14:tracePt t="33671" x="2747963" y="2266950"/>
          <p14:tracePt t="33678" x="2757488" y="2266950"/>
          <p14:tracePt t="33685" x="2757488" y="2271713"/>
          <p14:tracePt t="33701" x="2771775" y="2271713"/>
          <p14:tracePt t="33718" x="2800350" y="2262188"/>
          <p14:tracePt t="33735" x="2905125" y="2247900"/>
          <p14:tracePt t="33752" x="3038475" y="2238375"/>
          <p14:tracePt t="33768" x="3157538" y="2228850"/>
          <p14:tracePt t="33785" x="3367088" y="2233613"/>
          <p14:tracePt t="33802" x="3457575" y="2238375"/>
          <p14:tracePt t="33818" x="3567113" y="2243138"/>
          <p14:tracePt t="33835" x="3624263" y="2243138"/>
          <p14:tracePt t="33851" x="3676650" y="2247900"/>
          <p14:tracePt t="33868" x="3724275" y="2247900"/>
          <p14:tracePt t="33885" x="3771900" y="2247900"/>
          <p14:tracePt t="33901" x="3790950" y="2247900"/>
          <p14:tracePt t="33918" x="3795713" y="2247900"/>
          <p14:tracePt t="33972" x="3800475" y="2247900"/>
          <p14:tracePt t="34007" x="3805238" y="2247900"/>
          <p14:tracePt t="34400" x="3800475" y="2247900"/>
          <p14:tracePt t="34434" x="3800475" y="2243138"/>
          <p14:tracePt t="34532" x="3814763" y="2243138"/>
          <p14:tracePt t="34539" x="3838575" y="2243138"/>
          <p14:tracePt t="34551" x="3876675" y="2238375"/>
          <p14:tracePt t="34568" x="3952875" y="2238375"/>
          <p14:tracePt t="34584" x="4052888" y="2233613"/>
          <p14:tracePt t="34601" x="4152900" y="2233613"/>
          <p14:tracePt t="34618" x="4214813" y="2233613"/>
          <p14:tracePt t="34634" x="4262438" y="2233613"/>
          <p14:tracePt t="34651" x="4295775" y="2233613"/>
          <p14:tracePt t="34668" x="4310063" y="2233613"/>
          <p14:tracePt t="34701" x="4314825" y="2233613"/>
          <p14:tracePt t="35170" x="4319588" y="2233613"/>
          <p14:tracePt t="35176" x="4324350" y="2238375"/>
          <p14:tracePt t="35184" x="4329113" y="2243138"/>
          <p14:tracePt t="35201" x="4338638" y="2257425"/>
          <p14:tracePt t="35217" x="4352925" y="2266950"/>
          <p14:tracePt t="35234" x="4357688" y="2271713"/>
          <p14:tracePt t="35251" x="4362450" y="2271713"/>
          <p14:tracePt t="35309" x="4367213" y="2271713"/>
          <p14:tracePt t="35385" x="4371975" y="2271713"/>
          <p14:tracePt t="35393" x="4386263" y="2271713"/>
          <p14:tracePt t="35401" x="4410075" y="2262188"/>
          <p14:tracePt t="35417" x="4462463" y="2247900"/>
          <p14:tracePt t="35434" x="4591050" y="2200275"/>
          <p14:tracePt t="35451" x="4695825" y="2152650"/>
          <p14:tracePt t="35467" x="4781550" y="2114550"/>
          <p14:tracePt t="35484" x="4924425" y="2052638"/>
          <p14:tracePt t="35501" x="5014913" y="2019300"/>
          <p14:tracePt t="35517" x="5072063" y="1990725"/>
          <p14:tracePt t="35534" x="5124450" y="1962150"/>
          <p14:tracePt t="35551" x="5143500" y="1957388"/>
          <p14:tracePt t="35567" x="5153025" y="1947863"/>
          <p14:tracePt t="35905" x="5153025" y="1962150"/>
          <p14:tracePt t="35910" x="5143500" y="1985963"/>
          <p14:tracePt t="35918" x="5124450" y="2009775"/>
          <p14:tracePt t="35934" x="5105400" y="2071688"/>
          <p14:tracePt t="35951" x="5086350" y="2109788"/>
          <p14:tracePt t="35967" x="5072063" y="2133600"/>
          <p14:tracePt t="36001" x="5067300" y="2143125"/>
          <p14:tracePt t="36058" x="5067300" y="2147888"/>
          <p14:tracePt t="36072" x="5067300" y="2152650"/>
          <p14:tracePt t="36079" x="5062538" y="2162175"/>
          <p14:tracePt t="36085" x="5053013" y="2176463"/>
          <p14:tracePt t="36101" x="5048250" y="2200275"/>
          <p14:tracePt t="36117" x="5033963" y="2238375"/>
          <p14:tracePt t="36134" x="5010150" y="2295525"/>
          <p14:tracePt t="36151" x="4995863" y="2324100"/>
          <p14:tracePt t="36167" x="4986338" y="2338388"/>
          <p14:tracePt t="36184" x="4986338" y="2347913"/>
          <p14:tracePt t="36201" x="4981575" y="2347913"/>
          <p14:tracePt t="36317" x="4976813" y="2347913"/>
          <p14:tracePt t="36337" x="4976813" y="2352675"/>
          <p14:tracePt t="36351" x="4972050" y="2352675"/>
          <p14:tracePt t="40362" x="5029200" y="2352675"/>
          <p14:tracePt t="40368" x="5067300" y="2352675"/>
          <p14:tracePt t="40382" x="5162550" y="2366963"/>
          <p14:tracePt t="40399" x="5253038" y="2376488"/>
          <p14:tracePt t="40416" x="5334000" y="2386013"/>
          <p14:tracePt t="40432" x="5453063" y="2419350"/>
          <p14:tracePt t="40449" x="5538788" y="2433638"/>
          <p14:tracePt t="40466" x="5638800" y="2457450"/>
          <p14:tracePt t="40483" x="5705475" y="2466975"/>
          <p14:tracePt t="40499" x="5762625" y="2471738"/>
          <p14:tracePt t="40516" x="5848350" y="2481263"/>
          <p14:tracePt t="40533" x="5881688" y="2490788"/>
          <p14:tracePt t="40549" x="5905500" y="2490788"/>
          <p14:tracePt t="40566" x="5929313" y="2490788"/>
          <p14:tracePt t="40582" x="5938838" y="2490788"/>
          <p14:tracePt t="40599" x="5953125" y="2490788"/>
          <p14:tracePt t="40632" x="5957888" y="2490788"/>
          <p14:tracePt t="40698" x="5962650" y="2490788"/>
          <p14:tracePt t="40732" x="5967413" y="2490788"/>
          <p14:tracePt t="40767" x="5967413" y="2486025"/>
          <p14:tracePt t="40781" x="5967413" y="2481263"/>
          <p14:tracePt t="40788" x="5967413" y="2476500"/>
          <p14:tracePt t="40799" x="5967413" y="2471738"/>
          <p14:tracePt t="40816" x="5967413" y="2462213"/>
          <p14:tracePt t="40832" x="5967413" y="2457450"/>
          <p14:tracePt t="40866" x="5967413" y="2452688"/>
          <p14:tracePt t="40928" x="5967413" y="2447925"/>
          <p14:tracePt t="40957" x="5967413" y="2443163"/>
          <p14:tracePt t="41006" x="5962650" y="2443163"/>
          <p14:tracePt t="41034" x="5962650" y="2438400"/>
          <p14:tracePt t="41090" x="5957888" y="2438400"/>
          <p14:tracePt t="41187" x="5953125" y="2438400"/>
          <p14:tracePt t="41215" x="5948363" y="2438400"/>
          <p14:tracePt t="41251" x="5943600" y="2438400"/>
          <p14:tracePt t="41418" x="5938838" y="2438400"/>
          <p14:tracePt t="42342" x="5957888" y="2438400"/>
          <p14:tracePt t="42349" x="5995988" y="2438400"/>
          <p14:tracePt t="42356" x="6029325" y="2438400"/>
          <p14:tracePt t="42365" x="6048375" y="2438400"/>
          <p14:tracePt t="42382" x="6110288" y="2433638"/>
          <p14:tracePt t="42398" x="6234113" y="2419350"/>
          <p14:tracePt t="42415" x="6305550" y="2419350"/>
          <p14:tracePt t="42432" x="6357938" y="2414588"/>
          <p14:tracePt t="42448" x="6391275" y="2414588"/>
          <p14:tracePt t="42465" x="6396038" y="2414588"/>
          <p14:tracePt t="42482" x="6405563" y="2414588"/>
          <p14:tracePt t="43007" x="6438900" y="2414588"/>
          <p14:tracePt t="43014" x="6486525" y="2414588"/>
          <p14:tracePt t="43021" x="6543675" y="2414588"/>
          <p14:tracePt t="43032" x="6591300" y="2419350"/>
          <p14:tracePt t="43048" x="6724650" y="2419350"/>
          <p14:tracePt t="43065" x="6810375" y="2419350"/>
          <p14:tracePt t="43082" x="6891338" y="2419350"/>
          <p14:tracePt t="43098" x="6981825" y="2414588"/>
          <p14:tracePt t="43115" x="7043738" y="2405063"/>
          <p14:tracePt t="43131" x="7091363" y="2405063"/>
          <p14:tracePt t="43148" x="7148513" y="2395538"/>
          <p14:tracePt t="43165" x="7167563" y="2390775"/>
          <p14:tracePt t="43181" x="7181850" y="2386013"/>
          <p14:tracePt t="43215" x="7186613" y="2386013"/>
          <p14:tracePt t="43273" x="7191375" y="2386013"/>
          <p14:tracePt t="45849" x="7148513" y="2386013"/>
          <p14:tracePt t="45855" x="7086600" y="2386013"/>
          <p14:tracePt t="45864" x="7024688" y="2386013"/>
          <p14:tracePt t="45881" x="6877050" y="2386013"/>
          <p14:tracePt t="45897" x="6624638" y="2376488"/>
          <p14:tracePt t="45914" x="6448425" y="2362200"/>
          <p14:tracePt t="45930" x="6238875" y="2343150"/>
          <p14:tracePt t="45947" x="5953125" y="2319338"/>
          <p14:tracePt t="45964" x="5738813" y="2305050"/>
          <p14:tracePt t="45981" x="5519738" y="2295525"/>
          <p14:tracePt t="45997" x="5414963" y="2295525"/>
          <p14:tracePt t="46014" x="5329238" y="2295525"/>
          <p14:tracePt t="46031" x="5262563" y="2305050"/>
          <p14:tracePt t="46047" x="5243513" y="2309813"/>
          <p14:tracePt t="46064" x="5229225" y="2319338"/>
          <p14:tracePt t="46081" x="5224463" y="2319338"/>
          <p14:tracePt t="46409" x="5148263" y="2338388"/>
          <p14:tracePt t="46416" x="5005388" y="2371725"/>
          <p14:tracePt t="46422" x="4838700" y="2409825"/>
          <p14:tracePt t="46430" x="4662488" y="2452688"/>
          <p14:tracePt t="46447" x="4319588" y="2528888"/>
          <p14:tracePt t="46464" x="3795713" y="2647950"/>
          <p14:tracePt t="46480" x="3495675" y="2695575"/>
          <p14:tracePt t="46497" x="3252788" y="2724150"/>
          <p14:tracePt t="46514" x="3019425" y="2747963"/>
          <p14:tracePt t="46530" x="2928938" y="2757488"/>
          <p14:tracePt t="46547" x="2871788" y="2762250"/>
          <p14:tracePt t="46564" x="2828925" y="2767013"/>
          <p14:tracePt t="46580" x="2819400" y="2767013"/>
          <p14:tracePt t="46626" x="2819400" y="2771775"/>
          <p14:tracePt t="46632" x="2824163" y="2771775"/>
          <p14:tracePt t="46647" x="2833688" y="2771775"/>
          <p14:tracePt t="46680" x="2838450" y="2771775"/>
          <p14:tracePt t="46801" x="2833688" y="2771775"/>
          <p14:tracePt t="46808" x="2828925" y="2771775"/>
          <p14:tracePt t="46815" x="2819400" y="2771775"/>
          <p14:tracePt t="46830" x="2805113" y="2771775"/>
          <p14:tracePt t="46847" x="2795588" y="2771775"/>
          <p14:tracePt t="46864" x="2781300" y="2771775"/>
          <p14:tracePt t="46880" x="2781300" y="2776538"/>
          <p14:tracePt t="47360" x="2762250" y="2743200"/>
          <p14:tracePt t="47367" x="2747963" y="2690813"/>
          <p14:tracePt t="47380" x="2728913" y="2638425"/>
          <p14:tracePt t="47397" x="2681288" y="2457450"/>
          <p14:tracePt t="47413" x="2662238" y="2352675"/>
          <p14:tracePt t="47430" x="2643188" y="2200275"/>
          <p14:tracePt t="47447" x="2628900" y="2128838"/>
          <p14:tracePt t="47463" x="2619375" y="2062163"/>
          <p14:tracePt t="47480" x="2609850" y="1990725"/>
          <p14:tracePt t="47497" x="2605088" y="1952625"/>
          <p14:tracePt t="47513" x="2605088" y="1933575"/>
          <p14:tracePt t="47530" x="2605088" y="1928813"/>
          <p14:tracePt t="47585" x="2605088" y="1933575"/>
          <p14:tracePt t="47598" x="2605088" y="1938338"/>
          <p14:tracePt t="47612" x="2605088" y="1943100"/>
          <p14:tracePt t="47626" x="2605088" y="1947863"/>
          <p14:tracePt t="47633" x="2609850" y="1947863"/>
          <p14:tracePt t="47661" x="2609850" y="1952625"/>
          <p14:tracePt t="47682" x="2609850" y="1957388"/>
          <p14:tracePt t="47703" x="2609850" y="1962150"/>
          <p14:tracePt t="47710" x="2609850" y="1966913"/>
          <p14:tracePt t="47717" x="2609850" y="1976438"/>
          <p14:tracePt t="47731" x="2609850" y="1981200"/>
          <p14:tracePt t="47747" x="2605088" y="1990725"/>
          <p14:tracePt t="47763" x="2605088" y="2005013"/>
          <p14:tracePt t="47780" x="2600325" y="2071688"/>
          <p14:tracePt t="47797" x="2586038" y="2152650"/>
          <p14:tracePt t="47813" x="2566988" y="2243138"/>
          <p14:tracePt t="47830" x="2533650" y="2405063"/>
          <p14:tracePt t="47847" x="2500313" y="2524125"/>
          <p14:tracePt t="47863" x="2486025" y="2624138"/>
          <p14:tracePt t="47880" x="2452688" y="2767013"/>
          <p14:tracePt t="47897" x="2447925" y="2790825"/>
          <p14:tracePt t="47913" x="2433638" y="2867025"/>
          <p14:tracePt t="47930" x="2433638" y="2876550"/>
          <p14:tracePt t="47947" x="2433638" y="2881313"/>
          <p14:tracePt t="48193" x="2438400" y="2876550"/>
          <p14:tracePt t="48200" x="2438400" y="2871788"/>
          <p14:tracePt t="48228" x="2443163" y="2871788"/>
          <p14:tracePt t="48242" x="2443163" y="2867025"/>
          <p14:tracePt t="48257" x="2443163" y="2862263"/>
          <p14:tracePt t="48284" x="2443163" y="2857500"/>
          <p14:tracePt t="48305" x="2443163" y="2852738"/>
          <p14:tracePt t="48312" x="2447925" y="2852738"/>
          <p14:tracePt t="48326" x="2447925" y="2843213"/>
          <p14:tracePt t="48354" x="2452688" y="2838450"/>
          <p14:tracePt t="48382" x="2452688" y="2833688"/>
          <p14:tracePt t="48389" x="2457450" y="2833688"/>
          <p14:tracePt t="48397" x="2457450" y="2828925"/>
          <p14:tracePt t="48431" x="2457450" y="2824163"/>
          <p14:tracePt t="48592" x="2466975" y="2824163"/>
          <p14:tracePt t="48599" x="2486025" y="2824163"/>
          <p14:tracePt t="48606" x="2495550" y="2824163"/>
          <p14:tracePt t="48613" x="2509838" y="2824163"/>
          <p14:tracePt t="48630" x="2543175" y="2809875"/>
          <p14:tracePt t="48646" x="2576513" y="2805113"/>
          <p14:tracePt t="48663" x="2652713" y="2776538"/>
          <p14:tracePt t="48680" x="2705100" y="2762250"/>
          <p14:tracePt t="48697" x="2790825" y="2738438"/>
          <p14:tracePt t="48713" x="2838450" y="2724150"/>
          <p14:tracePt t="48730" x="2876550" y="2719388"/>
          <p14:tracePt t="48746" x="2947988" y="2709863"/>
          <p14:tracePt t="48763" x="2976563" y="2705100"/>
          <p14:tracePt t="48780" x="3000375" y="2705100"/>
          <p14:tracePt t="48796" x="3014663" y="2705100"/>
          <p14:tracePt t="48813" x="3019425" y="2705100"/>
          <p14:tracePt t="48846" x="3024188" y="2705100"/>
          <p14:tracePt t="48971" x="3028950" y="2705100"/>
          <p14:tracePt t="48977" x="3038475" y="2705100"/>
          <p14:tracePt t="48985" x="3038475" y="2709863"/>
          <p14:tracePt t="48996" x="3052763" y="2709863"/>
          <p14:tracePt t="49013" x="3090863" y="2714625"/>
          <p14:tracePt t="49030" x="3138488" y="2728913"/>
          <p14:tracePt t="49046" x="3181350" y="2733675"/>
          <p14:tracePt t="49063" x="3262313" y="2743200"/>
          <p14:tracePt t="49080" x="3305175" y="2747963"/>
          <p14:tracePt t="49096" x="3376613" y="2752725"/>
          <p14:tracePt t="49113" x="3419475" y="2757488"/>
          <p14:tracePt t="49130" x="3471863" y="2757488"/>
          <p14:tracePt t="49146" x="3509963" y="2757488"/>
          <p14:tracePt t="49163" x="3519488" y="2757488"/>
          <p14:tracePt t="49180" x="3538538" y="2757488"/>
          <p14:tracePt t="49196" x="3543300" y="2757488"/>
          <p14:tracePt t="49213" x="3548063" y="2752725"/>
          <p14:tracePt t="49229" x="3552825" y="2752725"/>
          <p14:tracePt t="49258" x="3557588" y="2752725"/>
          <p14:tracePt t="49677" x="3576638" y="2752725"/>
          <p14:tracePt t="49684" x="3605213" y="2752725"/>
          <p14:tracePt t="49696" x="3629025" y="2752725"/>
          <p14:tracePt t="49713" x="3695700" y="2762250"/>
          <p14:tracePt t="49729" x="3733800" y="2762250"/>
          <p14:tracePt t="49746" x="3771900" y="2762250"/>
          <p14:tracePt t="49747" x="3786188" y="2767013"/>
          <p14:tracePt t="49763" x="3838575" y="2767013"/>
          <p14:tracePt t="49779" x="3881438" y="2767013"/>
          <p14:tracePt t="49796" x="3943350" y="2771775"/>
          <p14:tracePt t="49813" x="3971925" y="2771775"/>
          <p14:tracePt t="49829" x="3986213" y="2771775"/>
          <p14:tracePt t="49846" x="4014788" y="2771775"/>
          <p14:tracePt t="49863" x="4024313" y="2771775"/>
          <p14:tracePt t="49879" x="4033838" y="2771775"/>
          <p14:tracePt t="49896" x="4038600" y="2771775"/>
          <p14:tracePt t="49913" x="4043363" y="2771775"/>
          <p14:tracePt t="50070" x="4048125" y="2771775"/>
          <p14:tracePt t="50139" x="4052888" y="2771775"/>
          <p14:tracePt t="50181" x="4052888" y="2767013"/>
          <p14:tracePt t="50266" x="4057650" y="2767013"/>
          <p14:tracePt t="50370" x="4071938" y="2762250"/>
          <p14:tracePt t="50377" x="4076700" y="2762250"/>
          <p14:tracePt t="50385" x="4086225" y="2762250"/>
          <p14:tracePt t="50396" x="4095750" y="2757488"/>
          <p14:tracePt t="50412" x="4129088" y="2752725"/>
          <p14:tracePt t="50429" x="4148138" y="2752725"/>
          <p14:tracePt t="50446" x="4186238" y="2747963"/>
          <p14:tracePt t="50463" x="4267200" y="2743200"/>
          <p14:tracePt t="50479" x="4324350" y="2738438"/>
          <p14:tracePt t="50496" x="4391025" y="2738438"/>
          <p14:tracePt t="50513" x="4433888" y="2738438"/>
          <p14:tracePt t="50529" x="4452938" y="2738438"/>
          <p14:tracePt t="50546" x="4471988" y="2738438"/>
          <p14:tracePt t="50562" x="4476750" y="2738438"/>
          <p14:tracePt t="50596" x="4481513" y="2738438"/>
          <p14:tracePt t="50686" x="4486275" y="2738438"/>
          <p14:tracePt t="50692" x="4505325" y="2738438"/>
          <p14:tracePt t="50699" x="4524375" y="2738438"/>
          <p14:tracePt t="50713" x="4581525" y="2738438"/>
          <p14:tracePt t="50729" x="4643438" y="2733675"/>
          <p14:tracePt t="50746" x="4724400" y="2733675"/>
          <p14:tracePt t="50762" x="4843463" y="2728913"/>
          <p14:tracePt t="50779" x="4924425" y="2714625"/>
          <p14:tracePt t="50796" x="4981575" y="2709863"/>
          <p14:tracePt t="50812" x="5076825" y="2695575"/>
          <p14:tracePt t="50829" x="5114925" y="2690813"/>
          <p14:tracePt t="50846" x="5157788" y="2686050"/>
          <p14:tracePt t="50862" x="5167313" y="2686050"/>
          <p14:tracePt t="50879" x="5181600" y="2681288"/>
          <p14:tracePt t="50896" x="5186363" y="2681288"/>
          <p14:tracePt t="51624" x="5181600" y="2681288"/>
          <p14:tracePt t="51630" x="5176838" y="2681288"/>
          <p14:tracePt t="51645" x="5172075" y="2681288"/>
          <p14:tracePt t="51652" x="5167313" y="2681288"/>
          <p14:tracePt t="51662" x="5162550" y="2681288"/>
          <p14:tracePt t="51679" x="5153025" y="2681288"/>
          <p14:tracePt t="51695" x="5124450" y="2681288"/>
          <p14:tracePt t="51712" x="5100638" y="2686050"/>
          <p14:tracePt t="51729" x="5076825" y="2686050"/>
          <p14:tracePt t="51745" x="5072063" y="2690813"/>
          <p14:tracePt t="51779" x="5038725" y="2700338"/>
          <p14:tracePt t="51796" x="5019675" y="2705100"/>
          <p14:tracePt t="51812" x="5010150" y="2709863"/>
          <p14:tracePt t="51829" x="5005388" y="2709863"/>
          <p14:tracePt t="51862" x="5000625" y="2709863"/>
          <p14:tracePt t="51939" x="4991100" y="2709863"/>
          <p14:tracePt t="52009" x="4991100" y="2714625"/>
          <p14:tracePt t="52101" x="4991100" y="2719388"/>
          <p14:tracePt t="52135" x="4991100" y="2724150"/>
          <p14:tracePt t="52149" x="4995863" y="2724150"/>
          <p14:tracePt t="52155" x="4995863" y="2728913"/>
          <p14:tracePt t="52169" x="4995863" y="2733675"/>
          <p14:tracePt t="52178" x="4995863" y="2738438"/>
          <p14:tracePt t="52195" x="4995863" y="2747963"/>
          <p14:tracePt t="52212" x="4991100" y="2752725"/>
          <p14:tracePt t="52228" x="4986338" y="2752725"/>
          <p14:tracePt t="52245" x="4986338" y="2757488"/>
          <p14:tracePt t="52278" x="4981575" y="2757488"/>
          <p14:tracePt t="52302" x="4976813" y="2757488"/>
          <p14:tracePt t="52400" x="4972050" y="2757488"/>
          <p14:tracePt t="52492" x="4972050" y="2752725"/>
          <p14:tracePt t="52498" x="4967288" y="2752725"/>
          <p14:tracePt t="52526" x="4967288" y="2747963"/>
          <p14:tracePt t="52540" x="4967288" y="2743200"/>
          <p14:tracePt t="52547" x="4962525" y="2743200"/>
          <p14:tracePt t="52569" x="4962525" y="2738438"/>
          <p14:tracePt t="52582" x="4962525" y="2733675"/>
          <p14:tracePt t="52631" x="4962525" y="2728913"/>
          <p14:tracePt t="52638" x="4957763" y="2728913"/>
          <p14:tracePt t="52666" x="4957763" y="2724150"/>
          <p14:tracePt t="52772" x="4962525" y="2724150"/>
          <p14:tracePt t="52806" x="4967288" y="2724150"/>
          <p14:tracePt t="52834" x="4967288" y="2719388"/>
          <p14:tracePt t="52884" x="4972050" y="2719388"/>
          <p14:tracePt t="52918" x="4972050" y="2714625"/>
          <p14:tracePt t="52932" x="4976813" y="2714625"/>
          <p14:tracePt t="52940" x="4981575" y="2709863"/>
          <p14:tracePt t="52956" x="4986338" y="2705100"/>
          <p14:tracePt t="52961" x="4991100" y="2705100"/>
          <p14:tracePt t="52978" x="4995863" y="2705100"/>
          <p14:tracePt t="52995" x="5014913" y="2705100"/>
          <p14:tracePt t="53011" x="5038725" y="2705100"/>
          <p14:tracePt t="53028" x="5100638" y="2705100"/>
          <p14:tracePt t="53045" x="5233988" y="2714625"/>
          <p14:tracePt t="53061" x="5310188" y="2714625"/>
          <p14:tracePt t="53078" x="5400675" y="2709863"/>
          <p14:tracePt t="53095" x="5543550" y="2705100"/>
          <p14:tracePt t="53112" x="5629275" y="2705100"/>
          <p14:tracePt t="53128" x="5729288" y="2700338"/>
          <p14:tracePt t="53145" x="5776913" y="2695575"/>
          <p14:tracePt t="53161" x="5805488" y="2695575"/>
          <p14:tracePt t="53178" x="5819775" y="2695575"/>
          <p14:tracePt t="53247" x="5829300" y="2695575"/>
          <p14:tracePt t="53255" x="5834063" y="2700338"/>
          <p14:tracePt t="53262" x="5838825" y="2700338"/>
          <p14:tracePt t="53278" x="5843588" y="2709863"/>
          <p14:tracePt t="53295" x="5862638" y="2714625"/>
          <p14:tracePt t="53296" x="5862638" y="2719388"/>
          <p14:tracePt t="53311" x="5876925" y="2719388"/>
          <p14:tracePt t="53328" x="5895975" y="2728913"/>
          <p14:tracePt t="53345" x="5929313" y="2728913"/>
          <p14:tracePt t="53361" x="5943600" y="2738438"/>
          <p14:tracePt t="53378" x="5957888" y="2743200"/>
          <p14:tracePt t="53395" x="5967413" y="2743200"/>
          <p14:tracePt t="53428" x="5972175" y="2743200"/>
          <p14:tracePt t="53457" x="5976938" y="2743200"/>
          <p14:tracePt t="53570" x="5976938" y="2747963"/>
          <p14:tracePt t="53682" x="5976938" y="2752725"/>
          <p14:tracePt t="53751" x="5976938" y="2757488"/>
          <p14:tracePt t="53758" x="5972175" y="2757488"/>
          <p14:tracePt t="53786" x="5972175" y="2762250"/>
          <p14:tracePt t="53800" x="5972175" y="2767013"/>
          <p14:tracePt t="53807" x="5967413" y="2767013"/>
          <p14:tracePt t="53814" x="5967413" y="2771775"/>
          <p14:tracePt t="53835" x="5967413" y="2776538"/>
          <p14:tracePt t="53844" x="5962650" y="2776538"/>
          <p14:tracePt t="53861" x="5957888" y="2781300"/>
          <p14:tracePt t="53878" x="5943600" y="2805113"/>
          <p14:tracePt t="53895" x="5929313" y="2819400"/>
          <p14:tracePt t="53911" x="5915025" y="2838450"/>
          <p14:tracePt t="53928" x="5900738" y="2862263"/>
          <p14:tracePt t="53945" x="5895975" y="2876550"/>
          <p14:tracePt t="53961" x="5886450" y="2886075"/>
          <p14:tracePt t="53994" x="5881688" y="2886075"/>
          <p14:tracePt t="54011" x="5881688" y="2890838"/>
          <p14:tracePt t="54144" x="5881688" y="2886075"/>
          <p14:tracePt t="54178" x="5881688" y="2881313"/>
          <p14:tracePt t="54199" x="5881688" y="2876550"/>
          <p14:tracePt t="54206" x="5881688" y="2871788"/>
          <p14:tracePt t="54213" x="5881688" y="2867025"/>
          <p14:tracePt t="54235" x="5881688" y="2862263"/>
          <p14:tracePt t="54244" x="5891213" y="2862263"/>
          <p14:tracePt t="54269" x="5891213" y="2857500"/>
          <p14:tracePt t="54290" x="5895975" y="2852738"/>
          <p14:tracePt t="54319" x="5895975" y="2847975"/>
          <p14:tracePt t="54346" x="5900738" y="2847975"/>
          <p14:tracePt t="54361" x="5900738" y="2843213"/>
          <p14:tracePt t="54382" x="5900738" y="2838450"/>
          <p14:tracePt t="54416" x="5900738" y="2833688"/>
          <p14:tracePt t="54500" x="5900738" y="2828925"/>
          <p14:tracePt t="54535" x="5905500" y="2828925"/>
          <p14:tracePt t="54570" x="5905500" y="2824163"/>
          <p14:tracePt t="54640" x="5905500" y="2819400"/>
          <p14:tracePt t="54675" x="5905500" y="2814638"/>
          <p14:tracePt t="55831" x="5924550" y="2809875"/>
          <p14:tracePt t="55837" x="5948363" y="2809875"/>
          <p14:tracePt t="55844" x="5972175" y="2805113"/>
          <p14:tracePt t="55861" x="6043613" y="2795588"/>
          <p14:tracePt t="55877" x="6091238" y="2790825"/>
          <p14:tracePt t="55894" x="6167438" y="2781300"/>
          <p14:tracePt t="55911" x="6238875" y="2767013"/>
          <p14:tracePt t="55927" x="6310313" y="2757488"/>
          <p14:tracePt t="55944" x="6415088" y="2743200"/>
          <p14:tracePt t="55960" x="6481763" y="2728913"/>
          <p14:tracePt t="55977" x="6615113" y="2705100"/>
          <p14:tracePt t="55994" x="6677025" y="2695575"/>
          <p14:tracePt t="56010" x="6762750" y="2681288"/>
          <p14:tracePt t="56027" x="6881813" y="2667000"/>
          <p14:tracePt t="56044" x="6943725" y="2657475"/>
          <p14:tracePt t="56061" x="7015163" y="2652713"/>
          <p14:tracePt t="56077" x="7053263" y="2647950"/>
          <p14:tracePt t="56094" x="7077075" y="2643188"/>
          <p14:tracePt t="56110" x="7091363" y="2643188"/>
          <p14:tracePt t="56127" x="7096125" y="2643188"/>
          <p14:tracePt t="56615" x="7100888" y="2647950"/>
          <p14:tracePt t="56621" x="7105650" y="2647950"/>
          <p14:tracePt t="56628" x="7110413" y="2657475"/>
          <p14:tracePt t="56644" x="7110413" y="2667000"/>
          <p14:tracePt t="56660" x="7115175" y="2671763"/>
          <p14:tracePt t="56677" x="7119938" y="2681288"/>
          <p14:tracePt t="56710" x="7119938" y="2690813"/>
          <p14:tracePt t="56727" x="7124700" y="2700338"/>
          <p14:tracePt t="56744" x="7134225" y="2709863"/>
          <p14:tracePt t="56761" x="7143750" y="2724150"/>
          <p14:tracePt t="56777" x="7148513" y="2728913"/>
          <p14:tracePt t="56794" x="7153275" y="2733675"/>
          <p14:tracePt t="56810" x="7158038" y="2738438"/>
          <p14:tracePt t="56827" x="7158038" y="2743200"/>
          <p14:tracePt t="56843" x="7162800" y="2743200"/>
          <p14:tracePt t="56860" x="7162800" y="2747963"/>
          <p14:tracePt t="56877" x="7167563" y="2747963"/>
          <p14:tracePt t="56908" x="7172325" y="2747963"/>
          <p14:tracePt t="57041" x="7177088" y="2747963"/>
          <p14:tracePt t="57111" x="7181850" y="2747963"/>
          <p14:tracePt t="57889" x="7181850" y="2743200"/>
          <p14:tracePt t="57945" x="7181850" y="2738438"/>
          <p14:tracePt t="58016" x="7181850" y="2733675"/>
          <p14:tracePt t="58098" x="7177088" y="2733675"/>
          <p14:tracePt t="58175" x="7177088" y="2728913"/>
          <p14:tracePt t="58210" x="7177088" y="2724150"/>
          <p14:tracePt t="58273" x="7177088" y="2719388"/>
          <p14:tracePt t="58896" x="7172325" y="2719388"/>
          <p14:tracePt t="60730" x="7167563" y="2719388"/>
          <p14:tracePt t="60751" x="7167563" y="2714625"/>
          <p14:tracePt t="60800" x="7162800" y="2714625"/>
          <p14:tracePt t="60815" x="7162800" y="2709863"/>
          <p14:tracePt t="60870" x="7158038" y="2709863"/>
          <p14:tracePt t="60877" x="7153275" y="2705100"/>
          <p14:tracePt t="60891" x="7148513" y="2705100"/>
          <p14:tracePt t="60911" x="7129463" y="2705100"/>
          <p14:tracePt t="60918" x="7124700" y="2705100"/>
          <p14:tracePt t="60926" x="7119938" y="2705100"/>
          <p14:tracePt t="60942" x="7105650" y="2705100"/>
          <p14:tracePt t="60959" x="7048500" y="2709863"/>
          <p14:tracePt t="60976" x="6824663" y="2767013"/>
          <p14:tracePt t="60992" x="6681788" y="2800350"/>
          <p14:tracePt t="61009" x="6338888" y="2881313"/>
          <p14:tracePt t="61026" x="6096000" y="2938463"/>
          <p14:tracePt t="61042" x="5862638" y="2995613"/>
          <p14:tracePt t="61059" x="5514975" y="3090863"/>
          <p14:tracePt t="61075" x="5362575" y="3128963"/>
          <p14:tracePt t="61092" x="5233988" y="3157538"/>
          <p14:tracePt t="61109" x="5076825" y="3181350"/>
          <p14:tracePt t="61125" x="4981575" y="3190875"/>
          <p14:tracePt t="61142" x="4867275" y="3209925"/>
          <p14:tracePt t="61159" x="4819650" y="3214688"/>
          <p14:tracePt t="61175" x="4791075" y="3219450"/>
          <p14:tracePt t="61192" x="4776788" y="3219450"/>
          <p14:tracePt t="61209" x="4772025" y="3219450"/>
          <p14:tracePt t="61598" x="4714875" y="3224213"/>
          <p14:tracePt t="61605" x="4619625" y="3224213"/>
          <p14:tracePt t="61611" x="4500563" y="3228975"/>
          <p14:tracePt t="61625" x="4271963" y="3243263"/>
          <p14:tracePt t="61642" x="4024313" y="3243263"/>
          <p14:tracePt t="61659" x="3838575" y="3243263"/>
          <p14:tracePt t="61675" x="3538538" y="3214688"/>
          <p14:tracePt t="61692" x="3362325" y="3205163"/>
          <p14:tracePt t="61709" x="3219450" y="3186113"/>
          <p14:tracePt t="61725" x="3076575" y="3162300"/>
          <p14:tracePt t="61742" x="2995613" y="3148013"/>
          <p14:tracePt t="61759" x="2938463" y="3133725"/>
          <p14:tracePt t="61775" x="2924175" y="3128963"/>
          <p14:tracePt t="61792" x="2919413" y="3128963"/>
          <p14:tracePt t="61809" x="2919413" y="3124200"/>
          <p14:tracePt t="61927" x="2914650" y="3124200"/>
          <p14:tracePt t="61934" x="2900363" y="3124200"/>
          <p14:tracePt t="61942" x="2890838" y="3124200"/>
          <p14:tracePt t="61958" x="2876550" y="3119438"/>
          <p14:tracePt t="61975" x="2824163" y="3105150"/>
          <p14:tracePt t="61992" x="2781300" y="3105150"/>
          <p14:tracePt t="62008" x="2738438" y="3105150"/>
          <p14:tracePt t="62025" x="2700338" y="3105150"/>
          <p14:tracePt t="62042" x="2686050" y="3109913"/>
          <p14:tracePt t="62058" x="2676525" y="3114675"/>
          <p14:tracePt t="62075" x="2671763" y="3114675"/>
          <p14:tracePt t="62172" x="2671763" y="3119438"/>
          <p14:tracePt t="64971" x="2724150" y="3124200"/>
          <p14:tracePt t="64985" x="2833688" y="3124200"/>
          <p14:tracePt t="64992" x="2871788" y="3128963"/>
          <p14:tracePt t="65008" x="2962275" y="3138488"/>
          <p14:tracePt t="65024" x="3076575" y="3143250"/>
          <p14:tracePt t="65041" x="3248025" y="3152775"/>
          <p14:tracePt t="65057" x="3371850" y="3167063"/>
          <p14:tracePt t="65074" x="3486150" y="3171825"/>
          <p14:tracePt t="65091" x="3638550" y="3186113"/>
          <p14:tracePt t="65107" x="3743325" y="3190875"/>
          <p14:tracePt t="65124" x="3824288" y="3190875"/>
          <p14:tracePt t="65141" x="3910013" y="3195638"/>
          <p14:tracePt t="65157" x="3948113" y="3195638"/>
          <p14:tracePt t="65174" x="3990975" y="3195638"/>
          <p14:tracePt t="65191" x="4005263" y="3195638"/>
          <p14:tracePt t="65207" x="4010025" y="3195638"/>
          <p14:tracePt t="65224" x="4014788" y="3195638"/>
          <p14:tracePt t="65258" x="4019550" y="3195638"/>
          <p14:tracePt t="65314" x="4024313" y="3195638"/>
          <p14:tracePt t="65335" x="4029075" y="3195638"/>
          <p14:tracePt t="65377" x="4033838" y="3195638"/>
          <p14:tracePt t="65405" x="4038600" y="3195638"/>
          <p14:tracePt t="65447" x="4048125" y="3195638"/>
          <p14:tracePt t="65454" x="4052888" y="3195638"/>
          <p14:tracePt t="65461" x="4057650" y="3195638"/>
          <p14:tracePt t="65474" x="4062413" y="3195638"/>
          <p14:tracePt t="65491" x="4081463" y="3190875"/>
          <p14:tracePt t="65507" x="4095750" y="3186113"/>
          <p14:tracePt t="65524" x="4124325" y="3176588"/>
          <p14:tracePt t="65541" x="4133850" y="3171825"/>
          <p14:tracePt t="65557" x="4152900" y="3171825"/>
          <p14:tracePt t="65574" x="4162425" y="3171825"/>
          <p14:tracePt t="65591" x="4171950" y="3167063"/>
          <p14:tracePt t="65624" x="4176713" y="3167063"/>
          <p14:tracePt t="65641" x="4186238" y="3167063"/>
          <p14:tracePt t="65657" x="4205288" y="3167063"/>
          <p14:tracePt t="65674" x="4214813" y="3167063"/>
          <p14:tracePt t="65691" x="4219575" y="3167063"/>
          <p14:tracePt t="65707" x="4233863" y="3167063"/>
          <p14:tracePt t="65740" x="4238625" y="3167063"/>
          <p14:tracePt t="65854" x="4243388" y="3167063"/>
          <p14:tracePt t="65931" x="4248150" y="3167063"/>
          <p14:tracePt t="68282" x="4252913" y="3167063"/>
          <p14:tracePt t="68289" x="4267200" y="3167063"/>
          <p14:tracePt t="68296" x="4281488" y="3167063"/>
          <p14:tracePt t="68306" x="4295775" y="3167063"/>
          <p14:tracePt t="68323" x="4319588" y="3171825"/>
          <p14:tracePt t="68340" x="4338638" y="3171825"/>
          <p14:tracePt t="68356" x="4352925" y="3171825"/>
          <p14:tracePt t="68373" x="4371975" y="3171825"/>
          <p14:tracePt t="68390" x="4391025" y="3171825"/>
          <p14:tracePt t="68406" x="4410075" y="3171825"/>
          <p14:tracePt t="68423" x="4443413" y="3171825"/>
          <p14:tracePt t="68440" x="4462463" y="3171825"/>
          <p14:tracePt t="68456" x="4491038" y="3171825"/>
          <p14:tracePt t="68473" x="4505325" y="3171825"/>
          <p14:tracePt t="68490" x="4519613" y="3171825"/>
          <p14:tracePt t="68506" x="4533900" y="3171825"/>
          <p14:tracePt t="68523" x="4548188" y="3171825"/>
          <p14:tracePt t="68540" x="4562475" y="3171825"/>
          <p14:tracePt t="68556" x="4591050" y="3171825"/>
          <p14:tracePt t="68573" x="4614863" y="3171825"/>
          <p14:tracePt t="68590" x="4648200" y="3171825"/>
          <p14:tracePt t="68606" x="4672013" y="3171825"/>
          <p14:tracePt t="68623" x="4686300" y="3171825"/>
          <p14:tracePt t="68640" x="4705350" y="3171825"/>
          <p14:tracePt t="68656" x="4719638" y="3171825"/>
          <p14:tracePt t="68673" x="4748213" y="3171825"/>
          <p14:tracePt t="68689" x="4762500" y="3171825"/>
          <p14:tracePt t="68706" x="4781550" y="3171825"/>
          <p14:tracePt t="68723" x="4805363" y="3171825"/>
          <p14:tracePt t="68740" x="4824413" y="3171825"/>
          <p14:tracePt t="68756" x="4833938" y="3171825"/>
          <p14:tracePt t="68773" x="4857750" y="3171825"/>
          <p14:tracePt t="68790" x="4872038" y="3171825"/>
          <p14:tracePt t="68806" x="4881563" y="3171825"/>
          <p14:tracePt t="68823" x="4886325" y="3171825"/>
          <p14:tracePt t="68839" x="4891088" y="3171825"/>
          <p14:tracePt t="68891" x="4895850" y="3171825"/>
          <p14:tracePt t="68933" x="4900613" y="3171825"/>
          <p14:tracePt t="68996" x="4905375" y="3171825"/>
          <p14:tracePt t="69080" x="4910138" y="3171825"/>
          <p14:tracePt t="69437" x="4929188" y="3171825"/>
          <p14:tracePt t="69444" x="4943475" y="3167063"/>
          <p14:tracePt t="69456" x="4957763" y="3167063"/>
          <p14:tracePt t="69473" x="4995863" y="3162300"/>
          <p14:tracePt t="69489" x="5014913" y="3157538"/>
          <p14:tracePt t="69506" x="5038725" y="3157538"/>
          <p14:tracePt t="69523" x="5043488" y="3157538"/>
          <p14:tracePt t="69539" x="5048250" y="3148013"/>
          <p14:tracePt t="69556" x="5053013" y="3148013"/>
          <p14:tracePt t="69573" x="5057775" y="3148013"/>
          <p14:tracePt t="69633" x="5062538" y="3148013"/>
          <p14:tracePt t="73230" x="5095875" y="3148013"/>
          <p14:tracePt t="73237" x="5129213" y="3138488"/>
          <p14:tracePt t="73244" x="5167313" y="3133725"/>
          <p14:tracePt t="73255" x="5191125" y="3128963"/>
          <p14:tracePt t="73272" x="5319713" y="3119438"/>
          <p14:tracePt t="73288" x="5410200" y="3114675"/>
          <p14:tracePt t="73305" x="5481638" y="3105150"/>
          <p14:tracePt t="73321" x="5610225" y="3090863"/>
          <p14:tracePt t="73338" x="5691188" y="3090863"/>
          <p14:tracePt t="73355" x="5772150" y="3086100"/>
          <p14:tracePt t="73371" x="5881688" y="3081338"/>
          <p14:tracePt t="73388" x="5957888" y="3076575"/>
          <p14:tracePt t="73405" x="6048375" y="3076575"/>
          <p14:tracePt t="73421" x="6086475" y="3076575"/>
          <p14:tracePt t="73438" x="6119813" y="3076575"/>
          <p14:tracePt t="73455" x="6153150" y="3076575"/>
          <p14:tracePt t="73471" x="6167438" y="3076575"/>
          <p14:tracePt t="73488" x="6172200" y="3076575"/>
          <p14:tracePt t="73521" x="6176963" y="3076575"/>
          <p14:tracePt t="73664" x="6176963" y="3081338"/>
          <p14:tracePt t="73685" x="6172200" y="3086100"/>
          <p14:tracePt t="73692" x="6167438" y="3086100"/>
          <p14:tracePt t="73706" x="6157913" y="3086100"/>
          <p14:tracePt t="73713" x="6148388" y="3086100"/>
          <p14:tracePt t="73727" x="6143625" y="3086100"/>
          <p14:tracePt t="73738" x="6138863" y="3086100"/>
          <p14:tracePt t="73755" x="6129338" y="3086100"/>
          <p14:tracePt t="73784" x="6124575" y="3086100"/>
          <p14:tracePt t="73811" x="6119813" y="3086100"/>
          <p14:tracePt t="73881" x="6115050" y="3086100"/>
          <p14:tracePt t="74539" x="6124575" y="3086100"/>
          <p14:tracePt t="74546" x="6143625" y="3086100"/>
          <p14:tracePt t="74554" x="6162675" y="3086100"/>
          <p14:tracePt t="74571" x="6205538" y="3086100"/>
          <p14:tracePt t="74588" x="6305550" y="3090863"/>
          <p14:tracePt t="74604" x="6391275" y="3090863"/>
          <p14:tracePt t="74621" x="6477000" y="3090863"/>
          <p14:tracePt t="74638" x="6557963" y="3090863"/>
          <p14:tracePt t="74654" x="6605588" y="3090863"/>
          <p14:tracePt t="74671" x="6638925" y="3090863"/>
          <p14:tracePt t="74688" x="6653213" y="3090863"/>
          <p14:tracePt t="74721" x="6657975" y="3090863"/>
          <p14:tracePt t="79453" x="6634163" y="3090863"/>
          <p14:tracePt t="79459" x="6577013" y="3095625"/>
          <p14:tracePt t="79469" x="6529388" y="3095625"/>
          <p14:tracePt t="79486" x="6415088" y="3095625"/>
          <p14:tracePt t="79503" x="6224588" y="3095625"/>
          <p14:tracePt t="79520" x="6105525" y="3095625"/>
          <p14:tracePt t="79536" x="5886450" y="3095625"/>
          <p14:tracePt t="79553" x="5748338" y="3095625"/>
          <p14:tracePt t="79569" x="5595938" y="3105150"/>
          <p14:tracePt t="79586" x="5429250" y="3128963"/>
          <p14:tracePt t="79603" x="5319713" y="3162300"/>
          <p14:tracePt t="79619" x="5224463" y="3181350"/>
          <p14:tracePt t="79636" x="5124450" y="3214688"/>
          <p14:tracePt t="79653" x="5072063" y="3224213"/>
          <p14:tracePt t="79669" x="5024438" y="3243263"/>
          <p14:tracePt t="79686" x="5005388" y="3248025"/>
          <p14:tracePt t="79703" x="5000625" y="3252788"/>
          <p14:tracePt t="80097" x="4933950" y="3271838"/>
          <p14:tracePt t="80104" x="4857750" y="3290888"/>
          <p14:tracePt t="80110" x="4729163" y="3328988"/>
          <p14:tracePt t="80119" x="4576763" y="3371850"/>
          <p14:tracePt t="80136" x="4295775" y="3433763"/>
          <p14:tracePt t="80152" x="3729038" y="3514725"/>
          <p14:tracePt t="80169" x="3324225" y="3552825"/>
          <p14:tracePt t="80186" x="2914650" y="3586163"/>
          <p14:tracePt t="80202" x="2352675" y="3609975"/>
          <p14:tracePt t="80219" x="2066925" y="3609975"/>
          <p14:tracePt t="80236" x="1828800" y="3609975"/>
          <p14:tracePt t="80252" x="1728788" y="3609975"/>
          <p14:tracePt t="80269" x="1657350" y="3609975"/>
          <p14:tracePt t="80271" x="1638300" y="3609975"/>
          <p14:tracePt t="80286" x="1609725" y="3605213"/>
          <p14:tracePt t="80302" x="1590675" y="3605213"/>
          <p14:tracePt t="80319" x="1581150" y="3600450"/>
          <p14:tracePt t="80336" x="1576388" y="3595688"/>
          <p14:tracePt t="80352" x="1571625" y="3590925"/>
          <p14:tracePt t="80369" x="1562100" y="3590925"/>
          <p14:tracePt t="80386" x="1557338" y="3590925"/>
          <p14:tracePt t="80402" x="1552575" y="3590925"/>
          <p14:tracePt t="80439" x="1547813" y="3590925"/>
          <p14:tracePt t="80502" x="1547813" y="3586163"/>
          <p14:tracePt t="80531" x="1547813" y="3581400"/>
          <p14:tracePt t="80537" x="1576388" y="3571875"/>
          <p14:tracePt t="80544" x="1600200" y="3571875"/>
          <p14:tracePt t="80552" x="1652588" y="3571875"/>
          <p14:tracePt t="80569" x="1785938" y="3576638"/>
          <p14:tracePt t="80585" x="2005013" y="3581400"/>
          <p14:tracePt t="80602" x="2152650" y="3590925"/>
          <p14:tracePt t="80619" x="2309813" y="3590925"/>
          <p14:tracePt t="80635" x="2471738" y="3590925"/>
          <p14:tracePt t="80652" x="2543175" y="3586163"/>
          <p14:tracePt t="80669" x="2590800" y="3576638"/>
          <p14:tracePt t="80685" x="2619375" y="3567113"/>
          <p14:tracePt t="80702" x="2624138" y="3567113"/>
          <p14:tracePt t="80719" x="2628900" y="3567113"/>
          <p14:tracePt t="80735" x="2628900" y="3562350"/>
          <p14:tracePt t="80752" x="2633663" y="3562350"/>
          <p14:tracePt t="80825" x="2633663" y="3557588"/>
          <p14:tracePt t="80831" x="2638425" y="3557588"/>
          <p14:tracePt t="80852" x="2638425" y="3552825"/>
          <p14:tracePt t="80908" x="2643188" y="3552825"/>
          <p14:tracePt t="80915" x="2667000" y="3548063"/>
          <p14:tracePt t="80922" x="2686050" y="3538538"/>
          <p14:tracePt t="80935" x="2733675" y="3524250"/>
          <p14:tracePt t="80952" x="2824163" y="3505200"/>
          <p14:tracePt t="80969" x="2928938" y="3500438"/>
          <p14:tracePt t="80985" x="3100388" y="3490913"/>
          <p14:tracePt t="81002" x="3228975" y="3490913"/>
          <p14:tracePt t="81019" x="3357563" y="3490913"/>
          <p14:tracePt t="81035" x="3571875" y="3481388"/>
          <p14:tracePt t="81052" x="3695700" y="3481388"/>
          <p14:tracePt t="81069" x="3886200" y="3471863"/>
          <p14:tracePt t="81085" x="3981450" y="3467100"/>
          <p14:tracePt t="81102" x="4086225" y="3457575"/>
          <p14:tracePt t="81119" x="4200525" y="3452813"/>
          <p14:tracePt t="81135" x="4238625" y="3448050"/>
          <p14:tracePt t="81152" x="4271963" y="3448050"/>
          <p14:tracePt t="81169" x="4286250" y="3448050"/>
          <p14:tracePt t="81185" x="4291013" y="3448050"/>
          <p14:tracePt t="81237" x="4295775" y="3448050"/>
          <p14:tracePt t="81797" x="4324350" y="3452813"/>
          <p14:tracePt t="81804" x="4376738" y="3457575"/>
          <p14:tracePt t="81811" x="4429125" y="3467100"/>
          <p14:tracePt t="81818" x="4481513" y="3471863"/>
          <p14:tracePt t="81835" x="4557713" y="3490913"/>
          <p14:tracePt t="81852" x="4624388" y="3505200"/>
          <p14:tracePt t="81868" x="4710113" y="3514725"/>
          <p14:tracePt t="81885" x="4738688" y="3519488"/>
          <p14:tracePt t="81902" x="4762500" y="3519488"/>
          <p14:tracePt t="81918" x="4767263" y="3519488"/>
          <p14:tracePt t="81952" x="4772025" y="3519488"/>
          <p14:tracePt t="82007" x="4776788" y="3519488"/>
          <p14:tracePt t="82042" x="4781550" y="3519488"/>
          <p14:tracePt t="82098" x="4786313" y="3519488"/>
          <p14:tracePt t="82517" x="4800600" y="3519488"/>
          <p14:tracePt t="82525" x="4819650" y="3519488"/>
          <p14:tracePt t="82535" x="4838700" y="3519488"/>
          <p14:tracePt t="82552" x="4910138" y="3519488"/>
          <p14:tracePt t="82568" x="4943475" y="3519488"/>
          <p14:tracePt t="82585" x="4976813" y="3519488"/>
          <p14:tracePt t="82602" x="5043488" y="3514725"/>
          <p14:tracePt t="82618" x="5086350" y="3509963"/>
          <p14:tracePt t="82635" x="5133975" y="3509963"/>
          <p14:tracePt t="82651" x="5191125" y="3505200"/>
          <p14:tracePt t="82668" x="5214938" y="3500438"/>
          <p14:tracePt t="82685" x="5229225" y="3495675"/>
          <p14:tracePt t="82701" x="5238750" y="3495675"/>
          <p14:tracePt t="82718" x="5243513" y="3495675"/>
          <p14:tracePt t="82735" x="5248275" y="3495675"/>
          <p14:tracePt t="83127" x="5272088" y="3495675"/>
          <p14:tracePt t="83134" x="5305425" y="3500438"/>
          <p14:tracePt t="83140" x="5343525" y="3505200"/>
          <p14:tracePt t="83151" x="5381625" y="3509963"/>
          <p14:tracePt t="83168" x="5505450" y="3529013"/>
          <p14:tracePt t="83185" x="5567363" y="3538538"/>
          <p14:tracePt t="83201" x="5624513" y="3548063"/>
          <p14:tracePt t="83218" x="5681663" y="3552825"/>
          <p14:tracePt t="83235" x="5719763" y="3552825"/>
          <p14:tracePt t="83251" x="5753100" y="3552825"/>
          <p14:tracePt t="83268" x="5781675" y="3552825"/>
          <p14:tracePt t="83285" x="5791200" y="3552825"/>
          <p14:tracePt t="83301" x="5810250" y="3552825"/>
          <p14:tracePt t="83318" x="5819775" y="3552825"/>
          <p14:tracePt t="83335" x="5824538" y="3552825"/>
          <p14:tracePt t="83351" x="5843588" y="3548063"/>
          <p14:tracePt t="83368" x="5857875" y="3548063"/>
          <p14:tracePt t="83385" x="5876925" y="3548063"/>
          <p14:tracePt t="83401" x="5891213" y="3543300"/>
          <p14:tracePt t="83418" x="5910263" y="3543300"/>
          <p14:tracePt t="83435" x="5953125" y="3533775"/>
          <p14:tracePt t="83451" x="5976938" y="3529013"/>
          <p14:tracePt t="83468" x="5995988" y="3529013"/>
          <p14:tracePt t="83485" x="6024563" y="3529013"/>
          <p14:tracePt t="83501" x="6043613" y="3524250"/>
          <p14:tracePt t="83518" x="6067425" y="3519488"/>
          <p14:tracePt t="83534" x="6086475" y="3519488"/>
          <p14:tracePt t="83551" x="6110288" y="3514725"/>
          <p14:tracePt t="83568" x="6134100" y="3505200"/>
          <p14:tracePt t="83584" x="6157913" y="3505200"/>
          <p14:tracePt t="83601" x="6181725" y="3500438"/>
          <p14:tracePt t="83618" x="6205538" y="3495675"/>
          <p14:tracePt t="83635" x="6224588" y="3486150"/>
          <p14:tracePt t="83651" x="6267450" y="3471863"/>
          <p14:tracePt t="83668" x="6305550" y="3467100"/>
          <p14:tracePt t="83684" x="6353175" y="3452813"/>
          <p14:tracePt t="83701" x="6410325" y="3448050"/>
          <p14:tracePt t="83718" x="6438900" y="3443288"/>
          <p14:tracePt t="83735" x="6462713" y="3433763"/>
          <p14:tracePt t="83751" x="6472238" y="3433763"/>
          <p14:tracePt t="83768" x="6477000" y="3429000"/>
          <p14:tracePt t="83784" x="6481763" y="3429000"/>
          <p14:tracePt t="83818" x="6486525" y="3429000"/>
          <p14:tracePt t="84673" x="6477000" y="3429000"/>
          <p14:tracePt t="84680" x="6448425" y="3429000"/>
          <p14:tracePt t="84687" x="6405563" y="3429000"/>
          <p14:tracePt t="84701" x="6334125" y="3438525"/>
          <p14:tracePt t="84717" x="6248400" y="3452813"/>
          <p14:tracePt t="84734" x="6157913" y="3471863"/>
          <p14:tracePt t="84751" x="6048375" y="3490913"/>
          <p14:tracePt t="84768" x="5991225" y="3500438"/>
          <p14:tracePt t="84784" x="5962650" y="3505200"/>
          <p14:tracePt t="84801" x="5934075" y="3509963"/>
          <p14:tracePt t="84817" x="5929313" y="3509963"/>
          <p14:tracePt t="84834" x="5924550" y="3509963"/>
          <p14:tracePt t="84869" x="5919788" y="3509963"/>
          <p14:tracePt t="84932" x="5910263" y="3509963"/>
          <p14:tracePt t="85044" x="5910263" y="3505200"/>
          <p14:tracePt t="85114" x="5910263" y="3500438"/>
          <p14:tracePt t="85185" x="5910263" y="3495675"/>
          <p14:tracePt t="85212" x="5910263" y="3490913"/>
          <p14:tracePt t="85331" x="5915025" y="3490913"/>
          <p14:tracePt t="85345" x="5915025" y="3486150"/>
          <p14:tracePt t="85380" x="5915025" y="3481388"/>
          <p14:tracePt t="85443" x="5915025" y="3476625"/>
          <p14:tracePt t="85477" x="5915025" y="3471863"/>
          <p14:tracePt t="85562" x="5915025" y="3467100"/>
          <p14:tracePt t="85631" x="5915025" y="3462338"/>
          <p14:tracePt t="92905" x="5876925" y="3467100"/>
          <p14:tracePt t="92912" x="5805488" y="3486150"/>
          <p14:tracePt t="92917" x="5719763" y="3495675"/>
          <p14:tracePt t="92931" x="5491163" y="3538538"/>
          <p14:tracePt t="92948" x="5210175" y="3567113"/>
          <p14:tracePt t="92965" x="4900613" y="3600450"/>
          <p14:tracePt t="92981" x="4486275" y="3595688"/>
          <p14:tracePt t="92998" x="4214813" y="3576638"/>
          <p14:tracePt t="93015" x="3952875" y="3567113"/>
          <p14:tracePt t="93031" x="3724275" y="3586163"/>
          <p14:tracePt t="93048" x="3605213" y="3600450"/>
          <p14:tracePt t="93065" x="3471863" y="3619500"/>
          <p14:tracePt t="93081" x="3433763" y="3624263"/>
          <p14:tracePt t="93098" x="3414713" y="3629025"/>
          <p14:tracePt t="93115" x="3409950" y="3629025"/>
          <p14:tracePt t="93485" x="3338513" y="3643313"/>
          <p14:tracePt t="93492" x="3224213" y="3671888"/>
          <p14:tracePt t="93499" x="3105150" y="3709988"/>
          <p14:tracePt t="93514" x="2819400" y="3795713"/>
          <p14:tracePt t="93531" x="2566988" y="3890963"/>
          <p14:tracePt t="93548" x="2209800" y="4014788"/>
          <p14:tracePt t="93565" x="2100263" y="4048125"/>
          <p14:tracePt t="93581" x="2043113" y="4067175"/>
          <p14:tracePt t="93598" x="2024063" y="4071938"/>
          <p14:tracePt t="93614" x="2019300" y="4071938"/>
          <p14:tracePt t="93660" x="2024063" y="4071938"/>
          <p14:tracePt t="93674" x="2028825" y="4071938"/>
          <p14:tracePt t="93695" x="2033588" y="4071938"/>
          <p14:tracePt t="93708" x="2038350" y="4076700"/>
          <p14:tracePt t="93715" x="2043113" y="4076700"/>
          <p14:tracePt t="93731" x="2066925" y="4076700"/>
          <p14:tracePt t="93748" x="2109788" y="4076700"/>
          <p14:tracePt t="93764" x="2176463" y="4076700"/>
          <p14:tracePt t="93781" x="2219325" y="4071938"/>
          <p14:tracePt t="93798" x="2252663" y="4067175"/>
          <p14:tracePt t="93814" x="2290763" y="4052888"/>
          <p14:tracePt t="93831" x="2333625" y="4038600"/>
          <p14:tracePt t="93848" x="2405063" y="4019550"/>
          <p14:tracePt t="93864" x="2452688" y="3995738"/>
          <p14:tracePt t="93881" x="2486025" y="3986213"/>
          <p14:tracePt t="93898" x="2514600" y="3971925"/>
          <p14:tracePt t="93914" x="2524125" y="3967163"/>
          <p14:tracePt t="93931" x="2538413" y="3967163"/>
          <p14:tracePt t="93948" x="2552700" y="3962400"/>
          <p14:tracePt t="93964" x="2562225" y="3957638"/>
          <p14:tracePt t="93981" x="2571750" y="3957638"/>
          <p14:tracePt t="93998" x="2576513" y="3957638"/>
          <p14:tracePt t="94015" x="2581275" y="3957638"/>
          <p14:tracePt t="94031" x="2609850" y="3948113"/>
          <p14:tracePt t="94048" x="2643188" y="3938588"/>
          <p14:tracePt t="94064" x="2681288" y="3929063"/>
          <p14:tracePt t="94081" x="2728913" y="3924300"/>
          <p14:tracePt t="94098" x="2767013" y="3924300"/>
          <p14:tracePt t="94114" x="2838450" y="3919538"/>
          <p14:tracePt t="94131" x="2895600" y="3919538"/>
          <p14:tracePt t="94148" x="2938463" y="3919538"/>
          <p14:tracePt t="94164" x="3009900" y="3924300"/>
          <p14:tracePt t="94181" x="3062288" y="3933825"/>
          <p14:tracePt t="94198" x="3157538" y="3957638"/>
          <p14:tracePt t="94214" x="3224213" y="3967163"/>
          <p14:tracePt t="94231" x="3305175" y="3976688"/>
          <p14:tracePt t="94247" x="3433763" y="3990975"/>
          <p14:tracePt t="94264" x="3505200" y="3995738"/>
          <p14:tracePt t="94281" x="3581400" y="3995738"/>
          <p14:tracePt t="94298" x="3695700" y="3981450"/>
          <p14:tracePt t="94314" x="3748088" y="3967163"/>
          <p14:tracePt t="94331" x="3819525" y="3952875"/>
          <p14:tracePt t="94348" x="3838575" y="3943350"/>
          <p14:tracePt t="94364" x="3852863" y="3943350"/>
          <p14:tracePt t="94381" x="3852863" y="3938588"/>
          <p14:tracePt t="94737" x="3876675" y="3938588"/>
          <p14:tracePt t="94744" x="3905250" y="3938588"/>
          <p14:tracePt t="94751" x="3924300" y="3938588"/>
          <p14:tracePt t="94764" x="3943350" y="3938588"/>
          <p14:tracePt t="94781" x="3990975" y="3933825"/>
          <p14:tracePt t="94797" x="4019550" y="3933825"/>
          <p14:tracePt t="94814" x="4048125" y="3929063"/>
          <p14:tracePt t="94831" x="4057650" y="3929063"/>
          <p14:tracePt t="94847" x="4076700" y="3929063"/>
          <p14:tracePt t="94864" x="4086225" y="3929063"/>
          <p14:tracePt t="94881" x="4095750" y="3929063"/>
          <p14:tracePt t="94898" x="4110038" y="3929063"/>
          <p14:tracePt t="94914" x="4119563" y="3924300"/>
          <p14:tracePt t="94931" x="4143375" y="3924300"/>
          <p14:tracePt t="94947" x="4167188" y="3924300"/>
          <p14:tracePt t="94964" x="4271963" y="3924300"/>
          <p14:tracePt t="94981" x="4338638" y="3924300"/>
          <p14:tracePt t="94997" x="4433888" y="3929063"/>
          <p14:tracePt t="95014" x="4514850" y="3929063"/>
          <p14:tracePt t="95031" x="4624388" y="3929063"/>
          <p14:tracePt t="95047" x="4695825" y="3929063"/>
          <p14:tracePt t="95064" x="4757738" y="3933825"/>
          <p14:tracePt t="95081" x="4876800" y="3933825"/>
          <p14:tracePt t="95097" x="4943475" y="3938588"/>
          <p14:tracePt t="95114" x="4995863" y="3943350"/>
          <p14:tracePt t="95131" x="5081588" y="3948113"/>
          <p14:tracePt t="95147" x="5124450" y="3952875"/>
          <p14:tracePt t="95164" x="5157788" y="3952875"/>
          <p14:tracePt t="95181" x="5167313" y="3952875"/>
          <p14:tracePt t="95214" x="5172075" y="3952875"/>
          <p14:tracePt t="95234" x="5176838" y="3952875"/>
          <p14:tracePt t="96942" x="5167313" y="3933825"/>
          <p14:tracePt t="96949" x="5157788" y="3900488"/>
          <p14:tracePt t="96956" x="5148263" y="3867150"/>
          <p14:tracePt t="96963" x="5133975" y="3829050"/>
          <p14:tracePt t="96980" x="5114925" y="3738563"/>
          <p14:tracePt t="96997" x="5100638" y="3648075"/>
          <p14:tracePt t="97013" x="5076825" y="3505200"/>
          <p14:tracePt t="97030" x="5067300" y="3409950"/>
          <p14:tracePt t="97047" x="5053013" y="3271838"/>
          <p14:tracePt t="97063" x="5048250" y="3181350"/>
          <p14:tracePt t="97080" x="5038725" y="3128963"/>
          <p14:tracePt t="97097" x="5033963" y="3095625"/>
          <p14:tracePt t="97113" x="5033963" y="3090863"/>
          <p14:tracePt t="97257" x="5033963" y="3086100"/>
          <p14:tracePt t="97445" x="5038725" y="3086100"/>
          <p14:tracePt t="97466" x="5038725" y="3090863"/>
          <p14:tracePt t="97480" x="5038725" y="3095625"/>
          <p14:tracePt t="97488" x="5043488" y="3100388"/>
          <p14:tracePt t="97501" x="5043488" y="3109913"/>
          <p14:tracePt t="97513" x="5048250" y="3109913"/>
          <p14:tracePt t="97530" x="5148263" y="3128963"/>
          <p14:tracePt t="97547" x="5262563" y="3128963"/>
          <p14:tracePt t="97563" x="5400675" y="3128963"/>
          <p14:tracePt t="97580" x="5638800" y="3128963"/>
          <p14:tracePt t="97596" x="5805488" y="3124200"/>
          <p14:tracePt t="97613" x="5981700" y="3119438"/>
          <p14:tracePt t="97630" x="6086475" y="3119438"/>
          <p14:tracePt t="97647" x="6162675" y="3114675"/>
          <p14:tracePt t="97663" x="6234113" y="3109913"/>
          <p14:tracePt t="97680" x="6243638" y="3109913"/>
          <p14:tracePt t="97697" x="6253163" y="3109913"/>
          <p14:tracePt t="97730" x="6262688" y="3109913"/>
          <p14:tracePt t="97852" x="6267450" y="3109913"/>
          <p14:tracePt t="97858" x="6276975" y="3100388"/>
          <p14:tracePt t="97865" x="6296025" y="3100388"/>
          <p14:tracePt t="97880" x="6329363" y="3100388"/>
          <p14:tracePt t="97896" x="6396038" y="3105150"/>
          <p14:tracePt t="97913" x="6453188" y="3114675"/>
          <p14:tracePt t="97930" x="6519863" y="3124200"/>
          <p14:tracePt t="97946" x="6548438" y="3128963"/>
          <p14:tracePt t="97963" x="6581775" y="3133725"/>
          <p14:tracePt t="97980" x="6600825" y="3138488"/>
          <p14:tracePt t="97996" x="6619875" y="3143250"/>
          <p14:tracePt t="98013" x="6638925" y="3143250"/>
          <p14:tracePt t="98030" x="6643688" y="3148013"/>
          <p14:tracePt t="98063" x="6648450" y="3148013"/>
          <p14:tracePt t="99006" x="6629400" y="3148013"/>
          <p14:tracePt t="99013" x="6591300" y="3157538"/>
          <p14:tracePt t="99020" x="6534150" y="3171825"/>
          <p14:tracePt t="99029" x="6467475" y="3181350"/>
          <p14:tracePt t="99046" x="6348413" y="3195638"/>
          <p14:tracePt t="99063" x="6115050" y="3243263"/>
          <p14:tracePt t="99079" x="5967413" y="3286125"/>
          <p14:tracePt t="99096" x="5781675" y="3343275"/>
          <p14:tracePt t="99113" x="5548313" y="3462338"/>
          <p14:tracePt t="99129" x="5367338" y="3543300"/>
          <p14:tracePt t="99146" x="5181600" y="3676650"/>
          <p14:tracePt t="99163" x="5048250" y="3767138"/>
          <p14:tracePt t="99179" x="4943475" y="3843338"/>
          <p14:tracePt t="99196" x="4852988" y="3910013"/>
          <p14:tracePt t="99213" x="4824413" y="3929063"/>
          <p14:tracePt t="99229" x="4814888" y="3943350"/>
          <p14:tracePt t="99246" x="4814888" y="3948113"/>
          <p14:tracePt t="100119" x="4819650" y="3948113"/>
          <p14:tracePt t="100127" x="4824413" y="3948113"/>
          <p14:tracePt t="100168" x="4829175" y="3948113"/>
          <p14:tracePt t="100231" x="4833938" y="3948113"/>
          <p14:tracePt t="100260" x="4838700" y="3948113"/>
          <p14:tracePt t="100266" x="4843463" y="3948113"/>
          <p14:tracePt t="100279" x="4848225" y="3948113"/>
          <p14:tracePt t="100296" x="4881563" y="3948113"/>
          <p14:tracePt t="100312" x="4914900" y="3938588"/>
          <p14:tracePt t="100329" x="4962525" y="3929063"/>
          <p14:tracePt t="100345" x="5014913" y="3914775"/>
          <p14:tracePt t="100362" x="5081588" y="3905250"/>
          <p14:tracePt t="100379" x="5186363" y="3881438"/>
          <p14:tracePt t="100395" x="5233988" y="3871913"/>
          <p14:tracePt t="100412" x="5295900" y="3867150"/>
          <p14:tracePt t="100429" x="5400675" y="3843338"/>
          <p14:tracePt t="100445" x="5462588" y="3833813"/>
          <p14:tracePt t="100462" x="5543550" y="3833813"/>
          <p14:tracePt t="100479" x="5595938" y="3833813"/>
          <p14:tracePt t="100495" x="5657850" y="3833813"/>
          <p14:tracePt t="100512" x="5738813" y="3833813"/>
          <p14:tracePt t="100529" x="5772150" y="3838575"/>
          <p14:tracePt t="100546" x="5805488" y="3838575"/>
          <p14:tracePt t="100562" x="5824538" y="3838575"/>
          <p14:tracePt t="100579" x="5843588" y="3838575"/>
          <p14:tracePt t="100595" x="5848350" y="3838575"/>
          <p14:tracePt t="100612" x="5853113" y="3838575"/>
          <p14:tracePt t="101526" x="5872163" y="3838575"/>
          <p14:tracePt t="101534" x="5895975" y="3838575"/>
          <p14:tracePt t="101545" x="5919788" y="3838575"/>
          <p14:tracePt t="101562" x="6005513" y="3843338"/>
          <p14:tracePt t="101578" x="6053138" y="3848100"/>
          <p14:tracePt t="101595" x="6110288" y="3852863"/>
          <p14:tracePt t="101612" x="6196013" y="3857625"/>
          <p14:tracePt t="101628" x="6238875" y="3867150"/>
          <p14:tracePt t="101645" x="6276975" y="3867150"/>
          <p14:tracePt t="101662" x="6296025" y="3871913"/>
          <p14:tracePt t="101678" x="6305550" y="3871913"/>
          <p14:tracePt t="101695" x="6319838" y="3876675"/>
          <p14:tracePt t="101712" x="6324600" y="3876675"/>
          <p14:tracePt t="101729" x="6329363" y="3881438"/>
          <p14:tracePt t="101785" x="6334125" y="3881438"/>
          <p14:tracePt t="102024" x="6348413" y="3886200"/>
          <p14:tracePt t="102030" x="6381750" y="3886200"/>
          <p14:tracePt t="102045" x="6429375" y="3890963"/>
          <p14:tracePt t="102062" x="6481763" y="3895725"/>
          <p14:tracePt t="102078" x="6553200" y="3900488"/>
          <p14:tracePt t="102095" x="6648450" y="3910013"/>
          <p14:tracePt t="102112" x="6696075" y="3910013"/>
          <p14:tracePt t="102128" x="6738938" y="3919538"/>
          <p14:tracePt t="102145" x="6767513" y="3919538"/>
          <p14:tracePt t="102162" x="6772275" y="3919538"/>
          <p14:tracePt t="102178" x="6781800" y="3919538"/>
          <p14:tracePt t="102219" x="6786563" y="3919538"/>
          <p14:tracePt t="102247" x="6791325" y="3919538"/>
          <p14:tracePt t="102282" x="6791325" y="3924300"/>
          <p14:tracePt t="102394" x="6796088" y="3924300"/>
          <p14:tracePt t="105258" x="6796088" y="3919538"/>
          <p14:tracePt t="105489" x="6791325" y="3919538"/>
          <p14:tracePt t="106833" x="6705600" y="3929063"/>
          <p14:tracePt t="106840" x="6557963" y="3943350"/>
          <p14:tracePt t="106847" x="6372225" y="3967163"/>
          <p14:tracePt t="106860" x="5962650" y="4010025"/>
          <p14:tracePt t="106877" x="5524500" y="4048125"/>
          <p14:tracePt t="106893" x="5067300" y="4081463"/>
          <p14:tracePt t="106910" x="4476750" y="4119563"/>
          <p14:tracePt t="106927" x="4124325" y="4124325"/>
          <p14:tracePt t="106943" x="3890963" y="4133850"/>
          <p14:tracePt t="106960" x="3619500" y="4138613"/>
          <p14:tracePt t="106977" x="3524250" y="4138613"/>
          <p14:tracePt t="106993" x="3424238" y="4129088"/>
          <p14:tracePt t="107010" x="3386138" y="4124325"/>
          <p14:tracePt t="107027" x="3376613" y="4119563"/>
          <p14:tracePt t="107043" x="3367088" y="4119563"/>
          <p14:tracePt t="107060" x="3367088" y="4114800"/>
          <p14:tracePt t="107077" x="3362325" y="4114800"/>
          <p14:tracePt t="107448" x="3267075" y="4129088"/>
          <p14:tracePt t="107456" x="3133725" y="4143375"/>
          <p14:tracePt t="107462" x="2981325" y="4167188"/>
          <p14:tracePt t="107476" x="2662238" y="4205288"/>
          <p14:tracePt t="107493" x="2352675" y="4229100"/>
          <p14:tracePt t="107510" x="2119313" y="4229100"/>
          <p14:tracePt t="107526" x="1814513" y="4219575"/>
          <p14:tracePt t="107543" x="1700213" y="4205288"/>
          <p14:tracePt t="107560" x="1552575" y="4176713"/>
          <p14:tracePt t="107576" x="1490663" y="4167188"/>
          <p14:tracePt t="107593" x="1452563" y="4157663"/>
          <p14:tracePt t="107610" x="1428750" y="4157663"/>
          <p14:tracePt t="107626" x="1423988" y="4157663"/>
          <p14:tracePt t="107694" x="1433513" y="4157663"/>
          <p14:tracePt t="107700" x="1438275" y="4157663"/>
          <p14:tracePt t="107710" x="1443038" y="4162425"/>
          <p14:tracePt t="107726" x="1452563" y="4162425"/>
          <p14:tracePt t="107743" x="1466850" y="4162425"/>
          <p14:tracePt t="107760" x="1514475" y="4162425"/>
          <p14:tracePt t="107777" x="1628775" y="4171950"/>
          <p14:tracePt t="107793" x="1747838" y="4181475"/>
          <p14:tracePt t="107810" x="1876425" y="4186238"/>
          <p14:tracePt t="107826" x="2100263" y="4200525"/>
          <p14:tracePt t="107843" x="2205038" y="4210050"/>
          <p14:tracePt t="107860" x="2319338" y="4214813"/>
          <p14:tracePt t="107876" x="2452688" y="4224338"/>
          <p14:tracePt t="107893" x="2495550" y="4224338"/>
          <p14:tracePt t="107910" x="2524125" y="4224338"/>
          <p14:tracePt t="107926" x="2533650" y="4224338"/>
          <p14:tracePt t="107943" x="2538413" y="4224338"/>
          <p14:tracePt t="107960" x="2547938" y="4224338"/>
          <p14:tracePt t="107994" x="2557463" y="4224338"/>
          <p14:tracePt t="108058" x="2562225" y="4224338"/>
          <p14:tracePt t="108142" x="2566988" y="4224338"/>
          <p14:tracePt t="108681" x="2609850" y="4219575"/>
          <p14:tracePt t="108687" x="2667000" y="4219575"/>
          <p14:tracePt t="108694" x="2724150" y="4219575"/>
          <p14:tracePt t="108709" x="2876550" y="4219575"/>
          <p14:tracePt t="108726" x="3005138" y="4233863"/>
          <p14:tracePt t="108743" x="3228975" y="4248150"/>
          <p14:tracePt t="108759" x="3357563" y="4262438"/>
          <p14:tracePt t="108776" x="3481388" y="4281488"/>
          <p14:tracePt t="108793" x="3652838" y="4291013"/>
          <p14:tracePt t="108809" x="3738563" y="4291013"/>
          <p14:tracePt t="108826" x="3810000" y="4291013"/>
          <p14:tracePt t="108843" x="3890963" y="4291013"/>
          <p14:tracePt t="108859" x="3929063" y="4291013"/>
          <p14:tracePt t="108876" x="3971925" y="4291013"/>
          <p14:tracePt t="108893" x="3995738" y="4291013"/>
          <p14:tracePt t="108909" x="4005263" y="4291013"/>
          <p14:tracePt t="108926" x="4014788" y="4291013"/>
          <p14:tracePt t="108943" x="4024313" y="4291013"/>
          <p14:tracePt t="108959" x="4029075" y="4291013"/>
          <p14:tracePt t="108976" x="4033838" y="4291013"/>
          <p14:tracePt t="109030" x="4038600" y="4291013"/>
          <p14:tracePt t="109065" x="4052888" y="4291013"/>
          <p14:tracePt t="109072" x="4057650" y="4291013"/>
          <p14:tracePt t="109079" x="4071938" y="4291013"/>
          <p14:tracePt t="109093" x="4090988" y="4291013"/>
          <p14:tracePt t="109109" x="4148138" y="4276725"/>
          <p14:tracePt t="109126" x="4186238" y="4271963"/>
          <p14:tracePt t="109143" x="4252913" y="4257675"/>
          <p14:tracePt t="109159" x="4291013" y="4252913"/>
          <p14:tracePt t="109176" x="4338638" y="4252913"/>
          <p14:tracePt t="109177" x="4357688" y="4248150"/>
          <p14:tracePt t="109193" x="4400550" y="4243388"/>
          <p14:tracePt t="109209" x="4429125" y="4238625"/>
          <p14:tracePt t="109226" x="4462463" y="4233863"/>
          <p14:tracePt t="109243" x="4476750" y="4233863"/>
          <p14:tracePt t="109259" x="4495800" y="4229100"/>
          <p14:tracePt t="109276" x="4524375" y="4229100"/>
          <p14:tracePt t="109293" x="4538663" y="4224338"/>
          <p14:tracePt t="109309" x="4557713" y="4224338"/>
          <p14:tracePt t="109326" x="4562475" y="4224338"/>
          <p14:tracePt t="109703" x="4581525" y="4224338"/>
          <p14:tracePt t="109709" x="4610100" y="4229100"/>
          <p14:tracePt t="109716" x="4629150" y="4233863"/>
          <p14:tracePt t="109726" x="4657725" y="4238625"/>
          <p14:tracePt t="109742" x="4695825" y="4243388"/>
          <p14:tracePt t="109759" x="4738688" y="4248150"/>
          <p14:tracePt t="109776" x="4762500" y="4252913"/>
          <p14:tracePt t="109792" x="4776788" y="4252913"/>
          <p14:tracePt t="109809" x="4805363" y="4252913"/>
          <p14:tracePt t="109826" x="4819650" y="4252913"/>
          <p14:tracePt t="109842" x="4838700" y="4252913"/>
          <p14:tracePt t="109859" x="4848225" y="4252913"/>
          <p14:tracePt t="109876" x="4852988" y="4252913"/>
          <p14:tracePt t="109909" x="4857750" y="4252913"/>
          <p14:tracePt t="109926" x="4862513" y="4252913"/>
          <p14:tracePt t="109947" x="4867275" y="4252913"/>
          <p14:tracePt t="109959" x="4872038" y="4252913"/>
          <p14:tracePt t="109989" x="4876800" y="4252913"/>
          <p14:tracePt t="110038" x="4881563" y="4252913"/>
          <p14:tracePt t="110045" x="4886325" y="4252913"/>
          <p14:tracePt t="110052" x="4895850" y="4248150"/>
          <p14:tracePt t="110059" x="4905375" y="4248150"/>
          <p14:tracePt t="110076" x="4929188" y="4243388"/>
          <p14:tracePt t="110092" x="4948238" y="4243388"/>
          <p14:tracePt t="110109" x="4986338" y="4238625"/>
          <p14:tracePt t="110126" x="5010150" y="4238625"/>
          <p14:tracePt t="110142" x="5043488" y="4238625"/>
          <p14:tracePt t="110159" x="5072063" y="4233863"/>
          <p14:tracePt t="110175" x="5086350" y="4229100"/>
          <p14:tracePt t="110192" x="5095875" y="4229100"/>
          <p14:tracePt t="110209" x="5100638" y="4229100"/>
          <p14:tracePt t="110241" x="5105400" y="4229100"/>
          <p14:tracePt t="110312" x="5110163" y="4229100"/>
          <p14:tracePt t="110409" x="5114925" y="4229100"/>
          <p14:tracePt t="110416" x="5129213" y="4229100"/>
          <p14:tracePt t="110425" x="5138738" y="4229100"/>
          <p14:tracePt t="110442" x="5172075" y="4229100"/>
          <p14:tracePt t="110459" x="5219700" y="4229100"/>
          <p14:tracePt t="110475" x="5262563" y="4229100"/>
          <p14:tracePt t="110492" x="5334000" y="4229100"/>
          <p14:tracePt t="110509" x="5424488" y="4229100"/>
          <p14:tracePt t="110525" x="5481638" y="4233863"/>
          <p14:tracePt t="110542" x="5591175" y="4238625"/>
          <p14:tracePt t="110559" x="5667375" y="4238625"/>
          <p14:tracePt t="110575" x="5719763" y="4238625"/>
          <p14:tracePt t="110592" x="5767388" y="4238625"/>
          <p14:tracePt t="110609" x="5795963" y="4238625"/>
          <p14:tracePt t="110626" x="5805488" y="4238625"/>
          <p14:tracePt t="110642" x="5810250" y="4238625"/>
          <p14:tracePt t="110659" x="5815013" y="4238625"/>
          <p14:tracePt t="125965" x="0" y="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Income Valuation Framework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600200"/>
            <a:ext cx="5120640" cy="4572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85800" y="1600200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Rental Income (Market Rent × Area)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2834640" y="2020824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57200" y="2185416"/>
            <a:ext cx="5120640" cy="457200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85800" y="2185416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Less Vacancy + Other Income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2834640" y="2606040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57200" y="2770632"/>
            <a:ext cx="5120640" cy="45720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85800" y="2770632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Effective Gross Income (EGI)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2834640" y="3191256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457200" y="3355848"/>
            <a:ext cx="5120640" cy="457200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5800" y="3355848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Less Operating Expenses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2834640" y="3776472"/>
            <a:ext cx="365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457200" y="3941064"/>
            <a:ext cx="5120640" cy="457200"/>
          </a:xfrm>
          <a:prstGeom prst="rect">
            <a:avLst/>
          </a:prstGeom>
          <a:solidFill>
            <a:srgbClr val="4F7A5C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685800" y="3941064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Net Operating Income (NOI)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5943600" y="1965960"/>
            <a:ext cx="2743200" cy="960120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5943600" y="1965960"/>
            <a:ext cx="27432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÷ Cap Rate</a:t>
            </a:r>
            <a:endParaRPr lang="en-US" sz="14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 Direct Cap Value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5943600" y="3108960"/>
            <a:ext cx="2743200" cy="960120"/>
          </a:xfrm>
          <a:prstGeom prst="rect">
            <a:avLst/>
          </a:prstGeom>
          <a:solidFill>
            <a:srgbClr val="B85042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5943600" y="3108960"/>
            <a:ext cx="274320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0000"/>
              </a:lnSpc>
              <a:buNone/>
            </a:pPr>
            <a:r>
              <a:rPr lang="en-US" sz="14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DCF Model</a:t>
            </a:r>
            <a:endParaRPr lang="en-US" sz="1400" dirty="0"/>
          </a:p>
          <a:p>
            <a:pPr marL="0" indent="0" algn="ctr">
              <a:lnSpc>
                <a:spcPct val="110000"/>
              </a:lnSpc>
              <a:buNone/>
            </a:pPr>
            <a:r>
              <a:rPr lang="en-US" sz="15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 PV of all cash flows</a:t>
            </a:r>
            <a:endParaRPr lang="en-US" sz="1400" dirty="0"/>
          </a:p>
        </p:txBody>
      </p:sp>
      <p:sp>
        <p:nvSpPr>
          <p:cNvPr id="22" name="Shape 20"/>
          <p:cNvSpPr/>
          <p:nvPr/>
        </p:nvSpPr>
        <p:spPr>
          <a:xfrm>
            <a:off x="457200" y="4315968"/>
            <a:ext cx="8229600" cy="384048"/>
          </a:xfrm>
          <a:prstGeom prst="rect">
            <a:avLst/>
          </a:prstGeom>
          <a:solidFill>
            <a:srgbClr val="E7E3D9"/>
          </a:solidFill>
          <a:ln/>
        </p:spPr>
      </p:sp>
      <p:sp>
        <p:nvSpPr>
          <p:cNvPr id="23" name="Text 21"/>
          <p:cNvSpPr/>
          <p:nvPr/>
        </p:nvSpPr>
        <p:spPr>
          <a:xfrm>
            <a:off x="457200" y="4315968"/>
            <a:ext cx="8229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Remember:  </a:t>
            </a:r>
            <a:r>
              <a:rPr lang="en-US" sz="125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always support your assumptions with market evidence. Garbage in = garbage out.</a:t>
            </a:r>
            <a:endParaRPr lang="en-US" sz="1250" dirty="0"/>
          </a:p>
        </p:txBody>
      </p:sp>
      <p:sp>
        <p:nvSpPr>
          <p:cNvPr id="24" name="Text 22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282"/>
    </mc:Choice>
    <mc:Fallback xmlns="">
      <p:transition spd="slow" advTm="1482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372" x="2909888" y="3043238"/>
          <p14:tracePt t="39703" x="2876550" y="2986088"/>
          <p14:tracePt t="39710" x="2795588" y="2867025"/>
          <p14:tracePt t="39719" x="2733675" y="2776538"/>
          <p14:tracePt t="39735" x="2633663" y="2652713"/>
          <p14:tracePt t="39752" x="2490788" y="2452688"/>
          <p14:tracePt t="39769" x="2433638" y="2347913"/>
          <p14:tracePt t="39785" x="2400300" y="2276475"/>
          <p14:tracePt t="39802" x="2362200" y="2200275"/>
          <p14:tracePt t="39819" x="2347913" y="2171700"/>
          <p14:tracePt t="39835" x="2338388" y="2147888"/>
          <p14:tracePt t="39852" x="2338388" y="2143125"/>
          <p14:tracePt t="39869" x="2338388" y="2138363"/>
          <p14:tracePt t="39885" x="2338388" y="2133600"/>
          <p14:tracePt t="39919" x="2338388" y="2128838"/>
          <p14:tracePt t="39935" x="2333625" y="2095500"/>
          <p14:tracePt t="39952" x="2328863" y="2057400"/>
          <p14:tracePt t="39968" x="2314575" y="1985963"/>
          <p14:tracePt t="39986" x="2305050" y="1924050"/>
          <p14:tracePt t="40002" x="2295525" y="1871663"/>
          <p14:tracePt t="40018" x="2281238" y="1809750"/>
          <p14:tracePt t="40035" x="2276475" y="1781175"/>
          <p14:tracePt t="40052" x="2266950" y="1752600"/>
          <p14:tracePt t="40068" x="2257425" y="1738313"/>
          <p14:tracePt t="40085" x="2257425" y="1733550"/>
          <p14:tracePt t="40227" x="2257425" y="1738313"/>
          <p14:tracePt t="40249" x="2252663" y="1738313"/>
          <p14:tracePt t="40284" x="2247900" y="1738313"/>
          <p14:tracePt t="40291" x="2247900" y="1743075"/>
          <p14:tracePt t="40305" x="2243138" y="1747838"/>
          <p14:tracePt t="40319" x="2243138" y="1757363"/>
          <p14:tracePt t="40335" x="2238375" y="1757363"/>
          <p14:tracePt t="40352" x="2238375" y="1766888"/>
          <p14:tracePt t="40368" x="2238375" y="1771650"/>
          <p14:tracePt t="40385" x="2238375" y="1785938"/>
          <p14:tracePt t="40402" x="2238375" y="1804988"/>
          <p14:tracePt t="40418" x="2238375" y="1838325"/>
          <p14:tracePt t="40435" x="2243138" y="1866900"/>
          <p14:tracePt t="40452" x="2247900" y="1890713"/>
          <p14:tracePt t="40468" x="2247900" y="1905000"/>
          <p14:tracePt t="40485" x="2247900" y="1909763"/>
          <p14:tracePt t="40502" x="2257425" y="1914525"/>
          <p14:tracePt t="40536" x="2257425" y="1919288"/>
          <p14:tracePt t="40620" x="2257425" y="1924050"/>
          <p14:tracePt t="40662" x="2257425" y="1928813"/>
          <p14:tracePt t="40725" x="2257425" y="1933575"/>
          <p14:tracePt t="40731" x="2257425" y="1938338"/>
          <p14:tracePt t="40745" x="2262188" y="1943100"/>
          <p14:tracePt t="40759" x="2262188" y="1947863"/>
          <p14:tracePt t="40768" x="2262188" y="1957388"/>
          <p14:tracePt t="40785" x="2266950" y="1966913"/>
          <p14:tracePt t="40802" x="2271713" y="1985963"/>
          <p14:tracePt t="40818" x="2271713" y="1995488"/>
          <p14:tracePt t="40835" x="2271713" y="2005013"/>
          <p14:tracePt t="40852" x="2271713" y="2014538"/>
          <p14:tracePt t="40868" x="2271713" y="2019300"/>
          <p14:tracePt t="40885" x="2271713" y="2024063"/>
          <p14:tracePt t="40902" x="2271713" y="2028825"/>
          <p14:tracePt t="40935" x="2276475" y="2043113"/>
          <p14:tracePt t="40952" x="2276475" y="2047875"/>
          <p14:tracePt t="40968" x="2276475" y="2057400"/>
          <p14:tracePt t="40985" x="2276475" y="2062163"/>
          <p14:tracePt t="41001" x="2276475" y="2071688"/>
          <p14:tracePt t="41018" x="2276475" y="2076450"/>
          <p14:tracePt t="41060" x="2276475" y="2081213"/>
          <p14:tracePt t="41222" x="2276475" y="2085975"/>
          <p14:tracePt t="41257" x="2286000" y="2090738"/>
          <p14:tracePt t="41271" x="2286000" y="2095500"/>
          <p14:tracePt t="41285" x="2286000" y="2100263"/>
          <p14:tracePt t="41299" x="2286000" y="2105025"/>
          <p14:tracePt t="41306" x="2290763" y="2105025"/>
          <p14:tracePt t="41341" x="2290763" y="2109788"/>
          <p14:tracePt t="42244" x="2300288" y="2109788"/>
          <p14:tracePt t="42257" x="2305050" y="2109788"/>
          <p14:tracePt t="42265" x="2309813" y="2105025"/>
          <p14:tracePt t="42272" x="2314575" y="2105025"/>
          <p14:tracePt t="42284" x="2324100" y="2105025"/>
          <p14:tracePt t="42301" x="2338388" y="2100263"/>
          <p14:tracePt t="42318" x="2352675" y="2095500"/>
          <p14:tracePt t="42334" x="2381250" y="2095500"/>
          <p14:tracePt t="42351" x="2395538" y="2090738"/>
          <p14:tracePt t="42368" x="2405063" y="2090738"/>
          <p14:tracePt t="42384" x="2424113" y="2085975"/>
          <p14:tracePt t="42418" x="2428875" y="2085975"/>
          <p14:tracePt t="42434" x="2428875" y="2081213"/>
          <p14:tracePt t="42451" x="2433638" y="2081213"/>
          <p14:tracePt t="42510" x="2438400" y="2081213"/>
          <p14:tracePt t="42538" x="2443163" y="2081213"/>
          <p14:tracePt t="42573" x="2447925" y="2081213"/>
          <p14:tracePt t="42734" x="2447925" y="2076450"/>
          <p14:tracePt t="42748" x="2443163" y="2071688"/>
          <p14:tracePt t="42755" x="2438400" y="2066925"/>
          <p14:tracePt t="42783" x="2405063" y="2033588"/>
          <p14:tracePt t="42790" x="2390775" y="2024063"/>
          <p14:tracePt t="42801" x="2381250" y="2014538"/>
          <p14:tracePt t="42817" x="2352675" y="1995488"/>
          <p14:tracePt t="42834" x="2338388" y="1990725"/>
          <p14:tracePt t="42851" x="2328863" y="1981200"/>
          <p14:tracePt t="42868" x="2319338" y="1976438"/>
          <p14:tracePt t="42884" x="2309813" y="1976438"/>
          <p14:tracePt t="42917" x="2295525" y="1976438"/>
          <p14:tracePt t="42951" x="2290763" y="1976438"/>
          <p14:tracePt t="42967" x="2290763" y="1981200"/>
          <p14:tracePt t="42986" x="2290763" y="1985963"/>
          <p14:tracePt t="43049" x="2290763" y="1990725"/>
          <p14:tracePt t="43070" x="2290763" y="1995488"/>
          <p14:tracePt t="49308" x="2266950" y="2005013"/>
          <p14:tracePt t="49314" x="2219325" y="2028825"/>
          <p14:tracePt t="49322" x="2171700" y="2057400"/>
          <p14:tracePt t="49332" x="2119313" y="2095500"/>
          <p14:tracePt t="49349" x="1957388" y="2190750"/>
          <p14:tracePt t="49365" x="1866900" y="2243138"/>
          <p14:tracePt t="49382" x="1766888" y="2295525"/>
          <p14:tracePt t="49399" x="1643063" y="2347913"/>
          <p14:tracePt t="49415" x="1595438" y="2366963"/>
          <p14:tracePt t="49432" x="1552575" y="2386013"/>
          <p14:tracePt t="49449" x="1490663" y="2400300"/>
          <p14:tracePt t="49465" x="1457325" y="2409825"/>
          <p14:tracePt t="49482" x="1404938" y="2409825"/>
          <p14:tracePt t="49499" x="1376363" y="2414588"/>
          <p14:tracePt t="49515" x="1362075" y="2414588"/>
          <p14:tracePt t="49532" x="1338263" y="2414588"/>
          <p14:tracePt t="49549" x="1319213" y="2414588"/>
          <p14:tracePt t="49565" x="1290638" y="2414588"/>
          <p14:tracePt t="49566" x="1271588" y="2419350"/>
          <p14:tracePt t="49582" x="1228725" y="2428875"/>
          <p14:tracePt t="49599" x="1181100" y="2433638"/>
          <p14:tracePt t="49616" x="1128713" y="2447925"/>
          <p14:tracePt t="49632" x="1104900" y="2452688"/>
          <p14:tracePt t="49649" x="1085850" y="2452688"/>
          <p14:tracePt t="49665" x="1057275" y="2452688"/>
          <p14:tracePt t="49682" x="1047750" y="2452688"/>
          <p14:tracePt t="49699" x="1038225" y="2452688"/>
          <p14:tracePt t="49715" x="1028700" y="2457450"/>
          <p14:tracePt t="49732" x="1023938" y="2457450"/>
          <p14:tracePt t="49749" x="1019175" y="2462213"/>
          <p14:tracePt t="49784" x="1019175" y="2466975"/>
          <p14:tracePt t="49805" x="1019175" y="2471738"/>
          <p14:tracePt t="49818" x="1019175" y="2476500"/>
          <p14:tracePt t="49861" x="1019175" y="2481263"/>
          <p14:tracePt t="49945" x="1019175" y="2486025"/>
          <p14:tracePt t="49987" x="1019175" y="2490788"/>
          <p14:tracePt t="50127" x="1019175" y="2486025"/>
          <p14:tracePt t="50133" x="1023938" y="2486025"/>
          <p14:tracePt t="50141" x="1028700" y="2490788"/>
          <p14:tracePt t="50148" x="1047750" y="2495550"/>
          <p14:tracePt t="50165" x="1066800" y="2509838"/>
          <p14:tracePt t="50182" x="1104900" y="2528888"/>
          <p14:tracePt t="50198" x="1138238" y="2543175"/>
          <p14:tracePt t="50215" x="1190625" y="2557463"/>
          <p14:tracePt t="50232" x="1262063" y="2571750"/>
          <p14:tracePt t="50248" x="1295400" y="2576513"/>
          <p14:tracePt t="50265" x="1314450" y="2576513"/>
          <p14:tracePt t="50282" x="1343025" y="2576513"/>
          <p14:tracePt t="50298" x="1352550" y="2576513"/>
          <p14:tracePt t="50315" x="1371600" y="2576513"/>
          <p14:tracePt t="50332" x="1381125" y="2576513"/>
          <p14:tracePt t="50348" x="1400175" y="2576513"/>
          <p14:tracePt t="50365" x="1428750" y="2576513"/>
          <p14:tracePt t="50382" x="1447800" y="2571750"/>
          <p14:tracePt t="50398" x="1471613" y="2566988"/>
          <p14:tracePt t="50415" x="1500188" y="2562225"/>
          <p14:tracePt t="50432" x="1509713" y="2562225"/>
          <p14:tracePt t="50448" x="1524000" y="2562225"/>
          <p14:tracePt t="50465" x="1533525" y="2552700"/>
          <p14:tracePt t="50482" x="1543050" y="2552700"/>
          <p14:tracePt t="50498" x="1566863" y="2547938"/>
          <p14:tracePt t="50515" x="1600200" y="2543175"/>
          <p14:tracePt t="50532" x="1619250" y="2543175"/>
          <p14:tracePt t="50548" x="1647825" y="2543175"/>
          <p14:tracePt t="50565" x="1662113" y="2543175"/>
          <p14:tracePt t="50582" x="1666875" y="2543175"/>
          <p14:tracePt t="50598" x="1671638" y="2543175"/>
          <p14:tracePt t="50631" x="1676400" y="2543175"/>
          <p14:tracePt t="50792" x="1681163" y="2543175"/>
          <p14:tracePt t="50827" x="1685925" y="2543175"/>
          <p14:tracePt t="50933" x="1690688" y="2543175"/>
          <p14:tracePt t="64018" x="1714500" y="2538413"/>
          <p14:tracePt t="64025" x="1762125" y="2533650"/>
          <p14:tracePt t="64032" x="1804988" y="2528888"/>
          <p14:tracePt t="64044" x="1847850" y="2524125"/>
          <p14:tracePt t="64060" x="1933575" y="2524125"/>
          <p14:tracePt t="64077" x="1981200" y="2528888"/>
          <p14:tracePt t="64094" x="2028825" y="2533650"/>
          <p14:tracePt t="64110" x="2085975" y="2543175"/>
          <p14:tracePt t="64127" x="2114550" y="2552700"/>
          <p14:tracePt t="64144" x="2138363" y="2552700"/>
          <p14:tracePt t="64177" x="2143125" y="2552700"/>
          <p14:tracePt t="64221" x="2147888" y="2552700"/>
          <p14:tracePt t="64347" x="2152650" y="2552700"/>
          <p14:tracePt t="64649" x="2171700" y="2552700"/>
          <p14:tracePt t="64656" x="2200275" y="2547938"/>
          <p14:tracePt t="64662" x="2233613" y="2543175"/>
          <p14:tracePt t="64677" x="2286000" y="2538413"/>
          <p14:tracePt t="64694" x="2328863" y="2533650"/>
          <p14:tracePt t="64710" x="2366963" y="2528888"/>
          <p14:tracePt t="64727" x="2390775" y="2524125"/>
          <p14:tracePt t="64743" x="2419350" y="2519363"/>
          <p14:tracePt t="64760" x="2462213" y="2514600"/>
          <p14:tracePt t="64777" x="2481263" y="2514600"/>
          <p14:tracePt t="64793" x="2495550" y="2514600"/>
          <p14:tracePt t="64810" x="2514600" y="2514600"/>
          <p14:tracePt t="64827" x="2533650" y="2519363"/>
          <p14:tracePt t="64844" x="2557463" y="2519363"/>
          <p14:tracePt t="64860" x="2562225" y="2524125"/>
          <p14:tracePt t="64877" x="2571750" y="2524125"/>
          <p14:tracePt t="64893" x="2595563" y="2524125"/>
          <p14:tracePt t="64910" x="2605088" y="2524125"/>
          <p14:tracePt t="64927" x="2619375" y="2524125"/>
          <p14:tracePt t="64943" x="2628900" y="2524125"/>
          <p14:tracePt t="64992" x="2633663" y="2524125"/>
          <p14:tracePt t="78518" x="2619375" y="2533650"/>
          <p14:tracePt t="78525" x="2586038" y="2552700"/>
          <p14:tracePt t="78531" x="2557463" y="2581275"/>
          <p14:tracePt t="78539" x="2528888" y="2600325"/>
          <p14:tracePt t="78555" x="2466975" y="2662238"/>
          <p14:tracePt t="78572" x="2414588" y="2714625"/>
          <p14:tracePt t="78589" x="2352675" y="2786063"/>
          <p14:tracePt t="78605" x="2314575" y="2819400"/>
          <p14:tracePt t="78622" x="2281238" y="2852738"/>
          <p14:tracePt t="78639" x="2262188" y="2867025"/>
          <p14:tracePt t="78655" x="2257425" y="2871788"/>
          <p14:tracePt t="78672" x="2252663" y="2876550"/>
          <p14:tracePt t="78689" x="2247900" y="2886075"/>
          <p14:tracePt t="78705" x="2247900" y="2890838"/>
          <p14:tracePt t="78722" x="2238375" y="2914650"/>
          <p14:tracePt t="78739" x="2228850" y="2928938"/>
          <p14:tracePt t="78756" x="2224088" y="2962275"/>
          <p14:tracePt t="78772" x="2219325" y="2986088"/>
          <p14:tracePt t="78789" x="2209800" y="3000375"/>
          <p14:tracePt t="78805" x="2200275" y="3024188"/>
          <p14:tracePt t="78822" x="2200275" y="3033713"/>
          <p14:tracePt t="78839" x="2195513" y="3043238"/>
          <p14:tracePt t="78872" x="2181225" y="3057525"/>
          <p14:tracePt t="78889" x="2124075" y="3095625"/>
          <p14:tracePt t="78905" x="2062163" y="3114675"/>
          <p14:tracePt t="78922" x="1990725" y="3143250"/>
          <p14:tracePt t="78939" x="1876425" y="3171825"/>
          <p14:tracePt t="78955" x="1804988" y="3190875"/>
          <p14:tracePt t="78972" x="1709738" y="3200400"/>
          <p14:tracePt t="78989" x="1657350" y="3205163"/>
          <p14:tracePt t="79005" x="1628775" y="3205163"/>
          <p14:tracePt t="79022" x="1604963" y="3205163"/>
          <p14:tracePt t="79039" x="1600200" y="3205163"/>
          <p14:tracePt t="79491" x="1581150" y="3205163"/>
          <p14:tracePt t="79498" x="1547813" y="3205163"/>
          <p14:tracePt t="79505" x="1528763" y="3200400"/>
          <p14:tracePt t="79522" x="1481138" y="3186113"/>
          <p14:tracePt t="79539" x="1443038" y="3176588"/>
          <p14:tracePt t="79555" x="1409700" y="3162300"/>
          <p14:tracePt t="79572" x="1381125" y="3152775"/>
          <p14:tracePt t="79588" x="1352550" y="3143250"/>
          <p14:tracePt t="79605" x="1338263" y="3138488"/>
          <p14:tracePt t="79622" x="1328738" y="3133725"/>
          <p14:tracePt t="79639" x="1314450" y="3128963"/>
          <p14:tracePt t="79672" x="1309688" y="3128963"/>
          <p14:tracePt t="79981" x="1314450" y="3133725"/>
          <p14:tracePt t="79988" x="1323975" y="3133725"/>
          <p14:tracePt t="79995" x="1343025" y="3138488"/>
          <p14:tracePt t="80005" x="1357313" y="3143250"/>
          <p14:tracePt t="80022" x="1404938" y="3148013"/>
          <p14:tracePt t="80038" x="1485900" y="3148013"/>
          <p14:tracePt t="80055" x="1533525" y="3148013"/>
          <p14:tracePt t="80072" x="1566863" y="3148013"/>
          <p14:tracePt t="80088" x="1590675" y="3148013"/>
          <p14:tracePt t="80105" x="1604963" y="3148013"/>
          <p14:tracePt t="80122" x="1633538" y="3143250"/>
          <p14:tracePt t="80138" x="1647825" y="3143250"/>
          <p14:tracePt t="80155" x="1666875" y="3143250"/>
          <p14:tracePt t="80172" x="1690688" y="3143250"/>
          <p14:tracePt t="80188" x="1704975" y="3143250"/>
          <p14:tracePt t="80205" x="1728788" y="3143250"/>
          <p14:tracePt t="80222" x="1743075" y="3143250"/>
          <p14:tracePt t="80238" x="1757363" y="3133725"/>
          <p14:tracePt t="80255" x="1771650" y="3133725"/>
          <p14:tracePt t="80272" x="1776413" y="3133725"/>
          <p14:tracePt t="80288" x="1781175" y="3133725"/>
          <p14:tracePt t="80305" x="1790700" y="3133725"/>
          <p14:tracePt t="80322" x="1800225" y="3133725"/>
          <p14:tracePt t="80338" x="1819275" y="3133725"/>
          <p14:tracePt t="80355" x="1833563" y="3133725"/>
          <p14:tracePt t="80371" x="1852613" y="3138488"/>
          <p14:tracePt t="80388" x="1876425" y="3138488"/>
          <p14:tracePt t="80405" x="1890713" y="3138488"/>
          <p14:tracePt t="80422" x="1909763" y="3138488"/>
          <p14:tracePt t="80438" x="1919288" y="3138488"/>
          <p14:tracePt t="80455" x="1933575" y="3138488"/>
          <p14:tracePt t="80472" x="1943100" y="3138488"/>
          <p14:tracePt t="80488" x="1947863" y="3138488"/>
          <p14:tracePt t="80505" x="1952625" y="3138488"/>
          <p14:tracePt t="80522" x="1957388" y="3138488"/>
          <p14:tracePt t="80538" x="1962150" y="3138488"/>
          <p14:tracePt t="85148" x="2000250" y="3133725"/>
          <p14:tracePt t="85155" x="2038350" y="3124200"/>
          <p14:tracePt t="85162" x="2076450" y="3119438"/>
          <p14:tracePt t="85170" x="2114550" y="3114675"/>
          <p14:tracePt t="85187" x="2219325" y="3086100"/>
          <p14:tracePt t="85203" x="2366963" y="3071813"/>
          <p14:tracePt t="85220" x="2481263" y="3062288"/>
          <p14:tracePt t="85237" x="2600325" y="3043238"/>
          <p14:tracePt t="85253" x="2757488" y="3028950"/>
          <p14:tracePt t="85270" x="2857500" y="3024188"/>
          <p14:tracePt t="85287" x="2943225" y="3019425"/>
          <p14:tracePt t="85303" x="3005138" y="3019425"/>
          <p14:tracePt t="85320" x="3033713" y="3014663"/>
          <p14:tracePt t="85337" x="3052763" y="3014663"/>
          <p14:tracePt t="85370" x="3057525" y="3014663"/>
          <p14:tracePt t="85435" x="3057525" y="3019425"/>
          <p14:tracePt t="85547" x="3057525" y="3024188"/>
          <p14:tracePt t="85596" x="3057525" y="3028950"/>
          <p14:tracePt t="85708" x="3057525" y="3033713"/>
          <p14:tracePt t="85743" x="3057525" y="3038475"/>
          <p14:tracePt t="85806" x="3062288" y="3038475"/>
          <p14:tracePt t="85813" x="3062288" y="3043238"/>
          <p14:tracePt t="85869" x="3067050" y="3043238"/>
          <p14:tracePt t="86044" x="3067050" y="3048000"/>
          <p14:tracePt t="86163" x="3071813" y="3048000"/>
          <p14:tracePt t="87220" x="3019425" y="3062288"/>
          <p14:tracePt t="87227" x="2943225" y="3076575"/>
          <p14:tracePt t="87236" x="2871788" y="3105150"/>
          <p14:tracePt t="87253" x="2643188" y="3195638"/>
          <p14:tracePt t="87269" x="2300288" y="3362325"/>
          <p14:tracePt t="87286" x="2081213" y="3448050"/>
          <p14:tracePt t="87302" x="1928813" y="3514725"/>
          <p14:tracePt t="87319" x="1724025" y="3614738"/>
          <p14:tracePt t="87336" x="1643063" y="3662363"/>
          <p14:tracePt t="87353" x="1566863" y="3705225"/>
          <p14:tracePt t="87369" x="1557338" y="3714750"/>
          <p14:tracePt t="87386" x="1547813" y="3719513"/>
          <p14:tracePt t="87403" x="1543050" y="3719513"/>
          <p14:tracePt t="87419" x="1543050" y="3724275"/>
          <p14:tracePt t="87536" x="1543050" y="3729038"/>
          <p14:tracePt t="87563" x="1547813" y="3729038"/>
          <p14:tracePt t="87633" x="1552575" y="3729038"/>
          <p14:tracePt t="87647" x="1557338" y="3724275"/>
          <p14:tracePt t="87654" x="1566863" y="3724275"/>
          <p14:tracePt t="87669" x="1604963" y="3719513"/>
          <p14:tracePt t="87686" x="1666875" y="3719513"/>
          <p14:tracePt t="87703" x="1747838" y="3714750"/>
          <p14:tracePt t="87719" x="1790700" y="3714750"/>
          <p14:tracePt t="87736" x="1838325" y="3714750"/>
          <p14:tracePt t="87752" x="1928813" y="3709988"/>
          <p14:tracePt t="87769" x="1985963" y="3705225"/>
          <p14:tracePt t="87786" x="2028825" y="3695700"/>
          <p14:tracePt t="87802" x="2071688" y="3686175"/>
          <p14:tracePt t="87819" x="2100263" y="3686175"/>
          <p14:tracePt t="87836" x="2143125" y="3686175"/>
          <p14:tracePt t="87852" x="2171700" y="3681413"/>
          <p14:tracePt t="87869" x="2185988" y="3681413"/>
          <p14:tracePt t="87886" x="2214563" y="3681413"/>
          <p14:tracePt t="87902" x="2224088" y="3681413"/>
          <p14:tracePt t="87919" x="2228850" y="3681413"/>
          <p14:tracePt t="87936" x="2238375" y="3681413"/>
          <p14:tracePt t="87962" x="2243138" y="3681413"/>
          <p14:tracePt t="94229" x="2238375" y="3690938"/>
          <p14:tracePt t="94235" x="2224088" y="3709988"/>
          <p14:tracePt t="94242" x="2205038" y="3733800"/>
          <p14:tracePt t="94250" x="2185988" y="3748088"/>
          <p14:tracePt t="94267" x="2138363" y="3800475"/>
          <p14:tracePt t="94284" x="2062163" y="3871913"/>
          <p14:tracePt t="94300" x="2019300" y="3914775"/>
          <p14:tracePt t="94317" x="1990725" y="3943350"/>
          <p14:tracePt t="94334" x="1962150" y="3971925"/>
          <p14:tracePt t="94350" x="1943100" y="3990975"/>
          <p14:tracePt t="94367" x="1928813" y="4000500"/>
          <p14:tracePt t="94384" x="1900238" y="4019550"/>
          <p14:tracePt t="94400" x="1881188" y="4033838"/>
          <p14:tracePt t="94417" x="1862138" y="4043363"/>
          <p14:tracePt t="94434" x="1852613" y="4048125"/>
          <p14:tracePt t="94450" x="1843088" y="4057650"/>
          <p14:tracePt t="94467" x="1824038" y="4067175"/>
          <p14:tracePt t="94484" x="1800225" y="4081463"/>
          <p14:tracePt t="94500" x="1776413" y="4100513"/>
          <p14:tracePt t="94517" x="1738313" y="4124325"/>
          <p14:tracePt t="94534" x="1724025" y="4143375"/>
          <p14:tracePt t="94550" x="1695450" y="4171950"/>
          <p14:tracePt t="94567" x="1676400" y="4186238"/>
          <p14:tracePt t="94583" x="1657350" y="4200525"/>
          <p14:tracePt t="94600" x="1633538" y="4229100"/>
          <p14:tracePt t="94617" x="1614488" y="4248150"/>
          <p14:tracePt t="94634" x="1600200" y="4267200"/>
          <p14:tracePt t="94650" x="1585913" y="4291013"/>
          <p14:tracePt t="94667" x="1581150" y="4305300"/>
          <p14:tracePt t="94683" x="1581150" y="4314825"/>
          <p14:tracePt t="94718" x="1581150" y="4319588"/>
          <p14:tracePt t="94859" x="1600200" y="4329113"/>
          <p14:tracePt t="94867" x="1604963" y="4329113"/>
          <p14:tracePt t="94883" x="1638300" y="4352925"/>
          <p14:tracePt t="94900" x="1685925" y="4371975"/>
          <p14:tracePt t="94917" x="1709738" y="4386263"/>
          <p14:tracePt t="94933" x="1743075" y="4395788"/>
          <p14:tracePt t="94950" x="1781175" y="4400550"/>
          <p14:tracePt t="94967" x="1809750" y="4400550"/>
          <p14:tracePt t="94984" x="1843088" y="4400550"/>
          <p14:tracePt t="95000" x="1885950" y="4395788"/>
          <p14:tracePt t="95017" x="1905000" y="4395788"/>
          <p14:tracePt t="95033" x="1919288" y="4391025"/>
          <p14:tracePt t="95050" x="1928813" y="4391025"/>
          <p14:tracePt t="95067" x="1933575" y="4391025"/>
          <p14:tracePt t="95083" x="1943100" y="4381500"/>
          <p14:tracePt t="95100" x="1947863" y="4381500"/>
          <p14:tracePt t="95117" x="1957388" y="4376738"/>
          <p14:tracePt t="95133" x="1962150" y="4376738"/>
          <p14:tracePt t="95167" x="1966913" y="4376738"/>
          <p14:tracePt t="95183" x="1971675" y="4376738"/>
          <p14:tracePt t="95243" x="1976438" y="4376738"/>
          <p14:tracePt t="95313" x="1981200" y="4376738"/>
          <p14:tracePt t="95341" x="1985963" y="4376738"/>
          <p14:tracePt t="95398" x="1990725" y="4376738"/>
          <p14:tracePt t="95404" x="1995488" y="4376738"/>
          <p14:tracePt t="95416" x="2005013" y="4376738"/>
          <p14:tracePt t="95433" x="2033588" y="4376738"/>
          <p14:tracePt t="95450" x="2062163" y="4381500"/>
          <p14:tracePt t="95467" x="2095500" y="4381500"/>
          <p14:tracePt t="95483" x="2119313" y="4381500"/>
          <p14:tracePt t="95500" x="2133600" y="4381500"/>
          <p14:tracePt t="95516" x="2152650" y="4381500"/>
          <p14:tracePt t="95533" x="2162175" y="4381500"/>
          <p14:tracePt t="95550" x="2166938" y="4381500"/>
          <p14:tracePt t="95566" x="2171700" y="4381500"/>
          <p14:tracePt t="95614" x="2176463" y="4381500"/>
          <p14:tracePt t="97722" x="2266950" y="4357688"/>
          <p14:tracePt t="97729" x="2305050" y="4348163"/>
          <p14:tracePt t="97736" x="2352675" y="4338638"/>
          <p14:tracePt t="97749" x="2395538" y="4329113"/>
          <p14:tracePt t="97766" x="2509838" y="4310063"/>
          <p14:tracePt t="97782" x="2571750" y="4305300"/>
          <p14:tracePt t="97799" x="2676525" y="4295775"/>
          <p14:tracePt t="97816" x="2733675" y="4295775"/>
          <p14:tracePt t="97832" x="2786063" y="4291013"/>
          <p14:tracePt t="97849" x="2847975" y="4281488"/>
          <p14:tracePt t="97866" x="2886075" y="4281488"/>
          <p14:tracePt t="97882" x="2938463" y="4276725"/>
          <p14:tracePt t="97899" x="2967038" y="4276725"/>
          <p14:tracePt t="97916" x="2986088" y="4276725"/>
          <p14:tracePt t="97932" x="2995613" y="4271963"/>
          <p14:tracePt t="97949" x="3000375" y="4271963"/>
          <p14:tracePt t="97982" x="3005138" y="4271963"/>
          <p14:tracePt t="98072" x="3009900" y="4271963"/>
          <p14:tracePt t="98149" x="3014663" y="4271963"/>
          <p14:tracePt t="98542" x="3043238" y="4267200"/>
          <p14:tracePt t="98549" x="3081338" y="4257675"/>
          <p14:tracePt t="98565" x="3138488" y="4238625"/>
          <p14:tracePt t="98582" x="3224213" y="4205288"/>
          <p14:tracePt t="98599" x="3271838" y="4186238"/>
          <p14:tracePt t="98615" x="3314700" y="4167188"/>
          <p14:tracePt t="98632" x="3381375" y="4133850"/>
          <p14:tracePt t="98649" x="3405188" y="4114800"/>
          <p14:tracePt t="98665" x="3419475" y="4114800"/>
          <p14:tracePt t="99059" x="3462338" y="4057650"/>
          <p14:tracePt t="99066" x="3519488" y="4014788"/>
          <p14:tracePt t="99082" x="3657600" y="3905250"/>
          <p14:tracePt t="99099" x="3790950" y="3819525"/>
          <p14:tracePt t="99115" x="4071938" y="3652838"/>
          <p14:tracePt t="99132" x="4267200" y="3552825"/>
          <p14:tracePt t="99149" x="4481513" y="3467100"/>
          <p14:tracePt t="99165" x="4833938" y="3324225"/>
          <p14:tracePt t="99182" x="5043488" y="3224213"/>
          <p14:tracePt t="99199" x="5348288" y="3086100"/>
          <p14:tracePt t="99215" x="5505450" y="3005138"/>
          <p14:tracePt t="99232" x="5676900" y="2919413"/>
          <p14:tracePt t="99248" x="5876925" y="2781300"/>
          <p14:tracePt t="99265" x="6015038" y="2695575"/>
          <p14:tracePt t="99282" x="6110288" y="2643188"/>
          <p14:tracePt t="99298" x="6196013" y="2586038"/>
          <p14:tracePt t="99315" x="6224588" y="2571750"/>
          <p14:tracePt t="99332" x="6238875" y="2562225"/>
          <p14:tracePt t="99348" x="6238875" y="2557463"/>
          <p14:tracePt t="99599" x="6234113" y="2557463"/>
          <p14:tracePt t="99626" x="6229350" y="2557463"/>
          <p14:tracePt t="99661" x="6229350" y="2562225"/>
          <p14:tracePt t="99781" x="6234113" y="2562225"/>
          <p14:tracePt t="99788" x="6257925" y="2562225"/>
          <p14:tracePt t="99798" x="6291263" y="2557463"/>
          <p14:tracePt t="99815" x="6405563" y="2528888"/>
          <p14:tracePt t="99832" x="6472238" y="2514600"/>
          <p14:tracePt t="99848" x="6557963" y="2490788"/>
          <p14:tracePt t="99865" x="6672263" y="2471738"/>
          <p14:tracePt t="99882" x="6710363" y="2462213"/>
          <p14:tracePt t="99898" x="6724650" y="2452688"/>
          <p14:tracePt t="99915" x="6738938" y="2452688"/>
          <p14:tracePt t="101665" x="6719888" y="2452688"/>
          <p14:tracePt t="101671" x="6681788" y="2452688"/>
          <p14:tracePt t="101681" x="6643688" y="2452688"/>
          <p14:tracePt t="101698" x="6591300" y="2452688"/>
          <p14:tracePt t="101714" x="6496050" y="2457450"/>
          <p14:tracePt t="101731" x="6443663" y="2462213"/>
          <p14:tracePt t="101748" x="6376988" y="2462213"/>
          <p14:tracePt t="101764" x="6357938" y="2466975"/>
          <p14:tracePt t="101781" x="6343650" y="2471738"/>
          <p14:tracePt t="101910" x="6348413" y="2471738"/>
          <p14:tracePt t="101916" x="6353175" y="2471738"/>
          <p14:tracePt t="101923" x="6357938" y="2471738"/>
          <p14:tracePt t="101931" x="6362700" y="2466975"/>
          <p14:tracePt t="101948" x="6396038" y="2466975"/>
          <p14:tracePt t="101964" x="6462713" y="2462213"/>
          <p14:tracePt t="101981" x="6615113" y="2447925"/>
          <p14:tracePt t="101998" x="6719888" y="2443163"/>
          <p14:tracePt t="102014" x="6843713" y="2438400"/>
          <p14:tracePt t="102031" x="6905625" y="2438400"/>
          <p14:tracePt t="102048" x="6962775" y="2433638"/>
          <p14:tracePt t="102064" x="7048500" y="2428875"/>
          <p14:tracePt t="102081" x="7091363" y="2428875"/>
          <p14:tracePt t="102098" x="7119938" y="2428875"/>
          <p14:tracePt t="102114" x="7153275" y="2424113"/>
          <p14:tracePt t="102131" x="7167563" y="2419350"/>
          <p14:tracePt t="102147" x="7196138" y="2409825"/>
          <p14:tracePt t="102164" x="7215188" y="2405063"/>
          <p14:tracePt t="102181" x="7224713" y="2405063"/>
          <p14:tracePt t="102197" x="7234238" y="2405063"/>
          <p14:tracePt t="102214" x="7239000" y="2405063"/>
          <p14:tracePt t="102231" x="7243763" y="2405063"/>
          <p14:tracePt t="102442" x="7243763" y="2409825"/>
          <p14:tracePt t="102470" x="7243763" y="2414588"/>
          <p14:tracePt t="102484" x="7248525" y="2414588"/>
          <p14:tracePt t="102505" x="7248525" y="2419350"/>
          <p14:tracePt t="102540" x="7248525" y="2424113"/>
          <p14:tracePt t="102596" x="7248525" y="2428875"/>
          <p14:tracePt t="102631" x="7248525" y="2433638"/>
          <p14:tracePt t="102666" x="7253288" y="2433638"/>
          <p14:tracePt t="102729" x="7258050" y="2433638"/>
          <p14:tracePt t="102764" x="7272338" y="2433638"/>
          <p14:tracePt t="102771" x="7281863" y="2438400"/>
          <p14:tracePt t="102781" x="7296150" y="2438400"/>
          <p14:tracePt t="102797" x="7329488" y="2447925"/>
          <p14:tracePt t="102814" x="7400925" y="2447925"/>
          <p14:tracePt t="102831" x="7443788" y="2452688"/>
          <p14:tracePt t="102848" x="7496175" y="2452688"/>
          <p14:tracePt t="102864" x="7510463" y="2452688"/>
          <p14:tracePt t="102881" x="7519988" y="2452688"/>
          <p14:tracePt t="102911" x="7524750" y="2452688"/>
          <p14:tracePt t="104088" x="7519988" y="2452688"/>
          <p14:tracePt t="104095" x="7510463" y="2452688"/>
          <p14:tracePt t="104101" x="7496175" y="2452688"/>
          <p14:tracePt t="104114" x="7491413" y="2452688"/>
          <p14:tracePt t="104130" x="7439025" y="2452688"/>
          <p14:tracePt t="104147" x="7419975" y="2452688"/>
          <p14:tracePt t="104163" x="7405688" y="2452688"/>
          <p14:tracePt t="104180" x="7386638" y="2452688"/>
          <p14:tracePt t="104197" x="7329488" y="2452688"/>
          <p14:tracePt t="104213" x="7281863" y="2447925"/>
          <p14:tracePt t="104230" x="7262813" y="2447925"/>
          <p14:tracePt t="104263" x="7258050" y="2447925"/>
          <p14:tracePt t="104280" x="7253288" y="2447925"/>
          <p14:tracePt t="104536" x="7258050" y="2447925"/>
          <p14:tracePt t="104543" x="7262813" y="2447925"/>
          <p14:tracePt t="104557" x="7267575" y="2447925"/>
          <p14:tracePt t="104571" x="7272338" y="2447925"/>
          <p14:tracePt t="104585" x="7277100" y="2447925"/>
          <p14:tracePt t="104597" x="7286625" y="2447925"/>
          <p14:tracePt t="104613" x="7300913" y="2452688"/>
          <p14:tracePt t="104630" x="7305675" y="2457450"/>
          <p14:tracePt t="104647" x="7315200" y="2457450"/>
          <p14:tracePt t="104663" x="7319963" y="2462213"/>
          <p14:tracePt t="104680" x="7324725" y="2462213"/>
          <p14:tracePt t="104697" x="7334250" y="2462213"/>
          <p14:tracePt t="104713" x="7339013" y="2462213"/>
          <p14:tracePt t="104730" x="7343775" y="2462213"/>
          <p14:tracePt t="104795" x="7348538" y="2462213"/>
          <p14:tracePt t="107597" x="7310438" y="2471738"/>
          <p14:tracePt t="107603" x="7243763" y="2490788"/>
          <p14:tracePt t="107612" x="7167563" y="2509838"/>
          <p14:tracePt t="107629" x="7015163" y="2547938"/>
          <p14:tracePt t="107646" x="6834188" y="2609850"/>
          <p14:tracePt t="107662" x="6724650" y="2652713"/>
          <p14:tracePt t="107679" x="6643688" y="2690813"/>
          <p14:tracePt t="107696" x="6586538" y="2714625"/>
          <p14:tracePt t="107712" x="6572250" y="2724150"/>
          <p14:tracePt t="107729" x="6567488" y="2728913"/>
          <p14:tracePt t="107968" x="6572250" y="2728913"/>
          <p14:tracePt t="107975" x="6581775" y="2724150"/>
          <p14:tracePt t="107981" x="6591300" y="2724150"/>
          <p14:tracePt t="107995" x="6634163" y="2724150"/>
          <p14:tracePt t="108012" x="6696075" y="2724150"/>
          <p14:tracePt t="108029" x="6753225" y="2733675"/>
          <p14:tracePt t="108046" x="6815138" y="2743200"/>
          <p14:tracePt t="108062" x="6867525" y="2752725"/>
          <p14:tracePt t="108079" x="6938963" y="2757488"/>
          <p14:tracePt t="108095" x="6981825" y="2762250"/>
          <p14:tracePt t="108112" x="7015163" y="2767013"/>
          <p14:tracePt t="108129" x="7053263" y="2767013"/>
          <p14:tracePt t="108145" x="7067550" y="2767013"/>
          <p14:tracePt t="108162" x="7081838" y="2767013"/>
          <p14:tracePt t="108179" x="7105650" y="2767013"/>
          <p14:tracePt t="108196" x="7115175" y="2767013"/>
          <p14:tracePt t="108212" x="7119938" y="2762250"/>
          <p14:tracePt t="108245" x="7124700" y="2762250"/>
          <p14:tracePt t="108268" x="7129463" y="2762250"/>
          <p14:tracePt t="108318" x="7134225" y="2762250"/>
          <p14:tracePt t="108388" x="7134225" y="2757488"/>
          <p14:tracePt t="108430" x="7134225" y="2752725"/>
          <p14:tracePt t="108457" x="7134225" y="2747963"/>
          <p14:tracePt t="108486" x="7134225" y="2743200"/>
          <p14:tracePt t="108528" x="7124700" y="2738438"/>
          <p14:tracePt t="108541" x="7119938" y="2738438"/>
          <p14:tracePt t="108555" x="7119938" y="2733675"/>
          <p14:tracePt t="108563" x="7115175" y="2733675"/>
          <p14:tracePt t="108579" x="7110413" y="2733675"/>
          <p14:tracePt t="108597" x="7105650" y="2733675"/>
          <p14:tracePt t="108612" x="7096125" y="2733675"/>
          <p14:tracePt t="108654" x="7091363" y="2733675"/>
          <p14:tracePt t="108717" x="7086600" y="2733675"/>
          <p14:tracePt t="108927" x="7091363" y="2733675"/>
          <p14:tracePt t="109081" x="7091363" y="2738438"/>
          <p14:tracePt t="109557" x="7115175" y="2743200"/>
          <p14:tracePt t="109564" x="7148513" y="2747963"/>
          <p14:tracePt t="109586" x="7277100" y="2767013"/>
          <p14:tracePt t="109592" x="7300913" y="2771775"/>
          <p14:tracePt t="109599" x="7324725" y="2776538"/>
          <p14:tracePt t="109612" x="7358063" y="2786063"/>
          <p14:tracePt t="109628" x="7462838" y="2800350"/>
          <p14:tracePt t="109645" x="7529513" y="2805113"/>
          <p14:tracePt t="109662" x="7567613" y="2805113"/>
          <p14:tracePt t="115019" x="7558088" y="2824163"/>
          <p14:tracePt t="115026" x="7539038" y="2862263"/>
          <p14:tracePt t="115033" x="7510463" y="2890838"/>
          <p14:tracePt t="115043" x="7472363" y="2924175"/>
          <p14:tracePt t="115060" x="7381875" y="3038475"/>
          <p14:tracePt t="115076" x="7315200" y="3114675"/>
          <p14:tracePt t="115093" x="7272338" y="3167063"/>
          <p14:tracePt t="115110" x="7215188" y="3243263"/>
          <p14:tracePt t="115126" x="7172325" y="3290888"/>
          <p14:tracePt t="115143" x="7138988" y="3357563"/>
          <p14:tracePt t="115145" x="7124700" y="3371850"/>
          <p14:tracePt t="115160" x="7100888" y="3409950"/>
          <p14:tracePt t="115177" x="7081838" y="3433763"/>
          <p14:tracePt t="115193" x="7072313" y="3448050"/>
          <p14:tracePt t="115210" x="7072313" y="3452813"/>
          <p14:tracePt t="115226" x="7067550" y="3452813"/>
          <p14:tracePt t="115260" x="7067550" y="3457575"/>
          <p14:tracePt t="115306" x="7067550" y="3462338"/>
          <p14:tracePt t="115312" x="7067550" y="3467100"/>
          <p14:tracePt t="115320" x="7062788" y="3471863"/>
          <p14:tracePt t="115326" x="7062788" y="3476625"/>
          <p14:tracePt t="115343" x="7058025" y="3486150"/>
          <p14:tracePt t="115360" x="7053263" y="3500438"/>
          <p14:tracePt t="115376" x="7053263" y="3509963"/>
          <p14:tracePt t="115393" x="7053263" y="3514725"/>
          <p14:tracePt t="115410" x="7053263" y="3524250"/>
          <p14:tracePt t="115495" x="7053263" y="3529013"/>
          <p14:tracePt t="115501" x="7062788" y="3529013"/>
          <p14:tracePt t="115510" x="7067550" y="3529013"/>
          <p14:tracePt t="115526" x="7081838" y="3533775"/>
          <p14:tracePt t="115543" x="7110413" y="3548063"/>
          <p14:tracePt t="115560" x="7129463" y="3552825"/>
          <p14:tracePt t="115576" x="7134225" y="3552825"/>
          <p14:tracePt t="115593" x="7143750" y="3562350"/>
          <p14:tracePt t="115626" x="7158038" y="3567113"/>
          <p14:tracePt t="115643" x="7167563" y="3567113"/>
          <p14:tracePt t="115660" x="7172325" y="3571875"/>
          <p14:tracePt t="115676" x="7186613" y="3576638"/>
          <p14:tracePt t="115710" x="7191375" y="3576638"/>
          <p14:tracePt t="115768" x="7196138" y="3576638"/>
          <p14:tracePt t="115802" x="7200900" y="3576638"/>
          <p14:tracePt t="115901" x="7205663" y="3576638"/>
          <p14:tracePt t="116391" x="7219950" y="3576638"/>
          <p14:tracePt t="116398" x="7229475" y="3576638"/>
          <p14:tracePt t="116409" x="7239000" y="3576638"/>
          <p14:tracePt t="116426" x="7281863" y="3576638"/>
          <p14:tracePt t="116443" x="7315200" y="3571875"/>
          <p14:tracePt t="116459" x="7358063" y="3557588"/>
          <p14:tracePt t="116476" x="7458075" y="3543300"/>
          <p14:tracePt t="116493" x="7515225" y="3533775"/>
          <p14:tracePt t="116509" x="7591425" y="3524250"/>
          <p14:tracePt t="116526" x="7639050" y="3519488"/>
          <p14:tracePt t="116543" x="7681913" y="3505200"/>
          <p14:tracePt t="116559" x="7729538" y="3500438"/>
          <p14:tracePt t="116576" x="7758113" y="3495675"/>
          <p14:tracePt t="116593" x="7777163" y="3490913"/>
          <p14:tracePt t="116609" x="7796213" y="3486150"/>
          <p14:tracePt t="116626" x="7805738" y="3486150"/>
          <p14:tracePt t="116643" x="7810500" y="3486150"/>
          <p14:tracePt t="116676" x="7815263" y="3486150"/>
          <p14:tracePt t="116698" x="7820025" y="3486150"/>
          <p14:tracePt t="116811" x="7824788" y="3486150"/>
          <p14:tracePt t="119759" x="7800975" y="3476625"/>
          <p14:tracePt t="119766" x="7767638" y="3467100"/>
          <p14:tracePt t="119775" x="7720013" y="3452813"/>
          <p14:tracePt t="119792" x="7610475" y="3409950"/>
          <p14:tracePt t="119808" x="7448550" y="3357563"/>
          <p14:tracePt t="119825" x="7329488" y="3309938"/>
          <p14:tracePt t="119842" x="7191375" y="3228975"/>
          <p14:tracePt t="119858" x="7124700" y="3157538"/>
          <p14:tracePt t="119875" x="7067550" y="3086100"/>
          <p14:tracePt t="119891" x="7010400" y="2981325"/>
          <p14:tracePt t="119908" x="6981825" y="2914650"/>
          <p14:tracePt t="119925" x="6962775" y="2862263"/>
          <p14:tracePt t="119941" x="6953250" y="2828925"/>
          <p14:tracePt t="119958" x="6953250" y="2819400"/>
          <p14:tracePt t="119975" x="6953250" y="2814638"/>
          <p14:tracePt t="120025" x="6958013" y="2814638"/>
          <p14:tracePt t="120046" x="6958013" y="2819400"/>
          <p14:tracePt t="120052" x="6962775" y="2819400"/>
          <p14:tracePt t="120059" x="6967538" y="2824163"/>
          <p14:tracePt t="120081" x="6967538" y="2833688"/>
          <p14:tracePt t="120091" x="6967538" y="2838450"/>
          <p14:tracePt t="120108" x="6967538" y="2843213"/>
          <p14:tracePt t="120125" x="6967538" y="2852738"/>
          <p14:tracePt t="120141" x="6967538" y="2857500"/>
          <p14:tracePt t="120158" x="6953250" y="2867025"/>
          <p14:tracePt t="120175" x="6934200" y="2876550"/>
          <p14:tracePt t="120191" x="6905625" y="2876550"/>
          <p14:tracePt t="120208" x="6843713" y="2876550"/>
          <p14:tracePt t="120225" x="6762750" y="2876550"/>
          <p14:tracePt t="120241" x="6643688" y="2867025"/>
          <p14:tracePt t="120258" x="6553200" y="2867025"/>
          <p14:tracePt t="120275" x="6453188" y="2881313"/>
          <p14:tracePt t="120291" x="6329363" y="2890838"/>
          <p14:tracePt t="120308" x="6272213" y="2895600"/>
          <p14:tracePt t="120325" x="6234113" y="2905125"/>
          <p14:tracePt t="120341" x="6229350" y="2909888"/>
          <p14:tracePt t="120641" x="6148388" y="2938463"/>
          <p14:tracePt t="120648" x="5991225" y="3005138"/>
          <p14:tracePt t="120658" x="5805488" y="3086100"/>
          <p14:tracePt t="120676" x="5210175" y="3328988"/>
          <p14:tracePt t="120691" x="4886325" y="3462338"/>
          <p14:tracePt t="120708" x="4562475" y="3571875"/>
          <p14:tracePt t="120725" x="4224338" y="3671888"/>
          <p14:tracePt t="120741" x="4081463" y="3709988"/>
          <p14:tracePt t="120758" x="3957638" y="3738563"/>
          <p14:tracePt t="120759" x="3905250" y="3743325"/>
          <p14:tracePt t="120775" x="3805238" y="3762375"/>
          <p14:tracePt t="120791" x="3733800" y="3776663"/>
          <p14:tracePt t="120808" x="3638550" y="3786188"/>
          <p14:tracePt t="120824" x="3586163" y="3790950"/>
          <p14:tracePt t="120841" x="3543300" y="3790950"/>
          <p14:tracePt t="120858" x="3476625" y="3790950"/>
          <p14:tracePt t="120874" x="3457575" y="3790950"/>
          <p14:tracePt t="120891" x="3443288" y="3790950"/>
          <p14:tracePt t="120942" x="3443288" y="3795713"/>
          <p14:tracePt t="120970" x="3448050" y="3800475"/>
          <p14:tracePt t="120977" x="3457575" y="3805238"/>
          <p14:tracePt t="120991" x="3462338" y="3814763"/>
          <p14:tracePt t="121008" x="3500438" y="3848100"/>
          <p14:tracePt t="121025" x="3524250" y="3881438"/>
          <p14:tracePt t="121041" x="3552825" y="3919538"/>
          <p14:tracePt t="121058" x="3557588" y="3943350"/>
          <p14:tracePt t="121074" x="3529013" y="3976688"/>
          <p14:tracePt t="121091" x="3438525" y="4005263"/>
          <p14:tracePt t="121108" x="3300413" y="4052888"/>
          <p14:tracePt t="121124" x="3105150" y="4105275"/>
          <p14:tracePt t="121141" x="3000375" y="4138613"/>
          <p14:tracePt t="121158" x="2914650" y="4157663"/>
          <p14:tracePt t="121174" x="2895600" y="4157663"/>
          <p14:tracePt t="121208" x="2890838" y="4157663"/>
          <p14:tracePt t="121250" x="2890838" y="4152900"/>
          <p14:tracePt t="121256" x="2909888" y="4143375"/>
          <p14:tracePt t="121264" x="2933700" y="4138613"/>
          <p14:tracePt t="121274" x="2952750" y="4138613"/>
          <p14:tracePt t="121291" x="3000375" y="4133850"/>
          <p14:tracePt t="121308" x="3024188" y="4133850"/>
          <p14:tracePt t="121324" x="3033713" y="4133850"/>
          <p14:tracePt t="121341" x="3048000" y="4133850"/>
          <p14:tracePt t="121358" x="3052763" y="4152900"/>
          <p14:tracePt t="121391" x="2976563" y="4214813"/>
          <p14:tracePt t="121408" x="2909888" y="4248150"/>
          <p14:tracePt t="121425" x="2867025" y="4271963"/>
          <p14:tracePt t="121441" x="2857500" y="4276725"/>
          <p14:tracePt t="121458" x="2852738" y="4281488"/>
          <p14:tracePt t="121474" x="2852738" y="4276725"/>
          <p14:tracePt t="121491" x="2876550" y="4267200"/>
          <p14:tracePt t="121508" x="2924175" y="4252913"/>
          <p14:tracePt t="121524" x="2971800" y="4248150"/>
          <p14:tracePt t="121541" x="2986088" y="4248150"/>
          <p14:tracePt t="121558" x="2995613" y="4248150"/>
          <p14:tracePt t="121574" x="3000375" y="4248150"/>
          <p14:tracePt t="121614" x="2976563" y="4267200"/>
          <p14:tracePt t="121624" x="2967038" y="4271963"/>
          <p14:tracePt t="121642" x="2962275" y="4276725"/>
          <p14:tracePt t="121684" x="2962275" y="4271963"/>
          <p14:tracePt t="121698" x="2962275" y="4267200"/>
          <p14:tracePt t="121705" x="2976563" y="4262438"/>
          <p14:tracePt t="121712" x="2990850" y="4257675"/>
          <p14:tracePt t="121724" x="2995613" y="4257675"/>
          <p14:tracePt t="121741" x="3024188" y="4252913"/>
          <p14:tracePt t="121758" x="3028950" y="4252913"/>
          <p14:tracePt t="121774" x="3033713" y="4257675"/>
          <p14:tracePt t="121808" x="2995613" y="4286250"/>
          <p14:tracePt t="121824" x="2971800" y="4295775"/>
          <p14:tracePt t="121841" x="2967038" y="4300538"/>
          <p14:tracePt t="121894" x="2967038" y="4286250"/>
          <p14:tracePt t="121908" x="2971800" y="4276725"/>
          <p14:tracePt t="121922" x="2976563" y="4276725"/>
          <p14:tracePt t="121936" x="2976563" y="4271963"/>
          <p14:tracePt t="121943" x="2981325" y="4271963"/>
          <p14:tracePt t="121957" x="2986088" y="4271963"/>
          <p14:tracePt t="122041" x="2986088" y="4281488"/>
          <p14:tracePt t="122202" x="2990850" y="4281488"/>
          <p14:tracePt t="129497" x="3028950" y="4262438"/>
          <p14:tracePt t="129504" x="3090863" y="4229100"/>
          <p14:tracePt t="129511" x="3171825" y="4200525"/>
          <p14:tracePt t="129522" x="3267075" y="4157663"/>
          <p14:tracePt t="129538" x="3614738" y="4062413"/>
          <p14:tracePt t="129555" x="3905250" y="3976688"/>
          <p14:tracePt t="129572" x="4186238" y="3905250"/>
          <p14:tracePt t="129588" x="4562475" y="3833813"/>
          <p14:tracePt t="129605" x="4786313" y="3824288"/>
          <p14:tracePt t="129622" x="5019675" y="3824288"/>
          <p14:tracePt t="129638" x="5305425" y="3867150"/>
          <p14:tracePt t="129655" x="5500688" y="3890963"/>
          <p14:tracePt t="129672" x="5681663" y="3919538"/>
          <p14:tracePt t="129688" x="5800725" y="3933825"/>
          <p14:tracePt t="129705" x="5876925" y="3943350"/>
          <p14:tracePt t="129722" x="5919788" y="3948113"/>
          <p14:tracePt t="129738" x="5934075" y="3952875"/>
          <p14:tracePt t="129784" x="5934075" y="3962400"/>
          <p14:tracePt t="129798" x="5934075" y="3967163"/>
          <p14:tracePt t="129840" x="5938838" y="3971925"/>
          <p14:tracePt t="129847" x="5957888" y="3971925"/>
          <p14:tracePt t="129855" x="5991225" y="3967163"/>
          <p14:tracePt t="129871" x="6091238" y="3919538"/>
          <p14:tracePt t="129888" x="6200775" y="3862388"/>
          <p14:tracePt t="129905" x="6457950" y="3752850"/>
          <p14:tracePt t="129922" x="6662738" y="3709988"/>
          <p14:tracePt t="129938" x="6810375" y="3676650"/>
          <p14:tracePt t="129955" x="6881813" y="3676650"/>
          <p14:tracePt t="129971" x="6919913" y="3671888"/>
          <p14:tracePt t="129988" x="6958013" y="3671888"/>
          <p14:tracePt t="130005" x="6977063" y="3671888"/>
          <p14:tracePt t="130393" x="6977063" y="3676650"/>
          <p14:tracePt t="130401" x="6972300" y="3686175"/>
          <p14:tracePt t="130407" x="6972300" y="3690938"/>
          <p14:tracePt t="130421" x="6972300" y="3700463"/>
          <p14:tracePt t="130438" x="6962775" y="3714750"/>
          <p14:tracePt t="130455" x="6958013" y="3724275"/>
          <p14:tracePt t="130471" x="6943725" y="3729038"/>
          <p14:tracePt t="130488" x="6938963" y="3733800"/>
          <p14:tracePt t="130521" x="6934200" y="3733800"/>
          <p14:tracePt t="130540" x="6929438" y="3733800"/>
          <p14:tracePt t="130610" x="6929438" y="3738563"/>
          <p14:tracePt t="130617" x="6905625" y="3743325"/>
          <p14:tracePt t="130624" x="6891338" y="3752850"/>
          <p14:tracePt t="130638" x="6867525" y="3757613"/>
          <p14:tracePt t="130655" x="6853238" y="3762375"/>
          <p14:tracePt t="130671" x="6843713" y="3767138"/>
          <p14:tracePt t="130688" x="6805613" y="3786188"/>
          <p14:tracePt t="130705" x="6796088" y="3795713"/>
          <p14:tracePt t="130721" x="6786563" y="3805238"/>
          <p14:tracePt t="130738" x="6777038" y="3805238"/>
          <p14:tracePt t="130771" x="6777038" y="3810000"/>
          <p14:tracePt t="130828" x="6777038" y="3814763"/>
          <p14:tracePt t="130869" x="6777038" y="3819525"/>
          <p14:tracePt t="130897" x="6777038" y="3824288"/>
          <p14:tracePt t="130911" x="6781800" y="3824288"/>
          <p14:tracePt t="130918" x="6781800" y="3829050"/>
          <p14:tracePt t="130932" x="6781800" y="3833813"/>
          <p14:tracePt t="130939" x="6786563" y="3838575"/>
          <p14:tracePt t="130954" x="6791325" y="3848100"/>
          <p14:tracePt t="130971" x="6796088" y="3867150"/>
          <p14:tracePt t="130988" x="6819900" y="3886200"/>
          <p14:tracePt t="131004" x="6834188" y="3905250"/>
          <p14:tracePt t="131021" x="6853238" y="3914775"/>
          <p14:tracePt t="131038" x="6886575" y="3929063"/>
          <p14:tracePt t="131054" x="6900863" y="3938588"/>
          <p14:tracePt t="131071" x="6915150" y="3938588"/>
          <p14:tracePt t="131088" x="6924675" y="3943350"/>
          <p14:tracePt t="131128" x="6929438" y="3943350"/>
          <p14:tracePt t="131605" x="7005638" y="3948113"/>
          <p14:tracePt t="131612" x="7034213" y="3948113"/>
          <p14:tracePt t="131621" x="7072313" y="3948113"/>
          <p14:tracePt t="131638" x="7138988" y="3948113"/>
          <p14:tracePt t="131654" x="7215188" y="3948113"/>
          <p14:tracePt t="131671" x="7262813" y="3948113"/>
          <p14:tracePt t="131688" x="7305675" y="3948113"/>
          <p14:tracePt t="131704" x="7386638" y="3948113"/>
          <p14:tracePt t="131721" x="7419975" y="3948113"/>
          <p14:tracePt t="131738" x="7453313" y="3948113"/>
          <p14:tracePt t="131754" x="7462838" y="3948113"/>
          <p14:tracePt t="131771" x="7472363" y="3948113"/>
          <p14:tracePt t="131787" x="7481888" y="3948113"/>
          <p14:tracePt t="131804" x="7486650" y="3948113"/>
          <p14:tracePt t="131837" x="7491413" y="3948113"/>
          <p14:tracePt t="131892" x="7496175" y="3948113"/>
          <p14:tracePt t="132389" x="7505700" y="3948113"/>
          <p14:tracePt t="132395" x="7515225" y="3948113"/>
          <p14:tracePt t="132404" x="7519988" y="3948113"/>
          <p14:tracePt t="132421" x="7529513" y="3948113"/>
          <p14:tracePt t="132437" x="7562850" y="3943350"/>
          <p14:tracePt t="132454" x="7581900" y="3938588"/>
          <p14:tracePt t="132471" x="7591425" y="3938588"/>
          <p14:tracePt t="132473" x="7596188" y="3938588"/>
          <p14:tracePt t="132487" x="7600950" y="3938588"/>
          <p14:tracePt t="132640" x="7605713" y="3938588"/>
          <p14:tracePt t="147866" x="0" y="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Case Study — The Given Data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234440"/>
            <a:ext cx="8229600" cy="530352"/>
          </a:xfrm>
          <a:prstGeom prst="rect">
            <a:avLst/>
          </a:prstGeom>
          <a:solidFill>
            <a:srgbClr val="1E2A38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1271016"/>
            <a:ext cx="457200" cy="4572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417320" y="1280160"/>
            <a:ext cx="69951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Mixed-Use Building — 6th of October City, Giza | 3 Retail Units + 12 Offices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457200" y="1920240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4617720" y="1920240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94360" y="1920240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GLA</a:t>
            </a:r>
            <a:endParaRPr lang="en-US" sz="1150" dirty="0"/>
          </a:p>
        </p:txBody>
      </p:sp>
      <p:sp>
        <p:nvSpPr>
          <p:cNvPr id="10" name="Text 7"/>
          <p:cNvSpPr/>
          <p:nvPr/>
        </p:nvSpPr>
        <p:spPr>
          <a:xfrm>
            <a:off x="2880360" y="1920240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1,800 m²</a:t>
            </a:r>
            <a:endParaRPr lang="en-US" sz="1150" dirty="0"/>
          </a:p>
        </p:txBody>
      </p:sp>
      <p:sp>
        <p:nvSpPr>
          <p:cNvPr id="11" name="Text 8"/>
          <p:cNvSpPr/>
          <p:nvPr/>
        </p:nvSpPr>
        <p:spPr>
          <a:xfrm>
            <a:off x="4754880" y="1920240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 Cap Rate</a:t>
            </a:r>
            <a:endParaRPr lang="en-US" sz="1150" dirty="0"/>
          </a:p>
        </p:txBody>
      </p:sp>
      <p:sp>
        <p:nvSpPr>
          <p:cNvPr id="12" name="Text 9"/>
          <p:cNvSpPr/>
          <p:nvPr/>
        </p:nvSpPr>
        <p:spPr>
          <a:xfrm>
            <a:off x="7040880" y="1920240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10%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457200" y="2258568"/>
            <a:ext cx="4069080" cy="310896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4617720" y="2258568"/>
            <a:ext cx="4069080" cy="310896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94360" y="2258568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Avg Rent (retail)</a:t>
            </a:r>
            <a:endParaRPr lang="en-US" sz="1150" dirty="0"/>
          </a:p>
        </p:txBody>
      </p:sp>
      <p:sp>
        <p:nvSpPr>
          <p:cNvPr id="16" name="Text 13"/>
          <p:cNvSpPr/>
          <p:nvPr/>
        </p:nvSpPr>
        <p:spPr>
          <a:xfrm>
            <a:off x="2880360" y="2258568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700/m²/yr</a:t>
            </a:r>
            <a:endParaRPr lang="en-US" sz="1150" dirty="0"/>
          </a:p>
        </p:txBody>
      </p:sp>
      <p:sp>
        <p:nvSpPr>
          <p:cNvPr id="17" name="Text 14"/>
          <p:cNvSpPr/>
          <p:nvPr/>
        </p:nvSpPr>
        <p:spPr>
          <a:xfrm>
            <a:off x="4754880" y="2258568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Exit Cap Rate (yr 10)</a:t>
            </a:r>
            <a:endParaRPr lang="en-US" sz="1150" dirty="0"/>
          </a:p>
        </p:txBody>
      </p:sp>
      <p:sp>
        <p:nvSpPr>
          <p:cNvPr id="18" name="Text 15"/>
          <p:cNvSpPr/>
          <p:nvPr/>
        </p:nvSpPr>
        <p:spPr>
          <a:xfrm>
            <a:off x="7040880" y="2258568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11%</a:t>
            </a:r>
            <a:endParaRPr lang="en-US" sz="1150" dirty="0"/>
          </a:p>
        </p:txBody>
      </p:sp>
      <p:sp>
        <p:nvSpPr>
          <p:cNvPr id="19" name="Shape 16"/>
          <p:cNvSpPr/>
          <p:nvPr/>
        </p:nvSpPr>
        <p:spPr>
          <a:xfrm>
            <a:off x="457200" y="2596896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20" name="Shape 17"/>
          <p:cNvSpPr/>
          <p:nvPr/>
        </p:nvSpPr>
        <p:spPr>
          <a:xfrm>
            <a:off x="4617720" y="2596896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594360" y="2596896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Avg Rent (office)</a:t>
            </a:r>
            <a:endParaRPr lang="en-US" sz="1150" dirty="0"/>
          </a:p>
        </p:txBody>
      </p:sp>
      <p:sp>
        <p:nvSpPr>
          <p:cNvPr id="22" name="Text 19"/>
          <p:cNvSpPr/>
          <p:nvPr/>
        </p:nvSpPr>
        <p:spPr>
          <a:xfrm>
            <a:off x="2880360" y="2596896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450/m²/yr</a:t>
            </a:r>
            <a:endParaRPr lang="en-US" sz="1150" dirty="0"/>
          </a:p>
        </p:txBody>
      </p:sp>
      <p:sp>
        <p:nvSpPr>
          <p:cNvPr id="23" name="Text 20"/>
          <p:cNvSpPr/>
          <p:nvPr/>
        </p:nvSpPr>
        <p:spPr>
          <a:xfrm>
            <a:off x="4754880" y="2596896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Growth Rate</a:t>
            </a:r>
            <a:endParaRPr lang="en-US" sz="1150" dirty="0"/>
          </a:p>
        </p:txBody>
      </p:sp>
      <p:sp>
        <p:nvSpPr>
          <p:cNvPr id="24" name="Text 21"/>
          <p:cNvSpPr/>
          <p:nvPr/>
        </p:nvSpPr>
        <p:spPr>
          <a:xfrm>
            <a:off x="7040880" y="2596896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4%/yr</a:t>
            </a:r>
            <a:endParaRPr lang="en-US" sz="1150" dirty="0"/>
          </a:p>
        </p:txBody>
      </p:sp>
      <p:sp>
        <p:nvSpPr>
          <p:cNvPr id="25" name="Shape 22"/>
          <p:cNvSpPr/>
          <p:nvPr/>
        </p:nvSpPr>
        <p:spPr>
          <a:xfrm>
            <a:off x="457200" y="2935224"/>
            <a:ext cx="4069080" cy="310896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26" name="Shape 23"/>
          <p:cNvSpPr/>
          <p:nvPr/>
        </p:nvSpPr>
        <p:spPr>
          <a:xfrm>
            <a:off x="4617720" y="2935224"/>
            <a:ext cx="4069080" cy="310896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594360" y="2935224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 Area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2880360" y="2935224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600 m²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4754880" y="2935224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Discount Rate</a:t>
            </a:r>
            <a:endParaRPr lang="en-US" sz="1150" dirty="0"/>
          </a:p>
        </p:txBody>
      </p:sp>
      <p:sp>
        <p:nvSpPr>
          <p:cNvPr id="30" name="Text 27"/>
          <p:cNvSpPr/>
          <p:nvPr/>
        </p:nvSpPr>
        <p:spPr>
          <a:xfrm>
            <a:off x="7040880" y="2935224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16%</a:t>
            </a:r>
            <a:endParaRPr lang="en-US" sz="1150" dirty="0"/>
          </a:p>
        </p:txBody>
      </p:sp>
      <p:sp>
        <p:nvSpPr>
          <p:cNvPr id="31" name="Shape 28"/>
          <p:cNvSpPr/>
          <p:nvPr/>
        </p:nvSpPr>
        <p:spPr>
          <a:xfrm>
            <a:off x="457200" y="3273552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32" name="Shape 29"/>
          <p:cNvSpPr/>
          <p:nvPr/>
        </p:nvSpPr>
        <p:spPr>
          <a:xfrm>
            <a:off x="4617720" y="3273552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33" name="Text 30"/>
          <p:cNvSpPr/>
          <p:nvPr/>
        </p:nvSpPr>
        <p:spPr>
          <a:xfrm>
            <a:off x="594360" y="3273552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Area</a:t>
            </a:r>
            <a:endParaRPr lang="en-US" sz="1150" dirty="0"/>
          </a:p>
        </p:txBody>
      </p:sp>
      <p:sp>
        <p:nvSpPr>
          <p:cNvPr id="34" name="Text 31"/>
          <p:cNvSpPr/>
          <p:nvPr/>
        </p:nvSpPr>
        <p:spPr>
          <a:xfrm>
            <a:off x="2880360" y="3273552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1,200 m²</a:t>
            </a:r>
            <a:endParaRPr lang="en-US" sz="1150" dirty="0"/>
          </a:p>
        </p:txBody>
      </p:sp>
      <p:sp>
        <p:nvSpPr>
          <p:cNvPr id="35" name="Text 32"/>
          <p:cNvSpPr/>
          <p:nvPr/>
        </p:nvSpPr>
        <p:spPr>
          <a:xfrm>
            <a:off x="4754880" y="3273552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Costs</a:t>
            </a:r>
            <a:endParaRPr lang="en-US" sz="1150" dirty="0"/>
          </a:p>
        </p:txBody>
      </p:sp>
      <p:sp>
        <p:nvSpPr>
          <p:cNvPr id="36" name="Text 33"/>
          <p:cNvSpPr/>
          <p:nvPr/>
        </p:nvSpPr>
        <p:spPr>
          <a:xfrm>
            <a:off x="7040880" y="3273552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2.5%</a:t>
            </a:r>
            <a:endParaRPr lang="en-US" sz="1150" dirty="0"/>
          </a:p>
        </p:txBody>
      </p:sp>
      <p:sp>
        <p:nvSpPr>
          <p:cNvPr id="37" name="Shape 34"/>
          <p:cNvSpPr/>
          <p:nvPr/>
        </p:nvSpPr>
        <p:spPr>
          <a:xfrm>
            <a:off x="457200" y="3611880"/>
            <a:ext cx="4069080" cy="310896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38" name="Shape 35"/>
          <p:cNvSpPr/>
          <p:nvPr/>
        </p:nvSpPr>
        <p:spPr>
          <a:xfrm>
            <a:off x="4617720" y="3611880"/>
            <a:ext cx="4069080" cy="310896"/>
          </a:xfrm>
          <a:prstGeom prst="rect">
            <a:avLst/>
          </a:prstGeom>
          <a:solidFill>
            <a:srgbClr val="E7E3D9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39" name="Text 36"/>
          <p:cNvSpPr/>
          <p:nvPr/>
        </p:nvSpPr>
        <p:spPr>
          <a:xfrm>
            <a:off x="594360" y="3611880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Vacancy Rate</a:t>
            </a:r>
            <a:endParaRPr lang="en-US" sz="1150" dirty="0"/>
          </a:p>
        </p:txBody>
      </p:sp>
      <p:sp>
        <p:nvSpPr>
          <p:cNvPr id="40" name="Text 37"/>
          <p:cNvSpPr/>
          <p:nvPr/>
        </p:nvSpPr>
        <p:spPr>
          <a:xfrm>
            <a:off x="2880360" y="3611880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8%</a:t>
            </a:r>
            <a:endParaRPr lang="en-US" sz="1150" dirty="0"/>
          </a:p>
        </p:txBody>
      </p:sp>
      <p:sp>
        <p:nvSpPr>
          <p:cNvPr id="41" name="Text 38"/>
          <p:cNvSpPr/>
          <p:nvPr/>
        </p:nvSpPr>
        <p:spPr>
          <a:xfrm>
            <a:off x="4754880" y="3611880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Investment Horizon</a:t>
            </a:r>
            <a:endParaRPr lang="en-US" sz="1150" dirty="0"/>
          </a:p>
        </p:txBody>
      </p:sp>
      <p:sp>
        <p:nvSpPr>
          <p:cNvPr id="42" name="Text 39"/>
          <p:cNvSpPr/>
          <p:nvPr/>
        </p:nvSpPr>
        <p:spPr>
          <a:xfrm>
            <a:off x="7040880" y="3611880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years</a:t>
            </a:r>
            <a:endParaRPr lang="en-US" sz="1150" dirty="0"/>
          </a:p>
        </p:txBody>
      </p:sp>
      <p:sp>
        <p:nvSpPr>
          <p:cNvPr id="43" name="Shape 40"/>
          <p:cNvSpPr/>
          <p:nvPr/>
        </p:nvSpPr>
        <p:spPr>
          <a:xfrm>
            <a:off x="457200" y="3950208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44" name="Shape 41"/>
          <p:cNvSpPr/>
          <p:nvPr/>
        </p:nvSpPr>
        <p:spPr>
          <a:xfrm>
            <a:off x="4617720" y="3950208"/>
            <a:ext cx="4069080" cy="310896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</p:spPr>
      </p:sp>
      <p:sp>
        <p:nvSpPr>
          <p:cNvPr id="45" name="Text 42"/>
          <p:cNvSpPr/>
          <p:nvPr/>
        </p:nvSpPr>
        <p:spPr>
          <a:xfrm>
            <a:off x="594360" y="3950208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Operating Expenses</a:t>
            </a:r>
            <a:endParaRPr lang="en-US" sz="1150" dirty="0"/>
          </a:p>
        </p:txBody>
      </p:sp>
      <p:sp>
        <p:nvSpPr>
          <p:cNvPr id="46" name="Text 43"/>
          <p:cNvSpPr/>
          <p:nvPr/>
        </p:nvSpPr>
        <p:spPr>
          <a:xfrm>
            <a:off x="2880360" y="3950208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300,000/yr</a:t>
            </a:r>
            <a:endParaRPr lang="en-US" sz="1150" dirty="0"/>
          </a:p>
        </p:txBody>
      </p:sp>
      <p:sp>
        <p:nvSpPr>
          <p:cNvPr id="47" name="Text 44"/>
          <p:cNvSpPr/>
          <p:nvPr/>
        </p:nvSpPr>
        <p:spPr>
          <a:xfrm>
            <a:off x="4754880" y="3950208"/>
            <a:ext cx="22860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Purchase Price</a:t>
            </a:r>
            <a:endParaRPr lang="en-US" sz="1150" dirty="0"/>
          </a:p>
        </p:txBody>
      </p:sp>
      <p:sp>
        <p:nvSpPr>
          <p:cNvPr id="48" name="Text 45"/>
          <p:cNvSpPr/>
          <p:nvPr/>
        </p:nvSpPr>
        <p:spPr>
          <a:xfrm>
            <a:off x="7040880" y="3950208"/>
            <a:ext cx="15544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EGP 8,500,000</a:t>
            </a:r>
            <a:endParaRPr lang="en-US" sz="1150" dirty="0"/>
          </a:p>
        </p:txBody>
      </p:sp>
      <p:sp>
        <p:nvSpPr>
          <p:cNvPr id="49" name="Text 46"/>
          <p:cNvSpPr/>
          <p:nvPr/>
        </p:nvSpPr>
        <p:spPr>
          <a:xfrm>
            <a:off x="457200" y="4370832"/>
            <a:ext cx="82296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Task:  </a:t>
            </a:r>
            <a:r>
              <a:rPr lang="en-US" sz="1250" b="1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① Calculate NOI   ② Apply Direct Cap   ③ Build DCF   ④ Compare both valuations</a:t>
            </a:r>
            <a:endParaRPr lang="en-US" sz="1250" dirty="0"/>
          </a:p>
        </p:txBody>
      </p:sp>
      <p:sp>
        <p:nvSpPr>
          <p:cNvPr id="50" name="Text 47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51" name="Text 48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95"/>
    </mc:Choice>
    <mc:Fallback xmlns="">
      <p:transition spd="slow" advTm="1268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45" x="4610100" y="3071813"/>
          <p14:tracePt t="7640" x="4481513" y="3157538"/>
          <p14:tracePt t="7647" x="4252913" y="3319463"/>
          <p14:tracePt t="7655" x="4043363" y="3462338"/>
          <p14:tracePt t="7672" x="3581400" y="3762375"/>
          <p14:tracePt t="7689" x="3024188" y="4143375"/>
          <p14:tracePt t="7705" x="2752725" y="4333875"/>
          <p14:tracePt t="7722" x="2528888" y="4505325"/>
          <p14:tracePt t="7738" x="2319338" y="4638675"/>
          <p14:tracePt t="7755" x="2252663" y="4691063"/>
          <p14:tracePt t="7772" x="2219325" y="4710113"/>
          <p14:tracePt t="7788" x="2214563" y="4719638"/>
          <p14:tracePt t="7885" x="2214563" y="4714875"/>
          <p14:tracePt t="7962" x="2214563" y="4719638"/>
          <p14:tracePt t="8011" x="2219325" y="4719638"/>
          <p14:tracePt t="8045" x="2224088" y="4719638"/>
          <p14:tracePt t="8087" x="2228850" y="4719638"/>
          <p14:tracePt t="8095" x="2238375" y="4714875"/>
          <p14:tracePt t="8105" x="2257425" y="4710113"/>
          <p14:tracePt t="8122" x="2352675" y="4705350"/>
          <p14:tracePt t="8138" x="2414588" y="4700588"/>
          <p14:tracePt t="8155" x="2471738" y="4700588"/>
          <p14:tracePt t="8172" x="2581275" y="4691063"/>
          <p14:tracePt t="8188" x="2647950" y="4681538"/>
          <p14:tracePt t="8205" x="2695575" y="4672013"/>
          <p14:tracePt t="8221" x="2762250" y="4657725"/>
          <p14:tracePt t="8238" x="2795588" y="4648200"/>
          <p14:tracePt t="8255" x="2857500" y="4643438"/>
          <p14:tracePt t="8271" x="2886075" y="4638675"/>
          <p14:tracePt t="8288" x="2895600" y="4629150"/>
          <p14:tracePt t="8305" x="2905125" y="4629150"/>
          <p14:tracePt t="8338" x="2909888" y="4629150"/>
          <p14:tracePt t="8444" x="2914650" y="4633913"/>
          <p14:tracePt t="8451" x="2919413" y="4633913"/>
          <p14:tracePt t="8458" x="2924175" y="4633913"/>
          <p14:tracePt t="8472" x="2933700" y="4638675"/>
          <p14:tracePt t="8488" x="2938463" y="4638675"/>
          <p14:tracePt t="8505" x="2947988" y="4643438"/>
          <p14:tracePt t="8521" x="2957513" y="4643438"/>
          <p14:tracePt t="8538" x="2962275" y="4648200"/>
          <p14:tracePt t="8555" x="2967038" y="4648200"/>
          <p14:tracePt t="8571" x="2976563" y="4648200"/>
          <p14:tracePt t="8588" x="2976563" y="4652963"/>
          <p14:tracePt t="8605" x="2981325" y="4652963"/>
          <p14:tracePt t="8638" x="2981325" y="4657725"/>
          <p14:tracePt t="8662" x="2986088" y="4657725"/>
          <p14:tracePt t="8738" x="2990850" y="4657725"/>
          <p14:tracePt t="8794" x="2990850" y="4662488"/>
          <p14:tracePt t="10376" x="3005138" y="4662488"/>
          <p14:tracePt t="10384" x="3028950" y="4662488"/>
          <p14:tracePt t="10389" x="3048000" y="4662488"/>
          <p14:tracePt t="10404" x="3086100" y="4662488"/>
          <p14:tracePt t="10421" x="3128963" y="4662488"/>
          <p14:tracePt t="10437" x="3167063" y="4657725"/>
          <p14:tracePt t="10454" x="3248025" y="4657725"/>
          <p14:tracePt t="10471" x="3286125" y="4657725"/>
          <p14:tracePt t="10487" x="3324225" y="4657725"/>
          <p14:tracePt t="10504" x="3333750" y="4657725"/>
          <p14:tracePt t="10521" x="3338513" y="4657725"/>
          <p14:tracePt t="10537" x="3343275" y="4657725"/>
          <p14:tracePt t="11041" x="3367088" y="4657725"/>
          <p14:tracePt t="11047" x="3405188" y="4662488"/>
          <p14:tracePt t="11055" x="3438525" y="4667250"/>
          <p14:tracePt t="11071" x="3514725" y="4676775"/>
          <p14:tracePt t="11087" x="3595688" y="4686300"/>
          <p14:tracePt t="11104" x="3676650" y="4705350"/>
          <p14:tracePt t="11121" x="3690938" y="4705350"/>
          <p14:tracePt t="11137" x="3757613" y="4714875"/>
          <p14:tracePt t="11154" x="3795713" y="4719638"/>
          <p14:tracePt t="11170" x="3814763" y="4719638"/>
          <p14:tracePt t="11187" x="3848100" y="4724400"/>
          <p14:tracePt t="11204" x="3852863" y="4724400"/>
          <p14:tracePt t="11220" x="3871913" y="4724400"/>
          <p14:tracePt t="11237" x="3876675" y="4724400"/>
          <p14:tracePt t="11254" x="3886200" y="4724400"/>
          <p14:tracePt t="11287" x="3895725" y="4724400"/>
          <p14:tracePt t="11348" x="3900488" y="4724400"/>
          <p14:tracePt t="11376" x="3905250" y="4724400"/>
          <p14:tracePt t="12174" x="3924300" y="4724400"/>
          <p14:tracePt t="12181" x="3957638" y="4724400"/>
          <p14:tracePt t="12188" x="3976688" y="4724400"/>
          <p14:tracePt t="12203" x="4014788" y="4724400"/>
          <p14:tracePt t="12220" x="4043363" y="4724400"/>
          <p14:tracePt t="12237" x="4067175" y="4724400"/>
          <p14:tracePt t="12253" x="4081463" y="4724400"/>
          <p14:tracePt t="12270" x="4090988" y="4724400"/>
          <p14:tracePt t="12287" x="4110038" y="4724400"/>
          <p14:tracePt t="12303" x="4124325" y="4724400"/>
          <p14:tracePt t="12320" x="4138613" y="4719638"/>
          <p14:tracePt t="12337" x="4148138" y="4719638"/>
          <p14:tracePt t="12353" x="4152900" y="4719638"/>
          <p14:tracePt t="12370" x="4167188" y="4719638"/>
          <p14:tracePt t="12387" x="4171950" y="4719638"/>
          <p14:tracePt t="12403" x="4181475" y="4714875"/>
          <p14:tracePt t="12420" x="4191000" y="4714875"/>
          <p14:tracePt t="12437" x="4195763" y="4714875"/>
          <p14:tracePt t="12453" x="4200525" y="4714875"/>
          <p14:tracePt t="12552" x="4205288" y="4714875"/>
          <p14:tracePt t="13966" x="4248150" y="4719638"/>
          <p14:tracePt t="13973" x="4300538" y="4729163"/>
          <p14:tracePt t="13980" x="4352925" y="4743450"/>
          <p14:tracePt t="13987" x="4405313" y="4752975"/>
          <p14:tracePt t="14003" x="4500563" y="4776788"/>
          <p14:tracePt t="14020" x="4600575" y="4800600"/>
          <p14:tracePt t="14036" x="4710113" y="4814888"/>
          <p14:tracePt t="14053" x="4752975" y="4819650"/>
          <p14:tracePt t="14069" x="4767263" y="4819650"/>
          <p14:tracePt t="14086" x="4786313" y="4819650"/>
          <p14:tracePt t="14505" x="4800600" y="4810125"/>
          <p14:tracePt t="14512" x="4829175" y="4800600"/>
          <p14:tracePt t="14519" x="4848225" y="4786313"/>
          <p14:tracePt t="14536" x="4910138" y="4757738"/>
          <p14:tracePt t="14553" x="4972050" y="4748213"/>
          <p14:tracePt t="14569" x="5033963" y="4714875"/>
          <p14:tracePt t="14586" x="5062538" y="4705350"/>
          <p14:tracePt t="14603" x="5114925" y="4681538"/>
          <p14:tracePt t="14619" x="5153025" y="4667250"/>
          <p14:tracePt t="14636" x="5181600" y="4662488"/>
          <p14:tracePt t="14653" x="5214938" y="4652963"/>
          <p14:tracePt t="14669" x="5224463" y="4652963"/>
          <p14:tracePt t="14686" x="5229225" y="4652963"/>
          <p14:tracePt t="17102" x="5291138" y="4652963"/>
          <p14:tracePt t="17108" x="5334000" y="4652963"/>
          <p14:tracePt t="17119" x="5372100" y="4652963"/>
          <p14:tracePt t="17135" x="5410200" y="4652963"/>
          <p14:tracePt t="17152" x="5634038" y="4657725"/>
          <p14:tracePt t="17169" x="5729288" y="4662488"/>
          <p14:tracePt t="17185" x="5843588" y="4672013"/>
          <p14:tracePt t="17202" x="5929313" y="4676775"/>
          <p14:tracePt t="17218" x="5995988" y="4686300"/>
          <p14:tracePt t="17235" x="6057900" y="4691063"/>
          <p14:tracePt t="17252" x="6086475" y="4695825"/>
          <p14:tracePt t="17269" x="6091238" y="4700588"/>
          <p14:tracePt t="17893" x="6110288" y="4700588"/>
          <p14:tracePt t="17899" x="6124575" y="4700588"/>
          <p14:tracePt t="17906" x="6148388" y="4700588"/>
          <p14:tracePt t="17918" x="6157913" y="4700588"/>
          <p14:tracePt t="17935" x="6196013" y="4705350"/>
          <p14:tracePt t="17952" x="6215063" y="4705350"/>
          <p14:tracePt t="17968" x="6224588" y="4705350"/>
          <p14:tracePt t="18001" x="6229350" y="4705350"/>
          <p14:tracePt t="18062" x="6238875" y="4705350"/>
          <p14:tracePt t="18215" x="6243638" y="4705350"/>
          <p14:tracePt t="18893" x="6243638" y="4710113"/>
          <p14:tracePt t="20007" x="6243638" y="4714875"/>
          <p14:tracePt t="20091" x="6243638" y="4719638"/>
          <p14:tracePt t="21050" x="6243638" y="4724400"/>
          <p14:tracePt t="21105" x="6167438" y="4724400"/>
          <p14:tracePt t="21113" x="6124575" y="4724400"/>
          <p14:tracePt t="21120" x="6072188" y="4724400"/>
          <p14:tracePt t="21134" x="5957888" y="4743450"/>
          <p14:tracePt t="21151" x="5776913" y="4762500"/>
          <p14:tracePt t="21167" x="5638800" y="4772025"/>
          <p14:tracePt t="21184" x="5395913" y="4795838"/>
          <p14:tracePt t="21200" x="5253038" y="4800600"/>
          <p14:tracePt t="21217" x="5072063" y="4814888"/>
          <p14:tracePt t="21234" x="4976813" y="4819650"/>
          <p14:tracePt t="21250" x="4910138" y="4819650"/>
          <p14:tracePt t="21267" x="4848225" y="4824413"/>
          <p14:tracePt t="21284" x="4829175" y="4824413"/>
          <p14:tracePt t="21300" x="4824413" y="4824413"/>
          <p14:tracePt t="21317" x="4824413" y="4819650"/>
          <p14:tracePt t="21687" x="4795838" y="4819650"/>
          <p14:tracePt t="21693" x="4738688" y="4819650"/>
          <p14:tracePt t="21701" x="4691063" y="4819650"/>
          <p14:tracePt t="21717" x="4562475" y="4810125"/>
          <p14:tracePt t="21734" x="4471988" y="4795838"/>
          <p14:tracePt t="21750" x="4319588" y="4752975"/>
          <p14:tracePt t="21767" x="4243388" y="4729163"/>
          <p14:tracePt t="21784" x="4186238" y="4700588"/>
          <p14:tracePt t="21800" x="4138613" y="4672013"/>
          <p14:tracePt t="21817" x="4110038" y="4662488"/>
          <p14:tracePt t="21834" x="4081463" y="4648200"/>
          <p14:tracePt t="21850" x="4052888" y="4638675"/>
          <p14:tracePt t="21867" x="4038600" y="4633913"/>
          <p14:tracePt t="21884" x="4019550" y="4629150"/>
          <p14:tracePt t="21900" x="4010025" y="4629150"/>
          <p14:tracePt t="21917" x="4005263" y="4629150"/>
          <p14:tracePt t="22149" x="4010025" y="4629150"/>
          <p14:tracePt t="22162" x="4014788" y="4629150"/>
          <p14:tracePt t="22171" x="4014788" y="4638675"/>
          <p14:tracePt t="22191" x="4019550" y="4638675"/>
          <p14:tracePt t="22204" x="4024313" y="4643438"/>
          <p14:tracePt t="22240" x="4029075" y="4643438"/>
          <p14:tracePt t="22253" x="4033838" y="4643438"/>
          <p14:tracePt t="22261" x="4033838" y="4648200"/>
          <p14:tracePt t="22274" x="4038600" y="4648200"/>
          <p14:tracePt t="22305" x="4043363" y="4648200"/>
          <p14:tracePt t="22323" x="4048125" y="4648200"/>
          <p14:tracePt t="22337" x="4052888" y="4648200"/>
          <p14:tracePt t="22380" x="4057650" y="4648200"/>
          <p14:tracePt t="22386" x="4062413" y="4648200"/>
          <p14:tracePt t="22394" x="4067175" y="4648200"/>
          <p14:tracePt t="22400" x="4071938" y="4652963"/>
          <p14:tracePt t="22417" x="4081463" y="4652963"/>
          <p14:tracePt t="22433" x="4095750" y="4657725"/>
          <p14:tracePt t="22450" x="4119563" y="4667250"/>
          <p14:tracePt t="22467" x="4133850" y="4667250"/>
          <p14:tracePt t="22483" x="4162425" y="4672013"/>
          <p14:tracePt t="22500" x="4205288" y="4672013"/>
          <p14:tracePt t="22517" x="4233863" y="4672013"/>
          <p14:tracePt t="22533" x="4271963" y="4672013"/>
          <p14:tracePt t="22550" x="4291013" y="4672013"/>
          <p14:tracePt t="22567" x="4305300" y="4672013"/>
          <p14:tracePt t="22583" x="4329113" y="4672013"/>
          <p14:tracePt t="22600" x="4333875" y="4672013"/>
          <p14:tracePt t="22617" x="4348163" y="4672013"/>
          <p14:tracePt t="22633" x="4362450" y="4672013"/>
          <p14:tracePt t="22650" x="4381500" y="4672013"/>
          <p14:tracePt t="22667" x="4414838" y="4672013"/>
          <p14:tracePt t="22683" x="4433888" y="4672013"/>
          <p14:tracePt t="22700" x="4457700" y="4672013"/>
          <p14:tracePt t="22717" x="4486275" y="4672013"/>
          <p14:tracePt t="22733" x="4500563" y="4672013"/>
          <p14:tracePt t="22750" x="4543425" y="4676775"/>
          <p14:tracePt t="22767" x="4586288" y="4681538"/>
          <p14:tracePt t="22783" x="4652963" y="4681538"/>
          <p14:tracePt t="22800" x="4738688" y="4686300"/>
          <p14:tracePt t="22817" x="4786313" y="4686300"/>
          <p14:tracePt t="22833" x="4852988" y="4686300"/>
          <p14:tracePt t="22850" x="4929188" y="4686300"/>
          <p14:tracePt t="22867" x="4972050" y="4681538"/>
          <p14:tracePt t="22883" x="5010150" y="4676775"/>
          <p14:tracePt t="22900" x="5029200" y="4676775"/>
          <p14:tracePt t="22917" x="5033963" y="4676775"/>
          <p14:tracePt t="22953" x="5038725" y="4676775"/>
          <p14:tracePt t="22988" x="5043488" y="4676775"/>
          <p14:tracePt t="22995" x="5048250" y="4676775"/>
          <p14:tracePt t="23002" x="5062538" y="4676775"/>
          <p14:tracePt t="23016" x="5081588" y="4676775"/>
          <p14:tracePt t="23033" x="5114925" y="4676775"/>
          <p14:tracePt t="23050" x="5153025" y="4676775"/>
          <p14:tracePt t="23066" x="5195888" y="4676775"/>
          <p14:tracePt t="23083" x="5229225" y="4676775"/>
          <p14:tracePt t="23100" x="5253038" y="4676775"/>
          <p14:tracePt t="23116" x="5276850" y="4676775"/>
          <p14:tracePt t="23133" x="5281613" y="4672013"/>
          <p14:tracePt t="23150" x="5286375" y="4672013"/>
          <p14:tracePt t="23166" x="5291138" y="4672013"/>
          <p14:tracePt t="23233" x="5295900" y="4672013"/>
          <p14:tracePt t="24977" x="5253038" y="4662488"/>
          <p14:tracePt t="24983" x="5157788" y="4629150"/>
          <p14:tracePt t="24990" x="5014913" y="4591050"/>
          <p14:tracePt t="24999" x="4872038" y="4552950"/>
          <p14:tracePt t="25016" x="4543425" y="4433888"/>
          <p14:tracePt t="25032" x="4086225" y="4286250"/>
          <p14:tracePt t="25049" x="3805238" y="4176713"/>
          <p14:tracePt t="25066" x="3619500" y="4071938"/>
          <p14:tracePt t="25083" x="3395663" y="3952875"/>
          <p14:tracePt t="25099" x="3319463" y="3910013"/>
          <p14:tracePt t="25116" x="3243263" y="3852863"/>
          <p14:tracePt t="25132" x="3214688" y="3824288"/>
          <p14:tracePt t="25149" x="3200400" y="3810000"/>
          <p14:tracePt t="25166" x="3190875" y="3795713"/>
          <p14:tracePt t="25182" x="3190875" y="3790950"/>
          <p14:tracePt t="25621" x="3157538" y="3786188"/>
          <p14:tracePt t="25627" x="3109913" y="3781425"/>
          <p14:tracePt t="25634" x="3043238" y="3771900"/>
          <p14:tracePt t="25649" x="2890838" y="3733800"/>
          <p14:tracePt t="25666" x="2724150" y="3690938"/>
          <p14:tracePt t="25683" x="2452688" y="3586163"/>
          <p14:tracePt t="25699" x="2324100" y="3524250"/>
          <p14:tracePt t="25716" x="2205038" y="3467100"/>
          <p14:tracePt t="25732" x="2062163" y="3395663"/>
          <p14:tracePt t="25749" x="2000250" y="3352800"/>
          <p14:tracePt t="25766" x="1943100" y="3314700"/>
          <p14:tracePt t="25782" x="1905000" y="3286125"/>
          <p14:tracePt t="25799" x="1890713" y="3276600"/>
          <p14:tracePt t="25816" x="1881188" y="3267075"/>
          <p14:tracePt t="25832" x="1881188" y="3257550"/>
          <p14:tracePt t="25849" x="1881188" y="3252788"/>
          <p14:tracePt t="25866" x="1885950" y="3248025"/>
          <p14:tracePt t="25882" x="1895475" y="3248025"/>
          <p14:tracePt t="25899" x="1900238" y="3243263"/>
          <p14:tracePt t="25935" x="1905000" y="3243263"/>
          <p14:tracePt t="25977" x="1905000" y="3238500"/>
          <p14:tracePt t="25998" x="1909763" y="3238500"/>
          <p14:tracePt t="26005" x="1914525" y="3228975"/>
          <p14:tracePt t="26015" x="1928813" y="3224213"/>
          <p14:tracePt t="26032" x="1952625" y="3190875"/>
          <p14:tracePt t="26049" x="2005013" y="3128963"/>
          <p14:tracePt t="26066" x="2052638" y="3081338"/>
          <p14:tracePt t="26082" x="2143125" y="3000375"/>
          <p14:tracePt t="26099" x="2205038" y="2943225"/>
          <p14:tracePt t="26115" x="2271713" y="2886075"/>
          <p14:tracePt t="26132" x="2362200" y="2814638"/>
          <p14:tracePt t="26149" x="2419350" y="2767013"/>
          <p14:tracePt t="26166" x="2490788" y="2719388"/>
          <p14:tracePt t="26182" x="2519363" y="2695575"/>
          <p14:tracePt t="26199" x="2533650" y="2681288"/>
          <p14:tracePt t="26215" x="2547938" y="2676525"/>
          <p14:tracePt t="27279" x="2547938" y="2643188"/>
          <p14:tracePt t="27286" x="2547938" y="2600325"/>
          <p14:tracePt t="27298" x="2547938" y="2547938"/>
          <p14:tracePt t="27315" x="2557463" y="2414588"/>
          <p14:tracePt t="27332" x="2557463" y="2357438"/>
          <p14:tracePt t="27349" x="2562225" y="2309813"/>
          <p14:tracePt t="27365" x="2562225" y="2295525"/>
          <p14:tracePt t="27405" x="2562225" y="2290763"/>
          <p14:tracePt t="27440" x="2566988" y="2281238"/>
          <p14:tracePt t="27447" x="2576513" y="2252663"/>
          <p14:tracePt t="27454" x="2600325" y="2219325"/>
          <p14:tracePt t="27465" x="2605088" y="2190750"/>
          <p14:tracePt t="27482" x="2628900" y="2138363"/>
          <p14:tracePt t="27498" x="2638425" y="2114550"/>
          <p14:tracePt t="27515" x="2657475" y="2081213"/>
          <p14:tracePt t="27532" x="2714625" y="2009775"/>
          <p14:tracePt t="27548" x="2728913" y="1985963"/>
          <p14:tracePt t="27565" x="2733675" y="1981200"/>
          <p14:tracePt t="27582" x="2767013" y="1952625"/>
          <p14:tracePt t="27598" x="2800350" y="1933575"/>
          <p14:tracePt t="27615" x="2838450" y="1914525"/>
          <p14:tracePt t="27632" x="2871788" y="1900238"/>
          <p14:tracePt t="27648" x="2905125" y="1881188"/>
          <p14:tracePt t="27665" x="2943225" y="1862138"/>
          <p14:tracePt t="27682" x="2976563" y="1847850"/>
          <p14:tracePt t="27698" x="3019425" y="1828800"/>
          <p14:tracePt t="27715" x="3086100" y="1804988"/>
          <p14:tracePt t="27732" x="3143250" y="1795463"/>
          <p14:tracePt t="27748" x="3186113" y="1776413"/>
          <p14:tracePt t="27765" x="3209925" y="1762125"/>
          <p14:tracePt t="27782" x="3224213" y="1757363"/>
          <p14:tracePt t="27798" x="3252788" y="1743075"/>
          <p14:tracePt t="27815" x="3262313" y="1738313"/>
          <p14:tracePt t="27831" x="3271838" y="1728788"/>
          <p14:tracePt t="27848" x="3276600" y="1728788"/>
          <p14:tracePt t="27881" x="3276600" y="1724025"/>
          <p14:tracePt t="29843" x="3319463" y="1714500"/>
          <p14:tracePt t="29848" x="3381375" y="1700213"/>
          <p14:tracePt t="29856" x="3443288" y="1690688"/>
          <p14:tracePt t="29864" x="3524250" y="1681163"/>
          <p14:tracePt t="29881" x="3705225" y="1657350"/>
          <p14:tracePt t="29897" x="4033838" y="1657350"/>
          <p14:tracePt t="29914" x="4267200" y="1681163"/>
          <p14:tracePt t="29931" x="4443413" y="1690688"/>
          <p14:tracePt t="29948" x="4686300" y="1709738"/>
          <p14:tracePt t="29964" x="4814888" y="1714500"/>
          <p14:tracePt t="29981" x="4967288" y="1719263"/>
          <p14:tracePt t="29998" x="5043488" y="1719263"/>
          <p14:tracePt t="30014" x="5095875" y="1714500"/>
          <p14:tracePt t="30031" x="5153025" y="1714500"/>
          <p14:tracePt t="30047" x="5162550" y="1714500"/>
          <p14:tracePt t="30064" x="5167313" y="1714500"/>
          <p14:tracePt t="30097" x="5172075" y="1714500"/>
          <p14:tracePt t="30199" x="5176838" y="1714500"/>
          <p14:tracePt t="30304" x="5181600" y="1714500"/>
          <p14:tracePt t="30388" x="5186363" y="1714500"/>
          <p14:tracePt t="30395" x="5186363" y="1719263"/>
          <p14:tracePt t="30409" x="5191125" y="1719263"/>
          <p14:tracePt t="30415" x="5214938" y="1724025"/>
          <p14:tracePt t="30431" x="5267325" y="1724025"/>
          <p14:tracePt t="30447" x="5314950" y="1719263"/>
          <p14:tracePt t="30464" x="5348288" y="1714500"/>
          <p14:tracePt t="30465" x="5362575" y="1714500"/>
          <p14:tracePt t="30481" x="5395913" y="1709738"/>
          <p14:tracePt t="30497" x="5429250" y="1704975"/>
          <p14:tracePt t="30514" x="5472113" y="1695450"/>
          <p14:tracePt t="30531" x="5495925" y="1690688"/>
          <p14:tracePt t="30547" x="5510213" y="1685925"/>
          <p14:tracePt t="30564" x="5524500" y="1681163"/>
          <p14:tracePt t="31270" x="5548313" y="1681163"/>
          <p14:tracePt t="31277" x="5572125" y="1681163"/>
          <p14:tracePt t="31284" x="5605463" y="1671638"/>
          <p14:tracePt t="31297" x="5676900" y="1671638"/>
          <p14:tracePt t="31314" x="5729288" y="1676400"/>
          <p14:tracePt t="31330" x="5767388" y="1676400"/>
          <p14:tracePt t="31347" x="5815013" y="1676400"/>
          <p14:tracePt t="31364" x="5857875" y="1671638"/>
          <p14:tracePt t="31380" x="5900738" y="1671638"/>
          <p14:tracePt t="31397" x="5943600" y="1666875"/>
          <p14:tracePt t="31414" x="6000750" y="1666875"/>
          <p14:tracePt t="31430" x="6038850" y="1676400"/>
          <p14:tracePt t="31447" x="6057900" y="1676400"/>
          <p14:tracePt t="31464" x="6072188" y="1676400"/>
          <p14:tracePt t="31480" x="6081713" y="1676400"/>
          <p14:tracePt t="31497" x="6086475" y="1676400"/>
          <p14:tracePt t="31514" x="6096000" y="1666875"/>
          <p14:tracePt t="31530" x="6096000" y="1662113"/>
          <p14:tracePt t="31921" x="6105525" y="1657350"/>
          <p14:tracePt t="31928" x="6119813" y="1657350"/>
          <p14:tracePt t="31935" x="6138863" y="1657350"/>
          <p14:tracePt t="31947" x="6153150" y="1657350"/>
          <p14:tracePt t="31963" x="6219825" y="1662113"/>
          <p14:tracePt t="31980" x="6253163" y="1666875"/>
          <p14:tracePt t="31997" x="6276975" y="1666875"/>
          <p14:tracePt t="32013" x="6310313" y="1666875"/>
          <p14:tracePt t="32030" x="6334125" y="1666875"/>
          <p14:tracePt t="32047" x="6376988" y="1666875"/>
          <p14:tracePt t="32063" x="6400800" y="1666875"/>
          <p14:tracePt t="32080" x="6419850" y="1666875"/>
          <p14:tracePt t="32097" x="6457950" y="1662113"/>
          <p14:tracePt t="32114" x="6472238" y="1662113"/>
          <p14:tracePt t="32130" x="6486525" y="1657350"/>
          <p14:tracePt t="32147" x="6491288" y="1657350"/>
          <p14:tracePt t="32180" x="6496050" y="1657350"/>
          <p14:tracePt t="33825" x="6462713" y="1657350"/>
          <p14:tracePt t="33832" x="6396038" y="1657350"/>
          <p14:tracePt t="33839" x="6324600" y="1662113"/>
          <p14:tracePt t="33846" x="6257925" y="1666875"/>
          <p14:tracePt t="33863" x="6115050" y="1666875"/>
          <p14:tracePt t="33879" x="5948363" y="1676400"/>
          <p14:tracePt t="33896" x="5738813" y="1676400"/>
          <p14:tracePt t="33913" x="5619750" y="1676400"/>
          <p14:tracePt t="33930" x="5486400" y="1676400"/>
          <p14:tracePt t="33946" x="5419725" y="1676400"/>
          <p14:tracePt t="33963" x="5367338" y="1676400"/>
          <p14:tracePt t="33979" x="5295900" y="1676400"/>
          <p14:tracePt t="33996" x="5267325" y="1676400"/>
          <p14:tracePt t="34013" x="5253038" y="1676400"/>
          <p14:tracePt t="34015" x="5243513" y="1676400"/>
          <p14:tracePt t="34029" x="5229225" y="1681163"/>
          <p14:tracePt t="34046" x="5219700" y="1681163"/>
          <p14:tracePt t="34063" x="5210175" y="1690688"/>
          <p14:tracePt t="34079" x="5205413" y="1690688"/>
          <p14:tracePt t="34096" x="5205413" y="1695450"/>
          <p14:tracePt t="34329" x="5210175" y="1695450"/>
          <p14:tracePt t="34364" x="5214938" y="1695450"/>
          <p14:tracePt t="34427" x="5219700" y="1695450"/>
          <p14:tracePt t="34478" x="5219700" y="1690688"/>
          <p14:tracePt t="34547" x="5219700" y="1685925"/>
          <p14:tracePt t="34567" x="5219700" y="1681163"/>
          <p14:tracePt t="34630" x="5219700" y="1676400"/>
          <p14:tracePt t="34651" x="5224463" y="1676400"/>
          <p14:tracePt t="35288" x="5253038" y="1671638"/>
          <p14:tracePt t="35295" x="5286375" y="1671638"/>
          <p14:tracePt t="35302" x="5319713" y="1666875"/>
          <p14:tracePt t="35312" x="5357813" y="1657350"/>
          <p14:tracePt t="35329" x="5434013" y="1647825"/>
          <p14:tracePt t="35346" x="5605463" y="1633538"/>
          <p14:tracePt t="35362" x="5753100" y="1628775"/>
          <p14:tracePt t="35379" x="5934075" y="1619250"/>
          <p14:tracePt t="35396" x="6048375" y="1614488"/>
          <p14:tracePt t="35412" x="6176963" y="1595438"/>
          <p14:tracePt t="35429" x="6310313" y="1590675"/>
          <p14:tracePt t="35446" x="6386513" y="1590675"/>
          <p14:tracePt t="35462" x="6486525" y="1585913"/>
          <p14:tracePt t="35479" x="6529388" y="1585913"/>
          <p14:tracePt t="35496" x="6562725" y="1585913"/>
          <p14:tracePt t="35512" x="6577013" y="1585913"/>
          <p14:tracePt t="35529" x="6581775" y="1585913"/>
          <p14:tracePt t="35562" x="6586538" y="1585913"/>
          <p14:tracePt t="36394" x="6581775" y="1585913"/>
          <p14:tracePt t="36409" x="6577013" y="1585913"/>
          <p14:tracePt t="36415" x="6572250" y="1585913"/>
          <p14:tracePt t="36430" x="6562725" y="1585913"/>
          <p14:tracePt t="36445" x="6515100" y="1590675"/>
          <p14:tracePt t="36462" x="6486525" y="1590675"/>
          <p14:tracePt t="36479" x="6400800" y="1595438"/>
          <p14:tracePt t="36495" x="6300788" y="1604963"/>
          <p14:tracePt t="36512" x="6196013" y="1609725"/>
          <p14:tracePt t="36529" x="6019800" y="1624013"/>
          <p14:tracePt t="36545" x="5915025" y="1638300"/>
          <p14:tracePt t="36562" x="5729288" y="1643063"/>
          <p14:tracePt t="36579" x="5614988" y="1647825"/>
          <p14:tracePt t="36595" x="5462588" y="1657350"/>
          <p14:tracePt t="36612" x="5253038" y="1690688"/>
          <p14:tracePt t="36629" x="5076825" y="1728788"/>
          <p14:tracePt t="36645" x="4895850" y="1776413"/>
          <p14:tracePt t="36662" x="4805363" y="1809750"/>
          <p14:tracePt t="36679" x="4719638" y="1824038"/>
          <p14:tracePt t="36695" x="4648200" y="1847850"/>
          <p14:tracePt t="37108" x="4505325" y="1871663"/>
          <p14:tracePt t="37115" x="4324350" y="1924050"/>
          <p14:tracePt t="37129" x="3976688" y="1985963"/>
          <p14:tracePt t="37145" x="3581400" y="2062163"/>
          <p14:tracePt t="37162" x="3205163" y="2124075"/>
          <p14:tracePt t="37178" x="2733675" y="2181225"/>
          <p14:tracePt t="37195" x="2452688" y="2200275"/>
          <p14:tracePt t="37212" x="2228850" y="2214563"/>
          <p14:tracePt t="37228" x="2000250" y="2228850"/>
          <p14:tracePt t="37245" x="1905000" y="2238375"/>
          <p14:tracePt t="37262" x="1814513" y="2238375"/>
          <p14:tracePt t="37278" x="1785938" y="2238375"/>
          <p14:tracePt t="37295" x="1771650" y="2238375"/>
          <p14:tracePt t="37328" x="1766888" y="2238375"/>
          <p14:tracePt t="37668" x="1719263" y="2238375"/>
          <p14:tracePt t="37675" x="1652588" y="2243138"/>
          <p14:tracePt t="37682" x="1585913" y="2243138"/>
          <p14:tracePt t="37695" x="1509713" y="2252663"/>
          <p14:tracePt t="37711" x="1304925" y="2252663"/>
          <p14:tracePt t="37728" x="1204913" y="2243138"/>
          <p14:tracePt t="37745" x="1076325" y="2228850"/>
          <p14:tracePt t="37761" x="1028700" y="2228850"/>
          <p14:tracePt t="37778" x="1004888" y="2224088"/>
          <p14:tracePt t="37795" x="1000125" y="2219325"/>
          <p14:tracePt t="37851" x="1000125" y="2214563"/>
          <p14:tracePt t="37906" x="1000125" y="2205038"/>
          <p14:tracePt t="38186" x="1019175" y="2205038"/>
          <p14:tracePt t="38193" x="1052513" y="2200275"/>
          <p14:tracePt t="38201" x="1095375" y="2190750"/>
          <p14:tracePt t="38211" x="1176338" y="2185988"/>
          <p14:tracePt t="38228" x="1495425" y="2147888"/>
          <p14:tracePt t="38245" x="1776413" y="2114550"/>
          <p14:tracePt t="38261" x="2081213" y="2100263"/>
          <p14:tracePt t="38278" x="2557463" y="2071688"/>
          <p14:tracePt t="38295" x="2781300" y="2062163"/>
          <p14:tracePt t="38311" x="3033713" y="2062163"/>
          <p14:tracePt t="38328" x="3152775" y="2066925"/>
          <p14:tracePt t="38345" x="3238500" y="2081213"/>
          <p14:tracePt t="38361" x="3319463" y="2095500"/>
          <p14:tracePt t="38378" x="3338513" y="2105025"/>
          <p14:tracePt t="38395" x="3352800" y="2119313"/>
          <p14:tracePt t="38411" x="3362325" y="2157413"/>
          <p14:tracePt t="38428" x="3357563" y="2181225"/>
          <p14:tracePt t="38445" x="3338513" y="2209800"/>
          <p14:tracePt t="38810" x="3386138" y="2209800"/>
          <p14:tracePt t="38816" x="3438525" y="2209800"/>
          <p14:tracePt t="38830" x="3548063" y="2214563"/>
          <p14:tracePt t="38844" x="3648075" y="2238375"/>
          <p14:tracePt t="38861" x="3748088" y="2266950"/>
          <p14:tracePt t="38878" x="3819525" y="2290763"/>
          <p14:tracePt t="38895" x="3867150" y="2319338"/>
          <p14:tracePt t="38911" x="3871913" y="2324100"/>
          <p14:tracePt t="38928" x="3881438" y="2328863"/>
          <p14:tracePt t="38963" x="3881438" y="2333625"/>
          <p14:tracePt t="39103" x="3886200" y="2333625"/>
          <p14:tracePt t="39173" x="3895725" y="2333625"/>
          <p14:tracePt t="39201" x="3900488" y="2328863"/>
          <p14:tracePt t="39208" x="3905250" y="2319338"/>
          <p14:tracePt t="39215" x="3919538" y="2300288"/>
          <p14:tracePt t="39228" x="3948113" y="2276475"/>
          <p14:tracePt t="39244" x="4010025" y="2228850"/>
          <p14:tracePt t="39261" x="4048125" y="2200275"/>
          <p14:tracePt t="39278" x="4086225" y="2171700"/>
          <p14:tracePt t="39294" x="4090988" y="2171700"/>
          <p14:tracePt t="39311" x="4100513" y="2166938"/>
          <p14:tracePt t="39344" x="4105275" y="2166938"/>
          <p14:tracePt t="39894" x="4114800" y="2166938"/>
          <p14:tracePt t="40237" x="4119563" y="2166938"/>
          <p14:tracePt t="40244" x="4129088" y="2171700"/>
          <p14:tracePt t="40251" x="4138613" y="2171700"/>
          <p14:tracePt t="40261" x="4157663" y="2176463"/>
          <p14:tracePt t="40277" x="4186238" y="2181225"/>
          <p14:tracePt t="40294" x="4233863" y="2181225"/>
          <p14:tracePt t="40311" x="4262438" y="2190750"/>
          <p14:tracePt t="40327" x="4319588" y="2195513"/>
          <p14:tracePt t="40344" x="4371975" y="2200275"/>
          <p14:tracePt t="40361" x="4419600" y="2205038"/>
          <p14:tracePt t="40377" x="4467225" y="2209800"/>
          <p14:tracePt t="40394" x="4481513" y="2209800"/>
          <p14:tracePt t="40411" x="4486275" y="2209800"/>
          <p14:tracePt t="40427" x="4491038" y="2209800"/>
          <p14:tracePt t="40461" x="4495800" y="2209800"/>
          <p14:tracePt t="40538" x="4495800" y="2214563"/>
          <p14:tracePt t="40587" x="4491038" y="2214563"/>
          <p14:tracePt t="40601" x="4486275" y="2214563"/>
          <p14:tracePt t="40622" x="4481513" y="2214563"/>
          <p14:tracePt t="40643" x="4476750" y="2214563"/>
          <p14:tracePt t="40657" x="4471988" y="2214563"/>
          <p14:tracePt t="40664" x="4471988" y="2209800"/>
          <p14:tracePt t="40678" x="4467225" y="2209800"/>
          <p14:tracePt t="40694" x="4467225" y="2205038"/>
          <p14:tracePt t="40710" x="4467225" y="2200275"/>
          <p14:tracePt t="40727" x="4462463" y="2200275"/>
          <p14:tracePt t="40744" x="4457700" y="2200275"/>
          <p14:tracePt t="40761" x="4457700" y="2195513"/>
          <p14:tracePt t="40777" x="4448175" y="2190750"/>
          <p14:tracePt t="40794" x="4386263" y="2181225"/>
          <p14:tracePt t="40810" x="4191000" y="2195513"/>
          <p14:tracePt t="40827" x="4000500" y="2214563"/>
          <p14:tracePt t="40844" x="3700463" y="2252663"/>
          <p14:tracePt t="40861" x="3243263" y="2309813"/>
          <p14:tracePt t="40877" x="2943225" y="2366963"/>
          <p14:tracePt t="40894" x="2652713" y="2409825"/>
          <p14:tracePt t="40910" x="2343150" y="2466975"/>
          <p14:tracePt t="40927" x="2214563" y="2500313"/>
          <p14:tracePt t="40944" x="2100263" y="2543175"/>
          <p14:tracePt t="40960" x="2052638" y="2557463"/>
          <p14:tracePt t="40977" x="2019300" y="2562225"/>
          <p14:tracePt t="40994" x="1995488" y="2571750"/>
          <p14:tracePt t="41010" x="1990725" y="2571750"/>
          <p14:tracePt t="41044" x="1985963" y="2571750"/>
          <p14:tracePt t="41399" x="1938338" y="2576513"/>
          <p14:tracePt t="41406" x="1857375" y="2586038"/>
          <p14:tracePt t="41413" x="1766888" y="2595563"/>
          <p14:tracePt t="41427" x="1614488" y="2609850"/>
          <p14:tracePt t="41444" x="1438275" y="2624138"/>
          <p14:tracePt t="41460" x="1300163" y="2638425"/>
          <p14:tracePt t="41477" x="1138238" y="2647950"/>
          <p14:tracePt t="41494" x="1066800" y="2652713"/>
          <p14:tracePt t="41511" x="1004888" y="2652713"/>
          <p14:tracePt t="41527" x="990600" y="2652713"/>
          <p14:tracePt t="41544" x="985838" y="2652713"/>
          <p14:tracePt t="41560" x="981075" y="2652713"/>
          <p14:tracePt t="41749" x="981075" y="2647950"/>
          <p14:tracePt t="41784" x="985838" y="2647950"/>
          <p14:tracePt t="41847" x="990600" y="2647950"/>
          <p14:tracePt t="41917" x="995363" y="2647950"/>
          <p14:tracePt t="41945" x="1000125" y="2647950"/>
          <p14:tracePt t="42183" x="1004888" y="2647950"/>
          <p14:tracePt t="42281" x="1009650" y="2647950"/>
          <p14:tracePt t="42372" x="1009650" y="2643188"/>
          <p14:tracePt t="42400" x="1009650" y="2638425"/>
          <p14:tracePt t="43030" x="1019175" y="2638425"/>
          <p14:tracePt t="43037" x="1023938" y="2638425"/>
          <p14:tracePt t="43044" x="1033463" y="2633663"/>
          <p14:tracePt t="43060" x="1038225" y="2628900"/>
          <p14:tracePt t="43076" x="1052513" y="2624138"/>
          <p14:tracePt t="43093" x="1066800" y="2619375"/>
          <p14:tracePt t="43110" x="1076325" y="2614613"/>
          <p14:tracePt t="43126" x="1081088" y="2609850"/>
          <p14:tracePt t="43143" x="1090613" y="2605088"/>
          <p14:tracePt t="43160" x="1100138" y="2600325"/>
          <p14:tracePt t="43176" x="1123950" y="2595563"/>
          <p14:tracePt t="43193" x="1147763" y="2590800"/>
          <p14:tracePt t="43210" x="1166813" y="2590800"/>
          <p14:tracePt t="43226" x="1214438" y="2586038"/>
          <p14:tracePt t="43243" x="1238250" y="2581275"/>
          <p14:tracePt t="43260" x="1262063" y="2576513"/>
          <p14:tracePt t="43276" x="1290638" y="2576513"/>
          <p14:tracePt t="43293" x="1309688" y="2562225"/>
          <p14:tracePt t="43310" x="1338263" y="2562225"/>
          <p14:tracePt t="43326" x="1343025" y="2557463"/>
          <p14:tracePt t="43343" x="1352550" y="2557463"/>
          <p14:tracePt t="43376" x="1357313" y="2557463"/>
          <p14:tracePt t="43401" x="1362075" y="2557463"/>
          <p14:tracePt t="43464" x="1366838" y="2557463"/>
          <p14:tracePt t="43632" x="1371600" y="2557463"/>
          <p14:tracePt t="43793" x="1371600" y="2552700"/>
          <p14:tracePt t="44395" x="1414463" y="2547938"/>
          <p14:tracePt t="44402" x="1462088" y="2538413"/>
          <p14:tracePt t="44409" x="1519238" y="2533650"/>
          <p14:tracePt t="44426" x="1657350" y="2533650"/>
          <p14:tracePt t="44443" x="1795463" y="2533650"/>
          <p14:tracePt t="44459" x="2000250" y="2557463"/>
          <p14:tracePt t="44476" x="2133600" y="2562225"/>
          <p14:tracePt t="44492" x="2324100" y="2571750"/>
          <p14:tracePt t="44509" x="2443163" y="2581275"/>
          <p14:tracePt t="44526" x="2528888" y="2595563"/>
          <p14:tracePt t="44543" x="2609850" y="2619375"/>
          <p14:tracePt t="44559" x="2633663" y="2624138"/>
          <p14:tracePt t="44576" x="2657475" y="2638425"/>
          <p14:tracePt t="44935" x="2695575" y="2638425"/>
          <p14:tracePt t="44941" x="2733675" y="2638425"/>
          <p14:tracePt t="44955" x="2867025" y="2638425"/>
          <p14:tracePt t="44962" x="2928938" y="2643188"/>
          <p14:tracePt t="44976" x="3052763" y="2647950"/>
          <p14:tracePt t="44992" x="3162300" y="2647950"/>
          <p14:tracePt t="45009" x="3286125" y="2647950"/>
          <p14:tracePt t="45026" x="3433763" y="2647950"/>
          <p14:tracePt t="45042" x="3519488" y="2647950"/>
          <p14:tracePt t="45059" x="3657600" y="2643188"/>
          <p14:tracePt t="45076" x="3724275" y="2633663"/>
          <p14:tracePt t="45092" x="3795713" y="2624138"/>
          <p14:tracePt t="45109" x="3905250" y="2605088"/>
          <p14:tracePt t="45126" x="3976688" y="2581275"/>
          <p14:tracePt t="45142" x="4014788" y="2576513"/>
          <p14:tracePt t="45159" x="4048125" y="2566988"/>
          <p14:tracePt t="45176" x="4052888" y="2562225"/>
          <p14:tracePt t="45200" x="4057650" y="2562225"/>
          <p14:tracePt t="45964" x="4067175" y="2562225"/>
          <p14:tracePt t="45971" x="4095750" y="2552700"/>
          <p14:tracePt t="45977" x="4124325" y="2547938"/>
          <p14:tracePt t="45992" x="4176713" y="2533650"/>
          <p14:tracePt t="46009" x="4205288" y="2528888"/>
          <p14:tracePt t="46026" x="4252913" y="2519363"/>
          <p14:tracePt t="46042" x="4267200" y="2519363"/>
          <p14:tracePt t="46059" x="4276725" y="2514600"/>
          <p14:tracePt t="46075" x="4281488" y="2514600"/>
          <p14:tracePt t="46092" x="4286250" y="2514600"/>
          <p14:tracePt t="46222" x="4286250" y="2519363"/>
          <p14:tracePt t="46243" x="4291013" y="2524125"/>
          <p14:tracePt t="46250" x="4295775" y="2524125"/>
          <p14:tracePt t="46259" x="4300538" y="2524125"/>
          <p14:tracePt t="46275" x="4329113" y="2533650"/>
          <p14:tracePt t="46292" x="4362450" y="2538413"/>
          <p14:tracePt t="46309" x="4376738" y="2543175"/>
          <p14:tracePt t="46325" x="4395788" y="2543175"/>
          <p14:tracePt t="46342" x="4405313" y="2543175"/>
          <p14:tracePt t="46398" x="4410075" y="2543175"/>
          <p14:tracePt t="46467" x="4405313" y="2543175"/>
          <p14:tracePt t="46474" x="4400550" y="2543175"/>
          <p14:tracePt t="46481" x="4391025" y="2543175"/>
          <p14:tracePt t="46492" x="4381500" y="2543175"/>
          <p14:tracePt t="46509" x="4352925" y="2543175"/>
          <p14:tracePt t="46525" x="4319588" y="2543175"/>
          <p14:tracePt t="46542" x="4271963" y="2538413"/>
          <p14:tracePt t="46558" x="4224338" y="2533650"/>
          <p14:tracePt t="46575" x="4195763" y="2524125"/>
          <p14:tracePt t="46592" x="4129088" y="2519363"/>
          <p14:tracePt t="46608" x="4086225" y="2514600"/>
          <p14:tracePt t="46625" x="4076700" y="2514600"/>
          <p14:tracePt t="46642" x="4067175" y="2514600"/>
          <p14:tracePt t="46675" x="4062413" y="2514600"/>
          <p14:tracePt t="47076" x="4062413" y="2509838"/>
          <p14:tracePt t="47146" x="4057650" y="2509838"/>
          <p14:tracePt t="47210" x="4052888" y="2509838"/>
          <p14:tracePt t="47244" x="4033838" y="2509838"/>
          <p14:tracePt t="47251" x="4019550" y="2505075"/>
          <p14:tracePt t="47258" x="4005263" y="2500313"/>
          <p14:tracePt t="47275" x="3967163" y="2495550"/>
          <p14:tracePt t="47292" x="3890963" y="2490788"/>
          <p14:tracePt t="47308" x="3776663" y="2490788"/>
          <p14:tracePt t="47325" x="3681413" y="2490788"/>
          <p14:tracePt t="47342" x="3524250" y="2514600"/>
          <p14:tracePt t="47358" x="3452813" y="2533650"/>
          <p14:tracePt t="47375" x="3390900" y="2557463"/>
          <p14:tracePt t="47392" x="3300413" y="2581275"/>
          <p14:tracePt t="47408" x="3243263" y="2595563"/>
          <p14:tracePt t="47425" x="3205163" y="2605088"/>
          <p14:tracePt t="47442" x="3157538" y="2619375"/>
          <p14:tracePt t="47458" x="3109913" y="2628900"/>
          <p14:tracePt t="47475" x="2995613" y="2643188"/>
          <p14:tracePt t="47492" x="2924175" y="2652713"/>
          <p14:tracePt t="47508" x="2833688" y="2667000"/>
          <p14:tracePt t="47525" x="2690813" y="2695575"/>
          <p14:tracePt t="47542" x="2628900" y="2705100"/>
          <p14:tracePt t="47558" x="2547938" y="2714625"/>
          <p14:tracePt t="47575" x="2490788" y="2719388"/>
          <p14:tracePt t="47592" x="2466975" y="2719388"/>
          <p14:tracePt t="47608" x="2457450" y="2719388"/>
          <p14:tracePt t="47931" x="2395538" y="2733675"/>
          <p14:tracePt t="47937" x="2319338" y="2747963"/>
          <p14:tracePt t="47945" x="2214563" y="2786063"/>
          <p14:tracePt t="47958" x="1981200" y="2847975"/>
          <p14:tracePt t="47975" x="1776413" y="2905125"/>
          <p14:tracePt t="47991" x="1566863" y="2962275"/>
          <p14:tracePt t="48008" x="1352550" y="3005138"/>
          <p14:tracePt t="48025" x="1243013" y="3028950"/>
          <p14:tracePt t="48041" x="1157288" y="3038475"/>
          <p14:tracePt t="48058" x="1071563" y="3052763"/>
          <p14:tracePt t="48075" x="1047750" y="3052763"/>
          <p14:tracePt t="48091" x="1033463" y="3052763"/>
          <p14:tracePt t="48125" x="1023938" y="3052763"/>
          <p14:tracePt t="48176" x="1019175" y="3052763"/>
          <p14:tracePt t="48189" x="1014413" y="3048000"/>
          <p14:tracePt t="48196" x="990600" y="3038475"/>
          <p14:tracePt t="48208" x="976313" y="3033713"/>
          <p14:tracePt t="48225" x="947738" y="3019425"/>
          <p14:tracePt t="48241" x="923925" y="3014663"/>
          <p14:tracePt t="48258" x="909638" y="3000375"/>
          <p14:tracePt t="48275" x="895350" y="2986088"/>
          <p14:tracePt t="48291" x="895350" y="2981325"/>
          <p14:tracePt t="48308" x="885825" y="2971800"/>
          <p14:tracePt t="48325" x="890588" y="2967038"/>
          <p14:tracePt t="48341" x="890588" y="2962275"/>
          <p14:tracePt t="48358" x="895350" y="2952750"/>
          <p14:tracePt t="48375" x="900113" y="2952750"/>
          <p14:tracePt t="48391" x="904875" y="2947988"/>
          <p14:tracePt t="48408" x="909638" y="2938463"/>
          <p14:tracePt t="48425" x="919163" y="2938463"/>
          <p14:tracePt t="48441" x="923925" y="2933700"/>
          <p14:tracePt t="48458" x="947738" y="2924175"/>
          <p14:tracePt t="48475" x="971550" y="2909888"/>
          <p14:tracePt t="48491" x="1004888" y="2895600"/>
          <p14:tracePt t="48508" x="1033463" y="2890838"/>
          <p14:tracePt t="48525" x="1095375" y="2867025"/>
          <p14:tracePt t="48542" x="1162050" y="2862263"/>
          <p14:tracePt t="48558" x="1209675" y="2852738"/>
          <p14:tracePt t="48574" x="1262063" y="2838450"/>
          <p14:tracePt t="48591" x="1285875" y="2833688"/>
          <p14:tracePt t="48608" x="1304925" y="2828925"/>
          <p14:tracePt t="48624" x="1343025" y="2828925"/>
          <p14:tracePt t="48641" x="1366838" y="2828925"/>
          <p14:tracePt t="48658" x="1409700" y="2828925"/>
          <p14:tracePt t="48674" x="1428750" y="2828925"/>
          <p14:tracePt t="48691" x="1447800" y="2828925"/>
          <p14:tracePt t="48708" x="1462088" y="2828925"/>
          <p14:tracePt t="48725" x="1466850" y="2828925"/>
          <p14:tracePt t="48758" x="1471613" y="2828925"/>
          <p14:tracePt t="48774" x="1471613" y="2833688"/>
          <p14:tracePt t="48890" x="1471613" y="2838450"/>
          <p14:tracePt t="48981" x="1476375" y="2838450"/>
          <p14:tracePt t="48988" x="1485900" y="2843213"/>
          <p14:tracePt t="48994" x="1490663" y="2843213"/>
          <p14:tracePt t="49008" x="1504950" y="2847975"/>
          <p14:tracePt t="49024" x="1538288" y="2852738"/>
          <p14:tracePt t="49041" x="1590675" y="2852738"/>
          <p14:tracePt t="49058" x="1709738" y="2857500"/>
          <p14:tracePt t="49074" x="1824038" y="2862263"/>
          <p14:tracePt t="49091" x="1952625" y="2871788"/>
          <p14:tracePt t="49108" x="2205038" y="2881313"/>
          <p14:tracePt t="49124" x="2381250" y="2895600"/>
          <p14:tracePt t="49141" x="2633663" y="2905125"/>
          <p14:tracePt t="49158" x="2752725" y="2905125"/>
          <p14:tracePt t="49174" x="2867025" y="2909888"/>
          <p14:tracePt t="49191" x="2995613" y="2909888"/>
          <p14:tracePt t="49208" x="3033713" y="2905125"/>
          <p14:tracePt t="49224" x="3052763" y="2905125"/>
          <p14:tracePt t="49241" x="3062288" y="2905125"/>
          <p14:tracePt t="49575" x="3109913" y="2895600"/>
          <p14:tracePt t="49583" x="3181350" y="2890838"/>
          <p14:tracePt t="49591" x="3248025" y="2886075"/>
          <p14:tracePt t="49607" x="3395663" y="2881313"/>
          <p14:tracePt t="49624" x="3629025" y="2881313"/>
          <p14:tracePt t="49641" x="3752850" y="2886075"/>
          <p14:tracePt t="49657" x="3862388" y="2886075"/>
          <p14:tracePt t="49674" x="4000500" y="2881313"/>
          <p14:tracePt t="49691" x="4052888" y="2876550"/>
          <p14:tracePt t="49707" x="4086225" y="2871788"/>
          <p14:tracePt t="49724" x="4105275" y="2871788"/>
          <p14:tracePt t="49758" x="4110038" y="2871788"/>
          <p14:tracePt t="49786" x="4114800" y="2871788"/>
          <p14:tracePt t="49912" x="4119563" y="2871788"/>
          <p14:tracePt t="49968" x="4119563" y="2876550"/>
          <p14:tracePt t="50023" x="4114800" y="2876550"/>
          <p14:tracePt t="50037" x="4110038" y="2876550"/>
          <p14:tracePt t="50045" x="4100513" y="2876550"/>
          <p14:tracePt t="50058" x="4095750" y="2876550"/>
          <p14:tracePt t="50074" x="4090988" y="2876550"/>
          <p14:tracePt t="50094" x="4086225" y="2876550"/>
          <p14:tracePt t="50107" x="4081463" y="2876550"/>
          <p14:tracePt t="50136" x="4076700" y="2876550"/>
          <p14:tracePt t="50171" x="4071938" y="2876550"/>
          <p14:tracePt t="50205" x="4067175" y="2876550"/>
          <p14:tracePt t="50311" x="4062413" y="2876550"/>
          <p14:tracePt t="50331" x="4062413" y="2871788"/>
          <p14:tracePt t="50374" x="4057650" y="2871788"/>
          <p14:tracePt t="50388" x="4043363" y="2867025"/>
          <p14:tracePt t="50394" x="4024313" y="2867025"/>
          <p14:tracePt t="50407" x="4000500" y="2857500"/>
          <p14:tracePt t="50424" x="3938588" y="2857500"/>
          <p14:tracePt t="50441" x="3900488" y="2862263"/>
          <p14:tracePt t="50457" x="3862388" y="2867025"/>
          <p14:tracePt t="50474" x="3852863" y="2867025"/>
          <p14:tracePt t="50490" x="3843338" y="2867025"/>
          <p14:tracePt t="50507" x="3838575" y="2871788"/>
          <p14:tracePt t="51592" x="3767138" y="2890838"/>
          <p14:tracePt t="51599" x="3652838" y="2914650"/>
          <p14:tracePt t="51607" x="3538538" y="2943225"/>
          <p14:tracePt t="51623" x="3290888" y="3009900"/>
          <p14:tracePt t="51640" x="2919413" y="3105150"/>
          <p14:tracePt t="51657" x="2733675" y="3167063"/>
          <p14:tracePt t="51673" x="2528888" y="3219450"/>
          <p14:tracePt t="51690" x="2343150" y="3276600"/>
          <p14:tracePt t="51707" x="2209800" y="3309938"/>
          <p14:tracePt t="51723" x="2114550" y="3328988"/>
          <p14:tracePt t="51740" x="2028825" y="3352800"/>
          <p14:tracePt t="51757" x="1985963" y="3362325"/>
          <p14:tracePt t="51774" x="1933575" y="3371850"/>
          <p14:tracePt t="51790" x="1905000" y="3381375"/>
          <p14:tracePt t="51807" x="1885950" y="3381375"/>
          <p14:tracePt t="51823" x="1852613" y="3381375"/>
          <p14:tracePt t="51840" x="1843088" y="3376613"/>
          <p14:tracePt t="51857" x="1833563" y="3376613"/>
          <p14:tracePt t="51873" x="1828800" y="3376613"/>
          <p14:tracePt t="51907" x="1828800" y="3371850"/>
          <p14:tracePt t="52285" x="1771650" y="3371850"/>
          <p14:tracePt t="52291" x="1704975" y="3371850"/>
          <p14:tracePt t="52298" x="1624013" y="3376613"/>
          <p14:tracePt t="52306" x="1543050" y="3381375"/>
          <p14:tracePt t="52323" x="1423988" y="3381375"/>
          <p14:tracePt t="52340" x="1276350" y="3381375"/>
          <p14:tracePt t="52356" x="1185863" y="3371850"/>
          <p14:tracePt t="52373" x="1123950" y="3362325"/>
          <p14:tracePt t="52390" x="1062038" y="3352800"/>
          <p14:tracePt t="52406" x="1047750" y="3348038"/>
          <p14:tracePt t="52423" x="1042988" y="3348038"/>
          <p14:tracePt t="52440" x="1042988" y="3343275"/>
          <p14:tracePt t="52523" x="1042988" y="3338513"/>
          <p14:tracePt t="52558" x="1042988" y="3333750"/>
          <p14:tracePt t="52621" x="1042988" y="3328988"/>
          <p14:tracePt t="52649" x="1042988" y="3324225"/>
          <p14:tracePt t="52684" x="1042988" y="3319463"/>
          <p14:tracePt t="52746" x="1042988" y="3314700"/>
          <p14:tracePt t="52865" x="1042988" y="3309938"/>
          <p14:tracePt t="52901" x="1042988" y="3305175"/>
          <p14:tracePt t="52908" x="1042988" y="3295650"/>
          <p14:tracePt t="52915" x="1038225" y="3286125"/>
          <p14:tracePt t="52923" x="1028700" y="3271838"/>
          <p14:tracePt t="52940" x="1019175" y="3248025"/>
          <p14:tracePt t="52956" x="1004888" y="3224213"/>
          <p14:tracePt t="52973" x="1004888" y="3219450"/>
          <p14:tracePt t="52990" x="1000125" y="3219450"/>
          <p14:tracePt t="53006" x="1000125" y="3214688"/>
          <p14:tracePt t="53229" x="1004888" y="3214688"/>
          <p14:tracePt t="53264" x="1009650" y="3214688"/>
          <p14:tracePt t="53272" x="1009650" y="3219450"/>
          <p14:tracePt t="53335" x="1009650" y="3224213"/>
          <p14:tracePt t="53390" x="1014413" y="3224213"/>
          <p14:tracePt t="53495" x="1019175" y="3224213"/>
          <p14:tracePt t="53545" x="1019175" y="3228975"/>
          <p14:tracePt t="53551" x="1033463" y="3228975"/>
          <p14:tracePt t="53558" x="1042988" y="3238500"/>
          <p14:tracePt t="53573" x="1076325" y="3252788"/>
          <p14:tracePt t="53589" x="1114425" y="3267075"/>
          <p14:tracePt t="53606" x="1143000" y="3286125"/>
          <p14:tracePt t="53623" x="1181100" y="3305175"/>
          <p14:tracePt t="53639" x="1195388" y="3319463"/>
          <p14:tracePt t="53656" x="1209675" y="3343275"/>
          <p14:tracePt t="53673" x="1219200" y="3352800"/>
          <p14:tracePt t="53689" x="1219200" y="3367088"/>
          <p14:tracePt t="53706" x="1219200" y="3395663"/>
          <p14:tracePt t="53723" x="1204913" y="3433763"/>
          <p14:tracePt t="53739" x="1190625" y="3481388"/>
          <p14:tracePt t="53756" x="1152525" y="3543300"/>
          <p14:tracePt t="53773" x="1138238" y="3571875"/>
          <p14:tracePt t="53789" x="1123950" y="3586163"/>
          <p14:tracePt t="53823" x="1119188" y="3590925"/>
          <p14:tracePt t="53846" x="1119188" y="3595688"/>
          <p14:tracePt t="53860" x="1114425" y="3595688"/>
          <p14:tracePt t="53972" x="1114425" y="3590925"/>
          <p14:tracePt t="54014" x="1114425" y="3586163"/>
          <p14:tracePt t="54021" x="1114425" y="3581400"/>
          <p14:tracePt t="54029" x="1114425" y="3576638"/>
          <p14:tracePt t="54041" x="1114425" y="3571875"/>
          <p14:tracePt t="54056" x="1114425" y="3567113"/>
          <p14:tracePt t="54073" x="1119188" y="3562350"/>
          <p14:tracePt t="54089" x="1123950" y="3552825"/>
          <p14:tracePt t="54106" x="1123950" y="3543300"/>
          <p14:tracePt t="54123" x="1123950" y="3538538"/>
          <p14:tracePt t="54139" x="1123950" y="3529013"/>
          <p14:tracePt t="54156" x="1123950" y="3524250"/>
          <p14:tracePt t="54189" x="1123950" y="3519488"/>
          <p14:tracePt t="54206" x="1123950" y="3514725"/>
          <p14:tracePt t="54223" x="1123950" y="3509963"/>
          <p14:tracePt t="54239" x="1123950" y="3505200"/>
          <p14:tracePt t="54256" x="1123950" y="3500438"/>
          <p14:tracePt t="54272" x="1123950" y="3490913"/>
          <p14:tracePt t="54289" x="1123950" y="3471863"/>
          <p14:tracePt t="54306" x="1123950" y="3429000"/>
          <p14:tracePt t="54323" x="1090613" y="3328988"/>
          <p14:tracePt t="54339" x="1057275" y="3271838"/>
          <p14:tracePt t="54356" x="1023938" y="3219450"/>
          <p14:tracePt t="54373" x="1009650" y="3195638"/>
          <p14:tracePt t="54389" x="1009650" y="3190875"/>
          <p14:tracePt t="54406" x="1004888" y="3190875"/>
          <p14:tracePt t="54439" x="1000125" y="3190875"/>
          <p14:tracePt t="54587" x="1000125" y="3195638"/>
          <p14:tracePt t="55218" x="1014413" y="3195638"/>
          <p14:tracePt t="55225" x="1062038" y="3195638"/>
          <p14:tracePt t="55231" x="1100138" y="3190875"/>
          <p14:tracePt t="55239" x="1143000" y="3190875"/>
          <p14:tracePt t="55255" x="1228725" y="3181350"/>
          <p14:tracePt t="55272" x="1347788" y="3181350"/>
          <p14:tracePt t="55289" x="1576388" y="3190875"/>
          <p14:tracePt t="55305" x="1743075" y="3195638"/>
          <p14:tracePt t="55322" x="2000250" y="3219450"/>
          <p14:tracePt t="55339" x="2205038" y="3238500"/>
          <p14:tracePt t="55356" x="2471738" y="3262313"/>
          <p14:tracePt t="55373" x="2833688" y="3290888"/>
          <p14:tracePt t="55389" x="3038475" y="3305175"/>
          <p14:tracePt t="55406" x="3195638" y="3309938"/>
          <p14:tracePt t="55422" x="3386138" y="3314700"/>
          <p14:tracePt t="55439" x="3481388" y="3314700"/>
          <p14:tracePt t="55455" x="3590925" y="3319463"/>
          <p14:tracePt t="55472" x="3633788" y="3319463"/>
          <p14:tracePt t="55489" x="3652838" y="3319463"/>
          <p14:tracePt t="55505" x="3662363" y="3319463"/>
          <p14:tracePt t="55522" x="3667125" y="3319463"/>
          <p14:tracePt t="55555" x="3671888" y="3319463"/>
          <p14:tracePt t="55653" x="3681413" y="3319463"/>
          <p14:tracePt t="55658" x="3695700" y="3319463"/>
          <p14:tracePt t="55672" x="3724275" y="3309938"/>
          <p14:tracePt t="55689" x="3767138" y="3305175"/>
          <p14:tracePt t="55705" x="3814763" y="3286125"/>
          <p14:tracePt t="55722" x="3895725" y="3262313"/>
          <p14:tracePt t="55739" x="3933825" y="3252788"/>
          <p14:tracePt t="55755" x="3971925" y="3238500"/>
          <p14:tracePt t="55772" x="4010025" y="3219450"/>
          <p14:tracePt t="55789" x="4033838" y="3214688"/>
          <p14:tracePt t="55805" x="4057650" y="3200400"/>
          <p14:tracePt t="55822" x="4062413" y="3200400"/>
          <p14:tracePt t="56955" x="4005263" y="3205163"/>
          <p14:tracePt t="56961" x="3919538" y="3219450"/>
          <p14:tracePt t="56972" x="3810000" y="3238500"/>
          <p14:tracePt t="56988" x="3509963" y="3286125"/>
          <p14:tracePt t="57005" x="3071813" y="3357563"/>
          <p14:tracePt t="57022" x="2776538" y="3390900"/>
          <p14:tracePt t="57038" x="2390775" y="3448050"/>
          <p14:tracePt t="57055" x="2157413" y="3476625"/>
          <p14:tracePt t="57072" x="1995488" y="3514725"/>
          <p14:tracePt t="57088" x="1814513" y="3538538"/>
          <p14:tracePt t="57106" x="1724025" y="3562350"/>
          <p14:tracePt t="57122" x="1647825" y="3571875"/>
          <p14:tracePt t="57138" x="1609725" y="3571875"/>
          <p14:tracePt t="57155" x="1595438" y="3571875"/>
          <p14:tracePt t="57172" x="1571625" y="3571875"/>
          <p14:tracePt t="57188" x="1566863" y="3571875"/>
          <p14:tracePt t="57205" x="1562100" y="3571875"/>
          <p14:tracePt t="57222" x="1547813" y="3571875"/>
          <p14:tracePt t="57238" x="1538288" y="3571875"/>
          <p14:tracePt t="57255" x="1509713" y="3571875"/>
          <p14:tracePt t="57272" x="1500188" y="3571875"/>
          <p14:tracePt t="57288" x="1481138" y="3576638"/>
          <p14:tracePt t="57305" x="1471613" y="3576638"/>
          <p14:tracePt t="57322" x="1466850" y="3576638"/>
          <p14:tracePt t="57355" x="1462088" y="3576638"/>
          <p14:tracePt t="57444" x="1462088" y="3529013"/>
          <p14:tracePt t="57451" x="1471613" y="3529013"/>
          <p14:tracePt t="57458" x="1490663" y="3509963"/>
          <p14:tracePt t="57471" x="1576388" y="3495675"/>
          <p14:tracePt t="57488" x="1690688" y="3490913"/>
          <p14:tracePt t="57505" x="1819275" y="3481388"/>
          <p14:tracePt t="57522" x="2019300" y="3481388"/>
          <p14:tracePt t="57538" x="2176463" y="3476625"/>
          <p14:tracePt t="57555" x="2305050" y="3476625"/>
          <p14:tracePt t="57571" x="2514600" y="3476625"/>
          <p14:tracePt t="57588" x="2638425" y="3476625"/>
          <p14:tracePt t="57605" x="2852738" y="3476625"/>
          <p14:tracePt t="57621" x="2967038" y="3476625"/>
          <p14:tracePt t="57638" x="3109913" y="3476625"/>
          <p14:tracePt t="57655" x="3267075" y="3481388"/>
          <p14:tracePt t="57671" x="3362325" y="3481388"/>
          <p14:tracePt t="57688" x="3495675" y="3481388"/>
          <p14:tracePt t="57705" x="3567113" y="3481388"/>
          <p14:tracePt t="57721" x="3609975" y="3481388"/>
          <p14:tracePt t="57738" x="3662363" y="3481388"/>
          <p14:tracePt t="57755" x="3690938" y="3481388"/>
          <p14:tracePt t="57771" x="3719513" y="3481388"/>
          <p14:tracePt t="57788" x="3762375" y="3481388"/>
          <p14:tracePt t="57805" x="3781425" y="3481388"/>
          <p14:tracePt t="57821" x="3795713" y="3481388"/>
          <p14:tracePt t="57838" x="3810000" y="3481388"/>
          <p14:tracePt t="57855" x="3814763" y="3481388"/>
          <p14:tracePt t="57871" x="3838575" y="3481388"/>
          <p14:tracePt t="57888" x="3857625" y="3481388"/>
          <p14:tracePt t="57905" x="3881438" y="3481388"/>
          <p14:tracePt t="57921" x="3914775" y="3481388"/>
          <p14:tracePt t="57938" x="3943350" y="3481388"/>
          <p14:tracePt t="57955" x="3981450" y="3481388"/>
          <p14:tracePt t="57971" x="4010025" y="3481388"/>
          <p14:tracePt t="57988" x="4033838" y="3481388"/>
          <p14:tracePt t="58005" x="4057650" y="3481388"/>
          <p14:tracePt t="58021" x="4071938" y="3481388"/>
          <p14:tracePt t="58038" x="4086225" y="3481388"/>
          <p14:tracePt t="58055" x="4090988" y="3481388"/>
          <p14:tracePt t="58071" x="4095750" y="3481388"/>
          <p14:tracePt t="60973" x="4048125" y="3486150"/>
          <p14:tracePt t="60980" x="3957638" y="3505200"/>
          <p14:tracePt t="60987" x="3824288" y="3519488"/>
          <p14:tracePt t="61004" x="3605213" y="3548063"/>
          <p14:tracePt t="61021" x="3238500" y="3552825"/>
          <p14:tracePt t="61037" x="3038475" y="3552825"/>
          <p14:tracePt t="61054" x="2833688" y="3533775"/>
          <p14:tracePt t="61070" x="2619375" y="3505200"/>
          <p14:tracePt t="61087" x="2490788" y="3486150"/>
          <p14:tracePt t="61104" x="2409825" y="3462338"/>
          <p14:tracePt t="61120" x="2295525" y="3429000"/>
          <p14:tracePt t="61137" x="2233613" y="3414713"/>
          <p14:tracePt t="61154" x="2176463" y="3405188"/>
          <p14:tracePt t="61170" x="2152650" y="3390900"/>
          <p14:tracePt t="61187" x="2128838" y="3386138"/>
          <p14:tracePt t="61204" x="2109788" y="3376613"/>
          <p14:tracePt t="61220" x="2085975" y="3376613"/>
          <p14:tracePt t="61237" x="2043113" y="3367088"/>
          <p14:tracePt t="61254" x="1952625" y="3338513"/>
          <p14:tracePt t="61270" x="1900238" y="3319463"/>
          <p14:tracePt t="61287" x="1819275" y="3286125"/>
          <p14:tracePt t="61304" x="1776413" y="3267075"/>
          <p14:tracePt t="61320" x="1752600" y="3252788"/>
          <p14:tracePt t="61337" x="1724025" y="3238500"/>
          <p14:tracePt t="61353" x="1719263" y="3238500"/>
          <p14:tracePt t="61399" x="1719263" y="3233738"/>
          <p14:tracePt t="61455" x="1719263" y="3228975"/>
          <p14:tracePt t="61462" x="1719263" y="3224213"/>
          <p14:tracePt t="61483" x="1719263" y="3219450"/>
          <p14:tracePt t="61490" x="1719263" y="3214688"/>
          <p14:tracePt t="61503" x="1752600" y="3205163"/>
          <p14:tracePt t="61520" x="1771650" y="3190875"/>
          <p14:tracePt t="61537" x="1919288" y="3176588"/>
          <p14:tracePt t="61553" x="2128838" y="3148013"/>
          <p14:tracePt t="61570" x="2352675" y="3109913"/>
          <p14:tracePt t="61587" x="2586038" y="3086100"/>
          <p14:tracePt t="61603" x="2919413" y="3062288"/>
          <p14:tracePt t="61620" x="3157538" y="3048000"/>
          <p14:tracePt t="61637" x="3476625" y="3043238"/>
          <p14:tracePt t="61653" x="3638550" y="3038475"/>
          <p14:tracePt t="61670" x="3757613" y="3038475"/>
          <p14:tracePt t="61687" x="3905250" y="3033713"/>
          <p14:tracePt t="61703" x="3967163" y="3033713"/>
          <p14:tracePt t="61721" x="4005263" y="3033713"/>
          <p14:tracePt t="61737" x="4033838" y="3033713"/>
          <p14:tracePt t="61753" x="4043363" y="3033713"/>
          <p14:tracePt t="61787" x="4048125" y="3033713"/>
          <p14:tracePt t="61805" x="4048125" y="3038475"/>
          <p14:tracePt t="61854" x="4048125" y="3043238"/>
          <p14:tracePt t="61861" x="4048125" y="3048000"/>
          <p14:tracePt t="61870" x="4048125" y="3052763"/>
          <p14:tracePt t="61887" x="4057650" y="3057525"/>
          <p14:tracePt t="61903" x="4067175" y="3076575"/>
          <p14:tracePt t="61920" x="4076700" y="3090863"/>
          <p14:tracePt t="61937" x="4095750" y="3114675"/>
          <p14:tracePt t="61938" x="4105275" y="3124200"/>
          <p14:tracePt t="61953" x="4119563" y="3138488"/>
          <p14:tracePt t="61970" x="4133850" y="3162300"/>
          <p14:tracePt t="61987" x="4148138" y="3176588"/>
          <p14:tracePt t="62003" x="4162425" y="3190875"/>
          <p14:tracePt t="62020" x="4162425" y="3195638"/>
          <p14:tracePt t="62037" x="4167188" y="3200400"/>
          <p14:tracePt t="62053" x="4167188" y="3205163"/>
          <p14:tracePt t="62127" x="4167188" y="3214688"/>
          <p14:tracePt t="62183" x="4171950" y="3214688"/>
          <p14:tracePt t="62261" x="4176713" y="3214688"/>
          <p14:tracePt t="62498" x="4171950" y="3209925"/>
          <p14:tracePt t="62505" x="4167188" y="3209925"/>
          <p14:tracePt t="62519" x="4157663" y="3209925"/>
          <p14:tracePt t="62526" x="4148138" y="3209925"/>
          <p14:tracePt t="62536" x="4143375" y="3209925"/>
          <p14:tracePt t="62553" x="4114800" y="3200400"/>
          <p14:tracePt t="62570" x="3971925" y="3190875"/>
          <p14:tracePt t="62586" x="3824288" y="3186113"/>
          <p14:tracePt t="62603" x="3505200" y="3157538"/>
          <p14:tracePt t="62620" x="3271838" y="3152775"/>
          <p14:tracePt t="62637" x="3014663" y="3167063"/>
          <p14:tracePt t="62653" x="2614613" y="3243263"/>
          <p14:tracePt t="62670" x="2409825" y="3286125"/>
          <p14:tracePt t="62687" x="2166938" y="3343275"/>
          <p14:tracePt t="62703" x="2071688" y="3367088"/>
          <p14:tracePt t="62720" x="2005013" y="3386138"/>
          <p14:tracePt t="62736" x="1962150" y="3390900"/>
          <p14:tracePt t="62753" x="1957388" y="3395663"/>
          <p14:tracePt t="63143" x="1919288" y="3405188"/>
          <p14:tracePt t="63149" x="1857375" y="3419475"/>
          <p14:tracePt t="63156" x="1785938" y="3433763"/>
          <p14:tracePt t="63170" x="1638300" y="3462338"/>
          <p14:tracePt t="63186" x="1533525" y="3481388"/>
          <p14:tracePt t="63203" x="1452563" y="3486150"/>
          <p14:tracePt t="63219" x="1343025" y="3490913"/>
          <p14:tracePt t="63236" x="1304925" y="3490913"/>
          <p14:tracePt t="63253" x="1290638" y="3490913"/>
          <p14:tracePt t="63269" x="1285875" y="3490913"/>
          <p14:tracePt t="63451" x="1290638" y="3490913"/>
          <p14:tracePt t="63457" x="1300163" y="3490913"/>
          <p14:tracePt t="63471" x="1304925" y="3490913"/>
          <p14:tracePt t="63486" x="1328738" y="3490913"/>
          <p14:tracePt t="63503" x="1371600" y="3486150"/>
          <p14:tracePt t="63520" x="1481138" y="3486150"/>
          <p14:tracePt t="63536" x="1595438" y="3481388"/>
          <p14:tracePt t="63553" x="1714500" y="3481388"/>
          <p14:tracePt t="63569" x="1938338" y="3476625"/>
          <p14:tracePt t="63586" x="2057400" y="3476625"/>
          <p14:tracePt t="63603" x="2190750" y="3476625"/>
          <p14:tracePt t="63619" x="2333625" y="3481388"/>
          <p14:tracePt t="63636" x="2424113" y="3486150"/>
          <p14:tracePt t="63653" x="2547938" y="3490913"/>
          <p14:tracePt t="63669" x="2605088" y="3500438"/>
          <p14:tracePt t="63686" x="2633663" y="3509963"/>
          <p14:tracePt t="63703" x="2662238" y="3509963"/>
          <p14:tracePt t="63719" x="2676525" y="3514725"/>
          <p14:tracePt t="63736" x="2681288" y="3514725"/>
          <p14:tracePt t="64123" x="2719388" y="3514725"/>
          <p14:tracePt t="64129" x="2767013" y="3519488"/>
          <p14:tracePt t="64137" x="2814638" y="3519488"/>
          <p14:tracePt t="64152" x="2938463" y="3533775"/>
          <p14:tracePt t="64169" x="3057525" y="3552825"/>
          <p14:tracePt t="64186" x="3224213" y="3576638"/>
          <p14:tracePt t="64203" x="3348038" y="3581400"/>
          <p14:tracePt t="64219" x="3443288" y="3590925"/>
          <p14:tracePt t="64236" x="3562350" y="3590925"/>
          <p14:tracePt t="64252" x="3638550" y="3590925"/>
          <p14:tracePt t="64269" x="3729038" y="3586163"/>
          <p14:tracePt t="64286" x="3776663" y="3586163"/>
          <p14:tracePt t="64303" x="3814763" y="3586163"/>
          <p14:tracePt t="64319" x="3867150" y="3586163"/>
          <p14:tracePt t="64336" x="3890963" y="3586163"/>
          <p14:tracePt t="64353" x="3914775" y="3586163"/>
          <p14:tracePt t="64369" x="3929063" y="3586163"/>
          <p14:tracePt t="64386" x="3933825" y="3586163"/>
          <p14:tracePt t="64403" x="3938588" y="3586163"/>
          <p14:tracePt t="64438" x="3943350" y="3586163"/>
          <p14:tracePt t="64837" x="3929063" y="3586163"/>
          <p14:tracePt t="64843" x="3910013" y="3590925"/>
          <p14:tracePt t="64852" x="3886200" y="3595688"/>
          <p14:tracePt t="64869" x="3824288" y="3600450"/>
          <p14:tracePt t="64886" x="3662363" y="3619500"/>
          <p14:tracePt t="64902" x="3552825" y="3629025"/>
          <p14:tracePt t="64919" x="3409950" y="3643313"/>
          <p14:tracePt t="64936" x="3252788" y="3652838"/>
          <p14:tracePt t="64952" x="3138488" y="3667125"/>
          <p14:tracePt t="64969" x="2995613" y="3676650"/>
          <p14:tracePt t="64986" x="2933700" y="3681413"/>
          <p14:tracePt t="65002" x="2867025" y="3686175"/>
          <p14:tracePt t="65019" x="2771775" y="3695700"/>
          <p14:tracePt t="65036" x="2724150" y="3700463"/>
          <p14:tracePt t="65052" x="2681288" y="3709988"/>
          <p14:tracePt t="65069" x="2643188" y="3714750"/>
          <p14:tracePt t="65086" x="2628900" y="3714750"/>
          <p14:tracePt t="65102" x="2619375" y="3719513"/>
          <p14:tracePt t="65557" x="2581275" y="3733800"/>
          <p14:tracePt t="65564" x="2528888" y="3743325"/>
          <p14:tracePt t="65571" x="2466975" y="3757613"/>
          <p14:tracePt t="65585" x="2333625" y="3800475"/>
          <p14:tracePt t="65602" x="2224088" y="3829050"/>
          <p14:tracePt t="65619" x="2090738" y="3848100"/>
          <p14:tracePt t="65635" x="1909763" y="3862388"/>
          <p14:tracePt t="65652" x="1790700" y="3876675"/>
          <p14:tracePt t="65669" x="1633538" y="3886200"/>
          <p14:tracePt t="65685" x="1552575" y="3890963"/>
          <p14:tracePt t="65702" x="1485900" y="3890963"/>
          <p14:tracePt t="65719" x="1400175" y="3890963"/>
          <p14:tracePt t="65735" x="1362075" y="3890963"/>
          <p14:tracePt t="65752" x="1352550" y="3895725"/>
          <p14:tracePt t="65769" x="1343025" y="3895725"/>
          <p14:tracePt t="65785" x="1338263" y="3895725"/>
          <p14:tracePt t="68386" x="1343025" y="3895725"/>
          <p14:tracePt t="68393" x="1376363" y="3895725"/>
          <p14:tracePt t="68401" x="1409700" y="3890963"/>
          <p14:tracePt t="68418" x="1500188" y="3876675"/>
          <p14:tracePt t="68435" x="1690688" y="3857625"/>
          <p14:tracePt t="68451" x="1843088" y="3848100"/>
          <p14:tracePt t="68468" x="1990725" y="3843338"/>
          <p14:tracePt t="68484" x="2262188" y="3833813"/>
          <p14:tracePt t="68501" x="2409825" y="3829050"/>
          <p14:tracePt t="68518" x="2628900" y="3824288"/>
          <p14:tracePt t="68534" x="2724150" y="3819525"/>
          <p14:tracePt t="68551" x="2809875" y="3819525"/>
          <p14:tracePt t="68568" x="2909888" y="3810000"/>
          <p14:tracePt t="68584" x="2947988" y="3810000"/>
          <p14:tracePt t="68601" x="2967038" y="3810000"/>
          <p14:tracePt t="68618" x="2971800" y="3810000"/>
          <p14:tracePt t="69030" x="3014663" y="3810000"/>
          <p14:tracePt t="69037" x="3071813" y="3810000"/>
          <p14:tracePt t="69044" x="3128963" y="3810000"/>
          <p14:tracePt t="69051" x="3186113" y="3814763"/>
          <p14:tracePt t="69068" x="3309938" y="3819525"/>
          <p14:tracePt t="69084" x="3448050" y="3838575"/>
          <p14:tracePt t="69101" x="3614738" y="3857625"/>
          <p14:tracePt t="69118" x="3729038" y="3862388"/>
          <p14:tracePt t="69134" x="3857625" y="3867150"/>
          <p14:tracePt t="69151" x="3914775" y="3867150"/>
          <p14:tracePt t="69167" x="3971925" y="3867150"/>
          <p14:tracePt t="69184" x="4033838" y="3871913"/>
          <p14:tracePt t="69201" x="4048125" y="3871913"/>
          <p14:tracePt t="69218" x="4052888" y="3871913"/>
          <p14:tracePt t="69234" x="4062413" y="3871913"/>
          <p14:tracePt t="69275" x="4067175" y="3871913"/>
          <p14:tracePt t="70563" x="4081463" y="3871913"/>
          <p14:tracePt t="70570" x="4095750" y="3862388"/>
          <p14:tracePt t="70577" x="4110038" y="3862388"/>
          <p14:tracePt t="70584" x="4124325" y="3857625"/>
          <p14:tracePt t="70600" x="4152900" y="3848100"/>
          <p14:tracePt t="70617" x="4167188" y="3848100"/>
          <p14:tracePt t="70634" x="4186238" y="3843338"/>
          <p14:tracePt t="70667" x="4191000" y="3843338"/>
          <p14:tracePt t="72405" x="4181475" y="3843338"/>
          <p14:tracePt t="72454" x="4176713" y="3843338"/>
          <p14:tracePt t="72461" x="4171950" y="3843338"/>
          <p14:tracePt t="72468" x="4162425" y="3843338"/>
          <p14:tracePt t="72483" x="4138613" y="3843338"/>
          <p14:tracePt t="72500" x="4124325" y="3843338"/>
          <p14:tracePt t="72516" x="4081463" y="3843338"/>
          <p14:tracePt t="72533" x="4014788" y="3848100"/>
          <p14:tracePt t="72550" x="3938588" y="3852863"/>
          <p14:tracePt t="72567" x="3800475" y="3867150"/>
          <p14:tracePt t="72583" x="3676650" y="3886200"/>
          <p14:tracePt t="72600" x="3552825" y="3910013"/>
          <p14:tracePt t="72601" x="3490913" y="3924300"/>
          <p14:tracePt t="72616" x="3357563" y="3957638"/>
          <p14:tracePt t="72633" x="3248025" y="3971925"/>
          <p14:tracePt t="72650" x="3133725" y="3990975"/>
          <p14:tracePt t="72666" x="3067050" y="4005263"/>
          <p14:tracePt t="72683" x="3024188" y="4005263"/>
          <p14:tracePt t="72700" x="2986088" y="4010025"/>
          <p14:tracePt t="72716" x="2976563" y="4010025"/>
          <p14:tracePt t="72750" x="2971800" y="4010025"/>
          <p14:tracePt t="73161" x="2914650" y="4019550"/>
          <p14:tracePt t="73168" x="2833688" y="4038600"/>
          <p14:tracePt t="73175" x="2714625" y="4071938"/>
          <p14:tracePt t="73183" x="2624138" y="4100513"/>
          <p14:tracePt t="73200" x="2466975" y="4143375"/>
          <p14:tracePt t="73216" x="2243138" y="4186238"/>
          <p14:tracePt t="73233" x="2128838" y="4210050"/>
          <p14:tracePt t="73249" x="2019300" y="4224338"/>
          <p14:tracePt t="73266" x="1895475" y="4238625"/>
          <p14:tracePt t="73283" x="1838325" y="4248150"/>
          <p14:tracePt t="73299" x="1804988" y="4252913"/>
          <p14:tracePt t="73316" x="1771650" y="4257675"/>
          <p14:tracePt t="73333" x="1766888" y="4257675"/>
          <p14:tracePt t="73350" x="1762125" y="4257675"/>
          <p14:tracePt t="73455" x="1757363" y="4257675"/>
          <p14:tracePt t="73476" x="1757363" y="4252913"/>
          <p14:tracePt t="73539" x="1757363" y="4248150"/>
          <p14:tracePt t="73728" x="1762125" y="4248150"/>
          <p14:tracePt t="73742" x="1766888" y="4248150"/>
          <p14:tracePt t="73763" x="1771650" y="4248150"/>
          <p14:tracePt t="73791" x="1776413" y="4248150"/>
          <p14:tracePt t="73840" x="1781175" y="4248150"/>
          <p14:tracePt t="73939" x="1785938" y="4248150"/>
          <p14:tracePt t="73987" x="1790700" y="4248150"/>
          <p14:tracePt t="74030" x="1795463" y="4248150"/>
          <p14:tracePt t="74099" x="1800225" y="4248150"/>
          <p14:tracePt t="74141" x="1800225" y="4252913"/>
          <p14:tracePt t="74176" x="1804988" y="4252913"/>
          <p14:tracePt t="74183" x="1809750" y="4257675"/>
          <p14:tracePt t="74190" x="1814513" y="4257675"/>
          <p14:tracePt t="74199" x="1828800" y="4257675"/>
          <p14:tracePt t="74216" x="1862138" y="4257675"/>
          <p14:tracePt t="74233" x="1943100" y="4257675"/>
          <p14:tracePt t="74249" x="2000250" y="4262438"/>
          <p14:tracePt t="74266" x="2052638" y="4267200"/>
          <p14:tracePt t="74282" x="2162175" y="4271963"/>
          <p14:tracePt t="74299" x="2252663" y="4276725"/>
          <p14:tracePt t="74316" x="2347913" y="4276725"/>
          <p14:tracePt t="74332" x="2424113" y="4281488"/>
          <p14:tracePt t="74349" x="2509838" y="4281488"/>
          <p14:tracePt t="74366" x="2600325" y="4286250"/>
          <p14:tracePt t="74383" x="2657475" y="4286250"/>
          <p14:tracePt t="74399" x="2709863" y="4286250"/>
          <p14:tracePt t="74416" x="2767013" y="4286250"/>
          <p14:tracePt t="74432" x="2795588" y="4286250"/>
          <p14:tracePt t="74449" x="2809875" y="4286250"/>
          <p14:tracePt t="74482" x="2814638" y="4286250"/>
          <p14:tracePt t="74960" x="2843213" y="4281488"/>
          <p14:tracePt t="74967" x="2881313" y="4276725"/>
          <p14:tracePt t="74974" x="2928938" y="4267200"/>
          <p14:tracePt t="74982" x="2967038" y="4262438"/>
          <p14:tracePt t="74999" x="3086100" y="4257675"/>
          <p14:tracePt t="75016" x="3228975" y="4243388"/>
          <p14:tracePt t="75032" x="3319463" y="4238625"/>
          <p14:tracePt t="75049" x="3414713" y="4229100"/>
          <p14:tracePt t="75066" x="3543300" y="4224338"/>
          <p14:tracePt t="75082" x="3609975" y="4224338"/>
          <p14:tracePt t="75099" x="3657600" y="4224338"/>
          <p14:tracePt t="75116" x="3757613" y="4219575"/>
          <p14:tracePt t="75132" x="3814763" y="4219575"/>
          <p14:tracePt t="75149" x="3867150" y="4219575"/>
          <p14:tracePt t="75166" x="3881438" y="4219575"/>
          <p14:tracePt t="75182" x="3895725" y="4219575"/>
          <p14:tracePt t="75216" x="3900488" y="4219575"/>
          <p14:tracePt t="75346" x="3900488" y="4224338"/>
          <p14:tracePt t="75430" x="3900488" y="4229100"/>
          <p14:tracePt t="75472" x="3905250" y="4229100"/>
          <p14:tracePt t="75527" x="3905250" y="4233863"/>
          <p14:tracePt t="75597" x="3910013" y="4233863"/>
          <p14:tracePt t="75675" x="3914775" y="4233863"/>
          <p14:tracePt t="75710" x="3914775" y="4238625"/>
          <p14:tracePt t="75863" x="3914775" y="4243388"/>
          <p14:tracePt t="75884" x="3919538" y="4243388"/>
          <p14:tracePt t="75898" x="3929063" y="4243388"/>
          <p14:tracePt t="75906" x="3929063" y="4248150"/>
          <p14:tracePt t="75915" x="3933825" y="4248150"/>
          <p14:tracePt t="75932" x="3943350" y="4248150"/>
          <p14:tracePt t="75949" x="3952875" y="4248150"/>
          <p14:tracePt t="75965" x="3957638" y="4252913"/>
          <p14:tracePt t="75982" x="3967163" y="4252913"/>
          <p14:tracePt t="75999" x="3976688" y="4252913"/>
          <p14:tracePt t="76015" x="3986213" y="4252913"/>
          <p14:tracePt t="76032" x="4019550" y="4252913"/>
          <p14:tracePt t="76049" x="4033838" y="4257675"/>
          <p14:tracePt t="76065" x="4048125" y="4257675"/>
          <p14:tracePt t="76082" x="4071938" y="4257675"/>
          <p14:tracePt t="76099" x="4076700" y="4257675"/>
          <p14:tracePt t="76115" x="4090988" y="4257675"/>
          <p14:tracePt t="76132" x="4100513" y="4257675"/>
          <p14:tracePt t="76148" x="4114800" y="4257675"/>
          <p14:tracePt t="76165" x="4133850" y="4257675"/>
          <p14:tracePt t="76182" x="4148138" y="4252913"/>
          <p14:tracePt t="76198" x="4152900" y="4252913"/>
          <p14:tracePt t="76215" x="4157663" y="4252913"/>
          <p14:tracePt t="76248" x="4162425" y="4252913"/>
          <p14:tracePt t="76298" x="4167188" y="4252913"/>
          <p14:tracePt t="76816" x="4181475" y="4252913"/>
          <p14:tracePt t="76823" x="4210050" y="4238625"/>
          <p14:tracePt t="76832" x="4224338" y="4233863"/>
          <p14:tracePt t="76848" x="4276725" y="4219575"/>
          <p14:tracePt t="76865" x="4367213" y="4191000"/>
          <p14:tracePt t="76882" x="4414838" y="4171950"/>
          <p14:tracePt t="76898" x="4448175" y="4148138"/>
          <p14:tracePt t="76915" x="4462463" y="4138613"/>
          <p14:tracePt t="76932" x="4467225" y="4138613"/>
          <p14:tracePt t="76948" x="4467225" y="4133850"/>
          <p14:tracePt t="76965" x="4471988" y="4133850"/>
          <p14:tracePt t="77328" x="4486275" y="4090988"/>
          <p14:tracePt t="77334" x="4519613" y="4033838"/>
          <p14:tracePt t="77348" x="4576763" y="3933825"/>
          <p14:tracePt t="77365" x="4633913" y="3843338"/>
          <p14:tracePt t="77381" x="4700588" y="3738563"/>
          <p14:tracePt t="77398" x="4791075" y="3581400"/>
          <p14:tracePt t="77415" x="4852988" y="3471863"/>
          <p14:tracePt t="77432" x="4967288" y="3309938"/>
          <p14:tracePt t="77448" x="5138738" y="3052763"/>
          <p14:tracePt t="77465" x="5262563" y="2867025"/>
          <p14:tracePt t="77481" x="5467350" y="2600325"/>
          <p14:tracePt t="77498" x="5567363" y="2433638"/>
          <p14:tracePt t="77515" x="5672138" y="2300288"/>
          <p14:tracePt t="77531" x="5800725" y="2133600"/>
          <p14:tracePt t="77548" x="5843588" y="2081213"/>
          <p14:tracePt t="77565" x="5857875" y="2071688"/>
          <p14:tracePt t="77581" x="5862638" y="2066925"/>
          <p14:tracePt t="77643" x="5862638" y="2071688"/>
          <p14:tracePt t="77677" x="5862638" y="2076450"/>
          <p14:tracePt t="77691" x="5857875" y="2081213"/>
          <p14:tracePt t="77713" x="5857875" y="2085975"/>
          <p14:tracePt t="77719" x="5853113" y="2085975"/>
          <p14:tracePt t="77733" x="5853113" y="2090738"/>
          <p14:tracePt t="77754" x="5848350" y="2090738"/>
          <p14:tracePt t="77765" x="5848350" y="2095500"/>
          <p14:tracePt t="77781" x="5848350" y="2100263"/>
          <p14:tracePt t="77798" x="5838825" y="2100263"/>
          <p14:tracePt t="77815" x="5834063" y="2105025"/>
          <p14:tracePt t="77831" x="5824538" y="2109788"/>
          <p14:tracePt t="77848" x="5815013" y="2114550"/>
          <p14:tracePt t="77865" x="5791200" y="2114550"/>
          <p14:tracePt t="77881" x="5748338" y="2124075"/>
          <p14:tracePt t="77898" x="5695950" y="2128838"/>
          <p14:tracePt t="77915" x="5591175" y="2133600"/>
          <p14:tracePt t="77931" x="5529263" y="2133600"/>
          <p14:tracePt t="77948" x="5491163" y="2138363"/>
          <p14:tracePt t="77965" x="5453063" y="2138363"/>
          <p14:tracePt t="77981" x="5448300" y="2138363"/>
          <p14:tracePt t="77998" x="5443538" y="2138363"/>
          <p14:tracePt t="78015" x="5438775" y="2138363"/>
          <p14:tracePt t="78616" x="5443538" y="2138363"/>
          <p14:tracePt t="78623" x="5448300" y="2143125"/>
          <p14:tracePt t="78637" x="5448300" y="2147888"/>
          <p14:tracePt t="78648" x="5457825" y="2152650"/>
          <p14:tracePt t="78664" x="5462588" y="2157413"/>
          <p14:tracePt t="78681" x="5472113" y="2162175"/>
          <p14:tracePt t="78698" x="5476875" y="2166938"/>
          <p14:tracePt t="78714" x="5486400" y="2171700"/>
          <p14:tracePt t="78731" x="5491163" y="2176463"/>
          <p14:tracePt t="78748" x="5510213" y="2181225"/>
          <p14:tracePt t="78764" x="5534025" y="2190750"/>
          <p14:tracePt t="78781" x="5548313" y="2195513"/>
          <p14:tracePt t="78798" x="5562600" y="2205038"/>
          <p14:tracePt t="78814" x="5576888" y="2209800"/>
          <p14:tracePt t="78831" x="5586413" y="2209800"/>
          <p14:tracePt t="78848" x="5600700" y="2214563"/>
          <p14:tracePt t="78864" x="5605463" y="2214563"/>
          <p14:tracePt t="78881" x="5614988" y="2219325"/>
          <p14:tracePt t="78898" x="5619750" y="2219325"/>
          <p14:tracePt t="78938" x="5624513" y="2219325"/>
          <p14:tracePt t="78966" x="5629275" y="2219325"/>
          <p14:tracePt t="79001" x="5634038" y="2219325"/>
          <p14:tracePt t="79008" x="5634038" y="2224088"/>
          <p14:tracePt t="79057" x="5638800" y="2224088"/>
          <p14:tracePt t="79120" x="5638800" y="2228850"/>
          <p14:tracePt t="79211" x="5643563" y="2228850"/>
          <p14:tracePt t="79218" x="5643563" y="2233613"/>
          <p14:tracePt t="79288" x="5648325" y="2233613"/>
          <p14:tracePt t="79372" x="5648325" y="2238375"/>
          <p14:tracePt t="80037" x="5767388" y="2228850"/>
          <p14:tracePt t="80044" x="5862638" y="2224088"/>
          <p14:tracePt t="80051" x="5934075" y="2219325"/>
          <p14:tracePt t="80064" x="6019800" y="2214563"/>
          <p14:tracePt t="80080" x="6353175" y="2219325"/>
          <p14:tracePt t="80097" x="6605588" y="2243138"/>
          <p14:tracePt t="80114" x="6929438" y="2290763"/>
          <p14:tracePt t="80130" x="7134225" y="2309813"/>
          <p14:tracePt t="80147" x="7348538" y="2333625"/>
          <p14:tracePt t="80164" x="7515225" y="2343150"/>
          <p14:tracePt t="80181" x="7734300" y="2366963"/>
          <p14:tracePt t="80197" x="7815263" y="2371725"/>
          <p14:tracePt t="80214" x="7924800" y="2371725"/>
          <p14:tracePt t="80230" x="7972425" y="2371725"/>
          <p14:tracePt t="80247" x="7981950" y="2371725"/>
          <p14:tracePt t="80681" x="8005763" y="2362200"/>
          <p14:tracePt t="80688" x="8043863" y="2352675"/>
          <p14:tracePt t="80697" x="8086725" y="2343150"/>
          <p14:tracePt t="80714" x="8153400" y="2324100"/>
          <p14:tracePt t="80730" x="8224838" y="2309813"/>
          <p14:tracePt t="80747" x="8248650" y="2305050"/>
          <p14:tracePt t="80764" x="8262938" y="2300288"/>
          <p14:tracePt t="80781" x="8277225" y="2295525"/>
          <p14:tracePt t="80797" x="8286750" y="2295525"/>
          <p14:tracePt t="80814" x="8291513" y="2286000"/>
          <p14:tracePt t="80830" x="8296275" y="2286000"/>
          <p14:tracePt t="80885" x="8301038" y="2286000"/>
          <p14:tracePt t="80934" x="8305800" y="2286000"/>
          <p14:tracePt t="80954" x="8305800" y="2290763"/>
          <p14:tracePt t="80996" x="8315325" y="2290763"/>
          <p14:tracePt t="81003" x="8320088" y="2290763"/>
          <p14:tracePt t="81013" x="8334375" y="2290763"/>
          <p14:tracePt t="81030" x="8358188" y="2290763"/>
          <p14:tracePt t="81047" x="8391525" y="2290763"/>
          <p14:tracePt t="81064" x="8410575" y="2290763"/>
          <p14:tracePt t="81080" x="8443913" y="2281238"/>
          <p14:tracePt t="81097" x="8462963" y="2281238"/>
          <p14:tracePt t="81113" x="8491538" y="2271713"/>
          <p14:tracePt t="81130" x="8543925" y="2262188"/>
          <p14:tracePt t="81147" x="8582025" y="2247900"/>
          <p14:tracePt t="81164" x="8605838" y="2243138"/>
          <p14:tracePt t="81180" x="8620125" y="2238375"/>
          <p14:tracePt t="81197" x="8624888" y="2238375"/>
          <p14:tracePt t="81242" x="8629650" y="2238375"/>
          <p14:tracePt t="81312" x="8634413" y="2238375"/>
          <p14:tracePt t="81396" x="8629650" y="2238375"/>
          <p14:tracePt t="81403" x="8624888" y="2238375"/>
          <p14:tracePt t="81413" x="8615363" y="2238375"/>
          <p14:tracePt t="81430" x="8591550" y="2238375"/>
          <p14:tracePt t="81447" x="8567738" y="2238375"/>
          <p14:tracePt t="81463" x="8558213" y="2238375"/>
          <p14:tracePt t="81480" x="8510588" y="2228850"/>
          <p14:tracePt t="81497" x="8453438" y="2233613"/>
          <p14:tracePt t="81513" x="8367713" y="2243138"/>
          <p14:tracePt t="81530" x="8248650" y="2262188"/>
          <p14:tracePt t="81547" x="8186738" y="2266950"/>
          <p14:tracePt t="81563" x="8101013" y="2276475"/>
          <p14:tracePt t="81580" x="8058150" y="2276475"/>
          <p14:tracePt t="81597" x="8020050" y="2281238"/>
          <p14:tracePt t="81613" x="7981950" y="2286000"/>
          <p14:tracePt t="81630" x="7962900" y="2290763"/>
          <p14:tracePt t="81647" x="7948613" y="2295525"/>
          <p14:tracePt t="81663" x="7939088" y="2300288"/>
          <p14:tracePt t="82061" x="7881938" y="2309813"/>
          <p14:tracePt t="82068" x="7815263" y="2328863"/>
          <p14:tracePt t="82080" x="7734300" y="2352675"/>
          <p14:tracePt t="82096" x="7439025" y="2433638"/>
          <p14:tracePt t="82113" x="7310438" y="2486025"/>
          <p14:tracePt t="82130" x="7181850" y="2524125"/>
          <p14:tracePt t="82146" x="7038975" y="2571750"/>
          <p14:tracePt t="82163" x="6981825" y="2595563"/>
          <p14:tracePt t="82180" x="6919913" y="2605088"/>
          <p14:tracePt t="82197" x="6900863" y="2609850"/>
          <p14:tracePt t="82213" x="6886575" y="2609850"/>
          <p14:tracePt t="82230" x="6881813" y="2609850"/>
          <p14:tracePt t="82271" x="6877050" y="2609850"/>
          <p14:tracePt t="82280" x="6877050" y="2605088"/>
          <p14:tracePt t="82296" x="6858000" y="2605088"/>
          <p14:tracePt t="82313" x="6819900" y="2605088"/>
          <p14:tracePt t="82330" x="6796088" y="2605088"/>
          <p14:tracePt t="82346" x="6757988" y="2605088"/>
          <p14:tracePt t="82363" x="6667500" y="2605088"/>
          <p14:tracePt t="82380" x="6624638" y="2605088"/>
          <p14:tracePt t="82396" x="6553200" y="2600325"/>
          <p14:tracePt t="82413" x="6524625" y="2590800"/>
          <p14:tracePt t="82430" x="6505575" y="2586038"/>
          <p14:tracePt t="82446" x="6496050" y="2586038"/>
          <p14:tracePt t="82463" x="6491288" y="2586038"/>
          <p14:tracePt t="82838" x="6448425" y="2586038"/>
          <p14:tracePt t="82845" x="6376988" y="2590800"/>
          <p14:tracePt t="82852" x="6276975" y="2609850"/>
          <p14:tracePt t="82863" x="6205538" y="2619375"/>
          <p14:tracePt t="82879" x="5957888" y="2647950"/>
          <p14:tracePt t="82896" x="5824538" y="2647950"/>
          <p14:tracePt t="82913" x="5719763" y="2647950"/>
          <p14:tracePt t="82929" x="5586413" y="2624138"/>
          <p14:tracePt t="82946" x="5524500" y="2624138"/>
          <p14:tracePt t="82963" x="5495925" y="2619375"/>
          <p14:tracePt t="82979" x="5476875" y="2609850"/>
          <p14:tracePt t="83055" x="5476875" y="2605088"/>
          <p14:tracePt t="83118" x="5476875" y="2600325"/>
          <p14:tracePt t="83139" x="5476875" y="2595563"/>
          <p14:tracePt t="83195" x="5476875" y="2590800"/>
          <p14:tracePt t="83259" x="5476875" y="2586038"/>
          <p14:tracePt t="83391" x="5481638" y="2586038"/>
          <p14:tracePt t="83405" x="5491163" y="2586038"/>
          <p14:tracePt t="83419" x="5495925" y="2586038"/>
          <p14:tracePt t="83433" x="5500688" y="2590800"/>
          <p14:tracePt t="83440" x="5505450" y="2590800"/>
          <p14:tracePt t="83447" x="5514975" y="2590800"/>
          <p14:tracePt t="83463" x="5538788" y="2595563"/>
          <p14:tracePt t="83479" x="5591175" y="2600325"/>
          <p14:tracePt t="83496" x="5657850" y="2600325"/>
          <p14:tracePt t="83513" x="5710238" y="2595563"/>
          <p14:tracePt t="83529" x="5748338" y="2590800"/>
          <p14:tracePt t="83546" x="5810250" y="2581275"/>
          <p14:tracePt t="83563" x="5829300" y="2576513"/>
          <p14:tracePt t="83580" x="5853113" y="2571750"/>
          <p14:tracePt t="83596" x="5857875" y="2566988"/>
          <p14:tracePt t="83636" x="5862638" y="2566988"/>
          <p14:tracePt t="83699" x="5867400" y="2566988"/>
          <p14:tracePt t="83706" x="5872163" y="2566988"/>
          <p14:tracePt t="83720" x="5876925" y="2566988"/>
          <p14:tracePt t="83729" x="5876925" y="2562225"/>
          <p14:tracePt t="83746" x="5881688" y="2562225"/>
          <p14:tracePt t="83763" x="5886450" y="2562225"/>
          <p14:tracePt t="83779" x="5886450" y="2557463"/>
          <p14:tracePt t="83797" x="5891213" y="2557463"/>
          <p14:tracePt t="84364" x="5924550" y="2552700"/>
          <p14:tracePt t="84371" x="5972175" y="2552700"/>
          <p14:tracePt t="84379" x="6029325" y="2547938"/>
          <p14:tracePt t="84396" x="6186488" y="2547938"/>
          <p14:tracePt t="84413" x="6472238" y="2543175"/>
          <p14:tracePt t="84429" x="6638925" y="2543175"/>
          <p14:tracePt t="84446" x="6772275" y="2543175"/>
          <p14:tracePt t="84462" x="6938963" y="2543175"/>
          <p14:tracePt t="84479" x="7167563" y="2552700"/>
          <p14:tracePt t="84496" x="7262813" y="2562225"/>
          <p14:tracePt t="84512" x="7362825" y="2571750"/>
          <p14:tracePt t="84529" x="7415213" y="2586038"/>
          <p14:tracePt t="84546" x="7458075" y="2590800"/>
          <p14:tracePt t="84897" x="7496175" y="2590800"/>
          <p14:tracePt t="84903" x="7548563" y="2590800"/>
          <p14:tracePt t="84912" x="7605713" y="2590800"/>
          <p14:tracePt t="84929" x="7724775" y="2590800"/>
          <p14:tracePt t="84946" x="7862888" y="2595563"/>
          <p14:tracePt t="84962" x="7948613" y="2595563"/>
          <p14:tracePt t="84979" x="8048625" y="2595563"/>
          <p14:tracePt t="84996" x="8158163" y="2600325"/>
          <p14:tracePt t="85012" x="8220075" y="2595563"/>
          <p14:tracePt t="85029" x="8310563" y="2595563"/>
          <p14:tracePt t="85046" x="8358188" y="2590800"/>
          <p14:tracePt t="85062" x="8391525" y="2586038"/>
          <p14:tracePt t="85079" x="8405813" y="2586038"/>
          <p14:tracePt t="85096" x="8415338" y="2581275"/>
          <p14:tracePt t="85112" x="8420100" y="2581275"/>
          <p14:tracePt t="85129" x="8424863" y="2581275"/>
          <p14:tracePt t="85162" x="8429625" y="2581275"/>
          <p14:tracePt t="85183" x="8429625" y="2576513"/>
          <p14:tracePt t="85254" x="8429625" y="2571750"/>
          <p14:tracePt t="85316" x="8429625" y="2566988"/>
          <p14:tracePt t="85421" x="8424863" y="2566988"/>
          <p14:tracePt t="85463" x="8424863" y="2562225"/>
          <p14:tracePt t="86171" x="8386763" y="2566988"/>
          <p14:tracePt t="86177" x="8353425" y="2576513"/>
          <p14:tracePt t="86184" x="8305800" y="2581275"/>
          <p14:tracePt t="86196" x="8253413" y="2586038"/>
          <p14:tracePt t="86212" x="8043863" y="2614613"/>
          <p14:tracePt t="86229" x="7867650" y="2628900"/>
          <p14:tracePt t="86245" x="7686675" y="2647950"/>
          <p14:tracePt t="86262" x="7410450" y="2681288"/>
          <p14:tracePt t="86278" x="7258050" y="2705100"/>
          <p14:tracePt t="86295" x="7086600" y="2738438"/>
          <p14:tracePt t="86312" x="6905625" y="2790825"/>
          <p14:tracePt t="86328" x="6815138" y="2814638"/>
          <p14:tracePt t="86345" x="6715125" y="2847975"/>
          <p14:tracePt t="86362" x="6672263" y="2862263"/>
          <p14:tracePt t="86378" x="6657975" y="2867025"/>
          <p14:tracePt t="86395" x="6643688" y="2871788"/>
          <p14:tracePt t="86412" x="6638925" y="2871788"/>
          <p14:tracePt t="86751" x="6596063" y="2881313"/>
          <p14:tracePt t="86758" x="6515100" y="2900363"/>
          <p14:tracePt t="86766" x="6381750" y="2938463"/>
          <p14:tracePt t="86778" x="6296025" y="2957513"/>
          <p14:tracePt t="86795" x="5948363" y="3014663"/>
          <p14:tracePt t="86812" x="5767388" y="3033713"/>
          <p14:tracePt t="86828" x="5495925" y="3048000"/>
          <p14:tracePt t="86845" x="5376863" y="3052763"/>
          <p14:tracePt t="86862" x="5257800" y="3052763"/>
          <p14:tracePt t="86878" x="5129213" y="3052763"/>
          <p14:tracePt t="86895" x="5076825" y="3048000"/>
          <p14:tracePt t="86912" x="5019675" y="3043238"/>
          <p14:tracePt t="86928" x="4986338" y="3038475"/>
          <p14:tracePt t="86945" x="4972050" y="3038475"/>
          <p14:tracePt t="86961" x="4953000" y="3038475"/>
          <p14:tracePt t="86978" x="4948238" y="3038475"/>
          <p14:tracePt t="87081" x="4948238" y="3033713"/>
          <p14:tracePt t="87108" x="4948238" y="3028950"/>
          <p14:tracePt t="87165" x="4948238" y="3024188"/>
          <p14:tracePt t="87185" x="4948238" y="3019425"/>
          <p14:tracePt t="87199" x="4948238" y="3014663"/>
          <p14:tracePt t="87234" x="4948238" y="3009900"/>
          <p14:tracePt t="87262" x="4953000" y="3009900"/>
          <p14:tracePt t="87276" x="4957763" y="3005138"/>
          <p14:tracePt t="87291" x="4962525" y="3005138"/>
          <p14:tracePt t="87318" x="4967288" y="3000375"/>
          <p14:tracePt t="87346" x="4972050" y="3000375"/>
          <p14:tracePt t="87410" x="4976813" y="3000375"/>
          <p14:tracePt t="87494" x="4981575" y="3000375"/>
          <p14:tracePt t="87612" x="4986338" y="3000375"/>
          <p14:tracePt t="87647" x="4991100" y="3000375"/>
          <p14:tracePt t="87676" x="4991100" y="2995613"/>
          <p14:tracePt t="87682" x="4995863" y="2995613"/>
          <p14:tracePt t="87703" x="5000625" y="2995613"/>
          <p14:tracePt t="87711" x="5005388" y="2990850"/>
          <p14:tracePt t="87728" x="5024438" y="2986088"/>
          <p14:tracePt t="87745" x="5076825" y="2967038"/>
          <p14:tracePt t="87761" x="5148263" y="2952750"/>
          <p14:tracePt t="87778" x="5210175" y="2943225"/>
          <p14:tracePt t="87795" x="5281613" y="2938463"/>
          <p14:tracePt t="87811" x="5329238" y="2933700"/>
          <p14:tracePt t="87828" x="5372100" y="2928938"/>
          <p14:tracePt t="87829" x="5391150" y="2919413"/>
          <p14:tracePt t="87845" x="5424488" y="2914650"/>
          <p14:tracePt t="87861" x="5467350" y="2914650"/>
          <p14:tracePt t="87878" x="5500688" y="2909888"/>
          <p14:tracePt t="87894" x="5510213" y="2909888"/>
          <p14:tracePt t="87928" x="5514975" y="2909888"/>
          <p14:tracePt t="87944" x="5519738" y="2909888"/>
          <p14:tracePt t="87969" x="5524500" y="2909888"/>
          <p14:tracePt t="89685" x="5562600" y="2905125"/>
          <p14:tracePt t="89692" x="5614988" y="2900363"/>
          <p14:tracePt t="89699" x="5691188" y="2886075"/>
          <p14:tracePt t="89710" x="5772150" y="2876550"/>
          <p14:tracePt t="89727" x="6100763" y="2871788"/>
          <p14:tracePt t="89744" x="6362700" y="2881313"/>
          <p14:tracePt t="89761" x="6638925" y="2919413"/>
          <p14:tracePt t="89777" x="7005638" y="2971800"/>
          <p14:tracePt t="89794" x="7143750" y="2986088"/>
          <p14:tracePt t="89811" x="7581900" y="3048000"/>
          <p14:tracePt t="89827" x="7677150" y="3067050"/>
          <p14:tracePt t="89844" x="7753350" y="3081338"/>
          <p14:tracePt t="89845" x="7772400" y="3090863"/>
          <p14:tracePt t="89860" x="7805738" y="3100388"/>
          <p14:tracePt t="89877" x="7820025" y="3100388"/>
          <p14:tracePt t="89894" x="7824788" y="3100388"/>
          <p14:tracePt t="90252" x="7839075" y="3100388"/>
          <p14:tracePt t="90259" x="7862888" y="3095625"/>
          <p14:tracePt t="90266" x="7881938" y="3086100"/>
          <p14:tracePt t="90277" x="7910513" y="3081338"/>
          <p14:tracePt t="90294" x="7972425" y="3057525"/>
          <p14:tracePt t="90310" x="8015288" y="3043238"/>
          <p14:tracePt t="90327" x="8043863" y="3033713"/>
          <p14:tracePt t="90344" x="8067675" y="3014663"/>
          <p14:tracePt t="90360" x="8091488" y="3005138"/>
          <p14:tracePt t="90377" x="8115300" y="2990850"/>
          <p14:tracePt t="90394" x="8129588" y="2986088"/>
          <p14:tracePt t="90410" x="8134350" y="2986088"/>
          <p14:tracePt t="90427" x="8139113" y="2981325"/>
          <p14:tracePt t="90460" x="8143875" y="2981325"/>
          <p14:tracePt t="90477" x="8148638" y="2981325"/>
          <p14:tracePt t="90546" x="8153400" y="2981325"/>
          <p14:tracePt t="91001" x="8148638" y="2981325"/>
          <p14:tracePt t="91008" x="8129588" y="2986088"/>
          <p14:tracePt t="91014" x="8101013" y="2990850"/>
          <p14:tracePt t="91027" x="8067675" y="2995613"/>
          <p14:tracePt t="91044" x="7934325" y="3019425"/>
          <p14:tracePt t="91060" x="7834313" y="3038475"/>
          <p14:tracePt t="91077" x="7667625" y="3057525"/>
          <p14:tracePt t="91093" x="7572375" y="3076575"/>
          <p14:tracePt t="91110" x="7477125" y="3086100"/>
          <p14:tracePt t="91127" x="7372350" y="3090863"/>
          <p14:tracePt t="91143" x="7339013" y="3090863"/>
          <p14:tracePt t="91160" x="7315200" y="3090863"/>
          <p14:tracePt t="91177" x="7310438" y="3090863"/>
          <p14:tracePt t="94760" x="7277100" y="3100388"/>
          <p14:tracePt t="94767" x="7219950" y="3109913"/>
          <p14:tracePt t="94775" x="7148513" y="3114675"/>
          <p14:tracePt t="94792" x="7015163" y="3133725"/>
          <p14:tracePt t="94809" x="6810375" y="3148013"/>
          <p14:tracePt t="94826" x="6677025" y="3148013"/>
          <p14:tracePt t="94842" x="6562725" y="3148013"/>
          <p14:tracePt t="94859" x="6381750" y="3138488"/>
          <p14:tracePt t="94876" x="6286500" y="3138488"/>
          <p14:tracePt t="94892" x="6143625" y="3133725"/>
          <p14:tracePt t="94909" x="6072188" y="3128963"/>
          <p14:tracePt t="94925" x="6019800" y="3124200"/>
          <p14:tracePt t="94942" x="5972175" y="3119438"/>
          <p14:tracePt t="94959" x="5957888" y="3119438"/>
          <p14:tracePt t="94976" x="5938838" y="3119438"/>
          <p14:tracePt t="94992" x="5934075" y="3119438"/>
          <p14:tracePt t="95453" x="5976938" y="3109913"/>
          <p14:tracePt t="95460" x="6057900" y="3095625"/>
          <p14:tracePt t="95467" x="6176963" y="3086100"/>
          <p14:tracePt t="95475" x="6262688" y="3076575"/>
          <p14:tracePt t="95492" x="6519863" y="3048000"/>
          <p14:tracePt t="95509" x="6919913" y="3014663"/>
          <p14:tracePt t="95526" x="7167563" y="2986088"/>
          <p14:tracePt t="95542" x="7410450" y="2967038"/>
          <p14:tracePt t="95559" x="7639050" y="2943225"/>
          <p14:tracePt t="95575" x="7762875" y="2919413"/>
          <p14:tracePt t="95592" x="7896225" y="2900363"/>
          <p14:tracePt t="95609" x="7948613" y="2895600"/>
          <p14:tracePt t="95625" x="7967663" y="2895600"/>
          <p14:tracePt t="95642" x="7977188" y="2895600"/>
          <p14:tracePt t="95675" x="7981950" y="2895600"/>
          <p14:tracePt t="96090" x="7948613" y="2895600"/>
          <p14:tracePt t="96096" x="7896225" y="2895600"/>
          <p14:tracePt t="96108" x="7843838" y="2905125"/>
          <p14:tracePt t="96125" x="7605713" y="2933700"/>
          <p14:tracePt t="96142" x="7419975" y="2943225"/>
          <p14:tracePt t="96158" x="7191375" y="2957513"/>
          <p14:tracePt t="96175" x="6862763" y="3000375"/>
          <p14:tracePt t="96192" x="6681788" y="3019425"/>
          <p14:tracePt t="96208" x="6448425" y="3052763"/>
          <p14:tracePt t="96225" x="6343650" y="3071813"/>
          <p14:tracePt t="96242" x="6257925" y="3090863"/>
          <p14:tracePt t="96258" x="6176963" y="3105150"/>
          <p14:tracePt t="96275" x="6138863" y="3109913"/>
          <p14:tracePt t="96292" x="6119813" y="3114675"/>
          <p14:tracePt t="96308" x="6110288" y="3114675"/>
          <p14:tracePt t="96342" x="6105525" y="3114675"/>
          <p14:tracePt t="96755" x="6048375" y="3124200"/>
          <p14:tracePt t="96762" x="5981700" y="3143250"/>
          <p14:tracePt t="96769" x="5919788" y="3157538"/>
          <p14:tracePt t="96776" x="5867400" y="3171825"/>
          <p14:tracePt t="96792" x="5753100" y="3195638"/>
          <p14:tracePt t="96808" x="5648325" y="3219450"/>
          <p14:tracePt t="96825" x="5553075" y="3228975"/>
          <p14:tracePt t="96841" x="5524500" y="3233738"/>
          <p14:tracePt t="96858" x="5519738" y="3233738"/>
          <p14:tracePt t="96875" x="5514975" y="3233738"/>
          <p14:tracePt t="96937" x="5510213" y="3233738"/>
          <p14:tracePt t="96986" x="5505450" y="3233738"/>
          <p14:tracePt t="97448" x="5524500" y="3228975"/>
          <p14:tracePt t="97455" x="5557838" y="3224213"/>
          <p14:tracePt t="97462" x="5595938" y="3219450"/>
          <p14:tracePt t="97475" x="5634038" y="3214688"/>
          <p14:tracePt t="97491" x="5805488" y="3200400"/>
          <p14:tracePt t="97508" x="5919788" y="3195638"/>
          <p14:tracePt t="97525" x="6167438" y="3176588"/>
          <p14:tracePt t="97541" x="6315075" y="3167063"/>
          <p14:tracePt t="97558" x="6515100" y="3157538"/>
          <p14:tracePt t="97575" x="6805613" y="3152775"/>
          <p14:tracePt t="97591" x="7048500" y="3152775"/>
          <p14:tracePt t="97608" x="7267575" y="3171825"/>
          <p14:tracePt t="97625" x="7339013" y="3181350"/>
          <p14:tracePt t="97641" x="7391400" y="3190875"/>
          <p14:tracePt t="97658" x="7429500" y="3200400"/>
          <p14:tracePt t="97675" x="7434263" y="3205163"/>
          <p14:tracePt t="98037" x="7477125" y="3205163"/>
          <p14:tracePt t="98043" x="7524750" y="3205163"/>
          <p14:tracePt t="98050" x="7562850" y="3205163"/>
          <p14:tracePt t="98058" x="7615238" y="3205163"/>
          <p14:tracePt t="98074" x="7715250" y="3209925"/>
          <p14:tracePt t="98091" x="7862888" y="3214688"/>
          <p14:tracePt t="98108" x="7934325" y="3219450"/>
          <p14:tracePt t="98125" x="8010525" y="3219450"/>
          <p14:tracePt t="98141" x="8124825" y="3219450"/>
          <p14:tracePt t="98158" x="8172450" y="3219450"/>
          <p14:tracePt t="98174" x="8205788" y="3219450"/>
          <p14:tracePt t="98191" x="8229600" y="3219450"/>
          <p14:tracePt t="98208" x="8248650" y="3219450"/>
          <p14:tracePt t="98224" x="8253413" y="3219450"/>
          <p14:tracePt t="98258" x="8258175" y="3219450"/>
          <p14:tracePt t="98373" x="8262938" y="3219450"/>
          <p14:tracePt t="98463" x="8272463" y="3219450"/>
          <p14:tracePt t="98471" x="8281988" y="3219450"/>
          <p14:tracePt t="98477" x="8296275" y="3219450"/>
          <p14:tracePt t="98491" x="8320088" y="3219450"/>
          <p14:tracePt t="98508" x="8353425" y="3219450"/>
          <p14:tracePt t="98524" x="8372475" y="3219450"/>
          <p14:tracePt t="98541" x="8401050" y="3214688"/>
          <p14:tracePt t="98558" x="8415338" y="3214688"/>
          <p14:tracePt t="98574" x="8420100" y="3214688"/>
          <p14:tracePt t="98631" x="8424863" y="3214688"/>
          <p14:tracePt t="102412" x="8386763" y="3214688"/>
          <p14:tracePt t="102419" x="8353425" y="3214688"/>
          <p14:tracePt t="102425" x="8301038" y="3219450"/>
          <p14:tracePt t="102440" x="8205788" y="3224213"/>
          <p14:tracePt t="102456" x="8067675" y="3233738"/>
          <p14:tracePt t="102473" x="7934325" y="3243263"/>
          <p14:tracePt t="102490" x="7667625" y="3267075"/>
          <p14:tracePt t="102506" x="7515225" y="3281363"/>
          <p14:tracePt t="102523" x="7296150" y="3324225"/>
          <p14:tracePt t="102539" x="7200900" y="3343275"/>
          <p14:tracePt t="102556" x="7100888" y="3371850"/>
          <p14:tracePt t="102573" x="7010400" y="3381375"/>
          <p14:tracePt t="102590" x="6977063" y="3381375"/>
          <p14:tracePt t="102606" x="6967538" y="3381375"/>
          <p14:tracePt t="102623" x="6958013" y="3381375"/>
          <p14:tracePt t="103042" x="6910388" y="3386138"/>
          <p14:tracePt t="103048" x="6848475" y="3405188"/>
          <p14:tracePt t="103056" x="6767513" y="3419475"/>
          <p14:tracePt t="103073" x="6515100" y="3467100"/>
          <p14:tracePt t="103089" x="6234113" y="3495675"/>
          <p14:tracePt t="103106" x="5805488" y="3533775"/>
          <p14:tracePt t="103123" x="5567363" y="3543300"/>
          <p14:tracePt t="103139" x="5286375" y="3552825"/>
          <p14:tracePt t="103156" x="5172075" y="3552825"/>
          <p14:tracePt t="103173" x="5105400" y="3552825"/>
          <p14:tracePt t="103189" x="5024438" y="3552825"/>
          <p14:tracePt t="103206" x="5005388" y="3552825"/>
          <p14:tracePt t="103223" x="4995863" y="3552825"/>
          <p14:tracePt t="103294" x="4995863" y="3557588"/>
          <p14:tracePt t="103371" x="5000625" y="3557588"/>
          <p14:tracePt t="103399" x="5005388" y="3557588"/>
          <p14:tracePt t="103434" x="5010150" y="3557588"/>
          <p14:tracePt t="103462" x="5014913" y="3557588"/>
          <p14:tracePt t="103483" x="5019675" y="3557588"/>
          <p14:tracePt t="103491" x="5024438" y="3557588"/>
          <p14:tracePt t="103511" x="5029200" y="3557588"/>
          <p14:tracePt t="103539" x="5038725" y="3557588"/>
          <p14:tracePt t="103560" x="5038725" y="3552825"/>
          <p14:tracePt t="103574" x="5043488" y="3552825"/>
          <p14:tracePt t="103630" x="5048250" y="3548063"/>
          <p14:tracePt t="103644" x="5057775" y="3543300"/>
          <p14:tracePt t="103651" x="5067300" y="3538538"/>
          <p14:tracePt t="103658" x="5076825" y="3538538"/>
          <p14:tracePt t="103673" x="5124450" y="3533775"/>
          <p14:tracePt t="103689" x="5181600" y="3533775"/>
          <p14:tracePt t="103706" x="5272088" y="3533775"/>
          <p14:tracePt t="103722" x="5314950" y="3533775"/>
          <p14:tracePt t="103739" x="5372100" y="3529013"/>
          <p14:tracePt t="103756" x="5438775" y="3529013"/>
          <p14:tracePt t="103772" x="5486400" y="3524250"/>
          <p14:tracePt t="103789" x="5519738" y="3519488"/>
          <p14:tracePt t="103806" x="5553075" y="3519488"/>
          <p14:tracePt t="103822" x="5572125" y="3519488"/>
          <p14:tracePt t="103839" x="5591175" y="3519488"/>
          <p14:tracePt t="103856" x="5600700" y="3519488"/>
          <p14:tracePt t="103873" x="5614988" y="3519488"/>
          <p14:tracePt t="103889" x="5634038" y="3519488"/>
          <p14:tracePt t="103906" x="5657850" y="3519488"/>
          <p14:tracePt t="103922" x="5681663" y="3519488"/>
          <p14:tracePt t="103939" x="5715000" y="3519488"/>
          <p14:tracePt t="103956" x="5743575" y="3519488"/>
          <p14:tracePt t="103972" x="5781675" y="3519488"/>
          <p14:tracePt t="103989" x="5819775" y="3519488"/>
          <p14:tracePt t="104006" x="5867400" y="3519488"/>
          <p14:tracePt t="104023" x="5915025" y="3519488"/>
          <p14:tracePt t="104039" x="5948363" y="3519488"/>
          <p14:tracePt t="104056" x="5976938" y="3519488"/>
          <p14:tracePt t="104072" x="6053138" y="3514725"/>
          <p14:tracePt t="104089" x="6124575" y="3514725"/>
          <p14:tracePt t="104106" x="6219825" y="3509963"/>
          <p14:tracePt t="104122" x="6310313" y="3505200"/>
          <p14:tracePt t="104139" x="6405563" y="3505200"/>
          <p14:tracePt t="104156" x="6534150" y="3509963"/>
          <p14:tracePt t="104172" x="6605588" y="3509963"/>
          <p14:tracePt t="104189" x="6719888" y="3509963"/>
          <p14:tracePt t="104206" x="6800850" y="3490913"/>
          <p14:tracePt t="104222" x="6834188" y="3481388"/>
          <p14:tracePt t="104239" x="6834188" y="3471863"/>
          <p14:tracePt t="104617" x="6948488" y="3467100"/>
          <p14:tracePt t="104625" x="7019925" y="3467100"/>
          <p14:tracePt t="104631" x="7081838" y="3467100"/>
          <p14:tracePt t="104639" x="7143750" y="3471863"/>
          <p14:tracePt t="104656" x="7310438" y="3490913"/>
          <p14:tracePt t="104673" x="7524750" y="3533775"/>
          <p14:tracePt t="104689" x="7653338" y="3562350"/>
          <p14:tracePt t="104706" x="7786688" y="3590925"/>
          <p14:tracePt t="104722" x="7910513" y="3605213"/>
          <p14:tracePt t="104739" x="7986713" y="3609975"/>
          <p14:tracePt t="104756" x="8039100" y="3614738"/>
          <p14:tracePt t="104772" x="8077200" y="3614738"/>
          <p14:tracePt t="104789" x="8091488" y="3614738"/>
          <p14:tracePt t="104806" x="8096250" y="3614738"/>
          <p14:tracePt t="104822" x="8101013" y="3614738"/>
          <p14:tracePt t="104855" x="8105775" y="3614738"/>
          <p14:tracePt t="104981" x="8115300" y="3614738"/>
          <p14:tracePt t="104988" x="8120063" y="3614738"/>
          <p14:tracePt t="104995" x="8124825" y="3614738"/>
          <p14:tracePt t="105005" x="8134350" y="3614738"/>
          <p14:tracePt t="105022" x="8172450" y="3600450"/>
          <p14:tracePt t="105039" x="8243888" y="3581400"/>
          <p14:tracePt t="105055" x="8281988" y="3571875"/>
          <p14:tracePt t="105072" x="8324850" y="3562350"/>
          <p14:tracePt t="105089" x="8339138" y="3557588"/>
          <p14:tracePt t="105105" x="8348663" y="3552825"/>
          <p14:tracePt t="105139" x="8353425" y="3552825"/>
          <p14:tracePt t="105996" x="8277225" y="3571875"/>
          <p14:tracePt t="106004" x="8110538" y="3624263"/>
          <p14:tracePt t="106011" x="7891463" y="3676650"/>
          <p14:tracePt t="106022" x="7662863" y="3743325"/>
          <p14:tracePt t="106038" x="6881813" y="3924300"/>
          <p14:tracePt t="106055" x="6372225" y="4043363"/>
          <p14:tracePt t="106072" x="5895975" y="4176713"/>
          <p14:tracePt t="106088" x="5357813" y="4305300"/>
          <p14:tracePt t="106105" x="5148263" y="4338638"/>
          <p14:tracePt t="106122" x="4995863" y="4357688"/>
          <p14:tracePt t="106138" x="4953000" y="4357688"/>
          <p14:tracePt t="106155" x="4943475" y="4357688"/>
          <p14:tracePt t="106172" x="4938713" y="4357688"/>
          <p14:tracePt t="106256" x="4943475" y="4357688"/>
          <p14:tracePt t="106269" x="4953000" y="4357688"/>
          <p14:tracePt t="106276" x="4957763" y="4357688"/>
          <p14:tracePt t="106288" x="4962525" y="4352925"/>
          <p14:tracePt t="106305" x="4972050" y="4348163"/>
          <p14:tracePt t="106322" x="4981575" y="4343400"/>
          <p14:tracePt t="106338" x="4991100" y="4338638"/>
          <p14:tracePt t="106355" x="4995863" y="4338638"/>
          <p14:tracePt t="106372" x="5000625" y="4333875"/>
          <p14:tracePt t="106388" x="5005388" y="4314825"/>
          <p14:tracePt t="106405" x="5014913" y="4305300"/>
          <p14:tracePt t="106422" x="5029200" y="4276725"/>
          <p14:tracePt t="106438" x="5067300" y="4219575"/>
          <p14:tracePt t="106455" x="5081588" y="4181475"/>
          <p14:tracePt t="106472" x="5129213" y="4095750"/>
          <p14:tracePt t="106488" x="5162550" y="4043363"/>
          <p14:tracePt t="106505" x="5191125" y="4000500"/>
          <p14:tracePt t="106522" x="5219700" y="3967163"/>
          <p14:tracePt t="106538" x="5233988" y="3957638"/>
          <p14:tracePt t="106555" x="5233988" y="3952875"/>
          <p14:tracePt t="106572" x="5233988" y="3948113"/>
          <p14:tracePt t="106588" x="5238750" y="3948113"/>
          <p14:tracePt t="106731" x="5238750" y="3952875"/>
          <p14:tracePt t="106753" x="5243513" y="3952875"/>
          <p14:tracePt t="106801" x="5243513" y="3957638"/>
          <p14:tracePt t="106899" x="5243513" y="3962400"/>
          <p14:tracePt t="106927" x="5243513" y="3967163"/>
          <p14:tracePt t="106976" x="5243513" y="3971925"/>
          <p14:tracePt t="107032" x="5243513" y="3976688"/>
          <p14:tracePt t="107578" x="5276850" y="3976688"/>
          <p14:tracePt t="107585" x="5319713" y="3967163"/>
          <p14:tracePt t="107592" x="5362575" y="3957638"/>
          <p14:tracePt t="107604" x="5395913" y="3948113"/>
          <p14:tracePt t="107621" x="5500688" y="3933825"/>
          <p14:tracePt t="107638" x="5581650" y="3919538"/>
          <p14:tracePt t="107655" x="5672138" y="3905250"/>
          <p14:tracePt t="107671" x="5776913" y="3890963"/>
          <p14:tracePt t="107688" x="5848350" y="3881438"/>
          <p14:tracePt t="107704" x="5924550" y="3876675"/>
          <p14:tracePt t="107721" x="5953125" y="3871913"/>
          <p14:tracePt t="107738" x="5967413" y="3871913"/>
          <p14:tracePt t="107754" x="5976938" y="3871913"/>
          <p14:tracePt t="107921" x="5981700" y="3871913"/>
          <p14:tracePt t="108166" x="5981700" y="3876675"/>
          <p14:tracePt t="108195" x="5976938" y="3876675"/>
          <p14:tracePt t="108229" x="5976938" y="3881438"/>
          <p14:tracePt t="108271" x="5967413" y="3881438"/>
          <p14:tracePt t="108824" x="5991225" y="3881438"/>
          <p14:tracePt t="108831" x="6072188" y="3867150"/>
          <p14:tracePt t="108838" x="6143625" y="3862388"/>
          <p14:tracePt t="108854" x="6381750" y="3857625"/>
          <p14:tracePt t="108871" x="6634163" y="3862388"/>
          <p14:tracePt t="108887" x="7043738" y="3890963"/>
          <p14:tracePt t="108904" x="7296150" y="3905250"/>
          <p14:tracePt t="108921" x="7405688" y="3910013"/>
          <p14:tracePt t="108937" x="7729538" y="3929063"/>
          <p14:tracePt t="108954" x="7824788" y="3933825"/>
          <p14:tracePt t="108971" x="7939088" y="3933825"/>
          <p14:tracePt t="108987" x="7953375" y="3929063"/>
          <p14:tracePt t="109384" x="7977188" y="3924300"/>
          <p14:tracePt t="109391" x="8010525" y="3924300"/>
          <p14:tracePt t="109404" x="8048625" y="3919538"/>
          <p14:tracePt t="109421" x="8153400" y="3914775"/>
          <p14:tracePt t="109437" x="8196263" y="3914775"/>
          <p14:tracePt t="109454" x="8243888" y="3914775"/>
          <p14:tracePt t="109471" x="8262938" y="3914775"/>
          <p14:tracePt t="109487" x="8281988" y="3914775"/>
          <p14:tracePt t="109504" x="8305800" y="3914775"/>
          <p14:tracePt t="109521" x="8315325" y="3914775"/>
          <p14:tracePt t="109537" x="8324850" y="3914775"/>
          <p14:tracePt t="109601" x="8329613" y="3914775"/>
          <p14:tracePt t="109665" x="8334375" y="3914775"/>
          <p14:tracePt t="109700" x="8339138" y="3914775"/>
          <p14:tracePt t="109757" x="8334375" y="3919538"/>
          <p14:tracePt t="109783" x="8296275" y="3919538"/>
          <p14:tracePt t="109812" x="8239125" y="3910013"/>
          <p14:tracePt t="109818" x="8234363" y="3910013"/>
          <p14:tracePt t="109826" x="8210550" y="3905250"/>
          <p14:tracePt t="109837" x="8191500" y="3905250"/>
          <p14:tracePt t="109854" x="8072438" y="3914775"/>
          <p14:tracePt t="109870" x="7996238" y="3924300"/>
          <p14:tracePt t="109887" x="7905750" y="3943350"/>
          <p14:tracePt t="109904" x="7781925" y="3971925"/>
          <p14:tracePt t="109920" x="7720013" y="3976688"/>
          <p14:tracePt t="109937" x="7667625" y="3981450"/>
          <p14:tracePt t="109954" x="7658100" y="3986213"/>
          <p14:tracePt t="109970" x="7653338" y="3986213"/>
          <p14:tracePt t="110337" x="7567613" y="4000500"/>
          <p14:tracePt t="110343" x="7424738" y="4033838"/>
          <p14:tracePt t="110354" x="7267575" y="4081463"/>
          <p14:tracePt t="110370" x="6986588" y="4157663"/>
          <p14:tracePt t="110387" x="6562725" y="4271963"/>
          <p14:tracePt t="110404" x="6343650" y="4324350"/>
          <p14:tracePt t="110420" x="6067425" y="4371975"/>
          <p14:tracePt t="110437" x="5962650" y="4391025"/>
          <p14:tracePt t="110454" x="5881688" y="4400550"/>
          <p14:tracePt t="110470" x="5810250" y="4400550"/>
          <p14:tracePt t="110487" x="5776913" y="4400550"/>
          <p14:tracePt t="110504" x="5762625" y="4400550"/>
          <p14:tracePt t="110521" x="5757863" y="4400550"/>
          <p14:tracePt t="110537" x="5753100" y="4400550"/>
          <p14:tracePt t="110554" x="5753100" y="4395788"/>
          <p14:tracePt t="110570" x="5753100" y="4391025"/>
          <p14:tracePt t="110589" x="5748338" y="4386263"/>
          <p14:tracePt t="110603" x="5748338" y="4381500"/>
          <p14:tracePt t="110620" x="5748338" y="4376738"/>
          <p14:tracePt t="110637" x="5743575" y="4371975"/>
          <p14:tracePt t="110653" x="5738813" y="4367213"/>
          <p14:tracePt t="110670" x="5729288" y="4357688"/>
          <p14:tracePt t="110687" x="5710238" y="4338638"/>
          <p14:tracePt t="110703" x="5691188" y="4329113"/>
          <p14:tracePt t="110720" x="5672138" y="4324350"/>
          <p14:tracePt t="110737" x="5629275" y="4310063"/>
          <p14:tracePt t="110753" x="5605463" y="4300538"/>
          <p14:tracePt t="110770" x="5581650" y="4295775"/>
          <p14:tracePt t="110787" x="5576888" y="4291013"/>
          <p14:tracePt t="110821" x="5572125" y="4291013"/>
          <p14:tracePt t="110877" x="5572125" y="4286250"/>
          <p14:tracePt t="110904" x="5572125" y="4281488"/>
          <p14:tracePt t="110911" x="5576888" y="4281488"/>
          <p14:tracePt t="110932" x="5581650" y="4276725"/>
          <p14:tracePt t="110946" x="5581650" y="4271963"/>
          <p14:tracePt t="110960" x="5581650" y="4267200"/>
          <p14:tracePt t="110970" x="5586413" y="4267200"/>
          <p14:tracePt t="110988" x="5591175" y="4257675"/>
          <p14:tracePt t="111003" x="5605463" y="4248150"/>
          <p14:tracePt t="111020" x="5638800" y="4243388"/>
          <p14:tracePt t="111037" x="5705475" y="4229100"/>
          <p14:tracePt t="111053" x="5776913" y="4224338"/>
          <p14:tracePt t="111070" x="5853113" y="4219575"/>
          <p14:tracePt t="111087" x="5957888" y="4210050"/>
          <p14:tracePt t="111103" x="6024563" y="4205288"/>
          <p14:tracePt t="111120" x="6119813" y="4205288"/>
          <p14:tracePt t="111137" x="6172200" y="4200525"/>
          <p14:tracePt t="111153" x="6205538" y="4200525"/>
          <p14:tracePt t="111170" x="6253163" y="4200525"/>
          <p14:tracePt t="111187" x="6286500" y="4200525"/>
          <p14:tracePt t="111203" x="6334125" y="4200525"/>
          <p14:tracePt t="111220" x="6405563" y="4200525"/>
          <p14:tracePt t="111237" x="6434138" y="4200525"/>
          <p14:tracePt t="111253" x="6477000" y="4205288"/>
          <p14:tracePt t="111270" x="6505575" y="4205288"/>
          <p14:tracePt t="111287" x="6538913" y="4210050"/>
          <p14:tracePt t="111303" x="6591300" y="4214813"/>
          <p14:tracePt t="111320" x="6619875" y="4214813"/>
          <p14:tracePt t="111337" x="6638925" y="4214813"/>
          <p14:tracePt t="111353" x="6662738" y="4214813"/>
          <p14:tracePt t="111370" x="6667500" y="4214813"/>
          <p14:tracePt t="111387" x="6672263" y="4214813"/>
          <p14:tracePt t="111420" x="6677025" y="4214813"/>
          <p14:tracePt t="111492" x="6681788" y="4214813"/>
          <p14:tracePt t="113313" x="6715125" y="4214813"/>
          <p14:tracePt t="113319" x="6757988" y="4214813"/>
          <p14:tracePt t="113326" x="6805613" y="4214813"/>
          <p14:tracePt t="113336" x="6848475" y="4214813"/>
          <p14:tracePt t="113353" x="6962775" y="4214813"/>
          <p14:tracePt t="113369" x="7134225" y="4219575"/>
          <p14:tracePt t="113386" x="7258050" y="4219575"/>
          <p14:tracePt t="113403" x="7396163" y="4219575"/>
          <p14:tracePt t="113419" x="7448550" y="4219575"/>
          <p14:tracePt t="113436" x="7467600" y="4219575"/>
          <p14:tracePt t="113453" x="7481888" y="4219575"/>
          <p14:tracePt t="113873" x="7505700" y="4219575"/>
          <p14:tracePt t="113880" x="7543800" y="4219575"/>
          <p14:tracePt t="113886" x="7586663" y="4219575"/>
          <p14:tracePt t="113903" x="7667625" y="4229100"/>
          <p14:tracePt t="113919" x="7767638" y="4233863"/>
          <p14:tracePt t="113936" x="7900988" y="4238625"/>
          <p14:tracePt t="113952" x="7977188" y="4238625"/>
          <p14:tracePt t="113969" x="8062913" y="4238625"/>
          <p14:tracePt t="113986" x="8177213" y="4238625"/>
          <p14:tracePt t="114002" x="8229600" y="4233863"/>
          <p14:tracePt t="114019" x="8296275" y="4229100"/>
          <p14:tracePt t="114036" x="8348663" y="4224338"/>
          <p14:tracePt t="114052" x="8382000" y="4219575"/>
          <p14:tracePt t="114069" x="8429625" y="4210050"/>
          <p14:tracePt t="114086" x="8443913" y="4210050"/>
          <p14:tracePt t="114102" x="8453438" y="4210050"/>
          <p14:tracePt t="114136" x="8458200" y="4210050"/>
          <p14:tracePt t="114166" x="8462963" y="4210050"/>
          <p14:tracePt t="125422" x="0" y="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Case Study Solution — Step by Step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graphicFrame>
        <p:nvGraphicFramePr>
          <p:cNvPr id="3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371600"/>
          <a:ext cx="8229600" cy="3067812"/>
        </p:xfrm>
        <a:graphic>
          <a:graphicData uri="http://schemas.openxmlformats.org/drawingml/2006/table">
            <a:tbl>
              <a:tblPr/>
              <a:tblGrid>
                <a:gridCol w="3108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Item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Calculation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Amount (EGP)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A3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Retail PGI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600 m² × EGP 700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420,000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Office PGI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1,200 m² × EGP 450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540,000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Total PGI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420,000 + 540,000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960,000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Less Vacancy (8%)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960,000 × 8%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(76,800)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Effective Gross Income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883,200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Less Operating Expenses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Fixed costs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(300,000)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NOI (Year 1)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3D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3D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583,200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3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Direct Cap Value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583,200 ÷ 10%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5,832,000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DCF Value (approx)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PV of 10-yr CFs + Terminal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5,640,000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89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b="1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Purchase Price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Given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1100" dirty="0">
                          <a:solidFill>
                            <a:srgbClr val="1A1A1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8,500,000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63500" marR="63500" marT="25400" marB="25400" anchor="ctr">
                    <a:lnL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8C0B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Shape 2"/>
          <p:cNvSpPr/>
          <p:nvPr/>
        </p:nvSpPr>
        <p:spPr>
          <a:xfrm>
            <a:off x="475488" y="4498848"/>
            <a:ext cx="8229600" cy="438912"/>
          </a:xfrm>
          <a:prstGeom prst="rect">
            <a:avLst/>
          </a:prstGeom>
          <a:solidFill>
            <a:srgbClr val="B85042"/>
          </a:solidFill>
          <a:ln/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6" name="Text 3"/>
          <p:cNvSpPr/>
          <p:nvPr/>
        </p:nvSpPr>
        <p:spPr>
          <a:xfrm>
            <a:off x="457200" y="4493216"/>
            <a:ext cx="822960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Conclusion:  </a:t>
            </a:r>
            <a:r>
              <a:rPr lang="en-US" sz="14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both methods put value BELOW the purchase price → the property is </a:t>
            </a:r>
            <a:r>
              <a:rPr lang="en-US" sz="1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OVERPRICED.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8" name="Text 5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244"/>
    </mc:Choice>
    <mc:Fallback xmlns="">
      <p:transition spd="slow" advTm="2272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35" x="4262438" y="3486150"/>
          <p14:tracePt t="9407" x="4200525" y="3471863"/>
          <p14:tracePt t="9414" x="4086225" y="3438525"/>
          <p14:tracePt t="9426" x="3986213" y="3390900"/>
          <p14:tracePt t="9443" x="3581400" y="3257550"/>
          <p14:tracePt t="9460" x="3295650" y="3162300"/>
          <p14:tracePt t="9476" x="2895600" y="2971800"/>
          <p14:tracePt t="9493" x="2662238" y="2847975"/>
          <p14:tracePt t="9510" x="2509838" y="2776538"/>
          <p14:tracePt t="9526" x="2357438" y="2681288"/>
          <p14:tracePt t="9543" x="2281238" y="2624138"/>
          <p14:tracePt t="9560" x="2209800" y="2586038"/>
          <p14:tracePt t="9576" x="2162175" y="2552700"/>
          <p14:tracePt t="9593" x="2143125" y="2533650"/>
          <p14:tracePt t="9610" x="2124075" y="2514600"/>
          <p14:tracePt t="9626" x="2114550" y="2500313"/>
          <p14:tracePt t="9643" x="2109788" y="2490788"/>
          <p14:tracePt t="9660" x="2105025" y="2486025"/>
          <p14:tracePt t="10366" x="2047875" y="2471738"/>
          <p14:tracePt t="10373" x="1976438" y="2462213"/>
          <p14:tracePt t="10380" x="1914525" y="2447925"/>
          <p14:tracePt t="10393" x="1857375" y="2424113"/>
          <p14:tracePt t="10409" x="1638300" y="2343150"/>
          <p14:tracePt t="10426" x="1509713" y="2295525"/>
          <p14:tracePt t="10443" x="1376363" y="2233613"/>
          <p14:tracePt t="10459" x="1304925" y="2195513"/>
          <p14:tracePt t="10476" x="1233488" y="2171700"/>
          <p14:tracePt t="10493" x="1181100" y="2147888"/>
          <p14:tracePt t="10509" x="1166813" y="2138363"/>
          <p14:tracePt t="10526" x="1147763" y="2119313"/>
          <p14:tracePt t="10543" x="1133475" y="2105025"/>
          <p14:tracePt t="10559" x="1128713" y="2100263"/>
          <p14:tracePt t="10576" x="1123950" y="2085975"/>
          <p14:tracePt t="10609" x="1123950" y="2081213"/>
          <p14:tracePt t="10626" x="1123950" y="2076450"/>
          <p14:tracePt t="10653" x="1123950" y="2071688"/>
          <p14:tracePt t="10660" x="1119188" y="2071688"/>
          <p14:tracePt t="10676" x="1109663" y="2047875"/>
          <p14:tracePt t="10693" x="1085850" y="2024063"/>
          <p14:tracePt t="10709" x="1057275" y="1995488"/>
          <p14:tracePt t="10726" x="1033463" y="1971675"/>
          <p14:tracePt t="10742" x="1023938" y="1957388"/>
          <p14:tracePt t="10759" x="1009650" y="1947863"/>
          <p14:tracePt t="11857" x="1004888" y="1952625"/>
          <p14:tracePt t="11865" x="1000125" y="1957388"/>
          <p14:tracePt t="11875" x="995363" y="1962150"/>
          <p14:tracePt t="11892" x="981075" y="1971675"/>
          <p14:tracePt t="11909" x="971550" y="1981200"/>
          <p14:tracePt t="11925" x="962025" y="1990725"/>
          <p14:tracePt t="11942" x="938213" y="2000250"/>
          <p14:tracePt t="11959" x="928688" y="2005013"/>
          <p14:tracePt t="11992" x="923925" y="2009775"/>
          <p14:tracePt t="12009" x="919163" y="2009775"/>
          <p14:tracePt t="12025" x="914400" y="2009775"/>
          <p14:tracePt t="12042" x="909638" y="2009775"/>
          <p14:tracePt t="12059" x="909638" y="2005013"/>
          <p14:tracePt t="12076" x="904875" y="2000250"/>
          <p14:tracePt t="12092" x="866775" y="1981200"/>
          <p14:tracePt t="12109" x="776288" y="1957388"/>
          <p14:tracePt t="12125" x="728663" y="1943100"/>
          <p14:tracePt t="12142" x="685800" y="1928813"/>
          <p14:tracePt t="12159" x="661988" y="1924050"/>
          <p14:tracePt t="12175" x="657225" y="1919288"/>
          <p14:tracePt t="12209" x="652463" y="1919288"/>
          <p14:tracePt t="12225" x="652463" y="1914525"/>
          <p14:tracePt t="12461" x="657225" y="1914525"/>
          <p14:tracePt t="12515" x="661988" y="1914525"/>
          <p14:tracePt t="12550" x="666750" y="1914525"/>
          <p14:tracePt t="12578" x="671513" y="1914525"/>
          <p14:tracePt t="18080" x="671513" y="1909763"/>
          <p14:tracePt t="18087" x="676275" y="1909763"/>
          <p14:tracePt t="18101" x="681038" y="1905000"/>
          <p14:tracePt t="18115" x="685800" y="1905000"/>
          <p14:tracePt t="18129" x="690563" y="1900238"/>
          <p14:tracePt t="18140" x="690563" y="1895475"/>
          <p14:tracePt t="18157" x="704850" y="1895475"/>
          <p14:tracePt t="18173" x="709613" y="1895475"/>
          <p14:tracePt t="18190" x="714375" y="1895475"/>
          <p14:tracePt t="18207" x="723900" y="1895475"/>
          <p14:tracePt t="18240" x="728663" y="1895475"/>
          <p14:tracePt t="18290" x="733425" y="1895475"/>
          <p14:tracePt t="18339" x="738188" y="1895475"/>
          <p14:tracePt t="18367" x="742950" y="1895475"/>
          <p14:tracePt t="18374" x="752475" y="1895475"/>
          <p14:tracePt t="18381" x="771525" y="1895475"/>
          <p14:tracePt t="18390" x="776288" y="1895475"/>
          <p14:tracePt t="18407" x="804863" y="1895475"/>
          <p14:tracePt t="18423" x="828675" y="1890713"/>
          <p14:tracePt t="18440" x="857250" y="1885950"/>
          <p14:tracePt t="18457" x="885825" y="1885950"/>
          <p14:tracePt t="18473" x="928688" y="1881188"/>
          <p14:tracePt t="18490" x="952500" y="1881188"/>
          <p14:tracePt t="18506" x="990600" y="1881188"/>
          <p14:tracePt t="18523" x="1004888" y="1881188"/>
          <p14:tracePt t="18540" x="1014413" y="1881188"/>
          <p14:tracePt t="18557" x="1023938" y="1881188"/>
          <p14:tracePt t="18598" x="1028700" y="1881188"/>
          <p14:tracePt t="18717" x="1033463" y="1881188"/>
          <p14:tracePt t="18787" x="1038225" y="1881188"/>
          <p14:tracePt t="18906" x="1038225" y="1885950"/>
          <p14:tracePt t="18962" x="1042988" y="1885950"/>
          <p14:tracePt t="19011" x="1042988" y="1890713"/>
          <p14:tracePt t="25927" x="1033463" y="1890713"/>
          <p14:tracePt t="25934" x="1000125" y="1890713"/>
          <p14:tracePt t="25941" x="971550" y="1885950"/>
          <p14:tracePt t="25954" x="947738" y="1885950"/>
          <p14:tracePt t="25971" x="881063" y="1876425"/>
          <p14:tracePt t="25987" x="857250" y="1876425"/>
          <p14:tracePt t="26004" x="814388" y="1876425"/>
          <p14:tracePt t="26021" x="790575" y="1876425"/>
          <p14:tracePt t="26037" x="781050" y="1876425"/>
          <p14:tracePt t="26054" x="776288" y="1876425"/>
          <p14:tracePt t="26071" x="771525" y="1876425"/>
          <p14:tracePt t="26102" x="766763" y="1876425"/>
          <p14:tracePt t="32565" x="776288" y="1876425"/>
          <p14:tracePt t="32577" x="814388" y="1876425"/>
          <p14:tracePt t="32588" x="828675" y="1876425"/>
          <p14:tracePt t="32591" x="857250" y="1876425"/>
          <p14:tracePt t="32602" x="876300" y="1876425"/>
          <p14:tracePt t="32618" x="966788" y="1862138"/>
          <p14:tracePt t="32635" x="1028700" y="1852613"/>
          <p14:tracePt t="32652" x="1095375" y="1833563"/>
          <p14:tracePt t="32668" x="1204913" y="1814513"/>
          <p14:tracePt t="32685" x="1281113" y="1800225"/>
          <p14:tracePt t="32702" x="1338263" y="1790700"/>
          <p14:tracePt t="32719" x="1395413" y="1771650"/>
          <p14:tracePt t="32735" x="1423988" y="1766888"/>
          <p14:tracePt t="32752" x="1452563" y="1757363"/>
          <p14:tracePt t="32768" x="1457325" y="1757363"/>
          <p14:tracePt t="32808" x="1462088" y="1757363"/>
          <p14:tracePt t="32857" x="1466850" y="1757363"/>
          <p14:tracePt t="32935" x="1466850" y="1762125"/>
          <p14:tracePt t="32955" x="1462088" y="1762125"/>
          <p14:tracePt t="32962" x="1452563" y="1766888"/>
          <p14:tracePt t="32976" x="1443038" y="1766888"/>
          <p14:tracePt t="32985" x="1433513" y="1766888"/>
          <p14:tracePt t="33002" x="1423988" y="1766888"/>
          <p14:tracePt t="33018" x="1409700" y="1762125"/>
          <p14:tracePt t="33035" x="1400175" y="1762125"/>
          <p14:tracePt t="33052" x="1395413" y="1762125"/>
          <p14:tracePt t="33068" x="1381125" y="1762125"/>
          <p14:tracePt t="33085" x="1366838" y="1762125"/>
          <p14:tracePt t="33102" x="1338263" y="1766888"/>
          <p14:tracePt t="33118" x="1328738" y="1771650"/>
          <p14:tracePt t="33135" x="1304925" y="1781175"/>
          <p14:tracePt t="33152" x="1276350" y="1790700"/>
          <p14:tracePt t="33168" x="1247775" y="1795463"/>
          <p14:tracePt t="33185" x="1219200" y="1809750"/>
          <p14:tracePt t="33202" x="1176338" y="1824038"/>
          <p14:tracePt t="33218" x="1143000" y="1838325"/>
          <p14:tracePt t="33235" x="1104900" y="1847850"/>
          <p14:tracePt t="33251" x="1095375" y="1847850"/>
          <p14:tracePt t="33268" x="1085850" y="1852613"/>
          <p14:tracePt t="33285" x="1076325" y="1857375"/>
          <p14:tracePt t="33302" x="1062038" y="1857375"/>
          <p14:tracePt t="33319" x="1042988" y="1857375"/>
          <p14:tracePt t="33335" x="1033463" y="1857375"/>
          <p14:tracePt t="33352" x="1023938" y="1857375"/>
          <p14:tracePt t="33368" x="1019175" y="1857375"/>
          <p14:tracePt t="33445" x="1019175" y="1852613"/>
          <p14:tracePt t="33515" x="1019175" y="1847850"/>
          <p14:tracePt t="33529" x="1014413" y="1843088"/>
          <p14:tracePt t="33564" x="1009650" y="1833563"/>
          <p14:tracePt t="33592" x="1014413" y="1824038"/>
          <p14:tracePt t="33599" x="1028700" y="1824038"/>
          <p14:tracePt t="33606" x="1052513" y="1828800"/>
          <p14:tracePt t="33618" x="1076325" y="1838325"/>
          <p14:tracePt t="33635" x="1143000" y="1857375"/>
          <p14:tracePt t="33651" x="1181100" y="1871663"/>
          <p14:tracePt t="33668" x="1204913" y="1881188"/>
          <p14:tracePt t="33685" x="1219200" y="1890713"/>
          <p14:tracePt t="33701" x="1228725" y="1895475"/>
          <p14:tracePt t="33718" x="1233488" y="1900238"/>
          <p14:tracePt t="33753" x="1238250" y="1900238"/>
          <p14:tracePt t="33788" x="1243013" y="1900238"/>
          <p14:tracePt t="33957" x="1247775" y="1900238"/>
          <p14:tracePt t="34034" x="1247775" y="1905000"/>
          <p14:tracePt t="34048" x="1252538" y="1905000"/>
          <p14:tracePt t="34077" x="1252538" y="1909763"/>
          <p14:tracePt t="34117" x="1262063" y="1909763"/>
          <p14:tracePt t="34195" x="1271588" y="1909763"/>
          <p14:tracePt t="34201" x="1290638" y="1909763"/>
          <p14:tracePt t="34208" x="1319213" y="1909763"/>
          <p14:tracePt t="34218" x="1352550" y="1905000"/>
          <p14:tracePt t="34235" x="1400175" y="1905000"/>
          <p14:tracePt t="34251" x="1547813" y="1900238"/>
          <p14:tracePt t="34268" x="1643063" y="1895475"/>
          <p14:tracePt t="34285" x="1809750" y="1881188"/>
          <p14:tracePt t="34301" x="1924050" y="1881188"/>
          <p14:tracePt t="34318" x="2028825" y="1871663"/>
          <p14:tracePt t="34334" x="2219325" y="1862138"/>
          <p14:tracePt t="34351" x="2309813" y="1857375"/>
          <p14:tracePt t="34368" x="2405063" y="1852613"/>
          <p14:tracePt t="34384" x="2538413" y="1843088"/>
          <p14:tracePt t="34401" x="2590800" y="1838325"/>
          <p14:tracePt t="34418" x="2609850" y="1838325"/>
          <p14:tracePt t="34783" x="2643188" y="1838325"/>
          <p14:tracePt t="34790" x="2686050" y="1843088"/>
          <p14:tracePt t="34801" x="2724150" y="1852613"/>
          <p14:tracePt t="34818" x="2814638" y="1871663"/>
          <p14:tracePt t="34834" x="2890838" y="1900238"/>
          <p14:tracePt t="34851" x="2976563" y="1919288"/>
          <p14:tracePt t="34868" x="3062288" y="1947863"/>
          <p14:tracePt t="34884" x="3114675" y="1966913"/>
          <p14:tracePt t="34901" x="3214688" y="1990725"/>
          <p14:tracePt t="34918" x="3271838" y="2000250"/>
          <p14:tracePt t="34934" x="3319463" y="2000250"/>
          <p14:tracePt t="34951" x="3371850" y="2005013"/>
          <p14:tracePt t="34968" x="3405188" y="2009775"/>
          <p14:tracePt t="34984" x="3471863" y="2019300"/>
          <p14:tracePt t="35001" x="3524250" y="2019300"/>
          <p14:tracePt t="35018" x="3557588" y="2024063"/>
          <p14:tracePt t="35034" x="3600450" y="2024063"/>
          <p14:tracePt t="35052" x="3629025" y="2024063"/>
          <p14:tracePt t="35068" x="3657600" y="2024063"/>
          <p14:tracePt t="35084" x="3705225" y="2014538"/>
          <p14:tracePt t="35101" x="3733800" y="2009775"/>
          <p14:tracePt t="35118" x="3767138" y="2009775"/>
          <p14:tracePt t="35134" x="3781425" y="2005013"/>
          <p14:tracePt t="35151" x="3795713" y="1995488"/>
          <p14:tracePt t="35168" x="3810000" y="1990725"/>
          <p14:tracePt t="35184" x="3824288" y="1976438"/>
          <p14:tracePt t="35201" x="3838575" y="1971675"/>
          <p14:tracePt t="35218" x="3852863" y="1966913"/>
          <p14:tracePt t="35234" x="3862388" y="1962150"/>
          <p14:tracePt t="35251" x="3862388" y="1957388"/>
          <p14:tracePt t="35284" x="3867150" y="1957388"/>
          <p14:tracePt t="35349" x="3871913" y="1957388"/>
          <p14:tracePt t="35419" x="3871913" y="1952625"/>
          <p14:tracePt t="38374" x="3900488" y="1938338"/>
          <p14:tracePt t="38381" x="3924300" y="1924050"/>
          <p14:tracePt t="38387" x="3943350" y="1909763"/>
          <p14:tracePt t="38400" x="3962400" y="1900238"/>
          <p14:tracePt t="38417" x="4052888" y="1866900"/>
          <p14:tracePt t="38433" x="4110038" y="1852613"/>
          <p14:tracePt t="38450" x="4195763" y="1843088"/>
          <p14:tracePt t="38466" x="4229100" y="1838325"/>
          <p14:tracePt t="38483" x="4252913" y="1838325"/>
          <p14:tracePt t="38500" x="4262438" y="1838325"/>
          <p14:tracePt t="38517" x="4267200" y="1838325"/>
          <p14:tracePt t="38597" x="4271963" y="1838325"/>
          <p14:tracePt t="38604" x="4281488" y="1847850"/>
          <p14:tracePt t="38616" x="4291013" y="1852613"/>
          <p14:tracePt t="38633" x="4333875" y="1876425"/>
          <p14:tracePt t="38650" x="4371975" y="1890713"/>
          <p14:tracePt t="38666" x="4414838" y="1914525"/>
          <p14:tracePt t="38683" x="4481513" y="1971675"/>
          <p14:tracePt t="38700" x="4529138" y="2014538"/>
          <p14:tracePt t="38716" x="4610100" y="2066925"/>
          <p14:tracePt t="38733" x="4643438" y="2090738"/>
          <p14:tracePt t="38750" x="4657725" y="2095500"/>
          <p14:tracePt t="38766" x="4667250" y="2100263"/>
          <p14:tracePt t="38800" x="4667250" y="2105025"/>
          <p14:tracePt t="39165" x="4667250" y="2100263"/>
          <p14:tracePt t="39172" x="4667250" y="2095500"/>
          <p14:tracePt t="39183" x="4667250" y="2090738"/>
          <p14:tracePt t="39200" x="4667250" y="2019300"/>
          <p14:tracePt t="39216" x="4662488" y="2005013"/>
          <p14:tracePt t="39233" x="4648200" y="1885950"/>
          <p14:tracePt t="39250" x="4638675" y="1814513"/>
          <p14:tracePt t="39266" x="4633913" y="1800225"/>
          <p14:tracePt t="39283" x="4633913" y="1790700"/>
          <p14:tracePt t="39445" x="4629150" y="1790700"/>
          <p14:tracePt t="39480" x="4624388" y="1790700"/>
          <p14:tracePt t="39543" x="4619625" y="1790700"/>
          <p14:tracePt t="39550" x="4619625" y="1795463"/>
          <p14:tracePt t="39585" x="4619625" y="1800225"/>
          <p14:tracePt t="39598" x="4614863" y="1800225"/>
          <p14:tracePt t="39641" x="4614863" y="1804988"/>
          <p14:tracePt t="39662" x="4610100" y="1804988"/>
          <p14:tracePt t="39676" x="4610100" y="1809750"/>
          <p14:tracePt t="39704" x="4610100" y="1814513"/>
          <p14:tracePt t="39717" x="4610100" y="1819275"/>
          <p14:tracePt t="39738" x="4610100" y="1824038"/>
          <p14:tracePt t="39767" x="4610100" y="1828800"/>
          <p14:tracePt t="39816" x="4610100" y="1833563"/>
          <p14:tracePt t="39837" x="4610100" y="1838325"/>
          <p14:tracePt t="39872" x="4610100" y="1843088"/>
          <p14:tracePt t="39907" x="4610100" y="1852613"/>
          <p14:tracePt t="39927" x="4610100" y="1857375"/>
          <p14:tracePt t="39948" x="4610100" y="1862138"/>
          <p14:tracePt t="39962" x="4610100" y="1866900"/>
          <p14:tracePt t="39991" x="4610100" y="1871663"/>
          <p14:tracePt t="40005" x="4610100" y="1876425"/>
          <p14:tracePt t="40018" x="4610100" y="1881188"/>
          <p14:tracePt t="40026" x="4614863" y="1881188"/>
          <p14:tracePt t="40053" x="4614863" y="1885950"/>
          <p14:tracePt t="40076" x="4614863" y="1890713"/>
          <p14:tracePt t="40109" x="4614863" y="1895475"/>
          <p14:tracePt t="40173" x="4614863" y="1900238"/>
          <p14:tracePt t="40236" x="4614863" y="1909763"/>
          <p14:tracePt t="40348" x="4614863" y="1914525"/>
          <p14:tracePt t="41118" x="4619625" y="1914525"/>
          <p14:tracePt t="41398" x="4614863" y="1914525"/>
          <p14:tracePt t="41426" x="4610100" y="1914525"/>
          <p14:tracePt t="41433" x="4605338" y="1914525"/>
          <p14:tracePt t="41476" x="4572000" y="1890713"/>
          <p14:tracePt t="41482" x="4562475" y="1890713"/>
          <p14:tracePt t="41489" x="4548188" y="1881188"/>
          <p14:tracePt t="41499" x="4529138" y="1876425"/>
          <p14:tracePt t="41516" x="4471988" y="1876425"/>
          <p14:tracePt t="41532" x="4376738" y="1881188"/>
          <p14:tracePt t="41549" x="4324350" y="1885950"/>
          <p14:tracePt t="41565" x="4267200" y="1900238"/>
          <p14:tracePt t="41582" x="4233863" y="1905000"/>
          <p14:tracePt t="41599" x="4224338" y="1909763"/>
          <p14:tracePt t="41615" x="4214813" y="1914525"/>
          <p14:tracePt t="41632" x="4210050" y="1914525"/>
          <p14:tracePt t="41768" x="4219575" y="1914525"/>
          <p14:tracePt t="41783" x="4219575" y="1909763"/>
          <p14:tracePt t="41789" x="4229100" y="1909763"/>
          <p14:tracePt t="41799" x="4229100" y="1905000"/>
          <p14:tracePt t="41815" x="4233863" y="1905000"/>
          <p14:tracePt t="41852" x="4248150" y="1890713"/>
          <p14:tracePt t="41860" x="4257675" y="1885950"/>
          <p14:tracePt t="41867" x="4262438" y="1885950"/>
          <p14:tracePt t="41882" x="4286250" y="1881188"/>
          <p14:tracePt t="41899" x="4310063" y="1881188"/>
          <p14:tracePt t="41915" x="4381500" y="1881188"/>
          <p14:tracePt t="41932" x="4448175" y="1866900"/>
          <p14:tracePt t="41949" x="4481513" y="1866900"/>
          <p14:tracePt t="41965" x="4510088" y="1866900"/>
          <p14:tracePt t="41982" x="4524375" y="1866900"/>
          <p14:tracePt t="41999" x="4543425" y="1866900"/>
          <p14:tracePt t="42015" x="4552950" y="1866900"/>
          <p14:tracePt t="42032" x="4567238" y="1866900"/>
          <p14:tracePt t="42049" x="4581525" y="1862138"/>
          <p14:tracePt t="42065" x="4595813" y="1862138"/>
          <p14:tracePt t="42082" x="4610100" y="1862138"/>
          <p14:tracePt t="42099" x="4633913" y="1862138"/>
          <p14:tracePt t="42115" x="4643438" y="1862138"/>
          <p14:tracePt t="42132" x="4672013" y="1857375"/>
          <p14:tracePt t="42149" x="4691063" y="1857375"/>
          <p14:tracePt t="42165" x="4705350" y="1857375"/>
          <p14:tracePt t="42182" x="4762500" y="1857375"/>
          <p14:tracePt t="42199" x="4805363" y="1857375"/>
          <p14:tracePt t="42215" x="4857750" y="1852613"/>
          <p14:tracePt t="42232" x="4929188" y="1847850"/>
          <p14:tracePt t="42249" x="4991100" y="1843088"/>
          <p14:tracePt t="42265" x="5110163" y="1838325"/>
          <p14:tracePt t="42282" x="5191125" y="1838325"/>
          <p14:tracePt t="42298" x="5300663" y="1838325"/>
          <p14:tracePt t="42315" x="5457825" y="1838325"/>
          <p14:tracePt t="42332" x="5562600" y="1838325"/>
          <p14:tracePt t="42349" x="5681663" y="1843088"/>
          <p14:tracePt t="42365" x="5834063" y="1852613"/>
          <p14:tracePt t="42382" x="5891213" y="1852613"/>
          <p14:tracePt t="42398" x="5953125" y="1852613"/>
          <p14:tracePt t="42735" x="6005513" y="1852613"/>
          <p14:tracePt t="42741" x="6076950" y="1852613"/>
          <p14:tracePt t="42749" x="6172200" y="1852613"/>
          <p14:tracePt t="42765" x="6396038" y="1857375"/>
          <p14:tracePt t="42782" x="6505575" y="1862138"/>
          <p14:tracePt t="42798" x="7129463" y="1900238"/>
          <p14:tracePt t="42815" x="7343775" y="1909763"/>
          <p14:tracePt t="42832" x="7577138" y="1933575"/>
          <p14:tracePt t="42848" x="7700963" y="1947863"/>
          <p14:tracePt t="42865" x="7791450" y="1952625"/>
          <p14:tracePt t="42882" x="7915275" y="1957388"/>
          <p14:tracePt t="42898" x="7986713" y="1957388"/>
          <p14:tracePt t="42915" x="8039100" y="1957388"/>
          <p14:tracePt t="42932" x="8077200" y="1957388"/>
          <p14:tracePt t="42948" x="8086725" y="1957388"/>
          <p14:tracePt t="42965" x="8101013" y="1957388"/>
          <p14:tracePt t="42998" x="8105775" y="1957388"/>
          <p14:tracePt t="43015" x="8115300" y="1957388"/>
          <p14:tracePt t="43032" x="8153400" y="1952625"/>
          <p14:tracePt t="43048" x="8191500" y="1947863"/>
          <p14:tracePt t="43065" x="8253413" y="1938338"/>
          <p14:tracePt t="43082" x="8286750" y="1928813"/>
          <p14:tracePt t="43098" x="8310563" y="1924050"/>
          <p14:tracePt t="43115" x="8320088" y="1924050"/>
          <p14:tracePt t="43132" x="8324850" y="1924050"/>
          <p14:tracePt t="43165" x="8329613" y="1924050"/>
          <p14:tracePt t="48152" x="8320088" y="1924050"/>
          <p14:tracePt t="48159" x="8291513" y="1924050"/>
          <p14:tracePt t="48166" x="8258175" y="1924050"/>
          <p14:tracePt t="48180" x="8196263" y="1924050"/>
          <p14:tracePt t="48197" x="8105775" y="1924050"/>
          <p14:tracePt t="48213" x="7991475" y="1924050"/>
          <p14:tracePt t="48230" x="7800975" y="1928813"/>
          <p14:tracePt t="48247" x="7629525" y="1928813"/>
          <p14:tracePt t="48264" x="7258050" y="1919288"/>
          <p14:tracePt t="48280" x="6996113" y="1914525"/>
          <p14:tracePt t="48297" x="6691313" y="1895475"/>
          <p14:tracePt t="48313" x="6224588" y="1881188"/>
          <p14:tracePt t="48330" x="5957888" y="1866900"/>
          <p14:tracePt t="48346" x="5781675" y="1862138"/>
          <p14:tracePt t="48363" x="5605463" y="1847850"/>
          <p14:tracePt t="48380" x="5538788" y="1838325"/>
          <p14:tracePt t="48397" x="5495925" y="1824038"/>
          <p14:tracePt t="48413" x="5486400" y="1824038"/>
          <p14:tracePt t="48430" x="5481638" y="1824038"/>
          <p14:tracePt t="48761" x="5395913" y="1833563"/>
          <p14:tracePt t="48768" x="5172075" y="1876425"/>
          <p14:tracePt t="48780" x="4962525" y="1933575"/>
          <p14:tracePt t="48796" x="4124325" y="2095500"/>
          <p14:tracePt t="48813" x="3548063" y="2162175"/>
          <p14:tracePt t="48830" x="2700338" y="2219325"/>
          <p14:tracePt t="48846" x="2185988" y="2228850"/>
          <p14:tracePt t="48863" x="1781175" y="2214563"/>
          <p14:tracePt t="48880" x="1347788" y="2205038"/>
          <p14:tracePt t="48896" x="1162050" y="2195513"/>
          <p14:tracePt t="48913" x="1062038" y="2181225"/>
          <p14:tracePt t="48930" x="1009650" y="2171700"/>
          <p14:tracePt t="48946" x="1004888" y="2166938"/>
          <p14:tracePt t="48963" x="1000125" y="2162175"/>
          <p14:tracePt t="48996" x="1000125" y="2157413"/>
          <p14:tracePt t="49027" x="1000125" y="2152650"/>
          <p14:tracePt t="49063" x="1000125" y="2147888"/>
          <p14:tracePt t="49083" x="995363" y="2143125"/>
          <p14:tracePt t="49090" x="985838" y="2138363"/>
          <p14:tracePt t="49097" x="981075" y="2133600"/>
          <p14:tracePt t="49113" x="957263" y="2128838"/>
          <p14:tracePt t="49130" x="942975" y="2119313"/>
          <p14:tracePt t="49146" x="923925" y="2119313"/>
          <p14:tracePt t="49163" x="919163" y="2119313"/>
          <p14:tracePt t="49392" x="933450" y="2105025"/>
          <p14:tracePt t="49399" x="942975" y="2105025"/>
          <p14:tracePt t="49413" x="952500" y="2105025"/>
          <p14:tracePt t="49429" x="1057275" y="2114550"/>
          <p14:tracePt t="49446" x="1214438" y="2143125"/>
          <p14:tracePt t="49463" x="1381125" y="2166938"/>
          <p14:tracePt t="49479" x="1576388" y="2200275"/>
          <p14:tracePt t="49496" x="1957388" y="2233613"/>
          <p14:tracePt t="49513" x="2247900" y="2252663"/>
          <p14:tracePt t="49529" x="2538413" y="2271713"/>
          <p14:tracePt t="49546" x="2967038" y="2271713"/>
          <p14:tracePt t="49563" x="3243263" y="2262188"/>
          <p14:tracePt t="49579" x="3557588" y="2257425"/>
          <p14:tracePt t="49596" x="3719513" y="2252663"/>
          <p14:tracePt t="49613" x="3862388" y="2247900"/>
          <p14:tracePt t="49629" x="4019550" y="2238375"/>
          <p14:tracePt t="49646" x="4076700" y="2233613"/>
          <p14:tracePt t="49663" x="4110038" y="2233613"/>
          <p14:tracePt t="49679" x="4133850" y="2228850"/>
          <p14:tracePt t="49713" x="4138613" y="2228850"/>
          <p14:tracePt t="49867" x="4138613" y="2233613"/>
          <p14:tracePt t="49916" x="4138613" y="2238375"/>
          <p14:tracePt t="49923" x="4133850" y="2238375"/>
          <p14:tracePt t="49930" x="4129088" y="2238375"/>
          <p14:tracePt t="49946" x="4119563" y="2238375"/>
          <p14:tracePt t="49963" x="4114800" y="2238375"/>
          <p14:tracePt t="49979" x="4076700" y="2238375"/>
          <p14:tracePt t="49996" x="4048125" y="2238375"/>
          <p14:tracePt t="50013" x="4033838" y="2238375"/>
          <p14:tracePt t="50029" x="4014788" y="2238375"/>
          <p14:tracePt t="50046" x="4010025" y="2238375"/>
          <p14:tracePt t="50063" x="3990975" y="2238375"/>
          <p14:tracePt t="50079" x="3962400" y="2238375"/>
          <p14:tracePt t="50096" x="3948113" y="2238375"/>
          <p14:tracePt t="50112" x="3938588" y="2238375"/>
          <p14:tracePt t="50146" x="3933825" y="2238375"/>
          <p14:tracePt t="53214" x="3933825" y="2233613"/>
          <p14:tracePt t="53277" x="3933825" y="2228850"/>
          <p14:tracePt t="53283" x="3943350" y="2228850"/>
          <p14:tracePt t="53295" x="3952875" y="2228850"/>
          <p14:tracePt t="53311" x="3981450" y="2219325"/>
          <p14:tracePt t="53345" x="4052888" y="2195513"/>
          <p14:tracePt t="53361" x="4138613" y="2185988"/>
          <p14:tracePt t="53378" x="4191000" y="2185988"/>
          <p14:tracePt t="53395" x="4276725" y="2176463"/>
          <p14:tracePt t="53411" x="4329113" y="2171700"/>
          <p14:tracePt t="53428" x="4386263" y="2171700"/>
          <p14:tracePt t="53445" x="4467225" y="2166938"/>
          <p14:tracePt t="53461" x="4500563" y="2166938"/>
          <p14:tracePt t="53478" x="4519613" y="2166938"/>
          <p14:tracePt t="53495" x="4552950" y="2166938"/>
          <p14:tracePt t="53511" x="4572000" y="2166938"/>
          <p14:tracePt t="53528" x="4600575" y="2166938"/>
          <p14:tracePt t="53545" x="4614863" y="2166938"/>
          <p14:tracePt t="53578" x="4619625" y="2166938"/>
          <p14:tracePt t="53595" x="4629150" y="2166938"/>
          <p14:tracePt t="53661" x="4633913" y="2166938"/>
          <p14:tracePt t="53781" x="4624388" y="2171700"/>
          <p14:tracePt t="53787" x="4619625" y="2171700"/>
          <p14:tracePt t="53795" x="4614863" y="2176463"/>
          <p14:tracePt t="53811" x="4610100" y="2176463"/>
          <p14:tracePt t="53828" x="4605338" y="2176463"/>
          <p14:tracePt t="53845" x="4591050" y="2176463"/>
          <p14:tracePt t="53861" x="4586288" y="2176463"/>
          <p14:tracePt t="53895" x="4581525" y="2176463"/>
          <p14:tracePt t="53948" x="4576763" y="2176463"/>
          <p14:tracePt t="54026" x="4576763" y="2181225"/>
          <p14:tracePt t="54082" x="4576763" y="2190750"/>
          <p14:tracePt t="54109" x="4576763" y="2195513"/>
          <p14:tracePt t="54130" x="4576763" y="2200275"/>
          <p14:tracePt t="54165" x="4576763" y="2205038"/>
          <p14:tracePt t="54186" x="4576763" y="2209800"/>
          <p14:tracePt t="54193" x="4581525" y="2209800"/>
          <p14:tracePt t="54242" x="4581525" y="2214563"/>
          <p14:tracePt t="54256" x="4586288" y="2214563"/>
          <p14:tracePt t="54291" x="4591050" y="2214563"/>
          <p14:tracePt t="54312" x="4591050" y="2219325"/>
          <p14:tracePt t="54376" x="4595813" y="2219325"/>
          <p14:tracePt t="54411" x="4600575" y="2219325"/>
          <p14:tracePt t="54445" x="4605338" y="2219325"/>
          <p14:tracePt t="54508" x="4610100" y="2219325"/>
          <p14:tracePt t="54536" x="4614863" y="2214563"/>
          <p14:tracePt t="54586" x="4619625" y="2209800"/>
          <p14:tracePt t="54606" x="4624388" y="2209800"/>
          <p14:tracePt t="54620" x="4624388" y="2205038"/>
          <p14:tracePt t="54634" x="4629150" y="2205038"/>
          <p14:tracePt t="54705" x="4633913" y="2205038"/>
          <p14:tracePt t="54775" x="4638675" y="2205038"/>
          <p14:tracePt t="54810" x="4638675" y="2200275"/>
          <p14:tracePt t="54823" x="4643438" y="2200275"/>
          <p14:tracePt t="54872" x="4648200" y="2200275"/>
          <p14:tracePt t="54908" x="4652963" y="2200275"/>
          <p14:tracePt t="54977" x="4657725" y="2200275"/>
          <p14:tracePt t="55006" x="4662488" y="2200275"/>
          <p14:tracePt t="57666" x="4700588" y="2195513"/>
          <p14:tracePt t="57672" x="4762500" y="2181225"/>
          <p14:tracePt t="57679" x="4829175" y="2176463"/>
          <p14:tracePt t="57694" x="5091113" y="2152650"/>
          <p14:tracePt t="57710" x="5395913" y="2133600"/>
          <p14:tracePt t="57727" x="5772150" y="2133600"/>
          <p14:tracePt t="57743" x="6467475" y="2224088"/>
          <p14:tracePt t="57760" x="6862763" y="2324100"/>
          <p14:tracePt t="57777" x="7124700" y="2433638"/>
          <p14:tracePt t="57793" x="7129463" y="2471738"/>
          <p14:tracePt t="57810" x="7129463" y="2490788"/>
          <p14:tracePt t="58281" x="7205663" y="2457450"/>
          <p14:tracePt t="58288" x="7258050" y="2428875"/>
          <p14:tracePt t="58295" x="7310438" y="2414588"/>
          <p14:tracePt t="58310" x="7405688" y="2376488"/>
          <p14:tracePt t="58326" x="7515225" y="2347913"/>
          <p14:tracePt t="58343" x="7629525" y="2314575"/>
          <p14:tracePt t="58360" x="7767638" y="2276475"/>
          <p14:tracePt t="58376" x="7877175" y="2247900"/>
          <p14:tracePt t="58393" x="8015288" y="2214563"/>
          <p14:tracePt t="58410" x="8096250" y="2200275"/>
          <p14:tracePt t="58426" x="8158163" y="2185988"/>
          <p14:tracePt t="58443" x="8258175" y="2166938"/>
          <p14:tracePt t="58460" x="8301038" y="2157413"/>
          <p14:tracePt t="58476" x="8329613" y="2152650"/>
          <p14:tracePt t="58477" x="8339138" y="2147888"/>
          <p14:tracePt t="58493" x="8353425" y="2147888"/>
          <p14:tracePt t="58510" x="8358188" y="2147888"/>
          <p14:tracePt t="58543" x="8362950" y="2147888"/>
          <p14:tracePt t="58750" x="8367713" y="2147888"/>
          <p14:tracePt t="59773" x="8343900" y="2143125"/>
          <p14:tracePt t="59779" x="8296275" y="2143125"/>
          <p14:tracePt t="59793" x="8239125" y="2143125"/>
          <p14:tracePt t="59809" x="7967663" y="2143125"/>
          <p14:tracePt t="59826" x="7691438" y="2147888"/>
          <p14:tracePt t="59843" x="7267575" y="2171700"/>
          <p14:tracePt t="59859" x="7000875" y="2185988"/>
          <p14:tracePt t="59876" x="6762750" y="2200275"/>
          <p14:tracePt t="59893" x="6534150" y="2228850"/>
          <p14:tracePt t="59909" x="6429375" y="2233613"/>
          <p14:tracePt t="59926" x="6348413" y="2238375"/>
          <p14:tracePt t="59942" x="6329363" y="2238375"/>
          <p14:tracePt t="60318" x="6205538" y="2247900"/>
          <p14:tracePt t="60326" x="6015038" y="2276475"/>
          <p14:tracePt t="60333" x="5805488" y="2300288"/>
          <p14:tracePt t="60342" x="5553075" y="2338388"/>
          <p14:tracePt t="60359" x="5091113" y="2390775"/>
          <p14:tracePt t="60376" x="4448175" y="2443163"/>
          <p14:tracePt t="60392" x="4057650" y="2452688"/>
          <p14:tracePt t="60409" x="3600450" y="2452688"/>
          <p14:tracePt t="60426" x="3348038" y="2438400"/>
          <p14:tracePt t="60442" x="3148013" y="2438400"/>
          <p14:tracePt t="60459" x="2919413" y="2438400"/>
          <p14:tracePt t="60476" x="2809875" y="2438400"/>
          <p14:tracePt t="60493" x="2728913" y="2433638"/>
          <p14:tracePt t="60494" x="2700338" y="2433638"/>
          <p14:tracePt t="60509" x="2647950" y="2428875"/>
          <p14:tracePt t="60526" x="2628900" y="2428875"/>
          <p14:tracePt t="60542" x="2619375" y="2424113"/>
          <p14:tracePt t="60559" x="2614613" y="2424113"/>
          <p14:tracePt t="60921" x="2576513" y="2424113"/>
          <p14:tracePt t="60928" x="2533650" y="2428875"/>
          <p14:tracePt t="60935" x="2481263" y="2438400"/>
          <p14:tracePt t="60942" x="2428875" y="2447925"/>
          <p14:tracePt t="60959" x="2300288" y="2452688"/>
          <p14:tracePt t="60976" x="2190750" y="2457450"/>
          <p14:tracePt t="60992" x="1981200" y="2457450"/>
          <p14:tracePt t="61009" x="1866900" y="2457450"/>
          <p14:tracePt t="61025" x="1685925" y="2457450"/>
          <p14:tracePt t="61042" x="1595438" y="2457450"/>
          <p14:tracePt t="61059" x="1538288" y="2457450"/>
          <p14:tracePt t="61075" x="1485900" y="2457450"/>
          <p14:tracePt t="61092" x="1476375" y="2457450"/>
          <p14:tracePt t="61109" x="1471613" y="2457450"/>
          <p14:tracePt t="61159" x="1466850" y="2457450"/>
          <p14:tracePt t="61194" x="1462088" y="2457450"/>
          <p14:tracePt t="61222" x="1457325" y="2457450"/>
          <p14:tracePt t="61235" x="1457325" y="2452688"/>
          <p14:tracePt t="61243" x="1452563" y="2452688"/>
          <p14:tracePt t="61249" x="1438275" y="2452688"/>
          <p14:tracePt t="61259" x="1419225" y="2452688"/>
          <p14:tracePt t="61275" x="1385888" y="2452688"/>
          <p14:tracePt t="61292" x="1338263" y="2452688"/>
          <p14:tracePt t="61309" x="1295400" y="2452688"/>
          <p14:tracePt t="61325" x="1247775" y="2452688"/>
          <p14:tracePt t="61342" x="1181100" y="2452688"/>
          <p14:tracePt t="61359" x="1157288" y="2452688"/>
          <p14:tracePt t="61375" x="1133475" y="2452688"/>
          <p14:tracePt t="61392" x="1128713" y="2452688"/>
          <p14:tracePt t="61409" x="1123950" y="2452688"/>
          <p14:tracePt t="61425" x="1119188" y="2452688"/>
          <p14:tracePt t="61761" x="1119188" y="2447925"/>
          <p14:tracePt t="61908" x="1123950" y="2447925"/>
          <p14:tracePt t="61943" x="1128713" y="2447925"/>
          <p14:tracePt t="61971" x="1128713" y="2443163"/>
          <p14:tracePt t="62006" x="1133475" y="2443163"/>
          <p14:tracePt t="62020" x="1133475" y="2438400"/>
          <p14:tracePt t="62258" x="1138238" y="2438400"/>
          <p14:tracePt t="62321" x="1143000" y="2438400"/>
          <p14:tracePt t="62342" x="1143000" y="2433638"/>
          <p14:tracePt t="62377" x="1147763" y="2433638"/>
          <p14:tracePt t="62433" x="1147763" y="2428875"/>
          <p14:tracePt t="62573" x="1152525" y="2424113"/>
          <p14:tracePt t="62818" x="1195388" y="2428875"/>
          <p14:tracePt t="62825" x="1257300" y="2433638"/>
          <p14:tracePt t="62839" x="1404938" y="2452688"/>
          <p14:tracePt t="62846" x="1476375" y="2466975"/>
          <p14:tracePt t="62858" x="1552575" y="2476500"/>
          <p14:tracePt t="62875" x="1695450" y="2500313"/>
          <p14:tracePt t="62892" x="1990725" y="2571750"/>
          <p14:tracePt t="62908" x="2219325" y="2609850"/>
          <p14:tracePt t="62925" x="2371725" y="2633663"/>
          <p14:tracePt t="62941" x="2490788" y="2647950"/>
          <p14:tracePt t="62958" x="2667000" y="2681288"/>
          <p14:tracePt t="62975" x="2776538" y="2700338"/>
          <p14:tracePt t="62991" x="2852738" y="2719388"/>
          <p14:tracePt t="63008" x="2971800" y="2743200"/>
          <p14:tracePt t="63025" x="3043238" y="2747963"/>
          <p14:tracePt t="63041" x="3114675" y="2747963"/>
          <p14:tracePt t="63058" x="3133725" y="2747963"/>
          <p14:tracePt t="63075" x="3157538" y="2747963"/>
          <p14:tracePt t="63091" x="3195638" y="2743200"/>
          <p14:tracePt t="63108" x="3224213" y="2738438"/>
          <p14:tracePt t="63125" x="3267075" y="2719388"/>
          <p14:tracePt t="63141" x="3328988" y="2705100"/>
          <p14:tracePt t="63158" x="3357563" y="2695575"/>
          <p14:tracePt t="63175" x="3400425" y="2681288"/>
          <p14:tracePt t="63191" x="3424238" y="2671763"/>
          <p14:tracePt t="63208" x="3462338" y="2652713"/>
          <p14:tracePt t="63225" x="3533775" y="2609850"/>
          <p14:tracePt t="63241" x="3600450" y="2576513"/>
          <p14:tracePt t="63259" x="3652838" y="2543175"/>
          <p14:tracePt t="63275" x="3652838" y="2514600"/>
          <p14:tracePt t="63291" x="3652838" y="2500313"/>
          <p14:tracePt t="63308" x="3652838" y="2476500"/>
          <p14:tracePt t="63325" x="3652838" y="2471738"/>
          <p14:tracePt t="63770" x="3667125" y="2466975"/>
          <p14:tracePt t="63777" x="3681413" y="2462213"/>
          <p14:tracePt t="63784" x="3705225" y="2462213"/>
          <p14:tracePt t="63792" x="3738563" y="2457450"/>
          <p14:tracePt t="63808" x="3805238" y="2447925"/>
          <p14:tracePt t="63825" x="3867150" y="2438400"/>
          <p14:tracePt t="63841" x="3952875" y="2424113"/>
          <p14:tracePt t="63858" x="4014788" y="2419350"/>
          <p14:tracePt t="63874" x="4114800" y="2409825"/>
          <p14:tracePt t="63891" x="4176713" y="2409825"/>
          <p14:tracePt t="63908" x="4286250" y="2390775"/>
          <p14:tracePt t="63925" x="4495800" y="2371725"/>
          <p14:tracePt t="63941" x="4724400" y="2357438"/>
          <p14:tracePt t="63958" x="5067300" y="2338388"/>
          <p14:tracePt t="63974" x="5634038" y="2333625"/>
          <p14:tracePt t="63991" x="6062663" y="2333625"/>
          <p14:tracePt t="64008" x="6605588" y="2333625"/>
          <p14:tracePt t="64024" x="6867525" y="2333625"/>
          <p14:tracePt t="64041" x="7077075" y="2333625"/>
          <p14:tracePt t="64058" x="7243763" y="2328863"/>
          <p14:tracePt t="64074" x="7291388" y="2314575"/>
          <p14:tracePt t="64091" x="7315200" y="2309813"/>
          <p14:tracePt t="64141" x="7315200" y="2305050"/>
          <p14:tracePt t="64442" x="7377113" y="2271713"/>
          <p14:tracePt t="64450" x="7439025" y="2233613"/>
          <p14:tracePt t="64458" x="7529513" y="2185988"/>
          <p14:tracePt t="64474" x="7729538" y="2109788"/>
          <p14:tracePt t="64491" x="8077200" y="2014538"/>
          <p14:tracePt t="64508" x="8243888" y="1995488"/>
          <p14:tracePt t="64524" x="8353425" y="1990725"/>
          <p14:tracePt t="64541" x="8496300" y="1985963"/>
          <p14:tracePt t="64558" x="8572500" y="2000250"/>
          <p14:tracePt t="64574" x="8624888" y="2028825"/>
          <p14:tracePt t="64591" x="8653463" y="2076450"/>
          <p14:tracePt t="64608" x="8662988" y="2114550"/>
          <p14:tracePt t="64624" x="8658225" y="2166938"/>
          <p14:tracePt t="64641" x="8643938" y="2190750"/>
          <p14:tracePt t="64658" x="8629650" y="2224088"/>
          <p14:tracePt t="64674" x="8596313" y="2271713"/>
          <p14:tracePt t="64691" x="8572500" y="2309813"/>
          <p14:tracePt t="64708" x="8543925" y="2352675"/>
          <p14:tracePt t="64724" x="8529638" y="2371725"/>
          <p14:tracePt t="64741" x="8520113" y="2390775"/>
          <p14:tracePt t="64758" x="8515350" y="2395538"/>
          <p14:tracePt t="64791" x="8510588" y="2395538"/>
          <p14:tracePt t="64807" x="8510588" y="2400300"/>
          <p14:tracePt t="64824" x="8505825" y="2400300"/>
          <p14:tracePt t="64841" x="8505825" y="2405063"/>
          <p14:tracePt t="64862" x="8501063" y="2405063"/>
          <p14:tracePt t="64876" x="8496300" y="2405063"/>
          <p14:tracePt t="64904" x="8491538" y="2405063"/>
          <p14:tracePt t="64925" x="8486775" y="2405063"/>
          <p14:tracePt t="64932" x="8472488" y="2409825"/>
          <p14:tracePt t="64941" x="8458200" y="2414588"/>
          <p14:tracePt t="64958" x="8439150" y="2414588"/>
          <p14:tracePt t="64974" x="8420100" y="2419350"/>
          <p14:tracePt t="64991" x="8358188" y="2424113"/>
          <p14:tracePt t="65007" x="8310563" y="2428875"/>
          <p14:tracePt t="65024" x="8277225" y="2433638"/>
          <p14:tracePt t="65041" x="8267700" y="2433638"/>
          <p14:tracePt t="65058" x="8262938" y="2433638"/>
          <p14:tracePt t="65100" x="8258175" y="2433638"/>
          <p14:tracePt t="67684" x="8239125" y="2433638"/>
          <p14:tracePt t="67691" x="8215313" y="2428875"/>
          <p14:tracePt t="67698" x="8201025" y="2424113"/>
          <p14:tracePt t="67706" x="8196263" y="2424113"/>
          <p14:tracePt t="67723" x="8177213" y="2419350"/>
          <p14:tracePt t="67757" x="8172450" y="2419350"/>
          <p14:tracePt t="67943" x="8172450" y="2414588"/>
          <p14:tracePt t="67950" x="8162925" y="2414588"/>
          <p14:tracePt t="67957" x="8120063" y="2390775"/>
          <p14:tracePt t="67973" x="8005763" y="2376488"/>
          <p14:tracePt t="67990" x="7858125" y="2347913"/>
          <p14:tracePt t="68007" x="7558088" y="2295525"/>
          <p14:tracePt t="68023" x="7353300" y="2286000"/>
          <p14:tracePt t="68040" x="7119938" y="2276475"/>
          <p14:tracePt t="68056" x="6872288" y="2300288"/>
          <p14:tracePt t="68073" x="6748463" y="2314575"/>
          <p14:tracePt t="68090" x="6634163" y="2333625"/>
          <p14:tracePt t="68106" x="6596063" y="2338388"/>
          <p14:tracePt t="68123" x="6581775" y="2343150"/>
          <p14:tracePt t="68140" x="6577013" y="2343150"/>
          <p14:tracePt t="68468" x="6429375" y="2366963"/>
          <p14:tracePt t="68475" x="6191250" y="2395538"/>
          <p14:tracePt t="68482" x="5915025" y="2443163"/>
          <p14:tracePt t="68490" x="5572125" y="2486025"/>
          <p14:tracePt t="68506" x="4905375" y="2562225"/>
          <p14:tracePt t="68523" x="3848100" y="2676525"/>
          <p14:tracePt t="68540" x="3248025" y="2724150"/>
          <p14:tracePt t="68557" x="2728913" y="2752725"/>
          <p14:tracePt t="68573" x="2152650" y="2776538"/>
          <p14:tracePt t="68590" x="1900238" y="2790825"/>
          <p14:tracePt t="68606" x="1733550" y="2790825"/>
          <p14:tracePt t="68623" x="1624013" y="2786063"/>
          <p14:tracePt t="68640" x="1585913" y="2781300"/>
          <p14:tracePt t="68656" x="1571625" y="2781300"/>
          <p14:tracePt t="68673" x="1566863" y="2781300"/>
          <p14:tracePt t="68690" x="1566863" y="2776538"/>
          <p14:tracePt t="68706" x="1566863" y="2767013"/>
          <p14:tracePt t="68723" x="1571625" y="2767013"/>
          <p14:tracePt t="68740" x="1576388" y="2762250"/>
          <p14:tracePt t="68756" x="1581150" y="2757488"/>
          <p14:tracePt t="68881" x="1576388" y="2757488"/>
          <p14:tracePt t="68902" x="1571625" y="2757488"/>
          <p14:tracePt t="68909" x="1566863" y="2757488"/>
          <p14:tracePt t="68930" x="1562100" y="2757488"/>
          <p14:tracePt t="68944" x="1557338" y="2757488"/>
          <p14:tracePt t="68965" x="1547813" y="2757488"/>
          <p14:tracePt t="68993" x="1543050" y="2757488"/>
          <p14:tracePt t="69036" x="1543050" y="2752725"/>
          <p14:tracePt t="69245" x="1552575" y="2752725"/>
          <p14:tracePt t="69315" x="1557338" y="2752725"/>
          <p14:tracePt t="69455" x="1562100" y="2752725"/>
          <p14:tracePt t="69518" x="1571625" y="2743200"/>
          <p14:tracePt t="69525" x="1585913" y="2733675"/>
          <p14:tracePt t="69532" x="1619250" y="2719388"/>
          <p14:tracePt t="69546" x="1790700" y="2681288"/>
          <p14:tracePt t="69560" x="2081213" y="2614613"/>
          <p14:tracePt t="69573" x="2205038" y="2600325"/>
          <p14:tracePt t="69589" x="2671763" y="2552700"/>
          <p14:tracePt t="69606" x="3024188" y="2552700"/>
          <p14:tracePt t="69623" x="3629025" y="2543175"/>
          <p14:tracePt t="69639" x="4110038" y="2524125"/>
          <p14:tracePt t="69656" x="4567238" y="2500313"/>
          <p14:tracePt t="69673" x="5186363" y="2457450"/>
          <p14:tracePt t="69689" x="5462588" y="2447925"/>
          <p14:tracePt t="69706" x="5686425" y="2433638"/>
          <p14:tracePt t="69723" x="5857875" y="2419350"/>
          <p14:tracePt t="69739" x="5895975" y="2414588"/>
          <p14:tracePt t="69756" x="5910263" y="2409825"/>
          <p14:tracePt t="70218" x="5957888" y="2400300"/>
          <p14:tracePt t="70232" x="6138863" y="2395538"/>
          <p14:tracePt t="70239" x="6229350" y="2395538"/>
          <p14:tracePt t="70246" x="6319838" y="2395538"/>
          <p14:tracePt t="70256" x="6429375" y="2395538"/>
          <p14:tracePt t="70272" x="6657975" y="2419350"/>
          <p14:tracePt t="70289" x="7024688" y="2452688"/>
          <p14:tracePt t="70306" x="7291388" y="2466975"/>
          <p14:tracePt t="70323" x="7605713" y="2481263"/>
          <p14:tracePt t="70339" x="7748588" y="2481263"/>
          <p14:tracePt t="70356" x="7858125" y="2476500"/>
          <p14:tracePt t="70373" x="8015288" y="2457450"/>
          <p14:tracePt t="70389" x="8096250" y="2443163"/>
          <p14:tracePt t="70406" x="8148638" y="2438400"/>
          <p14:tracePt t="70422" x="8196263" y="2428875"/>
          <p14:tracePt t="70439" x="8205788" y="2428875"/>
          <p14:tracePt t="70456" x="8205788" y="2424113"/>
          <p14:tracePt t="70472" x="8210550" y="2424113"/>
          <p14:tracePt t="70512" x="8215313" y="2424113"/>
          <p14:tracePt t="70522" x="8229600" y="2424113"/>
          <p14:tracePt t="70539" x="8258175" y="2424113"/>
          <p14:tracePt t="70556" x="8277225" y="2424113"/>
          <p14:tracePt t="70572" x="8291513" y="2424113"/>
          <p14:tracePt t="70589" x="8296275" y="2424113"/>
          <p14:tracePt t="70606" x="8305800" y="2414588"/>
          <p14:tracePt t="70622" x="8324850" y="2414588"/>
          <p14:tracePt t="70639" x="8334375" y="2409825"/>
          <p14:tracePt t="70656" x="8339138" y="2405063"/>
          <p14:tracePt t="70672" x="8343900" y="2405063"/>
          <p14:tracePt t="70706" x="8348663" y="2405063"/>
          <p14:tracePt t="70967" x="8320088" y="2405063"/>
          <p14:tracePt t="70974" x="8272463" y="2405063"/>
          <p14:tracePt t="70981" x="8201025" y="2405063"/>
          <p14:tracePt t="70989" x="8096250" y="2405063"/>
          <p14:tracePt t="71006" x="7910513" y="2405063"/>
          <p14:tracePt t="71022" x="7662863" y="2414588"/>
          <p14:tracePt t="71039" x="7296150" y="2419350"/>
          <p14:tracePt t="71055" x="7138988" y="2419350"/>
          <p14:tracePt t="71072" x="6848475" y="2428875"/>
          <p14:tracePt t="71089" x="6715125" y="2433638"/>
          <p14:tracePt t="71105" x="6553200" y="2447925"/>
          <p14:tracePt t="71122" x="6386513" y="2476500"/>
          <p14:tracePt t="71139" x="6276975" y="2495550"/>
          <p14:tracePt t="71156" x="6172200" y="2514600"/>
          <p14:tracePt t="71172" x="6143625" y="2519363"/>
          <p14:tracePt t="71189" x="6129338" y="2519363"/>
          <p14:tracePt t="71514" x="6038850" y="2519363"/>
          <p14:tracePt t="71520" x="5910263" y="2519363"/>
          <p14:tracePt t="71527" x="5738813" y="2528888"/>
          <p14:tracePt t="71539" x="5567363" y="2533650"/>
          <p14:tracePt t="71555" x="4991100" y="2562225"/>
          <p14:tracePt t="71572" x="4652963" y="2576513"/>
          <p14:tracePt t="71589" x="4371975" y="2609850"/>
          <p14:tracePt t="71605" x="4105275" y="2638425"/>
          <p14:tracePt t="71622" x="3995738" y="2667000"/>
          <p14:tracePt t="71639" x="3919538" y="2686050"/>
          <p14:tracePt t="71655" x="3905250" y="2690813"/>
          <p14:tracePt t="71807" x="3905250" y="2695575"/>
          <p14:tracePt t="71814" x="3910013" y="2695575"/>
          <p14:tracePt t="71849" x="3914775" y="2695575"/>
          <p14:tracePt t="71899" x="3919538" y="2695575"/>
          <p14:tracePt t="71905" x="3943350" y="2690813"/>
          <p14:tracePt t="71912" x="3967163" y="2686050"/>
          <p14:tracePt t="71922" x="4000500" y="2681288"/>
          <p14:tracePt t="71938" x="4095750" y="2671763"/>
          <p14:tracePt t="71955" x="4371975" y="2662238"/>
          <p14:tracePt t="71972" x="4643438" y="2662238"/>
          <p14:tracePt t="71989" x="5167313" y="2681288"/>
          <p14:tracePt t="72005" x="5557838" y="2695575"/>
          <p14:tracePt t="72022" x="5981700" y="2743200"/>
          <p14:tracePt t="72038" x="6662738" y="2809875"/>
          <p14:tracePt t="72055" x="6972300" y="2843213"/>
          <p14:tracePt t="72072" x="7086600" y="2852738"/>
          <p14:tracePt t="72472" x="7143750" y="2838450"/>
          <p14:tracePt t="72479" x="7200900" y="2824163"/>
          <p14:tracePt t="72488" x="7277100" y="2795588"/>
          <p14:tracePt t="72505" x="7472363" y="2762250"/>
          <p14:tracePt t="72522" x="7715250" y="2733675"/>
          <p14:tracePt t="72538" x="7877175" y="2724150"/>
          <p14:tracePt t="72555" x="7986713" y="2724150"/>
          <p14:tracePt t="72572" x="8143875" y="2724150"/>
          <p14:tracePt t="72588" x="8229600" y="2724150"/>
          <p14:tracePt t="72605" x="8291513" y="2724150"/>
          <p14:tracePt t="72622" x="8310563" y="2724150"/>
          <p14:tracePt t="72638" x="8320088" y="2724150"/>
          <p14:tracePt t="72661" x="8324850" y="2724150"/>
          <p14:tracePt t="72858" x="8324850" y="2728913"/>
          <p14:tracePt t="72879" x="8334375" y="2728913"/>
          <p14:tracePt t="72927" x="8334375" y="2738438"/>
          <p14:tracePt t="72991" x="8334375" y="2743200"/>
          <p14:tracePt t="73103" x="8334375" y="2747963"/>
          <p14:tracePt t="73201" x="8334375" y="2752725"/>
          <p14:tracePt t="73278" x="8334375" y="2757488"/>
          <p14:tracePt t="73376" x="8329613" y="2757488"/>
          <p14:tracePt t="74573" x="8324850" y="2757488"/>
          <p14:tracePt t="74587" x="8320088" y="2757488"/>
          <p14:tracePt t="74594" x="8310563" y="2757488"/>
          <p14:tracePt t="74608" x="8296275" y="2752725"/>
          <p14:tracePt t="74621" x="8258175" y="2752725"/>
          <p14:tracePt t="74638" x="8086725" y="2757488"/>
          <p14:tracePt t="74654" x="7929563" y="2767013"/>
          <p14:tracePt t="74671" x="7610475" y="2800350"/>
          <p14:tracePt t="74688" x="7391400" y="2828925"/>
          <p14:tracePt t="74704" x="7158038" y="2862263"/>
          <p14:tracePt t="74721" x="6938963" y="2895600"/>
          <p14:tracePt t="74738" x="6829425" y="2914650"/>
          <p14:tracePt t="74754" x="6738938" y="2914650"/>
          <p14:tracePt t="74771" x="6719888" y="2914650"/>
          <p14:tracePt t="74788" x="6710363" y="2914650"/>
          <p14:tracePt t="75155" x="6557963" y="2924175"/>
          <p14:tracePt t="75161" x="6310313" y="2943225"/>
          <p14:tracePt t="75171" x="6076950" y="2943225"/>
          <p14:tracePt t="75187" x="5534025" y="2962275"/>
          <p14:tracePt t="75189" x="5238750" y="2962275"/>
          <p14:tracePt t="75204" x="4691063" y="2967038"/>
          <p14:tracePt t="75221" x="4224338" y="2947988"/>
          <p14:tracePt t="75238" x="3614738" y="2928938"/>
          <p14:tracePt t="75254" x="3338513" y="2933700"/>
          <p14:tracePt t="75271" x="3157538" y="2938463"/>
          <p14:tracePt t="75287" x="3005138" y="2947988"/>
          <p14:tracePt t="75659" x="2900363" y="2952750"/>
          <p14:tracePt t="75665" x="2743200" y="2952750"/>
          <p14:tracePt t="75672" x="2609850" y="2962275"/>
          <p14:tracePt t="75687" x="2290763" y="2986088"/>
          <p14:tracePt t="75704" x="2043113" y="2990850"/>
          <p14:tracePt t="75721" x="1819275" y="3000375"/>
          <p14:tracePt t="75737" x="1643063" y="3009900"/>
          <p14:tracePt t="75754" x="1576388" y="3009900"/>
          <p14:tracePt t="75771" x="1524000" y="3014663"/>
          <p14:tracePt t="75787" x="1514475" y="3014663"/>
          <p14:tracePt t="75804" x="1509713" y="3014663"/>
          <p14:tracePt t="76492" x="1514475" y="3014663"/>
          <p14:tracePt t="77612" x="1519238" y="3014663"/>
          <p14:tracePt t="78172" x="1519238" y="3005138"/>
          <p14:tracePt t="79089" x="1524000" y="3005138"/>
          <p14:tracePt t="79103" x="1533525" y="2995613"/>
          <p14:tracePt t="79110" x="1547813" y="2995613"/>
          <p14:tracePt t="79119" x="1576388" y="2986088"/>
          <p14:tracePt t="79136" x="1643063" y="2967038"/>
          <p14:tracePt t="79153" x="1757363" y="2943225"/>
          <p14:tracePt t="79169" x="1852613" y="2914650"/>
          <p14:tracePt t="79186" x="2009775" y="2881313"/>
          <p14:tracePt t="79203" x="2124075" y="2852738"/>
          <p14:tracePt t="79219" x="2281238" y="2824163"/>
          <p14:tracePt t="79236" x="2557463" y="2786063"/>
          <p14:tracePt t="79253" x="2757488" y="2781300"/>
          <p14:tracePt t="79269" x="2976563" y="2781300"/>
          <p14:tracePt t="79286" x="3319463" y="2781300"/>
          <p14:tracePt t="79303" x="3605213" y="2800350"/>
          <p14:tracePt t="79319" x="3914775" y="2833688"/>
          <p14:tracePt t="79336" x="4195763" y="2847975"/>
          <p14:tracePt t="79733" x="4271963" y="2833688"/>
          <p14:tracePt t="79740" x="4348163" y="2814638"/>
          <p14:tracePt t="79752" x="4471988" y="2800350"/>
          <p14:tracePt t="79769" x="4895850" y="2743200"/>
          <p14:tracePt t="79786" x="5219700" y="2743200"/>
          <p14:tracePt t="79802" x="5891213" y="2752725"/>
          <p14:tracePt t="79819" x="6267450" y="2805113"/>
          <p14:tracePt t="79836" x="6624638" y="2847975"/>
          <p14:tracePt t="79853" x="7010400" y="2900363"/>
          <p14:tracePt t="79869" x="7205663" y="2924175"/>
          <p14:tracePt t="79886" x="7315200" y="2938463"/>
          <p14:tracePt t="79902" x="7415213" y="2952750"/>
          <p14:tracePt t="79919" x="7434263" y="2952750"/>
          <p14:tracePt t="79936" x="7439025" y="2952750"/>
          <p14:tracePt t="79952" x="7443788" y="2952750"/>
          <p14:tracePt t="79992" x="7443788" y="2957513"/>
          <p14:tracePt t="80006" x="7439025" y="2957513"/>
          <p14:tracePt t="80027" x="7434263" y="2962275"/>
          <p14:tracePt t="80062" x="7434263" y="2967038"/>
          <p14:tracePt t="80090" x="7434263" y="2971800"/>
          <p14:tracePt t="80125" x="7434263" y="2976563"/>
          <p14:tracePt t="80139" x="7429500" y="2976563"/>
          <p14:tracePt t="80279" x="7439025" y="2981325"/>
          <p14:tracePt t="80286" x="7453313" y="2981325"/>
          <p14:tracePt t="80293" x="7477125" y="2981325"/>
          <p14:tracePt t="80302" x="7500938" y="2981325"/>
          <p14:tracePt t="80319" x="7553325" y="2971800"/>
          <p14:tracePt t="80336" x="7643813" y="2947988"/>
          <p14:tracePt t="80352" x="7729538" y="2938463"/>
          <p14:tracePt t="80369" x="7796213" y="2928938"/>
          <p14:tracePt t="80386" x="7872413" y="2924175"/>
          <p14:tracePt t="80402" x="7910513" y="2914650"/>
          <p14:tracePt t="80419" x="7948613" y="2909888"/>
          <p14:tracePt t="80436" x="7981950" y="2905125"/>
          <p14:tracePt t="80452" x="8001000" y="2905125"/>
          <p14:tracePt t="80469" x="8043863" y="2900363"/>
          <p14:tracePt t="80486" x="8058150" y="2895600"/>
          <p14:tracePt t="80502" x="8081963" y="2890838"/>
          <p14:tracePt t="80519" x="8086725" y="2890838"/>
          <p14:tracePt t="80951" x="8091488" y="2890838"/>
          <p14:tracePt t="80958" x="8101013" y="2895600"/>
          <p14:tracePt t="80969" x="8110538" y="2895600"/>
          <p14:tracePt t="80986" x="8134350" y="2905125"/>
          <p14:tracePt t="81002" x="8139113" y="2905125"/>
          <p14:tracePt t="81019" x="8148638" y="2909888"/>
          <p14:tracePt t="81035" x="8153400" y="2914650"/>
          <p14:tracePt t="81052" x="8158163" y="2914650"/>
          <p14:tracePt t="81069" x="8162925" y="2919413"/>
          <p14:tracePt t="81085" x="8162925" y="2924175"/>
          <p14:tracePt t="81102" x="8167688" y="2924175"/>
          <p14:tracePt t="81119" x="8167688" y="2928938"/>
          <p14:tracePt t="81152" x="8172450" y="2928938"/>
          <p14:tracePt t="81169" x="8172450" y="2933700"/>
          <p14:tracePt t="81185" x="8181975" y="2933700"/>
          <p14:tracePt t="81202" x="8186738" y="2933700"/>
          <p14:tracePt t="81219" x="8191500" y="2933700"/>
          <p14:tracePt t="81235" x="8196263" y="2938463"/>
          <p14:tracePt t="81287" x="8201025" y="2938463"/>
          <p14:tracePt t="81343" x="8201025" y="2943225"/>
          <p14:tracePt t="81385" x="8201025" y="2947988"/>
          <p14:tracePt t="81399" x="8210550" y="2947988"/>
          <p14:tracePt t="81637" x="8215313" y="2952750"/>
          <p14:tracePt t="81910" x="8220075" y="2952750"/>
          <p14:tracePt t="81925" x="8220075" y="2957513"/>
          <p14:tracePt t="81938" x="8224838" y="2957513"/>
          <p14:tracePt t="81966" x="8229600" y="2957513"/>
          <p14:tracePt t="81980" x="8229600" y="2962275"/>
          <p14:tracePt t="82001" x="8229600" y="2967038"/>
          <p14:tracePt t="82036" x="8229600" y="2971800"/>
          <p14:tracePt t="87175" x="8234363" y="2971800"/>
          <p14:tracePt t="87181" x="8243888" y="2971800"/>
          <p14:tracePt t="87196" x="8248650" y="2971800"/>
          <p14:tracePt t="87224" x="8253413" y="2971800"/>
          <p14:tracePt t="87252" x="8258175" y="2971800"/>
          <p14:tracePt t="87280" x="8262938" y="2971800"/>
          <p14:tracePt t="87350" x="8267700" y="2976563"/>
          <p14:tracePt t="87435" x="8267700" y="2981325"/>
          <p14:tracePt t="87546" x="8267700" y="2986088"/>
          <p14:tracePt t="89149" x="8267700" y="2990850"/>
          <p14:tracePt t="90255" x="8215313" y="2995613"/>
          <p14:tracePt t="90262" x="8077200" y="3009900"/>
          <p14:tracePt t="90269" x="7972425" y="3014663"/>
          <p14:tracePt t="90283" x="7839075" y="3024188"/>
          <p14:tracePt t="90299" x="7381875" y="3038475"/>
          <p14:tracePt t="90316" x="7043738" y="3038475"/>
          <p14:tracePt t="90332" x="6496050" y="3019425"/>
          <p14:tracePt t="90349" x="6143625" y="3000375"/>
          <p14:tracePt t="90366" x="5815013" y="2995613"/>
          <p14:tracePt t="90382" x="5467350" y="2995613"/>
          <p14:tracePt t="90399" x="5310188" y="3005138"/>
          <p14:tracePt t="90416" x="5186363" y="3019425"/>
          <p14:tracePt t="90432" x="5153025" y="3024188"/>
          <p14:tracePt t="90449" x="5143500" y="3028950"/>
          <p14:tracePt t="90796" x="5019675" y="3062288"/>
          <p14:tracePt t="90801" x="4829175" y="3105150"/>
          <p14:tracePt t="90815" x="4357688" y="3195638"/>
          <p14:tracePt t="90832" x="3843338" y="3262313"/>
          <p14:tracePt t="90849" x="3343275" y="3328988"/>
          <p14:tracePt t="90865" x="2671763" y="3381375"/>
          <p14:tracePt t="90882" x="2305050" y="3395663"/>
          <p14:tracePt t="90899" x="1881188" y="3371850"/>
          <p14:tracePt t="90915" x="1662113" y="3352800"/>
          <p14:tracePt t="90932" x="1543050" y="3338513"/>
          <p14:tracePt t="90949" x="1438275" y="3319463"/>
          <p14:tracePt t="90965" x="1404938" y="3319463"/>
          <p14:tracePt t="90982" x="1381125" y="3319463"/>
          <p14:tracePt t="90999" x="1366838" y="3324225"/>
          <p14:tracePt t="91015" x="1362075" y="3324225"/>
          <p14:tracePt t="91032" x="1357313" y="3324225"/>
          <p14:tracePt t="91049" x="1357313" y="3328988"/>
          <p14:tracePt t="91065" x="1352550" y="3328988"/>
          <p14:tracePt t="91099" x="1347788" y="3328988"/>
          <p14:tracePt t="91115" x="1343025" y="3328988"/>
          <p14:tracePt t="91132" x="1333500" y="3328988"/>
          <p14:tracePt t="91149" x="1323975" y="3328988"/>
          <p14:tracePt t="91165" x="1309688" y="3328988"/>
          <p14:tracePt t="91182" x="1300163" y="3319463"/>
          <p14:tracePt t="91199" x="1295400" y="3319463"/>
          <p14:tracePt t="91215" x="1290638" y="3319463"/>
          <p14:tracePt t="91232" x="1285875" y="3319463"/>
          <p14:tracePt t="91265" x="1281113" y="3319463"/>
          <p14:tracePt t="91306" x="1281113" y="3314700"/>
          <p14:tracePt t="91333" x="1281113" y="3309938"/>
          <p14:tracePt t="91375" x="1290638" y="3300413"/>
          <p14:tracePt t="91382" x="1290638" y="3295650"/>
          <p14:tracePt t="91389" x="1300163" y="3295650"/>
          <p14:tracePt t="91398" x="1319213" y="3295650"/>
          <p14:tracePt t="91415" x="1371600" y="3295650"/>
          <p14:tracePt t="91432" x="1462088" y="3300413"/>
          <p14:tracePt t="91449" x="1528763" y="3305175"/>
          <p14:tracePt t="91465" x="1600200" y="3309938"/>
          <p14:tracePt t="91482" x="1700213" y="3314700"/>
          <p14:tracePt t="91499" x="1738313" y="3314700"/>
          <p14:tracePt t="91515" x="1785938" y="3319463"/>
          <p14:tracePt t="91532" x="1795463" y="3319463"/>
          <p14:tracePt t="91549" x="1809750" y="3319463"/>
          <p14:tracePt t="91565" x="1814513" y="3319463"/>
          <p14:tracePt t="91582" x="1819275" y="3319463"/>
          <p14:tracePt t="91599" x="1824038" y="3319463"/>
          <p14:tracePt t="91615" x="1843088" y="3319463"/>
          <p14:tracePt t="91632" x="1857375" y="3319463"/>
          <p14:tracePt t="91648" x="1885950" y="3319463"/>
          <p14:tracePt t="91665" x="1909763" y="3314700"/>
          <p14:tracePt t="91682" x="1933575" y="3314700"/>
          <p14:tracePt t="91698" x="1976438" y="3309938"/>
          <p14:tracePt t="91715" x="2000250" y="3309938"/>
          <p14:tracePt t="91732" x="2066925" y="3305175"/>
          <p14:tracePt t="91748" x="2124075" y="3305175"/>
          <p14:tracePt t="91765" x="2185988" y="3305175"/>
          <p14:tracePt t="91782" x="2290763" y="3305175"/>
          <p14:tracePt t="91798" x="2386013" y="3305175"/>
          <p14:tracePt t="91815" x="2471738" y="3305175"/>
          <p14:tracePt t="91832" x="2643188" y="3305175"/>
          <p14:tracePt t="91848" x="2752725" y="3305175"/>
          <p14:tracePt t="91865" x="2852738" y="3305175"/>
          <p14:tracePt t="91866" x="2909888" y="3314700"/>
          <p14:tracePt t="91882" x="3009900" y="3314700"/>
          <p14:tracePt t="91898" x="3100388" y="3319463"/>
          <p14:tracePt t="91915" x="3200400" y="3324225"/>
          <p14:tracePt t="91932" x="3252788" y="3328988"/>
          <p14:tracePt t="91948" x="3281363" y="3333750"/>
          <p14:tracePt t="91965" x="3290888" y="3333750"/>
          <p14:tracePt t="91982" x="3295650" y="3333750"/>
          <p14:tracePt t="92433" x="3352800" y="3328988"/>
          <p14:tracePt t="92440" x="3419475" y="3328988"/>
          <p14:tracePt t="92448" x="3509963" y="3324225"/>
          <p14:tracePt t="92465" x="3733800" y="3319463"/>
          <p14:tracePt t="92481" x="4138613" y="3319463"/>
          <p14:tracePt t="92498" x="4491038" y="3328988"/>
          <p14:tracePt t="92515" x="4819650" y="3352800"/>
          <p14:tracePt t="92532" x="5348288" y="3395663"/>
          <p14:tracePt t="92548" x="5691188" y="3419475"/>
          <p14:tracePt t="92565" x="6119813" y="3457575"/>
          <p14:tracePt t="92581" x="6319838" y="3471863"/>
          <p14:tracePt t="92598" x="6472238" y="3476625"/>
          <p14:tracePt t="92615" x="6629400" y="3481388"/>
          <p14:tracePt t="92631" x="6705600" y="3481388"/>
          <p14:tracePt t="92648" x="6767513" y="3476625"/>
          <p14:tracePt t="92665" x="6819900" y="3471863"/>
          <p14:tracePt t="92681" x="6843713" y="3471863"/>
          <p14:tracePt t="92698" x="6877050" y="3471863"/>
          <p14:tracePt t="92715" x="6910388" y="3471863"/>
          <p14:tracePt t="92731" x="6962775" y="3471863"/>
          <p14:tracePt t="92748" x="7067550" y="3476625"/>
          <p14:tracePt t="92765" x="7115175" y="3481388"/>
          <p14:tracePt t="92781" x="7153275" y="3481388"/>
          <p14:tracePt t="92798" x="7205663" y="3490913"/>
          <p14:tracePt t="92815" x="7234238" y="3490913"/>
          <p14:tracePt t="92831" x="7272338" y="3490913"/>
          <p14:tracePt t="92848" x="7291388" y="3486150"/>
          <p14:tracePt t="92865" x="7315200" y="3486150"/>
          <p14:tracePt t="92881" x="7339013" y="3476625"/>
          <p14:tracePt t="93182" x="7391400" y="3462338"/>
          <p14:tracePt t="93196" x="7543800" y="3405188"/>
          <p14:tracePt t="93203" x="7610475" y="3390900"/>
          <p14:tracePt t="93215" x="7672388" y="3371850"/>
          <p14:tracePt t="93231" x="7862888" y="3333750"/>
          <p14:tracePt t="93248" x="7977188" y="3319463"/>
          <p14:tracePt t="93265" x="8072438" y="3314700"/>
          <p14:tracePt t="93281" x="8172450" y="3295650"/>
          <p14:tracePt t="93298" x="8205788" y="3295650"/>
          <p14:tracePt t="93315" x="8220075" y="3295650"/>
          <p14:tracePt t="93331" x="8224838" y="3295650"/>
          <p14:tracePt t="93364" x="8229600" y="3295650"/>
          <p14:tracePt t="93392" x="8234363" y="3295650"/>
          <p14:tracePt t="93476" x="8239125" y="3295650"/>
          <p14:tracePt t="93707" x="8243888" y="3295650"/>
          <p14:tracePt t="94114" x="8253413" y="3290888"/>
          <p14:tracePt t="94121" x="8267700" y="3290888"/>
          <p14:tracePt t="94131" x="8272463" y="3290888"/>
          <p14:tracePt t="94148" x="8281988" y="3290888"/>
          <p14:tracePt t="94169" x="8286750" y="3290888"/>
          <p14:tracePt t="94373" x="8286750" y="3295650"/>
          <p14:tracePt t="94471" x="8286750" y="3300413"/>
          <p14:tracePt t="94505" x="8286750" y="3305175"/>
          <p14:tracePt t="94527" x="8286750" y="3309938"/>
          <p14:tracePt t="94534" x="8286750" y="3314700"/>
          <p14:tracePt t="94541" x="8286750" y="3319463"/>
          <p14:tracePt t="94548" x="8286750" y="3324225"/>
          <p14:tracePt t="94564" x="8286750" y="3348038"/>
          <p14:tracePt t="94581" x="8286750" y="3376613"/>
          <p14:tracePt t="94597" x="8291513" y="3409950"/>
          <p14:tracePt t="94614" x="8291513" y="3429000"/>
          <p14:tracePt t="94631" x="8296275" y="3452813"/>
          <p14:tracePt t="94647" x="8296275" y="3457575"/>
          <p14:tracePt t="94664" x="8296275" y="3462338"/>
          <p14:tracePt t="94716" x="8296275" y="3471863"/>
          <p14:tracePt t="94870" x="8296275" y="3476625"/>
          <p14:tracePt t="96893" x="8301038" y="3486150"/>
          <p14:tracePt t="96900" x="8305800" y="3495675"/>
          <p14:tracePt t="96914" x="8305800" y="3500438"/>
          <p14:tracePt t="96930" x="8315325" y="3514725"/>
          <p14:tracePt t="96947" x="8315325" y="3519488"/>
          <p14:tracePt t="96963" x="8320088" y="3519488"/>
          <p14:tracePt t="96980" x="8320088" y="3524250"/>
          <p14:tracePt t="97054" x="8324850" y="3529013"/>
          <p14:tracePt t="97096" x="8324850" y="3533775"/>
          <p14:tracePt t="97131" x="8329613" y="3533775"/>
          <p14:tracePt t="97635" x="8329613" y="3529013"/>
          <p14:tracePt t="97713" x="8329613" y="3524250"/>
          <p14:tracePt t="97776" x="8329613" y="3519488"/>
          <p14:tracePt t="97796" x="8324850" y="3519488"/>
          <p14:tracePt t="97810" x="8324850" y="3514725"/>
          <p14:tracePt t="97845" x="8324850" y="3509963"/>
          <p14:tracePt t="97908" x="8324850" y="3505200"/>
          <p14:tracePt t="98034" x="8320088" y="3505200"/>
          <p14:tracePt t="102957" x="8296275" y="3505200"/>
          <p14:tracePt t="102963" x="8253413" y="3500438"/>
          <p14:tracePt t="102970" x="8201025" y="3486150"/>
          <p14:tracePt t="102978" x="8120063" y="3476625"/>
          <p14:tracePt t="102995" x="7991475" y="3433763"/>
          <p14:tracePt t="103012" x="7677150" y="3324225"/>
          <p14:tracePt t="103028" x="7410450" y="3214688"/>
          <p14:tracePt t="103045" x="7138988" y="3095625"/>
          <p14:tracePt t="103061" x="6724650" y="2886075"/>
          <p14:tracePt t="103078" x="6477000" y="2771775"/>
          <p14:tracePt t="103095" x="6257925" y="2657475"/>
          <p14:tracePt t="103111" x="6043613" y="2543175"/>
          <p14:tracePt t="103128" x="5957888" y="2476500"/>
          <p14:tracePt t="103145" x="5853113" y="2381250"/>
          <p14:tracePt t="103161" x="5824538" y="2352675"/>
          <p14:tracePt t="103178" x="5819775" y="2333625"/>
          <p14:tracePt t="103524" x="5753100" y="2319338"/>
          <p14:tracePt t="103530" x="5653088" y="2300288"/>
          <p14:tracePt t="103537" x="5538788" y="2271713"/>
          <p14:tracePt t="103545" x="5448300" y="2247900"/>
          <p14:tracePt t="103561" x="5191125" y="2185988"/>
          <p14:tracePt t="103578" x="5024438" y="2143125"/>
          <p14:tracePt t="103595" x="4805363" y="2062163"/>
          <p14:tracePt t="103611" x="4705350" y="2005013"/>
          <p14:tracePt t="103628" x="4619625" y="1928813"/>
          <p14:tracePt t="103644" x="4595813" y="1890713"/>
          <p14:tracePt t="103661" x="4581525" y="1866900"/>
          <p14:tracePt t="103678" x="4572000" y="1847850"/>
          <p14:tracePt t="103695" x="4572000" y="1843088"/>
          <p14:tracePt t="103747" x="4581525" y="1843088"/>
          <p14:tracePt t="103789" x="4586288" y="1843088"/>
          <p14:tracePt t="103922" x="4586288" y="1847850"/>
          <p14:tracePt t="103929" x="4591050" y="1852613"/>
          <p14:tracePt t="103936" x="4595813" y="1857375"/>
          <p14:tracePt t="103950" x="4595813" y="1862138"/>
          <p14:tracePt t="103961" x="4595813" y="1866900"/>
          <p14:tracePt t="103978" x="4600575" y="1881188"/>
          <p14:tracePt t="104011" x="4600575" y="1900238"/>
          <p14:tracePt t="104028" x="4610100" y="1943100"/>
          <p14:tracePt t="104044" x="4619625" y="1971675"/>
          <p14:tracePt t="104061" x="4624388" y="2005013"/>
          <p14:tracePt t="104078" x="4633913" y="2024063"/>
          <p14:tracePt t="104094" x="4633913" y="2033588"/>
          <p14:tracePt t="104111" x="4633913" y="2038350"/>
          <p14:tracePt t="104128" x="4638675" y="2038350"/>
          <p14:tracePt t="104161" x="4643438" y="2038350"/>
          <p14:tracePt t="104178" x="4643438" y="2043113"/>
          <p14:tracePt t="104194" x="4648200" y="2043113"/>
          <p14:tracePt t="104223" x="4652963" y="2000250"/>
          <p14:tracePt t="104230" x="4652963" y="1981200"/>
          <p14:tracePt t="104244" x="4652963" y="1909763"/>
          <p14:tracePt t="104261" x="4648200" y="1843088"/>
          <p14:tracePt t="104278" x="4648200" y="1747838"/>
          <p14:tracePt t="104294" x="4657725" y="1638300"/>
          <p14:tracePt t="104311" x="4657725" y="1604963"/>
          <p14:tracePt t="104327" x="4662488" y="1590675"/>
          <p14:tracePt t="104391" x="4657725" y="1609725"/>
          <p14:tracePt t="104398" x="4652963" y="1619250"/>
          <p14:tracePt t="104411" x="4648200" y="1633538"/>
          <p14:tracePt t="104427" x="4652963" y="1695450"/>
          <p14:tracePt t="104444" x="4662488" y="1752600"/>
          <p14:tracePt t="104461" x="4691063" y="1900238"/>
          <p14:tracePt t="104477" x="4710113" y="1966913"/>
          <p14:tracePt t="104494" x="4719638" y="2014538"/>
          <p14:tracePt t="104511" x="4729163" y="2052638"/>
          <p14:tracePt t="104528" x="4729163" y="2062163"/>
          <p14:tracePt t="104544" x="4733925" y="2066925"/>
          <p14:tracePt t="104561" x="4733925" y="2071688"/>
          <p14:tracePt t="104587" x="4733925" y="2076450"/>
          <p14:tracePt t="104594" x="4733925" y="2081213"/>
          <p14:tracePt t="104611" x="4738688" y="2081213"/>
          <p14:tracePt t="104657" x="4733925" y="2043113"/>
          <p14:tracePt t="104664" x="4729163" y="2019300"/>
          <p14:tracePt t="104671" x="4724400" y="2005013"/>
          <p14:tracePt t="104678" x="4724400" y="1976438"/>
          <p14:tracePt t="104694" x="4719638" y="1943100"/>
          <p14:tracePt t="104711" x="4714875" y="1924050"/>
          <p14:tracePt t="104727" x="4710113" y="1909763"/>
          <p14:tracePt t="104761" x="4705350" y="1909763"/>
          <p14:tracePt t="104783" x="4700588" y="1919288"/>
          <p14:tracePt t="104794" x="4695825" y="1924050"/>
          <p14:tracePt t="104811" x="4695825" y="1928813"/>
          <p14:tracePt t="104827" x="4686300" y="1962150"/>
          <p14:tracePt t="104844" x="4686300" y="2066925"/>
          <p14:tracePt t="104861" x="4686300" y="2181225"/>
          <p14:tracePt t="104877" x="4686300" y="2271713"/>
          <p14:tracePt t="104894" x="4686300" y="2333625"/>
          <p14:tracePt t="104911" x="4686300" y="2414588"/>
          <p14:tracePt t="104927" x="4686300" y="2433638"/>
          <p14:tracePt t="104944" x="4686300" y="2443163"/>
          <p14:tracePt t="104961" x="4686300" y="2447925"/>
          <p14:tracePt t="105021" x="4667250" y="2347913"/>
          <p14:tracePt t="105028" x="4657725" y="2328863"/>
          <p14:tracePt t="105035" x="4652963" y="2290763"/>
          <p14:tracePt t="105044" x="4652963" y="2247900"/>
          <p14:tracePt t="105061" x="4648200" y="2162175"/>
          <p14:tracePt t="105077" x="4648200" y="1985963"/>
          <p14:tracePt t="105094" x="4648200" y="1876425"/>
          <p14:tracePt t="105111" x="4652963" y="1795463"/>
          <p14:tracePt t="105127" x="4652963" y="1747838"/>
          <p14:tracePt t="105144" x="4662488" y="1738313"/>
          <p14:tracePt t="105203" x="4662488" y="1743075"/>
          <p14:tracePt t="105210" x="4657725" y="1747838"/>
          <p14:tracePt t="105238" x="4648200" y="1781175"/>
          <p14:tracePt t="105245" x="4648200" y="1795463"/>
          <p14:tracePt t="105252" x="4648200" y="1824038"/>
          <p14:tracePt t="105260" x="4648200" y="1843088"/>
          <p14:tracePt t="105277" x="4652963" y="1924050"/>
          <p14:tracePt t="105294" x="4676775" y="2038350"/>
          <p14:tracePt t="105311" x="4691063" y="2124075"/>
          <p14:tracePt t="105327" x="4695825" y="2200275"/>
          <p14:tracePt t="105344" x="4700588" y="2300288"/>
          <p14:tracePt t="105361" x="4700588" y="2352675"/>
          <p14:tracePt t="105377" x="4700588" y="2386013"/>
          <p14:tracePt t="105394" x="4700588" y="2390775"/>
          <p14:tracePt t="105411" x="4700588" y="2395538"/>
          <p14:tracePt t="105427" x="4700588" y="2400300"/>
          <p14:tracePt t="105483" x="4691063" y="2319338"/>
          <p14:tracePt t="105497" x="4686300" y="2252663"/>
          <p14:tracePt t="105504" x="4686300" y="2214563"/>
          <p14:tracePt t="105511" x="4686300" y="2171700"/>
          <p14:tracePt t="105527" x="4686300" y="2090738"/>
          <p14:tracePt t="105544" x="4686300" y="1985963"/>
          <p14:tracePt t="105560" x="4691063" y="1890713"/>
          <p14:tracePt t="105577" x="4691063" y="1866900"/>
          <p14:tracePt t="105594" x="4691063" y="1862138"/>
          <p14:tracePt t="105610" x="4695825" y="1862138"/>
          <p14:tracePt t="105637" x="4695825" y="1866900"/>
          <p14:tracePt t="105644" x="4695825" y="1871663"/>
          <p14:tracePt t="105660" x="4695825" y="1881188"/>
          <p14:tracePt t="105677" x="4695825" y="1885950"/>
          <p14:tracePt t="105694" x="4695825" y="1895475"/>
          <p14:tracePt t="105710" x="4695825" y="1905000"/>
          <p14:tracePt t="105727" x="4691063" y="1909763"/>
          <p14:tracePt t="105763" x="4681538" y="1938338"/>
          <p14:tracePt t="105777" x="4681538" y="1952625"/>
          <p14:tracePt t="105794" x="4686300" y="1966913"/>
          <p14:tracePt t="105810" x="4714875" y="2000250"/>
          <p14:tracePt t="105827" x="4786313" y="2085975"/>
          <p14:tracePt t="105844" x="4829175" y="2138363"/>
          <p14:tracePt t="105860" x="4919663" y="2233613"/>
          <p14:tracePt t="105877" x="5000625" y="2314575"/>
          <p14:tracePt t="105894" x="5081588" y="2409825"/>
          <p14:tracePt t="105910" x="5243513" y="2552700"/>
          <p14:tracePt t="105927" x="5372100" y="2662238"/>
          <p14:tracePt t="105944" x="5476875" y="2767013"/>
          <p14:tracePt t="105960" x="5657850" y="2919413"/>
          <p14:tracePt t="105977" x="5743575" y="2986088"/>
          <p14:tracePt t="105994" x="5805488" y="3043238"/>
          <p14:tracePt t="106010" x="5815013" y="3048000"/>
          <p14:tracePt t="106027" x="5819775" y="3048000"/>
          <p14:tracePt t="106485" x="5891213" y="3071813"/>
          <p14:tracePt t="106491" x="5929313" y="3081338"/>
          <p14:tracePt t="106498" x="5962650" y="3100388"/>
          <p14:tracePt t="106512" x="6053138" y="3143250"/>
          <p14:tracePt t="106527" x="6119813" y="3186113"/>
          <p14:tracePt t="106543" x="6172200" y="3224213"/>
          <p14:tracePt t="106560" x="6215063" y="3262313"/>
          <p14:tracePt t="106577" x="6257925" y="3319463"/>
          <p14:tracePt t="106593" x="6267450" y="3362325"/>
          <p14:tracePt t="106610" x="6272213" y="3433763"/>
          <p14:tracePt t="106627" x="6272213" y="3471863"/>
          <p14:tracePt t="106643" x="6267450" y="3495675"/>
          <p14:tracePt t="106660" x="6257925" y="3552825"/>
          <p14:tracePt t="106677" x="6253163" y="3590925"/>
          <p14:tracePt t="106694" x="6243638" y="3667125"/>
          <p14:tracePt t="106710" x="6238875" y="3705225"/>
          <p14:tracePt t="106727" x="6234113" y="3752850"/>
          <p14:tracePt t="106743" x="6238875" y="3829050"/>
          <p14:tracePt t="106760" x="6248400" y="3886200"/>
          <p14:tracePt t="106777" x="6262688" y="3943350"/>
          <p14:tracePt t="106793" x="6286500" y="4019550"/>
          <p14:tracePt t="106810" x="6305550" y="4071938"/>
          <p14:tracePt t="106827" x="6348413" y="4143375"/>
          <p14:tracePt t="106843" x="6376988" y="4181475"/>
          <p14:tracePt t="106860" x="6396038" y="4205288"/>
          <p14:tracePt t="106877" x="6419850" y="4219575"/>
          <p14:tracePt t="106893" x="6424613" y="4224338"/>
          <p14:tracePt t="106927" x="6429375" y="4224338"/>
          <p14:tracePt t="106967" x="6438900" y="4224338"/>
          <p14:tracePt t="107072" x="6438900" y="4219575"/>
          <p14:tracePt t="107079" x="6438900" y="4214813"/>
          <p14:tracePt t="107086" x="6438900" y="4210050"/>
          <p14:tracePt t="107094" x="6434138" y="4205288"/>
          <p14:tracePt t="107110" x="6448425" y="4171950"/>
          <p14:tracePt t="107127" x="6486525" y="4114800"/>
          <p14:tracePt t="107143" x="6529388" y="4048125"/>
          <p14:tracePt t="107160" x="6577013" y="4000500"/>
          <p14:tracePt t="107176" x="6681788" y="3914775"/>
          <p14:tracePt t="107193" x="6757988" y="3867150"/>
          <p14:tracePt t="107210" x="6838950" y="3819525"/>
          <p14:tracePt t="107227" x="7005638" y="3762375"/>
          <p14:tracePt t="107243" x="7081838" y="3743325"/>
          <p14:tracePt t="107260" x="7191375" y="3709988"/>
          <p14:tracePt t="107277" x="7348538" y="3667125"/>
          <p14:tracePt t="107293" x="7434263" y="3648075"/>
          <p14:tracePt t="107310" x="7562850" y="3609975"/>
          <p14:tracePt t="107327" x="7639050" y="3590925"/>
          <p14:tracePt t="107343" x="7700963" y="3571875"/>
          <p14:tracePt t="107360" x="7772400" y="3562350"/>
          <p14:tracePt t="107377" x="7820025" y="3557588"/>
          <p14:tracePt t="107393" x="7872413" y="3557588"/>
          <p14:tracePt t="107410" x="7929563" y="3557588"/>
          <p14:tracePt t="107426" x="7958138" y="3557588"/>
          <p14:tracePt t="107443" x="8015288" y="3552825"/>
          <p14:tracePt t="107460" x="8072438" y="3552825"/>
          <p14:tracePt t="107476" x="8139113" y="3548063"/>
          <p14:tracePt t="107493" x="8215313" y="3548063"/>
          <p14:tracePt t="107510" x="8248650" y="3548063"/>
          <p14:tracePt t="107526" x="8310563" y="3548063"/>
          <p14:tracePt t="107543" x="8348663" y="3548063"/>
          <p14:tracePt t="107560" x="8391525" y="3548063"/>
          <p14:tracePt t="107576" x="8415338" y="3548063"/>
          <p14:tracePt t="107593" x="8420100" y="3548063"/>
          <p14:tracePt t="107610" x="8424863" y="3548063"/>
          <p14:tracePt t="112778" x="8420100" y="3552825"/>
          <p14:tracePt t="112784" x="8415338" y="3557588"/>
          <p14:tracePt t="112791" x="8405813" y="3562350"/>
          <p14:tracePt t="112808" x="8391525" y="3571875"/>
          <p14:tracePt t="112825" x="8386763" y="3581400"/>
          <p14:tracePt t="112841" x="8377238" y="3595688"/>
          <p14:tracePt t="112858" x="8372475" y="3605213"/>
          <p14:tracePt t="112875" x="8358188" y="3629025"/>
          <p14:tracePt t="112891" x="8353425" y="3648075"/>
          <p14:tracePt t="112908" x="8343900" y="3667125"/>
          <p14:tracePt t="112925" x="8315325" y="3695700"/>
          <p14:tracePt t="112941" x="8301038" y="3709988"/>
          <p14:tracePt t="112958" x="8286750" y="3724275"/>
          <p14:tracePt t="112975" x="8272463" y="3733800"/>
          <p14:tracePt t="112991" x="8267700" y="3738563"/>
          <p14:tracePt t="113008" x="8258175" y="3748088"/>
          <p14:tracePt t="113025" x="8258175" y="3752850"/>
          <p14:tracePt t="113041" x="8253413" y="3752850"/>
          <p14:tracePt t="113058" x="8253413" y="3757613"/>
          <p14:tracePt t="113075" x="8248650" y="3757613"/>
          <p14:tracePt t="113127" x="8248650" y="3762375"/>
          <p14:tracePt t="113142" x="8243888" y="3762375"/>
          <p14:tracePt t="113155" x="8243888" y="3767138"/>
          <p14:tracePt t="113176" x="8239125" y="3767138"/>
          <p14:tracePt t="113211" x="8234363" y="3767138"/>
          <p14:tracePt t="113218" x="8234363" y="3762375"/>
          <p14:tracePt t="113225" x="8234363" y="3757613"/>
          <p14:tracePt t="113241" x="8229600" y="3738563"/>
          <p14:tracePt t="113258" x="8229600" y="3724275"/>
          <p14:tracePt t="113275" x="8229600" y="3709988"/>
          <p14:tracePt t="113291" x="8234363" y="3700463"/>
          <p14:tracePt t="113324" x="8239125" y="3690938"/>
          <p14:tracePt t="113341" x="8243888" y="3690938"/>
          <p14:tracePt t="113374" x="8243888" y="3686175"/>
          <p14:tracePt t="113391" x="8248650" y="3686175"/>
          <p14:tracePt t="113408" x="8248650" y="3681413"/>
          <p14:tracePt t="113428" x="8248650" y="3676650"/>
          <p14:tracePt t="113449" x="8253413" y="3676650"/>
          <p14:tracePt t="113548" x="8258175" y="3676650"/>
          <p14:tracePt t="113645" x="8224838" y="3671888"/>
          <p14:tracePt t="113667" x="8191500" y="3657600"/>
          <p14:tracePt t="113674" x="8186738" y="3652838"/>
          <p14:tracePt t="113680" x="8177213" y="3652838"/>
          <p14:tracePt t="113691" x="8167688" y="3643313"/>
          <p14:tracePt t="113708" x="8110538" y="3619500"/>
          <p14:tracePt t="113724" x="8048625" y="3590925"/>
          <p14:tracePt t="113741" x="7991475" y="3571875"/>
          <p14:tracePt t="113758" x="7929563" y="3543300"/>
          <p14:tracePt t="113774" x="7896225" y="3538538"/>
          <p14:tracePt t="113791" x="7872413" y="3529013"/>
          <p14:tracePt t="113808" x="7829550" y="3519488"/>
          <p14:tracePt t="113824" x="7800975" y="3514725"/>
          <p14:tracePt t="113841" x="7777163" y="3509963"/>
          <p14:tracePt t="113858" x="7762875" y="3505200"/>
          <p14:tracePt t="113874" x="7758113" y="3505200"/>
          <p14:tracePt t="113891" x="7753350" y="3505200"/>
          <p14:tracePt t="114269" x="7686675" y="3505200"/>
          <p14:tracePt t="114275" x="7581900" y="3505200"/>
          <p14:tracePt t="114282" x="7477125" y="3505200"/>
          <p14:tracePt t="114291" x="7339013" y="3505200"/>
          <p14:tracePt t="114308" x="7058025" y="3490913"/>
          <p14:tracePt t="114324" x="6719888" y="3476625"/>
          <p14:tracePt t="114341" x="6234113" y="3452813"/>
          <p14:tracePt t="114357" x="5910263" y="3419475"/>
          <p14:tracePt t="114374" x="5591175" y="3405188"/>
          <p14:tracePt t="114391" x="5462588" y="3405188"/>
          <p14:tracePt t="114408" x="5338763" y="3409950"/>
          <p14:tracePt t="114424" x="5291138" y="3414713"/>
          <p14:tracePt t="114441" x="5267325" y="3424238"/>
          <p14:tracePt t="114457" x="5248275" y="3424238"/>
          <p14:tracePt t="114474" x="5243513" y="3424238"/>
          <p14:tracePt t="114836" x="5186363" y="3433763"/>
          <p14:tracePt t="114842" x="5086350" y="3448050"/>
          <p14:tracePt t="114849" x="5000625" y="3457575"/>
          <p14:tracePt t="114857" x="4900613" y="3476625"/>
          <p14:tracePt t="114874" x="4691063" y="3514725"/>
          <p14:tracePt t="114891" x="4419600" y="3557588"/>
          <p14:tracePt t="114907" x="4262438" y="3576638"/>
          <p14:tracePt t="114924" x="4148138" y="3595688"/>
          <p14:tracePt t="114941" x="3976688" y="3624263"/>
          <p14:tracePt t="114957" x="3890963" y="3638550"/>
          <p14:tracePt t="114974" x="3824288" y="3648075"/>
          <p14:tracePt t="114991" x="3757613" y="3662363"/>
          <p14:tracePt t="115007" x="3709988" y="3671888"/>
          <p14:tracePt t="115024" x="3652838" y="3686175"/>
          <p14:tracePt t="115041" x="3624263" y="3695700"/>
          <p14:tracePt t="115057" x="3600450" y="3705225"/>
          <p14:tracePt t="115074" x="3576638" y="3714750"/>
          <p14:tracePt t="115091" x="3562350" y="3714750"/>
          <p14:tracePt t="115107" x="3543300" y="3724275"/>
          <p14:tracePt t="115124" x="3524250" y="3729038"/>
          <p14:tracePt t="115140" x="3514725" y="3733800"/>
          <p14:tracePt t="115157" x="3509963" y="3738563"/>
          <p14:tracePt t="115190" x="3509963" y="3743325"/>
          <p14:tracePt t="115297" x="3514725" y="3743325"/>
          <p14:tracePt t="115304" x="3519488" y="3748088"/>
          <p14:tracePt t="115311" x="3529013" y="3757613"/>
          <p14:tracePt t="115324" x="3529013" y="3771900"/>
          <p14:tracePt t="115341" x="3543300" y="3805238"/>
          <p14:tracePt t="115357" x="3548063" y="3829050"/>
          <p14:tracePt t="115374" x="3562350" y="3857625"/>
          <p14:tracePt t="115390" x="3567113" y="3867150"/>
          <p14:tracePt t="115407" x="3571875" y="3871913"/>
          <p14:tracePt t="115424" x="3571875" y="3876675"/>
          <p14:tracePt t="115440" x="3576638" y="3881438"/>
          <p14:tracePt t="115457" x="3581400" y="3881438"/>
          <p14:tracePt t="115474" x="3605213" y="3881438"/>
          <p14:tracePt t="115490" x="3638550" y="3881438"/>
          <p14:tracePt t="115507" x="3700463" y="3881438"/>
          <p14:tracePt t="115524" x="3729038" y="3881438"/>
          <p14:tracePt t="115540" x="3762375" y="3881438"/>
          <p14:tracePt t="115557" x="3824288" y="3881438"/>
          <p14:tracePt t="115574" x="3871913" y="3881438"/>
          <p14:tracePt t="115590" x="3924300" y="3881438"/>
          <p14:tracePt t="115607" x="3981450" y="3876675"/>
          <p14:tracePt t="115624" x="4005263" y="3876675"/>
          <p14:tracePt t="115640" x="4048125" y="3876675"/>
          <p14:tracePt t="115657" x="4086225" y="3876675"/>
          <p14:tracePt t="115674" x="4124325" y="3867150"/>
          <p14:tracePt t="115690" x="4191000" y="3867150"/>
          <p14:tracePt t="115707" x="4219575" y="3862388"/>
          <p14:tracePt t="115724" x="4257675" y="3857625"/>
          <p14:tracePt t="115741" x="4291013" y="3857625"/>
          <p14:tracePt t="115757" x="4314825" y="3857625"/>
          <p14:tracePt t="115774" x="4362450" y="3852863"/>
          <p14:tracePt t="115790" x="4386263" y="3848100"/>
          <p14:tracePt t="115807" x="4414838" y="3848100"/>
          <p14:tracePt t="115824" x="4438650" y="3848100"/>
          <p14:tracePt t="115840" x="4443413" y="3848100"/>
          <p14:tracePt t="115874" x="4448175" y="3848100"/>
          <p14:tracePt t="115899" x="4452938" y="3848100"/>
          <p14:tracePt t="116704" x="4486275" y="3848100"/>
          <p14:tracePt t="116711" x="4529138" y="3848100"/>
          <p14:tracePt t="116723" x="4572000" y="3852863"/>
          <p14:tracePt t="116740" x="4733925" y="3881438"/>
          <p14:tracePt t="116757" x="4852988" y="3895725"/>
          <p14:tracePt t="116773" x="5005388" y="3919538"/>
          <p14:tracePt t="116790" x="5262563" y="3948113"/>
          <p14:tracePt t="116807" x="5353050" y="3952875"/>
          <p14:tracePt t="116823" x="5614988" y="3971925"/>
          <p14:tracePt t="116840" x="5948363" y="4052888"/>
          <p14:tracePt t="116857" x="6005513" y="4071938"/>
          <p14:tracePt t="116873" x="6010275" y="4076700"/>
          <p14:tracePt t="117293" x="6048375" y="4062413"/>
          <p14:tracePt t="117300" x="6129338" y="4043363"/>
          <p14:tracePt t="117307" x="6196013" y="4024313"/>
          <p14:tracePt t="117323" x="6343650" y="3995738"/>
          <p14:tracePt t="117340" x="6562725" y="3962400"/>
          <p14:tracePt t="117356" x="6872288" y="3943350"/>
          <p14:tracePt t="117373" x="7086600" y="3933825"/>
          <p14:tracePt t="117390" x="7396163" y="3933825"/>
          <p14:tracePt t="117406" x="7543800" y="3933825"/>
          <p14:tracePt t="117423" x="7681913" y="3929063"/>
          <p14:tracePt t="117440" x="7829550" y="3929063"/>
          <p14:tracePt t="117456" x="7910513" y="3924300"/>
          <p14:tracePt t="117473" x="7981950" y="3924300"/>
          <p14:tracePt t="117490" x="8062913" y="3914775"/>
          <p14:tracePt t="117506" x="8091488" y="3910013"/>
          <p14:tracePt t="117523" x="8115300" y="3910013"/>
          <p14:tracePt t="117540" x="8124825" y="3905250"/>
          <p14:tracePt t="117556" x="8129588" y="3905250"/>
          <p14:tracePt t="117573" x="8158163" y="3900488"/>
          <p14:tracePt t="117590" x="8196263" y="3900488"/>
          <p14:tracePt t="117606" x="8243888" y="3895725"/>
          <p14:tracePt t="117623" x="8315325" y="3886200"/>
          <p14:tracePt t="117640" x="8353425" y="3881438"/>
          <p14:tracePt t="117656" x="8391525" y="3871913"/>
          <p14:tracePt t="117673" x="8405813" y="3867150"/>
          <p14:tracePt t="117690" x="8434388" y="3862388"/>
          <p14:tracePt t="117706" x="8458200" y="3852863"/>
          <p14:tracePt t="117723" x="8472488" y="3848100"/>
          <p14:tracePt t="117740" x="8482013" y="3848100"/>
          <p14:tracePt t="117756" x="8486775" y="3848100"/>
          <p14:tracePt t="117790" x="8491538" y="3848100"/>
          <p14:tracePt t="118174" x="8486775" y="3848100"/>
          <p14:tracePt t="118273" x="8482013" y="3848100"/>
          <p14:tracePt t="118693" x="8482013" y="3843338"/>
          <p14:tracePt t="118734" x="8482013" y="3838575"/>
          <p14:tracePt t="119049" x="8482013" y="3843338"/>
          <p14:tracePt t="119091" x="8472488" y="3843338"/>
          <p14:tracePt t="119106" x="8472488" y="3848100"/>
          <p14:tracePt t="119112" x="8467725" y="3848100"/>
          <p14:tracePt t="119123" x="8458200" y="3848100"/>
          <p14:tracePt t="119139" x="8405813" y="3848100"/>
          <p14:tracePt t="119156" x="8277225" y="3824288"/>
          <p14:tracePt t="119173" x="8191500" y="3810000"/>
          <p14:tracePt t="119189" x="8048625" y="3786188"/>
          <p14:tracePt t="119206" x="7958138" y="3771900"/>
          <p14:tracePt t="119223" x="7910513" y="3767138"/>
          <p14:tracePt t="119239" x="7881938" y="3767138"/>
          <p14:tracePt t="119256" x="7877175" y="3767138"/>
          <p14:tracePt t="119407" x="7881938" y="3767138"/>
          <p14:tracePt t="119427" x="7886700" y="3767138"/>
          <p14:tracePt t="119441" x="7891463" y="3771900"/>
          <p14:tracePt t="119455" x="7896225" y="3771900"/>
          <p14:tracePt t="119462" x="7900988" y="3771900"/>
          <p14:tracePt t="119476" x="7910513" y="3776663"/>
          <p14:tracePt t="119490" x="7915275" y="3776663"/>
          <p14:tracePt t="119532" x="7939088" y="3776663"/>
          <p14:tracePt t="119539" x="7962900" y="3781425"/>
          <p14:tracePt t="119546" x="7972425" y="3781425"/>
          <p14:tracePt t="119556" x="7981950" y="3781425"/>
          <p14:tracePt t="119572" x="8015288" y="3795713"/>
          <p14:tracePt t="119589" x="8053388" y="3814763"/>
          <p14:tracePt t="119606" x="8086725" y="3829050"/>
          <p14:tracePt t="119622" x="8120063" y="3843338"/>
          <p14:tracePt t="119639" x="8167688" y="3867150"/>
          <p14:tracePt t="119656" x="8191500" y="3876675"/>
          <p14:tracePt t="119672" x="8205788" y="3876675"/>
          <p14:tracePt t="119706" x="8215313" y="3876675"/>
          <p14:tracePt t="119722" x="8215313" y="3881438"/>
          <p14:tracePt t="119862" x="8215313" y="3886200"/>
          <p14:tracePt t="119925" x="8210550" y="3886200"/>
          <p14:tracePt t="120002" x="8205788" y="3886200"/>
          <p14:tracePt t="122376" x="8205788" y="3881438"/>
          <p14:tracePt t="122852" x="8205788" y="3886200"/>
          <p14:tracePt t="123762" x="8210550" y="3886200"/>
          <p14:tracePt t="123853" x="8215313" y="3886200"/>
          <p14:tracePt t="124281" x="8220075" y="3886200"/>
          <p14:tracePt t="124413" x="8224838" y="3886200"/>
          <p14:tracePt t="124476" x="8229600" y="3890963"/>
          <p14:tracePt t="124505" x="8234363" y="3895725"/>
          <p14:tracePt t="124532" x="8239125" y="3900488"/>
          <p14:tracePt t="124567" x="8239125" y="3905250"/>
          <p14:tracePt t="124890" x="8234363" y="3905250"/>
          <p14:tracePt t="125043" x="8229600" y="3905250"/>
          <p14:tracePt t="125372" x="8224838" y="3905250"/>
          <p14:tracePt t="125499" x="8220075" y="3905250"/>
          <p14:tracePt t="125547" x="8220075" y="3910013"/>
          <p14:tracePt t="125596" x="8220075" y="3914775"/>
          <p14:tracePt t="125947" x="8215313" y="3914775"/>
          <p14:tracePt t="125990" x="8210550" y="3914775"/>
          <p14:tracePt t="126002" x="8205788" y="3914775"/>
          <p14:tracePt t="126009" x="8205788" y="3919538"/>
          <p14:tracePt t="126020" x="8201025" y="3919538"/>
          <p14:tracePt t="126037" x="8153400" y="3919538"/>
          <p14:tracePt t="126053" x="8115300" y="3919538"/>
          <p14:tracePt t="126070" x="8024813" y="3919538"/>
          <p14:tracePt t="126087" x="7891463" y="3910013"/>
          <p14:tracePt t="126103" x="7524750" y="3871913"/>
          <p14:tracePt t="126120" x="7224713" y="3857625"/>
          <p14:tracePt t="126137" x="6724650" y="3790950"/>
          <p14:tracePt t="126153" x="6381750" y="3757613"/>
          <p14:tracePt t="126170" x="5862638" y="3705225"/>
          <p14:tracePt t="126187" x="5576888" y="3700463"/>
          <p14:tracePt t="126203" x="5367338" y="3700463"/>
          <p14:tracePt t="126220" x="5162550" y="3705225"/>
          <p14:tracePt t="126237" x="5086350" y="3714750"/>
          <p14:tracePt t="126254" x="5024438" y="3733800"/>
          <p14:tracePt t="126270" x="5014913" y="3733800"/>
          <p14:tracePt t="126598" x="4729163" y="3776663"/>
          <p14:tracePt t="126605" x="4514850" y="3810000"/>
          <p14:tracePt t="126611" x="4238625" y="3838575"/>
          <p14:tracePt t="126620" x="3976688" y="3867150"/>
          <p14:tracePt t="126637" x="3490913" y="3914775"/>
          <p14:tracePt t="126653" x="2843213" y="3924300"/>
          <p14:tracePt t="126670" x="2524125" y="3895725"/>
          <p14:tracePt t="126687" x="2276475" y="3867150"/>
          <p14:tracePt t="126703" x="2105025" y="3829050"/>
          <p14:tracePt t="126720" x="2038350" y="3814763"/>
          <p14:tracePt t="126737" x="1990725" y="3805238"/>
          <p14:tracePt t="126753" x="1976438" y="3800475"/>
          <p14:tracePt t="126770" x="1971675" y="3800475"/>
          <p14:tracePt t="126814" x="1971675" y="3805238"/>
          <p14:tracePt t="126821" x="1985963" y="3805238"/>
          <p14:tracePt t="126837" x="2000250" y="3810000"/>
          <p14:tracePt t="126870" x="2047875" y="3805238"/>
          <p14:tracePt t="126887" x="2076450" y="3795713"/>
          <p14:tracePt t="126903" x="2105025" y="3786188"/>
          <p14:tracePt t="126920" x="2152650" y="3776663"/>
          <p14:tracePt t="126937" x="2162175" y="3776663"/>
          <p14:tracePt t="126953" x="2171700" y="3776663"/>
          <p14:tracePt t="126975" x="2143125" y="3795713"/>
          <p14:tracePt t="126986" x="2105025" y="3810000"/>
          <p14:tracePt t="127003" x="1900238" y="3819525"/>
          <p14:tracePt t="127020" x="1752600" y="3819525"/>
          <p14:tracePt t="127036" x="1590675" y="3819525"/>
          <p14:tracePt t="127053" x="1428750" y="3819525"/>
          <p14:tracePt t="127070" x="1343025" y="3814763"/>
          <p14:tracePt t="127087" x="1304925" y="3810000"/>
          <p14:tracePt t="127103" x="1300163" y="3805238"/>
          <p14:tracePt t="127136" x="1300163" y="3800475"/>
          <p14:tracePt t="127153" x="1304925" y="3795713"/>
          <p14:tracePt t="127170" x="1314450" y="3795713"/>
          <p14:tracePt t="127186" x="1323975" y="3790950"/>
          <p14:tracePt t="127220" x="1357313" y="3786188"/>
          <p14:tracePt t="127236" x="1376363" y="3786188"/>
          <p14:tracePt t="127253" x="1423988" y="3790950"/>
          <p14:tracePt t="127270" x="1524000" y="3790950"/>
          <p14:tracePt t="127286" x="1566863" y="3790950"/>
          <p14:tracePt t="127303" x="1585913" y="3790950"/>
          <p14:tracePt t="127320" x="1604963" y="3786188"/>
          <p14:tracePt t="127336" x="1609725" y="3786188"/>
          <p14:tracePt t="127375" x="1519238" y="3795713"/>
          <p14:tracePt t="127386" x="1481138" y="3795713"/>
          <p14:tracePt t="127403" x="1366838" y="3790950"/>
          <p14:tracePt t="127420" x="1319213" y="3786188"/>
          <p14:tracePt t="127436" x="1300163" y="3786188"/>
          <p14:tracePt t="127470" x="1300163" y="3776663"/>
          <p14:tracePt t="127486" x="1300163" y="3771900"/>
          <p14:tracePt t="127503" x="1338263" y="3748088"/>
          <p14:tracePt t="127520" x="1400175" y="3748088"/>
          <p14:tracePt t="127536" x="1524000" y="3752850"/>
          <p14:tracePt t="127553" x="1595438" y="3757613"/>
          <p14:tracePt t="127570" x="1647825" y="3771900"/>
          <p14:tracePt t="127586" x="1695450" y="3790950"/>
          <p14:tracePt t="127603" x="1704975" y="3795713"/>
          <p14:tracePt t="127620" x="1714500" y="3800475"/>
          <p14:tracePt t="127655" x="1695450" y="3814763"/>
          <p14:tracePt t="127670" x="1666875" y="3824288"/>
          <p14:tracePt t="127686" x="1638300" y="3829050"/>
          <p14:tracePt t="127703" x="1619250" y="3829050"/>
          <p14:tracePt t="127788" x="1652588" y="3819525"/>
          <p14:tracePt t="127795" x="1666875" y="3814763"/>
          <p14:tracePt t="127803" x="1685925" y="3814763"/>
          <p14:tracePt t="127820" x="1719263" y="3814763"/>
          <p14:tracePt t="127836" x="1747838" y="3814763"/>
          <p14:tracePt t="127853" x="1757363" y="3819525"/>
          <p14:tracePt t="127900" x="1743075" y="3829050"/>
          <p14:tracePt t="127907" x="1733550" y="3833813"/>
          <p14:tracePt t="127920" x="1728788" y="3838575"/>
          <p14:tracePt t="127936" x="1724025" y="3838575"/>
          <p14:tracePt t="127963" x="1719263" y="3833813"/>
          <p14:tracePt t="127977" x="1738313" y="3824288"/>
          <p14:tracePt t="127986" x="1776413" y="3824288"/>
          <p14:tracePt t="128003" x="1881188" y="3824288"/>
          <p14:tracePt t="128020" x="2233613" y="3833813"/>
          <p14:tracePt t="128036" x="2509838" y="3848100"/>
          <p14:tracePt t="128053" x="2828925" y="3881438"/>
          <p14:tracePt t="128069" x="3267075" y="3910013"/>
          <p14:tracePt t="128086" x="3486150" y="3938588"/>
          <p14:tracePt t="128103" x="3719513" y="3967163"/>
          <p14:tracePt t="128119" x="3829050" y="3986213"/>
          <p14:tracePt t="128136" x="3876675" y="3986213"/>
          <p14:tracePt t="128153" x="3971925" y="3986213"/>
          <p14:tracePt t="128170" x="3995738" y="3986213"/>
          <p14:tracePt t="128186" x="4005263" y="3981450"/>
          <p14:tracePt t="128203" x="4014788" y="3981450"/>
          <p14:tracePt t="128220" x="4038600" y="3981450"/>
          <p14:tracePt t="128236" x="4081463" y="3986213"/>
          <p14:tracePt t="128253" x="4114800" y="3990975"/>
          <p14:tracePt t="128269" x="4148138" y="3995738"/>
          <p14:tracePt t="128286" x="4181475" y="4005263"/>
          <p14:tracePt t="128303" x="4219575" y="4005263"/>
          <p14:tracePt t="128320" x="4262438" y="3995738"/>
          <p14:tracePt t="128336" x="4276725" y="3995738"/>
          <p14:tracePt t="128353" x="4281488" y="3995738"/>
          <p14:tracePt t="128369" x="4286250" y="3990975"/>
          <p14:tracePt t="128425" x="4276725" y="3990975"/>
          <p14:tracePt t="128432" x="4267200" y="3990975"/>
          <p14:tracePt t="128439" x="4252913" y="3990975"/>
          <p14:tracePt t="128453" x="4233863" y="3986213"/>
          <p14:tracePt t="128469" x="4224338" y="3986213"/>
          <p14:tracePt t="128486" x="4224338" y="3981450"/>
          <p14:tracePt t="128503" x="4224338" y="3971925"/>
          <p14:tracePt t="128519" x="4224338" y="3967163"/>
          <p14:tracePt t="128536" x="4252913" y="3952875"/>
          <p14:tracePt t="128553" x="4357688" y="3914775"/>
          <p14:tracePt t="128569" x="4424363" y="3895725"/>
          <p14:tracePt t="128586" x="4491038" y="3886200"/>
          <p14:tracePt t="128603" x="4505325" y="3881438"/>
          <p14:tracePt t="128619" x="4510088" y="3881438"/>
          <p14:tracePt t="128656" x="4500563" y="3881438"/>
          <p14:tracePt t="128670" x="4476750" y="3881438"/>
          <p14:tracePt t="128686" x="4467225" y="3886200"/>
          <p14:tracePt t="128703" x="4462463" y="3886200"/>
          <p14:tracePt t="128719" x="4457700" y="3886200"/>
          <p14:tracePt t="128755" x="4471988" y="3871913"/>
          <p14:tracePt t="128769" x="4543425" y="3843338"/>
          <p14:tracePt t="128786" x="4600575" y="3814763"/>
          <p14:tracePt t="128803" x="4638675" y="3795713"/>
          <p14:tracePt t="128819" x="4648200" y="3790950"/>
          <p14:tracePt t="128859" x="4638675" y="3790950"/>
          <p14:tracePt t="128869" x="4619625" y="3795713"/>
          <p14:tracePt t="128886" x="4595813" y="3800475"/>
          <p14:tracePt t="128902" x="4567238" y="3814763"/>
          <p14:tracePt t="128919" x="4557713" y="3819525"/>
          <p14:tracePt t="128936" x="4552950" y="3819525"/>
          <p14:tracePt t="128999" x="4557713" y="3819525"/>
          <p14:tracePt t="129013" x="4562475" y="3814763"/>
          <p14:tracePt t="129035" x="4562475" y="3810000"/>
          <p14:tracePt t="129216" x="4567238" y="3810000"/>
          <p14:tracePt t="129286" x="4572000" y="3810000"/>
          <p14:tracePt t="129293" x="4572000" y="3814763"/>
          <p14:tracePt t="129307" x="4576763" y="3814763"/>
          <p14:tracePt t="129319" x="4581525" y="3814763"/>
          <p14:tracePt t="129336" x="4586288" y="3814763"/>
          <p14:tracePt t="129385" x="4591050" y="3814763"/>
          <p14:tracePt t="129440" x="4591050" y="3810000"/>
          <p14:tracePt t="129475" x="4591050" y="3805238"/>
          <p14:tracePt t="129545" x="4591050" y="3800475"/>
          <p14:tracePt t="129580" x="4586288" y="3800475"/>
          <p14:tracePt t="129615" x="4581525" y="3800475"/>
          <p14:tracePt t="129643" x="4576763" y="3800475"/>
          <p14:tracePt t="133887" x="4533900" y="3805238"/>
          <p14:tracePt t="133894" x="4476750" y="3814763"/>
          <p14:tracePt t="133901" x="4410075" y="3824288"/>
          <p14:tracePt t="133918" x="4229100" y="3867150"/>
          <p14:tracePt t="133934" x="4067175" y="3895725"/>
          <p14:tracePt t="133951" x="3781425" y="3976688"/>
          <p14:tracePt t="133967" x="3643313" y="4029075"/>
          <p14:tracePt t="133984" x="3462338" y="4090988"/>
          <p14:tracePt t="134001" x="3376613" y="4129088"/>
          <p14:tracePt t="134017" x="3319463" y="4157663"/>
          <p14:tracePt t="134034" x="3243263" y="4186238"/>
          <p14:tracePt t="134051" x="3205163" y="4205288"/>
          <p14:tracePt t="134068" x="3186113" y="4214813"/>
          <p14:tracePt t="134084" x="3157538" y="4233863"/>
          <p14:tracePt t="134101" x="3148013" y="4238625"/>
          <p14:tracePt t="134117" x="3133725" y="4248150"/>
          <p14:tracePt t="134134" x="3119438" y="4267200"/>
          <p14:tracePt t="134151" x="3095625" y="4286250"/>
          <p14:tracePt t="134167" x="3009900" y="4333875"/>
          <p14:tracePt t="134184" x="2938463" y="4367213"/>
          <p14:tracePt t="134201" x="2867025" y="4405313"/>
          <p14:tracePt t="134217" x="2752725" y="4452938"/>
          <p14:tracePt t="134234" x="2671763" y="4481513"/>
          <p14:tracePt t="134251" x="2562225" y="4500563"/>
          <p14:tracePt t="134267" x="2505075" y="4500563"/>
          <p14:tracePt t="134284" x="2424113" y="4495800"/>
          <p14:tracePt t="134301" x="2328863" y="4452938"/>
          <p14:tracePt t="134317" x="2276475" y="4414838"/>
          <p14:tracePt t="134334" x="2228850" y="4357688"/>
          <p14:tracePt t="134351" x="2214563" y="4333875"/>
          <p14:tracePt t="134368" x="2200275" y="4305300"/>
          <p14:tracePt t="134384" x="2195513" y="4281488"/>
          <p14:tracePt t="134401" x="2195513" y="4276725"/>
          <p14:tracePt t="134826" x="2166938" y="4276725"/>
          <p14:tracePt t="134832" x="2119313" y="4276725"/>
          <p14:tracePt t="134839" x="2052638" y="4267200"/>
          <p14:tracePt t="134851" x="1990725" y="4262438"/>
          <p14:tracePt t="134867" x="1804988" y="4243388"/>
          <p14:tracePt t="134884" x="1671638" y="4233863"/>
          <p14:tracePt t="134901" x="1557338" y="4214813"/>
          <p14:tracePt t="134917" x="1409700" y="4200525"/>
          <p14:tracePt t="134934" x="1328738" y="4195763"/>
          <p14:tracePt t="134950" x="1238250" y="4191000"/>
          <p14:tracePt t="134967" x="1204913" y="4186238"/>
          <p14:tracePt t="134984" x="1176338" y="4186238"/>
          <p14:tracePt t="135000" x="1152525" y="4186238"/>
          <p14:tracePt t="135017" x="1133475" y="4186238"/>
          <p14:tracePt t="135034" x="1104900" y="4186238"/>
          <p14:tracePt t="135050" x="1062038" y="4186238"/>
          <p14:tracePt t="135067" x="1038225" y="4191000"/>
          <p14:tracePt t="135084" x="1004888" y="4195763"/>
          <p14:tracePt t="135100" x="990600" y="4200525"/>
          <p14:tracePt t="135117" x="966788" y="4210050"/>
          <p14:tracePt t="135134" x="923925" y="4219575"/>
          <p14:tracePt t="135150" x="890588" y="4224338"/>
          <p14:tracePt t="135167" x="852488" y="4224338"/>
          <p14:tracePt t="135184" x="828675" y="4224338"/>
          <p14:tracePt t="135201" x="823913" y="4224338"/>
          <p14:tracePt t="135217" x="819150" y="4224338"/>
          <p14:tracePt t="135287" x="819150" y="4219575"/>
          <p14:tracePt t="135322" x="819150" y="4214813"/>
          <p14:tracePt t="135413" x="814388" y="4210050"/>
          <p14:tracePt t="135420" x="809625" y="4205288"/>
          <p14:tracePt t="135427" x="809625" y="4200525"/>
          <p14:tracePt t="135441" x="804863" y="4191000"/>
          <p14:tracePt t="135450" x="800100" y="4186238"/>
          <p14:tracePt t="135467" x="795338" y="4181475"/>
          <p14:tracePt t="135484" x="790575" y="4171950"/>
          <p14:tracePt t="135500" x="785813" y="4171950"/>
          <p14:tracePt t="135517" x="781050" y="4167188"/>
          <p14:tracePt t="135534" x="781050" y="4157663"/>
          <p14:tracePt t="135550" x="776288" y="4157663"/>
          <p14:tracePt t="135567" x="771525" y="4157663"/>
          <p14:tracePt t="135584" x="771525" y="4152900"/>
          <p14:tracePt t="135600" x="766763" y="4152900"/>
          <p14:tracePt t="135623" x="766763" y="4148138"/>
          <p14:tracePt t="135634" x="766763" y="4143375"/>
          <p14:tracePt t="135672" x="766763" y="4138613"/>
          <p14:tracePt t="135784" x="771525" y="4138613"/>
          <p14:tracePt t="135812" x="776288" y="4138613"/>
          <p14:tracePt t="135819" x="781050" y="4138613"/>
          <p14:tracePt t="135826" x="785813" y="4138613"/>
          <p14:tracePt t="135833" x="795338" y="4138613"/>
          <p14:tracePt t="135850" x="809625" y="4138613"/>
          <p14:tracePt t="135867" x="828675" y="4138613"/>
          <p14:tracePt t="135883" x="862013" y="4138613"/>
          <p14:tracePt t="135900" x="876300" y="4138613"/>
          <p14:tracePt t="135917" x="890588" y="4143375"/>
          <p14:tracePt t="135933" x="900113" y="4143375"/>
          <p14:tracePt t="135950" x="904875" y="4143375"/>
          <p14:tracePt t="135967" x="914400" y="4143375"/>
          <p14:tracePt t="135983" x="919163" y="4143375"/>
          <p14:tracePt t="136000" x="933450" y="4143375"/>
          <p14:tracePt t="136017" x="938213" y="4143375"/>
          <p14:tracePt t="136050" x="942975" y="4143375"/>
          <p14:tracePt t="136067" x="947738" y="4143375"/>
          <p14:tracePt t="136084" x="952500" y="4143375"/>
          <p14:tracePt t="136120" x="957263" y="4143375"/>
          <p14:tracePt t="136156" x="962025" y="4143375"/>
          <p14:tracePt t="136183" x="966788" y="4143375"/>
          <p14:tracePt t="136302" x="966788" y="4148138"/>
          <p14:tracePt t="136351" x="971550" y="4148138"/>
          <p14:tracePt t="136407" x="976313" y="4148138"/>
          <p14:tracePt t="136414" x="981075" y="4148138"/>
          <p14:tracePt t="136421" x="985838" y="4148138"/>
          <p14:tracePt t="136433" x="995363" y="4143375"/>
          <p14:tracePt t="136450" x="1014413" y="4138613"/>
          <p14:tracePt t="136467" x="1028700" y="4129088"/>
          <p14:tracePt t="136484" x="1057275" y="4129088"/>
          <p14:tracePt t="136500" x="1071563" y="4124325"/>
          <p14:tracePt t="136517" x="1090613" y="4119563"/>
          <p14:tracePt t="136533" x="1114425" y="4114800"/>
          <p14:tracePt t="136550" x="1133475" y="4110038"/>
          <p14:tracePt t="136567" x="1147763" y="4110038"/>
          <p14:tracePt t="136583" x="1185863" y="4105275"/>
          <p14:tracePt t="136600" x="1209675" y="4105275"/>
          <p14:tracePt t="136617" x="1238250" y="4105275"/>
          <p14:tracePt t="136633" x="1257300" y="4095750"/>
          <p14:tracePt t="136650" x="1266825" y="4095750"/>
          <p14:tracePt t="136667" x="1276350" y="4095750"/>
          <p14:tracePt t="136683" x="1281113" y="4095750"/>
          <p14:tracePt t="136717" x="1285875" y="4095750"/>
          <p14:tracePt t="136743" x="1290638" y="4095750"/>
          <p14:tracePt t="136792" x="1290638" y="4100513"/>
          <p14:tracePt t="136827" x="1290638" y="4105275"/>
          <p14:tracePt t="136848" x="1300163" y="4110038"/>
          <p14:tracePt t="136856" x="1304925" y="4110038"/>
          <p14:tracePt t="136866" x="1309688" y="4114800"/>
          <p14:tracePt t="136883" x="1347788" y="4138613"/>
          <p14:tracePt t="136900" x="1395413" y="4148138"/>
          <p14:tracePt t="136917" x="1462088" y="4157663"/>
          <p14:tracePt t="136933" x="1543050" y="4171950"/>
          <p14:tracePt t="136950" x="1571625" y="4176713"/>
          <p14:tracePt t="136967" x="1604963" y="4186238"/>
          <p14:tracePt t="136983" x="1624013" y="4186238"/>
          <p14:tracePt t="137000" x="1633538" y="4186238"/>
          <p14:tracePt t="137016" x="1652588" y="4186238"/>
          <p14:tracePt t="137033" x="1657350" y="4186238"/>
          <p14:tracePt t="137066" x="1662113" y="4186238"/>
          <p14:tracePt t="137128" x="1666875" y="4186238"/>
          <p14:tracePt t="137156" x="1671638" y="4186238"/>
          <p14:tracePt t="140720" x="1681163" y="4181475"/>
          <p14:tracePt t="140727" x="1709738" y="4176713"/>
          <p14:tracePt t="140733" x="1724025" y="4176713"/>
          <p14:tracePt t="140749" x="1781175" y="4167188"/>
          <p14:tracePt t="140765" x="1862138" y="4162425"/>
          <p14:tracePt t="140782" x="2038350" y="4133850"/>
          <p14:tracePt t="140799" x="2157413" y="4129088"/>
          <p14:tracePt t="140815" x="2276475" y="4124325"/>
          <p14:tracePt t="140832" x="2490788" y="4119563"/>
          <p14:tracePt t="140848" x="2619375" y="4114800"/>
          <p14:tracePt t="140865" x="2776538" y="4110038"/>
          <p14:tracePt t="140882" x="2995613" y="4095750"/>
          <p14:tracePt t="140898" x="3148013" y="4090988"/>
          <p14:tracePt t="140915" x="3328988" y="4081463"/>
          <p14:tracePt t="140932" x="3448050" y="4071938"/>
          <p14:tracePt t="140948" x="3562350" y="4067175"/>
          <p14:tracePt t="140965" x="3686175" y="4057650"/>
          <p14:tracePt t="140982" x="3767138" y="4052888"/>
          <p14:tracePt t="140999" x="3857625" y="4048125"/>
          <p14:tracePt t="141015" x="3905250" y="4048125"/>
          <p14:tracePt t="141032" x="3933825" y="4048125"/>
          <p14:tracePt t="141048" x="3971925" y="4048125"/>
          <p14:tracePt t="141065" x="3986213" y="4048125"/>
          <p14:tracePt t="141082" x="4005263" y="4048125"/>
          <p14:tracePt t="141098" x="4010025" y="4048125"/>
          <p14:tracePt t="141132" x="4010025" y="4052888"/>
          <p14:tracePt t="141167" x="4010025" y="4057650"/>
          <p14:tracePt t="141188" x="4010025" y="4062413"/>
          <p14:tracePt t="141195" x="4010025" y="4071938"/>
          <p14:tracePt t="141202" x="4010025" y="4076700"/>
          <p14:tracePt t="141215" x="4005263" y="4081463"/>
          <p14:tracePt t="141232" x="3981450" y="4110038"/>
          <p14:tracePt t="141248" x="3962400" y="4129088"/>
          <p14:tracePt t="141265" x="3938588" y="4152900"/>
          <p14:tracePt t="141282" x="3929063" y="4171950"/>
          <p14:tracePt t="141298" x="3919538" y="4181475"/>
          <p14:tracePt t="141315" x="3914775" y="4191000"/>
          <p14:tracePt t="141349" x="3910013" y="4191000"/>
          <p14:tracePt t="141365" x="3910013" y="4195763"/>
          <p14:tracePt t="141385" x="3910013" y="4200525"/>
          <p14:tracePt t="141412" x="3905250" y="4200525"/>
          <p14:tracePt t="141455" x="3900488" y="4200525"/>
          <p14:tracePt t="141476" x="3890963" y="4200525"/>
          <p14:tracePt t="141512" x="3886200" y="4200525"/>
          <p14:tracePt t="141548" x="3881438" y="4200525"/>
          <p14:tracePt t="141570" x="3876675" y="4200525"/>
          <p14:tracePt t="141641" x="3871913" y="4200525"/>
          <p14:tracePt t="141777" x="3871913" y="4195763"/>
          <p14:tracePt t="141848" x="3871913" y="4191000"/>
          <p14:tracePt t="141884" x="3871913" y="4186238"/>
          <p14:tracePt t="141949" x="3871913" y="4181475"/>
          <p14:tracePt t="147466" x="3924300" y="4181475"/>
          <p14:tracePt t="147471" x="3962400" y="4186238"/>
          <p14:tracePt t="147480" x="4014788" y="4191000"/>
          <p14:tracePt t="147496" x="4110038" y="4200525"/>
          <p14:tracePt t="147513" x="4205288" y="4205288"/>
          <p14:tracePt t="147530" x="4376738" y="4205288"/>
          <p14:tracePt t="147546" x="4481513" y="4195763"/>
          <p14:tracePt t="147563" x="4595813" y="4186238"/>
          <p14:tracePt t="147580" x="4786313" y="4176713"/>
          <p14:tracePt t="147596" x="4895850" y="4167188"/>
          <p14:tracePt t="147613" x="5014913" y="4157663"/>
          <p14:tracePt t="147630" x="5133975" y="4152900"/>
          <p14:tracePt t="147646" x="5176838" y="4148138"/>
          <p14:tracePt t="147663" x="5205413" y="4148138"/>
          <p14:tracePt t="147680" x="5214938" y="4143375"/>
          <p14:tracePt t="147696" x="5224463" y="4143375"/>
          <p14:tracePt t="147729" x="5229225" y="4143375"/>
          <p14:tracePt t="147746" x="5229225" y="4138613"/>
          <p14:tracePt t="147779" x="5229225" y="4133850"/>
          <p14:tracePt t="147807" x="5229225" y="4129088"/>
          <p14:tracePt t="147836" x="5229225" y="4124325"/>
          <p14:tracePt t="147843" x="5229225" y="4119563"/>
          <p14:tracePt t="147886" x="5224463" y="4119563"/>
          <p14:tracePt t="147893" x="5224463" y="4114800"/>
          <p14:tracePt t="147915" x="5219700" y="4114800"/>
          <p14:tracePt t="162759" x="5238750" y="4114800"/>
          <p14:tracePt t="162765" x="5267325" y="4114800"/>
          <p14:tracePt t="162774" x="5314950" y="4114800"/>
          <p14:tracePt t="162791" x="5353050" y="4114800"/>
          <p14:tracePt t="162808" x="5486400" y="4114800"/>
          <p14:tracePt t="162824" x="5562600" y="4110038"/>
          <p14:tracePt t="162841" x="5634038" y="4100513"/>
          <p14:tracePt t="162858" x="5719763" y="4100513"/>
          <p14:tracePt t="162874" x="5762625" y="4100513"/>
          <p14:tracePt t="162891" x="5800725" y="4095750"/>
          <p14:tracePt t="162908" x="5862638" y="4095750"/>
          <p14:tracePt t="162924" x="5895975" y="4095750"/>
          <p14:tracePt t="162941" x="5924550" y="4100513"/>
          <p14:tracePt t="162958" x="5962650" y="4100513"/>
          <p14:tracePt t="162974" x="5981700" y="4105275"/>
          <p14:tracePt t="162991" x="6015038" y="4105275"/>
          <p14:tracePt t="163008" x="6067425" y="4105275"/>
          <p14:tracePt t="163024" x="6157913" y="4105275"/>
          <p14:tracePt t="163041" x="6210300" y="4110038"/>
          <p14:tracePt t="163058" x="6262688" y="4110038"/>
          <p14:tracePt t="163074" x="6338888" y="4110038"/>
          <p14:tracePt t="163091" x="6391275" y="4110038"/>
          <p14:tracePt t="163108" x="6438900" y="4110038"/>
          <p14:tracePt t="163124" x="6505575" y="4110038"/>
          <p14:tracePt t="163141" x="6553200" y="4119563"/>
          <p14:tracePt t="163158" x="6624638" y="4119563"/>
          <p14:tracePt t="163175" x="6710363" y="4129088"/>
          <p14:tracePt t="163191" x="6762750" y="4133850"/>
          <p14:tracePt t="163208" x="6824663" y="4143375"/>
          <p14:tracePt t="163224" x="6929438" y="4171950"/>
          <p14:tracePt t="163241" x="6986588" y="4186238"/>
          <p14:tracePt t="163258" x="7029450" y="4195763"/>
          <p14:tracePt t="163274" x="7077075" y="4219575"/>
          <p14:tracePt t="163291" x="7110413" y="4224338"/>
          <p14:tracePt t="163308" x="7129463" y="4229100"/>
          <p14:tracePt t="163324" x="7143750" y="4229100"/>
          <p14:tracePt t="163839" x="7167563" y="4229100"/>
          <p14:tracePt t="163846" x="7205663" y="4229100"/>
          <p14:tracePt t="163857" x="7239000" y="4229100"/>
          <p14:tracePt t="163874" x="7362825" y="4233863"/>
          <p14:tracePt t="163891" x="7439025" y="4238625"/>
          <p14:tracePt t="163907" x="7505700" y="4238625"/>
          <p14:tracePt t="163924" x="7615238" y="4243388"/>
          <p14:tracePt t="163941" x="7681913" y="4243388"/>
          <p14:tracePt t="163957" x="7720013" y="4248150"/>
          <p14:tracePt t="163974" x="7758113" y="4248150"/>
          <p14:tracePt t="163991" x="7772400" y="4248150"/>
          <p14:tracePt t="164007" x="7786688" y="4248150"/>
          <p14:tracePt t="164024" x="7800975" y="4248150"/>
          <p14:tracePt t="164041" x="7820025" y="4248150"/>
          <p14:tracePt t="164057" x="7829550" y="4248150"/>
          <p14:tracePt t="164074" x="7843838" y="4248150"/>
          <p14:tracePt t="164091" x="7853363" y="4248150"/>
          <p14:tracePt t="164124" x="7862888" y="4248150"/>
          <p14:tracePt t="164141" x="7877175" y="4248150"/>
          <p14:tracePt t="164157" x="7900988" y="4243388"/>
          <p14:tracePt t="164174" x="7939088" y="4243388"/>
          <p14:tracePt t="164191" x="7991475" y="4243388"/>
          <p14:tracePt t="164207" x="8043863" y="4243388"/>
          <p14:tracePt t="164224" x="8096250" y="4243388"/>
          <p14:tracePt t="164241" x="8167688" y="4243388"/>
          <p14:tracePt t="164257" x="8196263" y="4243388"/>
          <p14:tracePt t="164274" x="8258175" y="4243388"/>
          <p14:tracePt t="164291" x="8310563" y="4243388"/>
          <p14:tracePt t="164307" x="8358188" y="4243388"/>
          <p14:tracePt t="164324" x="8391525" y="4243388"/>
          <p14:tracePt t="164341" x="8434388" y="4243388"/>
          <p14:tracePt t="164357" x="8448675" y="4243388"/>
          <p14:tracePt t="164374" x="8462963" y="4243388"/>
          <p14:tracePt t="164390" x="8467725" y="4243388"/>
          <p14:tracePt t="164407" x="8472488" y="4243388"/>
          <p14:tracePt t="164424" x="8477250" y="4243388"/>
          <p14:tracePt t="164457" x="8482013" y="4243388"/>
          <p14:tracePt t="164518" x="8486775" y="4243388"/>
          <p14:tracePt t="164575" x="8491538" y="4238625"/>
          <p14:tracePt t="164582" x="8491538" y="4233863"/>
          <p14:tracePt t="164590" x="8491538" y="4229100"/>
          <p14:tracePt t="164607" x="8491538" y="4219575"/>
          <p14:tracePt t="164624" x="8482013" y="4214813"/>
          <p14:tracePt t="164640" x="8458200" y="4195763"/>
          <p14:tracePt t="164657" x="8448675" y="4186238"/>
          <p14:tracePt t="164674" x="8443913" y="4186238"/>
          <p14:tracePt t="164690" x="8429625" y="4186238"/>
          <p14:tracePt t="164707" x="8410575" y="4186238"/>
          <p14:tracePt t="164724" x="8386763" y="4186238"/>
          <p14:tracePt t="164740" x="8358188" y="4186238"/>
          <p14:tracePt t="164757" x="8353425" y="4186238"/>
          <p14:tracePt t="164774" x="8348663" y="4186238"/>
          <p14:tracePt t="164790" x="8343900" y="4186238"/>
          <p14:tracePt t="164807" x="8339138" y="4186238"/>
          <p14:tracePt t="165084" x="8329613" y="4186238"/>
          <p14:tracePt t="165090" x="8324850" y="4186238"/>
          <p14:tracePt t="165097" x="8320088" y="4186238"/>
          <p14:tracePt t="165107" x="8315325" y="4186238"/>
          <p14:tracePt t="165124" x="8305800" y="4186238"/>
          <p14:tracePt t="165140" x="8301038" y="4186238"/>
          <p14:tracePt t="165157" x="8296275" y="4186238"/>
          <p14:tracePt t="165176" x="8291513" y="4186238"/>
          <p14:tracePt t="165699" x="8296275" y="4186238"/>
          <p14:tracePt t="165713" x="8296275" y="4181475"/>
          <p14:tracePt t="165763" x="8301038" y="4181475"/>
          <p14:tracePt t="165806" x="8310563" y="4171950"/>
          <p14:tracePt t="165820" x="8315325" y="4171950"/>
          <p14:tracePt t="165841" x="8324850" y="4171950"/>
          <p14:tracePt t="165856" x="8329613" y="4171950"/>
          <p14:tracePt t="165870" x="8334375" y="4171950"/>
          <p14:tracePt t="165877" x="8343900" y="4171950"/>
          <p14:tracePt t="165891" x="8343900" y="4176713"/>
          <p14:tracePt t="165907" x="8353425" y="4176713"/>
          <p14:tracePt t="165940" x="8358188" y="4176713"/>
          <p14:tracePt t="165957" x="8367713" y="4181475"/>
          <p14:tracePt t="165973" x="8372475" y="4181475"/>
          <p14:tracePt t="165990" x="8377238" y="4186238"/>
          <p14:tracePt t="166007" x="8386763" y="4186238"/>
          <p14:tracePt t="166023" x="8391525" y="4191000"/>
          <p14:tracePt t="166040" x="8396288" y="4191000"/>
          <p14:tracePt t="166057" x="8405813" y="4191000"/>
          <p14:tracePt t="166073" x="8420100" y="4191000"/>
          <p14:tracePt t="166090" x="8439150" y="4191000"/>
          <p14:tracePt t="166107" x="8458200" y="4191000"/>
          <p14:tracePt t="166123" x="8467725" y="4191000"/>
          <p14:tracePt t="166140" x="8477250" y="4186238"/>
          <p14:tracePt t="166157" x="8486775" y="4186238"/>
          <p14:tracePt t="166173" x="8496300" y="4181475"/>
          <p14:tracePt t="166190" x="8510588" y="4171950"/>
          <p14:tracePt t="166207" x="8572500" y="4157663"/>
          <p14:tracePt t="166224" x="8620125" y="4143375"/>
          <p14:tracePt t="166240" x="8662988" y="4129088"/>
          <p14:tracePt t="166257" x="8710613" y="4119563"/>
          <p14:tracePt t="166273" x="8739188" y="4110038"/>
          <p14:tracePt t="166290" x="8758238" y="4105275"/>
          <p14:tracePt t="166307" x="8782050" y="4100513"/>
          <p14:tracePt t="166323" x="8791575" y="4095750"/>
          <p14:tracePt t="166340" x="8796338" y="4095750"/>
          <p14:tracePt t="166373" x="8801100" y="4095750"/>
          <p14:tracePt t="166535" x="8796338" y="4090988"/>
          <p14:tracePt t="166550" x="8791575" y="4090988"/>
          <p14:tracePt t="166571" x="8786813" y="4090988"/>
          <p14:tracePt t="166600" x="8782050" y="4090988"/>
          <p14:tracePt t="166614" x="8777288" y="4090988"/>
          <p14:tracePt t="166678" x="8772525" y="4090988"/>
          <p14:tracePt t="166700" x="8767763" y="4090988"/>
          <p14:tracePt t="166758" x="8763000" y="4090988"/>
          <p14:tracePt t="166793" x="8758238" y="4090988"/>
          <p14:tracePt t="166865" x="8753475" y="4090988"/>
          <p14:tracePt t="166929" x="8748713" y="4090988"/>
          <p14:tracePt t="168023" x="8734425" y="4090988"/>
          <p14:tracePt t="168030" x="8705850" y="4090988"/>
          <p14:tracePt t="168039" x="8691563" y="4090988"/>
          <p14:tracePt t="168056" x="8662988" y="4090988"/>
          <p14:tracePt t="168073" x="8643938" y="4090988"/>
          <p14:tracePt t="168089" x="8634413" y="4090988"/>
          <p14:tracePt t="168106" x="8591550" y="4090988"/>
          <p14:tracePt t="168123" x="8562975" y="4090988"/>
          <p14:tracePt t="168139" x="8520113" y="4095750"/>
          <p14:tracePt t="168156" x="8424863" y="4100513"/>
          <p14:tracePt t="168174" x="8272463" y="4119563"/>
          <p14:tracePt t="168189" x="8139113" y="4133850"/>
          <p14:tracePt t="168206" x="8010525" y="4148138"/>
          <p14:tracePt t="168223" x="7800975" y="4176713"/>
          <p14:tracePt t="168239" x="7686675" y="4186238"/>
          <p14:tracePt t="168256" x="7553325" y="4195763"/>
          <p14:tracePt t="168273" x="7362825" y="4205288"/>
          <p14:tracePt t="168289" x="7229475" y="4224338"/>
          <p14:tracePt t="168306" x="7124700" y="4238625"/>
          <p14:tracePt t="168323" x="7034213" y="4252913"/>
          <p14:tracePt t="168339" x="6943725" y="4271963"/>
          <p14:tracePt t="168356" x="6900863" y="4276725"/>
          <p14:tracePt t="168373" x="6881813" y="4281488"/>
          <p14:tracePt t="168389" x="6877050" y="4281488"/>
          <p14:tracePt t="168776" x="6781800" y="4291013"/>
          <p14:tracePt t="168781" x="6643688" y="4314825"/>
          <p14:tracePt t="168789" x="6457950" y="4343400"/>
          <p14:tracePt t="168806" x="6053138" y="4429125"/>
          <p14:tracePt t="168822" x="5572125" y="4514850"/>
          <p14:tracePt t="168839" x="4819650" y="4605338"/>
          <p14:tracePt t="168856" x="4305300" y="4652963"/>
          <p14:tracePt t="168872" x="3824288" y="4672013"/>
          <p14:tracePt t="168889" x="3190875" y="4657725"/>
          <p14:tracePt t="168906" x="2852738" y="4619625"/>
          <p14:tracePt t="168922" x="2624138" y="4595813"/>
          <p14:tracePt t="168939" x="2438400" y="4576763"/>
          <p14:tracePt t="168956" x="2390775" y="4567238"/>
          <p14:tracePt t="168973" x="2376488" y="4567238"/>
          <p14:tracePt t="168989" x="2371725" y="4567238"/>
          <p14:tracePt t="169318" x="2319338" y="4567238"/>
          <p14:tracePt t="169325" x="2257425" y="4567238"/>
          <p14:tracePt t="169339" x="2100263" y="4557713"/>
          <p14:tracePt t="169356" x="1933575" y="4538663"/>
          <p14:tracePt t="169372" x="1819275" y="4510088"/>
          <p14:tracePt t="169389" x="1657350" y="4471988"/>
          <p14:tracePt t="169405" x="1576388" y="4438650"/>
          <p14:tracePt t="169422" x="1519238" y="4419600"/>
          <p14:tracePt t="169439" x="1466850" y="4391025"/>
          <p14:tracePt t="169455" x="1433513" y="4371975"/>
          <p14:tracePt t="169472" x="1414463" y="4367213"/>
          <p14:tracePt t="169489" x="1390650" y="4357688"/>
          <p14:tracePt t="169505" x="1385888" y="4357688"/>
          <p14:tracePt t="169539" x="1381125" y="4357688"/>
          <p14:tracePt t="169690" x="1381125" y="4362450"/>
          <p14:tracePt t="169704" x="1381125" y="4367213"/>
          <p14:tracePt t="169740" x="1381125" y="4371975"/>
          <p14:tracePt t="169812" x="1385888" y="4376738"/>
          <p14:tracePt t="169854" x="1390650" y="4376738"/>
          <p14:tracePt t="169868" x="1390650" y="4381500"/>
          <p14:tracePt t="169904" x="1395413" y="4381500"/>
          <p14:tracePt t="170040" x="1404938" y="4381500"/>
          <p14:tracePt t="170084" x="1404938" y="4386263"/>
          <p14:tracePt t="170734" x="1462088" y="4371975"/>
          <p14:tracePt t="170742" x="1509713" y="4367213"/>
          <p14:tracePt t="170749" x="1566863" y="4362450"/>
          <p14:tracePt t="170763" x="1771650" y="4352925"/>
          <p14:tracePt t="170772" x="1890713" y="4348163"/>
          <p14:tracePt t="170788" x="2176463" y="4338638"/>
          <p14:tracePt t="170805" x="2671763" y="4329113"/>
          <p14:tracePt t="170822" x="2971800" y="4329113"/>
          <p14:tracePt t="170838" x="3295650" y="4324350"/>
          <p14:tracePt t="170855" x="3648075" y="4324350"/>
          <p14:tracePt t="170872" x="3833813" y="4314825"/>
          <p14:tracePt t="170888" x="3971925" y="4305300"/>
          <p14:tracePt t="170905" x="4138613" y="4305300"/>
          <p14:tracePt t="170922" x="4176713" y="4305300"/>
          <p14:tracePt t="170938" x="4233863" y="4305300"/>
          <p14:tracePt t="170955" x="4257675" y="4305300"/>
          <p14:tracePt t="171378" x="4462463" y="4300538"/>
          <p14:tracePt t="171385" x="4581525" y="4291013"/>
          <p14:tracePt t="171392" x="4733925" y="4291013"/>
          <p14:tracePt t="171405" x="4929188" y="4291013"/>
          <p14:tracePt t="171421" x="5514975" y="4305300"/>
          <p14:tracePt t="171438" x="5957888" y="4329113"/>
          <p14:tracePt t="171455" x="6391275" y="4348163"/>
          <p14:tracePt t="171471" x="7010400" y="4400550"/>
          <p14:tracePt t="171488" x="7339013" y="4424363"/>
          <p14:tracePt t="171505" x="7620000" y="4448175"/>
          <p14:tracePt t="171522" x="7858125" y="4471988"/>
          <p14:tracePt t="171538" x="7981950" y="4476750"/>
          <p14:tracePt t="171555" x="8077200" y="4481513"/>
          <p14:tracePt t="171571" x="8162925" y="4486275"/>
          <p14:tracePt t="171588" x="8172450" y="4486275"/>
          <p14:tracePt t="171605" x="8177213" y="4486275"/>
          <p14:tracePt t="171643" x="8177213" y="4491038"/>
          <p14:tracePt t="172895" x="8177213" y="4486275"/>
          <p14:tracePt t="173832" x="8181975" y="4486275"/>
          <p14:tracePt t="174005" x="8181975" y="4481513"/>
          <p14:tracePt t="174076" x="8181975" y="4476750"/>
          <p14:tracePt t="174147" x="8181975" y="4471988"/>
          <p14:tracePt t="174176" x="8181975" y="4467225"/>
          <p14:tracePt t="174211" x="8181975" y="4462463"/>
          <p14:tracePt t="174262" x="8181975" y="4457700"/>
          <p14:tracePt t="174297" x="8181975" y="4452938"/>
          <p14:tracePt t="174304" x="8186738" y="4452938"/>
          <p14:tracePt t="174318" x="8186738" y="4448175"/>
          <p14:tracePt t="174347" x="8191500" y="4448175"/>
          <p14:tracePt t="174369" x="8191500" y="4443413"/>
          <p14:tracePt t="174398" x="8196263" y="4443413"/>
          <p14:tracePt t="174469" x="8201025" y="4443413"/>
          <p14:tracePt t="174497" x="8210550" y="4438650"/>
          <p14:tracePt t="174512" x="8220075" y="4433888"/>
          <p14:tracePt t="174519" x="8229600" y="4433888"/>
          <p14:tracePt t="174526" x="8248650" y="4433888"/>
          <p14:tracePt t="174537" x="8253413" y="4433888"/>
          <p14:tracePt t="174554" x="8277225" y="4429125"/>
          <p14:tracePt t="174570" x="8301038" y="4424363"/>
          <p14:tracePt t="174587" x="8315325" y="4424363"/>
          <p14:tracePt t="174604" x="8320088" y="4424363"/>
          <p14:tracePt t="174637" x="8324850" y="4424363"/>
          <p14:tracePt t="174712" x="8329613" y="4424363"/>
          <p14:tracePt t="174798" x="8334375" y="4424363"/>
          <p14:tracePt t="174927" x="8339138" y="4424363"/>
          <p14:tracePt t="180680" x="8315325" y="4424363"/>
          <p14:tracePt t="180686" x="8248650" y="4419600"/>
          <p14:tracePt t="180694" x="8186738" y="4419600"/>
          <p14:tracePt t="180702" x="8124825" y="4414838"/>
          <p14:tracePt t="180718" x="7996238" y="4400550"/>
          <p14:tracePt t="180735" x="7843838" y="4381500"/>
          <p14:tracePt t="180752" x="7662863" y="4333875"/>
          <p14:tracePt t="180768" x="7539038" y="4291013"/>
          <p14:tracePt t="180785" x="7443788" y="4248150"/>
          <p14:tracePt t="180802" x="7348538" y="4195763"/>
          <p14:tracePt t="180818" x="7310438" y="4171950"/>
          <p14:tracePt t="180835" x="7281863" y="4152900"/>
          <p14:tracePt t="180852" x="7262813" y="4133850"/>
          <p14:tracePt t="180868" x="7253288" y="4119563"/>
          <p14:tracePt t="180902" x="7253288" y="4114800"/>
          <p14:tracePt t="180930" x="7253288" y="4110038"/>
          <p14:tracePt t="180944" x="7258050" y="4110038"/>
          <p14:tracePt t="180958" x="7267575" y="4110038"/>
          <p14:tracePt t="180973" x="7272338" y="4110038"/>
          <p14:tracePt t="180987" x="7277100" y="4110038"/>
          <p14:tracePt t="181002" x="7281863" y="4110038"/>
          <p14:tracePt t="181018" x="7286625" y="4110038"/>
          <p14:tracePt t="181035" x="7296150" y="4110038"/>
          <p14:tracePt t="181052" x="7305675" y="4114800"/>
          <p14:tracePt t="181068" x="7310438" y="4114800"/>
          <p14:tracePt t="181085" x="7315200" y="4114800"/>
          <p14:tracePt t="181102" x="7324725" y="4114800"/>
          <p14:tracePt t="181118" x="7339013" y="4114800"/>
          <p14:tracePt t="181135" x="7348538" y="4114800"/>
          <p14:tracePt t="181151" x="7353300" y="4114800"/>
          <p14:tracePt t="181168" x="7362825" y="4114800"/>
          <p14:tracePt t="181216" x="7367588" y="4114800"/>
          <p14:tracePt t="181281" x="7372350" y="4114800"/>
          <p14:tracePt t="181317" x="7377113" y="4114800"/>
          <p14:tracePt t="181366" x="7381875" y="4114800"/>
          <p14:tracePt t="181767" x="7386638" y="4114800"/>
          <p14:tracePt t="181774" x="7391400" y="4114800"/>
          <p14:tracePt t="181785" x="7396163" y="4110038"/>
          <p14:tracePt t="181801" x="7400925" y="4110038"/>
          <p14:tracePt t="181818" x="7410450" y="4110038"/>
          <p14:tracePt t="181835" x="7410450" y="4105275"/>
          <p14:tracePt t="181851" x="7415213" y="4105275"/>
          <p14:tracePt t="181885" x="7419975" y="4105275"/>
          <p14:tracePt t="182275" x="7424738" y="4105275"/>
          <p14:tracePt t="182683" x="7429500" y="4105275"/>
          <p14:tracePt t="182690" x="7439025" y="4105275"/>
          <p14:tracePt t="182701" x="7458075" y="4100513"/>
          <p14:tracePt t="182718" x="7505700" y="4086225"/>
          <p14:tracePt t="182734" x="7586663" y="4062413"/>
          <p14:tracePt t="182751" x="7624763" y="4048125"/>
          <p14:tracePt t="182768" x="7658100" y="4033838"/>
          <p14:tracePt t="182784" x="7710488" y="4010025"/>
          <p14:tracePt t="182801" x="7743825" y="3995738"/>
          <p14:tracePt t="182819" x="7791450" y="3976688"/>
          <p14:tracePt t="182834" x="7820025" y="3967163"/>
          <p14:tracePt t="182851" x="7839075" y="3962400"/>
          <p14:tracePt t="182868" x="7853363" y="3957638"/>
          <p14:tracePt t="182884" x="7858125" y="3952875"/>
          <p14:tracePt t="182940" x="7862888" y="3952875"/>
          <p14:tracePt t="183076" x="7867650" y="3952875"/>
          <p14:tracePt t="183592" x="7881938" y="3952875"/>
          <p14:tracePt t="183599" x="7910513" y="3948113"/>
          <p14:tracePt t="183606" x="7943850" y="3943350"/>
          <p14:tracePt t="183617" x="7967663" y="3938588"/>
          <p14:tracePt t="183634" x="8024813" y="3914775"/>
          <p14:tracePt t="183651" x="8053388" y="3910013"/>
          <p14:tracePt t="183667" x="8067675" y="3905250"/>
          <p14:tracePt t="183684" x="8096250" y="3890963"/>
          <p14:tracePt t="183701" x="8115300" y="3886200"/>
          <p14:tracePt t="183717" x="8129588" y="3881438"/>
          <p14:tracePt t="183734" x="8143875" y="3876675"/>
          <p14:tracePt t="183751" x="8148638" y="3876675"/>
          <p14:tracePt t="183767" x="8153400" y="3876675"/>
          <p14:tracePt t="183784" x="8158163" y="3876675"/>
          <p14:tracePt t="183817" x="8167688" y="3876675"/>
          <p14:tracePt t="183834" x="8177213" y="3876675"/>
          <p14:tracePt t="183851" x="8181975" y="3876675"/>
          <p14:tracePt t="183870" x="8191500" y="3876675"/>
          <p14:tracePt t="183885" x="8196263" y="3876675"/>
          <p14:tracePt t="183901" x="8201025" y="3876675"/>
          <p14:tracePt t="183917" x="8215313" y="3876675"/>
          <p14:tracePt t="183934" x="8224838" y="3876675"/>
          <p14:tracePt t="183951" x="8229600" y="3876675"/>
          <p14:tracePt t="183967" x="8239125" y="3876675"/>
          <p14:tracePt t="184001" x="8243888" y="3876675"/>
          <p14:tracePt t="184064" x="8248650" y="3876675"/>
          <p14:tracePt t="184157" x="8248650" y="3871913"/>
          <p14:tracePt t="184178" x="8253413" y="3871913"/>
          <p14:tracePt t="184228" x="8253413" y="3867150"/>
          <p14:tracePt t="184293" x="8253413" y="3862388"/>
          <p14:tracePt t="184307" x="8253413" y="3857625"/>
          <p14:tracePt t="184321" x="8253413" y="3852863"/>
          <p14:tracePt t="184350" x="8253413" y="3848100"/>
          <p14:tracePt t="184422" x="8253413" y="3843338"/>
          <p14:tracePt t="185323" x="8253413" y="3848100"/>
          <p14:tracePt t="185352" x="8253413" y="3852863"/>
          <p14:tracePt t="185373" x="8253413" y="3857625"/>
          <p14:tracePt t="185387" x="8253413" y="3862388"/>
          <p14:tracePt t="185445" x="8253413" y="3867150"/>
          <p14:tracePt t="187219" x="8253413" y="3871913"/>
          <p14:tracePt t="187233" x="8253413" y="3876675"/>
          <p14:tracePt t="187240" x="8253413" y="3881438"/>
          <p14:tracePt t="187249" x="8253413" y="3895725"/>
          <p14:tracePt t="187266" x="8253413" y="3919538"/>
          <p14:tracePt t="187283" x="8253413" y="3962400"/>
          <p14:tracePt t="187300" x="8253413" y="3976688"/>
          <p14:tracePt t="187316" x="8253413" y="4000500"/>
          <p14:tracePt t="187333" x="8253413" y="4010025"/>
          <p14:tracePt t="187349" x="8253413" y="4014788"/>
          <p14:tracePt t="187366" x="8253413" y="4019550"/>
          <p14:tracePt t="187383" x="8253413" y="4024313"/>
          <p14:tracePt t="187412" x="8253413" y="4029075"/>
          <p14:tracePt t="187448" x="8253413" y="4033838"/>
          <p14:tracePt t="187548" x="8258175" y="4033838"/>
          <p14:tracePt t="187583" x="8262938" y="4033838"/>
          <p14:tracePt t="187634" x="8267700" y="4033838"/>
          <p14:tracePt t="189816" x="8267700" y="4038600"/>
          <p14:tracePt t="189823" x="8267700" y="4052888"/>
          <p14:tracePt t="189832" x="8267700" y="4067175"/>
          <p14:tracePt t="189849" x="8267700" y="4086225"/>
          <p14:tracePt t="189865" x="8267700" y="4110038"/>
          <p14:tracePt t="189882" x="8267700" y="4119563"/>
          <p14:tracePt t="189899" x="8267700" y="4133850"/>
          <p14:tracePt t="189915" x="8267700" y="4148138"/>
          <p14:tracePt t="189932" x="8267700" y="4157663"/>
          <p14:tracePt t="189949" x="8267700" y="4167188"/>
          <p14:tracePt t="189982" x="8267700" y="4171950"/>
          <p14:tracePt t="190001" x="8267700" y="4176713"/>
          <p14:tracePt t="190124" x="8267700" y="4181475"/>
          <p14:tracePt t="190953" x="8267700" y="4176713"/>
          <p14:tracePt t="190996" x="8272463" y="4176713"/>
          <p14:tracePt t="191046" x="8272463" y="4171950"/>
          <p14:tracePt t="191067" x="8277225" y="4171950"/>
          <p14:tracePt t="191111" x="8277225" y="4167188"/>
          <p14:tracePt t="191132" x="8277225" y="4162425"/>
          <p14:tracePt t="191139" x="8281988" y="4157663"/>
          <p14:tracePt t="191148" x="8291513" y="4152900"/>
          <p14:tracePt t="191165" x="8320088" y="4138613"/>
          <p14:tracePt t="191181" x="8382000" y="4129088"/>
          <p14:tracePt t="191198" x="8424863" y="4114800"/>
          <p14:tracePt t="191215" x="8448675" y="4110038"/>
          <p14:tracePt t="191232" x="8482013" y="4095750"/>
          <p14:tracePt t="191248" x="8501063" y="4086225"/>
          <p14:tracePt t="191265" x="8520113" y="4076700"/>
          <p14:tracePt t="191282" x="8539163" y="4067175"/>
          <p14:tracePt t="191298" x="8543925" y="4062413"/>
          <p14:tracePt t="191315" x="8548688" y="4062413"/>
          <p14:tracePt t="191425" x="8548688" y="4057650"/>
          <p14:tracePt t="191432" x="8539163" y="4052888"/>
          <p14:tracePt t="191440" x="8529638" y="4052888"/>
          <p14:tracePt t="191448" x="8515350" y="4038600"/>
          <p14:tracePt t="191465" x="8501063" y="4029075"/>
          <p14:tracePt t="191481" x="8477250" y="4014788"/>
          <p14:tracePt t="191498" x="8462963" y="4005263"/>
          <p14:tracePt t="191515" x="8353425" y="3976688"/>
          <p14:tracePt t="191531" x="8253413" y="3967163"/>
          <p14:tracePt t="191548" x="8067675" y="3952875"/>
          <p14:tracePt t="191565" x="7943850" y="3948113"/>
          <p14:tracePt t="191581" x="7796213" y="3943350"/>
          <p14:tracePt t="191598" x="7558088" y="3933825"/>
          <p14:tracePt t="191615" x="7348538" y="3933825"/>
          <p14:tracePt t="191631" x="7200900" y="3929063"/>
          <p14:tracePt t="191648" x="6962775" y="3919538"/>
          <p14:tracePt t="191665" x="6815138" y="3900488"/>
          <p14:tracePt t="191681" x="6653213" y="3895725"/>
          <p14:tracePt t="191698" x="6448425" y="3910013"/>
          <p14:tracePt t="191715" x="6338888" y="3924300"/>
          <p14:tracePt t="191731" x="6253163" y="3938588"/>
          <p14:tracePt t="191748" x="6172200" y="3967163"/>
          <p14:tracePt t="191765" x="6143625" y="3971925"/>
          <p14:tracePt t="191781" x="6129338" y="3981450"/>
          <p14:tracePt t="192134" x="6043613" y="4005263"/>
          <p14:tracePt t="192141" x="5915025" y="4043363"/>
          <p14:tracePt t="192148" x="5757863" y="4081463"/>
          <p14:tracePt t="192164" x="5400675" y="4167188"/>
          <p14:tracePt t="192181" x="5010150" y="4238625"/>
          <p14:tracePt t="192198" x="4400550" y="4305300"/>
          <p14:tracePt t="192214" x="3976688" y="4352925"/>
          <p14:tracePt t="192231" x="3609975" y="4376738"/>
          <p14:tracePt t="192248" x="3157538" y="4448175"/>
          <p14:tracePt t="192264" x="2919413" y="4495800"/>
          <p14:tracePt t="192281" x="2781300" y="4514850"/>
          <p14:tracePt t="192298" x="2667000" y="4538663"/>
          <p14:tracePt t="192314" x="2619375" y="4548188"/>
          <p14:tracePt t="192331" x="2595563" y="4548188"/>
          <p14:tracePt t="192348" x="2590800" y="4552950"/>
          <p14:tracePt t="192692" x="2543175" y="4562475"/>
          <p14:tracePt t="192699" x="2476500" y="4586288"/>
          <p14:tracePt t="192706" x="2409825" y="4610100"/>
          <p14:tracePt t="192714" x="2333625" y="4624388"/>
          <p14:tracePt t="192731" x="2143125" y="4672013"/>
          <p14:tracePt t="192748" x="2005013" y="4700588"/>
          <p14:tracePt t="192764" x="1785938" y="4738688"/>
          <p14:tracePt t="192781" x="1695450" y="4757738"/>
          <p14:tracePt t="192798" x="1614488" y="4767263"/>
          <p14:tracePt t="192814" x="1528763" y="4781550"/>
          <p14:tracePt t="192831" x="1495425" y="4791075"/>
          <p14:tracePt t="192848" x="1476375" y="4800600"/>
          <p14:tracePt t="192864" x="1462088" y="4800600"/>
          <p14:tracePt t="192881" x="1462088" y="4805363"/>
          <p14:tracePt t="192942" x="1462088" y="4810125"/>
          <p14:tracePt t="192971" x="1462088" y="4814888"/>
          <p14:tracePt t="192985" x="1466850" y="4814888"/>
          <p14:tracePt t="192992" x="1466850" y="4819650"/>
          <p14:tracePt t="192999" x="1471613" y="4819650"/>
          <p14:tracePt t="193014" x="1471613" y="4824413"/>
          <p14:tracePt t="193031" x="1476375" y="4824413"/>
          <p14:tracePt t="193048" x="1485900" y="4824413"/>
          <p14:tracePt t="193064" x="1495425" y="4829175"/>
          <p14:tracePt t="193097" x="1504950" y="4829175"/>
          <p14:tracePt t="193114" x="1509713" y="4829175"/>
          <p14:tracePt t="193147" x="1514475" y="4829175"/>
          <p14:tracePt t="193164" x="1524000" y="4824413"/>
          <p14:tracePt t="193181" x="1528763" y="4819650"/>
          <p14:tracePt t="193197" x="1533525" y="4814888"/>
          <p14:tracePt t="193214" x="1533525" y="4810125"/>
          <p14:tracePt t="193231" x="1538288" y="4805363"/>
          <p14:tracePt t="193257" x="1547813" y="4800600"/>
          <p14:tracePt t="193264" x="1552575" y="4800600"/>
          <p14:tracePt t="193281" x="1566863" y="4795838"/>
          <p14:tracePt t="193298" x="1585913" y="4795838"/>
          <p14:tracePt t="193314" x="1628775" y="4786313"/>
          <p14:tracePt t="193331" x="1662113" y="4786313"/>
          <p14:tracePt t="193347" x="1700213" y="4776788"/>
          <p14:tracePt t="193364" x="1747838" y="4776788"/>
          <p14:tracePt t="193381" x="1781175" y="4776788"/>
          <p14:tracePt t="193397" x="1804988" y="4772025"/>
          <p14:tracePt t="193414" x="1833563" y="4767263"/>
          <p14:tracePt t="193431" x="1852613" y="4767263"/>
          <p14:tracePt t="193447" x="1862138" y="4762500"/>
          <p14:tracePt t="193464" x="1881188" y="4762500"/>
          <p14:tracePt t="193481" x="1895475" y="4762500"/>
          <p14:tracePt t="193497" x="1909763" y="4762500"/>
          <p14:tracePt t="193514" x="1938338" y="4762500"/>
          <p14:tracePt t="193531" x="1962150" y="4762500"/>
          <p14:tracePt t="193547" x="1976438" y="4767263"/>
          <p14:tracePt t="193564" x="1995488" y="4767263"/>
          <p14:tracePt t="193581" x="2024063" y="4767263"/>
          <p14:tracePt t="193597" x="2047875" y="4772025"/>
          <p14:tracePt t="193614" x="2085975" y="4772025"/>
          <p14:tracePt t="193631" x="2095500" y="4772025"/>
          <p14:tracePt t="193647" x="2100263" y="4772025"/>
          <p14:tracePt t="193664" x="2105025" y="4772025"/>
          <p14:tracePt t="193707" x="2114550" y="4772025"/>
          <p14:tracePt t="193800" x="2114550" y="4781550"/>
          <p14:tracePt t="193807" x="2124075" y="4786313"/>
          <p14:tracePt t="193815" x="2128838" y="4791075"/>
          <p14:tracePt t="193831" x="2147888" y="4805363"/>
          <p14:tracePt t="193847" x="2157413" y="4814888"/>
          <p14:tracePt t="193864" x="2171700" y="4829175"/>
          <p14:tracePt t="193881" x="2176463" y="4848225"/>
          <p14:tracePt t="193897" x="2185988" y="4857750"/>
          <p14:tracePt t="193914" x="2190750" y="4862513"/>
          <p14:tracePt t="193931" x="2190750" y="4867275"/>
          <p14:tracePt t="193964" x="2195513" y="4867275"/>
          <p14:tracePt t="193986" x="2195513" y="4872038"/>
          <p14:tracePt t="193997" x="2200275" y="4872038"/>
          <p14:tracePt t="194022" x="2205038" y="4872038"/>
          <p14:tracePt t="194036" x="2205038" y="4876800"/>
          <p14:tracePt t="194058" x="2209800" y="4876800"/>
          <p14:tracePt t="194122" x="2214563" y="4876800"/>
          <p14:tracePt t="194151" x="2219325" y="4876800"/>
          <p14:tracePt t="195404" x="2228850" y="4876800"/>
          <p14:tracePt t="195411" x="2243138" y="4872038"/>
          <p14:tracePt t="195418" x="2266950" y="4872038"/>
          <p14:tracePt t="195430" x="2286000" y="4872038"/>
          <p14:tracePt t="195447" x="2376488" y="4872038"/>
          <p14:tracePt t="195463" x="2433638" y="4872038"/>
          <p14:tracePt t="195480" x="2486025" y="4872038"/>
          <p14:tracePt t="195497" x="2576513" y="4872038"/>
          <p14:tracePt t="195513" x="2624138" y="4872038"/>
          <p14:tracePt t="195530" x="2657475" y="4872038"/>
          <p14:tracePt t="195547" x="2686050" y="4872038"/>
          <p14:tracePt t="195563" x="2695575" y="4872038"/>
          <p14:tracePt t="195580" x="2700338" y="4876800"/>
          <p14:tracePt t="195597" x="2705100" y="4876800"/>
          <p14:tracePt t="195632" x="2709863" y="4876800"/>
          <p14:tracePt t="195653" x="2709863" y="4881563"/>
          <p14:tracePt t="195668" x="2714625" y="4881563"/>
          <p14:tracePt t="195703" x="2719388" y="4881563"/>
          <p14:tracePt t="195710" x="2719388" y="4886325"/>
          <p14:tracePt t="195718" x="2728913" y="4886325"/>
          <p14:tracePt t="195730" x="2733675" y="4891088"/>
          <p14:tracePt t="195747" x="2767013" y="4900613"/>
          <p14:tracePt t="195763" x="2795588" y="4910138"/>
          <p14:tracePt t="195780" x="2819400" y="4914900"/>
          <p14:tracePt t="195797" x="2847975" y="4924425"/>
          <p14:tracePt t="195813" x="2867025" y="4924425"/>
          <p14:tracePt t="195830" x="2876550" y="4929188"/>
          <p14:tracePt t="195847" x="2900363" y="4933950"/>
          <p14:tracePt t="195863" x="2919413" y="4938713"/>
          <p14:tracePt t="195880" x="2938463" y="4943475"/>
          <p14:tracePt t="195897" x="2981325" y="4953000"/>
          <p14:tracePt t="195913" x="3009900" y="4953000"/>
          <p14:tracePt t="195930" x="3033713" y="4957763"/>
          <p14:tracePt t="195946" x="3062288" y="4962525"/>
          <p14:tracePt t="195963" x="3076575" y="4962525"/>
          <p14:tracePt t="195980" x="3100388" y="4967288"/>
          <p14:tracePt t="195997" x="3124200" y="4967288"/>
          <p14:tracePt t="196013" x="3143250" y="4967288"/>
          <p14:tracePt t="196030" x="3157538" y="4967288"/>
          <p14:tracePt t="196046" x="3176588" y="4967288"/>
          <p14:tracePt t="196063" x="3190875" y="4967288"/>
          <p14:tracePt t="196080" x="3214688" y="4972050"/>
          <p14:tracePt t="196097" x="3257550" y="4972050"/>
          <p14:tracePt t="196113" x="3290888" y="4972050"/>
          <p14:tracePt t="196130" x="3328988" y="4981575"/>
          <p14:tracePt t="196147" x="3400425" y="4981575"/>
          <p14:tracePt t="196163" x="3433763" y="4981575"/>
          <p14:tracePt t="196180" x="3457575" y="4976813"/>
          <p14:tracePt t="196196" x="3481388" y="4976813"/>
          <p14:tracePt t="196213" x="3500438" y="4976813"/>
          <p14:tracePt t="196230" x="3505200" y="4976813"/>
          <p14:tracePt t="196247" x="3509963" y="4976813"/>
          <p14:tracePt t="196263" x="3514725" y="4976813"/>
          <p14:tracePt t="196319" x="3519488" y="4976813"/>
          <p14:tracePt t="196362" x="3524250" y="4976813"/>
          <p14:tracePt t="197671" x="3557588" y="4972050"/>
          <p14:tracePt t="197678" x="3590925" y="4967288"/>
          <p14:tracePt t="197686" x="3629025" y="4967288"/>
          <p14:tracePt t="197696" x="3662363" y="4962525"/>
          <p14:tracePt t="197713" x="3729038" y="4962525"/>
          <p14:tracePt t="197729" x="3805238" y="4953000"/>
          <p14:tracePt t="197746" x="3852863" y="4953000"/>
          <p14:tracePt t="197763" x="3871913" y="4953000"/>
          <p14:tracePt t="197779" x="3881438" y="4948238"/>
          <p14:tracePt t="197800" x="3886200" y="4948238"/>
          <p14:tracePt t="198050" x="3890963" y="4948238"/>
          <p14:tracePt t="198802" x="3929063" y="4943475"/>
          <p14:tracePt t="198809" x="3986213" y="4938713"/>
          <p14:tracePt t="198816" x="4038600" y="4933950"/>
          <p14:tracePt t="198829" x="4095750" y="4924425"/>
          <p14:tracePt t="198846" x="4257675" y="4914900"/>
          <p14:tracePt t="198862" x="4657725" y="4886325"/>
          <p14:tracePt t="198879" x="4786313" y="4872038"/>
          <p14:tracePt t="198896" x="4943475" y="4867275"/>
          <p14:tracePt t="198912" x="5014913" y="4867275"/>
          <p14:tracePt t="198929" x="5019675" y="4867275"/>
          <p14:tracePt t="205019" x="5043488" y="4872038"/>
          <p14:tracePt t="205026" x="5095875" y="4881563"/>
          <p14:tracePt t="205034" x="5153025" y="4886325"/>
          <p14:tracePt t="205044" x="5200650" y="4886325"/>
          <p14:tracePt t="205060" x="5291138" y="4895850"/>
          <p14:tracePt t="205077" x="5495925" y="4905375"/>
          <p14:tracePt t="205093" x="5600700" y="4910138"/>
          <p14:tracePt t="205110" x="5729288" y="4914900"/>
          <p14:tracePt t="205127" x="5910263" y="4924425"/>
          <p14:tracePt t="205143" x="6057900" y="4929188"/>
          <p14:tracePt t="205160" x="6186488" y="4929188"/>
          <p14:tracePt t="205177" x="6396038" y="4929188"/>
          <p14:tracePt t="205193" x="6515100" y="4919663"/>
          <p14:tracePt t="205210" x="6643688" y="4910138"/>
          <p14:tracePt t="205227" x="6838950" y="4872038"/>
          <p14:tracePt t="205243" x="6972300" y="4833938"/>
          <p14:tracePt t="205260" x="7115175" y="4767263"/>
          <p14:tracePt t="205277" x="7281863" y="4672013"/>
          <p14:tracePt t="205293" x="7391400" y="4619625"/>
          <p14:tracePt t="205310" x="7500938" y="4567238"/>
          <p14:tracePt t="205327" x="7639050" y="4467225"/>
          <p14:tracePt t="205343" x="7748588" y="4395788"/>
          <p14:tracePt t="205360" x="7824788" y="4343400"/>
          <p14:tracePt t="205377" x="7891463" y="4300538"/>
          <p14:tracePt t="205393" x="7905750" y="4295775"/>
          <p14:tracePt t="205410" x="7910513" y="4291013"/>
          <p14:tracePt t="205599" x="7920038" y="4291013"/>
          <p14:tracePt t="205606" x="7943850" y="4286250"/>
          <p14:tracePt t="205613" x="7967663" y="4286250"/>
          <p14:tracePt t="205627" x="7991475" y="4286250"/>
          <p14:tracePt t="205643" x="8062913" y="4291013"/>
          <p14:tracePt t="205660" x="8096250" y="4300538"/>
          <p14:tracePt t="205677" x="8120063" y="4305300"/>
          <p14:tracePt t="205693" x="8143875" y="4329113"/>
          <p14:tracePt t="205710" x="8153400" y="4333875"/>
          <p14:tracePt t="205727" x="8162925" y="4343400"/>
          <p14:tracePt t="205743" x="8196263" y="4371975"/>
          <p14:tracePt t="205760" x="8220075" y="4386263"/>
          <p14:tracePt t="205777" x="8243888" y="4405313"/>
          <p14:tracePt t="205793" x="8267700" y="4414838"/>
          <p14:tracePt t="205810" x="8272463" y="4419600"/>
          <p14:tracePt t="205843" x="8272463" y="4429125"/>
          <p14:tracePt t="205860" x="8277225" y="4429125"/>
          <p14:tracePt t="207145" x="8262938" y="4395788"/>
          <p14:tracePt t="207152" x="8215313" y="4305300"/>
          <p14:tracePt t="207159" x="8186738" y="4233863"/>
          <p14:tracePt t="207176" x="8124825" y="4071938"/>
          <p14:tracePt t="207193" x="8086725" y="3952875"/>
          <p14:tracePt t="207209" x="8062913" y="3852863"/>
          <p14:tracePt t="207226" x="8053388" y="3833813"/>
          <p14:tracePt t="207259" x="8053388" y="3829050"/>
          <p14:tracePt t="207276" x="8058150" y="3833813"/>
          <p14:tracePt t="207293" x="8058150" y="3848100"/>
          <p14:tracePt t="207309" x="8062913" y="3862388"/>
          <p14:tracePt t="207326" x="8062913" y="3867150"/>
          <p14:tracePt t="207343" x="8062913" y="3876675"/>
          <p14:tracePt t="207359" x="8062913" y="3890963"/>
          <p14:tracePt t="207376" x="8062913" y="3895725"/>
          <p14:tracePt t="207409" x="8067675" y="3929063"/>
          <p14:tracePt t="207426" x="8067675" y="3962400"/>
          <p14:tracePt t="207443" x="8067675" y="3990975"/>
          <p14:tracePt t="207459" x="8067675" y="4048125"/>
          <p14:tracePt t="207476" x="8067675" y="4076700"/>
          <p14:tracePt t="207493" x="8067675" y="4100513"/>
          <p14:tracePt t="207509" x="8062913" y="4114800"/>
          <p14:tracePt t="207526" x="8062913" y="4119563"/>
          <p14:tracePt t="207574" x="8053388" y="4090988"/>
          <p14:tracePt t="207581" x="8053388" y="4062413"/>
          <p14:tracePt t="207593" x="8053388" y="4043363"/>
          <p14:tracePt t="207609" x="8048625" y="3948113"/>
          <p14:tracePt t="207626" x="8048625" y="3900488"/>
          <p14:tracePt t="207643" x="8048625" y="3867150"/>
          <p14:tracePt t="207659" x="8048625" y="3848100"/>
          <p14:tracePt t="207676" x="8048625" y="3843338"/>
          <p14:tracePt t="207754" x="8048625" y="3852863"/>
          <p14:tracePt t="207781" x="8048625" y="3876675"/>
          <p14:tracePt t="207788" x="8048625" y="3890963"/>
          <p14:tracePt t="207796" x="8048625" y="3905250"/>
          <p14:tracePt t="207809" x="8053388" y="3929063"/>
          <p14:tracePt t="207826" x="8058150" y="3995738"/>
          <p14:tracePt t="207843" x="8058150" y="4043363"/>
          <p14:tracePt t="207859" x="8058150" y="4076700"/>
          <p14:tracePt t="207876" x="8058150" y="4095750"/>
          <p14:tracePt t="207917" x="8053388" y="4067175"/>
          <p14:tracePt t="207926" x="8053388" y="4029075"/>
          <p14:tracePt t="207942" x="8053388" y="3929063"/>
          <p14:tracePt t="207959" x="8072438" y="3790950"/>
          <p14:tracePt t="207976" x="8077200" y="3733800"/>
          <p14:tracePt t="207993" x="8081963" y="3709988"/>
          <p14:tracePt t="208046" x="8081963" y="3714750"/>
          <p14:tracePt t="208053" x="8081963" y="3724275"/>
          <p14:tracePt t="208060" x="8081963" y="3729038"/>
          <p14:tracePt t="208076" x="8081963" y="3738563"/>
          <p14:tracePt t="208093" x="8081963" y="3748088"/>
          <p14:tracePt t="208109" x="8081963" y="3757613"/>
          <p14:tracePt t="208126" x="8077200" y="3781425"/>
          <p14:tracePt t="208142" x="8077200" y="3829050"/>
          <p14:tracePt t="208159" x="8081963" y="3900488"/>
          <p14:tracePt t="208160" x="8081963" y="3938588"/>
          <p14:tracePt t="208176" x="8077200" y="4024313"/>
          <p14:tracePt t="208192" x="8072438" y="4162425"/>
          <p14:tracePt t="208209" x="8062913" y="4243388"/>
          <p14:tracePt t="208226" x="8053388" y="4357688"/>
          <p14:tracePt t="208242" x="8048625" y="4400550"/>
          <p14:tracePt t="208259" x="8043863" y="4429125"/>
          <p14:tracePt t="208276" x="8043863" y="4443413"/>
          <p14:tracePt t="208377" x="8053388" y="4443413"/>
          <p14:tracePt t="208411" x="8058150" y="4438650"/>
          <p14:tracePt t="208432" x="8058150" y="4433888"/>
          <p14:tracePt t="208475" x="8067675" y="4429125"/>
          <p14:tracePt t="208490" x="8077200" y="4424363"/>
          <p14:tracePt t="208504" x="8086725" y="4419600"/>
          <p14:tracePt t="208511" x="8096250" y="4419600"/>
          <p14:tracePt t="208526" x="8120063" y="4419600"/>
          <p14:tracePt t="208542" x="8143875" y="4419600"/>
          <p14:tracePt t="208559" x="8172450" y="4419600"/>
          <p14:tracePt t="208576" x="8191500" y="4419600"/>
          <p14:tracePt t="208592" x="8201025" y="4419600"/>
          <p14:tracePt t="208626" x="8205788" y="4419600"/>
          <p14:tracePt t="208642" x="8210550" y="4419600"/>
          <p14:tracePt t="208683" x="8210550" y="4424363"/>
          <p14:tracePt t="208711" x="8215313" y="4424363"/>
          <p14:tracePt t="208740" x="8220075" y="4424363"/>
          <p14:tracePt t="208797" x="8220075" y="4429125"/>
          <p14:tracePt t="208968" x="8220075" y="4424363"/>
          <p14:tracePt t="209326" x="8220075" y="4429125"/>
          <p14:tracePt t="209341" x="8215313" y="4429125"/>
          <p14:tracePt t="209362" x="8215313" y="4433888"/>
          <p14:tracePt t="209369" x="8210550" y="4438650"/>
          <p14:tracePt t="209376" x="8205788" y="4438650"/>
          <p14:tracePt t="209392" x="8201025" y="4448175"/>
          <p14:tracePt t="209409" x="8196263" y="4457700"/>
          <p14:tracePt t="209425" x="8191500" y="4462463"/>
          <p14:tracePt t="209442" x="8186738" y="4471988"/>
          <p14:tracePt t="209459" x="8181975" y="4481513"/>
          <p14:tracePt t="209475" x="8177213" y="4486275"/>
          <p14:tracePt t="209492" x="8134350" y="4510088"/>
          <p14:tracePt t="209509" x="8091488" y="4548188"/>
          <p14:tracePt t="209525" x="8039100" y="4591050"/>
          <p14:tracePt t="209542" x="7953375" y="4652963"/>
          <p14:tracePt t="209559" x="7896225" y="4695825"/>
          <p14:tracePt t="209575" x="7853363" y="4729163"/>
          <p14:tracePt t="209592" x="7834313" y="4743450"/>
          <p14:tracePt t="209609" x="7829550" y="4752975"/>
          <p14:tracePt t="209625" x="7824788" y="4752975"/>
          <p14:tracePt t="209642" x="7820025" y="4757738"/>
          <p14:tracePt t="209805" x="7815263" y="4767263"/>
          <p14:tracePt t="209812" x="7810500" y="4772025"/>
          <p14:tracePt t="209825" x="7800975" y="4776788"/>
          <p14:tracePt t="209842" x="7786688" y="4800600"/>
          <p14:tracePt t="209859" x="7777163" y="4824413"/>
          <p14:tracePt t="209875" x="7767638" y="4838700"/>
          <p14:tracePt t="209892" x="7758113" y="4862513"/>
          <p14:tracePt t="209909" x="7753350" y="4872038"/>
          <p14:tracePt t="209925" x="7753350" y="4876800"/>
          <p14:tracePt t="209963" x="7753350" y="4886325"/>
          <p14:tracePt t="212768" x="7762875" y="4819650"/>
          <p14:tracePt t="212782" x="7762875" y="4786313"/>
          <p14:tracePt t="212789" x="7767638" y="4776788"/>
          <p14:tracePt t="212797" x="7767638" y="4762500"/>
          <p14:tracePt t="212808" x="7772400" y="4733925"/>
          <p14:tracePt t="212824" x="7815263" y="4662488"/>
          <p14:tracePt t="212841" x="7872413" y="4581525"/>
          <p14:tracePt t="212857" x="7920038" y="4533900"/>
          <p14:tracePt t="212874" x="7962900" y="4495800"/>
          <p14:tracePt t="212891" x="8005763" y="4452938"/>
          <p14:tracePt t="212907" x="8034338" y="4424363"/>
          <p14:tracePt t="212924" x="8058150" y="4386263"/>
          <p14:tracePt t="212941" x="8129588" y="4314825"/>
          <p14:tracePt t="212957" x="8181975" y="4286250"/>
          <p14:tracePt t="212974" x="8220075" y="4252913"/>
          <p14:tracePt t="212991" x="8267700" y="4214813"/>
          <p14:tracePt t="213007" x="8291513" y="4191000"/>
          <p14:tracePt t="213024" x="8305800" y="4171950"/>
          <p14:tracePt t="213041" x="8348663" y="4110038"/>
          <p14:tracePt t="213057" x="8382000" y="4081463"/>
          <p14:tracePt t="213074" x="8420100" y="4048125"/>
          <p14:tracePt t="213091" x="8439150" y="4024313"/>
          <p14:tracePt t="213107" x="8448675" y="4019550"/>
          <p14:tracePt t="213141" x="8448675" y="4014788"/>
          <p14:tracePt t="213157" x="8448675" y="4010025"/>
          <p14:tracePt t="213190" x="8448675" y="4005263"/>
          <p14:tracePt t="213197" x="8448675" y="4000500"/>
          <p14:tracePt t="213207" x="8443913" y="3995738"/>
          <p14:tracePt t="213224" x="8439150" y="3990975"/>
          <p14:tracePt t="213241" x="8429625" y="3986213"/>
          <p14:tracePt t="213257" x="8424863" y="3971925"/>
          <p14:tracePt t="213274" x="8415338" y="3962400"/>
          <p14:tracePt t="213291" x="8410575" y="3948113"/>
          <p14:tracePt t="213307" x="8391525" y="3886200"/>
          <p14:tracePt t="213324" x="8367713" y="3848100"/>
          <p14:tracePt t="213341" x="8358188" y="3824288"/>
          <p14:tracePt t="213357" x="8358188" y="3819525"/>
          <p14:tracePt t="213374" x="8353425" y="3810000"/>
          <p14:tracePt t="213391" x="8348663" y="3810000"/>
          <p14:tracePt t="213526" x="8343900" y="3810000"/>
          <p14:tracePt t="213577" x="8339138" y="3810000"/>
          <p14:tracePt t="213626" x="8334375" y="3810000"/>
          <p14:tracePt t="213634" x="8329613" y="3810000"/>
          <p14:tracePt t="213641" x="8324850" y="3810000"/>
          <p14:tracePt t="213657" x="8301038" y="3795713"/>
          <p14:tracePt t="213674" x="8286750" y="3790950"/>
          <p14:tracePt t="213691" x="8253413" y="3771900"/>
          <p14:tracePt t="213707" x="8248650" y="3767138"/>
          <p14:tracePt t="213724" x="8239125" y="3762375"/>
          <p14:tracePt t="213777" x="8234363" y="3762375"/>
          <p14:tracePt t="213784" x="8234363" y="3757613"/>
          <p14:tracePt t="213827" x="8234363" y="3748088"/>
          <p14:tracePt t="213920" x="8234363" y="3752850"/>
          <p14:tracePt t="213927" x="8229600" y="3757613"/>
          <p14:tracePt t="213941" x="8229600" y="3767138"/>
          <p14:tracePt t="213957" x="8229600" y="3795713"/>
          <p14:tracePt t="213974" x="8229600" y="3810000"/>
          <p14:tracePt t="213991" x="8229600" y="3843338"/>
          <p14:tracePt t="214007" x="8215313" y="3890963"/>
          <p14:tracePt t="214024" x="8205788" y="3924300"/>
          <p14:tracePt t="214040" x="8162925" y="4024313"/>
          <p14:tracePt t="214057" x="8134350" y="4129088"/>
          <p14:tracePt t="214074" x="8110538" y="4186238"/>
          <p14:tracePt t="214091" x="8101013" y="4233863"/>
          <p14:tracePt t="214107" x="8091488" y="4267200"/>
          <p14:tracePt t="214124" x="8091488" y="4276725"/>
          <p14:tracePt t="214140" x="8091488" y="4281488"/>
          <p14:tracePt t="214192" x="8091488" y="4286250"/>
          <p14:tracePt t="214263" x="8091488" y="4281488"/>
          <p14:tracePt t="214270" x="8091488" y="4276725"/>
          <p14:tracePt t="214285" x="8091488" y="4267200"/>
          <p14:tracePt t="214292" x="8091488" y="4257675"/>
          <p14:tracePt t="214307" x="8091488" y="4238625"/>
          <p14:tracePt t="214324" x="8091488" y="4229100"/>
          <p14:tracePt t="214340" x="8091488" y="4210050"/>
          <p14:tracePt t="214357" x="8091488" y="4205288"/>
          <p14:tracePt t="214542" x="8091488" y="4214813"/>
          <p14:tracePt t="214707" x="8096250" y="4214813"/>
          <p14:tracePt t="214750" x="8101013" y="4214813"/>
          <p14:tracePt t="214807" x="8101013" y="4210050"/>
          <p14:tracePt t="214850" x="8105775" y="4210050"/>
          <p14:tracePt t="214886" x="8110538" y="4210050"/>
          <p14:tracePt t="215022" x="8115300" y="4210050"/>
          <p14:tracePt t="215036" x="8120063" y="4210050"/>
          <p14:tracePt t="215043" x="8124825" y="4210050"/>
          <p14:tracePt t="215057" x="8129588" y="4214813"/>
          <p14:tracePt t="215073" x="8172450" y="4229100"/>
          <p14:tracePt t="215090" x="8196263" y="4243388"/>
          <p14:tracePt t="215107" x="8220075" y="4271963"/>
          <p14:tracePt t="215123" x="8234363" y="4281488"/>
          <p14:tracePt t="215140" x="8243888" y="4291013"/>
          <p14:tracePt t="215157" x="8248650" y="4295775"/>
          <p14:tracePt t="215173" x="8248650" y="4300538"/>
          <p14:tracePt t="215190" x="8253413" y="4310063"/>
          <p14:tracePt t="215223" x="8253413" y="4314825"/>
          <p14:tracePt t="215280" x="8253413" y="4319588"/>
          <p14:tracePt t="215344" x="8253413" y="4324350"/>
          <p14:tracePt t="215381" x="8253413" y="4329113"/>
          <p14:tracePt t="215452" x="8253413" y="4333875"/>
          <p14:tracePt t="215472" x="8253413" y="4338638"/>
          <p14:tracePt t="215494" x="8253413" y="4343400"/>
          <p14:tracePt t="215537" x="8253413" y="4348163"/>
          <p14:tracePt t="215573" x="8253413" y="4352925"/>
          <p14:tracePt t="215601" x="8248650" y="4357688"/>
          <p14:tracePt t="215608" x="8248650" y="4362450"/>
          <p14:tracePt t="215615" x="8248650" y="4367213"/>
          <p14:tracePt t="215645" x="8248650" y="4371975"/>
          <p14:tracePt t="215652" x="8239125" y="4371975"/>
          <p14:tracePt t="215666" x="8239125" y="4376738"/>
          <p14:tracePt t="215687" x="8234363" y="4381500"/>
          <p14:tracePt t="215709" x="8229600" y="4381500"/>
          <p14:tracePt t="215723" x="8224838" y="4381500"/>
          <p14:tracePt t="215730" x="8220075" y="4381500"/>
          <p14:tracePt t="215751" x="8215313" y="4381500"/>
          <p14:tracePt t="215759" x="8215313" y="4376738"/>
          <p14:tracePt t="215773" x="8205788" y="4362450"/>
          <p14:tracePt t="215790" x="8201025" y="4352925"/>
          <p14:tracePt t="215807" x="8196263" y="4338638"/>
          <p14:tracePt t="215823" x="8196263" y="4310063"/>
          <p14:tracePt t="215840" x="8196263" y="4291013"/>
          <p14:tracePt t="215857" x="8196263" y="4281488"/>
          <p14:tracePt t="215873" x="8196263" y="4267200"/>
          <p14:tracePt t="215890" x="8201025" y="4257675"/>
          <p14:tracePt t="215906" x="8201025" y="4248150"/>
          <p14:tracePt t="215923" x="8205788" y="4233863"/>
          <p14:tracePt t="215940" x="8205788" y="4229100"/>
          <p14:tracePt t="215956" x="8210550" y="4224338"/>
          <p14:tracePt t="215973" x="8210550" y="4210050"/>
          <p14:tracePt t="215990" x="8215313" y="4210050"/>
          <p14:tracePt t="216023" x="8215313" y="4205288"/>
          <p14:tracePt t="216040" x="8215313" y="4200525"/>
          <p14:tracePt t="216059" x="8220075" y="4195763"/>
          <p14:tracePt t="216073" x="8220075" y="4191000"/>
          <p14:tracePt t="216090" x="8220075" y="4167188"/>
          <p14:tracePt t="216106" x="8220075" y="4143375"/>
          <p14:tracePt t="216123" x="8220075" y="4095750"/>
          <p14:tracePt t="216140" x="8220075" y="4062413"/>
          <p14:tracePt t="216156" x="8205788" y="4024313"/>
          <p14:tracePt t="216173" x="8186738" y="3986213"/>
          <p14:tracePt t="216190" x="8162925" y="3967163"/>
          <p14:tracePt t="216206" x="8148638" y="3943350"/>
          <p14:tracePt t="216224" x="8124825" y="3924300"/>
          <p14:tracePt t="216240" x="8110538" y="3914775"/>
          <p14:tracePt t="216256" x="8101013" y="3900488"/>
          <p14:tracePt t="216273" x="8091488" y="3890963"/>
          <p14:tracePt t="216290" x="8086725" y="3886200"/>
          <p14:tracePt t="216417" x="8086725" y="3890963"/>
          <p14:tracePt t="216431" x="8086725" y="3895725"/>
          <p14:tracePt t="216453" x="8091488" y="3900488"/>
          <p14:tracePt t="216489" x="8096250" y="3905250"/>
          <p14:tracePt t="216524" x="8096250" y="3914775"/>
          <p14:tracePt t="216597" x="8096250" y="3919538"/>
          <p14:tracePt t="216617" x="8105775" y="3919538"/>
          <p14:tracePt t="216624" x="8115300" y="3924300"/>
          <p14:tracePt t="216632" x="8124825" y="3929063"/>
          <p14:tracePt t="216639" x="8134350" y="3929063"/>
          <p14:tracePt t="216656" x="8167688" y="3929063"/>
          <p14:tracePt t="216673" x="8196263" y="3929063"/>
          <p14:tracePt t="216689" x="8229600" y="3929063"/>
          <p14:tracePt t="216706" x="8253413" y="3924300"/>
          <p14:tracePt t="216723" x="8267700" y="3924300"/>
          <p14:tracePt t="216739" x="8286750" y="3924300"/>
          <p14:tracePt t="216756" x="8296275" y="3919538"/>
          <p14:tracePt t="216773" x="8305800" y="3919538"/>
          <p14:tracePt t="216789" x="8315325" y="3919538"/>
          <p14:tracePt t="216823" x="8320088" y="3919538"/>
          <p14:tracePt t="216861" x="8324850" y="3919538"/>
          <p14:tracePt t="216932" x="8334375" y="3919538"/>
          <p14:tracePt t="216954" x="8334375" y="3924300"/>
          <p14:tracePt t="216968" x="8334375" y="3929063"/>
          <p14:tracePt t="216997" x="8339138" y="3929063"/>
          <p14:tracePt t="217025" x="8339138" y="3933825"/>
          <p14:tracePt t="217068" x="8343900" y="3933825"/>
          <p14:tracePt t="217168" x="8348663" y="3933825"/>
          <p14:tracePt t="217219" x="8348663" y="3938588"/>
          <p14:tracePt t="217254" x="8348663" y="3943350"/>
          <p14:tracePt t="217290" x="8348663" y="3948113"/>
          <p14:tracePt t="217319" x="8348663" y="3952875"/>
          <p14:tracePt t="217347" x="8348663" y="3957638"/>
          <p14:tracePt t="217361" x="8343900" y="3957638"/>
          <p14:tracePt t="217368" x="8343900" y="3962400"/>
          <p14:tracePt t="217376" x="8339138" y="3971925"/>
          <p14:tracePt t="217404" x="8305800" y="4000500"/>
          <p14:tracePt t="217411" x="8296275" y="4024313"/>
          <p14:tracePt t="217423" x="8258175" y="4052888"/>
          <p14:tracePt t="217440" x="8153400" y="4143375"/>
          <p14:tracePt t="217456" x="8086725" y="4205288"/>
          <p14:tracePt t="217473" x="8029575" y="4257675"/>
          <p14:tracePt t="217489" x="7981950" y="4295775"/>
          <p14:tracePt t="217506" x="7948613" y="4324350"/>
          <p14:tracePt t="217523" x="7939088" y="4333875"/>
          <p14:tracePt t="217539" x="7939088" y="4338638"/>
          <p14:tracePt t="217573" x="7934325" y="4338638"/>
          <p14:tracePt t="217597" x="7929563" y="4333875"/>
          <p14:tracePt t="217612" x="7929563" y="4329113"/>
          <p14:tracePt t="217622" x="7929563" y="4319588"/>
          <p14:tracePt t="217639" x="7934325" y="4310063"/>
          <p14:tracePt t="217656" x="7934325" y="4300538"/>
          <p14:tracePt t="217673" x="7953375" y="4271963"/>
          <p14:tracePt t="217689" x="7958138" y="4271963"/>
          <p14:tracePt t="217723" x="7972425" y="4238625"/>
          <p14:tracePt t="217739" x="7981950" y="4224338"/>
          <p14:tracePt t="217756" x="7981950" y="4219575"/>
          <p14:tracePt t="217789" x="7986713" y="4214813"/>
          <p14:tracePt t="217806" x="8015288" y="4200525"/>
          <p14:tracePt t="217822" x="8048625" y="4191000"/>
          <p14:tracePt t="217839" x="8086725" y="4186238"/>
          <p14:tracePt t="217840" x="8096250" y="4186238"/>
          <p14:tracePt t="217856" x="8120063" y="4181475"/>
          <p14:tracePt t="217872" x="8143875" y="4181475"/>
          <p14:tracePt t="217889" x="8167688" y="4176713"/>
          <p14:tracePt t="217906" x="8205788" y="4176713"/>
          <p14:tracePt t="217923" x="8229600" y="4176713"/>
          <p14:tracePt t="217939" x="8258175" y="4176713"/>
          <p14:tracePt t="217956" x="8296275" y="4176713"/>
          <p14:tracePt t="217972" x="8315325" y="4176713"/>
          <p14:tracePt t="217989" x="8324850" y="4176713"/>
          <p14:tracePt t="218006" x="8329613" y="4176713"/>
          <p14:tracePt t="218041" x="8334375" y="4176713"/>
          <p14:tracePt t="218077" x="8339138" y="4176713"/>
          <p14:tracePt t="218113" x="8343900" y="4176713"/>
          <p14:tracePt t="218236" x="8348663" y="4176713"/>
          <p14:tracePt t="218356" x="8348663" y="4181475"/>
          <p14:tracePt t="218428" x="8348663" y="4186238"/>
          <p14:tracePt t="218485" x="8348663" y="4191000"/>
          <p14:tracePt t="218521" x="8348663" y="4195763"/>
          <p14:tracePt t="218714" x="8343900" y="4200525"/>
          <p14:tracePt t="218742" x="8339138" y="4205288"/>
          <p14:tracePt t="218778" x="8334375" y="4205288"/>
          <p14:tracePt t="218843" x="8329613" y="4205288"/>
          <p14:tracePt t="218915" x="8329613" y="4210050"/>
          <p14:tracePt t="219430" x="8324850" y="4224338"/>
          <p14:tracePt t="219436" x="8320088" y="4238625"/>
          <p14:tracePt t="219444" x="8315325" y="4252913"/>
          <p14:tracePt t="219455" x="8305800" y="4267200"/>
          <p14:tracePt t="219472" x="8291513" y="4295775"/>
          <p14:tracePt t="219489" x="8281988" y="4305300"/>
          <p14:tracePt t="219505" x="8277225" y="4319588"/>
          <p14:tracePt t="219522" x="8267700" y="4329113"/>
          <p14:tracePt t="219558" x="8267700" y="4333875"/>
          <p14:tracePt t="219572" x="8262938" y="4333875"/>
          <p14:tracePt t="219594" x="8262938" y="4338638"/>
          <p14:tracePt t="219615" x="8262938" y="4343400"/>
          <p14:tracePt t="219622" x="8258175" y="4343400"/>
          <p14:tracePt t="219651" x="8253413" y="4348163"/>
          <p14:tracePt t="219672" x="8253413" y="4352925"/>
          <p14:tracePt t="219694" x="8248650" y="4357688"/>
          <p14:tracePt t="219730" x="8239125" y="4357688"/>
          <p14:tracePt t="219744" x="8239125" y="4362450"/>
          <p14:tracePt t="219801" x="8234363" y="4362450"/>
          <p14:tracePt t="226615" x="0" y="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</a:t>
            </a:r>
            <a:r>
              <a:rPr lang="en-US" sz="2500" b="1" dirty="0" smtClean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Formulas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46304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457200" y="146304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6" name="Text 4"/>
          <p:cNvSpPr/>
          <p:nvPr/>
        </p:nvSpPr>
        <p:spPr>
          <a:xfrm>
            <a:off x="566928" y="146304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EGI</a:t>
            </a:r>
            <a:endParaRPr lang="en-US" sz="1250" dirty="0"/>
          </a:p>
        </p:txBody>
      </p:sp>
      <p:sp>
        <p:nvSpPr>
          <p:cNvPr id="7" name="Text 5"/>
          <p:cNvSpPr/>
          <p:nvPr/>
        </p:nvSpPr>
        <p:spPr>
          <a:xfrm>
            <a:off x="585216" y="182880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PGI − Vacancy &amp; Collection Loss + Other Income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3246120" y="146304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3246120" y="146304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10" name="Text 8"/>
          <p:cNvSpPr/>
          <p:nvPr/>
        </p:nvSpPr>
        <p:spPr>
          <a:xfrm>
            <a:off x="3355848" y="146304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3374136" y="182880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EGI − Operating Expenses (excl. debt &amp; taxes)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035040" y="146304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035040" y="146304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14" name="Text 12"/>
          <p:cNvSpPr/>
          <p:nvPr/>
        </p:nvSpPr>
        <p:spPr>
          <a:xfrm>
            <a:off x="6144768" y="146304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Direct Cap Value</a:t>
            </a:r>
            <a:endParaRPr lang="en-US" sz="1250" dirty="0"/>
          </a:p>
        </p:txBody>
      </p:sp>
      <p:sp>
        <p:nvSpPr>
          <p:cNvPr id="15" name="Text 13"/>
          <p:cNvSpPr/>
          <p:nvPr/>
        </p:nvSpPr>
        <p:spPr>
          <a:xfrm>
            <a:off x="6163056" y="182880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÷ Cap Rate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457200" y="246888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57200" y="246888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18" name="Text 16"/>
          <p:cNvSpPr/>
          <p:nvPr/>
        </p:nvSpPr>
        <p:spPr>
          <a:xfrm>
            <a:off x="566928" y="246888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Cap Rate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585216" y="283464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÷ Property Value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3246120" y="246888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3246120" y="246888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22" name="Text 20"/>
          <p:cNvSpPr/>
          <p:nvPr/>
        </p:nvSpPr>
        <p:spPr>
          <a:xfrm>
            <a:off x="3355848" y="246888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GRM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3374136" y="283464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Property Price ÷ Annual Gross Rent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035040" y="246888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6035040" y="246888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26" name="Text 24"/>
          <p:cNvSpPr/>
          <p:nvPr/>
        </p:nvSpPr>
        <p:spPr>
          <a:xfrm>
            <a:off x="6144768" y="246888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Est. Value (GRM)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6163056" y="283464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Gross Rent × Typical GRM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457200" y="347472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457200" y="347472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30" name="Text 28"/>
          <p:cNvSpPr/>
          <p:nvPr/>
        </p:nvSpPr>
        <p:spPr>
          <a:xfrm>
            <a:off x="566928" y="347472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Terminal Value</a:t>
            </a:r>
            <a:endParaRPr lang="en-US" sz="1250" dirty="0"/>
          </a:p>
        </p:txBody>
      </p:sp>
      <p:sp>
        <p:nvSpPr>
          <p:cNvPr id="31" name="Text 29"/>
          <p:cNvSpPr/>
          <p:nvPr/>
        </p:nvSpPr>
        <p:spPr>
          <a:xfrm>
            <a:off x="585216" y="384048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(Year n+1) ÷ Exit Cap Rate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3246120" y="347472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3" name="Shape 31"/>
          <p:cNvSpPr/>
          <p:nvPr/>
        </p:nvSpPr>
        <p:spPr>
          <a:xfrm>
            <a:off x="3246120" y="347472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34" name="Text 32"/>
          <p:cNvSpPr/>
          <p:nvPr/>
        </p:nvSpPr>
        <p:spPr>
          <a:xfrm>
            <a:off x="3355848" y="347472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DCF Value</a:t>
            </a:r>
            <a:endParaRPr lang="en-US" sz="1250" dirty="0"/>
          </a:p>
        </p:txBody>
      </p:sp>
      <p:sp>
        <p:nvSpPr>
          <p:cNvPr id="35" name="Text 33"/>
          <p:cNvSpPr/>
          <p:nvPr/>
        </p:nvSpPr>
        <p:spPr>
          <a:xfrm>
            <a:off x="3374136" y="384048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Σ [NOIₜ ÷ (1+r)ᵗ] + TV ÷ (1+r)ⁿ</a:t>
            </a:r>
            <a:endParaRPr lang="en-US" sz="1100" dirty="0"/>
          </a:p>
        </p:txBody>
      </p:sp>
      <p:sp>
        <p:nvSpPr>
          <p:cNvPr id="36" name="Shape 34"/>
          <p:cNvSpPr/>
          <p:nvPr/>
        </p:nvSpPr>
        <p:spPr>
          <a:xfrm>
            <a:off x="6035040" y="3474720"/>
            <a:ext cx="2651760" cy="868680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7" name="Shape 35"/>
          <p:cNvSpPr/>
          <p:nvPr/>
        </p:nvSpPr>
        <p:spPr>
          <a:xfrm>
            <a:off x="6035040" y="3474720"/>
            <a:ext cx="2651760" cy="329184"/>
          </a:xfrm>
          <a:prstGeom prst="rect">
            <a:avLst/>
          </a:prstGeom>
          <a:solidFill>
            <a:srgbClr val="1E2A38"/>
          </a:solidFill>
          <a:ln/>
        </p:spPr>
      </p:sp>
      <p:sp>
        <p:nvSpPr>
          <p:cNvPr id="38" name="Text 36"/>
          <p:cNvSpPr/>
          <p:nvPr/>
        </p:nvSpPr>
        <p:spPr>
          <a:xfrm>
            <a:off x="6144768" y="3474720"/>
            <a:ext cx="243230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Discount Factor</a:t>
            </a:r>
            <a:endParaRPr lang="en-US" sz="1250" dirty="0"/>
          </a:p>
        </p:txBody>
      </p:sp>
      <p:sp>
        <p:nvSpPr>
          <p:cNvPr id="39" name="Text 37"/>
          <p:cNvSpPr/>
          <p:nvPr/>
        </p:nvSpPr>
        <p:spPr>
          <a:xfrm>
            <a:off x="6163056" y="3840480"/>
            <a:ext cx="23957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÷ (1 + r)ᵗ</a:t>
            </a:r>
            <a:endParaRPr lang="en-US" sz="1100" dirty="0"/>
          </a:p>
        </p:txBody>
      </p:sp>
      <p:sp>
        <p:nvSpPr>
          <p:cNvPr id="40" name="Text 38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41" name="Text 39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32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623"/>
    </mc:Choice>
    <mc:Fallback xmlns="">
      <p:transition spd="slow" advTm="4162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04" x="3957638" y="1876425"/>
          <p14:tracePt t="18101" x="3948113" y="1871663"/>
          <p14:tracePt t="18108" x="3924300" y="1862138"/>
          <p14:tracePt t="18115" x="3905250" y="1857375"/>
          <p14:tracePt t="18128" x="3890963" y="1847850"/>
          <p14:tracePt t="18145" x="3805238" y="1809750"/>
          <p14:tracePt t="18161" x="3733800" y="1795463"/>
          <p14:tracePt t="18178" x="3671888" y="1776413"/>
          <p14:tracePt t="18195" x="3638550" y="1766888"/>
          <p14:tracePt t="18211" x="3624263" y="1757363"/>
          <p14:tracePt t="18228" x="3605213" y="1747838"/>
          <p14:tracePt t="18245" x="3600450" y="1747838"/>
          <p14:tracePt t="18261" x="3595688" y="1738313"/>
          <p14:tracePt t="18278" x="3590925" y="1738313"/>
          <p14:tracePt t="18295" x="3590925" y="1733550"/>
          <p14:tracePt t="18328" x="3590925" y="1728788"/>
          <p14:tracePt t="18410" x="3581400" y="1728788"/>
          <p14:tracePt t="18459" x="3576638" y="1733550"/>
          <p14:tracePt t="18480" x="3576638" y="1738313"/>
          <p14:tracePt t="18487" x="3571875" y="1743075"/>
          <p14:tracePt t="18508" x="3571875" y="1747838"/>
          <p14:tracePt t="18522" x="3571875" y="1752600"/>
          <p14:tracePt t="18543" x="3571875" y="1757363"/>
          <p14:tracePt t="18607" x="3571875" y="1762125"/>
          <p14:tracePt t="18669" x="3571875" y="1766888"/>
          <p14:tracePt t="18705" x="3571875" y="1771650"/>
          <p14:tracePt t="18711" x="3576638" y="1771650"/>
          <p14:tracePt t="18732" x="3576638" y="1776413"/>
          <p14:tracePt t="18760" x="3576638" y="1781175"/>
          <p14:tracePt t="18768" x="3586163" y="1781175"/>
          <p14:tracePt t="18831" x="3590925" y="1781175"/>
          <p14:tracePt t="18852" x="3590925" y="1785938"/>
          <p14:tracePt t="18964" x="3595688" y="1785938"/>
          <p14:tracePt t="18978" x="3595688" y="1790700"/>
          <p14:tracePt t="19013" x="3595688" y="1795463"/>
          <p14:tracePt t="19076" x="3595688" y="1800225"/>
          <p14:tracePt t="19083" x="3600450" y="1800225"/>
          <p14:tracePt t="19111" x="3600450" y="1804988"/>
          <p14:tracePt t="19147" x="3600450" y="1809750"/>
          <p14:tracePt t="19154" x="3605213" y="1809750"/>
          <p14:tracePt t="19209" x="3605213" y="1814513"/>
          <p14:tracePt t="19266" x="3605213" y="1819275"/>
          <p14:tracePt t="19273" x="3609975" y="1819275"/>
          <p14:tracePt t="19280" x="3614738" y="1824038"/>
          <p14:tracePt t="19294" x="3619500" y="1828800"/>
          <p14:tracePt t="19311" x="3629025" y="1843088"/>
          <p14:tracePt t="19327" x="3657600" y="1866900"/>
          <p14:tracePt t="19344" x="3724275" y="1890713"/>
          <p14:tracePt t="19361" x="3771900" y="1909763"/>
          <p14:tracePt t="19378" x="3829050" y="1919288"/>
          <p14:tracePt t="19394" x="3867150" y="1928813"/>
          <p14:tracePt t="19411" x="3905250" y="1928813"/>
          <p14:tracePt t="19427" x="3976688" y="1928813"/>
          <p14:tracePt t="19444" x="4029075" y="1928813"/>
          <p14:tracePt t="19461" x="4076700" y="1928813"/>
          <p14:tracePt t="19478" x="4171950" y="1928813"/>
          <p14:tracePt t="19494" x="4229100" y="1928813"/>
          <p14:tracePt t="19511" x="4300538" y="1928813"/>
          <p14:tracePt t="19527" x="4329113" y="1928813"/>
          <p14:tracePt t="19544" x="4367213" y="1924050"/>
          <p14:tracePt t="19561" x="4443413" y="1909763"/>
          <p14:tracePt t="19577" x="4510088" y="1890713"/>
          <p14:tracePt t="19594" x="4557713" y="1876425"/>
          <p14:tracePt t="19611" x="4619625" y="1847850"/>
          <p14:tracePt t="19627" x="4662488" y="1824038"/>
          <p14:tracePt t="19644" x="4738688" y="1781175"/>
          <p14:tracePt t="19661" x="4791075" y="1757363"/>
          <p14:tracePt t="19677" x="4843463" y="1724025"/>
          <p14:tracePt t="19694" x="4924425" y="1695450"/>
          <p14:tracePt t="19711" x="4986338" y="1671638"/>
          <p14:tracePt t="19727" x="5062538" y="1652588"/>
          <p14:tracePt t="19744" x="5248275" y="1600200"/>
          <p14:tracePt t="19761" x="5438775" y="1552575"/>
          <p14:tracePt t="19778" x="5762625" y="1533525"/>
          <p14:tracePt t="19794" x="6010275" y="1533525"/>
          <p14:tracePt t="19811" x="6348413" y="1557338"/>
          <p14:tracePt t="19827" x="6686550" y="1624013"/>
          <p14:tracePt t="19844" x="6743700" y="1633538"/>
          <p14:tracePt t="20277" x="6777038" y="1666875"/>
          <p14:tracePt t="20284" x="6805613" y="1709738"/>
          <p14:tracePt t="20294" x="6829425" y="1747838"/>
          <p14:tracePt t="20311" x="6905625" y="1866900"/>
          <p14:tracePt t="20327" x="6934200" y="1933575"/>
          <p14:tracePt t="20344" x="6962775" y="2000250"/>
          <p14:tracePt t="20360" x="6977063" y="2066925"/>
          <p14:tracePt t="20377" x="6986588" y="2085975"/>
          <p14:tracePt t="20394" x="6986588" y="2090738"/>
          <p14:tracePt t="20411" x="6986588" y="2095500"/>
          <p14:tracePt t="20444" x="6991350" y="2095500"/>
          <p14:tracePt t="20501" x="6996113" y="2095500"/>
          <p14:tracePt t="20515" x="7000875" y="2095500"/>
          <p14:tracePt t="20522" x="7000875" y="2090738"/>
          <p14:tracePt t="20529" x="7000875" y="2085975"/>
          <p14:tracePt t="20544" x="7005638" y="2076450"/>
          <p14:tracePt t="20560" x="7019925" y="2052638"/>
          <p14:tracePt t="20577" x="7043738" y="1990725"/>
          <p14:tracePt t="20594" x="7081838" y="1947863"/>
          <p14:tracePt t="20610" x="7124700" y="1914525"/>
          <p14:tracePt t="20627" x="7200900" y="1866900"/>
          <p14:tracePt t="20644" x="7243763" y="1847850"/>
          <p14:tracePt t="20660" x="7286625" y="1833563"/>
          <p14:tracePt t="20677" x="7362825" y="1804988"/>
          <p14:tracePt t="20694" x="7405688" y="1795463"/>
          <p14:tracePt t="20711" x="7448550" y="1781175"/>
          <p14:tracePt t="20727" x="7462838" y="1776413"/>
          <p14:tracePt t="20744" x="7477125" y="1771650"/>
          <p14:tracePt t="20760" x="7496175" y="1766888"/>
          <p14:tracePt t="20777" x="7505700" y="1762125"/>
          <p14:tracePt t="20794" x="7510463" y="1762125"/>
          <p14:tracePt t="20810" x="7519988" y="1762125"/>
          <p14:tracePt t="20827" x="7524750" y="1762125"/>
          <p14:tracePt t="20887" x="7529513" y="1762125"/>
          <p14:tracePt t="20978" x="7524750" y="1762125"/>
          <p14:tracePt t="20985" x="7519988" y="1762125"/>
          <p14:tracePt t="20994" x="7515225" y="1762125"/>
          <p14:tracePt t="21010" x="7505700" y="1762125"/>
          <p14:tracePt t="21027" x="7500938" y="1762125"/>
          <p14:tracePt t="21048" x="7453313" y="1752600"/>
          <p14:tracePt t="21060" x="7434263" y="1747838"/>
          <p14:tracePt t="21077" x="7310438" y="1747838"/>
          <p14:tracePt t="21094" x="7162800" y="1747838"/>
          <p14:tracePt t="21110" x="7005638" y="1762125"/>
          <p14:tracePt t="21127" x="6643688" y="1819275"/>
          <p14:tracePt t="21144" x="6372225" y="1857375"/>
          <p14:tracePt t="21160" x="5957888" y="1938338"/>
          <p14:tracePt t="21177" x="5719763" y="2009775"/>
          <p14:tracePt t="21194" x="5500688" y="2105025"/>
          <p14:tracePt t="21210" x="5286375" y="2190750"/>
          <p14:tracePt t="21227" x="5186363" y="2228850"/>
          <p14:tracePt t="21244" x="5100638" y="2257425"/>
          <p14:tracePt t="21260" x="5005388" y="2290763"/>
          <p14:tracePt t="21277" x="4962525" y="2295525"/>
          <p14:tracePt t="21293" x="4948238" y="2295525"/>
          <p14:tracePt t="21743" x="4900613" y="2309813"/>
          <p14:tracePt t="21750" x="4824413" y="2328863"/>
          <p14:tracePt t="21760" x="4695825" y="2376488"/>
          <p14:tracePt t="21777" x="4433888" y="2452688"/>
          <p14:tracePt t="21793" x="3948113" y="2586038"/>
          <p14:tracePt t="21810" x="3552825" y="2671763"/>
          <p14:tracePt t="21827" x="2933700" y="2771775"/>
          <p14:tracePt t="21843" x="2547938" y="2824163"/>
          <p14:tracePt t="21860" x="2224088" y="2862263"/>
          <p14:tracePt t="21877" x="1890713" y="2919413"/>
          <p14:tracePt t="21893" x="1781175" y="2952750"/>
          <p14:tracePt t="21910" x="1685925" y="2967038"/>
          <p14:tracePt t="21927" x="1609725" y="2976563"/>
          <p14:tracePt t="21943" x="1585913" y="2976563"/>
          <p14:tracePt t="21960" x="1576388" y="2971800"/>
          <p14:tracePt t="21977" x="1566863" y="2967038"/>
          <p14:tracePt t="22010" x="1552575" y="2952750"/>
          <p14:tracePt t="22027" x="1543050" y="2947988"/>
          <p14:tracePt t="22043" x="1538288" y="2943225"/>
          <p14:tracePt t="22060" x="1524000" y="2938463"/>
          <p14:tracePt t="22077" x="1514475" y="2933700"/>
          <p14:tracePt t="22110" x="1509713" y="2928938"/>
          <p14:tracePt t="22127" x="1509713" y="2924175"/>
          <p14:tracePt t="22143" x="1504950" y="2919413"/>
          <p14:tracePt t="22160" x="1500188" y="2914650"/>
          <p14:tracePt t="22177" x="1500188" y="2909888"/>
          <p14:tracePt t="22193" x="1500188" y="2905125"/>
          <p14:tracePt t="22227" x="1504950" y="2900363"/>
          <p14:tracePt t="22243" x="1504950" y="2895600"/>
          <p14:tracePt t="22276" x="1509713" y="2895600"/>
          <p14:tracePt t="22293" x="1509713" y="2890838"/>
          <p14:tracePt t="22310" x="1514475" y="2886075"/>
          <p14:tracePt t="22360" x="1519238" y="2886075"/>
          <p14:tracePt t="22395" x="1524000" y="2886075"/>
          <p14:tracePt t="22423" x="1528763" y="2886075"/>
          <p14:tracePt t="22564" x="1528763" y="2881313"/>
          <p14:tracePt t="22571" x="1533525" y="2881313"/>
          <p14:tracePt t="22648" x="1538288" y="2876550"/>
          <p14:tracePt t="22704" x="1543050" y="2876550"/>
          <p14:tracePt t="22711" x="1547813" y="2876550"/>
          <p14:tracePt t="22732" x="1576388" y="2871788"/>
          <p14:tracePt t="22743" x="1600200" y="2871788"/>
          <p14:tracePt t="22760" x="1652588" y="2867025"/>
          <p14:tracePt t="22776" x="1766888" y="2857500"/>
          <p14:tracePt t="22793" x="1843088" y="2852738"/>
          <p14:tracePt t="22810" x="1971675" y="2852738"/>
          <p14:tracePt t="22826" x="2052638" y="2852738"/>
          <p14:tracePt t="22843" x="2138363" y="2852738"/>
          <p14:tracePt t="22860" x="2286000" y="2867025"/>
          <p14:tracePt t="22876" x="2366963" y="2871788"/>
          <p14:tracePt t="22893" x="2495550" y="2881313"/>
          <p14:tracePt t="22910" x="2571750" y="2886075"/>
          <p14:tracePt t="22926" x="2643188" y="2890838"/>
          <p14:tracePt t="22944" x="2714625" y="2895600"/>
          <p14:tracePt t="22960" x="2786063" y="2900363"/>
          <p14:tracePt t="22976" x="2843213" y="2905125"/>
          <p14:tracePt t="22993" x="2909888" y="2905125"/>
          <p14:tracePt t="23010" x="2952750" y="2914650"/>
          <p14:tracePt t="23026" x="3000375" y="2914650"/>
          <p14:tracePt t="23043" x="3038475" y="2914650"/>
          <p14:tracePt t="23060" x="3071813" y="2914650"/>
          <p14:tracePt t="23076" x="3114675" y="2914650"/>
          <p14:tracePt t="23093" x="3138488" y="2914650"/>
          <p14:tracePt t="23110" x="3157538" y="2914650"/>
          <p14:tracePt t="23126" x="3186113" y="2914650"/>
          <p14:tracePt t="23143" x="3209925" y="2914650"/>
          <p14:tracePt t="23160" x="3243263" y="2914650"/>
          <p14:tracePt t="23176" x="3267075" y="2914650"/>
          <p14:tracePt t="23193" x="3290888" y="2914650"/>
          <p14:tracePt t="23210" x="3328988" y="2914650"/>
          <p14:tracePt t="23226" x="3348038" y="2914650"/>
          <p14:tracePt t="23243" x="3367088" y="2914650"/>
          <p14:tracePt t="23260" x="3386138" y="2914650"/>
          <p14:tracePt t="23276" x="3395663" y="2914650"/>
          <p14:tracePt t="23293" x="3429000" y="2914650"/>
          <p14:tracePt t="23309" x="3452813" y="2909888"/>
          <p14:tracePt t="23326" x="3495675" y="2900363"/>
          <p14:tracePt t="23343" x="3533775" y="2890838"/>
          <p14:tracePt t="23360" x="3552825" y="2881313"/>
          <p14:tracePt t="23376" x="3571875" y="2871788"/>
          <p14:tracePt t="23393" x="3581400" y="2862263"/>
          <p14:tracePt t="23409" x="3590925" y="2862263"/>
          <p14:tracePt t="23426" x="3595688" y="2852738"/>
          <p14:tracePt t="23459" x="3600450" y="2843213"/>
          <p14:tracePt t="23493" x="3600450" y="2838450"/>
          <p14:tracePt t="28846" x="3633788" y="2828925"/>
          <p14:tracePt t="28855" x="3695700" y="2819400"/>
          <p14:tracePt t="28860" x="3752850" y="2809875"/>
          <p14:tracePt t="28874" x="3862388" y="2781300"/>
          <p14:tracePt t="28891" x="3990975" y="2767013"/>
          <p14:tracePt t="28908" x="4110038" y="2762250"/>
          <p14:tracePt t="28924" x="4352925" y="2762250"/>
          <p14:tracePt t="28941" x="4462463" y="2762250"/>
          <p14:tracePt t="28958" x="4610100" y="2776538"/>
          <p14:tracePt t="28974" x="4672013" y="2781300"/>
          <p14:tracePt t="28991" x="4719638" y="2790825"/>
          <p14:tracePt t="29008" x="4757738" y="2795588"/>
          <p14:tracePt t="29024" x="4767263" y="2795588"/>
          <p14:tracePt t="29058" x="4772025" y="2795588"/>
          <p14:tracePt t="29154" x="4767263" y="2795588"/>
          <p14:tracePt t="29160" x="4757738" y="2795588"/>
          <p14:tracePt t="29175" x="4752975" y="2795588"/>
          <p14:tracePt t="29191" x="4748213" y="2795588"/>
          <p14:tracePt t="29208" x="4743450" y="2790825"/>
          <p14:tracePt t="29241" x="4738688" y="2790825"/>
          <p14:tracePt t="29259" x="4733925" y="2790825"/>
          <p14:tracePt t="29519" x="4752975" y="2800350"/>
          <p14:tracePt t="29526" x="4767263" y="2814638"/>
          <p14:tracePt t="29541" x="4824413" y="2838450"/>
          <p14:tracePt t="29557" x="4895850" y="2867025"/>
          <p14:tracePt t="29574" x="4995863" y="2895600"/>
          <p14:tracePt t="29591" x="5053013" y="2919413"/>
          <p14:tracePt t="29607" x="5114925" y="2943225"/>
          <p14:tracePt t="29624" x="5205413" y="2981325"/>
          <p14:tracePt t="29641" x="5257800" y="3014663"/>
          <p14:tracePt t="29657" x="5295900" y="3048000"/>
          <p14:tracePt t="29674" x="5338763" y="3109913"/>
          <p14:tracePt t="29691" x="5362575" y="3143250"/>
          <p14:tracePt t="29707" x="5381625" y="3186113"/>
          <p14:tracePt t="29724" x="5391150" y="3209925"/>
          <p14:tracePt t="29741" x="5391150" y="3248025"/>
          <p14:tracePt t="29757" x="5376863" y="3319463"/>
          <p14:tracePt t="29774" x="5357813" y="3362325"/>
          <p14:tracePt t="29791" x="5329238" y="3405188"/>
          <p14:tracePt t="29807" x="5229225" y="3467100"/>
          <p14:tracePt t="29824" x="5133975" y="3509963"/>
          <p14:tracePt t="29841" x="4981575" y="3557588"/>
          <p14:tracePt t="29857" x="4852988" y="3586163"/>
          <p14:tracePt t="29874" x="4714875" y="3600450"/>
          <p14:tracePt t="29891" x="4510088" y="3605213"/>
          <p14:tracePt t="29908" x="4395788" y="3586163"/>
          <p14:tracePt t="29924" x="4281488" y="3557588"/>
          <p14:tracePt t="29941" x="4148138" y="3514725"/>
          <p14:tracePt t="29957" x="4081463" y="3476625"/>
          <p14:tracePt t="29974" x="4000500" y="3438525"/>
          <p14:tracePt t="29991" x="3948113" y="3395663"/>
          <p14:tracePt t="30007" x="3910013" y="3357563"/>
          <p14:tracePt t="30024" x="3867150" y="3276600"/>
          <p14:tracePt t="30041" x="3857625" y="3219450"/>
          <p14:tracePt t="30057" x="3857625" y="3181350"/>
          <p14:tracePt t="30074" x="3881438" y="3119438"/>
          <p14:tracePt t="30091" x="3919538" y="3071813"/>
          <p14:tracePt t="30107" x="3995738" y="3009900"/>
          <p14:tracePt t="30124" x="4152900" y="2914650"/>
          <p14:tracePt t="30141" x="4286250" y="2871788"/>
          <p14:tracePt t="30157" x="4533900" y="2824163"/>
          <p14:tracePt t="30174" x="4686300" y="2819400"/>
          <p14:tracePt t="30191" x="4852988" y="2814638"/>
          <p14:tracePt t="30207" x="5086350" y="2828925"/>
          <p14:tracePt t="30224" x="5219700" y="2852738"/>
          <p14:tracePt t="30241" x="5329238" y="2871788"/>
          <p14:tracePt t="30257" x="5453063" y="2938463"/>
          <p14:tracePt t="30274" x="5500688" y="2986088"/>
          <p14:tracePt t="30290" x="5548313" y="3071813"/>
          <p14:tracePt t="30307" x="5557838" y="3109913"/>
          <p14:tracePt t="30324" x="5553075" y="3152775"/>
          <p14:tracePt t="30340" x="5505450" y="3252788"/>
          <p14:tracePt t="30357" x="5453063" y="3314700"/>
          <p14:tracePt t="30374" x="5338763" y="3400425"/>
          <p14:tracePt t="30390" x="5153025" y="3509963"/>
          <p14:tracePt t="30407" x="4957763" y="3609975"/>
          <p14:tracePt t="30424" x="4595813" y="3743325"/>
          <p14:tracePt t="30440" x="4352925" y="3810000"/>
          <p14:tracePt t="30457" x="4062413" y="3857625"/>
          <p14:tracePt t="30474" x="3681413" y="3910013"/>
          <p14:tracePt t="30490" x="3495675" y="3910013"/>
          <p14:tracePt t="30507" x="3362325" y="3895725"/>
          <p14:tracePt t="30524" x="3186113" y="3843338"/>
          <p14:tracePt t="30540" x="3109913" y="3795713"/>
          <p14:tracePt t="30557" x="3033713" y="3714750"/>
          <p14:tracePt t="30574" x="3000375" y="3652838"/>
          <p14:tracePt t="30590" x="2971800" y="3581400"/>
          <p14:tracePt t="30607" x="2967038" y="3476625"/>
          <p14:tracePt t="30624" x="2971800" y="3400425"/>
          <p14:tracePt t="30640" x="3005138" y="3300413"/>
          <p14:tracePt t="30657" x="3086100" y="3100388"/>
          <p14:tracePt t="30674" x="3200400" y="2928938"/>
          <p14:tracePt t="30690" x="3452813" y="2647950"/>
          <p14:tracePt t="30707" x="3690938" y="2466975"/>
          <p14:tracePt t="30724" x="3933825" y="2309813"/>
          <p14:tracePt t="30740" x="4333875" y="2147888"/>
          <p14:tracePt t="30757" x="4605338" y="2100263"/>
          <p14:tracePt t="30774" x="4953000" y="2100263"/>
          <p14:tracePt t="30790" x="5381625" y="2176463"/>
          <p14:tracePt t="30807" x="5648325" y="2276475"/>
          <p14:tracePt t="30824" x="5943600" y="2452688"/>
          <p14:tracePt t="30840" x="6124575" y="2614613"/>
          <p14:tracePt t="30857" x="6238875" y="2762250"/>
          <p14:tracePt t="30874" x="6357938" y="3014663"/>
          <p14:tracePt t="30890" x="6391275" y="3157538"/>
          <p14:tracePt t="30907" x="6400800" y="3290888"/>
          <p14:tracePt t="30924" x="6376988" y="3471863"/>
          <p14:tracePt t="30940" x="6343650" y="3562350"/>
          <p14:tracePt t="30957" x="6238875" y="3695700"/>
          <p14:tracePt t="30974" x="6138863" y="3752850"/>
          <p14:tracePt t="30990" x="6005513" y="3800475"/>
          <p14:tracePt t="31007" x="5700713" y="3843338"/>
          <p14:tracePt t="31024" x="5410200" y="3862388"/>
          <p14:tracePt t="31040" x="5081588" y="3871913"/>
          <p14:tracePt t="31057" x="4572000" y="3862388"/>
          <p14:tracePt t="31074" x="4238625" y="3829050"/>
          <p14:tracePt t="31090" x="3824288" y="3786188"/>
          <p14:tracePt t="31107" x="3609975" y="3748088"/>
          <p14:tracePt t="31124" x="3486150" y="3724275"/>
          <p14:tracePt t="31140" x="3381375" y="3671888"/>
          <p14:tracePt t="31157" x="3328988" y="3643313"/>
          <p14:tracePt t="31174" x="3300413" y="3605213"/>
          <p14:tracePt t="31190" x="3262313" y="3552825"/>
          <p14:tracePt t="31207" x="3252788" y="3519488"/>
          <p14:tracePt t="31224" x="3243263" y="3490913"/>
          <p14:tracePt t="31240" x="3243263" y="3481388"/>
          <p14:tracePt t="31257" x="3243263" y="3476625"/>
          <p14:tracePt t="31273" x="3243263" y="3471863"/>
          <p14:tracePt t="31290" x="3248025" y="3452813"/>
          <p14:tracePt t="31307" x="3267075" y="3433763"/>
          <p14:tracePt t="31323" x="3300413" y="3376613"/>
          <p14:tracePt t="31340" x="3343275" y="3324225"/>
          <p14:tracePt t="31357" x="3390900" y="3271838"/>
          <p14:tracePt t="31373" x="3505200" y="3186113"/>
          <p14:tracePt t="31390" x="3614738" y="3128963"/>
          <p14:tracePt t="31407" x="3833813" y="3052763"/>
          <p14:tracePt t="31423" x="3971925" y="3024188"/>
          <p14:tracePt t="31440" x="4148138" y="3000375"/>
          <p14:tracePt t="31457" x="4357688" y="2995613"/>
          <p14:tracePt t="31473" x="4505325" y="3009900"/>
          <p14:tracePt t="31490" x="4710113" y="3057525"/>
          <p14:tracePt t="31507" x="4838700" y="3114675"/>
          <p14:tracePt t="31523" x="4943475" y="3167063"/>
          <p14:tracePt t="31540" x="5048250" y="3233738"/>
          <p14:tracePt t="31557" x="5081588" y="3262313"/>
          <p14:tracePt t="31573" x="5110163" y="3305175"/>
          <p14:tracePt t="31590" x="5114925" y="3343275"/>
          <p14:tracePt t="31607" x="5100638" y="3381375"/>
          <p14:tracePt t="31624" x="5057775" y="3433763"/>
          <p14:tracePt t="31640" x="4995863" y="3471863"/>
          <p14:tracePt t="31657" x="4900613" y="3500438"/>
          <p14:tracePt t="31673" x="4748213" y="3529013"/>
          <p14:tracePt t="31690" x="4610100" y="3538538"/>
          <p14:tracePt t="31707" x="4481513" y="3538538"/>
          <p14:tracePt t="31723" x="4295775" y="3500438"/>
          <p14:tracePt t="31740" x="4195763" y="3448050"/>
          <p14:tracePt t="31757" x="4129088" y="3362325"/>
          <p14:tracePt t="31773" x="4048125" y="3224213"/>
          <p14:tracePt t="31790" x="4010025" y="3105150"/>
          <p14:tracePt t="31807" x="3986213" y="2938463"/>
          <p14:tracePt t="31823" x="3986213" y="2819400"/>
          <p14:tracePt t="31840" x="4019550" y="2695575"/>
          <p14:tracePt t="31857" x="4081463" y="2495550"/>
          <p14:tracePt t="31873" x="4138613" y="2366963"/>
          <p14:tracePt t="31890" x="4210050" y="2257425"/>
          <p14:tracePt t="31907" x="4324350" y="2128838"/>
          <p14:tracePt t="31923" x="4400550" y="2062163"/>
          <p14:tracePt t="31940" x="4548188" y="1995488"/>
          <p14:tracePt t="31957" x="4648200" y="1962150"/>
          <p14:tracePt t="31973" x="4819650" y="1943100"/>
          <p14:tracePt t="31990" x="5005388" y="1933575"/>
          <p14:tracePt t="32007" x="5129213" y="1938338"/>
          <p14:tracePt t="32023" x="5253038" y="1947863"/>
          <p14:tracePt t="32040" x="5386388" y="1957388"/>
          <p14:tracePt t="32057" x="5443538" y="1971675"/>
          <p14:tracePt t="32073" x="5500688" y="1985963"/>
          <p14:tracePt t="32090" x="5529263" y="1995488"/>
          <p14:tracePt t="32107" x="5543550" y="2005013"/>
          <p14:tracePt t="32123" x="5557838" y="2019300"/>
          <p14:tracePt t="32140" x="5562600" y="2028825"/>
          <p14:tracePt t="32157" x="5567363" y="2033588"/>
          <p14:tracePt t="32173" x="5567363" y="2047875"/>
          <p14:tracePt t="32190" x="5572125" y="2076450"/>
          <p14:tracePt t="32206" x="5581650" y="2157413"/>
          <p14:tracePt t="32223" x="5605463" y="2271713"/>
          <p14:tracePt t="32240" x="5619750" y="2381250"/>
          <p14:tracePt t="32257" x="5653088" y="2557463"/>
          <p14:tracePt t="32273" x="5672138" y="2676525"/>
          <p14:tracePt t="32290" x="5710238" y="2800350"/>
          <p14:tracePt t="32306" x="5776913" y="2976563"/>
          <p14:tracePt t="32323" x="5819775" y="3076575"/>
          <p14:tracePt t="32340" x="5886450" y="3205163"/>
          <p14:tracePt t="32356" x="5934075" y="3281363"/>
          <p14:tracePt t="32373" x="5957888" y="3319463"/>
          <p14:tracePt t="32390" x="5986463" y="3348038"/>
          <p14:tracePt t="32406" x="6000750" y="3362325"/>
          <p14:tracePt t="32423" x="6015038" y="3367088"/>
          <p14:tracePt t="32440" x="6048375" y="3371850"/>
          <p14:tracePt t="32456" x="6062663" y="3371850"/>
          <p14:tracePt t="32473" x="6072188" y="3371850"/>
          <p14:tracePt t="40744" x="0" y="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457200"/>
            <a:ext cx="79552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l">
              <a:buNone/>
            </a:pPr>
            <a:r>
              <a:rPr lang="en-US" sz="2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Common Mistakes to Avoid</a:t>
            </a:r>
            <a:endParaRPr lang="en-US" sz="2500" dirty="0"/>
          </a:p>
        </p:txBody>
      </p:sp>
      <p:sp>
        <p:nvSpPr>
          <p:cNvPr id="3" name="Shape 1"/>
          <p:cNvSpPr/>
          <p:nvPr/>
        </p:nvSpPr>
        <p:spPr>
          <a:xfrm>
            <a:off x="475488" y="1060704"/>
            <a:ext cx="384048" cy="45720"/>
          </a:xfrm>
          <a:prstGeom prst="rect">
            <a:avLst/>
          </a:prstGeom>
          <a:solidFill>
            <a:srgbClr val="B85042"/>
          </a:solidFill>
          <a:ln/>
        </p:spPr>
      </p:sp>
      <p:sp>
        <p:nvSpPr>
          <p:cNvPr id="4" name="Shape 2"/>
          <p:cNvSpPr/>
          <p:nvPr/>
        </p:nvSpPr>
        <p:spPr>
          <a:xfrm>
            <a:off x="457200" y="1417320"/>
            <a:ext cx="8229600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68" y="1527048"/>
            <a:ext cx="237744" cy="237744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24128" y="1481328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Including mortgage payments in NOI</a:t>
            </a:r>
            <a:endParaRPr lang="en-US" sz="13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416" y="1783080"/>
            <a:ext cx="182880" cy="1828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98448" y="1755648"/>
            <a:ext cx="7223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is calculated BEFORE debt service. Mortgage is a financing decision, not an operating cost.</a:t>
            </a:r>
            <a:endParaRPr lang="en-US" sz="1100" dirty="0"/>
          </a:p>
        </p:txBody>
      </p:sp>
      <p:sp>
        <p:nvSpPr>
          <p:cNvPr id="9" name="Shape 5"/>
          <p:cNvSpPr/>
          <p:nvPr/>
        </p:nvSpPr>
        <p:spPr>
          <a:xfrm>
            <a:off x="457200" y="2107692"/>
            <a:ext cx="8229600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68" y="2217420"/>
            <a:ext cx="237744" cy="23774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024128" y="2171700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Using gross rent instead of NOI</a:t>
            </a:r>
            <a:endParaRPr lang="en-US" sz="130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416" y="2473452"/>
            <a:ext cx="182880" cy="18288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298448" y="2446020"/>
            <a:ext cx="7223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= NOI ÷ Cap Rate. Never use PGI or EGI directly — deduct vacancies AND expenses first.</a:t>
            </a:r>
            <a:endParaRPr lang="en-US" sz="1100" dirty="0"/>
          </a:p>
        </p:txBody>
      </p:sp>
      <p:sp>
        <p:nvSpPr>
          <p:cNvPr id="14" name="Shape 8"/>
          <p:cNvSpPr/>
          <p:nvPr/>
        </p:nvSpPr>
        <p:spPr>
          <a:xfrm>
            <a:off x="457200" y="2798064"/>
            <a:ext cx="8229600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68" y="2907792"/>
            <a:ext cx="237744" cy="237744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024128" y="2862072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Forgetting vacancy in NOI</a:t>
            </a:r>
            <a:endParaRPr lang="en-US" sz="1300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416" y="3163824"/>
            <a:ext cx="182880" cy="182880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1298448" y="3136392"/>
            <a:ext cx="7223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Even a fully occupied building should include a vacancy allowance (5–10%) as a prudent buffer.</a:t>
            </a:r>
            <a:endParaRPr lang="en-US" sz="1100" dirty="0"/>
          </a:p>
        </p:txBody>
      </p:sp>
      <p:sp>
        <p:nvSpPr>
          <p:cNvPr id="19" name="Shape 11"/>
          <p:cNvSpPr/>
          <p:nvPr/>
        </p:nvSpPr>
        <p:spPr>
          <a:xfrm>
            <a:off x="457200" y="3488436"/>
            <a:ext cx="8229600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68" y="3598164"/>
            <a:ext cx="237744" cy="237744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1024128" y="3552444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Same entry &amp; exit cap rate in DCF</a:t>
            </a:r>
            <a:endParaRPr lang="en-US" sz="1300" dirty="0"/>
          </a:p>
        </p:txBody>
      </p:sp>
      <p:pic>
        <p:nvPicPr>
          <p:cNvPr id="22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416" y="3854196"/>
            <a:ext cx="182880" cy="182880"/>
          </a:xfrm>
          <a:prstGeom prst="rect">
            <a:avLst/>
          </a:prstGeom>
        </p:spPr>
      </p:pic>
      <p:sp>
        <p:nvSpPr>
          <p:cNvPr id="23" name="Text 13"/>
          <p:cNvSpPr/>
          <p:nvPr/>
        </p:nvSpPr>
        <p:spPr>
          <a:xfrm>
            <a:off x="1298448" y="3826764"/>
            <a:ext cx="7223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Exit cap is usually HIGHER (+0.5–1.5%) because the building is older at exit.</a:t>
            </a:r>
            <a:endParaRPr lang="en-US" sz="1100" dirty="0"/>
          </a:p>
        </p:txBody>
      </p:sp>
      <p:sp>
        <p:nvSpPr>
          <p:cNvPr id="24" name="Shape 14"/>
          <p:cNvSpPr/>
          <p:nvPr/>
        </p:nvSpPr>
        <p:spPr>
          <a:xfrm>
            <a:off x="457200" y="4178808"/>
            <a:ext cx="8229600" cy="621792"/>
          </a:xfrm>
          <a:prstGeom prst="rect">
            <a:avLst/>
          </a:prstGeom>
          <a:solidFill>
            <a:srgbClr val="FFFFFF"/>
          </a:solidFill>
          <a:ln w="6350">
            <a:solidFill>
              <a:srgbClr val="C8C0B0"/>
            </a:solidFill>
            <a:prstDash val="solid"/>
          </a:ln>
          <a:effectLst>
            <a:outerShdw blurRad="63500" dist="25400" dir="5400000" algn="bl" rotWithShape="0">
              <a:srgbClr val="000000">
                <a:alpha val="12000"/>
              </a:srgbClr>
            </a:outerShdw>
          </a:effectLst>
        </p:spPr>
      </p:sp>
      <p:pic>
        <p:nvPicPr>
          <p:cNvPr id="25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368" y="4288536"/>
            <a:ext cx="237744" cy="237744"/>
          </a:xfrm>
          <a:prstGeom prst="rect">
            <a:avLst/>
          </a:prstGeom>
        </p:spPr>
      </p:pic>
      <p:sp>
        <p:nvSpPr>
          <p:cNvPr id="26" name="Text 15"/>
          <p:cNvSpPr/>
          <p:nvPr/>
        </p:nvSpPr>
        <p:spPr>
          <a:xfrm>
            <a:off x="1024128" y="4242816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Confusing discount rate with cap rate</a:t>
            </a:r>
            <a:endParaRPr lang="en-US" sz="1300" dirty="0"/>
          </a:p>
        </p:txBody>
      </p:sp>
      <p:pic>
        <p:nvPicPr>
          <p:cNvPr id="27" name="Image 9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2416" y="4544568"/>
            <a:ext cx="182880" cy="182880"/>
          </a:xfrm>
          <a:prstGeom prst="rect">
            <a:avLst/>
          </a:prstGeom>
        </p:spPr>
      </p:pic>
      <p:sp>
        <p:nvSpPr>
          <p:cNvPr id="28" name="Text 16"/>
          <p:cNvSpPr/>
          <p:nvPr/>
        </p:nvSpPr>
        <p:spPr>
          <a:xfrm>
            <a:off x="1298448" y="4517136"/>
            <a:ext cx="72237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 Rate = NOI ÷ Value (a snapshot). Discount Rate = required return over time. They differ!</a:t>
            </a:r>
            <a:endParaRPr lang="en-US" sz="1100" dirty="0"/>
          </a:p>
        </p:txBody>
      </p:sp>
      <p:sp>
        <p:nvSpPr>
          <p:cNvPr id="29" name="Text 17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30" name="Text 18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33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72"/>
    </mc:Choice>
    <mc:Fallback xmlns="">
      <p:transition spd="slow" advTm="1371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2295" x="3971925" y="3157538"/>
          <p14:tracePt t="22438" x="3957638" y="3138488"/>
          <p14:tracePt t="22444" x="3933825" y="3109913"/>
          <p14:tracePt t="22453" x="3900488" y="3076575"/>
          <p14:tracePt t="22470" x="3767138" y="2914650"/>
          <p14:tracePt t="22486" x="3662363" y="2800350"/>
          <p14:tracePt t="22503" x="3543300" y="2657475"/>
          <p14:tracePt t="22520" x="3333750" y="2447925"/>
          <p14:tracePt t="22536" x="3224213" y="2347913"/>
          <p14:tracePt t="22553" x="3138488" y="2257425"/>
          <p14:tracePt t="22569" x="3024188" y="2143125"/>
          <p14:tracePt t="22586" x="2971800" y="2090738"/>
          <p14:tracePt t="22603" x="2905125" y="2024063"/>
          <p14:tracePt t="22619" x="2876550" y="1981200"/>
          <p14:tracePt t="22636" x="2847975" y="1933575"/>
          <p14:tracePt t="22653" x="2819400" y="1871663"/>
          <p14:tracePt t="22669" x="2805113" y="1838325"/>
          <p14:tracePt t="22686" x="2795588" y="1824038"/>
          <p14:tracePt t="22703" x="2786063" y="1804988"/>
          <p14:tracePt t="22793" x="2790825" y="1809750"/>
          <p14:tracePt t="22800" x="2795588" y="1809750"/>
          <p14:tracePt t="22814" x="2800350" y="1814513"/>
          <p14:tracePt t="22821" x="2805113" y="1814513"/>
          <p14:tracePt t="22842" x="2814638" y="1824038"/>
          <p14:tracePt t="22853" x="2819400" y="1828800"/>
          <p14:tracePt t="22870" x="2847975" y="1843088"/>
          <p14:tracePt t="22886" x="2900363" y="1843088"/>
          <p14:tracePt t="22903" x="2976563" y="1838325"/>
          <p14:tracePt t="22919" x="3095625" y="1824038"/>
          <p14:tracePt t="22936" x="3171825" y="1814513"/>
          <p14:tracePt t="22953" x="3248025" y="1804988"/>
          <p14:tracePt t="22969" x="3333750" y="1795463"/>
          <p14:tracePt t="22986" x="3376613" y="1790700"/>
          <p14:tracePt t="23003" x="3395663" y="1785938"/>
          <p14:tracePt t="23019" x="3419475" y="1781175"/>
          <p14:tracePt t="23036" x="3424238" y="1781175"/>
          <p14:tracePt t="23053" x="3429000" y="1781175"/>
          <p14:tracePt t="23088" x="3433763" y="1781175"/>
          <p14:tracePt t="23186" x="3438525" y="1781175"/>
          <p14:tracePt t="23235" x="3443288" y="1781175"/>
          <p14:tracePt t="23319" x="3448050" y="1781175"/>
          <p14:tracePt t="26575" x="3462338" y="1776413"/>
          <p14:tracePt t="26583" x="3490913" y="1771650"/>
          <p14:tracePt t="26602" x="3538538" y="1766888"/>
          <p14:tracePt t="26618" x="3605213" y="1757363"/>
          <p14:tracePt t="26635" x="3657600" y="1757363"/>
          <p14:tracePt t="26651" x="3733800" y="1757363"/>
          <p14:tracePt t="26668" x="3781425" y="1757363"/>
          <p14:tracePt t="26685" x="3810000" y="1757363"/>
          <p14:tracePt t="26702" x="3838575" y="1757363"/>
          <p14:tracePt t="26718" x="3848100" y="1757363"/>
          <p14:tracePt t="26735" x="3857625" y="1757363"/>
          <p14:tracePt t="26751" x="3871913" y="1757363"/>
          <p14:tracePt t="26785" x="3881438" y="1757363"/>
          <p14:tracePt t="26801" x="3886200" y="1757363"/>
          <p14:tracePt t="26818" x="3895725" y="1757363"/>
          <p14:tracePt t="26835" x="3905250" y="1757363"/>
          <p14:tracePt t="26851" x="3910013" y="1757363"/>
          <p14:tracePt t="26868" x="3914775" y="1757363"/>
          <p14:tracePt t="26885" x="3919538" y="1757363"/>
          <p14:tracePt t="26918" x="3924300" y="1757363"/>
          <p14:tracePt t="26946" x="3929063" y="1757363"/>
          <p14:tracePt t="26981" x="3933825" y="1757363"/>
          <p14:tracePt t="26995" x="3938588" y="1757363"/>
          <p14:tracePt t="27044" x="3943350" y="1757363"/>
          <p14:tracePt t="27072" x="3948113" y="1757363"/>
          <p14:tracePt t="27121" x="3952875" y="1757363"/>
          <p14:tracePt t="27156" x="3957638" y="1757363"/>
          <p14:tracePt t="27220" x="3962400" y="1757363"/>
          <p14:tracePt t="41369" x="3957638" y="1757363"/>
          <p14:tracePt t="41383" x="3948113" y="1757363"/>
          <p14:tracePt t="41390" x="3943350" y="1757363"/>
          <p14:tracePt t="41397" x="3938588" y="1757363"/>
          <p14:tracePt t="41413" x="3933825" y="1762125"/>
          <p14:tracePt t="41430" x="3929063" y="1762125"/>
          <p14:tracePt t="41446" x="3910013" y="1766888"/>
          <p14:tracePt t="41463" x="3876675" y="1781175"/>
          <p14:tracePt t="41480" x="3805238" y="1804988"/>
          <p14:tracePt t="41496" x="3686175" y="1852613"/>
          <p14:tracePt t="41513" x="3590925" y="1900238"/>
          <p14:tracePt t="41530" x="3433763" y="1971675"/>
          <p14:tracePt t="41546" x="3338513" y="2009775"/>
          <p14:tracePt t="41563" x="3228975" y="2057400"/>
          <p14:tracePt t="41580" x="3071813" y="2128838"/>
          <p14:tracePt t="41596" x="2957513" y="2181225"/>
          <p14:tracePt t="41613" x="2852738" y="2233613"/>
          <p14:tracePt t="41630" x="2714625" y="2305050"/>
          <p14:tracePt t="41646" x="2638425" y="2352675"/>
          <p14:tracePt t="41663" x="2547938" y="2386013"/>
          <p14:tracePt t="41680" x="2519363" y="2400300"/>
          <p14:tracePt t="41696" x="2509838" y="2400300"/>
          <p14:tracePt t="41713" x="2505075" y="2400300"/>
          <p14:tracePt t="42063" x="2476500" y="2409825"/>
          <p14:tracePt t="42070" x="2433638" y="2424113"/>
          <p14:tracePt t="42080" x="2395538" y="2433638"/>
          <p14:tracePt t="42096" x="2333625" y="2452688"/>
          <p14:tracePt t="42113" x="2257425" y="2466975"/>
          <p14:tracePt t="42130" x="2205038" y="2471738"/>
          <p14:tracePt t="42146" x="2162175" y="2481263"/>
          <p14:tracePt t="42163" x="2100263" y="2486025"/>
          <p14:tracePt t="42180" x="2076450" y="2490788"/>
          <p14:tracePt t="42196" x="2038350" y="2500313"/>
          <p14:tracePt t="42213" x="2009775" y="2500313"/>
          <p14:tracePt t="42230" x="1976438" y="2509838"/>
          <p14:tracePt t="42246" x="1933575" y="2514600"/>
          <p14:tracePt t="42263" x="1905000" y="2528888"/>
          <p14:tracePt t="42280" x="1881188" y="2533650"/>
          <p14:tracePt t="42296" x="1857375" y="2533650"/>
          <p14:tracePt t="42313" x="1843088" y="2543175"/>
          <p14:tracePt t="42330" x="1819275" y="2547938"/>
          <p14:tracePt t="42346" x="1795463" y="2552700"/>
          <p14:tracePt t="42363" x="1766888" y="2562225"/>
          <p14:tracePt t="42379" x="1738313" y="2571750"/>
          <p14:tracePt t="42396" x="1719263" y="2571750"/>
          <p14:tracePt t="42413" x="1700213" y="2571750"/>
          <p14:tracePt t="42429" x="1676400" y="2571750"/>
          <p14:tracePt t="42446" x="1666875" y="2571750"/>
          <p14:tracePt t="42463" x="1647825" y="2562225"/>
          <p14:tracePt t="42479" x="1633538" y="2557463"/>
          <p14:tracePt t="42496" x="1619250" y="2552700"/>
          <p14:tracePt t="42513" x="1600200" y="2543175"/>
          <p14:tracePt t="42529" x="1585913" y="2538413"/>
          <p14:tracePt t="42546" x="1566863" y="2533650"/>
          <p14:tracePt t="42563" x="1543050" y="2524125"/>
          <p14:tracePt t="42579" x="1528763" y="2519363"/>
          <p14:tracePt t="42596" x="1509713" y="2509838"/>
          <p14:tracePt t="42613" x="1500188" y="2505075"/>
          <p14:tracePt t="42629" x="1490663" y="2495550"/>
          <p14:tracePt t="42646" x="1476375" y="2495550"/>
          <p14:tracePt t="42663" x="1466850" y="2490788"/>
          <p14:tracePt t="42680" x="1457325" y="2486025"/>
          <p14:tracePt t="42696" x="1447800" y="2481263"/>
          <p14:tracePt t="42713" x="1443038" y="2481263"/>
          <p14:tracePt t="42729" x="1433513" y="2471738"/>
          <p14:tracePt t="42764" x="1428750" y="2466975"/>
          <p14:tracePt t="42814" x="1428750" y="2462213"/>
          <p14:tracePt t="42856" x="1433513" y="2462213"/>
          <p14:tracePt t="42870" x="1433513" y="2457450"/>
          <p14:tracePt t="42884" x="1438275" y="2457450"/>
          <p14:tracePt t="42898" x="1438275" y="2452688"/>
          <p14:tracePt t="42913" x="1443038" y="2452688"/>
          <p14:tracePt t="42961" x="1447800" y="2452688"/>
          <p14:tracePt t="42996" x="1452563" y="2452688"/>
          <p14:tracePt t="43010" x="1452563" y="2447925"/>
          <p14:tracePt t="43151" x="1457325" y="2447925"/>
          <p14:tracePt t="43398" x="1476375" y="2443163"/>
          <p14:tracePt t="43404" x="1495425" y="2443163"/>
          <p14:tracePt t="43412" x="1504950" y="2443163"/>
          <p14:tracePt t="43429" x="1538288" y="2438400"/>
          <p14:tracePt t="43446" x="1595438" y="2433638"/>
          <p14:tracePt t="43462" x="1633538" y="2428875"/>
          <p14:tracePt t="43479" x="1681163" y="2424113"/>
          <p14:tracePt t="43496" x="1747838" y="2414588"/>
          <p14:tracePt t="43512" x="1785938" y="2409825"/>
          <p14:tracePt t="43529" x="1866900" y="2400300"/>
          <p14:tracePt t="43546" x="1909763" y="2395538"/>
          <p14:tracePt t="43562" x="1962150" y="2390775"/>
          <p14:tracePt t="43579" x="2038350" y="2386013"/>
          <p14:tracePt t="43596" x="2090738" y="2371725"/>
          <p14:tracePt t="43613" x="2152650" y="2366963"/>
          <p14:tracePt t="43629" x="2228850" y="2362200"/>
          <p14:tracePt t="43646" x="2262188" y="2362200"/>
          <p14:tracePt t="43662" x="2300288" y="2357438"/>
          <p14:tracePt t="43679" x="2314575" y="2357438"/>
          <p14:tracePt t="43696" x="2328863" y="2357438"/>
          <p14:tracePt t="43712" x="2338388" y="2357438"/>
          <p14:tracePt t="43729" x="2343150" y="2357438"/>
          <p14:tracePt t="43761" x="2347913" y="2357438"/>
          <p14:tracePt t="43831" x="2352675" y="2357438"/>
          <p14:tracePt t="43873" x="2357438" y="2357438"/>
          <p14:tracePt t="43887" x="2362200" y="2362200"/>
          <p14:tracePt t="43895" x="2371725" y="2376488"/>
          <p14:tracePt t="43912" x="2390775" y="2390775"/>
          <p14:tracePt t="43929" x="2428875" y="2419350"/>
          <p14:tracePt t="43946" x="2462213" y="2443163"/>
          <p14:tracePt t="43962" x="2490788" y="2462213"/>
          <p14:tracePt t="43979" x="2533650" y="2495550"/>
          <p14:tracePt t="43996" x="2562225" y="2514600"/>
          <p14:tracePt t="44012" x="2590800" y="2528888"/>
          <p14:tracePt t="44029" x="2624138" y="2543175"/>
          <p14:tracePt t="44046" x="2633663" y="2547938"/>
          <p14:tracePt t="44062" x="2643188" y="2547938"/>
          <p14:tracePt t="44079" x="2652713" y="2547938"/>
          <p14:tracePt t="44112" x="2657475" y="2547938"/>
          <p14:tracePt t="44168" x="2662238" y="2547938"/>
          <p14:tracePt t="44182" x="2662238" y="2543175"/>
          <p14:tracePt t="44217" x="2667000" y="2538413"/>
          <p14:tracePt t="44247" x="2667000" y="2533650"/>
          <p14:tracePt t="44252" x="2671763" y="2533650"/>
          <p14:tracePt t="44308" x="2671763" y="2524125"/>
          <p14:tracePt t="44315" x="2676525" y="2524125"/>
          <p14:tracePt t="44336" x="2681288" y="2519363"/>
          <p14:tracePt t="44345" x="2686050" y="2514600"/>
          <p14:tracePt t="44362" x="2700338" y="2509838"/>
          <p14:tracePt t="44379" x="2752725" y="2486025"/>
          <p14:tracePt t="44395" x="2800350" y="2481263"/>
          <p14:tracePt t="44412" x="2847975" y="2466975"/>
          <p14:tracePt t="44429" x="2905125" y="2452688"/>
          <p14:tracePt t="44445" x="2933700" y="2443163"/>
          <p14:tracePt t="44462" x="2971800" y="2433638"/>
          <p14:tracePt t="44479" x="2981325" y="2428875"/>
          <p14:tracePt t="44495" x="3005138" y="2428875"/>
          <p14:tracePt t="44512" x="3038475" y="2424113"/>
          <p14:tracePt t="44529" x="3052763" y="2424113"/>
          <p14:tracePt t="44545" x="3076575" y="2424113"/>
          <p14:tracePt t="44562" x="3100388" y="2428875"/>
          <p14:tracePt t="44579" x="3109913" y="2428875"/>
          <p14:tracePt t="44595" x="3114675" y="2428875"/>
          <p14:tracePt t="44612" x="3119438" y="2433638"/>
          <p14:tracePt t="44629" x="3124200" y="2433638"/>
          <p14:tracePt t="44645" x="3128963" y="2433638"/>
          <p14:tracePt t="44662" x="3133725" y="2438400"/>
          <p14:tracePt t="44679" x="3138488" y="2438400"/>
          <p14:tracePt t="45213" x="3148013" y="2438400"/>
          <p14:tracePt t="45221" x="3162300" y="2438400"/>
          <p14:tracePt t="45228" x="3176588" y="2443163"/>
          <p14:tracePt t="45245" x="3186113" y="2443163"/>
          <p14:tracePt t="45262" x="3200400" y="2443163"/>
          <p14:tracePt t="45278" x="3205163" y="2443163"/>
          <p14:tracePt t="45312" x="3209925" y="2443163"/>
          <p14:tracePt t="45368" x="3214688" y="2443163"/>
          <p14:tracePt t="45388" x="3219450" y="2443163"/>
          <p14:tracePt t="45424" x="3224213" y="2443163"/>
          <p14:tracePt t="45445" x="3224213" y="2447925"/>
          <p14:tracePt t="45466" x="3233738" y="2447925"/>
          <p14:tracePt t="45487" x="3238500" y="2452688"/>
          <p14:tracePt t="45508" x="3243263" y="2452688"/>
          <p14:tracePt t="45522" x="3248025" y="2452688"/>
          <p14:tracePt t="45529" x="3252788" y="2452688"/>
          <p14:tracePt t="45545" x="3267075" y="2452688"/>
          <p14:tracePt t="45562" x="3286125" y="2452688"/>
          <p14:tracePt t="45578" x="3324225" y="2457450"/>
          <p14:tracePt t="45595" x="3357563" y="2457450"/>
          <p14:tracePt t="45612" x="3386138" y="2457450"/>
          <p14:tracePt t="45628" x="3429000" y="2457450"/>
          <p14:tracePt t="45645" x="3457575" y="2457450"/>
          <p14:tracePt t="45662" x="3495675" y="2457450"/>
          <p14:tracePt t="45678" x="3533775" y="2452688"/>
          <p14:tracePt t="45695" x="3562350" y="2452688"/>
          <p14:tracePt t="45712" x="3600450" y="2447925"/>
          <p14:tracePt t="45728" x="3619500" y="2447925"/>
          <p14:tracePt t="45745" x="3638550" y="2443163"/>
          <p14:tracePt t="45746" x="3643313" y="2443163"/>
          <p14:tracePt t="45762" x="3652838" y="2443163"/>
          <p14:tracePt t="45778" x="3662363" y="2443163"/>
          <p14:tracePt t="45795" x="3667125" y="2443163"/>
          <p14:tracePt t="45828" x="3671888" y="2443163"/>
          <p14:tracePt t="45880" x="3676650" y="2443163"/>
          <p14:tracePt t="45915" x="3681413" y="2443163"/>
          <p14:tracePt t="45957" x="3686175" y="2443163"/>
          <p14:tracePt t="46526" x="3667125" y="2443163"/>
          <p14:tracePt t="46534" x="3657600" y="2443163"/>
          <p14:tracePt t="46545" x="3652838" y="2443163"/>
          <p14:tracePt t="46561" x="3633788" y="2438400"/>
          <p14:tracePt t="46578" x="3624263" y="2438400"/>
          <p14:tracePt t="46595" x="3619500" y="2438400"/>
          <p14:tracePt t="46628" x="3614738" y="2433638"/>
          <p14:tracePt t="46665" x="3609975" y="2433638"/>
          <p14:tracePt t="46701" x="3605213" y="2433638"/>
          <p14:tracePt t="46728" x="3600450" y="2433638"/>
          <p14:tracePt t="47023" x="3605213" y="2433638"/>
          <p14:tracePt t="47080" x="3609975" y="2433638"/>
          <p14:tracePt t="47241" x="3614738" y="2433638"/>
          <p14:tracePt t="47451" x="3619500" y="2433638"/>
          <p14:tracePt t="47543" x="3619500" y="2438400"/>
          <p14:tracePt t="47718" x="3619500" y="2443163"/>
          <p14:tracePt t="48096" x="3624263" y="2443163"/>
          <p14:tracePt t="48427" x="3629025" y="2443163"/>
          <p14:tracePt t="48602" x="3633788" y="2443163"/>
          <p14:tracePt t="48737" x="3638550" y="2443163"/>
          <p14:tracePt t="48777" x="3638550" y="2438400"/>
          <p14:tracePt t="51492" x="3638550" y="2433638"/>
          <p14:tracePt t="51506" x="3643313" y="2433638"/>
          <p14:tracePt t="52291" x="3638550" y="2433638"/>
          <p14:tracePt t="52362" x="3633788" y="2433638"/>
          <p14:tracePt t="52572" x="3633788" y="2438400"/>
          <p14:tracePt t="53632" x="3638550" y="2438400"/>
          <p14:tracePt t="54073" x="3633788" y="2438400"/>
          <p14:tracePt t="54101" x="3595688" y="2419350"/>
          <p14:tracePt t="54122" x="3552825" y="2405063"/>
          <p14:tracePt t="54129" x="3538538" y="2395538"/>
          <p14:tracePt t="54142" x="3524250" y="2390775"/>
          <p14:tracePt t="54159" x="3414713" y="2371725"/>
          <p14:tracePt t="54175" x="3295650" y="2352675"/>
          <p14:tracePt t="54192" x="3124200" y="2319338"/>
          <p14:tracePt t="54209" x="3009900" y="2300288"/>
          <p14:tracePt t="54226" x="2919413" y="2281238"/>
          <p14:tracePt t="54242" x="2809875" y="2276475"/>
          <p14:tracePt t="54259" x="2752725" y="2276475"/>
          <p14:tracePt t="54276" x="2690813" y="2290763"/>
          <p14:tracePt t="54292" x="2643188" y="2305050"/>
          <p14:tracePt t="54309" x="2633663" y="2305050"/>
          <p14:tracePt t="54325" x="2624138" y="2314575"/>
          <p14:tracePt t="54342" x="2614613" y="2314575"/>
          <p14:tracePt t="54359" x="2614613" y="2324100"/>
          <p14:tracePt t="54375" x="2609850" y="2328863"/>
          <p14:tracePt t="54392" x="2609850" y="2333625"/>
          <p14:tracePt t="54410" x="2605088" y="2333625"/>
          <p14:tracePt t="54425" x="2605088" y="2338388"/>
          <p14:tracePt t="54442" x="2595563" y="2343150"/>
          <p14:tracePt t="54459" x="2571750" y="2347913"/>
          <p14:tracePt t="54475" x="2552700" y="2357438"/>
          <p14:tracePt t="54492" x="2533650" y="2362200"/>
          <p14:tracePt t="54509" x="2509838" y="2362200"/>
          <p14:tracePt t="54525" x="2495550" y="2366963"/>
          <p14:tracePt t="54542" x="2481263" y="2371725"/>
          <p14:tracePt t="54559" x="2471738" y="2371725"/>
          <p14:tracePt t="54575" x="2466975" y="2376488"/>
          <p14:tracePt t="54609" x="2462213" y="2376488"/>
          <p14:tracePt t="54705" x="2466975" y="2376488"/>
          <p14:tracePt t="54726" x="2471738" y="2376488"/>
          <p14:tracePt t="54732" x="2476500" y="2376488"/>
          <p14:tracePt t="54754" x="2481263" y="2376488"/>
          <p14:tracePt t="54775" x="2490788" y="2376488"/>
          <p14:tracePt t="54789" x="2490788" y="2371725"/>
          <p14:tracePt t="54796" x="2495550" y="2371725"/>
          <p14:tracePt t="54824" x="2500313" y="2371725"/>
          <p14:tracePt t="54852" x="2500313" y="2366963"/>
          <p14:tracePt t="54859" x="2505075" y="2366963"/>
          <p14:tracePt t="54873" x="2509838" y="2366963"/>
          <p14:tracePt t="54894" x="2509838" y="2357438"/>
          <p14:tracePt t="54929" x="2514600" y="2357438"/>
          <p14:tracePt t="54964" x="2519363" y="2357438"/>
          <p14:tracePt t="55028" x="2524125" y="2357438"/>
          <p14:tracePt t="55062" x="2528888" y="2357438"/>
          <p14:tracePt t="55133" x="2528888" y="2362200"/>
          <p14:tracePt t="55520" x="2509838" y="2371725"/>
          <p14:tracePt t="55526" x="2481263" y="2386013"/>
          <p14:tracePt t="55542" x="2433638" y="2419350"/>
          <p14:tracePt t="55558" x="2395538" y="2433638"/>
          <p14:tracePt t="55575" x="2347913" y="2462213"/>
          <p14:tracePt t="55592" x="2328863" y="2476500"/>
          <p14:tracePt t="55608" x="2305050" y="2490788"/>
          <p14:tracePt t="55625" x="2276475" y="2509838"/>
          <p14:tracePt t="55642" x="2257425" y="2519363"/>
          <p14:tracePt t="55658" x="2224088" y="2538413"/>
          <p14:tracePt t="55675" x="2209800" y="2543175"/>
          <p14:tracePt t="55692" x="2200275" y="2552700"/>
          <p14:tracePt t="55708" x="2181225" y="2552700"/>
          <p14:tracePt t="55725" x="2171700" y="2562225"/>
          <p14:tracePt t="55742" x="2166938" y="2562225"/>
          <p14:tracePt t="55758" x="2162175" y="2566988"/>
          <p14:tracePt t="55792" x="2157413" y="2566988"/>
          <p14:tracePt t="55820" x="2152650" y="2566988"/>
          <p14:tracePt t="55855" x="2147888" y="2566988"/>
          <p14:tracePt t="56494" x="2205038" y="2509838"/>
          <p14:tracePt t="56501" x="2228850" y="2500313"/>
          <p14:tracePt t="56509" x="2247900" y="2481263"/>
          <p14:tracePt t="56525" x="2324100" y="2457450"/>
          <p14:tracePt t="56541" x="2414588" y="2424113"/>
          <p14:tracePt t="56558" x="2581275" y="2386013"/>
          <p14:tracePt t="56575" x="2686050" y="2371725"/>
          <p14:tracePt t="56591" x="2819400" y="2357438"/>
          <p14:tracePt t="56608" x="2886075" y="2357438"/>
          <p14:tracePt t="56625" x="2919413" y="2357438"/>
          <p14:tracePt t="56641" x="2938463" y="2357438"/>
          <p14:tracePt t="56675" x="2943225" y="2357438"/>
          <p14:tracePt t="56697" x="2947988" y="2362200"/>
          <p14:tracePt t="56711" x="2947988" y="2366963"/>
          <p14:tracePt t="56725" x="2947988" y="2371725"/>
          <p14:tracePt t="56741" x="2947988" y="2381250"/>
          <p14:tracePt t="56760" x="2947988" y="2386013"/>
          <p14:tracePt t="56775" x="2947988" y="2390775"/>
          <p14:tracePt t="56795" x="2947988" y="2400300"/>
          <p14:tracePt t="56808" x="2943225" y="2400300"/>
          <p14:tracePt t="56825" x="2943225" y="2405063"/>
          <p14:tracePt t="56841" x="2938463" y="2405063"/>
          <p14:tracePt t="56858" x="2938463" y="2409825"/>
          <p14:tracePt t="56875" x="2928938" y="2414588"/>
          <p14:tracePt t="56891" x="2919413" y="2419350"/>
          <p14:tracePt t="56908" x="2900363" y="2419350"/>
          <p14:tracePt t="56925" x="2881313" y="2414588"/>
          <p14:tracePt t="56941" x="2871788" y="2414588"/>
          <p14:tracePt t="56958" x="2843213" y="2409825"/>
          <p14:tracePt t="56975" x="2824163" y="2405063"/>
          <p14:tracePt t="56991" x="2781300" y="2405063"/>
          <p14:tracePt t="57008" x="2757488" y="2405063"/>
          <p14:tracePt t="57025" x="2724150" y="2405063"/>
          <p14:tracePt t="57041" x="2686050" y="2405063"/>
          <p14:tracePt t="57058" x="2652713" y="2409825"/>
          <p14:tracePt t="57075" x="2624138" y="2414588"/>
          <p14:tracePt t="57091" x="2590800" y="2414588"/>
          <p14:tracePt t="57108" x="2581275" y="2419350"/>
          <p14:tracePt t="57125" x="2566988" y="2419350"/>
          <p14:tracePt t="57160" x="2562225" y="2419350"/>
          <p14:tracePt t="57279" x="2566988" y="2419350"/>
          <p14:tracePt t="57288" x="2571750" y="2419350"/>
          <p14:tracePt t="57294" x="2576513" y="2419350"/>
          <p14:tracePt t="57308" x="2581275" y="2419350"/>
          <p14:tracePt t="57324" x="2590800" y="2419350"/>
          <p14:tracePt t="57341" x="2595563" y="2419350"/>
          <p14:tracePt t="57358" x="2605088" y="2419350"/>
          <p14:tracePt t="57391" x="2609850" y="2419350"/>
          <p14:tracePt t="57408" x="2614613" y="2419350"/>
          <p14:tracePt t="57455" x="2619375" y="2419350"/>
          <p14:tracePt t="57490" x="2624138" y="2419350"/>
          <p14:tracePt t="57532" x="2628900" y="2419350"/>
          <p14:tracePt t="57609" x="2628900" y="2424113"/>
          <p14:tracePt t="66976" x="2614613" y="2447925"/>
          <p14:tracePt t="66983" x="2576513" y="2490788"/>
          <p14:tracePt t="66989" x="2524125" y="2547938"/>
          <p14:tracePt t="67004" x="2433638" y="2643188"/>
          <p14:tracePt t="67021" x="2343150" y="2728913"/>
          <p14:tracePt t="67038" x="2238375" y="2862263"/>
          <p14:tracePt t="67054" x="2185988" y="2924175"/>
          <p14:tracePt t="67071" x="2143125" y="2967038"/>
          <p14:tracePt t="67088" x="2105025" y="3005138"/>
          <p14:tracePt t="67104" x="2081213" y="3014663"/>
          <p14:tracePt t="67121" x="2071688" y="3019425"/>
          <p14:tracePt t="67138" x="2066925" y="3028950"/>
          <p14:tracePt t="67154" x="2057400" y="3028950"/>
          <p14:tracePt t="67171" x="2047875" y="3033713"/>
          <p14:tracePt t="67188" x="2038350" y="3033713"/>
          <p14:tracePt t="67204" x="2033588" y="3033713"/>
          <p14:tracePt t="67221" x="2014538" y="3043238"/>
          <p14:tracePt t="67238" x="1985963" y="3048000"/>
          <p14:tracePt t="67254" x="1952625" y="3062288"/>
          <p14:tracePt t="67271" x="1890713" y="3071813"/>
          <p14:tracePt t="67288" x="1847850" y="3076575"/>
          <p14:tracePt t="67304" x="1804988" y="3086100"/>
          <p14:tracePt t="67321" x="1776413" y="3090863"/>
          <p14:tracePt t="67338" x="1743075" y="3100388"/>
          <p14:tracePt t="67354" x="1709738" y="3105150"/>
          <p14:tracePt t="67371" x="1695450" y="3105150"/>
          <p14:tracePt t="67388" x="1685925" y="3105150"/>
          <p14:tracePt t="67404" x="1676400" y="3109913"/>
          <p14:tracePt t="67421" x="1671638" y="3109913"/>
          <p14:tracePt t="67454" x="1666875" y="3109913"/>
          <p14:tracePt t="69024" x="1681163" y="3109913"/>
          <p14:tracePt t="69039" x="1685925" y="3109913"/>
          <p14:tracePt t="69045" x="1700213" y="3114675"/>
          <p14:tracePt t="69059" x="1704975" y="3114675"/>
          <p14:tracePt t="69080" x="1709738" y="3114675"/>
          <p14:tracePt t="69101" x="1714500" y="3114675"/>
          <p14:tracePt t="69171" x="1719263" y="3114675"/>
          <p14:tracePt t="69206" x="1724025" y="3114675"/>
          <p14:tracePt t="69494" x="1728788" y="3114675"/>
          <p14:tracePt t="69579" x="1738313" y="3114675"/>
          <p14:tracePt t="69585" x="1747838" y="3109913"/>
          <p14:tracePt t="69599" x="1790700" y="3100388"/>
          <p14:tracePt t="69606" x="1814513" y="3100388"/>
          <p14:tracePt t="69620" x="1876425" y="3090863"/>
          <p14:tracePt t="69637" x="1947863" y="3086100"/>
          <p14:tracePt t="69654" x="2019300" y="3081338"/>
          <p14:tracePt t="69670" x="2143125" y="3071813"/>
          <p14:tracePt t="69687" x="2209800" y="3067050"/>
          <p14:tracePt t="69704" x="2281238" y="3067050"/>
          <p14:tracePt t="69720" x="2314575" y="3067050"/>
          <p14:tracePt t="69737" x="2328863" y="3067050"/>
          <p14:tracePt t="69754" x="2352675" y="3067050"/>
          <p14:tracePt t="69770" x="2357438" y="3067050"/>
          <p14:tracePt t="69787" x="2362200" y="3067050"/>
          <p14:tracePt t="69820" x="2366963" y="3067050"/>
          <p14:tracePt t="69844" x="2371725" y="3067050"/>
          <p14:tracePt t="69879" x="2376488" y="3067050"/>
          <p14:tracePt t="69971" x="2381250" y="3067050"/>
          <p14:tracePt t="70350" x="2414588" y="3067050"/>
          <p14:tracePt t="70356" x="2466975" y="3067050"/>
          <p14:tracePt t="70370" x="2562225" y="3067050"/>
          <p14:tracePt t="70387" x="2643188" y="3071813"/>
          <p14:tracePt t="70403" x="2719388" y="3071813"/>
          <p14:tracePt t="70420" x="2809875" y="3076575"/>
          <p14:tracePt t="70437" x="2847975" y="3076575"/>
          <p14:tracePt t="70453" x="2867025" y="3076575"/>
          <p14:tracePt t="70470" x="2881313" y="3076575"/>
          <p14:tracePt t="70487" x="2886075" y="3076575"/>
          <p14:tracePt t="70503" x="2895600" y="3076575"/>
          <p14:tracePt t="70537" x="2900363" y="3076575"/>
          <p14:tracePt t="70560" x="2909888" y="3076575"/>
          <p14:tracePt t="70574" x="2914650" y="3076575"/>
          <p14:tracePt t="70587" x="2924175" y="3076575"/>
          <p14:tracePt t="70603" x="2943225" y="3076575"/>
          <p14:tracePt t="70620" x="2962275" y="3076575"/>
          <p14:tracePt t="70637" x="2995613" y="3076575"/>
          <p14:tracePt t="70653" x="3014663" y="3071813"/>
          <p14:tracePt t="70670" x="3043238" y="3071813"/>
          <p14:tracePt t="70687" x="3067050" y="3071813"/>
          <p14:tracePt t="70703" x="3086100" y="3071813"/>
          <p14:tracePt t="70720" x="3100388" y="3071813"/>
          <p14:tracePt t="70737" x="3109913" y="3071813"/>
          <p14:tracePt t="70753" x="3114675" y="3071813"/>
          <p14:tracePt t="70791" x="3124200" y="3071813"/>
          <p14:tracePt t="82857" x="3090863" y="3090863"/>
          <p14:tracePt t="82865" x="3048000" y="3114675"/>
          <p14:tracePt t="82882" x="2928938" y="3171825"/>
          <p14:tracePt t="82899" x="2728913" y="3252788"/>
          <p14:tracePt t="82916" x="2590800" y="3314700"/>
          <p14:tracePt t="82932" x="2466975" y="3376613"/>
          <p14:tracePt t="82949" x="2324100" y="3448050"/>
          <p14:tracePt t="82966" x="2228850" y="3490913"/>
          <p14:tracePt t="82982" x="2109788" y="3548063"/>
          <p14:tracePt t="82999" x="2038350" y="3581400"/>
          <p14:tracePt t="83016" x="1990725" y="3614738"/>
          <p14:tracePt t="83032" x="1914525" y="3652838"/>
          <p14:tracePt t="83049" x="1871663" y="3676650"/>
          <p14:tracePt t="83066" x="1828800" y="3695700"/>
          <p14:tracePt t="83082" x="1781175" y="3714750"/>
          <p14:tracePt t="83099" x="1762125" y="3729038"/>
          <p14:tracePt t="83116" x="1728788" y="3748088"/>
          <p14:tracePt t="83132" x="1709738" y="3757613"/>
          <p14:tracePt t="83149" x="1690688" y="3767138"/>
          <p14:tracePt t="83600" x="1657350" y="3771900"/>
          <p14:tracePt t="83607" x="1609725" y="3781425"/>
          <p14:tracePt t="83616" x="1571625" y="3786188"/>
          <p14:tracePt t="83632" x="1481138" y="3800475"/>
          <p14:tracePt t="83649" x="1357313" y="3819525"/>
          <p14:tracePt t="83666" x="1295400" y="3833813"/>
          <p14:tracePt t="83682" x="1257300" y="3843338"/>
          <p14:tracePt t="83699" x="1209675" y="3862388"/>
          <p14:tracePt t="83716" x="1185863" y="3867150"/>
          <p14:tracePt t="83732" x="1171575" y="3871913"/>
          <p14:tracePt t="83749" x="1157288" y="3876675"/>
          <p14:tracePt t="83766" x="1143000" y="3876675"/>
          <p14:tracePt t="83799" x="1138238" y="3876675"/>
          <p14:tracePt t="83930" x="1143000" y="3876675"/>
          <p14:tracePt t="83937" x="1147763" y="3876675"/>
          <p14:tracePt t="83950" x="1152525" y="3876675"/>
          <p14:tracePt t="83965" x="1157288" y="3876675"/>
          <p14:tracePt t="83986" x="1162050" y="3876675"/>
          <p14:tracePt t="83999" x="1166813" y="3876675"/>
          <p14:tracePt t="84015" x="1181100" y="3876675"/>
          <p14:tracePt t="84032" x="1185863" y="3876675"/>
          <p14:tracePt t="84049" x="1195388" y="3876675"/>
          <p14:tracePt t="84065" x="1204913" y="3876675"/>
          <p14:tracePt t="84119" x="1233488" y="3871913"/>
          <p14:tracePt t="84133" x="1243013" y="3871913"/>
          <p14:tracePt t="84140" x="1247775" y="3871913"/>
          <p14:tracePt t="84154" x="1252538" y="3867150"/>
          <p14:tracePt t="84165" x="1257300" y="3867150"/>
          <p14:tracePt t="84182" x="1271588" y="3867150"/>
          <p14:tracePt t="84199" x="1281113" y="3867150"/>
          <p14:tracePt t="84215" x="1290638" y="3867150"/>
          <p14:tracePt t="84232" x="1323975" y="3852863"/>
          <p14:tracePt t="84249" x="1347788" y="3852863"/>
          <p14:tracePt t="84265" x="1381125" y="3848100"/>
          <p14:tracePt t="84282" x="1390650" y="3848100"/>
          <p14:tracePt t="84299" x="1409700" y="3848100"/>
          <p14:tracePt t="84315" x="1419225" y="3848100"/>
          <p14:tracePt t="84332" x="1428750" y="3843338"/>
          <p14:tracePt t="84349" x="1443038" y="3843338"/>
          <p14:tracePt t="84365" x="1457325" y="3843338"/>
          <p14:tracePt t="84382" x="1476375" y="3838575"/>
          <p14:tracePt t="84399" x="1490663" y="3838575"/>
          <p14:tracePt t="84415" x="1504950" y="3838575"/>
          <p14:tracePt t="84432" x="1509713" y="3833813"/>
          <p14:tracePt t="84449" x="1519238" y="3833813"/>
          <p14:tracePt t="84482" x="1524000" y="3833813"/>
          <p14:tracePt t="84533" x="1528763" y="3833813"/>
          <p14:tracePt t="84568" x="1533525" y="3833813"/>
          <p14:tracePt t="84582" x="1533525" y="3829050"/>
          <p14:tracePt t="84610" x="1533525" y="3824288"/>
          <p14:tracePt t="84841" x="1533525" y="3819525"/>
          <p14:tracePt t="84996" x="1538288" y="3819525"/>
          <p14:tracePt t="85017" x="1547813" y="3814763"/>
          <p14:tracePt t="85024" x="1557338" y="3814763"/>
          <p14:tracePt t="85032" x="1562100" y="3814763"/>
          <p14:tracePt t="85048" x="1576388" y="3810000"/>
          <p14:tracePt t="85065" x="1604963" y="3805238"/>
          <p14:tracePt t="85082" x="1633538" y="3800475"/>
          <p14:tracePt t="85098" x="1676400" y="3795713"/>
          <p14:tracePt t="85115" x="1743075" y="3786188"/>
          <p14:tracePt t="85132" x="1776413" y="3781425"/>
          <p14:tracePt t="85148" x="1814513" y="3776663"/>
          <p14:tracePt t="85165" x="1843088" y="3771900"/>
          <p14:tracePt t="85182" x="1862138" y="3762375"/>
          <p14:tracePt t="85198" x="1871663" y="3762375"/>
          <p14:tracePt t="85215" x="1890713" y="3762375"/>
          <p14:tracePt t="85232" x="1900238" y="3762375"/>
          <p14:tracePt t="85248" x="1909763" y="3762375"/>
          <p14:tracePt t="85265" x="1914525" y="3762375"/>
          <p14:tracePt t="85282" x="1924050" y="3762375"/>
          <p14:tracePt t="85325" x="1928813" y="3762375"/>
          <p14:tracePt t="85347" x="1933575" y="3762375"/>
          <p14:tracePt t="85360" x="1938338" y="3762375"/>
          <p14:tracePt t="85382" x="1943100" y="3762375"/>
          <p14:tracePt t="85389" x="1947863" y="3762375"/>
          <p14:tracePt t="85398" x="1952625" y="3762375"/>
          <p14:tracePt t="85415" x="1962150" y="3767138"/>
          <p14:tracePt t="85432" x="1985963" y="3767138"/>
          <p14:tracePt t="85448" x="2000250" y="3771900"/>
          <p14:tracePt t="85465" x="2019300" y="3776663"/>
          <p14:tracePt t="85482" x="2033588" y="3786188"/>
          <p14:tracePt t="85498" x="2052638" y="3786188"/>
          <p14:tracePt t="85515" x="2076450" y="3795713"/>
          <p14:tracePt t="85532" x="2090738" y="3800475"/>
          <p14:tracePt t="85548" x="2095500" y="3800475"/>
          <p14:tracePt t="85565" x="2100263" y="3800475"/>
          <p14:tracePt t="85582" x="2109788" y="3800475"/>
          <p14:tracePt t="85615" x="2114550" y="3800475"/>
          <p14:tracePt t="85676" x="2119313" y="3800475"/>
          <p14:tracePt t="85887" x="2119313" y="3795713"/>
          <p14:tracePt t="87970" x="2133600" y="3795713"/>
          <p14:tracePt t="87977" x="2143125" y="3795713"/>
          <p14:tracePt t="87984" x="2166938" y="3795713"/>
          <p14:tracePt t="87997" x="2181225" y="3795713"/>
          <p14:tracePt t="88014" x="2233613" y="3810000"/>
          <p14:tracePt t="88031" x="2271713" y="3810000"/>
          <p14:tracePt t="88047" x="2324100" y="3814763"/>
          <p14:tracePt t="88064" x="2343150" y="3814763"/>
          <p14:tracePt t="88081" x="2362200" y="3814763"/>
          <p14:tracePt t="88097" x="2376488" y="3814763"/>
          <p14:tracePt t="88114" x="2390775" y="3814763"/>
          <p14:tracePt t="88131" x="2395538" y="3814763"/>
          <p14:tracePt t="88147" x="2405063" y="3814763"/>
          <p14:tracePt t="88194" x="2409825" y="3814763"/>
          <p14:tracePt t="96023" x="2419350" y="3814763"/>
          <p14:tracePt t="96031" x="2424113" y="3810000"/>
          <p14:tracePt t="96045" x="2438400" y="3810000"/>
          <p14:tracePt t="96061" x="2452688" y="3810000"/>
          <p14:tracePt t="96078" x="2462213" y="3810000"/>
          <p14:tracePt t="96095" x="2476500" y="3810000"/>
          <p14:tracePt t="96111" x="2481263" y="3810000"/>
          <p14:tracePt t="96128" x="2486025" y="3810000"/>
          <p14:tracePt t="96145" x="2490788" y="3810000"/>
          <p14:tracePt t="96178" x="2495550" y="3810000"/>
          <p14:tracePt t="96195" x="2500313" y="3810000"/>
          <p14:tracePt t="96212" x="2505075" y="3810000"/>
          <p14:tracePt t="96282" x="2509838" y="3810000"/>
          <p14:tracePt t="96345" x="2514600" y="3810000"/>
          <p14:tracePt t="96563" x="2519363" y="3810000"/>
          <p14:tracePt t="96724" x="2519363" y="3814763"/>
          <p14:tracePt t="96739" x="2533650" y="3819525"/>
          <p14:tracePt t="96745" x="2547938" y="3824288"/>
          <p14:tracePt t="96761" x="2581275" y="3833813"/>
          <p14:tracePt t="96778" x="2609850" y="3838575"/>
          <p14:tracePt t="96794" x="2652713" y="3843338"/>
          <p14:tracePt t="96811" x="2671763" y="3848100"/>
          <p14:tracePt t="96828" x="2690813" y="3848100"/>
          <p14:tracePt t="96844" x="2714625" y="3848100"/>
          <p14:tracePt t="96861" x="2728913" y="3848100"/>
          <p14:tracePt t="96878" x="2747963" y="3848100"/>
          <p14:tracePt t="96894" x="2752725" y="3848100"/>
          <p14:tracePt t="96911" x="2762250" y="3843338"/>
          <p14:tracePt t="96928" x="2776538" y="3838575"/>
          <p14:tracePt t="96944" x="2786063" y="3838575"/>
          <p14:tracePt t="96961" x="2795588" y="3838575"/>
          <p14:tracePt t="96978" x="2809875" y="3833813"/>
          <p14:tracePt t="96994" x="2814638" y="3833813"/>
          <p14:tracePt t="97011" x="2824163" y="3829050"/>
          <p14:tracePt t="97028" x="2833688" y="3824288"/>
          <p14:tracePt t="97044" x="2838450" y="3824288"/>
          <p14:tracePt t="97061" x="2847975" y="3824288"/>
          <p14:tracePt t="97078" x="2857500" y="3819525"/>
          <p14:tracePt t="97094" x="2862263" y="3819525"/>
          <p14:tracePt t="97111" x="2871788" y="3819525"/>
          <p14:tracePt t="97144" x="2881313" y="3819525"/>
          <p14:tracePt t="97194" x="2886075" y="3819525"/>
          <p14:tracePt t="97229" x="2890838" y="3819525"/>
          <p14:tracePt t="97313" x="2895600" y="3814763"/>
          <p14:tracePt t="97348" x="2900363" y="3814763"/>
          <p14:tracePt t="97369" x="2900363" y="3810000"/>
          <p14:tracePt t="100687" x="2881313" y="3824288"/>
          <p14:tracePt t="100694" x="2838450" y="3857625"/>
          <p14:tracePt t="100710" x="2738438" y="3924300"/>
          <p14:tracePt t="100727" x="2633663" y="3990975"/>
          <p14:tracePt t="100743" x="2466975" y="4110038"/>
          <p14:tracePt t="100760" x="2357438" y="4171950"/>
          <p14:tracePt t="100776" x="2271713" y="4238625"/>
          <p14:tracePt t="100793" x="2171700" y="4305300"/>
          <p14:tracePt t="100810" x="2109788" y="4338638"/>
          <p14:tracePt t="100826" x="2043113" y="4367213"/>
          <p14:tracePt t="100843" x="2005013" y="4386263"/>
          <p14:tracePt t="100860" x="1981200" y="4395788"/>
          <p14:tracePt t="100876" x="1952625" y="4405313"/>
          <p14:tracePt t="100893" x="1938338" y="4414838"/>
          <p14:tracePt t="100910" x="1928813" y="4419600"/>
          <p14:tracePt t="100926" x="1895475" y="4429125"/>
          <p14:tracePt t="100943" x="1876425" y="4433888"/>
          <p14:tracePt t="100960" x="1833563" y="4438650"/>
          <p14:tracePt t="100976" x="1804988" y="4452938"/>
          <p14:tracePt t="100993" x="1785938" y="4462463"/>
          <p14:tracePt t="101010" x="1747838" y="4476750"/>
          <p14:tracePt t="101026" x="1724025" y="4491038"/>
          <p14:tracePt t="101043" x="1709738" y="4500563"/>
          <p14:tracePt t="101060" x="1690688" y="4510088"/>
          <p14:tracePt t="101076" x="1681163" y="4519613"/>
          <p14:tracePt t="101093" x="1666875" y="4524375"/>
          <p14:tracePt t="101129" x="1662113" y="4524375"/>
          <p14:tracePt t="114112" x="1657350" y="4533900"/>
          <p14:tracePt t="114121" x="1638300" y="4562475"/>
          <p14:tracePt t="114139" x="1590675" y="4629150"/>
          <p14:tracePt t="114155" x="1552575" y="4710113"/>
          <p14:tracePt t="114172" x="1528763" y="4752975"/>
          <p14:tracePt t="114189" x="1514475" y="4791075"/>
          <p14:tracePt t="114205" x="1509713" y="4800600"/>
          <p14:tracePt t="114222" x="1509713" y="4805363"/>
          <p14:tracePt t="114238" x="1504950" y="4810125"/>
          <p14:tracePt t="114288" x="1504950" y="4814888"/>
          <p14:tracePt t="114435" x="1504950" y="4810125"/>
          <p14:tracePt t="114456" x="1504950" y="4805363"/>
          <p14:tracePt t="114463" x="1504950" y="4800600"/>
          <p14:tracePt t="114498" x="1504950" y="4795838"/>
          <p14:tracePt t="114519" x="1504950" y="4791075"/>
          <p14:tracePt t="114547" x="1504950" y="4786313"/>
          <p14:tracePt t="114639" x="1504950" y="4781550"/>
          <p14:tracePt t="114652" x="1509713" y="4781550"/>
          <p14:tracePt t="114659" x="1514475" y="4781550"/>
          <p14:tracePt t="114673" x="1528763" y="4776788"/>
          <p14:tracePt t="114688" x="1538288" y="4772025"/>
          <p14:tracePt t="114705" x="1566863" y="4772025"/>
          <p14:tracePt t="114722" x="1604963" y="4757738"/>
          <p14:tracePt t="114738" x="1624013" y="4757738"/>
          <p14:tracePt t="114755" x="1643063" y="4752975"/>
          <p14:tracePt t="114772" x="1671638" y="4748213"/>
          <p14:tracePt t="114788" x="1681163" y="4743450"/>
          <p14:tracePt t="114805" x="1695450" y="4743450"/>
          <p14:tracePt t="114822" x="1709738" y="4738688"/>
          <p14:tracePt t="114838" x="1714500" y="4738688"/>
          <p14:tracePt t="114855" x="1728788" y="4738688"/>
          <p14:tracePt t="114872" x="1738313" y="4729163"/>
          <p14:tracePt t="114888" x="1743075" y="4724400"/>
          <p14:tracePt t="114905" x="1762125" y="4719638"/>
          <p14:tracePt t="114922" x="1776413" y="4719638"/>
          <p14:tracePt t="114938" x="1790700" y="4710113"/>
          <p14:tracePt t="114955" x="1809750" y="4710113"/>
          <p14:tracePt t="114973" x="1819275" y="4705350"/>
          <p14:tracePt t="114988" x="1843088" y="4700588"/>
          <p14:tracePt t="115005" x="1862138" y="4691063"/>
          <p14:tracePt t="115022" x="1871663" y="4691063"/>
          <p14:tracePt t="115039" x="1890713" y="4686300"/>
          <p14:tracePt t="115055" x="1900238" y="4686300"/>
          <p14:tracePt t="115072" x="1914525" y="4686300"/>
          <p14:tracePt t="115088" x="1924050" y="4686300"/>
          <p14:tracePt t="115105" x="1933575" y="4686300"/>
          <p14:tracePt t="115122" x="1947863" y="4686300"/>
          <p14:tracePt t="115138" x="1952625" y="4691063"/>
          <p14:tracePt t="115155" x="1962150" y="4695825"/>
          <p14:tracePt t="115172" x="1966913" y="4700588"/>
          <p14:tracePt t="115205" x="1971675" y="4705350"/>
          <p14:tracePt t="115222" x="1981200" y="4710113"/>
          <p14:tracePt t="115238" x="1985963" y="4710113"/>
          <p14:tracePt t="115255" x="1995488" y="4724400"/>
          <p14:tracePt t="115288" x="2000250" y="4729163"/>
          <p14:tracePt t="115305" x="2005013" y="4729163"/>
          <p14:tracePt t="115321" x="2009775" y="4729163"/>
          <p14:tracePt t="115338" x="2009775" y="4733925"/>
          <p14:tracePt t="115361" x="2014538" y="4733925"/>
          <p14:tracePt t="115396" x="2019300" y="4733925"/>
          <p14:tracePt t="115410" x="2019300" y="4738688"/>
          <p14:tracePt t="115431" x="2024063" y="4738688"/>
          <p14:tracePt t="115445" x="2033588" y="4743450"/>
          <p14:tracePt t="115466" x="2038350" y="4743450"/>
          <p14:tracePt t="115473" x="2043113" y="4743450"/>
          <p14:tracePt t="115494" x="2047875" y="4743450"/>
          <p14:tracePt t="115505" x="2047875" y="4748213"/>
          <p14:tracePt t="115521" x="2062163" y="4752975"/>
          <p14:tracePt t="115538" x="2066925" y="4757738"/>
          <p14:tracePt t="115555" x="2076450" y="4757738"/>
          <p14:tracePt t="115572" x="2090738" y="4762500"/>
          <p14:tracePt t="115588" x="2105025" y="4762500"/>
          <p14:tracePt t="115605" x="2124075" y="4767263"/>
          <p14:tracePt t="115606" x="2138363" y="4767263"/>
          <p14:tracePt t="115621" x="2152650" y="4772025"/>
          <p14:tracePt t="115638" x="2166938" y="4772025"/>
          <p14:tracePt t="115655" x="2195513" y="4776788"/>
          <p14:tracePt t="115671" x="2205038" y="4776788"/>
          <p14:tracePt t="115688" x="2214563" y="4776788"/>
          <p14:tracePt t="115705" x="2228850" y="4776788"/>
          <p14:tracePt t="115721" x="2238375" y="4776788"/>
          <p14:tracePt t="115738" x="2257425" y="4776788"/>
          <p14:tracePt t="115755" x="2290763" y="4776788"/>
          <p14:tracePt t="115771" x="2319338" y="4776788"/>
          <p14:tracePt t="115788" x="2371725" y="4776788"/>
          <p14:tracePt t="115805" x="2405063" y="4776788"/>
          <p14:tracePt t="115821" x="2433638" y="4776788"/>
          <p14:tracePt t="115838" x="2457450" y="4772025"/>
          <p14:tracePt t="115855" x="2476500" y="4772025"/>
          <p14:tracePt t="115871" x="2486025" y="4767263"/>
          <p14:tracePt t="115888" x="2500313" y="4767263"/>
          <p14:tracePt t="115921" x="2505075" y="4767263"/>
          <p14:tracePt t="115972" x="2509838" y="4767263"/>
          <p14:tracePt t="117424" x="2552700" y="4757738"/>
          <p14:tracePt t="117430" x="2605088" y="4748213"/>
          <p14:tracePt t="117437" x="2662238" y="4738688"/>
          <p14:tracePt t="117454" x="2752725" y="4710113"/>
          <p14:tracePt t="117471" x="2847975" y="4691063"/>
          <p14:tracePt t="117487" x="2990850" y="4667250"/>
          <p14:tracePt t="117504" x="3071813" y="4657725"/>
          <p14:tracePt t="117521" x="3133725" y="4652963"/>
          <p14:tracePt t="117537" x="3176588" y="4652963"/>
          <p14:tracePt t="117554" x="3205163" y="4652963"/>
          <p14:tracePt t="117571" x="3238500" y="4652963"/>
          <p14:tracePt t="117587" x="3243263" y="4657725"/>
          <p14:tracePt t="117604" x="3248025" y="4657725"/>
          <p14:tracePt t="117621" x="3252788" y="4657725"/>
          <p14:tracePt t="117637" x="3257550" y="4657725"/>
          <p14:tracePt t="117655" x="3262313" y="4657725"/>
          <p14:tracePt t="117671" x="3271838" y="4667250"/>
          <p14:tracePt t="117687" x="3286125" y="4667250"/>
          <p14:tracePt t="117704" x="3305175" y="4667250"/>
          <p14:tracePt t="117721" x="3324225" y="4667250"/>
          <p14:tracePt t="117737" x="3348038" y="4667250"/>
          <p14:tracePt t="117754" x="3405188" y="4667250"/>
          <p14:tracePt t="117771" x="3443288" y="4667250"/>
          <p14:tracePt t="117787" x="3490913" y="4662488"/>
          <p14:tracePt t="117804" x="3543300" y="4662488"/>
          <p14:tracePt t="117821" x="3576638" y="4657725"/>
          <p14:tracePt t="117837" x="3624263" y="4657725"/>
          <p14:tracePt t="117854" x="3652838" y="4657725"/>
          <p14:tracePt t="117871" x="3681413" y="4657725"/>
          <p14:tracePt t="117887" x="3719513" y="4667250"/>
          <p14:tracePt t="117904" x="3743325" y="4667250"/>
          <p14:tracePt t="117921" x="3781425" y="4676775"/>
          <p14:tracePt t="117937" x="3795713" y="4676775"/>
          <p14:tracePt t="117954" x="3819525" y="4686300"/>
          <p14:tracePt t="117971" x="3838575" y="4700588"/>
          <p14:tracePt t="117987" x="3852863" y="4705350"/>
          <p14:tracePt t="118004" x="3867150" y="4710113"/>
          <p14:tracePt t="118021" x="3890963" y="4724400"/>
          <p14:tracePt t="118037" x="3900488" y="4733925"/>
          <p14:tracePt t="118054" x="3914775" y="4738688"/>
          <p14:tracePt t="118071" x="3919538" y="4748213"/>
          <p14:tracePt t="118087" x="3924300" y="4748213"/>
          <p14:tracePt t="118104" x="3924300" y="4752975"/>
          <p14:tracePt t="118137" x="3929063" y="4757738"/>
          <p14:tracePt t="118154" x="3933825" y="4762500"/>
          <p14:tracePt t="118174" x="3938588" y="4762500"/>
          <p14:tracePt t="118187" x="3943350" y="4767263"/>
          <p14:tracePt t="118204" x="3948113" y="4767263"/>
          <p14:tracePt t="118244" x="3952875" y="4772025"/>
          <p14:tracePt t="118272" x="3957638" y="4772025"/>
          <p14:tracePt t="118286" x="3962400" y="4772025"/>
          <p14:tracePt t="118293" x="3967163" y="4776788"/>
          <p14:tracePt t="118304" x="3976688" y="4776788"/>
          <p14:tracePt t="118321" x="3986213" y="4781550"/>
          <p14:tracePt t="118337" x="4000500" y="4781550"/>
          <p14:tracePt t="118354" x="4014788" y="4791075"/>
          <p14:tracePt t="118370" x="4043363" y="4791075"/>
          <p14:tracePt t="118387" x="4057650" y="4795838"/>
          <p14:tracePt t="118404" x="4081463" y="4795838"/>
          <p14:tracePt t="118420" x="4110038" y="4795838"/>
          <p14:tracePt t="118437" x="4124325" y="4795838"/>
          <p14:tracePt t="118454" x="4138613" y="4795838"/>
          <p14:tracePt t="118470" x="4148138" y="4795838"/>
          <p14:tracePt t="118487" x="4152900" y="4795838"/>
          <p14:tracePt t="118504" x="4167188" y="4795838"/>
          <p14:tracePt t="118520" x="4171950" y="4795838"/>
          <p14:tracePt t="118537" x="4181475" y="4795838"/>
          <p14:tracePt t="118554" x="4200525" y="4795838"/>
          <p14:tracePt t="118570" x="4214813" y="4795838"/>
          <p14:tracePt t="118587" x="4243388" y="4786313"/>
          <p14:tracePt t="118604" x="4276725" y="4786313"/>
          <p14:tracePt t="118620" x="4305300" y="4781550"/>
          <p14:tracePt t="118637" x="4333875" y="4776788"/>
          <p14:tracePt t="118654" x="4348163" y="4776788"/>
          <p14:tracePt t="118670" x="4367213" y="4772025"/>
          <p14:tracePt t="118687" x="4386263" y="4772025"/>
          <p14:tracePt t="118721" x="4391025" y="4772025"/>
          <p14:tracePt t="118737" x="4395788" y="4772025"/>
          <p14:tracePt t="118763" x="4400550" y="4772025"/>
          <p14:tracePt t="119038" x="4405313" y="4772025"/>
          <p14:tracePt t="119045" x="4419600" y="4772025"/>
          <p14:tracePt t="119053" x="4429125" y="4772025"/>
          <p14:tracePt t="119070" x="4448175" y="4772025"/>
          <p14:tracePt t="119087" x="4457700" y="4772025"/>
          <p14:tracePt t="119104" x="4462463" y="4772025"/>
          <p14:tracePt t="119137" x="4467225" y="4772025"/>
          <p14:tracePt t="136478" x="0" y="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01168" cy="5143500"/>
          </a:xfrm>
          <a:prstGeom prst="rect">
            <a:avLst/>
          </a:prstGeom>
          <a:solidFill>
            <a:srgbClr val="B85042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1371600"/>
            <a:ext cx="822960" cy="82296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22960" y="2331720"/>
            <a:ext cx="731520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40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Question Bank</a:t>
            </a:r>
            <a:endParaRPr lang="en-US" sz="40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2000" b="1" dirty="0" smtClean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19 </a:t>
            </a:r>
            <a:r>
              <a:rPr lang="en-US" sz="2000" b="1" dirty="0">
                <a:solidFill>
                  <a:srgbClr val="B85042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Solved Practice Questions</a:t>
            </a:r>
            <a:endParaRPr lang="en-US" sz="4000" dirty="0"/>
          </a:p>
        </p:txBody>
      </p:sp>
      <p:sp>
        <p:nvSpPr>
          <p:cNvPr id="6" name="Text 3"/>
          <p:cNvSpPr/>
          <p:nvPr/>
        </p:nvSpPr>
        <p:spPr>
          <a:xfrm>
            <a:off x="182880" y="4791456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1000" dirty="0"/>
          </a:p>
        </p:txBody>
      </p:sp>
      <p:sp>
        <p:nvSpPr>
          <p:cNvPr id="7" name="Text 4"/>
          <p:cNvSpPr/>
          <p:nvPr/>
        </p:nvSpPr>
        <p:spPr>
          <a:xfrm>
            <a:off x="7818120" y="4846320"/>
            <a:ext cx="10972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C8C0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35 / 41</a:t>
            </a:r>
            <a:endParaRPr lang="en-US" sz="9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16"/>
    </mc:Choice>
    <mc:Fallback xmlns="">
      <p:transition spd="slow" advTm="3561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78381" y="274320"/>
            <a:ext cx="925830" cy="34290"/>
          </a:xfrm>
          <a:prstGeom prst="rect">
            <a:avLst/>
          </a:prstGeom>
          <a:solidFill>
            <a:srgbClr val="1A1A1A"/>
          </a:solidFill>
          <a:ln/>
        </p:spPr>
      </p:sp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Choice  —  Q1 &amp; Q2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7" name="Shape 5"/>
          <p:cNvSpPr/>
          <p:nvPr/>
        </p:nvSpPr>
        <p:spPr>
          <a:xfrm>
            <a:off x="8655987" y="452628"/>
            <a:ext cx="37719" cy="137160"/>
          </a:xfrm>
          <a:prstGeom prst="rect">
            <a:avLst/>
          </a:prstGeom>
          <a:solidFill>
            <a:srgbClr val="9CC0DC"/>
          </a:solidFill>
          <a:ln/>
        </p:spPr>
      </p:sp>
      <p:sp>
        <p:nvSpPr>
          <p:cNvPr id="8" name="Shape 6"/>
          <p:cNvSpPr/>
          <p:nvPr/>
        </p:nvSpPr>
        <p:spPr>
          <a:xfrm>
            <a:off x="8724567" y="370332"/>
            <a:ext cx="37719" cy="219456"/>
          </a:xfrm>
          <a:prstGeom prst="rect">
            <a:avLst/>
          </a:prstGeom>
          <a:solidFill>
            <a:srgbClr val="9CC0DC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property generates NOI of EGP 800,000. The cap rate is 8%. What is the property value?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EGP 6,400,000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EGP 8,000,000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EGP 10,000,000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= 800,000 ÷ 0.08 = EGP 10,000,000.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Q2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of the following is NOT an operating expense for NOI?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Property insurance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Maintenance costs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Mortgage payment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Mortgage payment is a financing cost, not an operating expense.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401127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904"/>
    </mc:Choice>
    <mc:Fallback xmlns="">
      <p:transition spd="slow" advTm="1169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96" x="3305175" y="2609850"/>
          <p14:tracePt t="6336" x="3305175" y="2581275"/>
          <p14:tracePt t="6343" x="3309938" y="2538413"/>
          <p14:tracePt t="6352" x="3314700" y="2481263"/>
          <p14:tracePt t="6368" x="3338513" y="2357438"/>
          <p14:tracePt t="6385" x="3376613" y="2219325"/>
          <p14:tracePt t="6402" x="3429000" y="1995488"/>
          <p14:tracePt t="6418" x="3448050" y="1881188"/>
          <p14:tracePt t="6435" x="3471863" y="1776413"/>
          <p14:tracePt t="6452" x="3486150" y="1633538"/>
          <p14:tracePt t="6468" x="3490913" y="1571625"/>
          <p14:tracePt t="6485" x="3495675" y="1490663"/>
          <p14:tracePt t="6502" x="3495675" y="1452563"/>
          <p14:tracePt t="6518" x="3495675" y="1423988"/>
          <p14:tracePt t="6535" x="3495675" y="1390650"/>
          <p14:tracePt t="6552" x="3495675" y="1371600"/>
          <p14:tracePt t="6568" x="3495675" y="1366838"/>
          <p14:tracePt t="6585" x="3495675" y="1362075"/>
          <p14:tracePt t="6618" x="3495675" y="1357313"/>
          <p14:tracePt t="6635" x="3495675" y="1338263"/>
          <p14:tracePt t="6652" x="3495675" y="1309688"/>
          <p14:tracePt t="6668" x="3500438" y="1266825"/>
          <p14:tracePt t="6685" x="3500438" y="1214438"/>
          <p14:tracePt t="6702" x="3500438" y="1190625"/>
          <p14:tracePt t="6718" x="3495675" y="1176338"/>
          <p14:tracePt t="6735" x="3495675" y="1166813"/>
          <p14:tracePt t="6778" x="3490913" y="1166813"/>
          <p14:tracePt t="6792" x="3486150" y="1166813"/>
          <p14:tracePt t="6801" x="3481388" y="1166813"/>
          <p14:tracePt t="6818" x="3471863" y="1166813"/>
          <p14:tracePt t="6835" x="3462338" y="1171575"/>
          <p14:tracePt t="6852" x="3452813" y="1171575"/>
          <p14:tracePt t="6868" x="3443288" y="1176338"/>
          <p14:tracePt t="6885" x="3438525" y="1176338"/>
          <p14:tracePt t="6901" x="3429000" y="1181100"/>
          <p14:tracePt t="6918" x="3414713" y="1185863"/>
          <p14:tracePt t="6935" x="3409950" y="1190625"/>
          <p14:tracePt t="6951" x="3405188" y="1190625"/>
          <p14:tracePt t="6968" x="3395663" y="1200150"/>
          <p14:tracePt t="6985" x="3390900" y="1209675"/>
          <p14:tracePt t="7001" x="3386138" y="1214438"/>
          <p14:tracePt t="7018" x="3381375" y="1219200"/>
          <p14:tracePt t="7035" x="3376613" y="1228725"/>
          <p14:tracePt t="7051" x="3367088" y="1233488"/>
          <p14:tracePt t="7068" x="3362325" y="1233488"/>
          <p14:tracePt t="7085" x="3357563" y="1238250"/>
          <p14:tracePt t="7101" x="3352800" y="1238250"/>
          <p14:tracePt t="7118" x="3348038" y="1238250"/>
          <p14:tracePt t="7135" x="3333750" y="1243013"/>
          <p14:tracePt t="7151" x="3324225" y="1247775"/>
          <p14:tracePt t="7168" x="3319463" y="1247775"/>
          <p14:tracePt t="7185" x="3305175" y="1247775"/>
          <p14:tracePt t="7201" x="3300413" y="1247775"/>
          <p14:tracePt t="7235" x="3295650" y="1247775"/>
          <p14:tracePt t="7305" x="3300413" y="1252538"/>
          <p14:tracePt t="7320" x="3309938" y="1257300"/>
          <p14:tracePt t="7377" x="3348038" y="1243013"/>
          <p14:tracePt t="7384" x="3357563" y="1243013"/>
          <p14:tracePt t="7391" x="3362325" y="1243013"/>
          <p14:tracePt t="7401" x="3371850" y="1243013"/>
          <p14:tracePt t="7418" x="3400425" y="1238250"/>
          <p14:tracePt t="7435" x="3438525" y="1238250"/>
          <p14:tracePt t="7451" x="3471863" y="1238250"/>
          <p14:tracePt t="7468" x="3495675" y="1238250"/>
          <p14:tracePt t="7485" x="3509963" y="1233488"/>
          <p14:tracePt t="7501" x="3514725" y="1233488"/>
          <p14:tracePt t="7518" x="3519488" y="1233488"/>
          <p14:tracePt t="7535" x="3524250" y="1233488"/>
          <p14:tracePt t="7551" x="3529013" y="1233488"/>
          <p14:tracePt t="7612" x="3533775" y="1233488"/>
          <p14:tracePt t="7826" x="3533775" y="1238250"/>
          <p14:tracePt t="7940" x="3533775" y="1243013"/>
          <p14:tracePt t="8011" x="3533775" y="1252538"/>
          <p14:tracePt t="8062" x="3533775" y="1257300"/>
          <p14:tracePt t="8082" x="3533775" y="1266825"/>
          <p14:tracePt t="8096" x="3533775" y="1271588"/>
          <p14:tracePt t="8104" x="3533775" y="1281113"/>
          <p14:tracePt t="8118" x="3538538" y="1285875"/>
          <p14:tracePt t="8134" x="3543300" y="1290638"/>
          <p14:tracePt t="8151" x="3548063" y="1295400"/>
          <p14:tracePt t="8168" x="3548063" y="1300163"/>
          <p14:tracePt t="8184" x="3552825" y="1300163"/>
          <p14:tracePt t="8218" x="3552825" y="1304925"/>
          <p14:tracePt t="8253" x="3552825" y="1309688"/>
          <p14:tracePt t="8289" x="3552825" y="1314450"/>
          <p14:tracePt t="8332" x="3557588" y="1314450"/>
          <p14:tracePt t="8360" x="3557588" y="1319213"/>
          <p14:tracePt t="8425" x="3557588" y="1323975"/>
          <p14:tracePt t="8560" x="3562350" y="1323975"/>
          <p14:tracePt t="11076" x="3576638" y="1314450"/>
          <p14:tracePt t="11083" x="3595688" y="1304925"/>
          <p14:tracePt t="11100" x="3643313" y="1290638"/>
          <p14:tracePt t="11117" x="3695700" y="1281113"/>
          <p14:tracePt t="11133" x="3762375" y="1276350"/>
          <p14:tracePt t="11150" x="3790950" y="1276350"/>
          <p14:tracePt t="11167" x="3886200" y="1266825"/>
          <p14:tracePt t="11183" x="3967163" y="1266825"/>
          <p14:tracePt t="11200" x="4014788" y="1266825"/>
          <p14:tracePt t="11217" x="4043363" y="1266825"/>
          <p14:tracePt t="11233" x="4105275" y="1266825"/>
          <p14:tracePt t="11250" x="4148138" y="1266825"/>
          <p14:tracePt t="11267" x="4200525" y="1266825"/>
          <p14:tracePt t="11283" x="4291013" y="1266825"/>
          <p14:tracePt t="11300" x="4367213" y="1266825"/>
          <p14:tracePt t="11317" x="4438650" y="1266825"/>
          <p14:tracePt t="11333" x="4519613" y="1266825"/>
          <p14:tracePt t="11350" x="4562475" y="1266825"/>
          <p14:tracePt t="11367" x="4591050" y="1266825"/>
          <p14:tracePt t="11383" x="4614863" y="1266825"/>
          <p14:tracePt t="11400" x="4624388" y="1266825"/>
          <p14:tracePt t="11417" x="4629150" y="1266825"/>
          <p14:tracePt t="11433" x="4633913" y="1266825"/>
          <p14:tracePt t="11467" x="4638675" y="1266825"/>
          <p14:tracePt t="13763" x="4652963" y="1266825"/>
          <p14:tracePt t="13771" x="4667250" y="1262063"/>
          <p14:tracePt t="13782" x="4681538" y="1262063"/>
          <p14:tracePt t="13799" x="4738688" y="1257300"/>
          <p14:tracePt t="13816" x="4757738" y="1252538"/>
          <p14:tracePt t="13832" x="4833938" y="1247775"/>
          <p14:tracePt t="13849" x="4895850" y="1243013"/>
          <p14:tracePt t="13866" x="4948238" y="1243013"/>
          <p14:tracePt t="13882" x="4995863" y="1238250"/>
          <p14:tracePt t="13899" x="5067300" y="1238250"/>
          <p14:tracePt t="13916" x="5133975" y="1238250"/>
          <p14:tracePt t="13932" x="5181600" y="1238250"/>
          <p14:tracePt t="13949" x="5267325" y="1238250"/>
          <p14:tracePt t="13966" x="5338763" y="1238250"/>
          <p14:tracePt t="13982" x="5400675" y="1238250"/>
          <p14:tracePt t="13999" x="5457825" y="1238250"/>
          <p14:tracePt t="14016" x="5562600" y="1238250"/>
          <p14:tracePt t="14032" x="5624513" y="1238250"/>
          <p14:tracePt t="14049" x="5700713" y="1228725"/>
          <p14:tracePt t="14066" x="5743575" y="1228725"/>
          <p14:tracePt t="14082" x="5791200" y="1228725"/>
          <p14:tracePt t="14099" x="5857875" y="1228725"/>
          <p14:tracePt t="14116" x="5900738" y="1233488"/>
          <p14:tracePt t="14132" x="5943600" y="1233488"/>
          <p14:tracePt t="14149" x="6000750" y="1243013"/>
          <p14:tracePt t="14166" x="6029325" y="1243013"/>
          <p14:tracePt t="14182" x="6057900" y="1247775"/>
          <p14:tracePt t="14199" x="6115050" y="1247775"/>
          <p14:tracePt t="14216" x="6148388" y="1247775"/>
          <p14:tracePt t="14232" x="6167438" y="1247775"/>
          <p14:tracePt t="14249" x="6181725" y="1247775"/>
          <p14:tracePt t="18077" x="6205538" y="1247775"/>
          <p14:tracePt t="18083" x="6248400" y="1252538"/>
          <p14:tracePt t="18098" x="6315075" y="1257300"/>
          <p14:tracePt t="18114" x="6396038" y="1266825"/>
          <p14:tracePt t="18131" x="6477000" y="1276350"/>
          <p14:tracePt t="18148" x="6586538" y="1285875"/>
          <p14:tracePt t="18164" x="6653213" y="1295400"/>
          <p14:tracePt t="18181" x="6710363" y="1300163"/>
          <p14:tracePt t="18198" x="6772275" y="1309688"/>
          <p14:tracePt t="18214" x="6819900" y="1309688"/>
          <p14:tracePt t="18231" x="6858000" y="1309688"/>
          <p14:tracePt t="18248" x="6910388" y="1309688"/>
          <p14:tracePt t="18264" x="6934200" y="1309688"/>
          <p14:tracePt t="18281" x="6953250" y="1309688"/>
          <p14:tracePt t="18298" x="6962775" y="1309688"/>
          <p14:tracePt t="18314" x="6967538" y="1309688"/>
          <p14:tracePt t="18369" x="6972300" y="1309688"/>
          <p14:tracePt t="18432" x="6977063" y="1309688"/>
          <p14:tracePt t="18440" x="6981825" y="1309688"/>
          <p14:tracePt t="18454" x="6986588" y="1309688"/>
          <p14:tracePt t="18468" x="6991350" y="1309688"/>
          <p14:tracePt t="18481" x="6996113" y="1309688"/>
          <p14:tracePt t="18497" x="7000875" y="1309688"/>
          <p14:tracePt t="18514" x="7005638" y="1309688"/>
          <p14:tracePt t="18575" x="7010400" y="1309688"/>
          <p14:tracePt t="19317" x="7062788" y="1309688"/>
          <p14:tracePt t="19324" x="7148513" y="1295400"/>
          <p14:tracePt t="19332" x="7248525" y="1281113"/>
          <p14:tracePt t="19347" x="7419975" y="1257300"/>
          <p14:tracePt t="19364" x="7610475" y="1238250"/>
          <p14:tracePt t="19380" x="7820025" y="1223963"/>
          <p14:tracePt t="19397" x="7924800" y="1219200"/>
          <p14:tracePt t="19414" x="7996238" y="1214438"/>
          <p14:tracePt t="19431" x="8039100" y="1214438"/>
          <p14:tracePt t="19464" x="8043863" y="1214438"/>
          <p14:tracePt t="19523" x="8029575" y="1214438"/>
          <p14:tracePt t="19531" x="8001000" y="1214438"/>
          <p14:tracePt t="19547" x="7905750" y="1214438"/>
          <p14:tracePt t="19564" x="7729538" y="1214438"/>
          <p14:tracePt t="19580" x="7267575" y="1214438"/>
          <p14:tracePt t="19597" x="6858000" y="1185863"/>
          <p14:tracePt t="19614" x="6405563" y="1181100"/>
          <p14:tracePt t="19630" x="5743575" y="1171575"/>
          <p14:tracePt t="19647" x="5357813" y="1171575"/>
          <p14:tracePt t="19664" x="5076825" y="1195388"/>
          <p14:tracePt t="19680" x="4819650" y="1233488"/>
          <p14:tracePt t="19697" x="4729163" y="1252538"/>
          <p14:tracePt t="19714" x="4681538" y="1262063"/>
          <p14:tracePt t="19730" x="4662488" y="1266825"/>
          <p14:tracePt t="20051" x="4581525" y="1290638"/>
          <p14:tracePt t="20058" x="4424363" y="1328738"/>
          <p14:tracePt t="20065" x="4271963" y="1371600"/>
          <p14:tracePt t="20080" x="3952875" y="1443038"/>
          <p14:tracePt t="20097" x="3624263" y="1500188"/>
          <p14:tracePt t="20114" x="3295650" y="1533525"/>
          <p14:tracePt t="20130" x="2890838" y="1543050"/>
          <p14:tracePt t="20147" x="2700338" y="1538288"/>
          <p14:tracePt t="20164" x="2562225" y="1528763"/>
          <p14:tracePt t="20165" x="2500313" y="1524000"/>
          <p14:tracePt t="20180" x="2419350" y="1509713"/>
          <p14:tracePt t="20197" x="2381250" y="1500188"/>
          <p14:tracePt t="20214" x="2362200" y="1495425"/>
          <p14:tracePt t="20230" x="2357438" y="1490663"/>
          <p14:tracePt t="20343" x="2357438" y="1495425"/>
          <p14:tracePt t="20379" x="2362200" y="1495425"/>
          <p14:tracePt t="20444" x="2366963" y="1495425"/>
          <p14:tracePt t="20486" x="2371725" y="1495425"/>
          <p14:tracePt t="20557" x="2371725" y="1500188"/>
          <p14:tracePt t="20571" x="2376488" y="1500188"/>
          <p14:tracePt t="23338" x="2409825" y="1490663"/>
          <p14:tracePt t="23345" x="2476500" y="1471613"/>
          <p14:tracePt t="23352" x="2533650" y="1443038"/>
          <p14:tracePt t="23363" x="2590800" y="1423988"/>
          <p14:tracePt t="23379" x="2705100" y="1376363"/>
          <p14:tracePt t="23396" x="2890838" y="1304925"/>
          <p14:tracePt t="23413" x="2995613" y="1262063"/>
          <p14:tracePt t="23429" x="3100388" y="1219200"/>
          <p14:tracePt t="23446" x="3248025" y="1166813"/>
          <p14:tracePt t="23463" x="3338513" y="1128713"/>
          <p14:tracePt t="23479" x="3409950" y="1100138"/>
          <p14:tracePt t="23496" x="3519488" y="1062038"/>
          <p14:tracePt t="23513" x="3576638" y="1042988"/>
          <p14:tracePt t="23529" x="3609975" y="1033463"/>
          <p14:tracePt t="23546" x="3638550" y="1028700"/>
          <p14:tracePt t="23579" x="3643313" y="1028700"/>
          <p14:tracePt t="23609" x="3648075" y="1028700"/>
          <p14:tracePt t="23615" x="3648075" y="1033463"/>
          <p14:tracePt t="23629" x="3657600" y="1042988"/>
          <p14:tracePt t="23646" x="3667125" y="1052513"/>
          <p14:tracePt t="23662" x="3686175" y="1071563"/>
          <p14:tracePt t="23679" x="3690938" y="1081088"/>
          <p14:tracePt t="23696" x="3695700" y="1085850"/>
          <p14:tracePt t="23713" x="3700463" y="1095375"/>
          <p14:tracePt t="23729" x="3700463" y="1109663"/>
          <p14:tracePt t="23746" x="3700463" y="1133475"/>
          <p14:tracePt t="23762" x="3700463" y="1157288"/>
          <p14:tracePt t="23779" x="3690938" y="1209675"/>
          <p14:tracePt t="23796" x="3686175" y="1243013"/>
          <p14:tracePt t="23812" x="3681413" y="1266825"/>
          <p14:tracePt t="23829" x="3671888" y="1285875"/>
          <p14:tracePt t="23846" x="3671888" y="1290638"/>
          <p14:tracePt t="23862" x="3667125" y="1295400"/>
          <p14:tracePt t="23896" x="3667125" y="1300163"/>
          <p14:tracePt t="23915" x="3662363" y="1300163"/>
          <p14:tracePt t="23936" x="3657600" y="1300163"/>
          <p14:tracePt t="23946" x="3657600" y="1309688"/>
          <p14:tracePt t="23962" x="3643313" y="1309688"/>
          <p14:tracePt t="23979" x="3638550" y="1304925"/>
          <p14:tracePt t="23996" x="3629025" y="1304925"/>
          <p14:tracePt t="24012" x="3624263" y="1300163"/>
          <p14:tracePt t="24029" x="3614738" y="1295400"/>
          <p14:tracePt t="24046" x="3609975" y="1290638"/>
          <p14:tracePt t="24079" x="3605213" y="1290638"/>
          <p14:tracePt t="24096" x="3600450" y="1285875"/>
          <p14:tracePt t="24112" x="3595688" y="1285875"/>
          <p14:tracePt t="24129" x="3595688" y="1276350"/>
          <p14:tracePt t="24146" x="3586163" y="1276350"/>
          <p14:tracePt t="24179" x="3586163" y="1271588"/>
          <p14:tracePt t="24214" x="3581400" y="1271588"/>
          <p14:tracePt t="24243" x="3581400" y="1266825"/>
          <p14:tracePt t="24471" x="3590925" y="1266825"/>
          <p14:tracePt t="24550" x="3595688" y="1266825"/>
          <p14:tracePt t="24813" x="3600450" y="1266825"/>
          <p14:tracePt t="24835" x="3605213" y="1266825"/>
          <p14:tracePt t="24842" x="3609975" y="1266825"/>
          <p14:tracePt t="24849" x="3619500" y="1266825"/>
          <p14:tracePt t="24863" x="3624263" y="1266825"/>
          <p14:tracePt t="24879" x="3629025" y="1262063"/>
          <p14:tracePt t="24895" x="3638550" y="1262063"/>
          <p14:tracePt t="24912" x="3662363" y="1252538"/>
          <p14:tracePt t="24929" x="3771900" y="1223963"/>
          <p14:tracePt t="24945" x="3848100" y="1219200"/>
          <p14:tracePt t="24962" x="3948113" y="1209675"/>
          <p14:tracePt t="24979" x="4105275" y="1200150"/>
          <p14:tracePt t="24995" x="4210050" y="1190625"/>
          <p14:tracePt t="25012" x="4329113" y="1181100"/>
          <p14:tracePt t="25029" x="4495800" y="1171575"/>
          <p14:tracePt t="25045" x="4638675" y="1166813"/>
          <p14:tracePt t="25062" x="4705350" y="1162050"/>
          <p14:tracePt t="25079" x="5081588" y="1171575"/>
          <p14:tracePt t="25095" x="5181600" y="1181100"/>
          <p14:tracePt t="25112" x="5348288" y="1223963"/>
          <p14:tracePt t="25129" x="5386388" y="1228725"/>
          <p14:tracePt t="25512" x="5434013" y="1228725"/>
          <p14:tracePt t="25520" x="5500688" y="1228725"/>
          <p14:tracePt t="25528" x="5562600" y="1219200"/>
          <p14:tracePt t="25545" x="5729288" y="1219200"/>
          <p14:tracePt t="25562" x="5995988" y="1214438"/>
          <p14:tracePt t="25578" x="6153150" y="1214438"/>
          <p14:tracePt t="25595" x="6296025" y="1214438"/>
          <p14:tracePt t="25612" x="6467475" y="1209675"/>
          <p14:tracePt t="25628" x="6557963" y="1209675"/>
          <p14:tracePt t="25645" x="6619875" y="1204913"/>
          <p14:tracePt t="25662" x="6681788" y="1204913"/>
          <p14:tracePt t="25678" x="6696075" y="1204913"/>
          <p14:tracePt t="25695" x="6705600" y="1204913"/>
          <p14:tracePt t="25740" x="6710363" y="1204913"/>
          <p14:tracePt t="25762" x="6719888" y="1209675"/>
          <p14:tracePt t="25769" x="6729413" y="1214438"/>
          <p14:tracePt t="25778" x="6743700" y="1214438"/>
          <p14:tracePt t="25795" x="6762750" y="1219200"/>
          <p14:tracePt t="25812" x="6791325" y="1223963"/>
          <p14:tracePt t="25828" x="6800850" y="1228725"/>
          <p14:tracePt t="25845" x="6810375" y="1228725"/>
          <p14:tracePt t="25862" x="6824663" y="1233488"/>
          <p14:tracePt t="25878" x="6829425" y="1233488"/>
          <p14:tracePt t="25895" x="6838950" y="1238250"/>
          <p14:tracePt t="25912" x="6853238" y="1243013"/>
          <p14:tracePt t="25928" x="6858000" y="1247775"/>
          <p14:tracePt t="25945" x="6862763" y="1247775"/>
          <p14:tracePt t="25962" x="6867525" y="1252538"/>
          <p14:tracePt t="25978" x="6872288" y="1252538"/>
          <p14:tracePt t="25995" x="6872288" y="1257300"/>
          <p14:tracePt t="26012" x="6877050" y="1257300"/>
          <p14:tracePt t="26061" x="6877050" y="1262063"/>
          <p14:tracePt t="26133" x="6877050" y="1266825"/>
          <p14:tracePt t="26289" x="6872288" y="1266825"/>
          <p14:tracePt t="26718" x="6819900" y="1266825"/>
          <p14:tracePt t="26725" x="6753225" y="1266825"/>
          <p14:tracePt t="26732" x="6677025" y="1266825"/>
          <p14:tracePt t="26745" x="6548438" y="1266825"/>
          <p14:tracePt t="26762" x="6167438" y="1262063"/>
          <p14:tracePt t="26778" x="5934075" y="1262063"/>
          <p14:tracePt t="26795" x="5724525" y="1257300"/>
          <p14:tracePt t="26811" x="5510213" y="1247775"/>
          <p14:tracePt t="26828" x="5395913" y="1247775"/>
          <p14:tracePt t="26845" x="5300663" y="1247775"/>
          <p14:tracePt t="26861" x="5205413" y="1243013"/>
          <p14:tracePt t="26878" x="5167313" y="1243013"/>
          <p14:tracePt t="26895" x="5143500" y="1238250"/>
          <p14:tracePt t="26911" x="5114925" y="1238250"/>
          <p14:tracePt t="26928" x="5095875" y="1238250"/>
          <p14:tracePt t="26945" x="5067300" y="1238250"/>
          <p14:tracePt t="26961" x="5053013" y="1238250"/>
          <p14:tracePt t="26978" x="5043488" y="1238250"/>
          <p14:tracePt t="26995" x="5019675" y="1238250"/>
          <p14:tracePt t="27011" x="5005388" y="1238250"/>
          <p14:tracePt t="27028" x="4995863" y="1243013"/>
          <p14:tracePt t="27045" x="4986338" y="1247775"/>
          <p14:tracePt t="27061" x="4972050" y="1247775"/>
          <p14:tracePt t="27078" x="4962525" y="1252538"/>
          <p14:tracePt t="27095" x="4924425" y="1262063"/>
          <p14:tracePt t="27111" x="4886325" y="1271588"/>
          <p14:tracePt t="27128" x="4848225" y="1276350"/>
          <p14:tracePt t="27145" x="4805363" y="1281113"/>
          <p14:tracePt t="27161" x="4791075" y="1290638"/>
          <p14:tracePt t="27178" x="4776788" y="1295400"/>
          <p14:tracePt t="27195" x="4772025" y="1295400"/>
          <p14:tracePt t="27211" x="4767263" y="1295400"/>
          <p14:tracePt t="27744" x="4762500" y="1295400"/>
          <p14:tracePt t="27751" x="4757738" y="1295400"/>
          <p14:tracePt t="27766" x="4748213" y="1290638"/>
          <p14:tracePt t="27778" x="4733925" y="1290638"/>
          <p14:tracePt t="27794" x="4691063" y="1276350"/>
          <p14:tracePt t="27811" x="4662488" y="1271588"/>
          <p14:tracePt t="27828" x="4648200" y="1266825"/>
          <p14:tracePt t="27844" x="4624388" y="1262063"/>
          <p14:tracePt t="27861" x="4614863" y="1262063"/>
          <p14:tracePt t="27878" x="4610100" y="1262063"/>
          <p14:tracePt t="27894" x="4600575" y="1262063"/>
          <p14:tracePt t="27911" x="4591050" y="1262063"/>
          <p14:tracePt t="27928" x="4581525" y="1262063"/>
          <p14:tracePt t="27944" x="4548188" y="1257300"/>
          <p14:tracePt t="27961" x="4529138" y="1252538"/>
          <p14:tracePt t="27978" x="4514850" y="1252538"/>
          <p14:tracePt t="27994" x="4495800" y="1252538"/>
          <p14:tracePt t="28028" x="4491038" y="1252538"/>
          <p14:tracePt t="28101" x="4491038" y="1257300"/>
          <p14:tracePt t="28107" x="4495800" y="1257300"/>
          <p14:tracePt t="28115" x="4500563" y="1257300"/>
          <p14:tracePt t="28128" x="4510088" y="1266825"/>
          <p14:tracePt t="28144" x="4524375" y="1271588"/>
          <p14:tracePt t="28161" x="4533900" y="1276350"/>
          <p14:tracePt t="28178" x="4538663" y="1276350"/>
          <p14:tracePt t="28194" x="4548188" y="1281113"/>
          <p14:tracePt t="28211" x="4552950" y="1281113"/>
          <p14:tracePt t="28244" x="4572000" y="1281113"/>
          <p14:tracePt t="28261" x="4576763" y="1281113"/>
          <p14:tracePt t="28278" x="4600575" y="1285875"/>
          <p14:tracePt t="28294" x="4657725" y="1285875"/>
          <p14:tracePt t="28311" x="4738688" y="1290638"/>
          <p14:tracePt t="28328" x="4824413" y="1304925"/>
          <p14:tracePt t="28344" x="5019675" y="1323975"/>
          <p14:tracePt t="28361" x="5157788" y="1333500"/>
          <p14:tracePt t="28378" x="5329238" y="1352550"/>
          <p14:tracePt t="28394" x="5614988" y="1376363"/>
          <p14:tracePt t="28411" x="5791200" y="1390650"/>
          <p14:tracePt t="28428" x="5995988" y="1409700"/>
          <p14:tracePt t="28444" x="6176963" y="1428750"/>
          <p14:tracePt t="28461" x="6257925" y="1443038"/>
          <p14:tracePt t="28478" x="6343650" y="1447800"/>
          <p14:tracePt t="28494" x="6386513" y="1447800"/>
          <p14:tracePt t="28511" x="6419850" y="1447800"/>
          <p14:tracePt t="28528" x="6462713" y="1438275"/>
          <p14:tracePt t="28544" x="6486525" y="1428750"/>
          <p14:tracePt t="28561" x="6510338" y="1419225"/>
          <p14:tracePt t="28578" x="6548438" y="1409700"/>
          <p14:tracePt t="28594" x="6610350" y="1400175"/>
          <p14:tracePt t="28611" x="6643688" y="1385888"/>
          <p14:tracePt t="28628" x="6672263" y="1376363"/>
          <p14:tracePt t="28644" x="6705600" y="1362075"/>
          <p14:tracePt t="28661" x="6734175" y="1357313"/>
          <p14:tracePt t="28678" x="6786563" y="1343025"/>
          <p14:tracePt t="28694" x="6824663" y="1343025"/>
          <p14:tracePt t="28711" x="6853238" y="1343025"/>
          <p14:tracePt t="28728" x="6877050" y="1333500"/>
          <p14:tracePt t="28744" x="6881813" y="1333500"/>
          <p14:tracePt t="28761" x="6891338" y="1333500"/>
          <p14:tracePt t="28778" x="6910388" y="1328738"/>
          <p14:tracePt t="28794" x="6915150" y="1328738"/>
          <p14:tracePt t="28811" x="6915150" y="1323975"/>
          <p14:tracePt t="28844" x="6919913" y="1323975"/>
          <p14:tracePt t="31295" x="6881813" y="1323975"/>
          <p14:tracePt t="31302" x="6819900" y="1328738"/>
          <p14:tracePt t="31310" x="6738938" y="1328738"/>
          <p14:tracePt t="31327" x="6534150" y="1328738"/>
          <p14:tracePt t="31343" x="6257925" y="1333500"/>
          <p14:tracePt t="31360" x="5886450" y="1347788"/>
          <p14:tracePt t="31377" x="5700713" y="1352550"/>
          <p14:tracePt t="31393" x="5538788" y="1352550"/>
          <p14:tracePt t="31395" x="5472113" y="1352550"/>
          <p14:tracePt t="31410" x="5353050" y="1362075"/>
          <p14:tracePt t="31427" x="5224463" y="1357313"/>
          <p14:tracePt t="31443" x="5105400" y="1357313"/>
          <p14:tracePt t="31460" x="4953000" y="1357313"/>
          <p14:tracePt t="31476" x="4872038" y="1357313"/>
          <p14:tracePt t="31493" x="4814888" y="1357313"/>
          <p14:tracePt t="31510" x="4776788" y="1357313"/>
          <p14:tracePt t="31526" x="4772025" y="1357313"/>
          <p14:tracePt t="31560" x="4767263" y="1357313"/>
          <p14:tracePt t="32037" x="4691063" y="1362075"/>
          <p14:tracePt t="32044" x="4581525" y="1376363"/>
          <p14:tracePt t="32060" x="4267200" y="1423988"/>
          <p14:tracePt t="32076" x="3933825" y="1457325"/>
          <p14:tracePt t="32093" x="3643313" y="1481138"/>
          <p14:tracePt t="32110" x="3214688" y="1519238"/>
          <p14:tracePt t="32126" x="2986088" y="1533525"/>
          <p14:tracePt t="32143" x="2762250" y="1543050"/>
          <p14:tracePt t="32160" x="2686050" y="1543050"/>
          <p14:tracePt t="32176" x="2652713" y="1538288"/>
          <p14:tracePt t="32193" x="2638425" y="1528763"/>
          <p14:tracePt t="32265" x="2638425" y="1524000"/>
          <p14:tracePt t="32400" x="2647950" y="1524000"/>
          <p14:tracePt t="32472" x="2652713" y="1524000"/>
          <p14:tracePt t="32921" x="2686050" y="1524000"/>
          <p14:tracePt t="32929" x="2728913" y="1519238"/>
          <p14:tracePt t="32943" x="2824163" y="1514475"/>
          <p14:tracePt t="32959" x="2971800" y="1504950"/>
          <p14:tracePt t="32976" x="3133725" y="1500188"/>
          <p14:tracePt t="32993" x="3457575" y="1481138"/>
          <p14:tracePt t="33009" x="3614738" y="1476375"/>
          <p14:tracePt t="33026" x="3743325" y="1466850"/>
          <p14:tracePt t="33043" x="3862388" y="1452563"/>
          <p14:tracePt t="33059" x="3881438" y="1452563"/>
          <p14:tracePt t="33076" x="3895725" y="1452563"/>
          <p14:tracePt t="33520" x="3938588" y="1443038"/>
          <p14:tracePt t="33528" x="4005263" y="1438275"/>
          <p14:tracePt t="33542" x="4191000" y="1419225"/>
          <p14:tracePt t="33559" x="4381500" y="1404938"/>
          <p14:tracePt t="33576" x="4586288" y="1385888"/>
          <p14:tracePt t="33592" x="4776788" y="1371600"/>
          <p14:tracePt t="33609" x="4872038" y="1362075"/>
          <p14:tracePt t="33626" x="4943475" y="1352550"/>
          <p14:tracePt t="33642" x="4986338" y="1347788"/>
          <p14:tracePt t="33659" x="4991100" y="1347788"/>
          <p14:tracePt t="33742" x="4991100" y="1343025"/>
          <p14:tracePt t="33785" x="4991100" y="1338263"/>
          <p14:tracePt t="33863" x="4981575" y="1338263"/>
          <p14:tracePt t="33870" x="4972050" y="1333500"/>
          <p14:tracePt t="33877" x="4962525" y="1333500"/>
          <p14:tracePt t="33892" x="4943475" y="1333500"/>
          <p14:tracePt t="33909" x="4924425" y="1328738"/>
          <p14:tracePt t="33926" x="4914900" y="1328738"/>
          <p14:tracePt t="33942" x="4900613" y="1328738"/>
          <p14:tracePt t="34027" x="4910138" y="1328738"/>
          <p14:tracePt t="34034" x="4914900" y="1328738"/>
          <p14:tracePt t="34042" x="4924425" y="1328738"/>
          <p14:tracePt t="34059" x="4953000" y="1328738"/>
          <p14:tracePt t="34076" x="4991100" y="1333500"/>
          <p14:tracePt t="34092" x="5086350" y="1343025"/>
          <p14:tracePt t="34109" x="5200650" y="1343025"/>
          <p14:tracePt t="34126" x="5300663" y="1343025"/>
          <p14:tracePt t="34142" x="5448300" y="1343025"/>
          <p14:tracePt t="34159" x="5519738" y="1338263"/>
          <p14:tracePt t="34176" x="5576888" y="1338263"/>
          <p14:tracePt t="34192" x="5643563" y="1333500"/>
          <p14:tracePt t="34209" x="5710238" y="1328738"/>
          <p14:tracePt t="34226" x="5795963" y="1328738"/>
          <p14:tracePt t="34242" x="5900738" y="1328738"/>
          <p14:tracePt t="34259" x="5976938" y="1333500"/>
          <p14:tracePt t="34276" x="6067425" y="1343025"/>
          <p14:tracePt t="34292" x="6181725" y="1352550"/>
          <p14:tracePt t="34309" x="6286500" y="1357313"/>
          <p14:tracePt t="34326" x="6391275" y="1362075"/>
          <p14:tracePt t="34342" x="6491288" y="1366838"/>
          <p14:tracePt t="34359" x="6524625" y="1366838"/>
          <p14:tracePt t="34376" x="6548438" y="1366838"/>
          <p14:tracePt t="34392" x="6567488" y="1366838"/>
          <p14:tracePt t="34409" x="6586538" y="1366838"/>
          <p14:tracePt t="34425" x="6610350" y="1366838"/>
          <p14:tracePt t="34442" x="6657975" y="1362075"/>
          <p14:tracePt t="34459" x="6691313" y="1362075"/>
          <p14:tracePt t="34475" x="6700838" y="1362075"/>
          <p14:tracePt t="34492" x="6719888" y="1357313"/>
          <p14:tracePt t="34591" x="6719888" y="1352550"/>
          <p14:tracePt t="35021" x="6748463" y="1343025"/>
          <p14:tracePt t="35028" x="6772275" y="1338263"/>
          <p14:tracePt t="35042" x="6834188" y="1319213"/>
          <p14:tracePt t="35059" x="6881813" y="1300163"/>
          <p14:tracePt t="35075" x="6924675" y="1290638"/>
          <p14:tracePt t="35092" x="6962775" y="1276350"/>
          <p14:tracePt t="35109" x="6977063" y="1271588"/>
          <p14:tracePt t="35125" x="6981825" y="1266825"/>
          <p14:tracePt t="35142" x="6986588" y="1266825"/>
          <p14:tracePt t="35159" x="6991350" y="1262063"/>
          <p14:tracePt t="35262" x="6991350" y="1257300"/>
          <p14:tracePt t="35426" x="6986588" y="1257300"/>
          <p14:tracePt t="35434" x="6981825" y="1257300"/>
          <p14:tracePt t="35442" x="6977063" y="1257300"/>
          <p14:tracePt t="35458" x="6962775" y="1257300"/>
          <p14:tracePt t="35475" x="6891338" y="1247775"/>
          <p14:tracePt t="35492" x="6715125" y="1238250"/>
          <p14:tracePt t="35508" x="6505575" y="1219200"/>
          <p14:tracePt t="35525" x="6215063" y="1214438"/>
          <p14:tracePt t="35542" x="5795963" y="1228725"/>
          <p14:tracePt t="35558" x="5543550" y="1276350"/>
          <p14:tracePt t="35575" x="5362575" y="1328738"/>
          <p14:tracePt t="35592" x="5172075" y="1371600"/>
          <p14:tracePt t="35609" x="5100638" y="1390650"/>
          <p14:tracePt t="35625" x="5053013" y="1404938"/>
          <p14:tracePt t="35642" x="5014913" y="1409700"/>
          <p14:tracePt t="35658" x="5005388" y="1414463"/>
          <p14:tracePt t="35976" x="4914900" y="1447800"/>
          <p14:tracePt t="35983" x="4752975" y="1504950"/>
          <p14:tracePt t="35992" x="4581525" y="1576388"/>
          <p14:tracePt t="36008" x="4214813" y="1714500"/>
          <p14:tracePt t="36025" x="3695700" y="1885950"/>
          <p14:tracePt t="36042" x="3381375" y="1985963"/>
          <p14:tracePt t="36058" x="3095625" y="2071688"/>
          <p14:tracePt t="36075" x="2776538" y="2176463"/>
          <p14:tracePt t="36092" x="2657475" y="2205038"/>
          <p14:tracePt t="36108" x="2562225" y="2224088"/>
          <p14:tracePt t="36125" x="2466975" y="2238375"/>
          <p14:tracePt t="36142" x="2414588" y="2238375"/>
          <p14:tracePt t="36158" x="2381250" y="2243138"/>
          <p14:tracePt t="36175" x="2338388" y="2243138"/>
          <p14:tracePt t="36192" x="2324100" y="2243138"/>
          <p14:tracePt t="36208" x="2309813" y="2243138"/>
          <p14:tracePt t="36225" x="2295525" y="2243138"/>
          <p14:tracePt t="36261" x="2290763" y="2243138"/>
          <p14:tracePt t="36325" x="2290763" y="2247900"/>
          <p14:tracePt t="36782" x="2271713" y="2247900"/>
          <p14:tracePt t="36791" x="2247900" y="2247900"/>
          <p14:tracePt t="36797" x="2224088" y="2247900"/>
          <p14:tracePt t="36808" x="2205038" y="2247900"/>
          <p14:tracePt t="36825" x="2157413" y="2243138"/>
          <p14:tracePt t="36841" x="2119313" y="2238375"/>
          <p14:tracePt t="36858" x="2081213" y="2238375"/>
          <p14:tracePt t="36875" x="2024063" y="2238375"/>
          <p14:tracePt t="36891" x="1995488" y="2238375"/>
          <p14:tracePt t="36908" x="1976438" y="2238375"/>
          <p14:tracePt t="36925" x="1962150" y="2238375"/>
          <p14:tracePt t="36968" x="1957388" y="2238375"/>
          <p14:tracePt t="37032" x="1957388" y="2243138"/>
          <p14:tracePt t="40401" x="1966913" y="2252663"/>
          <p14:tracePt t="40409" x="1966913" y="2262188"/>
          <p14:tracePt t="40423" x="1971675" y="2266950"/>
          <p14:tracePt t="40465" x="1990725" y="2309813"/>
          <p14:tracePt t="40472" x="1995488" y="2314575"/>
          <p14:tracePt t="40479" x="1995488" y="2324100"/>
          <p14:tracePt t="40490" x="1995488" y="2343150"/>
          <p14:tracePt t="40507" x="1981200" y="2390775"/>
          <p14:tracePt t="40508" x="1971675" y="2414588"/>
          <p14:tracePt t="40523" x="1943100" y="2476500"/>
          <p14:tracePt t="40540" x="1924050" y="2533650"/>
          <p14:tracePt t="40557" x="1895475" y="2581275"/>
          <p14:tracePt t="40573" x="1857375" y="2676525"/>
          <p14:tracePt t="40590" x="1824038" y="2738438"/>
          <p14:tracePt t="40607" x="1771650" y="2805113"/>
          <p14:tracePt t="40623" x="1666875" y="2947988"/>
          <p14:tracePt t="40640" x="1590675" y="3043238"/>
          <p14:tracePt t="40657" x="1524000" y="3128963"/>
          <p14:tracePt t="40673" x="1423988" y="3238500"/>
          <p14:tracePt t="40690" x="1366838" y="3295650"/>
          <p14:tracePt t="40707" x="1319213" y="3343275"/>
          <p14:tracePt t="40723" x="1285875" y="3376613"/>
          <p14:tracePt t="40740" x="1276350" y="3386138"/>
          <p14:tracePt t="40757" x="1262063" y="3390900"/>
          <p14:tracePt t="40773" x="1257300" y="3395663"/>
          <p14:tracePt t="42129" x="1262063" y="3390900"/>
          <p14:tracePt t="42136" x="1271588" y="3381375"/>
          <p14:tracePt t="42143" x="1276350" y="3376613"/>
          <p14:tracePt t="42157" x="1285875" y="3367088"/>
          <p14:tracePt t="42173" x="1309688" y="3343275"/>
          <p14:tracePt t="42189" x="1338263" y="3328988"/>
          <p14:tracePt t="42206" x="1376363" y="3314700"/>
          <p14:tracePt t="42223" x="1400175" y="3309938"/>
          <p14:tracePt t="42240" x="1423988" y="3300413"/>
          <p14:tracePt t="42256" x="1452563" y="3290888"/>
          <p14:tracePt t="42273" x="1466850" y="3286125"/>
          <p14:tracePt t="42289" x="1471613" y="3286125"/>
          <p14:tracePt t="42306" x="1481138" y="3286125"/>
          <p14:tracePt t="42323" x="1485900" y="3286125"/>
          <p14:tracePt t="42339" x="1485900" y="3281363"/>
          <p14:tracePt t="42356" x="1490663" y="3281363"/>
          <p14:tracePt t="42373" x="1500188" y="3281363"/>
          <p14:tracePt t="42389" x="1504950" y="3281363"/>
          <p14:tracePt t="42406" x="1514475" y="3276600"/>
          <p14:tracePt t="42423" x="1533525" y="3271838"/>
          <p14:tracePt t="42439" x="1543050" y="3271838"/>
          <p14:tracePt t="42456" x="1585913" y="3262313"/>
          <p14:tracePt t="42473" x="1619250" y="3257550"/>
          <p14:tracePt t="42489" x="1662113" y="3252788"/>
          <p14:tracePt t="42506" x="1752600" y="3243263"/>
          <p14:tracePt t="42523" x="1833563" y="3238500"/>
          <p14:tracePt t="42539" x="1928813" y="3238500"/>
          <p14:tracePt t="42556" x="2066925" y="3238500"/>
          <p14:tracePt t="42573" x="2166938" y="3238500"/>
          <p14:tracePt t="42589" x="2257425" y="3238500"/>
          <p14:tracePt t="42606" x="2352675" y="3238500"/>
          <p14:tracePt t="42623" x="2405063" y="3238500"/>
          <p14:tracePt t="42639" x="2462213" y="3238500"/>
          <p14:tracePt t="42656" x="2509838" y="3238500"/>
          <p14:tracePt t="42673" x="2538413" y="3238500"/>
          <p14:tracePt t="42689" x="2552700" y="3238500"/>
          <p14:tracePt t="42706" x="2571750" y="3238500"/>
          <p14:tracePt t="42723" x="2581275" y="3238500"/>
          <p14:tracePt t="42739" x="2595563" y="3238500"/>
          <p14:tracePt t="44691" x="2652713" y="3228975"/>
          <p14:tracePt t="44698" x="2714625" y="3224213"/>
          <p14:tracePt t="44705" x="2786063" y="3219450"/>
          <p14:tracePt t="44722" x="2943225" y="3219450"/>
          <p14:tracePt t="44739" x="3114675" y="3224213"/>
          <p14:tracePt t="44755" x="3367088" y="3248025"/>
          <p14:tracePt t="44772" x="3509963" y="3267075"/>
          <p14:tracePt t="44789" x="3600450" y="3276600"/>
          <p14:tracePt t="44805" x="3676650" y="3295650"/>
          <p14:tracePt t="44822" x="3695700" y="3295650"/>
          <p14:tracePt t="44839" x="3700463" y="3300413"/>
          <p14:tracePt t="44919" x="3700463" y="3305175"/>
          <p14:tracePt t="44969" x="3700463" y="3309938"/>
          <p14:tracePt t="45048" x="3700463" y="3314700"/>
          <p14:tracePt t="45162" x="3700463" y="3319463"/>
          <p14:tracePt t="45333" x="3700463" y="3324225"/>
          <p14:tracePt t="45619" x="3729038" y="3324225"/>
          <p14:tracePt t="45625" x="3752850" y="3324225"/>
          <p14:tracePt t="45638" x="3800475" y="3324225"/>
          <p14:tracePt t="45655" x="3914775" y="3324225"/>
          <p14:tracePt t="45672" x="3976688" y="3319463"/>
          <p14:tracePt t="45688" x="4033838" y="3319463"/>
          <p14:tracePt t="45705" x="4095750" y="3314700"/>
          <p14:tracePt t="45722" x="4133850" y="3309938"/>
          <p14:tracePt t="45738" x="4171950" y="3309938"/>
          <p14:tracePt t="45755" x="4205288" y="3309938"/>
          <p14:tracePt t="45772" x="4219575" y="3309938"/>
          <p14:tracePt t="45788" x="4224338" y="3309938"/>
          <p14:tracePt t="47046" x="4257675" y="3309938"/>
          <p14:tracePt t="47053" x="4300538" y="3309938"/>
          <p14:tracePt t="47060" x="4357688" y="3305175"/>
          <p14:tracePt t="47071" x="4410075" y="3300413"/>
          <p14:tracePt t="47088" x="4510088" y="3300413"/>
          <p14:tracePt t="47089" x="4562475" y="3300413"/>
          <p14:tracePt t="47105" x="4676775" y="3295650"/>
          <p14:tracePt t="47121" x="4772025" y="3295650"/>
          <p14:tracePt t="47138" x="4891088" y="3295650"/>
          <p14:tracePt t="47155" x="4957763" y="3295650"/>
          <p14:tracePt t="47171" x="5014913" y="3295650"/>
          <p14:tracePt t="47188" x="5048250" y="3295650"/>
          <p14:tracePt t="47204" x="5081588" y="3295650"/>
          <p14:tracePt t="47221" x="5100638" y="3300413"/>
          <p14:tracePt t="47238" x="5114925" y="3300413"/>
          <p14:tracePt t="47254" x="5133975" y="3300413"/>
          <p14:tracePt t="47271" x="5162550" y="3300413"/>
          <p14:tracePt t="47288" x="5210175" y="3300413"/>
          <p14:tracePt t="47304" x="5257800" y="3300413"/>
          <p14:tracePt t="47321" x="5300663" y="3300413"/>
          <p14:tracePt t="47338" x="5386388" y="3300413"/>
          <p14:tracePt t="47354" x="5453063" y="3305175"/>
          <p14:tracePt t="47371" x="5514975" y="3305175"/>
          <p14:tracePt t="47388" x="5581650" y="3309938"/>
          <p14:tracePt t="47404" x="5614988" y="3314700"/>
          <p14:tracePt t="47421" x="5638800" y="3314700"/>
          <p14:tracePt t="47438" x="5667375" y="3314700"/>
          <p14:tracePt t="47454" x="5681663" y="3319463"/>
          <p14:tracePt t="47471" x="5695950" y="3319463"/>
          <p14:tracePt t="47488" x="5710238" y="3319463"/>
          <p14:tracePt t="47504" x="5719763" y="3319463"/>
          <p14:tracePt t="47521" x="5729288" y="3319463"/>
          <p14:tracePt t="47538" x="5734050" y="3319463"/>
          <p14:tracePt t="47571" x="5738813" y="3319463"/>
          <p14:tracePt t="76025" x="5695950" y="3338513"/>
          <p14:tracePt t="76032" x="5619750" y="3352800"/>
          <p14:tracePt t="76045" x="5386388" y="3414713"/>
          <p14:tracePt t="76062" x="5124450" y="3467100"/>
          <p14:tracePt t="76078" x="4862513" y="3509963"/>
          <p14:tracePt t="76095" x="4419600" y="3590925"/>
          <p14:tracePt t="76111" x="4162425" y="3629025"/>
          <p14:tracePt t="76128" x="3938588" y="3662363"/>
          <p14:tracePt t="76145" x="3590925" y="3719513"/>
          <p14:tracePt t="76161" x="3429000" y="3743325"/>
          <p14:tracePt t="76178" x="3305175" y="3767138"/>
          <p14:tracePt t="76195" x="3162300" y="3795713"/>
          <p14:tracePt t="76211" x="3105150" y="3810000"/>
          <p14:tracePt t="76228" x="3057525" y="3814763"/>
          <p14:tracePt t="76245" x="3005138" y="3824288"/>
          <p14:tracePt t="76261" x="2962275" y="3829050"/>
          <p14:tracePt t="76278" x="2938463" y="3833813"/>
          <p14:tracePt t="76295" x="2909888" y="3833813"/>
          <p14:tracePt t="76311" x="2886075" y="3829050"/>
          <p14:tracePt t="76328" x="2852738" y="3824288"/>
          <p14:tracePt t="76345" x="2800350" y="3786188"/>
          <p14:tracePt t="76361" x="2757488" y="3752850"/>
          <p14:tracePt t="76378" x="2719388" y="3709988"/>
          <p14:tracePt t="76395" x="2676525" y="3638550"/>
          <p14:tracePt t="76411" x="2657475" y="3586163"/>
          <p14:tracePt t="76428" x="2647950" y="3543300"/>
          <p14:tracePt t="76445" x="2633663" y="3505200"/>
          <p14:tracePt t="76461" x="2633663" y="3490913"/>
          <p14:tracePt t="76478" x="2633663" y="3486150"/>
          <p14:tracePt t="76495" x="2633663" y="3481388"/>
          <p14:tracePt t="76511" x="2633663" y="3476625"/>
          <p14:tracePt t="76545" x="2633663" y="3471863"/>
          <p14:tracePt t="76596" x="2633663" y="3476625"/>
          <p14:tracePt t="76602" x="2633663" y="3486150"/>
          <p14:tracePt t="76611" x="2633663" y="3490913"/>
          <p14:tracePt t="76628" x="2628900" y="3500438"/>
          <p14:tracePt t="76645" x="2624138" y="3571875"/>
          <p14:tracePt t="76661" x="2619375" y="3638550"/>
          <p14:tracePt t="76678" x="2619375" y="3724275"/>
          <p14:tracePt t="76695" x="2614613" y="3886200"/>
          <p14:tracePt t="76711" x="2609850" y="3981450"/>
          <p14:tracePt t="76728" x="2605088" y="4067175"/>
          <p14:tracePt t="76745" x="2600325" y="4143375"/>
          <p14:tracePt t="76761" x="2600325" y="4171950"/>
          <p14:tracePt t="76778" x="2600325" y="4181475"/>
          <p14:tracePt t="76824" x="2605088" y="4176713"/>
          <p14:tracePt t="76859" x="2633663" y="4029075"/>
          <p14:tracePt t="76866" x="2633663" y="4000500"/>
          <p14:tracePt t="76878" x="2633663" y="3971925"/>
          <p14:tracePt t="76895" x="2647950" y="3867150"/>
          <p14:tracePt t="76911" x="2652713" y="3814763"/>
          <p14:tracePt t="76928" x="2657475" y="3771900"/>
          <p14:tracePt t="76945" x="2667000" y="3733800"/>
          <p14:tracePt t="76961" x="2667000" y="3705225"/>
          <p14:tracePt t="76978" x="2671763" y="3690938"/>
          <p14:tracePt t="76995" x="2681288" y="3662363"/>
          <p14:tracePt t="77011" x="2681288" y="3657600"/>
          <p14:tracePt t="77028" x="2686050" y="3652838"/>
          <p14:tracePt t="77045" x="2686050" y="3648075"/>
          <p14:tracePt t="77078" x="2686050" y="3643313"/>
          <p14:tracePt t="77094" x="2690813" y="3638550"/>
          <p14:tracePt t="77111" x="2690813" y="3633788"/>
          <p14:tracePt t="77128" x="2690813" y="3629025"/>
          <p14:tracePt t="77145" x="2695575" y="3624263"/>
          <p14:tracePt t="77161" x="2700338" y="3619500"/>
          <p14:tracePt t="77178" x="2705100" y="3609975"/>
          <p14:tracePt t="77195" x="2714625" y="3595688"/>
          <p14:tracePt t="77211" x="2719388" y="3586163"/>
          <p14:tracePt t="77228" x="2724150" y="3576638"/>
          <p14:tracePt t="77245" x="2733675" y="3552825"/>
          <p14:tracePt t="77261" x="2743200" y="3538538"/>
          <p14:tracePt t="77278" x="2743200" y="3524250"/>
          <p14:tracePt t="77295" x="2747963" y="3500438"/>
          <p14:tracePt t="77311" x="2747963" y="3486150"/>
          <p14:tracePt t="77328" x="2752725" y="3476625"/>
          <p14:tracePt t="77345" x="2752725" y="3457575"/>
          <p14:tracePt t="77378" x="2752725" y="3452813"/>
          <p14:tracePt t="77423" x="2752725" y="3448050"/>
          <p14:tracePt t="77459" x="2747963" y="3443288"/>
          <p14:tracePt t="77466" x="2738438" y="3443288"/>
          <p14:tracePt t="77488" x="2705100" y="3448050"/>
          <p14:tracePt t="77509" x="2667000" y="3581400"/>
          <p14:tracePt t="77516" x="2667000" y="3624263"/>
          <p14:tracePt t="77527" x="2667000" y="3681413"/>
          <p14:tracePt t="77544" x="2681288" y="3790950"/>
          <p14:tracePt t="77561" x="2728913" y="3995738"/>
          <p14:tracePt t="77578" x="2757488" y="4105275"/>
          <p14:tracePt t="77594" x="2776538" y="4219575"/>
          <p14:tracePt t="77611" x="2790825" y="4248150"/>
          <p14:tracePt t="77627" x="2795588" y="4267200"/>
          <p14:tracePt t="77644" x="2800350" y="4271963"/>
          <p14:tracePt t="77680" x="2805113" y="4271963"/>
          <p14:tracePt t="77695" x="2809875" y="4267200"/>
          <p14:tracePt t="77716" x="2809875" y="4157663"/>
          <p14:tracePt t="77727" x="2809875" y="4119563"/>
          <p14:tracePt t="77744" x="2795588" y="3986213"/>
          <p14:tracePt t="77761" x="2790825" y="3881438"/>
          <p14:tracePt t="77777" x="2781300" y="3767138"/>
          <p14:tracePt t="77794" x="2786063" y="3614738"/>
          <p14:tracePt t="77811" x="2795588" y="3543300"/>
          <p14:tracePt t="77828" x="2805113" y="3486150"/>
          <p14:tracePt t="77844" x="2814638" y="3457575"/>
          <p14:tracePt t="77861" x="2814638" y="3443288"/>
          <p14:tracePt t="77895" x="2814638" y="3438525"/>
          <p14:tracePt t="77938" x="2809875" y="3438525"/>
          <p14:tracePt t="77945" x="2809875" y="3443288"/>
          <p14:tracePt t="77973" x="2786063" y="3476625"/>
          <p14:tracePt t="77980" x="2781300" y="3500438"/>
          <p14:tracePt t="77994" x="2781300" y="3557588"/>
          <p14:tracePt t="78011" x="2786063" y="3619500"/>
          <p14:tracePt t="78027" x="2800350" y="3714750"/>
          <p14:tracePt t="78044" x="2805113" y="3829050"/>
          <p14:tracePt t="78061" x="2805113" y="3886200"/>
          <p14:tracePt t="78077" x="2805113" y="3929063"/>
          <p14:tracePt t="78094" x="2805113" y="3967163"/>
          <p14:tracePt t="78111" x="2805113" y="3981450"/>
          <p14:tracePt t="78127" x="2805113" y="3995738"/>
          <p14:tracePt t="78144" x="2805113" y="4000500"/>
          <p14:tracePt t="78202" x="2762250" y="3843338"/>
          <p14:tracePt t="78209" x="2752725" y="3790950"/>
          <p14:tracePt t="78216" x="2733675" y="3733800"/>
          <p14:tracePt t="78227" x="2724150" y="3671888"/>
          <p14:tracePt t="78244" x="2705100" y="3509963"/>
          <p14:tracePt t="78261" x="2700338" y="3419475"/>
          <p14:tracePt t="78277" x="2695575" y="3357563"/>
          <p14:tracePt t="78294" x="2695575" y="3314700"/>
          <p14:tracePt t="78311" x="2695575" y="3305175"/>
          <p14:tracePt t="78327" x="2695575" y="3300413"/>
          <p14:tracePt t="78344" x="2695575" y="3295650"/>
          <p14:tracePt t="78377" x="2695575" y="3300413"/>
          <p14:tracePt t="78394" x="2695575" y="3314700"/>
          <p14:tracePt t="78411" x="2695575" y="3319463"/>
          <p14:tracePt t="78427" x="2695575" y="3324225"/>
          <p14:tracePt t="78459" x="2667000" y="3376613"/>
          <p14:tracePt t="78466" x="2667000" y="3395663"/>
          <p14:tracePt t="78477" x="2662238" y="3419475"/>
          <p14:tracePt t="78494" x="2667000" y="3490913"/>
          <p14:tracePt t="78511" x="2671763" y="3552825"/>
          <p14:tracePt t="78527" x="2676525" y="3633788"/>
          <p14:tracePt t="78544" x="2681288" y="3748088"/>
          <p14:tracePt t="78561" x="2681288" y="3810000"/>
          <p14:tracePt t="78577" x="2681288" y="3857625"/>
          <p14:tracePt t="78594" x="2676525" y="3886200"/>
          <p14:tracePt t="78611" x="2676525" y="3895725"/>
          <p14:tracePt t="78652" x="2681288" y="3895725"/>
          <p14:tracePt t="78687" x="2667000" y="3681413"/>
          <p14:tracePt t="78695" x="2657475" y="3643313"/>
          <p14:tracePt t="78703" x="2647950" y="3595688"/>
          <p14:tracePt t="78710" x="2638425" y="3557588"/>
          <p14:tracePt t="78727" x="2624138" y="3490913"/>
          <p14:tracePt t="78744" x="2619375" y="3390900"/>
          <p14:tracePt t="78760" x="2619375" y="3333750"/>
          <p14:tracePt t="78777" x="2619375" y="3305175"/>
          <p14:tracePt t="78794" x="2624138" y="3276600"/>
          <p14:tracePt t="78810" x="2628900" y="3276600"/>
          <p14:tracePt t="78844" x="2633663" y="3276600"/>
          <p14:tracePt t="78861" x="2638425" y="3281363"/>
          <p14:tracePt t="78877" x="2643188" y="3290888"/>
          <p14:tracePt t="78894" x="2643188" y="3305175"/>
          <p14:tracePt t="78910" x="2643188" y="3314700"/>
          <p14:tracePt t="78927" x="2633663" y="3348038"/>
          <p14:tracePt t="78944" x="2628900" y="3386138"/>
          <p14:tracePt t="78960" x="2624138" y="3400425"/>
          <p14:tracePt t="78977" x="2624138" y="3419475"/>
          <p14:tracePt t="78994" x="2624138" y="3429000"/>
          <p14:tracePt t="79010" x="2624138" y="3433763"/>
          <p14:tracePt t="79027" x="2624138" y="3452813"/>
          <p14:tracePt t="79044" x="2628900" y="3467100"/>
          <p14:tracePt t="79060" x="2628900" y="3476625"/>
          <p14:tracePt t="79077" x="2633663" y="3486150"/>
          <p14:tracePt t="79094" x="2633663" y="3495675"/>
          <p14:tracePt t="79110" x="2633663" y="3505200"/>
          <p14:tracePt t="79516" x="2586038" y="3514725"/>
          <p14:tracePt t="79523" x="2528888" y="3524250"/>
          <p14:tracePt t="79530" x="2462213" y="3533775"/>
          <p14:tracePt t="79544" x="2305050" y="3548063"/>
          <p14:tracePt t="79560" x="2152650" y="3562350"/>
          <p14:tracePt t="79577" x="1981200" y="3562350"/>
          <p14:tracePt t="79593" x="1795463" y="3543300"/>
          <p14:tracePt t="79610" x="1714500" y="3529013"/>
          <p14:tracePt t="79627" x="1652588" y="3519488"/>
          <p14:tracePt t="79643" x="1600200" y="3509963"/>
          <p14:tracePt t="79660" x="1581150" y="3505200"/>
          <p14:tracePt t="79677" x="1566863" y="3500438"/>
          <p14:tracePt t="79693" x="1557338" y="3500438"/>
          <p14:tracePt t="79710" x="1552575" y="3500438"/>
          <p14:tracePt t="79727" x="1552575" y="3495675"/>
          <p14:tracePt t="79743" x="1547813" y="3495675"/>
          <p14:tracePt t="79801" x="1552575" y="3495675"/>
          <p14:tracePt t="79808" x="1552575" y="3490913"/>
          <p14:tracePt t="79815" x="1557338" y="3490913"/>
          <p14:tracePt t="79827" x="1566863" y="3490913"/>
          <p14:tracePt t="79844" x="1595438" y="3490913"/>
          <p14:tracePt t="79860" x="1604963" y="3490913"/>
          <p14:tracePt t="79877" x="1681163" y="3500438"/>
          <p14:tracePt t="79893" x="1843088" y="3509963"/>
          <p14:tracePt t="79910" x="1995488" y="3514725"/>
          <p14:tracePt t="79927" x="2214563" y="3514725"/>
          <p14:tracePt t="79944" x="2519363" y="3524250"/>
          <p14:tracePt t="79960" x="2662238" y="3519488"/>
          <p14:tracePt t="79977" x="2752725" y="3514725"/>
          <p14:tracePt t="79993" x="2828925" y="3509963"/>
          <p14:tracePt t="80010" x="2847975" y="3509963"/>
          <p14:tracePt t="80027" x="2852738" y="3509963"/>
          <p14:tracePt t="80115" x="2852738" y="3505200"/>
          <p14:tracePt t="80186" x="2852738" y="3500438"/>
          <p14:tracePt t="80522" x="2847975" y="3500438"/>
          <p14:tracePt t="80693" x="2843213" y="3500438"/>
          <p14:tracePt t="81229" x="2838450" y="3500438"/>
          <p14:tracePt t="81578" x="2833688" y="3500438"/>
          <p14:tracePt t="81600" x="2833688" y="3505200"/>
          <p14:tracePt t="81621" x="2828925" y="3505200"/>
          <p14:tracePt t="81628" x="2824163" y="3509963"/>
          <p14:tracePt t="81643" x="2819400" y="3514725"/>
          <p14:tracePt t="81659" x="2814638" y="3519488"/>
          <p14:tracePt t="81676" x="2805113" y="3524250"/>
          <p14:tracePt t="81709" x="2757488" y="3543300"/>
          <p14:tracePt t="81726" x="2700338" y="3562350"/>
          <p14:tracePt t="81743" x="2614613" y="3586163"/>
          <p14:tracePt t="81759" x="2552700" y="3600450"/>
          <p14:tracePt t="81776" x="2486025" y="3619500"/>
          <p14:tracePt t="81793" x="2366963" y="3652838"/>
          <p14:tracePt t="81809" x="2305050" y="3667125"/>
          <p14:tracePt t="81826" x="2247900" y="3681413"/>
          <p14:tracePt t="81843" x="2152650" y="3690938"/>
          <p14:tracePt t="81859" x="2105025" y="3705225"/>
          <p14:tracePt t="81876" x="2066925" y="3714750"/>
          <p14:tracePt t="81893" x="2019300" y="3719513"/>
          <p14:tracePt t="81909" x="2000250" y="3724275"/>
          <p14:tracePt t="81926" x="1976438" y="3733800"/>
          <p14:tracePt t="81943" x="1928813" y="3752850"/>
          <p14:tracePt t="81959" x="1895475" y="3757613"/>
          <p14:tracePt t="81976" x="1862138" y="3771900"/>
          <p14:tracePt t="81993" x="1824038" y="3781425"/>
          <p14:tracePt t="82009" x="1814513" y="3786188"/>
          <p14:tracePt t="82026" x="1804988" y="3786188"/>
          <p14:tracePt t="82043" x="1790700" y="3790950"/>
          <p14:tracePt t="82060" x="1785938" y="3790950"/>
          <p14:tracePt t="82076" x="1781175" y="3795713"/>
          <p14:tracePt t="82093" x="1776413" y="3795713"/>
          <p14:tracePt t="82109" x="1766888" y="3800475"/>
          <p14:tracePt t="82149" x="1762125" y="3800475"/>
          <p14:tracePt t="82249" x="1762125" y="3795713"/>
          <p14:tracePt t="82256" x="1762125" y="3790950"/>
          <p14:tracePt t="82263" x="1766888" y="3790950"/>
          <p14:tracePt t="82276" x="1771650" y="3786188"/>
          <p14:tracePt t="82293" x="1781175" y="3776663"/>
          <p14:tracePt t="82309" x="1781175" y="3771900"/>
          <p14:tracePt t="82356" x="1809750" y="3729038"/>
          <p14:tracePt t="82363" x="1814513" y="3719513"/>
          <p14:tracePt t="82376" x="1828800" y="3714750"/>
          <p14:tracePt t="82393" x="1905000" y="3700463"/>
          <p14:tracePt t="82409" x="1962150" y="3695700"/>
          <p14:tracePt t="82426" x="2014538" y="3690938"/>
          <p14:tracePt t="82443" x="2085975" y="3690938"/>
          <p14:tracePt t="82459" x="2138363" y="3690938"/>
          <p14:tracePt t="82476" x="2181225" y="3690938"/>
          <p14:tracePt t="82493" x="2243138" y="3690938"/>
          <p14:tracePt t="82509" x="2262188" y="3690938"/>
          <p14:tracePt t="82526" x="2281238" y="3700463"/>
          <p14:tracePt t="82543" x="2286000" y="3705225"/>
          <p14:tracePt t="82559" x="2290763" y="3709988"/>
          <p14:tracePt t="82593" x="2295525" y="3714750"/>
          <p14:tracePt t="82641" x="2300288" y="3714750"/>
          <p14:tracePt t="82655" x="2300288" y="3719513"/>
          <p14:tracePt t="82734" x="2305050" y="3719513"/>
          <p14:tracePt t="82855" x="2309813" y="3719513"/>
          <p14:tracePt t="85147" x="2286000" y="3719513"/>
          <p14:tracePt t="85161" x="2247900" y="3714750"/>
          <p14:tracePt t="85168" x="2238375" y="3714750"/>
          <p14:tracePt t="85175" x="2219325" y="3714750"/>
          <p14:tracePt t="85192" x="2171700" y="3714750"/>
          <p14:tracePt t="85209" x="2133600" y="3714750"/>
          <p14:tracePt t="85225" x="2057400" y="3714750"/>
          <p14:tracePt t="85242" x="1990725" y="3719513"/>
          <p14:tracePt t="85258" x="1919288" y="3729038"/>
          <p14:tracePt t="85275" x="1838325" y="3748088"/>
          <p14:tracePt t="85292" x="1776413" y="3776663"/>
          <p14:tracePt t="85308" x="1728788" y="3795713"/>
          <p14:tracePt t="85325" x="1681163" y="3824288"/>
          <p14:tracePt t="85342" x="1662113" y="3838575"/>
          <p14:tracePt t="85358" x="1647825" y="3843338"/>
          <p14:tracePt t="85375" x="1643063" y="3843338"/>
          <p14:tracePt t="85392" x="1638300" y="3852863"/>
          <p14:tracePt t="85408" x="1638300" y="3857625"/>
          <p14:tracePt t="85425" x="1638300" y="3867150"/>
          <p14:tracePt t="85442" x="1638300" y="3871913"/>
          <p14:tracePt t="85458" x="1643063" y="3886200"/>
          <p14:tracePt t="85475" x="1647825" y="3895725"/>
          <p14:tracePt t="85492" x="1657350" y="3900488"/>
          <p14:tracePt t="85508" x="1657350" y="3914775"/>
          <p14:tracePt t="85525" x="1657350" y="3924300"/>
          <p14:tracePt t="85542" x="1657350" y="3929063"/>
          <p14:tracePt t="85558" x="1652588" y="3948113"/>
          <p14:tracePt t="85575" x="1652588" y="3962400"/>
          <p14:tracePt t="85592" x="1647825" y="3971925"/>
          <p14:tracePt t="85608" x="1647825" y="3981450"/>
          <p14:tracePt t="85625" x="1647825" y="4000500"/>
          <p14:tracePt t="85641" x="1647825" y="4005263"/>
          <p14:tracePt t="85658" x="1647825" y="4010025"/>
          <p14:tracePt t="85675" x="1647825" y="4019550"/>
          <p14:tracePt t="85691" x="1647825" y="4024313"/>
          <p14:tracePt t="85708" x="1647825" y="4029075"/>
          <p14:tracePt t="85753" x="1647825" y="4033838"/>
          <p14:tracePt t="90957" x="1652588" y="4043363"/>
          <p14:tracePt t="90964" x="1662113" y="4043363"/>
          <p14:tracePt t="90973" x="1666875" y="4052888"/>
          <p14:tracePt t="90990" x="1681163" y="4057650"/>
          <p14:tracePt t="91006" x="1695450" y="4071938"/>
          <p14:tracePt t="91023" x="1709738" y="4071938"/>
          <p14:tracePt t="91040" x="1714500" y="4076700"/>
          <p14:tracePt t="91056" x="1719263" y="4076700"/>
          <p14:tracePt t="91073" x="1724025" y="4076700"/>
          <p14:tracePt t="91090" x="1728788" y="4076700"/>
          <p14:tracePt t="91106" x="1733550" y="4076700"/>
          <p14:tracePt t="91128" x="1738313" y="4076700"/>
          <p14:tracePt t="91156" x="1743075" y="4076700"/>
          <p14:tracePt t="91170" x="1747838" y="4076700"/>
          <p14:tracePt t="91207" x="1752600" y="4076700"/>
          <p14:tracePt t="91249" x="1757363" y="4076700"/>
          <p14:tracePt t="91285" x="1762125" y="4076700"/>
          <p14:tracePt t="91356" x="1766888" y="4076700"/>
          <p14:tracePt t="91449" x="1766888" y="4071938"/>
          <p14:tracePt t="92556" x="1766888" y="4067175"/>
          <p14:tracePt t="92977" x="1771650" y="4067175"/>
          <p14:tracePt t="95732" x="1771650" y="4062413"/>
          <p14:tracePt t="110923" x="1781175" y="4062413"/>
          <p14:tracePt t="110930" x="1785938" y="4062413"/>
          <p14:tracePt t="110937" x="1790700" y="4062413"/>
          <p14:tracePt t="110950" x="1800225" y="4062413"/>
          <p14:tracePt t="110966" x="1809750" y="4062413"/>
          <p14:tracePt t="111000" x="1814513" y="4062413"/>
          <p14:tracePt t="111066" x="1819275" y="4062413"/>
          <p14:tracePt t="111138" x="1828800" y="4062413"/>
          <p14:tracePt t="111173" x="1828800" y="4057650"/>
          <p14:tracePt t="111238" x="1828800" y="4052888"/>
          <p14:tracePt t="111310" x="1828800" y="4048125"/>
          <p14:tracePt t="111316" x="1833563" y="4048125"/>
          <p14:tracePt t="111344" x="1833563" y="4043363"/>
          <p14:tracePt t="111380" x="1838325" y="4038600"/>
          <p14:tracePt t="111394" x="1843088" y="4038600"/>
          <p14:tracePt t="111401" x="1847850" y="4029075"/>
          <p14:tracePt t="111416" x="1857375" y="4024313"/>
          <p14:tracePt t="111433" x="1866900" y="4019550"/>
          <p14:tracePt t="111449" x="1876425" y="4014788"/>
          <p14:tracePt t="111466" x="1885950" y="4005263"/>
          <p14:tracePt t="111487" x="1890713" y="4005263"/>
          <p14:tracePt t="111509" x="1895475" y="4005263"/>
          <p14:tracePt t="111580" x="1900238" y="4005263"/>
          <p14:tracePt t="115690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78381" y="274320"/>
            <a:ext cx="925830" cy="34290"/>
          </a:xfrm>
          <a:prstGeom prst="rect">
            <a:avLst/>
          </a:prstGeom>
          <a:solidFill>
            <a:srgbClr val="1A1A1A"/>
          </a:solidFill>
          <a:ln/>
        </p:spPr>
      </p:sp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Choice  —  Q3 &amp; Q4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Q3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If the cap rate INCREASES and NOI stays the same, the property value: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Increases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Decreases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Stays the same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 rate and value are inversely related.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Q4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EGI is calculated as: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PGI + Vacancy + Op. Exp.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PGI − Vacancy − Op. Exp.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PGI − Vacancy + Other Income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EGI = PGI − Vacancy − Collection Loss + Other Income.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139419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919"/>
    </mc:Choice>
    <mc:Fallback xmlns="">
      <p:transition spd="slow" advTm="1789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62" x="4000500" y="3000375"/>
          <p14:tracePt t="5454" x="3990975" y="2976563"/>
          <p14:tracePt t="5461" x="3976688" y="2928938"/>
          <p14:tracePt t="5470" x="3952875" y="2876550"/>
          <p14:tracePt t="5487" x="3905250" y="2776538"/>
          <p14:tracePt t="5504" x="3838575" y="2628900"/>
          <p14:tracePt t="5521" x="3795713" y="2505075"/>
          <p14:tracePt t="5537" x="3767138" y="2395538"/>
          <p14:tracePt t="5554" x="3719513" y="2176463"/>
          <p14:tracePt t="5570" x="3695700" y="2019300"/>
          <p14:tracePt t="5587" x="3667125" y="1843088"/>
          <p14:tracePt t="5604" x="3638550" y="1624013"/>
          <p14:tracePt t="5620" x="3609975" y="1500188"/>
          <p14:tracePt t="5637" x="3595688" y="1404938"/>
          <p14:tracePt t="5654" x="3576638" y="1309688"/>
          <p14:tracePt t="5670" x="3571875" y="1281113"/>
          <p14:tracePt t="5687" x="3567113" y="1271588"/>
          <p14:tracePt t="5704" x="3567113" y="1266825"/>
          <p14:tracePt t="5720" x="3562350" y="1262063"/>
          <p14:tracePt t="5753" x="3557588" y="1262063"/>
          <p14:tracePt t="5797" x="3552825" y="1262063"/>
          <p14:tracePt t="7417" x="3571875" y="1262063"/>
          <p14:tracePt t="7424" x="3600450" y="1262063"/>
          <p14:tracePt t="7436" x="3638550" y="1262063"/>
          <p14:tracePt t="7453" x="3738563" y="1271588"/>
          <p14:tracePt t="7470" x="3757613" y="1271588"/>
          <p14:tracePt t="7486" x="3852863" y="1281113"/>
          <p14:tracePt t="7503" x="3919538" y="1285875"/>
          <p14:tracePt t="7520" x="3948113" y="1285875"/>
          <p14:tracePt t="7536" x="3976688" y="1290638"/>
          <p14:tracePt t="7553" x="4005263" y="1290638"/>
          <p14:tracePt t="7570" x="4014788" y="1290638"/>
          <p14:tracePt t="7586" x="4038600" y="1290638"/>
          <p14:tracePt t="7603" x="4062413" y="1290638"/>
          <p14:tracePt t="7620" x="4071938" y="1290638"/>
          <p14:tracePt t="7636" x="4090988" y="1290638"/>
          <p14:tracePt t="7653" x="4124325" y="1285875"/>
          <p14:tracePt t="7670" x="4138613" y="1285875"/>
          <p14:tracePt t="7686" x="4162425" y="1285875"/>
          <p14:tracePt t="7703" x="4176713" y="1285875"/>
          <p14:tracePt t="7720" x="4195763" y="1285875"/>
          <p14:tracePt t="7736" x="4200525" y="1285875"/>
          <p14:tracePt t="7753" x="4210050" y="1285875"/>
          <p14:tracePt t="7770" x="4219575" y="1285875"/>
          <p14:tracePt t="7786" x="4224338" y="1285875"/>
          <p14:tracePt t="7803" x="4233863" y="1285875"/>
          <p14:tracePt t="7820" x="4238625" y="1285875"/>
          <p14:tracePt t="7836" x="4243388" y="1285875"/>
          <p14:tracePt t="7853" x="4248150" y="1285875"/>
          <p14:tracePt t="7889" x="4252913" y="1285875"/>
          <p14:tracePt t="8524" x="4276725" y="1285875"/>
          <p14:tracePt t="8531" x="4295775" y="1285875"/>
          <p14:tracePt t="8538" x="4329113" y="1285875"/>
          <p14:tracePt t="8553" x="4386263" y="1290638"/>
          <p14:tracePt t="8569" x="4462463" y="1295400"/>
          <p14:tracePt t="8586" x="4533900" y="1300163"/>
          <p14:tracePt t="8603" x="4624388" y="1300163"/>
          <p14:tracePt t="8619" x="4672013" y="1304925"/>
          <p14:tracePt t="8636" x="4710113" y="1304925"/>
          <p14:tracePt t="8653" x="4752975" y="1304925"/>
          <p14:tracePt t="8669" x="4767263" y="1304925"/>
          <p14:tracePt t="8686" x="4772025" y="1304925"/>
          <p14:tracePt t="8703" x="4786313" y="1304925"/>
          <p14:tracePt t="8719" x="4795838" y="1309688"/>
          <p14:tracePt t="8736" x="4800600" y="1309688"/>
          <p14:tracePt t="8753" x="4810125" y="1309688"/>
          <p14:tracePt t="8769" x="4814888" y="1309688"/>
          <p14:tracePt t="8786" x="4819650" y="1309688"/>
          <p14:tracePt t="8853" x="4824413" y="1309688"/>
          <p14:tracePt t="8881" x="4829175" y="1309688"/>
          <p14:tracePt t="8888" x="4833938" y="1309688"/>
          <p14:tracePt t="9895" x="4852988" y="1309688"/>
          <p14:tracePt t="9909" x="4933950" y="1309688"/>
          <p14:tracePt t="9916" x="4976813" y="1309688"/>
          <p14:tracePt t="9923" x="5029200" y="1300163"/>
          <p14:tracePt t="9935" x="5076825" y="1300163"/>
          <p14:tracePt t="9952" x="5224463" y="1300163"/>
          <p14:tracePt t="9969" x="5319713" y="1295400"/>
          <p14:tracePt t="9985" x="5400675" y="1295400"/>
          <p14:tracePt t="10002" x="5486400" y="1295400"/>
          <p14:tracePt t="10019" x="5524500" y="1295400"/>
          <p14:tracePt t="10035" x="5548313" y="1300163"/>
          <p14:tracePt t="10052" x="5581650" y="1300163"/>
          <p14:tracePt t="10069" x="5595938" y="1304925"/>
          <p14:tracePt t="10085" x="5600700" y="1304925"/>
          <p14:tracePt t="10102" x="5605463" y="1304925"/>
          <p14:tracePt t="10152" x="5610225" y="1304925"/>
          <p14:tracePt t="10187" x="5614988" y="1304925"/>
          <p14:tracePt t="10309" x="5619750" y="1304925"/>
          <p14:tracePt t="10316" x="5619750" y="1309688"/>
          <p14:tracePt t="10387" x="5619750" y="1314450"/>
          <p14:tracePt t="10459" x="5619750" y="1319213"/>
          <p14:tracePt t="10695" x="5548313" y="1314450"/>
          <p14:tracePt t="10702" x="5524500" y="1309688"/>
          <p14:tracePt t="10709" x="5491163" y="1300163"/>
          <p14:tracePt t="10718" x="5453063" y="1300163"/>
          <p14:tracePt t="10735" x="5353050" y="1295400"/>
          <p14:tracePt t="10752" x="5238750" y="1290638"/>
          <p14:tracePt t="10769" x="5153025" y="1290638"/>
          <p14:tracePt t="10785" x="5091113" y="1295400"/>
          <p14:tracePt t="10802" x="5005388" y="1300163"/>
          <p14:tracePt t="10819" x="4972050" y="1300163"/>
          <p14:tracePt t="10835" x="4953000" y="1300163"/>
          <p14:tracePt t="10852" x="4938713" y="1300163"/>
          <p14:tracePt t="10885" x="4933950" y="1300163"/>
          <p14:tracePt t="10902" x="4933950" y="1295400"/>
          <p14:tracePt t="23274" x="4900613" y="1304925"/>
          <p14:tracePt t="23284" x="4852988" y="1319213"/>
          <p14:tracePt t="23298" x="4752975" y="1347788"/>
          <p14:tracePt t="23314" x="4681538" y="1366838"/>
          <p14:tracePt t="23331" x="4600575" y="1381125"/>
          <p14:tracePt t="23348" x="4548188" y="1390650"/>
          <p14:tracePt t="23364" x="4519613" y="1395413"/>
          <p14:tracePt t="23381" x="4495800" y="1395413"/>
          <p14:tracePt t="23398" x="4491038" y="1395413"/>
          <p14:tracePt t="23414" x="4486275" y="1395413"/>
          <p14:tracePt t="23431" x="4481513" y="1395413"/>
          <p14:tracePt t="23466" x="4481513" y="1390650"/>
          <p14:tracePt t="23495" x="4476750" y="1390650"/>
          <p14:tracePt t="23538" x="4476750" y="1385888"/>
          <p14:tracePt t="23545" x="4471988" y="1385888"/>
          <p14:tracePt t="23810" x="4476750" y="1385888"/>
          <p14:tracePt t="23917" x="4481513" y="1385888"/>
          <p14:tracePt t="23974" x="4486275" y="1385888"/>
          <p14:tracePt t="24216" x="4486275" y="1381125"/>
          <p14:tracePt t="24245" x="4486275" y="1376363"/>
          <p14:tracePt t="24266" x="4491038" y="1376363"/>
          <p14:tracePt t="24295" x="4491038" y="1371600"/>
          <p14:tracePt t="24330" x="4495800" y="1371600"/>
          <p14:tracePt t="24359" x="4495800" y="1366838"/>
          <p14:tracePt t="24395" x="4495800" y="1362075"/>
          <p14:tracePt t="24416" x="4500563" y="1362075"/>
          <p14:tracePt t="24452" x="4500563" y="1357313"/>
          <p14:tracePt t="28207" x="4529138" y="1357313"/>
          <p14:tracePt t="28214" x="4591050" y="1357313"/>
          <p14:tracePt t="28229" x="4781550" y="1338263"/>
          <p14:tracePt t="28246" x="5072063" y="1323975"/>
          <p14:tracePt t="28263" x="5386388" y="1309688"/>
          <p14:tracePt t="28279" x="5910263" y="1285875"/>
          <p14:tracePt t="28296" x="6181725" y="1252538"/>
          <p14:tracePt t="28313" x="6338888" y="1228725"/>
          <p14:tracePt t="28329" x="6505575" y="1190625"/>
          <p14:tracePt t="28346" x="6572250" y="1185863"/>
          <p14:tracePt t="28363" x="6610350" y="1176338"/>
          <p14:tracePt t="28379" x="6653213" y="1176338"/>
          <p14:tracePt t="28396" x="6691313" y="1176338"/>
          <p14:tracePt t="28413" x="6743700" y="1181100"/>
          <p14:tracePt t="28429" x="6805613" y="1185863"/>
          <p14:tracePt t="28446" x="6858000" y="1195388"/>
          <p14:tracePt t="28463" x="6905625" y="1200150"/>
          <p14:tracePt t="28479" x="6972300" y="1214438"/>
          <p14:tracePt t="28496" x="7010400" y="1219200"/>
          <p14:tracePt t="28513" x="7038975" y="1223963"/>
          <p14:tracePt t="28529" x="7062788" y="1233488"/>
          <p14:tracePt t="28546" x="7067550" y="1233488"/>
          <p14:tracePt t="28563" x="7067550" y="1238250"/>
          <p14:tracePt t="28592" x="7072313" y="1243013"/>
          <p14:tracePt t="28621" x="7077075" y="1243013"/>
          <p14:tracePt t="28628" x="7077075" y="1247775"/>
          <p14:tracePt t="28692" x="7077075" y="1252538"/>
          <p14:tracePt t="28742" x="7077075" y="1257300"/>
          <p14:tracePt t="28778" x="7077075" y="1262063"/>
          <p14:tracePt t="28792" x="7077075" y="1266825"/>
          <p14:tracePt t="28828" x="7077075" y="1271588"/>
          <p14:tracePt t="28885" x="7077075" y="1276350"/>
          <p14:tracePt t="28899" x="7072313" y="1276350"/>
          <p14:tracePt t="28913" x="7067550" y="1281113"/>
          <p14:tracePt t="28920" x="7062788" y="1281113"/>
          <p14:tracePt t="28929" x="7058025" y="1285875"/>
          <p14:tracePt t="28946" x="7048500" y="1285875"/>
          <p14:tracePt t="28962" x="7038975" y="1285875"/>
          <p14:tracePt t="28979" x="7024688" y="1285875"/>
          <p14:tracePt t="28996" x="7019925" y="1290638"/>
          <p14:tracePt t="29012" x="7010400" y="1290638"/>
          <p14:tracePt t="29029" x="7000875" y="1290638"/>
          <p14:tracePt t="29046" x="6996113" y="1290638"/>
          <p14:tracePt t="29062" x="6991350" y="1290638"/>
          <p14:tracePt t="29079" x="6958013" y="1295400"/>
          <p14:tracePt t="29096" x="6943725" y="1300163"/>
          <p14:tracePt t="29112" x="6929438" y="1300163"/>
          <p14:tracePt t="29129" x="6877050" y="1314450"/>
          <p14:tracePt t="29146" x="6838950" y="1319213"/>
          <p14:tracePt t="29162" x="6824663" y="1323975"/>
          <p14:tracePt t="29179" x="6805613" y="1328738"/>
          <p14:tracePt t="29256" x="6805613" y="1323975"/>
          <p14:tracePt t="29278" x="6805613" y="1319213"/>
          <p14:tracePt t="29285" x="6805613" y="1314450"/>
          <p14:tracePt t="29299" x="6805613" y="1309688"/>
          <p14:tracePt t="29313" x="6805613" y="1304925"/>
          <p14:tracePt t="29329" x="6815138" y="1304925"/>
          <p14:tracePt t="29363" x="6815138" y="1300163"/>
          <p14:tracePt t="29484" x="6810375" y="1300163"/>
          <p14:tracePt t="29499" x="6805613" y="1300163"/>
          <p14:tracePt t="29520" x="6796088" y="1300163"/>
          <p14:tracePt t="29534" x="6772275" y="1300163"/>
          <p14:tracePt t="29542" x="6710363" y="1309688"/>
          <p14:tracePt t="29549" x="6653213" y="1319213"/>
          <p14:tracePt t="29562" x="6586538" y="1328738"/>
          <p14:tracePt t="29579" x="6343650" y="1352550"/>
          <p14:tracePt t="29596" x="6067425" y="1376363"/>
          <p14:tracePt t="29612" x="5691188" y="1419225"/>
          <p14:tracePt t="29629" x="5010150" y="1462088"/>
          <p14:tracePt t="29646" x="4581525" y="1490663"/>
          <p14:tracePt t="29662" x="4186238" y="1514475"/>
          <p14:tracePt t="29679" x="3843338" y="1524000"/>
          <p14:tracePt t="29696" x="3719513" y="1524000"/>
          <p14:tracePt t="29712" x="3662363" y="1524000"/>
          <p14:tracePt t="29729" x="3629025" y="1519238"/>
          <p14:tracePt t="29745" x="3624263" y="1519238"/>
          <p14:tracePt t="29762" x="3624263" y="1514475"/>
          <p14:tracePt t="29779" x="3624263" y="1504950"/>
          <p14:tracePt t="29795" x="3629025" y="1500188"/>
          <p14:tracePt t="29812" x="3633788" y="1495425"/>
          <p14:tracePt t="29829" x="3648075" y="1495425"/>
          <p14:tracePt t="29845" x="3657600" y="1490663"/>
          <p14:tracePt t="29862" x="3671888" y="1490663"/>
          <p14:tracePt t="29879" x="3681413" y="1485900"/>
          <p14:tracePt t="29895" x="3686175" y="1481138"/>
          <p14:tracePt t="29929" x="3724275" y="1457325"/>
          <p14:tracePt t="29945" x="3795713" y="1409700"/>
          <p14:tracePt t="29962" x="3838575" y="1395413"/>
          <p14:tracePt t="29979" x="3929063" y="1371600"/>
          <p14:tracePt t="29996" x="3990975" y="1362075"/>
          <p14:tracePt t="30012" x="4038600" y="1352550"/>
          <p14:tracePt t="30029" x="4086225" y="1343025"/>
          <p14:tracePt t="30045" x="4119563" y="1338263"/>
          <p14:tracePt t="30062" x="4157663" y="1333500"/>
          <p14:tracePt t="30063" x="4171950" y="1333500"/>
          <p14:tracePt t="30079" x="4205288" y="1328738"/>
          <p14:tracePt t="30095" x="4224338" y="1328738"/>
          <p14:tracePt t="30112" x="4248150" y="1328738"/>
          <p14:tracePt t="30129" x="4267200" y="1328738"/>
          <p14:tracePt t="30145" x="4281488" y="1328738"/>
          <p14:tracePt t="30162" x="4319588" y="1323975"/>
          <p14:tracePt t="30179" x="4357688" y="1319213"/>
          <p14:tracePt t="30195" x="4381500" y="1319213"/>
          <p14:tracePt t="30212" x="4405313" y="1319213"/>
          <p14:tracePt t="30229" x="4424363" y="1319213"/>
          <p14:tracePt t="30245" x="4429125" y="1319213"/>
          <p14:tracePt t="30279" x="4433888" y="1319213"/>
          <p14:tracePt t="30349" x="4438650" y="1319213"/>
          <p14:tracePt t="30406" x="4438650" y="1314450"/>
          <p14:tracePt t="30420" x="4443413" y="1314450"/>
          <p14:tracePt t="30448" x="4443413" y="1309688"/>
          <p14:tracePt t="30463" x="4443413" y="1304925"/>
          <p14:tracePt t="30470" x="4443413" y="1300163"/>
          <p14:tracePt t="30484" x="4443413" y="1295400"/>
          <p14:tracePt t="30505" x="4443413" y="1290638"/>
          <p14:tracePt t="30520" x="4443413" y="1281113"/>
          <p14:tracePt t="30528" x="4443413" y="1276350"/>
          <p14:tracePt t="30545" x="4443413" y="1266825"/>
          <p14:tracePt t="30562" x="4443413" y="1262063"/>
          <p14:tracePt t="30578" x="4438650" y="1257300"/>
          <p14:tracePt t="30612" x="4433888" y="1252538"/>
          <p14:tracePt t="30628" x="4433888" y="1247775"/>
          <p14:tracePt t="30655" x="4429125" y="1247775"/>
          <p14:tracePt t="30691" x="4429125" y="1243013"/>
          <p14:tracePt t="30698" x="4424363" y="1243013"/>
          <p14:tracePt t="30727" x="4419600" y="1238250"/>
          <p14:tracePt t="30762" x="4414838" y="1238250"/>
          <p14:tracePt t="32906" x="4429125" y="1238250"/>
          <p14:tracePt t="32914" x="4476750" y="1233488"/>
          <p14:tracePt t="32928" x="4576763" y="1228725"/>
          <p14:tracePt t="32945" x="4714875" y="1219200"/>
          <p14:tracePt t="32961" x="5019675" y="1214438"/>
          <p14:tracePt t="32978" x="5281613" y="1214438"/>
          <p14:tracePt t="32994" x="5486400" y="1233488"/>
          <p14:tracePt t="33011" x="5729288" y="1257300"/>
          <p14:tracePt t="33028" x="5829300" y="1271588"/>
          <p14:tracePt t="33044" x="5905500" y="1276350"/>
          <p14:tracePt t="33061" x="6024563" y="1290638"/>
          <p14:tracePt t="33078" x="6086475" y="1300163"/>
          <p14:tracePt t="33094" x="6115050" y="1319213"/>
          <p14:tracePt t="33111" x="6129338" y="1323975"/>
          <p14:tracePt t="33448" x="6176963" y="1323975"/>
          <p14:tracePt t="33455" x="6234113" y="1328738"/>
          <p14:tracePt t="33461" x="6286500" y="1328738"/>
          <p14:tracePt t="33478" x="6405563" y="1338263"/>
          <p14:tracePt t="33494" x="6548438" y="1338263"/>
          <p14:tracePt t="33511" x="6705600" y="1338263"/>
          <p14:tracePt t="33528" x="6800850" y="1333500"/>
          <p14:tracePt t="33544" x="6877050" y="1328738"/>
          <p14:tracePt t="33561" x="6972300" y="1319213"/>
          <p14:tracePt t="33578" x="7010400" y="1309688"/>
          <p14:tracePt t="33594" x="7043738" y="1295400"/>
          <p14:tracePt t="33611" x="7096125" y="1276350"/>
          <p14:tracePt t="33627" x="7134225" y="1262063"/>
          <p14:tracePt t="33644" x="7162800" y="1243013"/>
          <p14:tracePt t="33661" x="7196138" y="1228725"/>
          <p14:tracePt t="33678" x="7200900" y="1223963"/>
          <p14:tracePt t="33694" x="7205663" y="1223963"/>
          <p14:tracePt t="33711" x="7205663" y="1219200"/>
          <p14:tracePt t="33727" x="7210425" y="1219200"/>
          <p14:tracePt t="33744" x="7210425" y="1214438"/>
          <p14:tracePt t="33777" x="7210425" y="1209675"/>
          <p14:tracePt t="35576" x="7143750" y="1219200"/>
          <p14:tracePt t="35582" x="7005638" y="1243013"/>
          <p14:tracePt t="35594" x="6843713" y="1276350"/>
          <p14:tracePt t="35610" x="6296025" y="1343025"/>
          <p14:tracePt t="35627" x="5881688" y="1395413"/>
          <p14:tracePt t="35643" x="5491163" y="1419225"/>
          <p14:tracePt t="35660" x="5000625" y="1462088"/>
          <p14:tracePt t="35677" x="4738688" y="1462088"/>
          <p14:tracePt t="35693" x="4605338" y="1462088"/>
          <p14:tracePt t="35710" x="4467225" y="1452563"/>
          <p14:tracePt t="35727" x="4419600" y="1443038"/>
          <p14:tracePt t="35744" x="4400550" y="1433513"/>
          <p14:tracePt t="35760" x="4391025" y="1428750"/>
          <p14:tracePt t="35777" x="4386263" y="1423988"/>
          <p14:tracePt t="35793" x="4381500" y="1419225"/>
          <p14:tracePt t="35810" x="4381500" y="1414463"/>
          <p14:tracePt t="35827" x="4381500" y="1409700"/>
          <p14:tracePt t="35843" x="4371975" y="1404938"/>
          <p14:tracePt t="35861" x="4333875" y="1390650"/>
          <p14:tracePt t="35877" x="4310063" y="1376363"/>
          <p14:tracePt t="35893" x="4276725" y="1362075"/>
          <p14:tracePt t="35910" x="4243388" y="1343025"/>
          <p14:tracePt t="35927" x="4233863" y="1333500"/>
          <p14:tracePt t="35943" x="4224338" y="1309688"/>
          <p14:tracePt t="35960" x="4229100" y="1295400"/>
          <p14:tracePt t="35977" x="4229100" y="1285875"/>
          <p14:tracePt t="35993" x="4233863" y="1281113"/>
          <p14:tracePt t="36010" x="4248150" y="1276350"/>
          <p14:tracePt t="36027" x="4271963" y="1276350"/>
          <p14:tracePt t="36044" x="4281488" y="1276350"/>
          <p14:tracePt t="36060" x="4295775" y="1276350"/>
          <p14:tracePt t="36077" x="4305300" y="1276350"/>
          <p14:tracePt t="36093" x="4310063" y="1276350"/>
          <p14:tracePt t="36110" x="4314825" y="1276350"/>
          <p14:tracePt t="36139" x="4319588" y="1276350"/>
          <p14:tracePt t="36153" x="4324350" y="1281113"/>
          <p14:tracePt t="36167" x="4329113" y="1281113"/>
          <p14:tracePt t="36182" x="4333875" y="1281113"/>
          <p14:tracePt t="36196" x="4343400" y="1281113"/>
          <p14:tracePt t="36210" x="4348163" y="1281113"/>
          <p14:tracePt t="36253" x="4352925" y="1285875"/>
          <p14:tracePt t="36282" x="4352925" y="1290638"/>
          <p14:tracePt t="36289" x="4357688" y="1290638"/>
          <p14:tracePt t="36353" x="4357688" y="1295400"/>
          <p14:tracePt t="36367" x="4362450" y="1295400"/>
          <p14:tracePt t="36417" x="4362450" y="1300163"/>
          <p14:tracePt t="40337" x="4291013" y="1314450"/>
          <p14:tracePt t="40344" x="4138613" y="1338263"/>
          <p14:tracePt t="40359" x="3762375" y="1400175"/>
          <p14:tracePt t="40376" x="3367088" y="1433513"/>
          <p14:tracePt t="40392" x="2962275" y="1457325"/>
          <p14:tracePt t="40409" x="2462213" y="1466850"/>
          <p14:tracePt t="40425" x="2257425" y="1447800"/>
          <p14:tracePt t="40442" x="2114550" y="1428750"/>
          <p14:tracePt t="40458" x="1990725" y="1409700"/>
          <p14:tracePt t="40475" x="1947863" y="1385888"/>
          <p14:tracePt t="40492" x="1924050" y="1376363"/>
          <p14:tracePt t="40508" x="1895475" y="1362075"/>
          <p14:tracePt t="40525" x="1871663" y="1357313"/>
          <p14:tracePt t="40542" x="1857375" y="1347788"/>
          <p14:tracePt t="40558" x="1847850" y="1343025"/>
          <p14:tracePt t="40575" x="1843088" y="1338263"/>
          <p14:tracePt t="40592" x="1833563" y="1328738"/>
          <p14:tracePt t="40608" x="1819275" y="1323975"/>
          <p14:tracePt t="40625" x="1809750" y="1314450"/>
          <p14:tracePt t="40642" x="1800225" y="1314450"/>
          <p14:tracePt t="40658" x="1781175" y="1304925"/>
          <p14:tracePt t="40675" x="1771650" y="1300163"/>
          <p14:tracePt t="40692" x="1762125" y="1295400"/>
          <p14:tracePt t="40708" x="1752600" y="1290638"/>
          <p14:tracePt t="40725" x="1747838" y="1290638"/>
          <p14:tracePt t="40759" x="1743075" y="1290638"/>
          <p14:tracePt t="41437" x="1747838" y="1290638"/>
          <p14:tracePt t="41444" x="1752600" y="1295400"/>
          <p14:tracePt t="41458" x="1766888" y="1300163"/>
          <p14:tracePt t="41475" x="1785938" y="1300163"/>
          <p14:tracePt t="41492" x="1795463" y="1300163"/>
          <p14:tracePt t="41508" x="1814513" y="1304925"/>
          <p14:tracePt t="41525" x="1838325" y="1304925"/>
          <p14:tracePt t="41542" x="1847850" y="1304925"/>
          <p14:tracePt t="41558" x="1876425" y="1309688"/>
          <p14:tracePt t="41575" x="1885950" y="1309688"/>
          <p14:tracePt t="41591" x="1909763" y="1309688"/>
          <p14:tracePt t="41608" x="1952625" y="1309688"/>
          <p14:tracePt t="41625" x="1990725" y="1309688"/>
          <p14:tracePt t="41641" x="2052638" y="1309688"/>
          <p14:tracePt t="41658" x="2138363" y="1309688"/>
          <p14:tracePt t="41675" x="2209800" y="1304925"/>
          <p14:tracePt t="41691" x="2286000" y="1300163"/>
          <p14:tracePt t="41708" x="2395538" y="1290638"/>
          <p14:tracePt t="41725" x="2466975" y="1290638"/>
          <p14:tracePt t="41742" x="2552700" y="1271588"/>
          <p14:tracePt t="41758" x="2657475" y="1271588"/>
          <p14:tracePt t="41775" x="2719388" y="1271588"/>
          <p14:tracePt t="41791" x="2786063" y="1271588"/>
          <p14:tracePt t="41808" x="2876550" y="1271588"/>
          <p14:tracePt t="41825" x="2924175" y="1271588"/>
          <p14:tracePt t="41841" x="2957513" y="1271588"/>
          <p14:tracePt t="41858" x="2995613" y="1271588"/>
          <p14:tracePt t="41875" x="3014663" y="1281113"/>
          <p14:tracePt t="41891" x="3043238" y="1281113"/>
          <p14:tracePt t="41908" x="3071813" y="1281113"/>
          <p14:tracePt t="41925" x="3081338" y="1281113"/>
          <p14:tracePt t="41941" x="3095625" y="1281113"/>
          <p14:tracePt t="41958" x="3109913" y="1281113"/>
          <p14:tracePt t="41975" x="3114675" y="1281113"/>
          <p14:tracePt t="41991" x="3124200" y="1281113"/>
          <p14:tracePt t="42008" x="3128963" y="1281113"/>
          <p14:tracePt t="42051" x="3133725" y="1281113"/>
          <p14:tracePt t="42058" x="3138488" y="1281113"/>
          <p14:tracePt t="42075" x="3143250" y="1281113"/>
          <p14:tracePt t="42091" x="3157538" y="1281113"/>
          <p14:tracePt t="42108" x="3176588" y="1285875"/>
          <p14:tracePt t="42125" x="3200400" y="1285875"/>
          <p14:tracePt t="42141" x="3238500" y="1285875"/>
          <p14:tracePt t="42158" x="3319463" y="1290638"/>
          <p14:tracePt t="42175" x="3376613" y="1290638"/>
          <p14:tracePt t="42191" x="3438525" y="1295400"/>
          <p14:tracePt t="42208" x="3543300" y="1295400"/>
          <p14:tracePt t="42225" x="3586163" y="1300163"/>
          <p14:tracePt t="42241" x="3624263" y="1300163"/>
          <p14:tracePt t="42258" x="3652838" y="1300163"/>
          <p14:tracePt t="42275" x="3667125" y="1300163"/>
          <p14:tracePt t="42291" x="3681413" y="1300163"/>
          <p14:tracePt t="42308" x="3690938" y="1300163"/>
          <p14:tracePt t="42341" x="3695700" y="1300163"/>
          <p14:tracePt t="42873" x="3719513" y="1300163"/>
          <p14:tracePt t="42884" x="3767138" y="1300163"/>
          <p14:tracePt t="42891" x="3810000" y="1300163"/>
          <p14:tracePt t="42908" x="3986213" y="1290638"/>
          <p14:tracePt t="42924" x="4148138" y="1276350"/>
          <p14:tracePt t="42941" x="4310063" y="1266825"/>
          <p14:tracePt t="42958" x="4657725" y="1238250"/>
          <p14:tracePt t="42974" x="4910138" y="1223963"/>
          <p14:tracePt t="42991" x="5176838" y="1209675"/>
          <p14:tracePt t="43008" x="5557838" y="1204913"/>
          <p14:tracePt t="43024" x="5753100" y="1204913"/>
          <p14:tracePt t="43041" x="5900738" y="1209675"/>
          <p14:tracePt t="43058" x="6029325" y="1223963"/>
          <p14:tracePt t="43074" x="6096000" y="1228725"/>
          <p14:tracePt t="43091" x="6124575" y="1238250"/>
          <p14:tracePt t="43108" x="6143625" y="1238250"/>
          <p14:tracePt t="43141" x="6148388" y="1238250"/>
          <p14:tracePt t="43158" x="6153150" y="1238250"/>
          <p14:tracePt t="43608" x="6181725" y="1238250"/>
          <p14:tracePt t="43616" x="6219825" y="1243013"/>
          <p14:tracePt t="43624" x="6262688" y="1243013"/>
          <p14:tracePt t="43641" x="6348413" y="1257300"/>
          <p14:tracePt t="43657" x="6467475" y="1262063"/>
          <p14:tracePt t="43674" x="6538913" y="1266825"/>
          <p14:tracePt t="43691" x="6586538" y="1266825"/>
          <p14:tracePt t="43707" x="6624638" y="1266825"/>
          <p14:tracePt t="43724" x="6643688" y="1266825"/>
          <p14:tracePt t="43741" x="6653213" y="1266825"/>
          <p14:tracePt t="43757" x="6662738" y="1266825"/>
          <p14:tracePt t="43774" x="6672263" y="1266825"/>
          <p14:tracePt t="43791" x="6691313" y="1266825"/>
          <p14:tracePt t="43807" x="6724650" y="1266825"/>
          <p14:tracePt t="43824" x="6738938" y="1262063"/>
          <p14:tracePt t="43841" x="6757988" y="1257300"/>
          <p14:tracePt t="43857" x="6781800" y="1257300"/>
          <p14:tracePt t="43874" x="6791325" y="1257300"/>
          <p14:tracePt t="43891" x="6805613" y="1257300"/>
          <p14:tracePt t="43907" x="6834188" y="1257300"/>
          <p14:tracePt t="43924" x="6867525" y="1252538"/>
          <p14:tracePt t="43941" x="6896100" y="1252538"/>
          <p14:tracePt t="43957" x="6943725" y="1252538"/>
          <p14:tracePt t="43974" x="6972300" y="1252538"/>
          <p14:tracePt t="43991" x="7000875" y="1252538"/>
          <p14:tracePt t="44007" x="7038975" y="1252538"/>
          <p14:tracePt t="44024" x="7072313" y="1252538"/>
          <p14:tracePt t="44041" x="7100888" y="1252538"/>
          <p14:tracePt t="44057" x="7158038" y="1257300"/>
          <p14:tracePt t="44074" x="7186613" y="1257300"/>
          <p14:tracePt t="44091" x="7215188" y="1257300"/>
          <p14:tracePt t="44107" x="7267575" y="1257300"/>
          <p14:tracePt t="44124" x="7305675" y="1257300"/>
          <p14:tracePt t="44141" x="7334250" y="1257300"/>
          <p14:tracePt t="44157" x="7358063" y="1257300"/>
          <p14:tracePt t="44174" x="7367588" y="1257300"/>
          <p14:tracePt t="44191" x="7372350" y="1257300"/>
          <p14:tracePt t="44221" x="7377113" y="1257300"/>
          <p14:tracePt t="44286" x="7377113" y="1262063"/>
          <p14:tracePt t="44314" x="7372350" y="1262063"/>
          <p14:tracePt t="44321" x="7362825" y="1262063"/>
          <p14:tracePt t="44328" x="7358063" y="1266825"/>
          <p14:tracePt t="44340" x="7353300" y="1266825"/>
          <p14:tracePt t="44357" x="7339013" y="1266825"/>
          <p14:tracePt t="44374" x="7334250" y="1266825"/>
          <p14:tracePt t="44391" x="7324725" y="1266825"/>
          <p14:tracePt t="44407" x="7319963" y="1266825"/>
          <p14:tracePt t="44424" x="7315200" y="1266825"/>
          <p14:tracePt t="44457" x="7305675" y="1266825"/>
          <p14:tracePt t="44522" x="7300913" y="1266825"/>
          <p14:tracePt t="44593" x="7296150" y="1266825"/>
          <p14:tracePt t="47227" x="7281863" y="1266825"/>
          <p14:tracePt t="47235" x="7267575" y="1266825"/>
          <p14:tracePt t="47242" x="7248525" y="1266825"/>
          <p14:tracePt t="47256" x="7234238" y="1271588"/>
          <p14:tracePt t="47273" x="7219950" y="1271588"/>
          <p14:tracePt t="47289" x="7210425" y="1276350"/>
          <p14:tracePt t="47323" x="7205663" y="1276350"/>
          <p14:tracePt t="47363" x="7196138" y="1276350"/>
          <p14:tracePt t="47620" x="7196138" y="1281113"/>
          <p14:tracePt t="47631" x="7200900" y="1281113"/>
          <p14:tracePt t="47763" x="7205663" y="1281113"/>
          <p14:tracePt t="56568" x="7162800" y="1290638"/>
          <p14:tracePt t="56579" x="7029450" y="1304925"/>
          <p14:tracePt t="56586" x="6919913" y="1319213"/>
          <p14:tracePt t="56603" x="6705600" y="1333500"/>
          <p14:tracePt t="56620" x="6400800" y="1347788"/>
          <p14:tracePt t="56636" x="5995988" y="1338263"/>
          <p14:tracePt t="56653" x="5729288" y="1314450"/>
          <p14:tracePt t="56670" x="5419725" y="1276350"/>
          <p14:tracePt t="56686" x="5019675" y="1214438"/>
          <p14:tracePt t="56703" x="4791075" y="1157288"/>
          <p14:tracePt t="56720" x="4562475" y="1114425"/>
          <p14:tracePt t="56736" x="4338638" y="1057275"/>
          <p14:tracePt t="56753" x="4224338" y="1033463"/>
          <p14:tracePt t="56770" x="4143375" y="1019175"/>
          <p14:tracePt t="56786" x="4081463" y="1004888"/>
          <p14:tracePt t="56803" x="4062413" y="1004888"/>
          <p14:tracePt t="57172" x="3981450" y="1023938"/>
          <p14:tracePt t="57179" x="3876675" y="1047750"/>
          <p14:tracePt t="57186" x="3771900" y="1085850"/>
          <p14:tracePt t="57203" x="3538538" y="1147763"/>
          <p14:tracePt t="57219" x="3362325" y="1185863"/>
          <p14:tracePt t="57236" x="3167063" y="1219200"/>
          <p14:tracePt t="57253" x="3076575" y="1223963"/>
          <p14:tracePt t="57269" x="3014663" y="1228725"/>
          <p14:tracePt t="57286" x="2952750" y="1228725"/>
          <p14:tracePt t="57303" x="2914650" y="1223963"/>
          <p14:tracePt t="57320" x="2871788" y="1223963"/>
          <p14:tracePt t="57336" x="2828925" y="1223963"/>
          <p14:tracePt t="57353" x="2809875" y="1228725"/>
          <p14:tracePt t="57369" x="2795588" y="1228725"/>
          <p14:tracePt t="57386" x="2790825" y="1228725"/>
          <p14:tracePt t="57403" x="2786063" y="1233488"/>
          <p14:tracePt t="57419" x="2786063" y="1238250"/>
          <p14:tracePt t="57436" x="2786063" y="1243013"/>
          <p14:tracePt t="57453" x="2786063" y="1247775"/>
          <p14:tracePt t="57486" x="2786063" y="1252538"/>
          <p14:tracePt t="57536" x="2786063" y="1257300"/>
          <p14:tracePt t="57543" x="2790825" y="1257300"/>
          <p14:tracePt t="57553" x="2795588" y="1257300"/>
          <p14:tracePt t="57569" x="2800350" y="1257300"/>
          <p14:tracePt t="57586" x="2805113" y="1257300"/>
          <p14:tracePt t="57621" x="2862263" y="1247775"/>
          <p14:tracePt t="57628" x="2881313" y="1243013"/>
          <p14:tracePt t="57637" x="2905125" y="1243013"/>
          <p14:tracePt t="57653" x="2947988" y="1238250"/>
          <p14:tracePt t="57669" x="3014663" y="1233488"/>
          <p14:tracePt t="57686" x="3148013" y="1223963"/>
          <p14:tracePt t="57703" x="3224213" y="1223963"/>
          <p14:tracePt t="57719" x="3300413" y="1223963"/>
          <p14:tracePt t="57736" x="3409950" y="1228725"/>
          <p14:tracePt t="57753" x="3471863" y="1228725"/>
          <p14:tracePt t="57769" x="3524250" y="1233488"/>
          <p14:tracePt t="57786" x="3581400" y="1238250"/>
          <p14:tracePt t="57803" x="3619500" y="1243013"/>
          <p14:tracePt t="57819" x="3657600" y="1243013"/>
          <p14:tracePt t="57836" x="3690938" y="1243013"/>
          <p14:tracePt t="57853" x="3709988" y="1243013"/>
          <p14:tracePt t="57869" x="3724275" y="1243013"/>
          <p14:tracePt t="57887" x="3748088" y="1243013"/>
          <p14:tracePt t="57903" x="3757613" y="1243013"/>
          <p14:tracePt t="57919" x="3767138" y="1243013"/>
          <p14:tracePt t="57936" x="3781425" y="1243013"/>
          <p14:tracePt t="57969" x="3786188" y="1243013"/>
          <p14:tracePt t="57986" x="3790950" y="1243013"/>
          <p14:tracePt t="58003" x="3805238" y="1247775"/>
          <p14:tracePt t="58019" x="3824288" y="1247775"/>
          <p14:tracePt t="58036" x="3857625" y="1252538"/>
          <p14:tracePt t="58053" x="3876675" y="1252538"/>
          <p14:tracePt t="58069" x="3890963" y="1252538"/>
          <p14:tracePt t="58086" x="3919538" y="1252538"/>
          <p14:tracePt t="58103" x="3948113" y="1252538"/>
          <p14:tracePt t="58119" x="4000500" y="1257300"/>
          <p14:tracePt t="58136" x="4133850" y="1262063"/>
          <p14:tracePt t="58153" x="4248150" y="1276350"/>
          <p14:tracePt t="58169" x="4381500" y="1281113"/>
          <p14:tracePt t="58186" x="4586288" y="1300163"/>
          <p14:tracePt t="58203" x="4743450" y="1309688"/>
          <p14:tracePt t="58219" x="4867275" y="1328738"/>
          <p14:tracePt t="58236" x="4967288" y="1343025"/>
          <p14:tracePt t="58564" x="5062538" y="1328738"/>
          <p14:tracePt t="58571" x="5162550" y="1304925"/>
          <p14:tracePt t="58586" x="5286375" y="1285875"/>
          <p14:tracePt t="58603" x="5705475" y="1238250"/>
          <p14:tracePt t="58619" x="5976938" y="1238250"/>
          <p14:tracePt t="58636" x="6381750" y="1243013"/>
          <p14:tracePt t="58652" x="6591300" y="1247775"/>
          <p14:tracePt t="58669" x="6800850" y="1247775"/>
          <p14:tracePt t="58686" x="6996113" y="1247775"/>
          <p14:tracePt t="58702" x="7096125" y="1247775"/>
          <p14:tracePt t="58719" x="7153275" y="1247775"/>
          <p14:tracePt t="58736" x="7186613" y="1247775"/>
          <p14:tracePt t="58752" x="7191375" y="1247775"/>
          <p14:tracePt t="58786" x="7196138" y="1247775"/>
          <p14:tracePt t="58899" x="7196138" y="1252538"/>
          <p14:tracePt t="58942" x="7200900" y="1252538"/>
          <p14:tracePt t="58970" x="7200900" y="1262063"/>
          <p14:tracePt t="58977" x="7205663" y="1262063"/>
          <p14:tracePt t="59120" x="7205663" y="1266825"/>
          <p14:tracePt t="59215" x="7205663" y="1271588"/>
          <p14:tracePt t="59285" x="7205663" y="1276350"/>
          <p14:tracePt t="59306" x="7200900" y="1276350"/>
          <p14:tracePt t="59320" x="7196138" y="1281113"/>
          <p14:tracePt t="59327" x="7191375" y="1281113"/>
          <p14:tracePt t="59335" x="7186613" y="1281113"/>
          <p14:tracePt t="59352" x="7167563" y="1281113"/>
          <p14:tracePt t="59369" x="7148513" y="1281113"/>
          <p14:tracePt t="59385" x="7124700" y="1276350"/>
          <p14:tracePt t="59402" x="7115175" y="1276350"/>
          <p14:tracePt t="59419" x="7100888" y="1271588"/>
          <p14:tracePt t="59436" x="7096125" y="1271588"/>
          <p14:tracePt t="59452" x="7096125" y="1266825"/>
          <p14:tracePt t="59469" x="7086600" y="1266825"/>
          <p14:tracePt t="59485" x="7077075" y="1262063"/>
          <p14:tracePt t="59502" x="6996113" y="1247775"/>
          <p14:tracePt t="59519" x="6905625" y="1243013"/>
          <p14:tracePt t="59535" x="6753225" y="1233488"/>
          <p14:tracePt t="59552" x="6638925" y="1228725"/>
          <p14:tracePt t="59569" x="6534150" y="1228725"/>
          <p14:tracePt t="59585" x="6381750" y="1228725"/>
          <p14:tracePt t="59602" x="6286500" y="1228725"/>
          <p14:tracePt t="59619" x="6215063" y="1238250"/>
          <p14:tracePt t="59635" x="6105525" y="1257300"/>
          <p14:tracePt t="59652" x="6034088" y="1271588"/>
          <p14:tracePt t="59669" x="5967413" y="1285875"/>
          <p14:tracePt t="59685" x="5919788" y="1295400"/>
          <p14:tracePt t="59702" x="5910263" y="1300163"/>
          <p14:tracePt t="60412" x="5829300" y="1314450"/>
          <p14:tracePt t="60420" x="5676900" y="1347788"/>
          <p14:tracePt t="60435" x="5319713" y="1423988"/>
          <p14:tracePt t="60452" x="4857750" y="1485900"/>
          <p14:tracePt t="60468" x="4371975" y="1533525"/>
          <p14:tracePt t="60485" x="3624263" y="1595438"/>
          <p14:tracePt t="60502" x="3214688" y="1624013"/>
          <p14:tracePt t="60518" x="2890838" y="1638300"/>
          <p14:tracePt t="60535" x="2590800" y="1643063"/>
          <p14:tracePt t="60552" x="2466975" y="1633538"/>
          <p14:tracePt t="60568" x="2390775" y="1624013"/>
          <p14:tracePt t="60585" x="2319338" y="1600200"/>
          <p14:tracePt t="60602" x="2295525" y="1590675"/>
          <p14:tracePt t="60618" x="2286000" y="1585913"/>
          <p14:tracePt t="60635" x="2281238" y="1585913"/>
          <p14:tracePt t="61098" x="2252663" y="1590675"/>
          <p14:tracePt t="61106" x="2200275" y="1609725"/>
          <p14:tracePt t="61118" x="2147888" y="1628775"/>
          <p14:tracePt t="61135" x="1995488" y="1681163"/>
          <p14:tracePt t="61151" x="1909763" y="1704975"/>
          <p14:tracePt t="61168" x="1871663" y="1714500"/>
          <p14:tracePt t="61185" x="1847850" y="1719263"/>
          <p14:tracePt t="61202" x="1843088" y="1719263"/>
          <p14:tracePt t="61327" x="1843088" y="1724025"/>
          <p14:tracePt t="61362" x="1843088" y="1728788"/>
          <p14:tracePt t="61398" x="1843088" y="1733550"/>
          <p14:tracePt t="91136" x="1781175" y="1785938"/>
          <p14:tracePt t="91146" x="1700213" y="1862138"/>
          <p14:tracePt t="91158" x="1490663" y="2047875"/>
          <p14:tracePt t="91175" x="1271588" y="2252663"/>
          <p14:tracePt t="91191" x="1076325" y="2424113"/>
          <p14:tracePt t="91208" x="885825" y="2566988"/>
          <p14:tracePt t="91225" x="809625" y="2614613"/>
          <p14:tracePt t="91241" x="776288" y="2643188"/>
          <p14:tracePt t="91258" x="747713" y="2686050"/>
          <p14:tracePt t="91275" x="742950" y="2728913"/>
          <p14:tracePt t="91291" x="742950" y="2762250"/>
          <p14:tracePt t="91308" x="742950" y="2828925"/>
          <p14:tracePt t="91325" x="747713" y="2876550"/>
          <p14:tracePt t="91341" x="752475" y="2914650"/>
          <p14:tracePt t="91343" x="757238" y="2943225"/>
          <p14:tracePt t="91358" x="757238" y="2976563"/>
          <p14:tracePt t="91375" x="762000" y="3009900"/>
          <p14:tracePt t="91391" x="766763" y="3048000"/>
          <p14:tracePt t="91408" x="776288" y="3100388"/>
          <p14:tracePt t="91425" x="781050" y="3138488"/>
          <p14:tracePt t="91441" x="785813" y="3167063"/>
          <p14:tracePt t="91458" x="790575" y="3190875"/>
          <p14:tracePt t="91475" x="800100" y="3209925"/>
          <p14:tracePt t="91491" x="814388" y="3224213"/>
          <p14:tracePt t="91508" x="852488" y="3252788"/>
          <p14:tracePt t="91525" x="885825" y="3276600"/>
          <p14:tracePt t="91541" x="909638" y="3290888"/>
          <p14:tracePt t="91558" x="933450" y="3314700"/>
          <p14:tracePt t="91575" x="942975" y="3324225"/>
          <p14:tracePt t="91591" x="942975" y="3328988"/>
          <p14:tracePt t="91608" x="952500" y="3333750"/>
          <p14:tracePt t="91641" x="957263" y="3343275"/>
          <p14:tracePt t="91658" x="957263" y="3348038"/>
          <p14:tracePt t="91714" x="957263" y="3352800"/>
          <p14:tracePt t="91728" x="962025" y="3352800"/>
          <p14:tracePt t="91742" x="962025" y="3357563"/>
          <p14:tracePt t="91771" x="962025" y="3362325"/>
          <p14:tracePt t="92256" x="962025" y="3367088"/>
          <p14:tracePt t="92278" x="962025" y="3371850"/>
          <p14:tracePt t="92314" x="962025" y="3376613"/>
          <p14:tracePt t="92321" x="957263" y="3376613"/>
          <p14:tracePt t="92335" x="957263" y="3381375"/>
          <p14:tracePt t="92385" x="952500" y="3386138"/>
          <p14:tracePt t="92399" x="952500" y="3390900"/>
          <p14:tracePt t="92421" x="952500" y="3395663"/>
          <p14:tracePt t="92485" x="947738" y="3400425"/>
          <p14:tracePt t="92535" x="942975" y="3400425"/>
          <p14:tracePt t="92606" x="938213" y="3400425"/>
          <p14:tracePt t="93070" x="938213" y="3405188"/>
          <p14:tracePt t="93157" x="938213" y="3409950"/>
          <p14:tracePt t="93192" x="938213" y="3414713"/>
          <p14:tracePt t="93220" x="938213" y="3419475"/>
          <p14:tracePt t="93299" x="938213" y="3424238"/>
          <p14:tracePt t="93363" x="938213" y="3429000"/>
          <p14:tracePt t="93391" x="938213" y="3433763"/>
          <p14:tracePt t="93399" x="933450" y="3433763"/>
          <p14:tracePt t="93407" x="923925" y="3443288"/>
          <p14:tracePt t="93424" x="904875" y="3457575"/>
          <p14:tracePt t="93441" x="890588" y="3467100"/>
          <p14:tracePt t="93457" x="871538" y="3476625"/>
          <p14:tracePt t="93474" x="857250" y="3490913"/>
          <p14:tracePt t="93491" x="852488" y="3495675"/>
          <p14:tracePt t="93507" x="847725" y="3500438"/>
          <p14:tracePt t="93524" x="842963" y="3500438"/>
          <p14:tracePt t="93541" x="842963" y="3505200"/>
          <p14:tracePt t="93557" x="838200" y="3505200"/>
          <p14:tracePt t="93670" x="842963" y="3500438"/>
          <p14:tracePt t="93677" x="847725" y="3495675"/>
          <p14:tracePt t="93691" x="852488" y="3490913"/>
          <p14:tracePt t="93707" x="871538" y="3467100"/>
          <p14:tracePt t="93724" x="923925" y="3433763"/>
          <p14:tracePt t="93741" x="990600" y="3405188"/>
          <p14:tracePt t="93757" x="1138238" y="3357563"/>
          <p14:tracePt t="93774" x="1209675" y="3328988"/>
          <p14:tracePt t="93790" x="1276350" y="3314700"/>
          <p14:tracePt t="93807" x="1323975" y="3295650"/>
          <p14:tracePt t="93824" x="1338263" y="3290888"/>
          <p14:tracePt t="93841" x="1347788" y="3290888"/>
          <p14:tracePt t="93857" x="1352550" y="3290888"/>
          <p14:tracePt t="93906" x="1352550" y="3286125"/>
          <p14:tracePt t="93927" x="1357313" y="3286125"/>
          <p14:tracePt t="93963" x="1357313" y="3281363"/>
          <p14:tracePt t="93998" x="1357313" y="3271838"/>
          <p14:tracePt t="94027" x="1362075" y="3271838"/>
          <p14:tracePt t="94056" x="1362075" y="3267075"/>
          <p14:tracePt t="94277" x="1362075" y="3276600"/>
          <p14:tracePt t="94320" x="1362075" y="3281363"/>
          <p14:tracePt t="94348" x="1357313" y="3281363"/>
          <p14:tracePt t="94356" x="1357313" y="3286125"/>
          <p14:tracePt t="94384" x="1357313" y="3290888"/>
          <p14:tracePt t="94391" x="1352550" y="3290888"/>
          <p14:tracePt t="94412" x="1352550" y="3295650"/>
          <p14:tracePt t="94427" x="1347788" y="3295650"/>
          <p14:tracePt t="94434" x="1347788" y="3300413"/>
          <p14:tracePt t="94441" x="1343025" y="3300413"/>
          <p14:tracePt t="94457" x="1338263" y="3300413"/>
          <p14:tracePt t="94474" x="1338263" y="3305175"/>
          <p14:tracePt t="94491" x="1333500" y="3305175"/>
          <p14:tracePt t="94507" x="1333500" y="3309938"/>
          <p14:tracePt t="94523" x="1328738" y="3309938"/>
          <p14:tracePt t="94540" x="1323975" y="3319463"/>
          <p14:tracePt t="94557" x="1323975" y="3324225"/>
          <p14:tracePt t="94574" x="1319213" y="3324225"/>
          <p14:tracePt t="94590" x="1314450" y="3328988"/>
          <p14:tracePt t="94607" x="1309688" y="3328988"/>
          <p14:tracePt t="94624" x="1304925" y="3333750"/>
          <p14:tracePt t="94657" x="1300163" y="3333750"/>
          <p14:tracePt t="94691" x="1295400" y="3333750"/>
          <p14:tracePt t="94727" x="1290638" y="3333750"/>
          <p14:tracePt t="94762" x="1285875" y="3333750"/>
          <p14:tracePt t="94769" x="1285875" y="3328988"/>
          <p14:tracePt t="94920" x="1290638" y="3328988"/>
          <p14:tracePt t="94991" x="1290638" y="3324225"/>
          <p14:tracePt t="94998" x="1295400" y="3324225"/>
          <p14:tracePt t="95019" x="1295400" y="3319463"/>
          <p14:tracePt t="95148" x="1295400" y="3314700"/>
          <p14:tracePt t="95198" x="1295400" y="3309938"/>
          <p14:tracePt t="95448" x="1295400" y="3305175"/>
          <p14:tracePt t="95519" x="1295400" y="3300413"/>
          <p14:tracePt t="95717" x="1300163" y="3300413"/>
          <p14:tracePt t="96434" x="1300163" y="3295650"/>
          <p14:tracePt t="96626" x="1300163" y="3300413"/>
          <p14:tracePt t="96734" x="1304925" y="3300413"/>
          <p14:tracePt t="96762" x="1309688" y="3300413"/>
          <p14:tracePt t="96769" x="1314450" y="3300413"/>
          <p14:tracePt t="96833" x="1347788" y="3286125"/>
          <p14:tracePt t="96848" x="1366838" y="3281363"/>
          <p14:tracePt t="96856" x="1400175" y="3276600"/>
          <p14:tracePt t="96873" x="1452563" y="3267075"/>
          <p14:tracePt t="96889" x="1519238" y="3262313"/>
          <p14:tracePt t="96908" x="1643063" y="3262313"/>
          <p14:tracePt t="96923" x="1724025" y="3252788"/>
          <p14:tracePt t="96939" x="1766888" y="3252788"/>
          <p14:tracePt t="96956" x="1809750" y="3252788"/>
          <p14:tracePt t="96973" x="1819275" y="3252788"/>
          <p14:tracePt t="96989" x="1824038" y="3252788"/>
          <p14:tracePt t="97006" x="1833563" y="3252788"/>
          <p14:tracePt t="97069" x="1838325" y="3252788"/>
          <p14:tracePt t="97076" x="1847850" y="3252788"/>
          <p14:tracePt t="97089" x="1852613" y="3252788"/>
          <p14:tracePt t="97106" x="1881188" y="3252788"/>
          <p14:tracePt t="97123" x="1895475" y="3257550"/>
          <p14:tracePt t="97139" x="1909763" y="3257550"/>
          <p14:tracePt t="97156" x="1919288" y="3262313"/>
          <p14:tracePt t="97173" x="1924050" y="3262313"/>
          <p14:tracePt t="97189" x="1924050" y="3267075"/>
          <p14:tracePt t="97206" x="1933575" y="3267075"/>
          <p14:tracePt t="97223" x="1947863" y="3276600"/>
          <p14:tracePt t="97239" x="1962150" y="3281363"/>
          <p14:tracePt t="97256" x="1985963" y="3286125"/>
          <p14:tracePt t="97273" x="1995488" y="3295650"/>
          <p14:tracePt t="97289" x="2005013" y="3295650"/>
          <p14:tracePt t="97306" x="2019300" y="3305175"/>
          <p14:tracePt t="97323" x="2038350" y="3305175"/>
          <p14:tracePt t="97339" x="2057400" y="3305175"/>
          <p14:tracePt t="97356" x="2114550" y="3319463"/>
          <p14:tracePt t="97373" x="2147888" y="3319463"/>
          <p14:tracePt t="97805" x="2205038" y="3300413"/>
          <p14:tracePt t="97812" x="2243138" y="3290888"/>
          <p14:tracePt t="97822" x="2281238" y="3276600"/>
          <p14:tracePt t="97839" x="2352675" y="3262313"/>
          <p14:tracePt t="97856" x="2433638" y="3243263"/>
          <p14:tracePt t="97872" x="2490788" y="3228975"/>
          <p14:tracePt t="97889" x="2543175" y="3224213"/>
          <p14:tracePt t="97906" x="2605088" y="3209925"/>
          <p14:tracePt t="97922" x="2643188" y="3209925"/>
          <p14:tracePt t="97939" x="2662238" y="3209925"/>
          <p14:tracePt t="97956" x="2686050" y="3209925"/>
          <p14:tracePt t="97972" x="2695575" y="3209925"/>
          <p14:tracePt t="97989" x="2700338" y="3209925"/>
          <p14:tracePt t="98006" x="2705100" y="3209925"/>
          <p14:tracePt t="98022" x="2714625" y="3209925"/>
          <p14:tracePt t="98040" x="2719388" y="3214688"/>
          <p14:tracePt t="98056" x="2724150" y="3214688"/>
          <p14:tracePt t="98072" x="2738438" y="3214688"/>
          <p14:tracePt t="98089" x="2757488" y="3214688"/>
          <p14:tracePt t="98106" x="2795588" y="3219450"/>
          <p14:tracePt t="98122" x="2824163" y="3228975"/>
          <p14:tracePt t="98139" x="2852738" y="3228975"/>
          <p14:tracePt t="98156" x="2890838" y="3233738"/>
          <p14:tracePt t="98172" x="2909888" y="3238500"/>
          <p14:tracePt t="98189" x="2938463" y="3243263"/>
          <p14:tracePt t="98206" x="2971800" y="3243263"/>
          <p14:tracePt t="98222" x="3000375" y="3248025"/>
          <p14:tracePt t="98239" x="3014663" y="3252788"/>
          <p14:tracePt t="98256" x="3028950" y="3252788"/>
          <p14:tracePt t="98272" x="3033713" y="3252788"/>
          <p14:tracePt t="98312" x="3038475" y="3252788"/>
          <p14:tracePt t="98340" x="3043238" y="3252788"/>
          <p14:tracePt t="98404" x="3048000" y="3252788"/>
          <p14:tracePt t="98433" x="3052763" y="3252788"/>
          <p14:tracePt t="98504" x="3057525" y="3252788"/>
          <p14:tracePt t="98612" x="3062288" y="3252788"/>
          <p14:tracePt t="98761" x="3062288" y="3262313"/>
          <p14:tracePt t="98797" x="3052763" y="3267075"/>
          <p14:tracePt t="98804" x="3043238" y="3271838"/>
          <p14:tracePt t="98826" x="2986088" y="3276600"/>
          <p14:tracePt t="98840" x="2933700" y="3276600"/>
          <p14:tracePt t="98847" x="2914650" y="3276600"/>
          <p14:tracePt t="98855" x="2905125" y="3276600"/>
          <p14:tracePt t="98872" x="2871788" y="3281363"/>
          <p14:tracePt t="98889" x="2828925" y="3286125"/>
          <p14:tracePt t="98905" x="2719388" y="3295650"/>
          <p14:tracePt t="98922" x="2652713" y="3295650"/>
          <p14:tracePt t="98939" x="2595563" y="3300413"/>
          <p14:tracePt t="98955" x="2552700" y="3295650"/>
          <p14:tracePt t="98972" x="2547938" y="3295650"/>
          <p14:tracePt t="98989" x="2543175" y="3290888"/>
          <p14:tracePt t="99005" x="2538413" y="3290888"/>
          <p14:tracePt t="99022" x="2538413" y="3281363"/>
          <p14:tracePt t="99075" x="2538413" y="3276600"/>
          <p14:tracePt t="99126" x="2538413" y="3271838"/>
          <p14:tracePt t="99147" x="2538413" y="3267075"/>
          <p14:tracePt t="99154" x="2543175" y="3267075"/>
          <p14:tracePt t="99168" x="2543175" y="3262313"/>
          <p14:tracePt t="99197" x="2547938" y="3262313"/>
          <p14:tracePt t="99268" x="2552700" y="3262313"/>
          <p14:tracePt t="99333" x="2562225" y="3262313"/>
          <p14:tracePt t="99404" x="2562225" y="3257550"/>
          <p14:tracePt t="100761" x="2528888" y="3252788"/>
          <p14:tracePt t="100768" x="2486025" y="3252788"/>
          <p14:tracePt t="100775" x="2443163" y="3248025"/>
          <p14:tracePt t="100788" x="2390775" y="3238500"/>
          <p14:tracePt t="100805" x="2228850" y="3219450"/>
          <p14:tracePt t="100821" x="2138363" y="3214688"/>
          <p14:tracePt t="100838" x="2071688" y="3209925"/>
          <p14:tracePt t="100855" x="1952625" y="3209925"/>
          <p14:tracePt t="100871" x="1890713" y="3209925"/>
          <p14:tracePt t="100888" x="1843088" y="3224213"/>
          <p14:tracePt t="100905" x="1766888" y="3238500"/>
          <p14:tracePt t="100921" x="1714500" y="3248025"/>
          <p14:tracePt t="100938" x="1666875" y="3252788"/>
          <p14:tracePt t="100955" x="1624013" y="3252788"/>
          <p14:tracePt t="100971" x="1609725" y="3252788"/>
          <p14:tracePt t="100988" x="1600200" y="3252788"/>
          <p14:tracePt t="100989" x="1595438" y="3252788"/>
          <p14:tracePt t="101005" x="1590675" y="3252788"/>
          <p14:tracePt t="101021" x="1581150" y="3252788"/>
          <p14:tracePt t="101038" x="1566863" y="3252788"/>
          <p14:tracePt t="101055" x="1533525" y="3248025"/>
          <p14:tracePt t="101071" x="1504950" y="3248025"/>
          <p14:tracePt t="101088" x="1466850" y="3243263"/>
          <p14:tracePt t="101105" x="1423988" y="3228975"/>
          <p14:tracePt t="101121" x="1390650" y="3228975"/>
          <p14:tracePt t="101138" x="1352550" y="3219450"/>
          <p14:tracePt t="101155" x="1304925" y="3209925"/>
          <p14:tracePt t="101171" x="1276350" y="3195638"/>
          <p14:tracePt t="101188" x="1262063" y="3195638"/>
          <p14:tracePt t="101205" x="1247775" y="3186113"/>
          <p14:tracePt t="101238" x="1243013" y="3186113"/>
          <p14:tracePt t="101304" x="1238250" y="3186113"/>
          <p14:tracePt t="101325" x="1238250" y="3181350"/>
          <p14:tracePt t="101332" x="1233488" y="3181350"/>
          <p14:tracePt t="101389" x="1228725" y="3181350"/>
          <p14:tracePt t="101396" x="1228725" y="3176588"/>
          <p14:tracePt t="101404" x="1223963" y="3176588"/>
          <p14:tracePt t="101426" x="1219200" y="3176588"/>
          <p14:tracePt t="101496" x="1214438" y="3176588"/>
          <p14:tracePt t="101632" x="1214438" y="3181350"/>
          <p14:tracePt t="101653" x="1219200" y="3186113"/>
          <p14:tracePt t="101668" x="1223963" y="3186113"/>
          <p14:tracePt t="101675" x="1223963" y="3190875"/>
          <p14:tracePt t="101688" x="1228725" y="3195638"/>
          <p14:tracePt t="101704" x="1228725" y="3200400"/>
          <p14:tracePt t="101725" x="1233488" y="3205163"/>
          <p14:tracePt t="101739" x="1233488" y="3209925"/>
          <p14:tracePt t="101754" x="1238250" y="3209925"/>
          <p14:tracePt t="101789" x="1238250" y="3214688"/>
          <p14:tracePt t="101818" x="1243013" y="3214688"/>
          <p14:tracePt t="101853" x="1243013" y="3219450"/>
          <p14:tracePt t="105659" x="1252538" y="3219450"/>
          <p14:tracePt t="105666" x="1262063" y="3224213"/>
          <p14:tracePt t="105673" x="1266825" y="3224213"/>
          <p14:tracePt t="105686" x="1266825" y="3228975"/>
          <p14:tracePt t="105703" x="1285875" y="3228975"/>
          <p14:tracePt t="105720" x="1290638" y="3233738"/>
          <p14:tracePt t="105759" x="1295400" y="3233738"/>
          <p14:tracePt t="105773" x="1295400" y="3238500"/>
          <p14:tracePt t="105795" x="1300163" y="3243263"/>
          <p14:tracePt t="105816" x="1300163" y="3248025"/>
          <p14:tracePt t="105845" x="1304925" y="3252788"/>
          <p14:tracePt t="105902" x="1304925" y="3257550"/>
          <p14:tracePt t="106045" x="1314450" y="3257550"/>
          <p14:tracePt t="106059" x="1319213" y="3257550"/>
          <p14:tracePt t="106073" x="1343025" y="3257550"/>
          <p14:tracePt t="106080" x="1352550" y="3257550"/>
          <p14:tracePt t="106088" x="1357313" y="3257550"/>
          <p14:tracePt t="106103" x="1371600" y="3257550"/>
          <p14:tracePt t="106120" x="1385888" y="3257550"/>
          <p14:tracePt t="106136" x="1395413" y="3262313"/>
          <p14:tracePt t="106153" x="1404938" y="3262313"/>
          <p14:tracePt t="106170" x="1409700" y="3262313"/>
          <p14:tracePt t="106203" x="1414463" y="3262313"/>
          <p14:tracePt t="106220" x="1419225" y="3262313"/>
          <p14:tracePt t="106266" x="1423988" y="3262313"/>
          <p14:tracePt t="106337" x="1428750" y="3262313"/>
          <p14:tracePt t="106366" x="1433513" y="3262313"/>
          <p14:tracePt t="106430" x="1438275" y="3262313"/>
          <p14:tracePt t="106523" x="1443038" y="3262313"/>
          <p14:tracePt t="106680" x="1443038" y="3267075"/>
          <p14:tracePt t="106830" x="1447800" y="3267075"/>
          <p14:tracePt t="113042" x="1447800" y="3276600"/>
          <p14:tracePt t="113051" x="1452563" y="3286125"/>
          <p14:tracePt t="113067" x="1452563" y="3305175"/>
          <p14:tracePt t="113084" x="1466850" y="3328988"/>
          <p14:tracePt t="113101" x="1471613" y="3343275"/>
          <p14:tracePt t="113117" x="1495425" y="3357563"/>
          <p14:tracePt t="113134" x="1528763" y="3376613"/>
          <p14:tracePt t="113151" x="1557338" y="3386138"/>
          <p14:tracePt t="113167" x="1571625" y="3395663"/>
          <p14:tracePt t="113184" x="1581150" y="3405188"/>
          <p14:tracePt t="113201" x="1590675" y="3414713"/>
          <p14:tracePt t="113217" x="1595438" y="3419475"/>
          <p14:tracePt t="113234" x="1595438" y="3424238"/>
          <p14:tracePt t="113251" x="1600200" y="3429000"/>
          <p14:tracePt t="113267" x="1600200" y="3433763"/>
          <p14:tracePt t="113284" x="1600200" y="3438525"/>
          <p14:tracePt t="113317" x="1600200" y="3443288"/>
          <p14:tracePt t="113334" x="1600200" y="3448050"/>
          <p14:tracePt t="113399" x="1600200" y="3452813"/>
          <p14:tracePt t="113506" x="1604963" y="3452813"/>
          <p14:tracePt t="113520" x="1604963" y="3448050"/>
          <p14:tracePt t="113549" x="1604963" y="3443288"/>
          <p14:tracePt t="113577" x="1609725" y="3443288"/>
          <p14:tracePt t="113585" x="1614488" y="3443288"/>
          <p14:tracePt t="113600" x="1624013" y="3443288"/>
          <p14:tracePt t="113617" x="1638300" y="3438525"/>
          <p14:tracePt t="113634" x="1657350" y="3438525"/>
          <p14:tracePt t="113650" x="1695450" y="3429000"/>
          <p14:tracePt t="113667" x="1724025" y="3429000"/>
          <p14:tracePt t="113684" x="1743075" y="3424238"/>
          <p14:tracePt t="113700" x="1771650" y="3424238"/>
          <p14:tracePt t="113717" x="1781175" y="3424238"/>
          <p14:tracePt t="113734" x="1795463" y="3424238"/>
          <p14:tracePt t="113750" x="1809750" y="3424238"/>
          <p14:tracePt t="113767" x="1819275" y="3424238"/>
          <p14:tracePt t="113784" x="1828800" y="3424238"/>
          <p14:tracePt t="113842" x="1833563" y="3424238"/>
          <p14:tracePt t="113906" x="1838325" y="3424238"/>
          <p14:tracePt t="113992" x="1838325" y="3429000"/>
          <p14:tracePt t="114049" x="1838325" y="3433763"/>
          <p14:tracePt t="114085" x="1838325" y="3438525"/>
          <p14:tracePt t="114113" x="1833563" y="3438525"/>
          <p14:tracePt t="114120" x="1828800" y="3438525"/>
          <p14:tracePt t="114156" x="1695450" y="3395663"/>
          <p14:tracePt t="114170" x="1643063" y="3381375"/>
          <p14:tracePt t="114177" x="1624013" y="3376613"/>
          <p14:tracePt t="114184" x="1609725" y="3371850"/>
          <p14:tracePt t="114200" x="1585913" y="3367088"/>
          <p14:tracePt t="114217" x="1576388" y="3367088"/>
          <p14:tracePt t="114234" x="1571625" y="3362325"/>
          <p14:tracePt t="114267" x="1566863" y="3362325"/>
          <p14:tracePt t="114370" x="1566863" y="3367088"/>
          <p14:tracePt t="114384" x="1566863" y="3376613"/>
          <p14:tracePt t="114406" x="1566863" y="3381375"/>
          <p14:tracePt t="114420" x="1566863" y="3386138"/>
          <p14:tracePt t="114427" x="1566863" y="3390900"/>
          <p14:tracePt t="114434" x="1566863" y="3395663"/>
          <p14:tracePt t="114450" x="1566863" y="3405188"/>
          <p14:tracePt t="114467" x="1566863" y="3409950"/>
          <p14:tracePt t="114484" x="1566863" y="3414713"/>
          <p14:tracePt t="114500" x="1566863" y="3424238"/>
          <p14:tracePt t="114517" x="1566863" y="3429000"/>
          <p14:tracePt t="114534" x="1571625" y="3438525"/>
          <p14:tracePt t="114550" x="1576388" y="3443288"/>
          <p14:tracePt t="114567" x="1581150" y="3457575"/>
          <p14:tracePt t="114584" x="1581150" y="3467100"/>
          <p14:tracePt t="114600" x="1585913" y="3471863"/>
          <p14:tracePt t="114617" x="1590675" y="3481388"/>
          <p14:tracePt t="114634" x="1595438" y="3490913"/>
          <p14:tracePt t="114650" x="1595438" y="3495675"/>
          <p14:tracePt t="114667" x="1595438" y="3500438"/>
          <p14:tracePt t="114684" x="1595438" y="3509963"/>
          <p14:tracePt t="114700" x="1590675" y="3519488"/>
          <p14:tracePt t="114734" x="1585913" y="3529013"/>
          <p14:tracePt t="114750" x="1585913" y="3533775"/>
          <p14:tracePt t="114767" x="1585913" y="3538538"/>
          <p14:tracePt t="114783" x="1585913" y="3543300"/>
          <p14:tracePt t="114800" x="1585913" y="3548063"/>
          <p14:tracePt t="114841" x="1585913" y="3552825"/>
          <p14:tracePt t="114948" x="1581150" y="3552825"/>
          <p14:tracePt t="115013" x="1576388" y="3552825"/>
          <p14:tracePt t="115027" x="1576388" y="3548063"/>
          <p14:tracePt t="115034" x="1571625" y="3548063"/>
          <p14:tracePt t="115050" x="1562100" y="3543300"/>
          <p14:tracePt t="115084" x="1552575" y="3538538"/>
          <p14:tracePt t="115117" x="1547813" y="3538538"/>
          <p14:tracePt t="115134" x="1528763" y="3529013"/>
          <p14:tracePt t="115150" x="1524000" y="3524250"/>
          <p14:tracePt t="115167" x="1509713" y="3519488"/>
          <p14:tracePt t="115183" x="1495425" y="3505200"/>
          <p14:tracePt t="115200" x="1485900" y="3500438"/>
          <p14:tracePt t="115217" x="1476375" y="3500438"/>
          <p14:tracePt t="115233" x="1466850" y="3500438"/>
          <p14:tracePt t="115284" x="1462088" y="3500438"/>
          <p14:tracePt t="115427" x="1471613" y="3500438"/>
          <p14:tracePt t="115485" x="1476375" y="3500438"/>
          <p14:tracePt t="115493" x="1476375" y="3505200"/>
          <p14:tracePt t="115527" x="1476375" y="3509963"/>
          <p14:tracePt t="115563" x="1481138" y="3509963"/>
          <p14:tracePt t="115713" x="1485900" y="3514725"/>
          <p14:tracePt t="115770" x="1490663" y="3514725"/>
          <p14:tracePt t="115791" x="1495425" y="3509963"/>
          <p14:tracePt t="115798" x="1500188" y="3505200"/>
          <p14:tracePt t="115855" x="1538288" y="3481388"/>
          <p14:tracePt t="115869" x="1543050" y="3481388"/>
          <p14:tracePt t="115877" x="1547813" y="3481388"/>
          <p14:tracePt t="115891" x="1552575" y="3476625"/>
          <p14:tracePt t="115905" x="1557338" y="3471863"/>
          <p14:tracePt t="115916" x="1562100" y="3471863"/>
          <p14:tracePt t="115933" x="1571625" y="3467100"/>
          <p14:tracePt t="115950" x="1581150" y="3467100"/>
          <p14:tracePt t="115966" x="1590675" y="3462338"/>
          <p14:tracePt t="116000" x="1600200" y="3462338"/>
          <p14:tracePt t="116016" x="1604963" y="3462338"/>
          <p14:tracePt t="116062" x="1609725" y="3462338"/>
          <p14:tracePt t="116119" x="1609725" y="3467100"/>
          <p14:tracePt t="116134" x="1609725" y="3471863"/>
          <p14:tracePt t="116148" x="1609725" y="3476625"/>
          <p14:tracePt t="116176" x="1609725" y="3481388"/>
          <p14:tracePt t="116198" x="1604963" y="3481388"/>
          <p14:tracePt t="116205" x="1600200" y="3481388"/>
          <p14:tracePt t="116216" x="1600200" y="3486150"/>
          <p14:tracePt t="116233" x="1595438" y="3486150"/>
          <p14:tracePt t="116250" x="1590675" y="3486150"/>
          <p14:tracePt t="116270" x="1585913" y="3486150"/>
          <p14:tracePt t="116283" x="1581150" y="3486150"/>
          <p14:tracePt t="116299" x="1576388" y="3486150"/>
          <p14:tracePt t="116316" x="1566863" y="3486150"/>
          <p14:tracePt t="116333" x="1557338" y="3490913"/>
          <p14:tracePt t="116350" x="1552575" y="3490913"/>
          <p14:tracePt t="116366" x="1543050" y="3490913"/>
          <p14:tracePt t="116383" x="1533525" y="3490913"/>
          <p14:tracePt t="116400" x="1528763" y="3490913"/>
          <p14:tracePt t="116416" x="1524000" y="3490913"/>
          <p14:tracePt t="116433" x="1509713" y="3490913"/>
          <p14:tracePt t="116450" x="1500188" y="3490913"/>
          <p14:tracePt t="116483" x="1495425" y="3490913"/>
          <p14:tracePt t="116499" x="1495425" y="3486150"/>
          <p14:tracePt t="116519" x="1490663" y="3486150"/>
          <p14:tracePt t="116826" x="1476375" y="3486150"/>
          <p14:tracePt t="116833" x="1471613" y="3486150"/>
          <p14:tracePt t="116849" x="1457325" y="3486150"/>
          <p14:tracePt t="116866" x="1443038" y="3486150"/>
          <p14:tracePt t="116883" x="1433513" y="3481388"/>
          <p14:tracePt t="116899" x="1428750" y="3481388"/>
          <p14:tracePt t="116941" x="1419225" y="3481388"/>
          <p14:tracePt t="117005" x="1423988" y="3481388"/>
          <p14:tracePt t="117012" x="1423988" y="3476625"/>
          <p14:tracePt t="117019" x="1428750" y="3476625"/>
          <p14:tracePt t="117033" x="1438275" y="3476625"/>
          <p14:tracePt t="117049" x="1452563" y="3476625"/>
          <p14:tracePt t="117066" x="1462088" y="3476625"/>
          <p14:tracePt t="117083" x="1471613" y="3476625"/>
          <p14:tracePt t="117099" x="1481138" y="3481388"/>
          <p14:tracePt t="117116" x="1485900" y="3481388"/>
          <p14:tracePt t="117133" x="1495425" y="3481388"/>
          <p14:tracePt t="117149" x="1500188" y="3481388"/>
          <p14:tracePt t="117166" x="1509713" y="3481388"/>
          <p14:tracePt t="117199" x="1514475" y="3481388"/>
          <p14:tracePt t="117255" x="1519238" y="3481388"/>
          <p14:tracePt t="117369" x="1524000" y="3481388"/>
          <p14:tracePt t="117419" x="1528763" y="3481388"/>
          <p14:tracePt t="117440" x="1533525" y="3476625"/>
          <p14:tracePt t="117469" x="1538288" y="3476625"/>
          <p14:tracePt t="117483" x="1543050" y="3476625"/>
          <p14:tracePt t="117498" x="1547813" y="3476625"/>
          <p14:tracePt t="117512" x="1547813" y="3471863"/>
          <p14:tracePt t="117519" x="1552575" y="3471863"/>
          <p14:tracePt t="117533" x="1557338" y="3471863"/>
          <p14:tracePt t="117549" x="1562100" y="3467100"/>
          <p14:tracePt t="117566" x="1571625" y="3467100"/>
          <p14:tracePt t="117583" x="1581150" y="3467100"/>
          <p14:tracePt t="117599" x="1590675" y="3467100"/>
          <p14:tracePt t="117616" x="1600200" y="3467100"/>
          <p14:tracePt t="117633" x="1609725" y="3471863"/>
          <p14:tracePt t="117649" x="1614488" y="3471863"/>
          <p14:tracePt t="117666" x="1628775" y="3476625"/>
          <p14:tracePt t="117682" x="1638300" y="3476625"/>
          <p14:tracePt t="117699" x="1652588" y="3476625"/>
          <p14:tracePt t="117716" x="1662113" y="3481388"/>
          <p14:tracePt t="117733" x="1666875" y="3481388"/>
          <p14:tracePt t="117749" x="1685925" y="3486150"/>
          <p14:tracePt t="117766" x="1690688" y="3486150"/>
          <p14:tracePt t="117782" x="1700213" y="3486150"/>
          <p14:tracePt t="117799" x="1724025" y="3486150"/>
          <p14:tracePt t="117816" x="1733550" y="3486150"/>
          <p14:tracePt t="117832" x="1752600" y="3486150"/>
          <p14:tracePt t="117849" x="1776413" y="3486150"/>
          <p14:tracePt t="117866" x="1800225" y="3486150"/>
          <p14:tracePt t="117883" x="1852613" y="3486150"/>
          <p14:tracePt t="117899" x="1885950" y="3486150"/>
          <p14:tracePt t="117916" x="1905000" y="3486150"/>
          <p14:tracePt t="117933" x="1924050" y="3486150"/>
          <p14:tracePt t="117949" x="1943100" y="3486150"/>
          <p14:tracePt t="117966" x="1947863" y="3486150"/>
          <p14:tracePt t="117982" x="1957388" y="3486150"/>
          <p14:tracePt t="118016" x="1962150" y="3486150"/>
          <p14:tracePt t="118033" x="1966913" y="3486150"/>
          <p14:tracePt t="118049" x="1971675" y="3486150"/>
          <p14:tracePt t="118066" x="1976438" y="3486150"/>
          <p14:tracePt t="118083" x="1981200" y="3486150"/>
          <p14:tracePt t="118099" x="1995488" y="3481388"/>
          <p14:tracePt t="118116" x="2014538" y="3481388"/>
          <p14:tracePt t="118132" x="2028825" y="3481388"/>
          <p14:tracePt t="118149" x="2043113" y="3481388"/>
          <p14:tracePt t="118166" x="2057400" y="3481388"/>
          <p14:tracePt t="118182" x="2066925" y="3481388"/>
          <p14:tracePt t="118199" x="2081213" y="3481388"/>
          <p14:tracePt t="118216" x="2085975" y="3481388"/>
          <p14:tracePt t="118232" x="2095500" y="3481388"/>
          <p14:tracePt t="118249" x="2105025" y="3481388"/>
          <p14:tracePt t="118266" x="2114550" y="3481388"/>
          <p14:tracePt t="118282" x="2128838" y="3481388"/>
          <p14:tracePt t="118299" x="2143125" y="3481388"/>
          <p14:tracePt t="118316" x="2157413" y="3481388"/>
          <p14:tracePt t="118333" x="2176463" y="3481388"/>
          <p14:tracePt t="118349" x="2200275" y="3481388"/>
          <p14:tracePt t="118366" x="2209800" y="3481388"/>
          <p14:tracePt t="130579" x="2181225" y="3476625"/>
          <p14:tracePt t="130587" x="2128838" y="3471863"/>
          <p14:tracePt t="130595" x="2076450" y="3471863"/>
          <p14:tracePt t="130611" x="1976438" y="3471863"/>
          <p14:tracePt t="130628" x="1838325" y="3486150"/>
          <p14:tracePt t="130645" x="1790700" y="3495675"/>
          <p14:tracePt t="130661" x="1766888" y="3495675"/>
          <p14:tracePt t="130678" x="1757363" y="3500438"/>
          <p14:tracePt t="130695" x="1757363" y="3505200"/>
          <p14:tracePt t="130711" x="1752600" y="3505200"/>
          <p14:tracePt t="130750" x="1747838" y="3505200"/>
          <p14:tracePt t="130761" x="1738313" y="3505200"/>
          <p14:tracePt t="130778" x="1719263" y="3500438"/>
          <p14:tracePt t="130795" x="1700213" y="3495675"/>
          <p14:tracePt t="130811" x="1690688" y="3490913"/>
          <p14:tracePt t="130828" x="1681163" y="3486150"/>
          <p14:tracePt t="130845" x="1676400" y="3481388"/>
          <p14:tracePt t="130900" x="1681163" y="3481388"/>
          <p14:tracePt t="130907" x="1685925" y="3481388"/>
          <p14:tracePt t="130914" x="1690688" y="3481388"/>
          <p14:tracePt t="130928" x="1695450" y="3486150"/>
          <p14:tracePt t="130945" x="1709738" y="3486150"/>
          <p14:tracePt t="130962" x="1714500" y="3490913"/>
          <p14:tracePt t="130978" x="1719263" y="3490913"/>
          <p14:tracePt t="131021" x="1724025" y="3490913"/>
          <p14:tracePt t="131085" x="1728788" y="3490913"/>
          <p14:tracePt t="131114" x="1733550" y="3490913"/>
          <p14:tracePt t="131142" x="1738313" y="3490913"/>
          <p14:tracePt t="131164" x="1738313" y="3495675"/>
          <p14:tracePt t="131171" x="1743075" y="3495675"/>
          <p14:tracePt t="131221" x="1771650" y="3505200"/>
          <p14:tracePt t="131229" x="1781175" y="3505200"/>
          <p14:tracePt t="131244" x="1809750" y="3514725"/>
          <p14:tracePt t="131261" x="1838325" y="3509963"/>
          <p14:tracePt t="131278" x="1924050" y="3505200"/>
          <p14:tracePt t="131294" x="2019300" y="3505200"/>
          <p14:tracePt t="131311" x="2119313" y="3500438"/>
          <p14:tracePt t="131328" x="2252663" y="3500438"/>
          <p14:tracePt t="131344" x="2319338" y="3500438"/>
          <p14:tracePt t="131361" x="2352675" y="3500438"/>
          <p14:tracePt t="131378" x="2376488" y="3500438"/>
          <p14:tracePt t="131414" x="2381250" y="3500438"/>
          <p14:tracePt t="131957" x="2376488" y="3500438"/>
          <p14:tracePt t="132228" x="2376488" y="3505200"/>
          <p14:tracePt t="132393" x="2376488" y="3509963"/>
          <p14:tracePt t="132421" x="2376488" y="3514725"/>
          <p14:tracePt t="132499" x="2376488" y="3519488"/>
          <p14:tracePt t="132564" x="2376488" y="3524250"/>
          <p14:tracePt t="132592" x="2376488" y="3529013"/>
          <p14:tracePt t="132671" x="2376488" y="3533775"/>
          <p14:tracePt t="132792" x="2376488" y="3538538"/>
          <p14:tracePt t="133064" x="2376488" y="3533775"/>
          <p14:tracePt t="133143" x="2376488" y="3529013"/>
          <p14:tracePt t="133356" x="2371725" y="3533775"/>
          <p14:tracePt t="133392" x="2371725" y="3538538"/>
          <p14:tracePt t="133863" x="2309813" y="3552825"/>
          <p14:tracePt t="133871" x="2233613" y="3571875"/>
          <p14:tracePt t="133878" x="2143125" y="3595688"/>
          <p14:tracePt t="133894" x="2019300" y="3629025"/>
          <p14:tracePt t="133910" x="1900238" y="3667125"/>
          <p14:tracePt t="133927" x="1762125" y="3714750"/>
          <p14:tracePt t="133944" x="1695450" y="3733800"/>
          <p14:tracePt t="133960" x="1647825" y="3752850"/>
          <p14:tracePt t="133977" x="1585913" y="3771900"/>
          <p14:tracePt t="133994" x="1562100" y="3776663"/>
          <p14:tracePt t="134010" x="1552575" y="3781425"/>
          <p14:tracePt t="134027" x="1547813" y="3781425"/>
          <p14:tracePt t="134044" x="1543050" y="3781425"/>
          <p14:tracePt t="134235" x="1547813" y="3781425"/>
          <p14:tracePt t="134342" x="1547813" y="3776663"/>
          <p14:tracePt t="134363" x="1547813" y="3771900"/>
          <p14:tracePt t="134385" x="1547813" y="3767138"/>
          <p14:tracePt t="134392" x="1547813" y="3762375"/>
          <p14:tracePt t="134406" x="1547813" y="3757613"/>
          <p14:tracePt t="134420" x="1547813" y="3752850"/>
          <p14:tracePt t="134435" x="1547813" y="3748088"/>
          <p14:tracePt t="134449" x="1547813" y="3743325"/>
          <p14:tracePt t="134477" x="1547813" y="3738563"/>
          <p14:tracePt t="134542" x="1547813" y="3733800"/>
          <p14:tracePt t="134577" x="1547813" y="3729038"/>
          <p14:tracePt t="134606" x="1547813" y="3724275"/>
          <p14:tracePt t="134670" x="1552575" y="3724275"/>
          <p14:tracePt t="134863" x="1547813" y="3724275"/>
          <p14:tracePt t="134906" x="1543050" y="3724275"/>
          <p14:tracePt t="134934" x="1538288" y="3729038"/>
          <p14:tracePt t="134956" x="1533525" y="3729038"/>
          <p14:tracePt t="134963" x="1528763" y="3729038"/>
          <p14:tracePt t="134977" x="1524000" y="3729038"/>
          <p14:tracePt t="134993" x="1509713" y="3729038"/>
          <p14:tracePt t="135010" x="1500188" y="3729038"/>
          <p14:tracePt t="135027" x="1490663" y="3724275"/>
          <p14:tracePt t="135043" x="1485900" y="3724275"/>
          <p14:tracePt t="135060" x="1481138" y="3724275"/>
          <p14:tracePt t="135093" x="1476375" y="3724275"/>
          <p14:tracePt t="135227" x="1476375" y="3733800"/>
          <p14:tracePt t="135241" x="1481138" y="3733800"/>
          <p14:tracePt t="135277" x="1481138" y="3738563"/>
          <p14:tracePt t="135284" x="1485900" y="3738563"/>
          <p14:tracePt t="135313" x="1485900" y="3743325"/>
          <p14:tracePt t="135320" x="1490663" y="3743325"/>
          <p14:tracePt t="135342" x="1490663" y="3748088"/>
          <p14:tracePt t="135349" x="1495425" y="3748088"/>
          <p14:tracePt t="135384" x="1500188" y="3748088"/>
          <p14:tracePt t="135413" x="1500188" y="3752850"/>
          <p14:tracePt t="135513" x="1504950" y="3752850"/>
          <p14:tracePt t="136098" x="1533525" y="3752850"/>
          <p14:tracePt t="136107" x="1557338" y="3752850"/>
          <p14:tracePt t="136113" x="1590675" y="3748088"/>
          <p14:tracePt t="136126" x="1609725" y="3748088"/>
          <p14:tracePt t="136143" x="1700213" y="3743325"/>
          <p14:tracePt t="136160" x="1757363" y="3738563"/>
          <p14:tracePt t="136176" x="1781175" y="3729038"/>
          <p14:tracePt t="136193" x="1804988" y="3724275"/>
          <p14:tracePt t="136226" x="1809750" y="3724275"/>
          <p14:tracePt t="136291" x="1809750" y="3729038"/>
          <p14:tracePt t="136299" x="1814513" y="3729038"/>
          <p14:tracePt t="136327" x="1819275" y="3729038"/>
          <p14:tracePt t="136363" x="1824038" y="3729038"/>
          <p14:tracePt t="136477" x="1824038" y="3733800"/>
          <p14:tracePt t="138869" x="1838325" y="3733800"/>
          <p14:tracePt t="138876" x="1857375" y="3729038"/>
          <p14:tracePt t="138892" x="1890713" y="3729038"/>
          <p14:tracePt t="138909" x="1919288" y="3724275"/>
          <p14:tracePt t="138925" x="1943100" y="3719513"/>
          <p14:tracePt t="138942" x="1971675" y="3714750"/>
          <p14:tracePt t="138959" x="1976438" y="3714750"/>
          <p14:tracePt t="138975" x="1985963" y="3714750"/>
          <p14:tracePt t="138992" x="1990725" y="3714750"/>
          <p14:tracePt t="139012" x="1995488" y="3714750"/>
          <p14:tracePt t="139084" x="2000250" y="3714750"/>
          <p14:tracePt t="139148" x="2005013" y="3714750"/>
          <p14:tracePt t="139426" x="2005013" y="3719513"/>
          <p14:tracePt t="139726" x="2028825" y="3719513"/>
          <p14:tracePt t="139734" x="2062163" y="3719513"/>
          <p14:tracePt t="139742" x="2100263" y="3719513"/>
          <p14:tracePt t="139758" x="2171700" y="3714750"/>
          <p14:tracePt t="139775" x="2247900" y="3709988"/>
          <p14:tracePt t="139792" x="2352675" y="3700463"/>
          <p14:tracePt t="139808" x="2409825" y="3700463"/>
          <p14:tracePt t="139825" x="2462213" y="3695700"/>
          <p14:tracePt t="139842" x="2533650" y="3695700"/>
          <p14:tracePt t="139858" x="2557463" y="3695700"/>
          <p14:tracePt t="139875" x="2566988" y="3695700"/>
          <p14:tracePt t="139892" x="2571750" y="3695700"/>
          <p14:tracePt t="140427" x="2581275" y="3695700"/>
          <p14:tracePt t="140433" x="2595563" y="3695700"/>
          <p14:tracePt t="140441" x="2609850" y="3695700"/>
          <p14:tracePt t="140458" x="2633663" y="3695700"/>
          <p14:tracePt t="140475" x="2662238" y="3695700"/>
          <p14:tracePt t="140491" x="2705100" y="3695700"/>
          <p14:tracePt t="140508" x="2733675" y="3695700"/>
          <p14:tracePt t="140525" x="2757488" y="3695700"/>
          <p14:tracePt t="140541" x="2795588" y="3695700"/>
          <p14:tracePt t="140558" x="2833688" y="3695700"/>
          <p14:tracePt t="140575" x="2862263" y="3695700"/>
          <p14:tracePt t="140591" x="2900363" y="3690938"/>
          <p14:tracePt t="140608" x="2924175" y="3690938"/>
          <p14:tracePt t="140625" x="2938463" y="3690938"/>
          <p14:tracePt t="140641" x="2947988" y="3690938"/>
          <p14:tracePt t="140658" x="2957513" y="3690938"/>
          <p14:tracePt t="140691" x="2962275" y="3690938"/>
          <p14:tracePt t="140726" x="2967038" y="3690938"/>
          <p14:tracePt t="140904" x="2971800" y="3690938"/>
          <p14:tracePt t="140998" x="2971800" y="3695700"/>
          <p14:tracePt t="141040" x="2971800" y="3700463"/>
          <p14:tracePt t="141054" x="2976563" y="3705225"/>
          <p14:tracePt t="141062" x="2976563" y="3709988"/>
          <p14:tracePt t="141074" x="2981325" y="3719513"/>
          <p14:tracePt t="141091" x="3009900" y="3743325"/>
          <p14:tracePt t="141108" x="3024188" y="3762375"/>
          <p14:tracePt t="141124" x="3038475" y="3776663"/>
          <p14:tracePt t="141141" x="3052763" y="3790950"/>
          <p14:tracePt t="141158" x="3062288" y="3795713"/>
          <p14:tracePt t="141204" x="3067050" y="3795713"/>
          <p14:tracePt t="141240" x="3071813" y="3795713"/>
          <p14:tracePt t="141290" x="3076575" y="3795713"/>
          <p14:tracePt t="141340" x="3081338" y="3795713"/>
          <p14:tracePt t="141368" x="3090863" y="3786188"/>
          <p14:tracePt t="141397" x="3095625" y="3786188"/>
          <p14:tracePt t="141411" x="3095625" y="3781425"/>
          <p14:tracePt t="141425" x="3100388" y="3781425"/>
          <p14:tracePt t="141440" x="3105150" y="3781425"/>
          <p14:tracePt t="141447" x="3105150" y="3776663"/>
          <p14:tracePt t="141461" x="3105150" y="3771900"/>
          <p14:tracePt t="141474" x="3109913" y="3771900"/>
          <p14:tracePt t="141518" x="3109913" y="3767138"/>
          <p14:tracePt t="141526" x="3119438" y="3767138"/>
          <p14:tracePt t="141597" x="3124200" y="3767138"/>
          <p14:tracePt t="141711" x="3124200" y="3762375"/>
          <p14:tracePt t="141848" x="3128963" y="3762375"/>
          <p14:tracePt t="141940" x="3128963" y="3757613"/>
          <p14:tracePt t="141976" x="3128963" y="3752850"/>
          <p14:tracePt t="142782" x="3095625" y="3748088"/>
          <p14:tracePt t="142790" x="3081338" y="3743325"/>
          <p14:tracePt t="142797" x="3062288" y="3743325"/>
          <p14:tracePt t="142807" x="3052763" y="3743325"/>
          <p14:tracePt t="142824" x="3024188" y="3743325"/>
          <p14:tracePt t="142841" x="3005138" y="3738563"/>
          <p14:tracePt t="142857" x="2990850" y="3738563"/>
          <p14:tracePt t="142874" x="2981325" y="3729038"/>
          <p14:tracePt t="142891" x="2924175" y="3724275"/>
          <p14:tracePt t="142907" x="2867025" y="3724275"/>
          <p14:tracePt t="142924" x="2819400" y="3719513"/>
          <p14:tracePt t="142941" x="2762250" y="3714750"/>
          <p14:tracePt t="142957" x="2728913" y="3709988"/>
          <p14:tracePt t="142974" x="2719388" y="3709988"/>
          <p14:tracePt t="142990" x="2700338" y="3705225"/>
          <p14:tracePt t="143212" x="2700338" y="3700463"/>
          <p14:tracePt t="143283" x="2700338" y="3695700"/>
          <p14:tracePt t="143311" x="2700338" y="3690938"/>
          <p14:tracePt t="143382" x="2700338" y="3686175"/>
          <p14:tracePt t="143432" x="2690813" y="3681413"/>
          <p14:tracePt t="143441" x="2686050" y="3676650"/>
          <p14:tracePt t="143457" x="2667000" y="3671888"/>
          <p14:tracePt t="143474" x="2638425" y="3671888"/>
          <p14:tracePt t="143490" x="2619375" y="3667125"/>
          <p14:tracePt t="143507" x="2609850" y="3667125"/>
          <p14:tracePt t="143524" x="2605088" y="3667125"/>
          <p14:tracePt t="143540" x="2600325" y="3671888"/>
          <p14:tracePt t="143557" x="2600325" y="3676650"/>
          <p14:tracePt t="143574" x="2595563" y="3681413"/>
          <p14:tracePt t="143590" x="2590800" y="3686175"/>
          <p14:tracePt t="143607" x="2590800" y="3690938"/>
          <p14:tracePt t="143624" x="2590800" y="3695700"/>
          <p14:tracePt t="143657" x="2590800" y="3700463"/>
          <p14:tracePt t="143697" x="2590800" y="3705225"/>
          <p14:tracePt t="143725" x="2595563" y="3705225"/>
          <p14:tracePt t="143746" x="2595563" y="3709988"/>
          <p14:tracePt t="143775" x="2595563" y="3714750"/>
          <p14:tracePt t="143782" x="2600325" y="3714750"/>
          <p14:tracePt t="143790" x="2605088" y="3714750"/>
          <p14:tracePt t="143807" x="2614613" y="3714750"/>
          <p14:tracePt t="143839" x="2638425" y="3714750"/>
          <p14:tracePt t="143847" x="2643188" y="3714750"/>
          <p14:tracePt t="143857" x="2652713" y="3709988"/>
          <p14:tracePt t="143873" x="2662238" y="3705225"/>
          <p14:tracePt t="143890" x="2676525" y="3705225"/>
          <p14:tracePt t="143907" x="2686050" y="3705225"/>
          <p14:tracePt t="143924" x="2700338" y="3705225"/>
          <p14:tracePt t="143940" x="2724150" y="3705225"/>
          <p14:tracePt t="143957" x="2743200" y="3705225"/>
          <p14:tracePt t="143974" x="2752725" y="3705225"/>
          <p14:tracePt t="143990" x="2776538" y="3705225"/>
          <p14:tracePt t="144007" x="2786063" y="3705225"/>
          <p14:tracePt t="144023" x="2795588" y="3705225"/>
          <p14:tracePt t="144040" x="2814638" y="3705225"/>
          <p14:tracePt t="144057" x="2824163" y="3705225"/>
          <p14:tracePt t="144073" x="2828925" y="3705225"/>
          <p14:tracePt t="144090" x="2833688" y="3705225"/>
          <p14:tracePt t="144107" x="2838450" y="3705225"/>
          <p14:tracePt t="144123" x="2843213" y="3705225"/>
          <p14:tracePt t="144168" x="2847975" y="3705225"/>
          <p14:tracePt t="144197" x="2847975" y="3709988"/>
          <p14:tracePt t="144254" x="2852738" y="3709988"/>
          <p14:tracePt t="144347" x="2852738" y="3714750"/>
          <p14:tracePt t="144404" x="2857500" y="3714750"/>
          <p14:tracePt t="144533" x="2862263" y="3714750"/>
          <p14:tracePt t="144568" x="2867025" y="3714750"/>
          <p14:tracePt t="144575" x="2867025" y="3719513"/>
          <p14:tracePt t="144590" x="2876550" y="3724275"/>
          <p14:tracePt t="144607" x="2895600" y="3724275"/>
          <p14:tracePt t="144623" x="2909888" y="3724275"/>
          <p14:tracePt t="144640" x="2943225" y="3724275"/>
          <p14:tracePt t="144657" x="2971800" y="3724275"/>
          <p14:tracePt t="144673" x="3000375" y="3724275"/>
          <p14:tracePt t="144690" x="3043238" y="3714750"/>
          <p14:tracePt t="144707" x="3062288" y="3714750"/>
          <p14:tracePt t="144723" x="3086100" y="3714750"/>
          <p14:tracePt t="144740" x="3095625" y="3714750"/>
          <p14:tracePt t="144757" x="3100388" y="3714750"/>
          <p14:tracePt t="144773" x="3105150" y="3714750"/>
          <p14:tracePt t="144818" x="3109913" y="3714750"/>
          <p14:tracePt t="144846" x="3114675" y="3714750"/>
          <p14:tracePt t="144953" x="3119438" y="3714750"/>
          <p14:tracePt t="145804" x="3090863" y="3714750"/>
          <p14:tracePt t="145810" x="3038475" y="3695700"/>
          <p14:tracePt t="145823" x="2981325" y="3686175"/>
          <p14:tracePt t="145840" x="2757488" y="3638550"/>
          <p14:tracePt t="145856" x="2576513" y="3595688"/>
          <p14:tracePt t="145873" x="2428875" y="3571875"/>
          <p14:tracePt t="145890" x="2290763" y="3529013"/>
          <p14:tracePt t="145906" x="2219325" y="3509963"/>
          <p14:tracePt t="145923" x="2157413" y="3490913"/>
          <p14:tracePt t="145940" x="2105025" y="3471863"/>
          <p14:tracePt t="145956" x="2081213" y="3462338"/>
          <p14:tracePt t="145973" x="2057400" y="3452813"/>
          <p14:tracePt t="145989" x="2038350" y="3443288"/>
          <p14:tracePt t="146006" x="2033588" y="3438525"/>
          <p14:tracePt t="146023" x="2019300" y="3438525"/>
          <p14:tracePt t="146039" x="1971675" y="3433763"/>
          <p14:tracePt t="146056" x="1928813" y="3433763"/>
          <p14:tracePt t="146073" x="1881188" y="3433763"/>
          <p14:tracePt t="146089" x="1804988" y="3433763"/>
          <p14:tracePt t="146106" x="1757363" y="3433763"/>
          <p14:tracePt t="146123" x="1724025" y="3433763"/>
          <p14:tracePt t="146139" x="1671638" y="3414713"/>
          <p14:tracePt t="146156" x="1633538" y="3395663"/>
          <p14:tracePt t="146173" x="1590675" y="3362325"/>
          <p14:tracePt t="146190" x="1528763" y="3319463"/>
          <p14:tracePt t="146206" x="1490663" y="3286125"/>
          <p14:tracePt t="146223" x="1466850" y="3267075"/>
          <p14:tracePt t="146239" x="1438275" y="3243263"/>
          <p14:tracePt t="146256" x="1428750" y="3233738"/>
          <p14:tracePt t="146273" x="1414463" y="3224213"/>
          <p14:tracePt t="146289" x="1404938" y="3214688"/>
          <p14:tracePt t="146306" x="1400175" y="3209925"/>
          <p14:tracePt t="146323" x="1400175" y="3205163"/>
          <p14:tracePt t="146339" x="1395413" y="3205163"/>
          <p14:tracePt t="146356" x="1395413" y="3200400"/>
          <p14:tracePt t="146373" x="1390650" y="3195638"/>
          <p14:tracePt t="146389" x="1381125" y="3186113"/>
          <p14:tracePt t="146406" x="1376363" y="3186113"/>
          <p14:tracePt t="146423" x="1376363" y="3181350"/>
          <p14:tracePt t="146439" x="1366838" y="3181350"/>
          <p14:tracePt t="146456" x="1362075" y="3181350"/>
          <p14:tracePt t="146473" x="1362075" y="3176588"/>
          <p14:tracePt t="146506" x="1352550" y="3176588"/>
          <p14:tracePt t="146654" x="1357313" y="3176588"/>
          <p14:tracePt t="146725" x="1362075" y="3176588"/>
          <p14:tracePt t="146846" x="1362075" y="3181350"/>
          <p14:tracePt t="146946" x="1366838" y="3181350"/>
          <p14:tracePt t="146953" x="1366838" y="3190875"/>
          <p14:tracePt t="147010" x="1371600" y="3190875"/>
          <p14:tracePt t="151695" x="1381125" y="3195638"/>
          <p14:tracePt t="151702" x="1385888" y="3200400"/>
          <p14:tracePt t="151709" x="1390650" y="3214688"/>
          <p14:tracePt t="151721" x="1404938" y="3219450"/>
          <p14:tracePt t="151738" x="1433513" y="3243263"/>
          <p14:tracePt t="151754" x="1447800" y="3257550"/>
          <p14:tracePt t="151771" x="1462088" y="3267075"/>
          <p14:tracePt t="151788" x="1476375" y="3286125"/>
          <p14:tracePt t="151804" x="1481138" y="3290888"/>
          <p14:tracePt t="151821" x="1490663" y="3295650"/>
          <p14:tracePt t="151838" x="1495425" y="3305175"/>
          <p14:tracePt t="151854" x="1500188" y="3309938"/>
          <p14:tracePt t="151871" x="1500188" y="3314700"/>
          <p14:tracePt t="151887" x="1504950" y="3324225"/>
          <p14:tracePt t="151904" x="1509713" y="3324225"/>
          <p14:tracePt t="151921" x="1514475" y="3328988"/>
          <p14:tracePt t="151937" x="1528763" y="3348038"/>
          <p14:tracePt t="151954" x="1543050" y="3357563"/>
          <p14:tracePt t="151971" x="1557338" y="3371850"/>
          <p14:tracePt t="151987" x="1581150" y="3390900"/>
          <p14:tracePt t="152004" x="1600200" y="3400425"/>
          <p14:tracePt t="152021" x="1619250" y="3414713"/>
          <p14:tracePt t="152037" x="1657350" y="3429000"/>
          <p14:tracePt t="152054" x="1676400" y="3448050"/>
          <p14:tracePt t="152071" x="1695450" y="3452813"/>
          <p14:tracePt t="152087" x="1709738" y="3462338"/>
          <p14:tracePt t="152104" x="1719263" y="3467100"/>
          <p14:tracePt t="152121" x="1724025" y="3467100"/>
          <p14:tracePt t="152137" x="1728788" y="3471863"/>
          <p14:tracePt t="152154" x="1733550" y="3476625"/>
          <p14:tracePt t="152171" x="1738313" y="3476625"/>
          <p14:tracePt t="152187" x="1747838" y="3481388"/>
          <p14:tracePt t="152204" x="1757363" y="3481388"/>
          <p14:tracePt t="152221" x="1766888" y="3481388"/>
          <p14:tracePt t="152237" x="1790700" y="3490913"/>
          <p14:tracePt t="152254" x="1814513" y="3490913"/>
          <p14:tracePt t="152271" x="1838325" y="3500438"/>
          <p14:tracePt t="152287" x="1871663" y="3514725"/>
          <p14:tracePt t="152304" x="1895475" y="3524250"/>
          <p14:tracePt t="152321" x="1919288" y="3533775"/>
          <p14:tracePt t="152337" x="1947863" y="3552825"/>
          <p14:tracePt t="152354" x="1966913" y="3562350"/>
          <p14:tracePt t="152371" x="1985963" y="3581400"/>
          <p14:tracePt t="152387" x="2014538" y="3600450"/>
          <p14:tracePt t="152404" x="2028825" y="3614738"/>
          <p14:tracePt t="152421" x="2043113" y="3624263"/>
          <p14:tracePt t="152437" x="2052638" y="3629025"/>
          <p14:tracePt t="152454" x="2062163" y="3633788"/>
          <p14:tracePt t="152471" x="2066925" y="3638550"/>
          <p14:tracePt t="152504" x="2076450" y="3643313"/>
          <p14:tracePt t="152521" x="2081213" y="3643313"/>
          <p14:tracePt t="152537" x="2100263" y="3652838"/>
          <p14:tracePt t="152554" x="2114550" y="3652838"/>
          <p14:tracePt t="152571" x="2133600" y="3652838"/>
          <p14:tracePt t="152587" x="2171700" y="3652838"/>
          <p14:tracePt t="152604" x="2200275" y="3652838"/>
          <p14:tracePt t="152621" x="2228850" y="3657600"/>
          <p14:tracePt t="152637" x="2262188" y="3662363"/>
          <p14:tracePt t="152654" x="2281238" y="3662363"/>
          <p14:tracePt t="152671" x="2286000" y="3662363"/>
          <p14:tracePt t="152687" x="2295525" y="3667125"/>
          <p14:tracePt t="152704" x="2300288" y="3667125"/>
          <p14:tracePt t="152751" x="2305050" y="3667125"/>
          <p14:tracePt t="153401" x="2266950" y="3671888"/>
          <p14:tracePt t="153409" x="2209800" y="3690938"/>
          <p14:tracePt t="153420" x="2147888" y="3700463"/>
          <p14:tracePt t="153437" x="1995488" y="3752850"/>
          <p14:tracePt t="153454" x="1881188" y="3795713"/>
          <p14:tracePt t="153470" x="1785938" y="3829050"/>
          <p14:tracePt t="153487" x="1685925" y="3871913"/>
          <p14:tracePt t="153504" x="1647825" y="3886200"/>
          <p14:tracePt t="153520" x="1619250" y="3895725"/>
          <p14:tracePt t="153537" x="1590675" y="3905250"/>
          <p14:tracePt t="153554" x="1576388" y="3905250"/>
          <p14:tracePt t="153570" x="1566863" y="3905250"/>
          <p14:tracePt t="153604" x="1562100" y="3905250"/>
          <p14:tracePt t="153622" x="1557338" y="3905250"/>
          <p14:tracePt t="153767" x="1552575" y="3905250"/>
          <p14:tracePt t="153773" x="1543050" y="3905250"/>
          <p14:tracePt t="153787" x="1528763" y="3914775"/>
          <p14:tracePt t="153804" x="1504950" y="3919538"/>
          <p14:tracePt t="153820" x="1490663" y="3919538"/>
          <p14:tracePt t="153837" x="1452563" y="3924300"/>
          <p14:tracePt t="153853" x="1428750" y="3933825"/>
          <p14:tracePt t="153870" x="1404938" y="3933825"/>
          <p14:tracePt t="153887" x="1381125" y="3938588"/>
          <p14:tracePt t="153904" x="1371600" y="3938588"/>
          <p14:tracePt t="153920" x="1366838" y="3938588"/>
          <p14:tracePt t="153937" x="1362075" y="3938588"/>
          <p14:tracePt t="153970" x="1357313" y="3938588"/>
          <p14:tracePt t="155579" x="1376363" y="3933825"/>
          <p14:tracePt t="155593" x="1381125" y="3933825"/>
          <p14:tracePt t="155600" x="1385888" y="3933825"/>
          <p14:tracePt t="155607" x="1390650" y="3933825"/>
          <p14:tracePt t="155619" x="1400175" y="3933825"/>
          <p14:tracePt t="155636" x="1419225" y="3933825"/>
          <p14:tracePt t="155653" x="1433513" y="3933825"/>
          <p14:tracePt t="155670" x="1452563" y="3938588"/>
          <p14:tracePt t="155686" x="1471613" y="3943350"/>
          <p14:tracePt t="155703" x="1485900" y="3943350"/>
          <p14:tracePt t="155720" x="1495425" y="3943350"/>
          <p14:tracePt t="155753" x="1500188" y="3943350"/>
          <p14:tracePt t="155770" x="1504950" y="3943350"/>
          <p14:tracePt t="155786" x="1509713" y="3943350"/>
          <p14:tracePt t="155807" x="1514475" y="3943350"/>
          <p14:tracePt t="155843" x="1519238" y="3943350"/>
          <p14:tracePt t="155878" x="1524000" y="3943350"/>
          <p14:tracePt t="156771" x="1557338" y="3943350"/>
          <p14:tracePt t="156786" x="1604963" y="3943350"/>
          <p14:tracePt t="156803" x="1652588" y="3943350"/>
          <p14:tracePt t="156819" x="1704975" y="3938588"/>
          <p14:tracePt t="156836" x="1766888" y="3933825"/>
          <p14:tracePt t="156853" x="1800225" y="3933825"/>
          <p14:tracePt t="156869" x="1847850" y="3929063"/>
          <p14:tracePt t="156886" x="1909763" y="3924300"/>
          <p14:tracePt t="156902" x="1943100" y="3919538"/>
          <p14:tracePt t="156919" x="1966913" y="3919538"/>
          <p14:tracePt t="156936" x="1995488" y="3919538"/>
          <p14:tracePt t="156952" x="2009775" y="3919538"/>
          <p14:tracePt t="156969" x="2014538" y="3914775"/>
          <p14:tracePt t="156986" x="2024063" y="3914775"/>
          <p14:tracePt t="157856" x="2033588" y="3914775"/>
          <p14:tracePt t="157863" x="2047875" y="3914775"/>
          <p14:tracePt t="157871" x="2071688" y="3914775"/>
          <p14:tracePt t="157885" x="2100263" y="3910013"/>
          <p14:tracePt t="157902" x="2128838" y="3910013"/>
          <p14:tracePt t="157919" x="2147888" y="3910013"/>
          <p14:tracePt t="157936" x="2171700" y="3910013"/>
          <p14:tracePt t="157952" x="2176463" y="3910013"/>
          <p14:tracePt t="157969" x="2181225" y="3914775"/>
          <p14:tracePt t="157985" x="2185988" y="3914775"/>
          <p14:tracePt t="158002" x="2190750" y="3914775"/>
          <p14:tracePt t="158019" x="2195513" y="3914775"/>
          <p14:tracePt t="158035" x="2200275" y="3914775"/>
          <p14:tracePt t="158052" x="2205038" y="3919538"/>
          <p14:tracePt t="158114" x="2209800" y="3919538"/>
          <p14:tracePt t="158185" x="2214563" y="3919538"/>
          <p14:tracePt t="158213" x="2224088" y="3919538"/>
          <p14:tracePt t="158228" x="2233613" y="3919538"/>
          <p14:tracePt t="158235" x="2243138" y="3919538"/>
          <p14:tracePt t="158252" x="2262188" y="3919538"/>
          <p14:tracePt t="158269" x="2281238" y="3919538"/>
          <p14:tracePt t="158285" x="2314575" y="3924300"/>
          <p14:tracePt t="158302" x="2338388" y="3924300"/>
          <p14:tracePt t="158319" x="2366963" y="3929063"/>
          <p14:tracePt t="158335" x="2409825" y="3929063"/>
          <p14:tracePt t="158352" x="2433638" y="3929063"/>
          <p14:tracePt t="158369" x="2452688" y="3929063"/>
          <p14:tracePt t="158385" x="2471738" y="3929063"/>
          <p14:tracePt t="158402" x="2476500" y="3929063"/>
          <p14:tracePt t="158419" x="2486025" y="3929063"/>
          <p14:tracePt t="158456" x="2490788" y="3929063"/>
          <p14:tracePt t="158470" x="2495550" y="3929063"/>
          <p14:tracePt t="158506" x="2500313" y="3929063"/>
          <p14:tracePt t="158535" x="2505075" y="3929063"/>
          <p14:tracePt t="158556" x="2509838" y="3929063"/>
          <p14:tracePt t="158570" x="2514600" y="3929063"/>
          <p14:tracePt t="158577" x="2514600" y="3933825"/>
          <p14:tracePt t="158585" x="2524125" y="3933825"/>
          <p14:tracePt t="158602" x="2533650" y="3933825"/>
          <p14:tracePt t="158619" x="2538413" y="3933825"/>
          <p14:tracePt t="158635" x="2557463" y="3933825"/>
          <p14:tracePt t="158652" x="2571750" y="3933825"/>
          <p14:tracePt t="158669" x="2600325" y="3933825"/>
          <p14:tracePt t="158685" x="2643188" y="3933825"/>
          <p14:tracePt t="158702" x="2676525" y="3933825"/>
          <p14:tracePt t="158719" x="2705100" y="3938588"/>
          <p14:tracePt t="158735" x="2747963" y="3938588"/>
          <p14:tracePt t="158752" x="2767013" y="3938588"/>
          <p14:tracePt t="158769" x="2786063" y="3938588"/>
          <p14:tracePt t="158785" x="2800350" y="3943350"/>
          <p14:tracePt t="158802" x="2809875" y="3943350"/>
          <p14:tracePt t="158819" x="2814638" y="3943350"/>
          <p14:tracePt t="158835" x="2819400" y="3943350"/>
          <p14:tracePt t="158852" x="2824163" y="3943350"/>
          <p14:tracePt t="158868" x="2828925" y="3943350"/>
          <p14:tracePt t="158885" x="2833688" y="3943350"/>
          <p14:tracePt t="158902" x="2838450" y="3943350"/>
          <p14:tracePt t="158920" x="2843213" y="3943350"/>
          <p14:tracePt t="158977" x="2847975" y="3943350"/>
          <p14:tracePt t="159042" x="2852738" y="3943350"/>
          <p14:tracePt t="159078" x="2857500" y="3943350"/>
          <p14:tracePt t="159098" x="2857500" y="3948113"/>
          <p14:tracePt t="159113" x="2862263" y="3948113"/>
          <p14:tracePt t="159192" x="2867025" y="3948113"/>
          <p14:tracePt t="159291" x="2871788" y="3948113"/>
          <p14:tracePt t="178441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Choice  —  Q5 &amp; Q6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Q5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DCF analysis, the 'Terminal Value' represents: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The purchase price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Year-1 NOI discounted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Expected sale price at end of holding period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It is the reversion value — the sale proceeds at the end of the holding period.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Q6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method is BEST for a property with changing rents over time?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Gross Rent Multiplier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Direct Capitalization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Discounted Cash Flow (DCF)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DCF models year-by-year changes — ideal for complex lease structures.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233158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0"/>
    </mc:Choice>
    <mc:Fallback xmlns="">
      <p:transition spd="slow" advTm="910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525" x="3581400" y="2576513"/>
          <p14:tracePt t="7658" x="3581400" y="2552700"/>
          <p14:tracePt t="7666" x="3576638" y="2509838"/>
          <p14:tracePt t="7681" x="3571875" y="2409825"/>
          <p14:tracePt t="7698" x="3562350" y="2295525"/>
          <p14:tracePt t="7715" x="3557588" y="2138363"/>
          <p14:tracePt t="7731" x="3557588" y="2028825"/>
          <p14:tracePt t="7748" x="3552825" y="1919288"/>
          <p14:tracePt t="7765" x="3552825" y="1781175"/>
          <p14:tracePt t="7781" x="3552825" y="1704975"/>
          <p14:tracePt t="7798" x="3552825" y="1633538"/>
          <p14:tracePt t="7815" x="3538538" y="1547813"/>
          <p14:tracePt t="7831" x="3533775" y="1519238"/>
          <p14:tracePt t="7848" x="3529013" y="1504950"/>
          <p14:tracePt t="7865" x="3529013" y="1495425"/>
          <p14:tracePt t="7881" x="3524250" y="1495425"/>
          <p14:tracePt t="7914" x="3519488" y="1495425"/>
          <p14:tracePt t="7928" x="3514725" y="1490663"/>
          <p14:tracePt t="7935" x="3509963" y="1490663"/>
          <p14:tracePt t="7948" x="3500438" y="1485900"/>
          <p14:tracePt t="7965" x="3462338" y="1466850"/>
          <p14:tracePt t="7981" x="3429000" y="1428750"/>
          <p14:tracePt t="7998" x="3409950" y="1390650"/>
          <p14:tracePt t="8015" x="3371850" y="1343025"/>
          <p14:tracePt t="8031" x="3362325" y="1319213"/>
          <p14:tracePt t="8048" x="3343275" y="1309688"/>
          <p14:tracePt t="8065" x="3333750" y="1304925"/>
          <p14:tracePt t="8081" x="3328988" y="1300163"/>
          <p14:tracePt t="8098" x="3324225" y="1295400"/>
          <p14:tracePt t="8193" x="3324225" y="1290638"/>
          <p14:tracePt t="8228" x="3324225" y="1285875"/>
          <p14:tracePt t="8307" x="3328988" y="1285875"/>
          <p14:tracePt t="8364" x="3333750" y="1281113"/>
          <p14:tracePt t="8371" x="3338513" y="1281113"/>
          <p14:tracePt t="8381" x="3352800" y="1281113"/>
          <p14:tracePt t="8398" x="3395663" y="1276350"/>
          <p14:tracePt t="8414" x="3490913" y="1257300"/>
          <p14:tracePt t="8431" x="3552825" y="1252538"/>
          <p14:tracePt t="8448" x="3605213" y="1247775"/>
          <p14:tracePt t="8464" x="3657600" y="1243013"/>
          <p14:tracePt t="8481" x="3690938" y="1243013"/>
          <p14:tracePt t="8498" x="3714750" y="1238250"/>
          <p14:tracePt t="8514" x="3743325" y="1238250"/>
          <p14:tracePt t="8531" x="3752850" y="1238250"/>
          <p14:tracePt t="8548" x="3757613" y="1238250"/>
          <p14:tracePt t="8592" x="3762375" y="1238250"/>
          <p14:tracePt t="8757" x="3767138" y="1238250"/>
          <p14:tracePt t="8771" x="3771900" y="1238250"/>
          <p14:tracePt t="8814" x="3771900" y="1243013"/>
          <p14:tracePt t="8821" x="3776663" y="1243013"/>
          <p14:tracePt t="8835" x="3786188" y="1243013"/>
          <p14:tracePt t="8857" x="3786188" y="1247775"/>
          <p14:tracePt t="8864" x="3790950" y="1247775"/>
          <p14:tracePt t="8881" x="3795713" y="1247775"/>
          <p14:tracePt t="8898" x="3800475" y="1247775"/>
          <p14:tracePt t="8914" x="3810000" y="1247775"/>
          <p14:tracePt t="8931" x="3814763" y="1247775"/>
          <p14:tracePt t="8948" x="3824288" y="1252538"/>
          <p14:tracePt t="8964" x="3833813" y="1252538"/>
          <p14:tracePt t="8981" x="3852863" y="1257300"/>
          <p14:tracePt t="8998" x="3862388" y="1257300"/>
          <p14:tracePt t="9014" x="3895725" y="1262063"/>
          <p14:tracePt t="9031" x="3929063" y="1262063"/>
          <p14:tracePt t="9048" x="3967163" y="1266825"/>
          <p14:tracePt t="9064" x="4010025" y="1271588"/>
          <p14:tracePt t="9081" x="4043363" y="1271588"/>
          <p14:tracePt t="9098" x="4081463" y="1276350"/>
          <p14:tracePt t="9114" x="4167188" y="1276350"/>
          <p14:tracePt t="9131" x="4219575" y="1281113"/>
          <p14:tracePt t="9148" x="4252913" y="1281113"/>
          <p14:tracePt t="9164" x="4291013" y="1281113"/>
          <p14:tracePt t="9181" x="4310063" y="1281113"/>
          <p14:tracePt t="9198" x="4324350" y="1281113"/>
          <p14:tracePt t="9214" x="4352925" y="1281113"/>
          <p14:tracePt t="9231" x="4367213" y="1281113"/>
          <p14:tracePt t="9248" x="4386263" y="1281113"/>
          <p14:tracePt t="9264" x="4414838" y="1271588"/>
          <p14:tracePt t="9281" x="4429125" y="1271588"/>
          <p14:tracePt t="9298" x="4448175" y="1266825"/>
          <p14:tracePt t="9314" x="4462463" y="1266825"/>
          <p14:tracePt t="9331" x="4467225" y="1266825"/>
          <p14:tracePt t="9348" x="4471988" y="1266825"/>
          <p14:tracePt t="9899" x="4495800" y="1266825"/>
          <p14:tracePt t="9907" x="4533900" y="1262063"/>
          <p14:tracePt t="9914" x="4576763" y="1262063"/>
          <p14:tracePt t="9931" x="4686300" y="1257300"/>
          <p14:tracePt t="9947" x="4800600" y="1252538"/>
          <p14:tracePt t="9964" x="4972050" y="1247775"/>
          <p14:tracePt t="9981" x="5072063" y="1247775"/>
          <p14:tracePt t="9997" x="5148263" y="1247775"/>
          <p14:tracePt t="10014" x="5214938" y="1247775"/>
          <p14:tracePt t="10031" x="5229225" y="1247775"/>
          <p14:tracePt t="10047" x="5238750" y="1247775"/>
          <p14:tracePt t="10081" x="5243513" y="1247775"/>
          <p14:tracePt t="10170" x="5243513" y="1252538"/>
          <p14:tracePt t="10206" x="5243513" y="1257300"/>
          <p14:tracePt t="10220" x="5238750" y="1262063"/>
          <p14:tracePt t="10256" x="5148263" y="1266825"/>
          <p14:tracePt t="10263" x="5110163" y="1266825"/>
          <p14:tracePt t="10270" x="5062538" y="1262063"/>
          <p14:tracePt t="10281" x="5010150" y="1262063"/>
          <p14:tracePt t="10297" x="4905375" y="1271588"/>
          <p14:tracePt t="10314" x="4700588" y="1304925"/>
          <p14:tracePt t="10331" x="4586288" y="1314450"/>
          <p14:tracePt t="10347" x="4471988" y="1328738"/>
          <p14:tracePt t="10364" x="4333875" y="1338263"/>
          <p14:tracePt t="10381" x="4252913" y="1343025"/>
          <p14:tracePt t="10397" x="4200525" y="1352550"/>
          <p14:tracePt t="10414" x="4129088" y="1352550"/>
          <p14:tracePt t="10430" x="4110038" y="1352550"/>
          <p14:tracePt t="10447" x="4086225" y="1352550"/>
          <p14:tracePt t="29166" x="4043363" y="1371600"/>
          <p14:tracePt t="29175" x="3976688" y="1390650"/>
          <p14:tracePt t="29191" x="3843338" y="1423988"/>
          <p14:tracePt t="29207" x="3729038" y="1438275"/>
          <p14:tracePt t="29224" x="3552825" y="1457325"/>
          <p14:tracePt t="29241" x="3443288" y="1457325"/>
          <p14:tracePt t="29257" x="3343275" y="1452563"/>
          <p14:tracePt t="29274" x="3190875" y="1438275"/>
          <p14:tracePt t="29291" x="3109913" y="1428750"/>
          <p14:tracePt t="29307" x="3043238" y="1409700"/>
          <p14:tracePt t="29324" x="2943225" y="1362075"/>
          <p14:tracePt t="29341" x="2876550" y="1323975"/>
          <p14:tracePt t="29357" x="2828925" y="1285875"/>
          <p14:tracePt t="29374" x="2757488" y="1233488"/>
          <p14:tracePt t="29391" x="2714625" y="1204913"/>
          <p14:tracePt t="29407" x="2667000" y="1195388"/>
          <p14:tracePt t="29424" x="2619375" y="1195388"/>
          <p14:tracePt t="29441" x="2590800" y="1195388"/>
          <p14:tracePt t="29457" x="2566988" y="1200150"/>
          <p14:tracePt t="29474" x="2538413" y="1214438"/>
          <p14:tracePt t="29491" x="2519363" y="1219200"/>
          <p14:tracePt t="29507" x="2509838" y="1223963"/>
          <p14:tracePt t="29524" x="2490788" y="1223963"/>
          <p14:tracePt t="29541" x="2486025" y="1223963"/>
          <p14:tracePt t="29557" x="2476500" y="1223963"/>
          <p14:tracePt t="29574" x="2466975" y="1223963"/>
          <p14:tracePt t="29591" x="2457450" y="1223963"/>
          <p14:tracePt t="29607" x="2452688" y="1228725"/>
          <p14:tracePt t="29624" x="2433638" y="1228725"/>
          <p14:tracePt t="29641" x="2424113" y="1233488"/>
          <p14:tracePt t="29657" x="2414588" y="1238250"/>
          <p14:tracePt t="29674" x="2381250" y="1238250"/>
          <p14:tracePt t="29691" x="2357438" y="1238250"/>
          <p14:tracePt t="29707" x="2333625" y="1238250"/>
          <p14:tracePt t="29724" x="2295525" y="1247775"/>
          <p14:tracePt t="29741" x="2276475" y="1247775"/>
          <p14:tracePt t="29757" x="2252663" y="1247775"/>
          <p14:tracePt t="29774" x="2228850" y="1247775"/>
          <p14:tracePt t="29791" x="2205038" y="1243013"/>
          <p14:tracePt t="29807" x="2181225" y="1243013"/>
          <p14:tracePt t="29824" x="2147888" y="1233488"/>
          <p14:tracePt t="29841" x="2119313" y="1233488"/>
          <p14:tracePt t="29857" x="2095500" y="1228725"/>
          <p14:tracePt t="29874" x="2066925" y="1223963"/>
          <p14:tracePt t="29891" x="2052638" y="1219200"/>
          <p14:tracePt t="29907" x="2043113" y="1219200"/>
          <p14:tracePt t="29924" x="2024063" y="1219200"/>
          <p14:tracePt t="29941" x="2019300" y="1219200"/>
          <p14:tracePt t="29957" x="2014538" y="1219200"/>
          <p14:tracePt t="29974" x="2009775" y="1219200"/>
          <p14:tracePt t="29994" x="2005013" y="1219200"/>
          <p14:tracePt t="30023" x="2000250" y="1219200"/>
          <p14:tracePt t="30080" x="2000250" y="1223963"/>
          <p14:tracePt t="30138" x="2005013" y="1219200"/>
          <p14:tracePt t="30144" x="2024063" y="1204913"/>
          <p14:tracePt t="30157" x="2057400" y="1200150"/>
          <p14:tracePt t="30174" x="2181225" y="1209675"/>
          <p14:tracePt t="30191" x="2309813" y="1223963"/>
          <p14:tracePt t="30207" x="2443163" y="1233488"/>
          <p14:tracePt t="30208" x="2509838" y="1233488"/>
          <p14:tracePt t="30224" x="2719388" y="1233488"/>
          <p14:tracePt t="30240" x="2905125" y="1233488"/>
          <p14:tracePt t="30257" x="3128963" y="1228725"/>
          <p14:tracePt t="30274" x="3448050" y="1219200"/>
          <p14:tracePt t="30290" x="3605213" y="1219200"/>
          <p14:tracePt t="30307" x="3790950" y="1219200"/>
          <p14:tracePt t="30324" x="3995738" y="1233488"/>
          <p14:tracePt t="30340" x="4119563" y="1266825"/>
          <p14:tracePt t="30357" x="4219575" y="1290638"/>
          <p14:tracePt t="30374" x="4338638" y="1347788"/>
          <p14:tracePt t="30390" x="4381500" y="1376363"/>
          <p14:tracePt t="30407" x="4405313" y="1400175"/>
          <p14:tracePt t="30424" x="4443413" y="1433513"/>
          <p14:tracePt t="30440" x="4467225" y="1466850"/>
          <p14:tracePt t="30457" x="4481513" y="1500188"/>
          <p14:tracePt t="30474" x="4505325" y="1552575"/>
          <p14:tracePt t="30490" x="4514850" y="1585913"/>
          <p14:tracePt t="30507" x="4519613" y="1604963"/>
          <p14:tracePt t="30524" x="4519613" y="1619250"/>
          <p14:tracePt t="30540" x="4519613" y="1624013"/>
          <p14:tracePt t="30557" x="4519613" y="1633538"/>
          <p14:tracePt t="30574" x="4505325" y="1643063"/>
          <p14:tracePt t="30590" x="4481513" y="1657350"/>
          <p14:tracePt t="30607" x="4419600" y="1690688"/>
          <p14:tracePt t="30624" x="4310063" y="1757363"/>
          <p14:tracePt t="30640" x="4224338" y="1809750"/>
          <p14:tracePt t="30657" x="4119563" y="1866900"/>
          <p14:tracePt t="30674" x="3981450" y="1933575"/>
          <p14:tracePt t="30690" x="3905250" y="1971675"/>
          <p14:tracePt t="30707" x="3814763" y="2000250"/>
          <p14:tracePt t="30724" x="3733800" y="2033588"/>
          <p14:tracePt t="30740" x="3700463" y="2038350"/>
          <p14:tracePt t="30757" x="3676650" y="2043113"/>
          <p14:tracePt t="30774" x="3667125" y="2043113"/>
          <p14:tracePt t="30790" x="3662363" y="2043113"/>
          <p14:tracePt t="31237" x="3614738" y="2043113"/>
          <p14:tracePt t="31244" x="3548063" y="2043113"/>
          <p14:tracePt t="31257" x="3452813" y="2043113"/>
          <p14:tracePt t="31274" x="3181350" y="2024063"/>
          <p14:tracePt t="31290" x="2971800" y="2000250"/>
          <p14:tracePt t="31307" x="2809875" y="1971675"/>
          <p14:tracePt t="31323" x="2628900" y="1938338"/>
          <p14:tracePt t="31340" x="2547938" y="1914525"/>
          <p14:tracePt t="31357" x="2505075" y="1900238"/>
          <p14:tracePt t="31373" x="2471738" y="1876425"/>
          <p14:tracePt t="31390" x="2462213" y="1866900"/>
          <p14:tracePt t="31407" x="2457450" y="1857375"/>
          <p14:tracePt t="31423" x="2457450" y="1828800"/>
          <p14:tracePt t="31440" x="2457450" y="1819275"/>
          <p14:tracePt t="31457" x="2457450" y="1809750"/>
          <p14:tracePt t="31473" x="2462213" y="1795463"/>
          <p14:tracePt t="31507" x="2462213" y="1785938"/>
          <p14:tracePt t="31523" x="2476500" y="1790700"/>
          <p14:tracePt t="31540" x="2486025" y="1800225"/>
          <p14:tracePt t="31557" x="2500313" y="1824038"/>
          <p14:tracePt t="31573" x="2514600" y="1843088"/>
          <p14:tracePt t="31590" x="2524125" y="1857375"/>
          <p14:tracePt t="31623" x="2528888" y="1866900"/>
          <p14:tracePt t="31640" x="2538413" y="1871663"/>
          <p14:tracePt t="31657" x="2557463" y="1881188"/>
          <p14:tracePt t="31673" x="2624138" y="1895475"/>
          <p14:tracePt t="31690" x="2676525" y="1895475"/>
          <p14:tracePt t="31707" x="2705100" y="1900238"/>
          <p14:tracePt t="31723" x="2814638" y="1914525"/>
          <p14:tracePt t="31740" x="2876550" y="1924050"/>
          <p14:tracePt t="31757" x="2924175" y="1938338"/>
          <p14:tracePt t="31773" x="3009900" y="1952625"/>
          <p14:tracePt t="31790" x="3095625" y="1971675"/>
          <p14:tracePt t="31807" x="3171825" y="1990725"/>
          <p14:tracePt t="31823" x="3262313" y="2019300"/>
          <p14:tracePt t="31840" x="3295650" y="2028825"/>
          <p14:tracePt t="31857" x="3300413" y="2033588"/>
          <p14:tracePt t="31873" x="3309938" y="2033588"/>
          <p14:tracePt t="31907" x="3314700" y="2033588"/>
          <p14:tracePt t="31958" x="3314700" y="2038350"/>
          <p14:tracePt t="31965" x="3309938" y="2043113"/>
          <p14:tracePt t="31994" x="3209925" y="2043113"/>
          <p14:tracePt t="32000" x="3181350" y="2043113"/>
          <p14:tracePt t="32007" x="3143250" y="2038350"/>
          <p14:tracePt t="32023" x="3024188" y="2038350"/>
          <p14:tracePt t="32040" x="2838450" y="2038350"/>
          <p14:tracePt t="32056" x="2624138" y="2043113"/>
          <p14:tracePt t="32073" x="2295525" y="2076450"/>
          <p14:tracePt t="32090" x="2133600" y="2090738"/>
          <p14:tracePt t="32106" x="2019300" y="2100263"/>
          <p14:tracePt t="32123" x="1919288" y="2114550"/>
          <p14:tracePt t="32140" x="1885950" y="2119313"/>
          <p14:tracePt t="32157" x="1866900" y="2124075"/>
          <p14:tracePt t="32173" x="1843088" y="2128838"/>
          <p14:tracePt t="32190" x="1838325" y="2128838"/>
          <p14:tracePt t="32206" x="1833563" y="2128838"/>
          <p14:tracePt t="32223" x="1828800" y="2128838"/>
          <p14:tracePt t="32243" x="1824038" y="2128838"/>
          <p14:tracePt t="32358" x="1828800" y="2128838"/>
          <p14:tracePt t="32372" x="1833563" y="2128838"/>
          <p14:tracePt t="32386" x="1833563" y="2124075"/>
          <p14:tracePt t="32400" x="1838325" y="2124075"/>
          <p14:tracePt t="32407" x="1838325" y="2119313"/>
          <p14:tracePt t="32436" x="1843088" y="2119313"/>
          <p14:tracePt t="32450" x="1843088" y="2114550"/>
          <p14:tracePt t="32457" x="1847850" y="2114550"/>
          <p14:tracePt t="32493" x="1847850" y="2109788"/>
          <p14:tracePt t="32507" x="1852613" y="2109788"/>
          <p14:tracePt t="32565" x="1852613" y="2105025"/>
          <p14:tracePt t="32572" x="1857375" y="2105025"/>
          <p14:tracePt t="32593" x="1857375" y="2100263"/>
          <p14:tracePt t="32607" x="1862138" y="2100263"/>
          <p14:tracePt t="32643" x="1866900" y="2100263"/>
          <p14:tracePt t="32772" x="1866900" y="2095500"/>
          <p14:tracePt t="32937" x="1871663" y="2095500"/>
          <p14:tracePt t="33472" x="1876425" y="2095500"/>
          <p14:tracePt t="33479" x="1881188" y="2090738"/>
          <p14:tracePt t="33489" x="1890713" y="2085975"/>
          <p14:tracePt t="33506" x="1900238" y="2076450"/>
          <p14:tracePt t="33523" x="1905000" y="2076450"/>
          <p14:tracePt t="33539" x="1914525" y="2071688"/>
          <p14:tracePt t="33585" x="1919288" y="2071688"/>
          <p14:tracePt t="33650" x="1914525" y="2071688"/>
          <p14:tracePt t="33657" x="1909763" y="2076450"/>
          <p14:tracePt t="33692" x="1838325" y="2085975"/>
          <p14:tracePt t="33700" x="1828800" y="2085975"/>
          <p14:tracePt t="33707" x="1819275" y="2085975"/>
          <p14:tracePt t="33723" x="1800225" y="2085975"/>
          <p14:tracePt t="33739" x="1776413" y="2081213"/>
          <p14:tracePt t="33756" x="1743075" y="2076450"/>
          <p14:tracePt t="33773" x="1700213" y="2071688"/>
          <p14:tracePt t="33789" x="1676400" y="2062163"/>
          <p14:tracePt t="33806" x="1657350" y="2062163"/>
          <p14:tracePt t="33823" x="1638300" y="2057400"/>
          <p14:tracePt t="33839" x="1633538" y="2052638"/>
          <p14:tracePt t="33856" x="1628775" y="2052638"/>
          <p14:tracePt t="33873" x="1624013" y="2052638"/>
          <p14:tracePt t="33907" x="1624013" y="2047875"/>
          <p14:tracePt t="33942" x="1624013" y="2043113"/>
          <p14:tracePt t="33957" x="1628775" y="2043113"/>
          <p14:tracePt t="33964" x="1633538" y="2038350"/>
          <p14:tracePt t="33978" x="1643063" y="2038350"/>
          <p14:tracePt t="33992" x="1647825" y="2038350"/>
          <p14:tracePt t="34007" x="1652588" y="2038350"/>
          <p14:tracePt t="34022" x="1662113" y="2038350"/>
          <p14:tracePt t="34039" x="1666875" y="2033588"/>
          <p14:tracePt t="34056" x="1671638" y="2033588"/>
          <p14:tracePt t="34072" x="1676400" y="2033588"/>
          <p14:tracePt t="34089" x="1681163" y="2033588"/>
          <p14:tracePt t="34106" x="1685925" y="2033588"/>
          <p14:tracePt t="34123" x="1690688" y="2033588"/>
          <p14:tracePt t="34139" x="1695450" y="2033588"/>
          <p14:tracePt t="34157" x="1700213" y="2033588"/>
          <p14:tracePt t="34178" x="1704975" y="2033588"/>
          <p14:tracePt t="34200" x="1714500" y="2033588"/>
          <p14:tracePt t="34228" x="1719263" y="2033588"/>
          <p14:tracePt t="34242" x="1728788" y="2033588"/>
          <p14:tracePt t="34257" x="1733550" y="2033588"/>
          <p14:tracePt t="34264" x="1747838" y="2033588"/>
          <p14:tracePt t="34272" x="1752600" y="2033588"/>
          <p14:tracePt t="34289" x="1762125" y="2033588"/>
          <p14:tracePt t="34306" x="1776413" y="2028825"/>
          <p14:tracePt t="34307" x="1781175" y="2028825"/>
          <p14:tracePt t="34322" x="1790700" y="2028825"/>
          <p14:tracePt t="34339" x="1800225" y="2028825"/>
          <p14:tracePt t="34356" x="1809750" y="2028825"/>
          <p14:tracePt t="34372" x="1814513" y="2028825"/>
          <p14:tracePt t="34421" x="1819275" y="2028825"/>
          <p14:tracePt t="34485" x="1824038" y="2028825"/>
          <p14:tracePt t="34521" x="1828800" y="2028825"/>
          <p14:tracePt t="34578" x="1828800" y="2033588"/>
          <p14:tracePt t="34592" x="1833563" y="2033588"/>
          <p14:tracePt t="34621" x="1838325" y="2033588"/>
          <p14:tracePt t="34892" x="1838325" y="2038350"/>
          <p14:tracePt t="34942" x="1838325" y="2047875"/>
          <p14:tracePt t="34956" x="1838325" y="2052638"/>
          <p14:tracePt t="34963" x="1833563" y="2052638"/>
          <p14:tracePt t="34999" x="1762125" y="2076450"/>
          <p14:tracePt t="35013" x="1728788" y="2076450"/>
          <p14:tracePt t="35022" x="1719263" y="2076450"/>
          <p14:tracePt t="35039" x="1704975" y="2076450"/>
          <p14:tracePt t="35056" x="1690688" y="2071688"/>
          <p14:tracePt t="35072" x="1681163" y="2071688"/>
          <p14:tracePt t="35089" x="1676400" y="2071688"/>
          <p14:tracePt t="35106" x="1676400" y="2066925"/>
          <p14:tracePt t="35122" x="1671638" y="2066925"/>
          <p14:tracePt t="35164" x="1671638" y="2062163"/>
          <p14:tracePt t="35199" x="1671638" y="2057400"/>
          <p14:tracePt t="35235" x="1671638" y="2052638"/>
          <p14:tracePt t="35242" x="1676400" y="2052638"/>
          <p14:tracePt t="35256" x="1681163" y="2052638"/>
          <p14:tracePt t="35272" x="1685925" y="2052638"/>
          <p14:tracePt t="35289" x="1695450" y="2047875"/>
          <p14:tracePt t="35306" x="1704975" y="2047875"/>
          <p14:tracePt t="35322" x="1704975" y="2043113"/>
          <p14:tracePt t="35339" x="1709738" y="2043113"/>
          <p14:tracePt t="35356" x="1714500" y="2043113"/>
          <p14:tracePt t="35372" x="1724025" y="2043113"/>
          <p14:tracePt t="35405" x="1728788" y="2033588"/>
          <p14:tracePt t="35422" x="1733550" y="2033588"/>
          <p14:tracePt t="35439" x="1743075" y="2028825"/>
          <p14:tracePt t="35455" x="1766888" y="2024063"/>
          <p14:tracePt t="35472" x="1814513" y="2014538"/>
          <p14:tracePt t="35489" x="1857375" y="2009775"/>
          <p14:tracePt t="35505" x="1890713" y="2005013"/>
          <p14:tracePt t="35522" x="1933575" y="1990725"/>
          <p14:tracePt t="35539" x="1957388" y="1990725"/>
          <p14:tracePt t="35555" x="1966913" y="1981200"/>
          <p14:tracePt t="35572" x="1971675" y="1981200"/>
          <p14:tracePt t="35589" x="1981200" y="1981200"/>
          <p14:tracePt t="35649" x="1985963" y="1981200"/>
          <p14:tracePt t="35720" x="1990725" y="1981200"/>
          <p14:tracePt t="35842" x="1995488" y="1981200"/>
          <p14:tracePt t="38241" x="2009775" y="1981200"/>
          <p14:tracePt t="38248" x="2047875" y="1981200"/>
          <p14:tracePt t="38255" x="2090738" y="1976438"/>
          <p14:tracePt t="38271" x="2185988" y="1971675"/>
          <p14:tracePt t="38288" x="2281238" y="1971675"/>
          <p14:tracePt t="38305" x="2400300" y="1957388"/>
          <p14:tracePt t="38321" x="2481263" y="1952625"/>
          <p14:tracePt t="38338" x="2543175" y="1947863"/>
          <p14:tracePt t="38355" x="2643188" y="1938338"/>
          <p14:tracePt t="38371" x="2705100" y="1938338"/>
          <p14:tracePt t="38388" x="2762250" y="1933575"/>
          <p14:tracePt t="38404" x="2814638" y="1933575"/>
          <p14:tracePt t="38421" x="2890838" y="1938338"/>
          <p14:tracePt t="38438" x="2928938" y="1938338"/>
          <p14:tracePt t="38455" x="2981325" y="1938338"/>
          <p14:tracePt t="38471" x="3014663" y="1938338"/>
          <p14:tracePt t="38488" x="3043238" y="1938338"/>
          <p14:tracePt t="38505" x="3076575" y="1938338"/>
          <p14:tracePt t="38521" x="3086100" y="1938338"/>
          <p14:tracePt t="38538" x="3090863" y="1938338"/>
          <p14:tracePt t="38571" x="3100388" y="1938338"/>
          <p14:tracePt t="39048" x="3114675" y="1938338"/>
          <p14:tracePt t="39055" x="3124200" y="1943100"/>
          <p14:tracePt t="39071" x="3157538" y="1957388"/>
          <p14:tracePt t="39088" x="3200400" y="1971675"/>
          <p14:tracePt t="39104" x="3233738" y="1990725"/>
          <p14:tracePt t="39121" x="3267075" y="2005013"/>
          <p14:tracePt t="39137" x="3281363" y="2019300"/>
          <p14:tracePt t="39154" x="3290888" y="2019300"/>
          <p14:tracePt t="39171" x="3295650" y="2024063"/>
          <p14:tracePt t="39204" x="3300413" y="2028825"/>
          <p14:tracePt t="39221" x="3305175" y="2033588"/>
          <p14:tracePt t="39237" x="3309938" y="2038350"/>
          <p14:tracePt t="39254" x="3319463" y="2038350"/>
          <p14:tracePt t="39271" x="3324225" y="2047875"/>
          <p14:tracePt t="39287" x="3328988" y="2047875"/>
          <p14:tracePt t="39321" x="3333750" y="2047875"/>
          <p14:tracePt t="39348" x="3338513" y="2047875"/>
          <p14:tracePt t="39419" x="3343275" y="2047875"/>
          <p14:tracePt t="39455" x="3348038" y="2047875"/>
          <p14:tracePt t="39490" x="3352800" y="2047875"/>
          <p14:tracePt t="40019" x="3376613" y="2047875"/>
          <p14:tracePt t="40033" x="3433763" y="2038350"/>
          <p14:tracePt t="40041" x="3457575" y="2033588"/>
          <p14:tracePt t="40054" x="3486150" y="2019300"/>
          <p14:tracePt t="40071" x="3576638" y="2009775"/>
          <p14:tracePt t="40087" x="3633788" y="2000250"/>
          <p14:tracePt t="40104" x="3686175" y="1990725"/>
          <p14:tracePt t="40120" x="3757613" y="1981200"/>
          <p14:tracePt t="40137" x="3814763" y="1981200"/>
          <p14:tracePt t="40154" x="3862388" y="1976438"/>
          <p14:tracePt t="40170" x="3914775" y="1976438"/>
          <p14:tracePt t="40187" x="3933825" y="1971675"/>
          <p14:tracePt t="40204" x="3943350" y="1971675"/>
          <p14:tracePt t="40220" x="3952875" y="1971675"/>
          <p14:tracePt t="40237" x="3957638" y="1971675"/>
          <p14:tracePt t="40254" x="3971925" y="1971675"/>
          <p14:tracePt t="40270" x="3990975" y="1971675"/>
          <p14:tracePt t="40287" x="4000500" y="1971675"/>
          <p14:tracePt t="40304" x="4010025" y="1971675"/>
          <p14:tracePt t="40320" x="4033838" y="1971675"/>
          <p14:tracePt t="40337" x="4052888" y="1971675"/>
          <p14:tracePt t="40354" x="4081463" y="1971675"/>
          <p14:tracePt t="40370" x="4124325" y="1971675"/>
          <p14:tracePt t="40387" x="4152900" y="1971675"/>
          <p14:tracePt t="40404" x="4176713" y="1971675"/>
          <p14:tracePt t="40420" x="4195763" y="1971675"/>
          <p14:tracePt t="40440" x="4200525" y="1971675"/>
          <p14:tracePt t="40462" x="4210050" y="1971675"/>
          <p14:tracePt t="40476" x="4214813" y="1971675"/>
          <p14:tracePt t="40487" x="4219575" y="1971675"/>
          <p14:tracePt t="40504" x="4229100" y="1971675"/>
          <p14:tracePt t="40521" x="4238625" y="1971675"/>
          <p14:tracePt t="40554" x="4243388" y="1971675"/>
          <p14:tracePt t="40762" x="4243388" y="1976438"/>
          <p14:tracePt t="40798" x="4243388" y="1981200"/>
          <p14:tracePt t="40812" x="4238625" y="1985963"/>
          <p14:tracePt t="40820" x="4238625" y="1990725"/>
          <p14:tracePt t="40837" x="4224338" y="1995488"/>
          <p14:tracePt t="40854" x="4205288" y="2000250"/>
          <p14:tracePt t="40870" x="4181475" y="2009775"/>
          <p14:tracePt t="40887" x="4129088" y="2014538"/>
          <p14:tracePt t="40904" x="4019550" y="2028825"/>
          <p14:tracePt t="40920" x="3848100" y="2057400"/>
          <p14:tracePt t="40937" x="3705225" y="2076450"/>
          <p14:tracePt t="40954" x="3576638" y="2090738"/>
          <p14:tracePt t="40970" x="3405188" y="2100263"/>
          <p14:tracePt t="40987" x="3319463" y="2100263"/>
          <p14:tracePt t="41004" x="3252788" y="2100263"/>
          <p14:tracePt t="41020" x="3200400" y="2100263"/>
          <p14:tracePt t="41037" x="3176588" y="2100263"/>
          <p14:tracePt t="41054" x="3148013" y="2095500"/>
          <p14:tracePt t="41070" x="3100388" y="2090738"/>
          <p14:tracePt t="41087" x="3081338" y="2090738"/>
          <p14:tracePt t="41103" x="3062288" y="2090738"/>
          <p14:tracePt t="41120" x="3057525" y="2090738"/>
          <p14:tracePt t="41137" x="3052763" y="2090738"/>
          <p14:tracePt t="41262" x="3052763" y="2085975"/>
          <p14:tracePt t="41283" x="3057525" y="2085975"/>
          <p14:tracePt t="41326" x="3062288" y="2085975"/>
          <p14:tracePt t="41347" x="3067050" y="2085975"/>
          <p14:tracePt t="41369" x="3071813" y="2085975"/>
          <p14:tracePt t="41412" x="3076575" y="2085975"/>
          <p14:tracePt t="41483" x="3081338" y="2085975"/>
          <p14:tracePt t="41519" x="3086100" y="2085975"/>
          <p14:tracePt t="41726" x="3090863" y="2085975"/>
          <p14:tracePt t="42247" x="3086100" y="2085975"/>
          <p14:tracePt t="42254" x="3081338" y="2085975"/>
          <p14:tracePt t="42270" x="3076575" y="2085975"/>
          <p14:tracePt t="42286" x="3062288" y="2081213"/>
          <p14:tracePt t="42303" x="3057525" y="2081213"/>
          <p14:tracePt t="42320" x="3048000" y="2076450"/>
          <p14:tracePt t="42336" x="3038475" y="2076450"/>
          <p14:tracePt t="42353" x="3033713" y="2071688"/>
          <p14:tracePt t="42370" x="3028950" y="2071688"/>
          <p14:tracePt t="42386" x="3028950" y="2066925"/>
          <p14:tracePt t="42403" x="3028950" y="2062163"/>
          <p14:tracePt t="42420" x="3024188" y="2062163"/>
          <p14:tracePt t="42461" x="3024188" y="2057400"/>
          <p14:tracePt t="43454" x="2967038" y="2085975"/>
          <p14:tracePt t="43462" x="2890838" y="2138363"/>
          <p14:tracePt t="43469" x="2790825" y="2195513"/>
          <p14:tracePt t="43486" x="2538413" y="2338388"/>
          <p14:tracePt t="43503" x="2328863" y="2476500"/>
          <p14:tracePt t="43519" x="1981200" y="2690813"/>
          <p14:tracePt t="43536" x="1809750" y="2814638"/>
          <p14:tracePt t="43553" x="1638300" y="2938463"/>
          <p14:tracePt t="43569" x="1495425" y="3048000"/>
          <p14:tracePt t="43586" x="1414463" y="3100388"/>
          <p14:tracePt t="43603" x="1352550" y="3133725"/>
          <p14:tracePt t="43619" x="1304925" y="3171825"/>
          <p14:tracePt t="43636" x="1285875" y="3186113"/>
          <p14:tracePt t="43653" x="1281113" y="3186113"/>
          <p14:tracePt t="43669" x="1281113" y="3190875"/>
          <p14:tracePt t="43703" x="1281113" y="3195638"/>
          <p14:tracePt t="43719" x="1262063" y="3228975"/>
          <p14:tracePt t="43736" x="1233488" y="3262313"/>
          <p14:tracePt t="43753" x="1204913" y="3290888"/>
          <p14:tracePt t="43769" x="1143000" y="3352800"/>
          <p14:tracePt t="43786" x="1104900" y="3390900"/>
          <p14:tracePt t="43803" x="1066800" y="3429000"/>
          <p14:tracePt t="43819" x="1023938" y="3467100"/>
          <p14:tracePt t="43836" x="1009650" y="3486150"/>
          <p14:tracePt t="43853" x="1000125" y="3486150"/>
          <p14:tracePt t="43869" x="995363" y="3490913"/>
          <p14:tracePt t="43903" x="990600" y="3490913"/>
          <p14:tracePt t="43940" x="985838" y="3490913"/>
          <p14:tracePt t="43947" x="981075" y="3490913"/>
          <p14:tracePt t="43954" x="971550" y="3490913"/>
          <p14:tracePt t="43969" x="952500" y="3495675"/>
          <p14:tracePt t="43986" x="933450" y="3500438"/>
          <p14:tracePt t="44002" x="923925" y="3505200"/>
          <p14:tracePt t="44019" x="904875" y="3505200"/>
          <p14:tracePt t="44036" x="900113" y="3505200"/>
          <p14:tracePt t="44069" x="895350" y="3505200"/>
          <p14:tracePt t="44086" x="890588" y="3505200"/>
          <p14:tracePt t="44154" x="885825" y="3505200"/>
          <p14:tracePt t="44776" x="923925" y="3500438"/>
          <p14:tracePt t="44783" x="962025" y="3490913"/>
          <p14:tracePt t="44790" x="1004888" y="3481388"/>
          <p14:tracePt t="44802" x="1057275" y="3471863"/>
          <p14:tracePt t="44819" x="1223963" y="3438525"/>
          <p14:tracePt t="44836" x="1309688" y="3424238"/>
          <p14:tracePt t="44852" x="1395413" y="3400425"/>
          <p14:tracePt t="44869" x="1514475" y="3371850"/>
          <p14:tracePt t="44886" x="1585913" y="3352800"/>
          <p14:tracePt t="44902" x="1647825" y="3338513"/>
          <p14:tracePt t="44919" x="1719263" y="3324225"/>
          <p14:tracePt t="44936" x="1762125" y="3309938"/>
          <p14:tracePt t="44952" x="1800225" y="3300413"/>
          <p14:tracePt t="44969" x="1862138" y="3290888"/>
          <p14:tracePt t="44986" x="1890713" y="3281363"/>
          <p14:tracePt t="45002" x="1909763" y="3281363"/>
          <p14:tracePt t="45019" x="1933575" y="3271838"/>
          <p14:tracePt t="45036" x="1943100" y="3267075"/>
          <p14:tracePt t="45052" x="1957388" y="3262313"/>
          <p14:tracePt t="45069" x="1976438" y="3262313"/>
          <p14:tracePt t="45086" x="1990725" y="3257550"/>
          <p14:tracePt t="45102" x="2005013" y="3252788"/>
          <p14:tracePt t="45119" x="2028825" y="3252788"/>
          <p14:tracePt t="45135" x="2033588" y="3248025"/>
          <p14:tracePt t="45152" x="2043113" y="3243263"/>
          <p14:tracePt t="45169" x="2047875" y="3243263"/>
          <p14:tracePt t="45186" x="2057400" y="3243263"/>
          <p14:tracePt t="45219" x="2062163" y="3243263"/>
          <p14:tracePt t="45235" x="2071688" y="3243263"/>
          <p14:tracePt t="45252" x="2081213" y="3248025"/>
          <p14:tracePt t="45269" x="2085975" y="3248025"/>
          <p14:tracePt t="45302" x="2090738" y="3248025"/>
          <p14:tracePt t="45354" x="2095500" y="3248025"/>
          <p14:tracePt t="45440" x="2100263" y="3248025"/>
          <p14:tracePt t="45490" x="2105025" y="3248025"/>
          <p14:tracePt t="48032" x="2162175" y="3248025"/>
          <p14:tracePt t="48040" x="2228850" y="3228975"/>
          <p14:tracePt t="48051" x="2290763" y="3214688"/>
          <p14:tracePt t="48068" x="2533650" y="3186113"/>
          <p14:tracePt t="48084" x="2657475" y="3171825"/>
          <p14:tracePt t="48101" x="2786063" y="3162300"/>
          <p14:tracePt t="48118" x="2919413" y="3148013"/>
          <p14:tracePt t="48134" x="2967038" y="3143250"/>
          <p14:tracePt t="48151" x="2990850" y="3143250"/>
          <p14:tracePt t="48168" x="3000375" y="3143250"/>
          <p14:tracePt t="48268" x="3000375" y="3148013"/>
          <p14:tracePt t="48289" x="3000375" y="3152775"/>
          <p14:tracePt t="48318" x="3000375" y="3157538"/>
          <p14:tracePt t="48332" x="3000375" y="3162300"/>
          <p14:tracePt t="48353" x="3000375" y="3167063"/>
          <p14:tracePt t="48361" x="3000375" y="3171825"/>
          <p14:tracePt t="48375" x="3000375" y="3176588"/>
          <p14:tracePt t="48389" x="3005138" y="3181350"/>
          <p14:tracePt t="48401" x="3005138" y="3186113"/>
          <p14:tracePt t="48418" x="3009900" y="3209925"/>
          <p14:tracePt t="48434" x="3028950" y="3243263"/>
          <p14:tracePt t="48451" x="3043238" y="3286125"/>
          <p14:tracePt t="48468" x="3076575" y="3362325"/>
          <p14:tracePt t="48484" x="3090863" y="3390900"/>
          <p14:tracePt t="48501" x="3109913" y="3419475"/>
          <p14:tracePt t="48518" x="3119438" y="3438525"/>
          <p14:tracePt t="48534" x="3119438" y="3443288"/>
          <p14:tracePt t="48551" x="3124200" y="3443288"/>
          <p14:tracePt t="48568" x="3128963" y="3448050"/>
          <p14:tracePt t="48632" x="3133725" y="3448050"/>
          <p14:tracePt t="49303" x="3157538" y="3443288"/>
          <p14:tracePt t="49311" x="3205163" y="3433763"/>
          <p14:tracePt t="49319" x="3248025" y="3424238"/>
          <p14:tracePt t="49334" x="3348038" y="3405188"/>
          <p14:tracePt t="49351" x="3395663" y="3400425"/>
          <p14:tracePt t="49367" x="3590925" y="3381375"/>
          <p14:tracePt t="49384" x="3671888" y="3376613"/>
          <p14:tracePt t="49401" x="3714750" y="3376613"/>
          <p14:tracePt t="49417" x="3748088" y="3371850"/>
          <p14:tracePt t="49434" x="3752850" y="3371850"/>
          <p14:tracePt t="49503" x="3757613" y="3371850"/>
          <p14:tracePt t="49603" x="3762375" y="3371850"/>
          <p14:tracePt t="49703" x="3767138" y="3371850"/>
          <p14:tracePt t="50382" x="3819525" y="3362325"/>
          <p14:tracePt t="50389" x="3876675" y="3352800"/>
          <p14:tracePt t="50400" x="3952875" y="3328988"/>
          <p14:tracePt t="50417" x="4138613" y="3295650"/>
          <p14:tracePt t="50434" x="4248150" y="3267075"/>
          <p14:tracePt t="50450" x="4333875" y="3243263"/>
          <p14:tracePt t="50467" x="4452938" y="3214688"/>
          <p14:tracePt t="50484" x="4500563" y="3200400"/>
          <p14:tracePt t="50500" x="4529138" y="3200400"/>
          <p14:tracePt t="50517" x="4548188" y="3195638"/>
          <p14:tracePt t="50550" x="4552950" y="3195638"/>
          <p14:tracePt t="50574" x="4557713" y="3195638"/>
          <p14:tracePt t="50674" x="4557713" y="3200400"/>
          <p14:tracePt t="50739" x="4557713" y="3205163"/>
          <p14:tracePt t="50767" x="4557713" y="3209925"/>
          <p14:tracePt t="50781" x="4552950" y="3209925"/>
          <p14:tracePt t="50803" x="4552950" y="3219450"/>
          <p14:tracePt t="50839" x="4552950" y="3224213"/>
          <p14:tracePt t="50853" x="4548188" y="3224213"/>
          <p14:tracePt t="50874" x="4543425" y="3228975"/>
          <p14:tracePt t="50889" x="4543425" y="3233738"/>
          <p14:tracePt t="50903" x="4538663" y="3238500"/>
          <p14:tracePt t="50931" x="4505325" y="3248025"/>
          <p14:tracePt t="50939" x="4495800" y="3248025"/>
          <p14:tracePt t="50950" x="4486275" y="3252788"/>
          <p14:tracePt t="50967" x="4443413" y="3257550"/>
          <p14:tracePt t="50983" x="4371975" y="3267075"/>
          <p14:tracePt t="51000" x="4295775" y="3276600"/>
          <p14:tracePt t="51017" x="4195763" y="3290888"/>
          <p14:tracePt t="51033" x="4038600" y="3309938"/>
          <p14:tracePt t="51050" x="3933825" y="3328988"/>
          <p14:tracePt t="51067" x="3800475" y="3343275"/>
          <p14:tracePt t="51083" x="3729038" y="3357563"/>
          <p14:tracePt t="51100" x="3681413" y="3362325"/>
          <p14:tracePt t="51117" x="3629025" y="3367088"/>
          <p14:tracePt t="51133" x="3600450" y="3367088"/>
          <p14:tracePt t="51150" x="3571875" y="3367088"/>
          <p14:tracePt t="51167" x="3548063" y="3367088"/>
          <p14:tracePt t="51183" x="3543300" y="3367088"/>
          <p14:tracePt t="51217" x="3538538" y="3367088"/>
          <p14:tracePt t="51233" x="3533775" y="3362325"/>
          <p14:tracePt t="51296" x="3529013" y="3362325"/>
          <p14:tracePt t="51303" x="3529013" y="3357563"/>
          <p14:tracePt t="51331" x="3529013" y="3352800"/>
          <p14:tracePt t="51503" x="3533775" y="3352800"/>
          <p14:tracePt t="51517" x="3538538" y="3352800"/>
          <p14:tracePt t="51560" x="3543300" y="3352800"/>
          <p14:tracePt t="51610" x="3548063" y="3352800"/>
          <p14:tracePt t="51638" x="3552825" y="3352800"/>
          <p14:tracePt t="51674" x="3557588" y="3352800"/>
          <p14:tracePt t="51746" x="3562350" y="3352800"/>
          <p14:tracePt t="51753" x="3562350" y="3348038"/>
          <p14:tracePt t="51810" x="3567113" y="3348038"/>
          <p14:tracePt t="51888" x="3567113" y="3343275"/>
          <p14:tracePt t="52324" x="3567113" y="3338513"/>
          <p14:tracePt t="52460" x="3571875" y="3338513"/>
          <p14:tracePt t="52518" x="3576638" y="3338513"/>
          <p14:tracePt t="52759" x="3581400" y="3338513"/>
          <p14:tracePt t="52945" x="3581400" y="3343275"/>
          <p14:tracePt t="54102" x="3586163" y="3343275"/>
          <p14:tracePt t="54123" x="3586163" y="3338513"/>
          <p14:tracePt t="54131" x="3590925" y="3338513"/>
          <p14:tracePt t="54138" x="3595688" y="3338513"/>
          <p14:tracePt t="54159" x="3600450" y="3338513"/>
          <p14:tracePt t="54167" x="3605213" y="3338513"/>
          <p14:tracePt t="54237" x="3633788" y="3333750"/>
          <p14:tracePt t="54245" x="3638550" y="3333750"/>
          <p14:tracePt t="54252" x="3648075" y="3333750"/>
          <p14:tracePt t="54266" x="3681413" y="3333750"/>
          <p14:tracePt t="54282" x="3719513" y="3333750"/>
          <p14:tracePt t="54299" x="3757613" y="3333750"/>
          <p14:tracePt t="54316" x="3800475" y="3319463"/>
          <p14:tracePt t="54332" x="3814763" y="3319463"/>
          <p14:tracePt t="54349" x="3829050" y="3319463"/>
          <p14:tracePt t="54366" x="3833813" y="3319463"/>
          <p14:tracePt t="54399" x="3838575" y="3319463"/>
          <p14:tracePt t="54467" x="3843338" y="3319463"/>
          <p14:tracePt t="54559" x="3852863" y="3319463"/>
          <p14:tracePt t="54566" x="3862388" y="3319463"/>
          <p14:tracePt t="54582" x="3900488" y="3314700"/>
          <p14:tracePt t="54599" x="3948113" y="3314700"/>
          <p14:tracePt t="54616" x="4048125" y="3314700"/>
          <p14:tracePt t="54632" x="4086225" y="3314700"/>
          <p14:tracePt t="54649" x="4200525" y="3309938"/>
          <p14:tracePt t="54666" x="4300538" y="3309938"/>
          <p14:tracePt t="54683" x="4362450" y="3309938"/>
          <p14:tracePt t="54699" x="4400550" y="3309938"/>
          <p14:tracePt t="54716" x="4452938" y="3309938"/>
          <p14:tracePt t="54732" x="4467225" y="3309938"/>
          <p14:tracePt t="54749" x="4471988" y="3309938"/>
          <p14:tracePt t="54766" x="4476750" y="3309938"/>
          <p14:tracePt t="54782" x="4481513" y="3309938"/>
          <p14:tracePt t="55380" x="4500563" y="3305175"/>
          <p14:tracePt t="55387" x="4533900" y="3305175"/>
          <p14:tracePt t="55399" x="4557713" y="3300413"/>
          <p14:tracePt t="55416" x="4652963" y="3300413"/>
          <p14:tracePt t="55432" x="4719638" y="3300413"/>
          <p14:tracePt t="55449" x="4767263" y="3300413"/>
          <p14:tracePt t="55465" x="4824413" y="3300413"/>
          <p14:tracePt t="55482" x="4857750" y="3300413"/>
          <p14:tracePt t="55499" x="4881563" y="3300413"/>
          <p14:tracePt t="55515" x="4905375" y="3300413"/>
          <p14:tracePt t="55532" x="4910138" y="3300413"/>
          <p14:tracePt t="55565" x="4914900" y="3300413"/>
          <p14:tracePt t="55623" x="4919663" y="3300413"/>
          <p14:tracePt t="55695" x="4924425" y="3300413"/>
          <p14:tracePt t="55708" x="4924425" y="3305175"/>
          <p14:tracePt t="55730" x="4929188" y="3305175"/>
          <p14:tracePt t="55758" x="4933950" y="3305175"/>
          <p14:tracePt t="55773" x="4933950" y="3309938"/>
          <p14:tracePt t="55808" x="4933950" y="3314700"/>
          <p14:tracePt t="55873" x="4933950" y="3319463"/>
          <p14:tracePt t="56073" x="4933950" y="3324225"/>
          <p14:tracePt t="56216" x="4933950" y="3328988"/>
          <p14:tracePt t="56573" x="4943475" y="3328988"/>
          <p14:tracePt t="56580" x="4948238" y="3328988"/>
          <p14:tracePt t="56587" x="4953000" y="3328988"/>
          <p14:tracePt t="56598" x="4962525" y="3328988"/>
          <p14:tracePt t="56615" x="4972050" y="3328988"/>
          <p14:tracePt t="56632" x="4991100" y="3324225"/>
          <p14:tracePt t="56648" x="4995863" y="3324225"/>
          <p14:tracePt t="56665" x="5000625" y="3319463"/>
          <p14:tracePt t="56698" x="5005388" y="3319463"/>
          <p14:tracePt t="56766" x="5010150" y="3319463"/>
          <p14:tracePt t="56801" x="5014913" y="3319463"/>
          <p14:tracePt t="56901" x="5019675" y="3319463"/>
          <p14:tracePt t="57195" x="5024438" y="3319463"/>
          <p14:tracePt t="57280" x="5029200" y="3319463"/>
          <p14:tracePt t="57572" x="5029200" y="3324225"/>
          <p14:tracePt t="57622" x="5033963" y="3324225"/>
          <p14:tracePt t="57872" x="5053013" y="3324225"/>
          <p14:tracePt t="57879" x="5072063" y="3324225"/>
          <p14:tracePt t="57886" x="5105400" y="3324225"/>
          <p14:tracePt t="57898" x="5143500" y="3319463"/>
          <p14:tracePt t="57914" x="5286375" y="3305175"/>
          <p14:tracePt t="57931" x="5424488" y="3295650"/>
          <p14:tracePt t="57948" x="5548313" y="3276600"/>
          <p14:tracePt t="57965" x="5810250" y="3252788"/>
          <p14:tracePt t="57981" x="5934075" y="3243263"/>
          <p14:tracePt t="57998" x="6076950" y="3233738"/>
          <p14:tracePt t="58014" x="6253163" y="3224213"/>
          <p14:tracePt t="58031" x="6348413" y="3224213"/>
          <p14:tracePt t="58048" x="6429375" y="3219450"/>
          <p14:tracePt t="58064" x="6534150" y="3214688"/>
          <p14:tracePt t="58081" x="6581775" y="3214688"/>
          <p14:tracePt t="58098" x="6619875" y="3214688"/>
          <p14:tracePt t="58114" x="6662738" y="3214688"/>
          <p14:tracePt t="58131" x="6677025" y="3214688"/>
          <p14:tracePt t="58148" x="6705600" y="3214688"/>
          <p14:tracePt t="58850" x="6719888" y="3214688"/>
          <p14:tracePt t="58859" x="6729413" y="3214688"/>
          <p14:tracePt t="58865" x="6748463" y="3214688"/>
          <p14:tracePt t="58881" x="6781800" y="3214688"/>
          <p14:tracePt t="58897" x="6805613" y="3214688"/>
          <p14:tracePt t="58914" x="6838950" y="3214688"/>
          <p14:tracePt t="58931" x="6858000" y="3214688"/>
          <p14:tracePt t="58948" x="6881813" y="3214688"/>
          <p14:tracePt t="58964" x="6900863" y="3214688"/>
          <p14:tracePt t="58981" x="6910388" y="3214688"/>
          <p14:tracePt t="58997" x="6915150" y="3214688"/>
          <p14:tracePt t="59014" x="6919913" y="3214688"/>
          <p14:tracePt t="59031" x="6924675" y="3219450"/>
          <p14:tracePt t="59093" x="6929438" y="3224213"/>
          <p14:tracePt t="59150" x="6934200" y="3224213"/>
          <p14:tracePt t="59178" x="6938963" y="3224213"/>
          <p14:tracePt t="59250" x="6943725" y="3224213"/>
          <p14:tracePt t="70909" x="6915150" y="3233738"/>
          <p14:tracePt t="70916" x="6862763" y="3248025"/>
          <p14:tracePt t="70927" x="6800850" y="3267075"/>
          <p14:tracePt t="70944" x="6638925" y="3319463"/>
          <p14:tracePt t="70960" x="6553200" y="3343275"/>
          <p14:tracePt t="70977" x="6467475" y="3362325"/>
          <p14:tracePt t="70994" x="6343650" y="3386138"/>
          <p14:tracePt t="71010" x="6272213" y="3390900"/>
          <p14:tracePt t="71027" x="6205538" y="3395663"/>
          <p14:tracePt t="71044" x="6096000" y="3409950"/>
          <p14:tracePt t="71060" x="6038850" y="3414713"/>
          <p14:tracePt t="71077" x="5991225" y="3424238"/>
          <p14:tracePt t="71093" x="5905500" y="3424238"/>
          <p14:tracePt t="71110" x="5848350" y="3429000"/>
          <p14:tracePt t="71127" x="5772150" y="3429000"/>
          <p14:tracePt t="71143" x="5681663" y="3429000"/>
          <p14:tracePt t="71160" x="5619750" y="3433763"/>
          <p14:tracePt t="71177" x="5534025" y="3433763"/>
          <p14:tracePt t="71194" x="5438775" y="3443288"/>
          <p14:tracePt t="71210" x="5381625" y="3452813"/>
          <p14:tracePt t="71227" x="5329238" y="3462338"/>
          <p14:tracePt t="71244" x="5257800" y="3476625"/>
          <p14:tracePt t="71260" x="5224463" y="3476625"/>
          <p14:tracePt t="71277" x="5205413" y="3476625"/>
          <p14:tracePt t="71293" x="5200650" y="3476625"/>
          <p14:tracePt t="71972" x="5243513" y="3462338"/>
          <p14:tracePt t="71980" x="5329238" y="3448050"/>
          <p14:tracePt t="71993" x="5491163" y="3414713"/>
          <p14:tracePt t="72010" x="5624513" y="3400425"/>
          <p14:tracePt t="72026" x="5757863" y="3395663"/>
          <p14:tracePt t="72043" x="5891213" y="3390900"/>
          <p14:tracePt t="72060" x="5972175" y="3390900"/>
          <p14:tracePt t="72076" x="6057900" y="3390900"/>
          <p14:tracePt t="72093" x="6143625" y="3390900"/>
          <p14:tracePt t="72110" x="6162675" y="3395663"/>
          <p14:tracePt t="72126" x="6243638" y="3395663"/>
          <p14:tracePt t="72143" x="6305550" y="3395663"/>
          <p14:tracePt t="72160" x="6334125" y="3400425"/>
          <p14:tracePt t="72176" x="6357938" y="3400425"/>
          <p14:tracePt t="72193" x="6376988" y="3405188"/>
          <p14:tracePt t="72210" x="6386513" y="3405188"/>
          <p14:tracePt t="72226" x="6396038" y="3405188"/>
          <p14:tracePt t="72243" x="6405563" y="3405188"/>
          <p14:tracePt t="72276" x="6415088" y="3414713"/>
          <p14:tracePt t="72310" x="6419850" y="3414713"/>
          <p14:tracePt t="72365" x="6424613" y="3414713"/>
          <p14:tracePt t="74029" x="6353175" y="3429000"/>
          <p14:tracePt t="74036" x="6238875" y="3448050"/>
          <p14:tracePt t="74043" x="6110288" y="3486150"/>
          <p14:tracePt t="74059" x="5791200" y="3562350"/>
          <p14:tracePt t="74076" x="5429250" y="3657600"/>
          <p14:tracePt t="74093" x="4767263" y="3810000"/>
          <p14:tracePt t="74109" x="4324350" y="3900488"/>
          <p14:tracePt t="74126" x="3876675" y="4000500"/>
          <p14:tracePt t="74142" x="3324225" y="4148138"/>
          <p14:tracePt t="74159" x="3067050" y="4214813"/>
          <p14:tracePt t="74176" x="2943225" y="4252913"/>
          <p14:tracePt t="74193" x="2819400" y="4271963"/>
          <p14:tracePt t="74209" x="2771775" y="4281488"/>
          <p14:tracePt t="74226" x="2738438" y="4281488"/>
          <p14:tracePt t="74243" x="2700338" y="4281488"/>
          <p14:tracePt t="74259" x="2671763" y="4281488"/>
          <p14:tracePt t="74276" x="2647950" y="4281488"/>
          <p14:tracePt t="74293" x="2586038" y="4286250"/>
          <p14:tracePt t="74309" x="2543175" y="4291013"/>
          <p14:tracePt t="74326" x="2495550" y="4300538"/>
          <p14:tracePt t="74342" x="2438400" y="4300538"/>
          <p14:tracePt t="74359" x="2395538" y="4300538"/>
          <p14:tracePt t="74376" x="2362200" y="4300538"/>
          <p14:tracePt t="74392" x="2319338" y="4291013"/>
          <p14:tracePt t="74409" x="2300288" y="4286250"/>
          <p14:tracePt t="74426" x="2295525" y="4281488"/>
          <p14:tracePt t="74443" x="2286000" y="4271963"/>
          <p14:tracePt t="74459" x="2276475" y="4262438"/>
          <p14:tracePt t="74476" x="2276475" y="4252913"/>
          <p14:tracePt t="74492" x="2276475" y="4243388"/>
          <p14:tracePt t="74509" x="2276475" y="4233863"/>
          <p14:tracePt t="74526" x="2281238" y="4224338"/>
          <p14:tracePt t="74542" x="2286000" y="4210050"/>
          <p14:tracePt t="74559" x="2290763" y="4200525"/>
          <p14:tracePt t="74576" x="2295525" y="4195763"/>
          <p14:tracePt t="74593" x="2305050" y="4176713"/>
          <p14:tracePt t="74609" x="2319338" y="4157663"/>
          <p14:tracePt t="74626" x="2328863" y="4138613"/>
          <p14:tracePt t="74642" x="2357438" y="4114800"/>
          <p14:tracePt t="74659" x="2376488" y="4095750"/>
          <p14:tracePt t="74676" x="2390775" y="4076700"/>
          <p14:tracePt t="74692" x="2414588" y="4057650"/>
          <p14:tracePt t="74709" x="2424113" y="4052888"/>
          <p14:tracePt t="74725" x="2443163" y="4033838"/>
          <p14:tracePt t="74742" x="2481263" y="4010025"/>
          <p14:tracePt t="74759" x="2509838" y="3990975"/>
          <p14:tracePt t="74776" x="2557463" y="3976688"/>
          <p14:tracePt t="74792" x="2633663" y="3948113"/>
          <p14:tracePt t="74809" x="2686050" y="3929063"/>
          <p14:tracePt t="74825" x="2743200" y="3914775"/>
          <p14:tracePt t="74842" x="2857500" y="3900488"/>
          <p14:tracePt t="74859" x="2919413" y="3900488"/>
          <p14:tracePt t="74875" x="2971800" y="3900488"/>
          <p14:tracePt t="74892" x="3052763" y="3905250"/>
          <p14:tracePt t="74909" x="3095625" y="3910013"/>
          <p14:tracePt t="74925" x="3133725" y="3910013"/>
          <p14:tracePt t="74942" x="3181350" y="3914775"/>
          <p14:tracePt t="74959" x="3209925" y="3919538"/>
          <p14:tracePt t="74975" x="3243263" y="3924300"/>
          <p14:tracePt t="74992" x="3305175" y="3929063"/>
          <p14:tracePt t="75009" x="3348038" y="3938588"/>
          <p14:tracePt t="75025" x="3371850" y="3938588"/>
          <p14:tracePt t="75042" x="3390900" y="3943350"/>
          <p14:tracePt t="75059" x="3395663" y="3943350"/>
          <p14:tracePt t="75075" x="3400425" y="3943350"/>
          <p14:tracePt t="75128" x="3405188" y="3943350"/>
          <p14:tracePt t="75157" x="3405188" y="3948113"/>
          <p14:tracePt t="75185" x="3290888" y="3971925"/>
          <p14:tracePt t="75192" x="3262313" y="3971925"/>
          <p14:tracePt t="75199" x="3238500" y="3971925"/>
          <p14:tracePt t="75209" x="3205163" y="3971925"/>
          <p14:tracePt t="75225" x="3133725" y="3971925"/>
          <p14:tracePt t="75242" x="3019425" y="3986213"/>
          <p14:tracePt t="75259" x="2952750" y="3995738"/>
          <p14:tracePt t="75275" x="2895600" y="4000500"/>
          <p14:tracePt t="75292" x="2824163" y="4014788"/>
          <p14:tracePt t="75309" x="2767013" y="4033838"/>
          <p14:tracePt t="75325" x="2724150" y="4048125"/>
          <p14:tracePt t="75342" x="2667000" y="4057650"/>
          <p14:tracePt t="75359" x="2638425" y="4067175"/>
          <p14:tracePt t="75375" x="2619375" y="4071938"/>
          <p14:tracePt t="75392" x="2600325" y="4076700"/>
          <p14:tracePt t="90100" x="0" y="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78381" y="274320"/>
            <a:ext cx="925830" cy="34290"/>
          </a:xfrm>
          <a:prstGeom prst="rect">
            <a:avLst/>
          </a:prstGeom>
          <a:solidFill>
            <a:srgbClr val="1A1A1A"/>
          </a:solidFill>
          <a:ln/>
        </p:spPr>
      </p:sp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Choice  —  Q7 &amp; Q8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7" name="Shape 5"/>
          <p:cNvSpPr/>
          <p:nvPr/>
        </p:nvSpPr>
        <p:spPr>
          <a:xfrm>
            <a:off x="8655987" y="452628"/>
            <a:ext cx="37719" cy="137160"/>
          </a:xfrm>
          <a:prstGeom prst="rect">
            <a:avLst/>
          </a:prstGeom>
          <a:solidFill>
            <a:srgbClr val="9CC0DC"/>
          </a:solidFill>
          <a:ln/>
        </p:spPr>
      </p:sp>
      <p:sp>
        <p:nvSpPr>
          <p:cNvPr id="8" name="Shape 6"/>
          <p:cNvSpPr/>
          <p:nvPr/>
        </p:nvSpPr>
        <p:spPr>
          <a:xfrm>
            <a:off x="8724567" y="370332"/>
            <a:ext cx="37719" cy="219456"/>
          </a:xfrm>
          <a:prstGeom prst="rect">
            <a:avLst/>
          </a:prstGeom>
          <a:solidFill>
            <a:srgbClr val="9CC0DC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Q7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Annual gross rent = EGP 500,000; sale price = EGP 6,000,000. What is the GRM?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8.3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10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12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GRM = 6,000,000 ÷ 500,000 = 12.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306928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601"/>
    </mc:Choice>
    <mc:Fallback xmlns="">
      <p:transition spd="slow" advTm="666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29" x="3195638" y="2857500"/>
          <p14:tracePt t="5153" x="3209925" y="2814638"/>
          <p14:tracePt t="5160" x="3219450" y="2733675"/>
          <p14:tracePt t="5168" x="3243263" y="2619375"/>
          <p14:tracePt t="5184" x="3290888" y="2419350"/>
          <p14:tracePt t="5201" x="3338513" y="2200275"/>
          <p14:tracePt t="5218" x="3409950" y="1985963"/>
          <p14:tracePt t="5234" x="3443288" y="1885950"/>
          <p14:tracePt t="5251" x="3471863" y="1824038"/>
          <p14:tracePt t="5268" x="3495675" y="1785938"/>
          <p14:tracePt t="5284" x="3500438" y="1771650"/>
          <p14:tracePt t="5301" x="3500438" y="1766888"/>
          <p14:tracePt t="5338" x="3505200" y="1766888"/>
          <p14:tracePt t="5351" x="3505200" y="1762125"/>
          <p14:tracePt t="5368" x="3524250" y="1724025"/>
          <p14:tracePt t="5384" x="3538538" y="1681163"/>
          <p14:tracePt t="5401" x="3567113" y="1604963"/>
          <p14:tracePt t="5418" x="3614738" y="1481138"/>
          <p14:tracePt t="5434" x="3662363" y="1395413"/>
          <p14:tracePt t="5451" x="3709988" y="1304925"/>
          <p14:tracePt t="5468" x="3762375" y="1214438"/>
          <p14:tracePt t="5484" x="3776663" y="1190625"/>
          <p14:tracePt t="5501" x="3781425" y="1185863"/>
          <p14:tracePt t="5518" x="3781425" y="1181100"/>
          <p14:tracePt t="5534" x="3786188" y="1181100"/>
          <p14:tracePt t="5660" x="3786188" y="1185863"/>
          <p14:tracePt t="5667" x="3786188" y="1190625"/>
          <p14:tracePt t="5688" x="3786188" y="1195388"/>
          <p14:tracePt t="5695" x="3786188" y="1200150"/>
          <p14:tracePt t="5724" x="3786188" y="1204913"/>
          <p14:tracePt t="5731" x="3786188" y="1209675"/>
          <p14:tracePt t="5738" x="3790950" y="1209675"/>
          <p14:tracePt t="5751" x="3795713" y="1214438"/>
          <p14:tracePt t="5768" x="3843338" y="1233488"/>
          <p14:tracePt t="5784" x="3895725" y="1238250"/>
          <p14:tracePt t="5801" x="3952875" y="1243013"/>
          <p14:tracePt t="5818" x="4052888" y="1247775"/>
          <p14:tracePt t="5834" x="4090988" y="1247775"/>
          <p14:tracePt t="5851" x="4129088" y="1243013"/>
          <p14:tracePt t="5868" x="4152900" y="1238250"/>
          <p14:tracePt t="5884" x="4157663" y="1233488"/>
          <p14:tracePt t="5918" x="4162425" y="1233488"/>
          <p14:tracePt t="6453" x="4195763" y="1223963"/>
          <p14:tracePt t="6460" x="4229100" y="1223963"/>
          <p14:tracePt t="6467" x="4271963" y="1223963"/>
          <p14:tracePt t="6484" x="4367213" y="1219200"/>
          <p14:tracePt t="6501" x="4448175" y="1219200"/>
          <p14:tracePt t="6517" x="4552950" y="1219200"/>
          <p14:tracePt t="6534" x="4629150" y="1219200"/>
          <p14:tracePt t="6551" x="4691063" y="1219200"/>
          <p14:tracePt t="6567" x="4748213" y="1219200"/>
          <p14:tracePt t="6584" x="4767263" y="1219200"/>
          <p14:tracePt t="6601" x="4781550" y="1219200"/>
          <p14:tracePt t="7002" x="4791075" y="1219200"/>
          <p14:tracePt t="7010" x="4800600" y="1223963"/>
          <p14:tracePt t="7017" x="4810125" y="1223963"/>
          <p14:tracePt t="7034" x="4838700" y="1238250"/>
          <p14:tracePt t="7051" x="4867275" y="1252538"/>
          <p14:tracePt t="7067" x="4905375" y="1266825"/>
          <p14:tracePt t="7084" x="4929188" y="1271588"/>
          <p14:tracePt t="7101" x="4938713" y="1281113"/>
          <p14:tracePt t="7118" x="4953000" y="1290638"/>
          <p14:tracePt t="7134" x="4962525" y="1290638"/>
          <p14:tracePt t="7150" x="4962525" y="1295400"/>
          <p14:tracePt t="7167" x="4972050" y="1300163"/>
          <p14:tracePt t="7202" x="4972050" y="1304925"/>
          <p14:tracePt t="7232" x="4976813" y="1304925"/>
          <p14:tracePt t="7296" x="4981575" y="1304925"/>
          <p14:tracePt t="7331" x="4986338" y="1304925"/>
          <p14:tracePt t="8617" x="5019675" y="1304925"/>
          <p14:tracePt t="8624" x="5067300" y="1300163"/>
          <p14:tracePt t="8633" x="5091113" y="1300163"/>
          <p14:tracePt t="8650" x="5181600" y="1295400"/>
          <p14:tracePt t="8667" x="5305425" y="1285875"/>
          <p14:tracePt t="8683" x="5391150" y="1281113"/>
          <p14:tracePt t="8700" x="5481638" y="1262063"/>
          <p14:tracePt t="8717" x="5638800" y="1243013"/>
          <p14:tracePt t="8733" x="5734050" y="1233488"/>
          <p14:tracePt t="8750" x="5824538" y="1228725"/>
          <p14:tracePt t="8767" x="5953125" y="1223963"/>
          <p14:tracePt t="8783" x="6024563" y="1214438"/>
          <p14:tracePt t="8800" x="6067425" y="1209675"/>
          <p14:tracePt t="8816" x="6124575" y="1200150"/>
          <p14:tracePt t="8833" x="6157913" y="1200150"/>
          <p14:tracePt t="8850" x="6186488" y="1195388"/>
          <p14:tracePt t="8867" x="6224588" y="1190625"/>
          <p14:tracePt t="8883" x="6243638" y="1190625"/>
          <p14:tracePt t="8900" x="6262688" y="1185863"/>
          <p14:tracePt t="8916" x="6286500" y="1185863"/>
          <p14:tracePt t="8933" x="6296025" y="1185863"/>
          <p14:tracePt t="8950" x="6300788" y="1185863"/>
          <p14:tracePt t="8967" x="6315075" y="1185863"/>
          <p14:tracePt t="8983" x="6319838" y="1185863"/>
          <p14:tracePt t="9000" x="6329363" y="1185863"/>
          <p14:tracePt t="9016" x="6343650" y="1190625"/>
          <p14:tracePt t="9033" x="6348413" y="1190625"/>
          <p14:tracePt t="9050" x="6353175" y="1190625"/>
          <p14:tracePt t="9083" x="6372225" y="1190625"/>
          <p14:tracePt t="9100" x="6381750" y="1190625"/>
          <p14:tracePt t="9116" x="6391275" y="1195388"/>
          <p14:tracePt t="9133" x="6396038" y="1195388"/>
          <p14:tracePt t="9150" x="6400800" y="1195388"/>
          <p14:tracePt t="9183" x="6405563" y="1200150"/>
          <p14:tracePt t="9200" x="6424613" y="1200150"/>
          <p14:tracePt t="9216" x="6448425" y="1200150"/>
          <p14:tracePt t="9233" x="6472238" y="1204913"/>
          <p14:tracePt t="9250" x="6481763" y="1209675"/>
          <p14:tracePt t="9266" x="6500813" y="1214438"/>
          <p14:tracePt t="9283" x="6515100" y="1219200"/>
          <p14:tracePt t="9300" x="6538913" y="1223963"/>
          <p14:tracePt t="9316" x="6562725" y="1233488"/>
          <p14:tracePt t="9333" x="6581775" y="1243013"/>
          <p14:tracePt t="9350" x="6586538" y="1247775"/>
          <p14:tracePt t="9366" x="6596063" y="1247775"/>
          <p14:tracePt t="9400" x="6600825" y="1247775"/>
          <p14:tracePt t="9424" x="6605588" y="1247775"/>
          <p14:tracePt t="9438" x="6610350" y="1247775"/>
          <p14:tracePt t="9459" x="6615113" y="1247775"/>
          <p14:tracePt t="10031" x="6653213" y="1243013"/>
          <p14:tracePt t="10039" x="6710363" y="1233488"/>
          <p14:tracePt t="10050" x="6767513" y="1223963"/>
          <p14:tracePt t="10066" x="7010400" y="1190625"/>
          <p14:tracePt t="10083" x="7158038" y="1176338"/>
          <p14:tracePt t="10100" x="7319963" y="1166813"/>
          <p14:tracePt t="10116" x="7515225" y="1157288"/>
          <p14:tracePt t="10133" x="7634288" y="1143000"/>
          <p14:tracePt t="10150" x="7739063" y="1133475"/>
          <p14:tracePt t="10166" x="7848600" y="1123950"/>
          <p14:tracePt t="10183" x="7910513" y="1114425"/>
          <p14:tracePt t="10199" x="7958138" y="1109663"/>
          <p14:tracePt t="10216" x="8010525" y="1109663"/>
          <p14:tracePt t="10233" x="8020050" y="1109663"/>
          <p14:tracePt t="10249" x="8024813" y="1109663"/>
          <p14:tracePt t="10266" x="8034338" y="1104900"/>
          <p14:tracePt t="10309" x="8024813" y="1104900"/>
          <p14:tracePt t="10331" x="7886700" y="1090613"/>
          <p14:tracePt t="10338" x="7839075" y="1090613"/>
          <p14:tracePt t="10349" x="7767638" y="1100138"/>
          <p14:tracePt t="10366" x="7367588" y="1119188"/>
          <p14:tracePt t="10383" x="6977063" y="1147763"/>
          <p14:tracePt t="10399" x="6529388" y="1171575"/>
          <p14:tracePt t="10416" x="5857875" y="1247775"/>
          <p14:tracePt t="10433" x="5491163" y="1304925"/>
          <p14:tracePt t="10449" x="5214938" y="1357313"/>
          <p14:tracePt t="10466" x="4972050" y="1409700"/>
          <p14:tracePt t="10483" x="4886325" y="1423988"/>
          <p14:tracePt t="10499" x="4848225" y="1428750"/>
          <p14:tracePt t="10516" x="4829175" y="1428750"/>
          <p14:tracePt t="10895" x="4738688" y="1433513"/>
          <p14:tracePt t="10902" x="4591050" y="1452563"/>
          <p14:tracePt t="10916" x="4181475" y="1485900"/>
          <p14:tracePt t="10933" x="3667125" y="1533525"/>
          <p14:tracePt t="10949" x="3109913" y="1552575"/>
          <p14:tracePt t="10966" x="2243138" y="1581150"/>
          <p14:tracePt t="10983" x="1766888" y="1590675"/>
          <p14:tracePt t="10999" x="1385888" y="1604963"/>
          <p14:tracePt t="11016" x="1095375" y="1609725"/>
          <p14:tracePt t="11032" x="995363" y="1609725"/>
          <p14:tracePt t="11049" x="928688" y="1600200"/>
          <p14:tracePt t="11066" x="895350" y="1585913"/>
          <p14:tracePt t="11082" x="890588" y="1581150"/>
          <p14:tracePt t="11099" x="890588" y="1566863"/>
          <p14:tracePt t="11116" x="890588" y="1552575"/>
          <p14:tracePt t="11149" x="890588" y="1547813"/>
          <p14:tracePt t="11174" x="895350" y="1547813"/>
          <p14:tracePt t="11182" x="895350" y="1543050"/>
          <p14:tracePt t="11199" x="895350" y="1538288"/>
          <p14:tracePt t="11216" x="900113" y="1533525"/>
          <p14:tracePt t="11233" x="900113" y="1528763"/>
          <p14:tracePt t="11249" x="900113" y="1524000"/>
          <p14:tracePt t="11266" x="909638" y="1504950"/>
          <p14:tracePt t="11282" x="909638" y="1500188"/>
          <p14:tracePt t="11316" x="919163" y="1495425"/>
          <p14:tracePt t="11332" x="933450" y="1495425"/>
          <p14:tracePt t="11349" x="938213" y="1495425"/>
          <p14:tracePt t="11366" x="947738" y="1500188"/>
          <p14:tracePt t="11382" x="957263" y="1504950"/>
          <p14:tracePt t="11416" x="976313" y="1524000"/>
          <p14:tracePt t="11432" x="995363" y="1533525"/>
          <p14:tracePt t="11449" x="1004888" y="1538288"/>
          <p14:tracePt t="11466" x="1062038" y="1538288"/>
          <p14:tracePt t="11482" x="1104900" y="1533525"/>
          <p14:tracePt t="11499" x="1162050" y="1528763"/>
          <p14:tracePt t="11516" x="1223963" y="1528763"/>
          <p14:tracePt t="11532" x="1252538" y="1519238"/>
          <p14:tracePt t="11549" x="1281113" y="1514475"/>
          <p14:tracePt t="11566" x="1309688" y="1514475"/>
          <p14:tracePt t="11582" x="1333500" y="1509713"/>
          <p14:tracePt t="11599" x="1352550" y="1509713"/>
          <p14:tracePt t="11616" x="1371600" y="1504950"/>
          <p14:tracePt t="11632" x="1376363" y="1504950"/>
          <p14:tracePt t="11649" x="1385888" y="1504950"/>
          <p14:tracePt t="11666" x="1390650" y="1504950"/>
          <p14:tracePt t="11699" x="1395413" y="1504950"/>
          <p14:tracePt t="12894" x="1390650" y="1504950"/>
          <p14:tracePt t="12901" x="1390650" y="1500188"/>
          <p14:tracePt t="12915" x="1385888" y="1500188"/>
          <p14:tracePt t="12932" x="1381125" y="1500188"/>
          <p14:tracePt t="13002" x="1376363" y="1500188"/>
          <p14:tracePt t="13051" x="1371600" y="1500188"/>
          <p14:tracePt t="13094" x="1366838" y="1500188"/>
          <p14:tracePt t="13502" x="1362075" y="1500188"/>
          <p14:tracePt t="13565" x="1357313" y="1500188"/>
          <p14:tracePt t="13601" x="1333500" y="1495425"/>
          <p14:tracePt t="13608" x="1281113" y="1495425"/>
          <p14:tracePt t="13615" x="1243013" y="1490663"/>
          <p14:tracePt t="13632" x="1190625" y="1485900"/>
          <p14:tracePt t="13648" x="1166813" y="1485900"/>
          <p14:tracePt t="13665" x="1133475" y="1485900"/>
          <p14:tracePt t="13682" x="1090613" y="1485900"/>
          <p14:tracePt t="13698" x="1062038" y="1481138"/>
          <p14:tracePt t="13715" x="1042988" y="1481138"/>
          <p14:tracePt t="13732" x="1038225" y="1481138"/>
          <p14:tracePt t="13765" x="1038225" y="1476375"/>
          <p14:tracePt t="14015" x="1042988" y="1476375"/>
          <p14:tracePt t="14037" x="1047750" y="1476375"/>
          <p14:tracePt t="14058" x="1052513" y="1476375"/>
          <p14:tracePt t="14124" x="1057275" y="1476375"/>
          <p14:tracePt t="14201" x="1062038" y="1476375"/>
          <p14:tracePt t="30528" x="1066800" y="1466850"/>
          <p14:tracePt t="30536" x="1066800" y="1452563"/>
          <p14:tracePt t="30542" x="1066800" y="1438275"/>
          <p14:tracePt t="30559" x="1081088" y="1414463"/>
          <p14:tracePt t="30576" x="1085850" y="1400175"/>
          <p14:tracePt t="30593" x="1133475" y="1366838"/>
          <p14:tracePt t="30609" x="1295400" y="1300163"/>
          <p14:tracePt t="30626" x="1471613" y="1214438"/>
          <p14:tracePt t="30643" x="1747838" y="1090613"/>
          <p14:tracePt t="30659" x="2000250" y="1009650"/>
          <p14:tracePt t="30676" x="2219325" y="914400"/>
          <p14:tracePt t="30693" x="2505075" y="790575"/>
          <p14:tracePt t="30709" x="2628900" y="742950"/>
          <p14:tracePt t="30726" x="2733675" y="700088"/>
          <p14:tracePt t="30742" x="2852738" y="666750"/>
          <p14:tracePt t="30759" x="2905125" y="661988"/>
          <p14:tracePt t="30776" x="2943225" y="657225"/>
          <p14:tracePt t="30792" x="2995613" y="657225"/>
          <p14:tracePt t="30809" x="3057525" y="657225"/>
          <p14:tracePt t="30826" x="3133725" y="647700"/>
          <p14:tracePt t="30842" x="3276600" y="647700"/>
          <p14:tracePt t="30859" x="3390900" y="647700"/>
          <p14:tracePt t="30876" x="3500438" y="652463"/>
          <p14:tracePt t="30892" x="3624263" y="661988"/>
          <p14:tracePt t="30909" x="3695700" y="666750"/>
          <p14:tracePt t="30926" x="3743325" y="681038"/>
          <p14:tracePt t="30942" x="3800475" y="709613"/>
          <p14:tracePt t="30959" x="3833813" y="733425"/>
          <p14:tracePt t="30976" x="3871913" y="776288"/>
          <p14:tracePt t="30992" x="3895725" y="814388"/>
          <p14:tracePt t="31009" x="3905250" y="833438"/>
          <p14:tracePt t="31026" x="3910013" y="857250"/>
          <p14:tracePt t="31042" x="3914775" y="919163"/>
          <p14:tracePt t="31059" x="3914775" y="966788"/>
          <p14:tracePt t="31076" x="3914775" y="1019175"/>
          <p14:tracePt t="31092" x="3910013" y="1081088"/>
          <p14:tracePt t="31109" x="3905250" y="1114425"/>
          <p14:tracePt t="31126" x="3895725" y="1138238"/>
          <p14:tracePt t="31142" x="3871913" y="1223963"/>
          <p14:tracePt t="31159" x="3862388" y="1276350"/>
          <p14:tracePt t="31176" x="3848100" y="1309688"/>
          <p14:tracePt t="31192" x="3843338" y="1343025"/>
          <p14:tracePt t="31209" x="3843338" y="1357313"/>
          <p14:tracePt t="31226" x="3843338" y="1362075"/>
          <p14:tracePt t="31242" x="3838575" y="1366838"/>
          <p14:tracePt t="31259" x="3838575" y="1385888"/>
          <p14:tracePt t="31276" x="3829050" y="1409700"/>
          <p14:tracePt t="31292" x="3824288" y="1438275"/>
          <p14:tracePt t="31309" x="3819525" y="1447800"/>
          <p14:tracePt t="31326" x="3814763" y="1452563"/>
          <p14:tracePt t="31359" x="3814763" y="1462088"/>
          <p14:tracePt t="31422" x="3814763" y="1457325"/>
          <p14:tracePt t="31477" x="3814763" y="1452563"/>
          <p14:tracePt t="31506" x="3814763" y="1447800"/>
          <p14:tracePt t="31542" x="3814763" y="1443038"/>
          <p14:tracePt t="31549" x="3814763" y="1438275"/>
          <p14:tracePt t="31570" x="3814763" y="1433513"/>
          <p14:tracePt t="31577" x="3814763" y="1428750"/>
          <p14:tracePt t="31592" x="3819525" y="1423988"/>
          <p14:tracePt t="31609" x="3824288" y="1414463"/>
          <p14:tracePt t="31626" x="3829050" y="1404938"/>
          <p14:tracePt t="31642" x="3833813" y="1390650"/>
          <p14:tracePt t="31659" x="3838575" y="1385888"/>
          <p14:tracePt t="31676" x="3838575" y="1381125"/>
          <p14:tracePt t="31692" x="3838575" y="1376363"/>
          <p14:tracePt t="31720" x="3838575" y="1371600"/>
          <p14:tracePt t="31742" x="3838575" y="1366838"/>
          <p14:tracePt t="31771" x="3838575" y="1362075"/>
          <p14:tracePt t="31777" x="3838575" y="1352550"/>
          <p14:tracePt t="31792" x="3843338" y="1333500"/>
          <p14:tracePt t="31809" x="3843338" y="1323975"/>
          <p14:tracePt t="31826" x="3848100" y="1319213"/>
          <p14:tracePt t="31859" x="3857625" y="1319213"/>
          <p14:tracePt t="31899" x="3862388" y="1319213"/>
          <p14:tracePt t="31935" x="3867150" y="1319213"/>
          <p14:tracePt t="31956" x="3871913" y="1323975"/>
          <p14:tracePt t="31963" x="3876675" y="1323975"/>
          <p14:tracePt t="31977" x="3881438" y="1328738"/>
          <p14:tracePt t="31999" x="3886200" y="1328738"/>
          <p14:tracePt t="32020" x="3890963" y="1328738"/>
          <p14:tracePt t="32028" x="3890963" y="1333500"/>
          <p14:tracePt t="32042" x="3895725" y="1338263"/>
          <p14:tracePt t="32075" x="3900488" y="1343025"/>
          <p14:tracePt t="32092" x="3905250" y="1343025"/>
          <p14:tracePt t="32113" x="3910013" y="1343025"/>
          <p14:tracePt t="32128" x="3910013" y="1347788"/>
          <p14:tracePt t="32264" x="3905250" y="1347788"/>
          <p14:tracePt t="32299" x="3900488" y="1347788"/>
          <p14:tracePt t="32371" x="3895725" y="1347788"/>
          <p14:tracePt t="32399" x="3890963" y="1347788"/>
          <p14:tracePt t="32471" x="3886200" y="1347788"/>
          <p14:tracePt t="33378" x="3962400" y="1319213"/>
          <p14:tracePt t="33392" x="4357688" y="1214438"/>
          <p14:tracePt t="33399" x="4552950" y="1162050"/>
          <p14:tracePt t="33408" x="4752975" y="1133475"/>
          <p14:tracePt t="33425" x="5200650" y="1081088"/>
          <p14:tracePt t="33442" x="5876925" y="1052513"/>
          <p14:tracePt t="33458" x="6305550" y="1057275"/>
          <p14:tracePt t="33475" x="6653213" y="1090613"/>
          <p14:tracePt t="33492" x="6929438" y="1109663"/>
          <p14:tracePt t="33508" x="6981825" y="1119188"/>
          <p14:tracePt t="33525" x="7043738" y="1128713"/>
          <p14:tracePt t="33542" x="7053263" y="1133475"/>
          <p14:tracePt t="33558" x="7053263" y="1138238"/>
          <p14:tracePt t="33575" x="7053263" y="1143000"/>
          <p14:tracePt t="33592" x="7053263" y="1147763"/>
          <p14:tracePt t="33628" x="7048500" y="1152525"/>
          <p14:tracePt t="33663" x="7043738" y="1157288"/>
          <p14:tracePt t="33671" x="7043738" y="1162050"/>
          <p14:tracePt t="33678" x="7034213" y="1162050"/>
          <p14:tracePt t="33692" x="7019925" y="1162050"/>
          <p14:tracePt t="33708" x="7005638" y="1171575"/>
          <p14:tracePt t="33725" x="6991350" y="1176338"/>
          <p14:tracePt t="33742" x="6938963" y="1185863"/>
          <p14:tracePt t="33758" x="6886575" y="1200150"/>
          <p14:tracePt t="33775" x="6848475" y="1214438"/>
          <p14:tracePt t="33792" x="6815138" y="1223963"/>
          <p14:tracePt t="33808" x="6757988" y="1247775"/>
          <p14:tracePt t="33825" x="6724650" y="1252538"/>
          <p14:tracePt t="33842" x="6705600" y="1257300"/>
          <p14:tracePt t="33858" x="6700838" y="1262063"/>
          <p14:tracePt t="33875" x="6696075" y="1262063"/>
          <p14:tracePt t="33908" x="6691313" y="1262063"/>
          <p14:tracePt t="38049" x="6672263" y="1271588"/>
          <p14:tracePt t="38057" x="6648450" y="1276350"/>
          <p14:tracePt t="38073" x="6615113" y="1285875"/>
          <p14:tracePt t="38090" x="6577013" y="1290638"/>
          <p14:tracePt t="38107" x="6505575" y="1314450"/>
          <p14:tracePt t="38123" x="6457950" y="1323975"/>
          <p14:tracePt t="38140" x="6419850" y="1328738"/>
          <p14:tracePt t="38157" x="6386513" y="1338263"/>
          <p14:tracePt t="38173" x="6376988" y="1338263"/>
          <p14:tracePt t="38190" x="6372225" y="1338263"/>
          <p14:tracePt t="38522" x="6381750" y="1343025"/>
          <p14:tracePt t="38528" x="6386513" y="1343025"/>
          <p14:tracePt t="38540" x="6396038" y="1347788"/>
          <p14:tracePt t="38563" x="6424613" y="1347788"/>
          <p14:tracePt t="38573" x="6429375" y="1347788"/>
          <p14:tracePt t="38590" x="6448425" y="1347788"/>
          <p14:tracePt t="38606" x="6472238" y="1347788"/>
          <p14:tracePt t="38623" x="6481763" y="1347788"/>
          <p14:tracePt t="38640" x="6486525" y="1343025"/>
          <p14:tracePt t="38657" x="6496050" y="1343025"/>
          <p14:tracePt t="38673" x="6500813" y="1343025"/>
          <p14:tracePt t="38706" x="6505575" y="1343025"/>
          <p14:tracePt t="38723" x="6505575" y="1338263"/>
          <p14:tracePt t="38740" x="6505575" y="1333500"/>
          <p14:tracePt t="38757" x="6505575" y="1328738"/>
          <p14:tracePt t="38778" x="6481763" y="1295400"/>
          <p14:tracePt t="38790" x="6467475" y="1290638"/>
          <p14:tracePt t="38806" x="6438900" y="1285875"/>
          <p14:tracePt t="38823" x="6419850" y="1285875"/>
          <p14:tracePt t="38840" x="6400800" y="1285875"/>
          <p14:tracePt t="38856" x="6391275" y="1285875"/>
          <p14:tracePt t="38906" x="6391275" y="1281113"/>
          <p14:tracePt t="38928" x="6400800" y="1281113"/>
          <p14:tracePt t="38934" x="6415088" y="1281113"/>
          <p14:tracePt t="38942" x="6429375" y="1281113"/>
          <p14:tracePt t="38956" x="6453188" y="1285875"/>
          <p14:tracePt t="38973" x="6477000" y="1300163"/>
          <p14:tracePt t="39006" x="6510338" y="1323975"/>
          <p14:tracePt t="39023" x="6538913" y="1333500"/>
          <p14:tracePt t="39040" x="6591300" y="1333500"/>
          <p14:tracePt t="39056" x="6677025" y="1328738"/>
          <p14:tracePt t="39073" x="6710363" y="1323975"/>
          <p14:tracePt t="39090" x="6729413" y="1319213"/>
          <p14:tracePt t="39106" x="6738938" y="1319213"/>
          <p14:tracePt t="39123" x="6738938" y="1314450"/>
          <p14:tracePt t="39140" x="6743700" y="1314450"/>
          <p14:tracePt t="39156" x="6743700" y="1309688"/>
          <p14:tracePt t="39199" x="6738938" y="1309688"/>
          <p14:tracePt t="39206" x="6729413" y="1304925"/>
          <p14:tracePt t="39223" x="6724650" y="1300163"/>
          <p14:tracePt t="39240" x="6715125" y="1300163"/>
          <p14:tracePt t="39256" x="6705600" y="1295400"/>
          <p14:tracePt t="39290" x="6696075" y="1295400"/>
          <p14:tracePt t="39323" x="6696075" y="1290638"/>
          <p14:tracePt t="39340" x="6691313" y="1290638"/>
          <p14:tracePt t="39377" x="6686550" y="1290638"/>
          <p14:tracePt t="39399" x="6681788" y="1290638"/>
          <p14:tracePt t="39427" x="6677025" y="1290638"/>
          <p14:tracePt t="39492" x="6672263" y="1290638"/>
          <p14:tracePt t="39557" x="6667500" y="1290638"/>
          <p14:tracePt t="39585" x="6667500" y="1285875"/>
          <p14:tracePt t="39592" x="6662738" y="1285875"/>
          <p14:tracePt t="39685" x="6662738" y="1281113"/>
          <p14:tracePt t="39735" x="6657975" y="1281113"/>
          <p14:tracePt t="40292" x="6553200" y="1281113"/>
          <p14:tracePt t="40299" x="6424613" y="1281113"/>
          <p14:tracePt t="40306" x="6267450" y="1281113"/>
          <p14:tracePt t="40323" x="5881688" y="1281113"/>
          <p14:tracePt t="40339" x="5443538" y="1276350"/>
          <p14:tracePt t="40356" x="4819650" y="1266825"/>
          <p14:tracePt t="40373" x="4457700" y="1257300"/>
          <p14:tracePt t="40389" x="4195763" y="1247775"/>
          <p14:tracePt t="40406" x="3933825" y="1243013"/>
          <p14:tracePt t="40423" x="3833813" y="1233488"/>
          <p14:tracePt t="40439" x="3781425" y="1219200"/>
          <p14:tracePt t="40456" x="3719513" y="1209675"/>
          <p14:tracePt t="40473" x="3695700" y="1204913"/>
          <p14:tracePt t="40489" x="3676650" y="1195388"/>
          <p14:tracePt t="40506" x="3667125" y="1195388"/>
          <p14:tracePt t="40522" x="3662363" y="1195388"/>
          <p14:tracePt t="40556" x="3652838" y="1195388"/>
          <p14:tracePt t="40572" x="3648075" y="1195388"/>
          <p14:tracePt t="40589" x="3643313" y="1195388"/>
          <p14:tracePt t="40606" x="3638550" y="1195388"/>
          <p14:tracePt t="40635" x="3633788" y="1195388"/>
          <p14:tracePt t="40663" x="3633788" y="1200150"/>
          <p14:tracePt t="40685" x="3638550" y="1200150"/>
          <p14:tracePt t="40692" x="3643313" y="1204913"/>
          <p14:tracePt t="40706" x="3657600" y="1204913"/>
          <p14:tracePt t="40722" x="3671888" y="1204913"/>
          <p14:tracePt t="40756" x="3748088" y="1190625"/>
          <p14:tracePt t="40773" x="3795713" y="1195388"/>
          <p14:tracePt t="40789" x="3867150" y="1209675"/>
          <p14:tracePt t="40806" x="3995738" y="1228725"/>
          <p14:tracePt t="40822" x="4062413" y="1238250"/>
          <p14:tracePt t="40839" x="4124325" y="1243013"/>
          <p14:tracePt t="40856" x="4200525" y="1247775"/>
          <p14:tracePt t="40872" x="4233863" y="1252538"/>
          <p14:tracePt t="40889" x="4257675" y="1257300"/>
          <p14:tracePt t="40906" x="4267200" y="1262063"/>
          <p14:tracePt t="40922" x="4271963" y="1262063"/>
          <p14:tracePt t="40978" x="4176713" y="1276350"/>
          <p14:tracePt t="40992" x="4119563" y="1266825"/>
          <p14:tracePt t="41007" x="4071938" y="1252538"/>
          <p14:tracePt t="41013" x="4052888" y="1247775"/>
          <p14:tracePt t="41022" x="4024313" y="1243013"/>
          <p14:tracePt t="41039" x="3957638" y="1233488"/>
          <p14:tracePt t="41056" x="3862388" y="1228725"/>
          <p14:tracePt t="41072" x="3814763" y="1228725"/>
          <p14:tracePt t="41089" x="3781425" y="1228725"/>
          <p14:tracePt t="41106" x="3752850" y="1233488"/>
          <p14:tracePt t="41122" x="3748088" y="1233488"/>
          <p14:tracePt t="41139" x="3743325" y="1233488"/>
          <p14:tracePt t="41177" x="3748088" y="1233488"/>
          <p14:tracePt t="41189" x="3757613" y="1233488"/>
          <p14:tracePt t="41206" x="3771900" y="1233488"/>
          <p14:tracePt t="41239" x="3814763" y="1233488"/>
          <p14:tracePt t="41256" x="3905250" y="1257300"/>
          <p14:tracePt t="41272" x="3962400" y="1271588"/>
          <p14:tracePt t="41289" x="4010025" y="1281113"/>
          <p14:tracePt t="41306" x="4057650" y="1295400"/>
          <p14:tracePt t="41322" x="4076700" y="1295400"/>
          <p14:tracePt t="41339" x="4081463" y="1295400"/>
          <p14:tracePt t="41356" x="4090988" y="1295400"/>
          <p14:tracePt t="41389" x="4100513" y="1295400"/>
          <p14:tracePt t="41449" x="4029075" y="1281113"/>
          <p14:tracePt t="41463" x="3981450" y="1276350"/>
          <p14:tracePt t="41472" x="3971925" y="1271588"/>
          <p14:tracePt t="41489" x="3952875" y="1266825"/>
          <p14:tracePt t="41506" x="3933825" y="1262063"/>
          <p14:tracePt t="41522" x="3924300" y="1262063"/>
          <p14:tracePt t="41539" x="3919538" y="1262063"/>
          <p14:tracePt t="41607" x="3929063" y="1266825"/>
          <p14:tracePt t="41613" x="3938588" y="1271588"/>
          <p14:tracePt t="41622" x="3943350" y="1276350"/>
          <p14:tracePt t="41639" x="3962400" y="1285875"/>
          <p14:tracePt t="41656" x="3971925" y="1285875"/>
          <p14:tracePt t="41724" x="4014788" y="1290638"/>
          <p14:tracePt t="41730" x="4029075" y="1290638"/>
          <p14:tracePt t="41739" x="4038600" y="1290638"/>
          <p14:tracePt t="41756" x="4071938" y="1300163"/>
          <p14:tracePt t="41772" x="4086225" y="1304925"/>
          <p14:tracePt t="41789" x="4100513" y="1309688"/>
          <p14:tracePt t="41805" x="4105275" y="1314450"/>
          <p14:tracePt t="41822" x="4110038" y="1323975"/>
          <p14:tracePt t="41849" x="4014788" y="1338263"/>
          <p14:tracePt t="41863" x="3971925" y="1328738"/>
          <p14:tracePt t="41872" x="3962400" y="1314450"/>
          <p14:tracePt t="41889" x="3924300" y="1304925"/>
          <p14:tracePt t="41905" x="3886200" y="1295400"/>
          <p14:tracePt t="41922" x="3829050" y="1285875"/>
          <p14:tracePt t="41939" x="3810000" y="1285875"/>
          <p14:tracePt t="41955" x="3790950" y="1285875"/>
          <p14:tracePt t="42042" x="3795713" y="1285875"/>
          <p14:tracePt t="42049" x="3800475" y="1285875"/>
          <p14:tracePt t="42063" x="3805238" y="1285875"/>
          <p14:tracePt t="42078" x="3810000" y="1285875"/>
          <p14:tracePt t="42106" x="3814763" y="1285875"/>
          <p14:tracePt t="42121" x="3819525" y="1285875"/>
          <p14:tracePt t="42142" x="3824288" y="1285875"/>
          <p14:tracePt t="42199" x="3829050" y="1285875"/>
          <p14:tracePt t="42263" x="3833813" y="1285875"/>
          <p14:tracePt t="42299" x="3838575" y="1285875"/>
          <p14:tracePt t="42363" x="3843338" y="1285875"/>
          <p14:tracePt t="42435" x="3852863" y="1285875"/>
          <p14:tracePt t="42564" x="3857625" y="1285875"/>
          <p14:tracePt t="42642" x="3895725" y="1281113"/>
          <p14:tracePt t="42649" x="3910013" y="1281113"/>
          <p14:tracePt t="42656" x="3933825" y="1281113"/>
          <p14:tracePt t="42672" x="4033838" y="1271588"/>
          <p14:tracePt t="42689" x="4243388" y="1262063"/>
          <p14:tracePt t="42705" x="4505325" y="1262063"/>
          <p14:tracePt t="42722" x="4991100" y="1281113"/>
          <p14:tracePt t="42738" x="5305425" y="1290638"/>
          <p14:tracePt t="42755" x="5538788" y="1300163"/>
          <p14:tracePt t="42772" x="5843588" y="1295400"/>
          <p14:tracePt t="42788" x="5972175" y="1295400"/>
          <p14:tracePt t="42806" x="6148388" y="1290638"/>
          <p14:tracePt t="42822" x="6248400" y="1290638"/>
          <p14:tracePt t="42838" x="6343650" y="1295400"/>
          <p14:tracePt t="42855" x="6429375" y="1300163"/>
          <p14:tracePt t="42872" x="6519863" y="1309688"/>
          <p14:tracePt t="42888" x="6543675" y="1309688"/>
          <p14:tracePt t="42905" x="6553200" y="1309688"/>
          <p14:tracePt t="42922" x="6557963" y="1309688"/>
          <p14:tracePt t="42938" x="6562725" y="1309688"/>
          <p14:tracePt t="42956" x="6567488" y="1309688"/>
          <p14:tracePt t="42972" x="6572250" y="1314450"/>
          <p14:tracePt t="42988" x="6577013" y="1314450"/>
          <p14:tracePt t="43022" x="6581775" y="1314450"/>
          <p14:tracePt t="43085" x="6572250" y="1314450"/>
          <p14:tracePt t="43106" x="6538913" y="1319213"/>
          <p14:tracePt t="43113" x="6534150" y="1319213"/>
          <p14:tracePt t="43122" x="6524625" y="1323975"/>
          <p14:tracePt t="43138" x="6481763" y="1333500"/>
          <p14:tracePt t="43155" x="6453188" y="1343025"/>
          <p14:tracePt t="43172" x="6434138" y="1347788"/>
          <p14:tracePt t="43188" x="6429375" y="1347788"/>
          <p14:tracePt t="43205" x="6424613" y="1347788"/>
          <p14:tracePt t="43222" x="6424613" y="1352550"/>
          <p14:tracePt t="43238" x="6438900" y="1357313"/>
          <p14:tracePt t="43255" x="6453188" y="1366838"/>
          <p14:tracePt t="43272" x="6481763" y="1362075"/>
          <p14:tracePt t="43288" x="6496050" y="1357313"/>
          <p14:tracePt t="43305" x="6538913" y="1352550"/>
          <p14:tracePt t="43322" x="6577013" y="1343025"/>
          <p14:tracePt t="43338" x="6605588" y="1338263"/>
          <p14:tracePt t="43355" x="6638925" y="1333500"/>
          <p14:tracePt t="43372" x="6667500" y="1323975"/>
          <p14:tracePt t="43388" x="6672263" y="1323975"/>
          <p14:tracePt t="43405" x="6677025" y="1323975"/>
          <p14:tracePt t="43472" x="6672263" y="1323975"/>
          <p14:tracePt t="43479" x="6662738" y="1323975"/>
          <p14:tracePt t="43488" x="6648450" y="1323975"/>
          <p14:tracePt t="43505" x="6638925" y="1323975"/>
          <p14:tracePt t="43521" x="6600825" y="1328738"/>
          <p14:tracePt t="43538" x="6591300" y="1328738"/>
          <p14:tracePt t="43555" x="6586538" y="1328738"/>
          <p14:tracePt t="43571" x="6581775" y="1328738"/>
          <p14:tracePt t="43628" x="6591300" y="1333500"/>
          <p14:tracePt t="43635" x="6596063" y="1338263"/>
          <p14:tracePt t="43642" x="6610350" y="1343025"/>
          <p14:tracePt t="43655" x="6615113" y="1343025"/>
          <p14:tracePt t="43671" x="6648450" y="1352550"/>
          <p14:tracePt t="43688" x="6657975" y="1352550"/>
          <p14:tracePt t="43705" x="6667500" y="1362075"/>
          <p14:tracePt t="43721" x="6672263" y="1362075"/>
          <p14:tracePt t="43738" x="6677025" y="1362075"/>
          <p14:tracePt t="43755" x="6686550" y="1362075"/>
          <p14:tracePt t="43771" x="6705600" y="1366838"/>
          <p14:tracePt t="43788" x="6715125" y="1366838"/>
          <p14:tracePt t="43805" x="6719888" y="1366838"/>
          <p14:tracePt t="43821" x="6724650" y="1366838"/>
          <p14:tracePt t="43922" x="6724650" y="1371600"/>
          <p14:tracePt t="43992" x="6724650" y="1376363"/>
          <p14:tracePt t="44071" x="6719888" y="1376363"/>
          <p14:tracePt t="44113" x="6715125" y="1376363"/>
          <p14:tracePt t="44156" x="6710363" y="1376363"/>
          <p14:tracePt t="44278" x="6705600" y="1376363"/>
          <p14:tracePt t="44457" x="6700838" y="1376363"/>
          <p14:tracePt t="44678" x="6700838" y="1371600"/>
          <p14:tracePt t="44749" x="6696075" y="1371600"/>
          <p14:tracePt t="44835" x="6691313" y="1371600"/>
          <p14:tracePt t="44849" x="6691313" y="1366838"/>
          <p14:tracePt t="44892" x="6686550" y="1366838"/>
          <p14:tracePt t="44921" x="6686550" y="1362075"/>
          <p14:tracePt t="47378" x="6681788" y="1357313"/>
          <p14:tracePt t="47385" x="6672263" y="1352550"/>
          <p14:tracePt t="47393" x="6638925" y="1343025"/>
          <p14:tracePt t="47403" x="6538913" y="1333500"/>
          <p14:tracePt t="47420" x="6296025" y="1314450"/>
          <p14:tracePt t="47437" x="5976938" y="1295400"/>
          <p14:tracePt t="47454" x="5643563" y="1262063"/>
          <p14:tracePt t="47470" x="5253038" y="1252538"/>
          <p14:tracePt t="47472" x="5019675" y="1252538"/>
          <p14:tracePt t="47487" x="4648200" y="1252538"/>
          <p14:tracePt t="47503" x="4357688" y="1262063"/>
          <p14:tracePt t="47520" x="4233863" y="1281113"/>
          <p14:tracePt t="47537" x="4167188" y="1285875"/>
          <p14:tracePt t="47553" x="4162425" y="1285875"/>
          <p14:tracePt t="47587" x="4176713" y="1276350"/>
          <p14:tracePt t="47603" x="4186238" y="1271588"/>
          <p14:tracePt t="47620" x="4191000" y="1262063"/>
          <p14:tracePt t="47637" x="4195763" y="1262063"/>
          <p14:tracePt t="47654" x="4200525" y="1257300"/>
          <p14:tracePt t="47692" x="4214813" y="1257300"/>
          <p14:tracePt t="47703" x="4219575" y="1257300"/>
          <p14:tracePt t="47720" x="4219575" y="1262063"/>
          <p14:tracePt t="47737" x="4229100" y="1262063"/>
          <p14:tracePt t="47753" x="4238625" y="1266825"/>
          <p14:tracePt t="47770" x="4262438" y="1266825"/>
          <p14:tracePt t="47787" x="4386263" y="1266825"/>
          <p14:tracePt t="47803" x="4481513" y="1266825"/>
          <p14:tracePt t="47820" x="4576763" y="1266825"/>
          <p14:tracePt t="47837" x="4700588" y="1266825"/>
          <p14:tracePt t="47853" x="4748213" y="1266825"/>
          <p14:tracePt t="47870" x="4786313" y="1266825"/>
          <p14:tracePt t="47887" x="4838700" y="1266825"/>
          <p14:tracePt t="47903" x="4881563" y="1271588"/>
          <p14:tracePt t="47920" x="4938713" y="1276350"/>
          <p14:tracePt t="47937" x="5014913" y="1290638"/>
          <p14:tracePt t="47953" x="5038725" y="1295400"/>
          <p14:tracePt t="47970" x="5057775" y="1300163"/>
          <p14:tracePt t="47971" x="5067300" y="1300163"/>
          <p14:tracePt t="47987" x="5110163" y="1300163"/>
          <p14:tracePt t="48003" x="5167313" y="1300163"/>
          <p14:tracePt t="48020" x="5238750" y="1304925"/>
          <p14:tracePt t="48037" x="5362575" y="1309688"/>
          <p14:tracePt t="48053" x="5448300" y="1319213"/>
          <p14:tracePt t="48070" x="5538788" y="1323975"/>
          <p14:tracePt t="48087" x="5657850" y="1333500"/>
          <p14:tracePt t="48104" x="5757863" y="1338263"/>
          <p14:tracePt t="48120" x="5819775" y="1338263"/>
          <p14:tracePt t="48137" x="5910263" y="1328738"/>
          <p14:tracePt t="48153" x="5995988" y="1319213"/>
          <p14:tracePt t="48170" x="6086475" y="1314450"/>
          <p14:tracePt t="48187" x="6219825" y="1309688"/>
          <p14:tracePt t="48203" x="6272213" y="1309688"/>
          <p14:tracePt t="48220" x="6319838" y="1309688"/>
          <p14:tracePt t="48237" x="6353175" y="1309688"/>
          <p14:tracePt t="48253" x="6362700" y="1309688"/>
          <p14:tracePt t="48300" x="6372225" y="1309688"/>
          <p14:tracePt t="48743" x="6391275" y="1309688"/>
          <p14:tracePt t="48750" x="6424613" y="1309688"/>
          <p14:tracePt t="48757" x="6443663" y="1304925"/>
          <p14:tracePt t="48770" x="6477000" y="1300163"/>
          <p14:tracePt t="48786" x="6543675" y="1281113"/>
          <p14:tracePt t="48803" x="6567488" y="1276350"/>
          <p14:tracePt t="48820" x="6577013" y="1271588"/>
          <p14:tracePt t="48836" x="6586538" y="1271588"/>
          <p14:tracePt t="48870" x="6591300" y="1271588"/>
          <p14:tracePt t="48929" x="6596063" y="1271588"/>
          <p14:tracePt t="49271" x="6338888" y="1281113"/>
          <p14:tracePt t="49278" x="6143625" y="1281113"/>
          <p14:tracePt t="49286" x="5910263" y="1290638"/>
          <p14:tracePt t="49303" x="5381625" y="1290638"/>
          <p14:tracePt t="49320" x="4786313" y="1281113"/>
          <p14:tracePt t="49336" x="3910013" y="1262063"/>
          <p14:tracePt t="49353" x="3467100" y="1276350"/>
          <p14:tracePt t="49370" x="3176588" y="1290638"/>
          <p14:tracePt t="49386" x="2995613" y="1309688"/>
          <p14:tracePt t="49403" x="2928938" y="1314450"/>
          <p14:tracePt t="49420" x="2890838" y="1314450"/>
          <p14:tracePt t="49436" x="2867025" y="1314450"/>
          <p14:tracePt t="49453" x="2857500" y="1309688"/>
          <p14:tracePt t="49469" x="2852738" y="1309688"/>
          <p14:tracePt t="49503" x="2847975" y="1309688"/>
          <p14:tracePt t="49543" x="2843213" y="1309688"/>
          <p14:tracePt t="49550" x="2843213" y="1304925"/>
          <p14:tracePt t="49586" x="2838450" y="1304925"/>
          <p14:tracePt t="49651" x="2838450" y="1300163"/>
          <p14:tracePt t="49693" x="2843213" y="1300163"/>
          <p14:tracePt t="49700" x="2847975" y="1300163"/>
          <p14:tracePt t="49707" x="2852738" y="1300163"/>
          <p14:tracePt t="49719" x="2852738" y="1295400"/>
          <p14:tracePt t="49736" x="2867025" y="1295400"/>
          <p14:tracePt t="49753" x="2871788" y="1295400"/>
          <p14:tracePt t="49769" x="2876550" y="1295400"/>
          <p14:tracePt t="49786" x="2881313" y="1290638"/>
          <p14:tracePt t="49803" x="2886075" y="1290638"/>
          <p14:tracePt t="49836" x="2919413" y="1290638"/>
          <p14:tracePt t="49853" x="2933700" y="1290638"/>
          <p14:tracePt t="49869" x="2947988" y="1290638"/>
          <p14:tracePt t="49886" x="2967038" y="1295400"/>
          <p14:tracePt t="49903" x="2976563" y="1295400"/>
          <p14:tracePt t="49936" x="2981325" y="1295400"/>
          <p14:tracePt t="49986" x="2986088" y="1295400"/>
          <p14:tracePt t="50014" x="2986088" y="1300163"/>
          <p14:tracePt t="50022" x="2990850" y="1300163"/>
          <p14:tracePt t="50086" x="2990850" y="1304925"/>
          <p14:tracePt t="50093" x="2986088" y="1304925"/>
          <p14:tracePt t="50386" x="2900363" y="1314450"/>
          <p14:tracePt t="50393" x="2781300" y="1323975"/>
          <p14:tracePt t="50403" x="2671763" y="1328738"/>
          <p14:tracePt t="50419" x="2400300" y="1338263"/>
          <p14:tracePt t="50436" x="2047875" y="1338263"/>
          <p14:tracePt t="50453" x="1890713" y="1328738"/>
          <p14:tracePt t="50469" x="1785938" y="1319213"/>
          <p14:tracePt t="50486" x="1685925" y="1300163"/>
          <p14:tracePt t="50502" x="1652588" y="1295400"/>
          <p14:tracePt t="50519" x="1638300" y="1290638"/>
          <p14:tracePt t="50536" x="1628775" y="1285875"/>
          <p14:tracePt t="50552" x="1624013" y="1285875"/>
          <p14:tracePt t="50571" x="1628775" y="1285875"/>
          <p14:tracePt t="50586" x="1628775" y="1276350"/>
          <p14:tracePt t="50602" x="1633538" y="1276350"/>
          <p14:tracePt t="50619" x="1647825" y="1276350"/>
          <p14:tracePt t="50636" x="1676400" y="1285875"/>
          <p14:tracePt t="50652" x="1695450" y="1285875"/>
          <p14:tracePt t="50669" x="1709738" y="1290638"/>
          <p14:tracePt t="50686" x="1714500" y="1295400"/>
          <p14:tracePt t="50702" x="1743075" y="1300163"/>
          <p14:tracePt t="50719" x="1781175" y="1300163"/>
          <p14:tracePt t="50736" x="1938338" y="1276350"/>
          <p14:tracePt t="50752" x="2062163" y="1262063"/>
          <p14:tracePt t="50769" x="2205038" y="1247775"/>
          <p14:tracePt t="50786" x="2362200" y="1238250"/>
          <p14:tracePt t="50802" x="2428875" y="1233488"/>
          <p14:tracePt t="50819" x="2490788" y="1233488"/>
          <p14:tracePt t="50836" x="2533650" y="1228725"/>
          <p14:tracePt t="50852" x="2538413" y="1228725"/>
          <p14:tracePt t="50869" x="2547938" y="1228725"/>
          <p14:tracePt t="50886" x="2552700" y="1228725"/>
          <p14:tracePt t="50919" x="2557463" y="1228725"/>
          <p14:tracePt t="50936" x="2562225" y="1228725"/>
          <p14:tracePt t="50952" x="2566988" y="1228725"/>
          <p14:tracePt t="50969" x="2581275" y="1228725"/>
          <p14:tracePt t="50986" x="2619375" y="1228725"/>
          <p14:tracePt t="51002" x="2643188" y="1228725"/>
          <p14:tracePt t="51019" x="2667000" y="1228725"/>
          <p14:tracePt t="51036" x="2681288" y="1228725"/>
          <p14:tracePt t="51052" x="2695575" y="1228725"/>
          <p14:tracePt t="51069" x="2724150" y="1233488"/>
          <p14:tracePt t="51086" x="2776538" y="1238250"/>
          <p14:tracePt t="51102" x="2824163" y="1243013"/>
          <p14:tracePt t="51119" x="2890838" y="1252538"/>
          <p14:tracePt t="51136" x="2990850" y="1271588"/>
          <p14:tracePt t="51152" x="3028950" y="1276350"/>
          <p14:tracePt t="51169" x="3062288" y="1285875"/>
          <p14:tracePt t="51186" x="3090863" y="1295400"/>
          <p14:tracePt t="51202" x="3105150" y="1295400"/>
          <p14:tracePt t="51219" x="3109913" y="1300163"/>
          <p14:tracePt t="51252" x="3114675" y="1300163"/>
          <p14:tracePt t="51650" x="3176588" y="1285875"/>
          <p14:tracePt t="51658" x="3305175" y="1257300"/>
          <p14:tracePt t="51669" x="3424238" y="1219200"/>
          <p14:tracePt t="51685" x="3914775" y="1128713"/>
          <p14:tracePt t="51702" x="4314825" y="1066800"/>
          <p14:tracePt t="51719" x="4710113" y="1033463"/>
          <p14:tracePt t="51735" x="5295900" y="1023938"/>
          <p14:tracePt t="51752" x="5648325" y="1028700"/>
          <p14:tracePt t="51769" x="5924550" y="1047750"/>
          <p14:tracePt t="51785" x="6253163" y="1085850"/>
          <p14:tracePt t="51802" x="6386513" y="1100138"/>
          <p14:tracePt t="51819" x="6500813" y="1109663"/>
          <p14:tracePt t="51835" x="6634163" y="1133475"/>
          <p14:tracePt t="51852" x="6686550" y="1143000"/>
          <p14:tracePt t="51869" x="6719888" y="1147763"/>
          <p14:tracePt t="51885" x="6772275" y="1162050"/>
          <p14:tracePt t="51902" x="6815138" y="1162050"/>
          <p14:tracePt t="51919" x="6858000" y="1171575"/>
          <p14:tracePt t="51935" x="6915150" y="1181100"/>
          <p14:tracePt t="51952" x="6948488" y="1185863"/>
          <p14:tracePt t="51969" x="6967538" y="1185863"/>
          <p14:tracePt t="51985" x="6977063" y="1190625"/>
          <p14:tracePt t="52002" x="6981825" y="1195388"/>
          <p14:tracePt t="52019" x="6986588" y="1195388"/>
          <p14:tracePt t="52057" x="6986588" y="1200150"/>
          <p14:tracePt t="52078" x="6986588" y="1204913"/>
          <p14:tracePt t="52107" x="6981825" y="1209675"/>
          <p14:tracePt t="52122" x="6977063" y="1214438"/>
          <p14:tracePt t="52136" x="6972300" y="1214438"/>
          <p14:tracePt t="52143" x="6967538" y="1219200"/>
          <p14:tracePt t="52152" x="6962775" y="1219200"/>
          <p14:tracePt t="52171" x="6958013" y="1219200"/>
          <p14:tracePt t="52186" x="6948488" y="1219200"/>
          <p14:tracePt t="52207" x="6943725" y="1219200"/>
          <p14:tracePt t="52221" x="6938963" y="1219200"/>
          <p14:tracePt t="52235" x="6934200" y="1219200"/>
          <p14:tracePt t="52252" x="6929438" y="1219200"/>
          <p14:tracePt t="52269" x="6919913" y="1214438"/>
          <p14:tracePt t="52285" x="6915150" y="1214438"/>
          <p14:tracePt t="52302" x="6910388" y="1209675"/>
          <p14:tracePt t="52319" x="6900863" y="1204913"/>
          <p14:tracePt t="52335" x="6891338" y="1200150"/>
          <p14:tracePt t="52352" x="6886575" y="1200150"/>
          <p14:tracePt t="52385" x="6762750" y="1185863"/>
          <p14:tracePt t="52402" x="6648450" y="1181100"/>
          <p14:tracePt t="52418" x="6510338" y="1181100"/>
          <p14:tracePt t="52435" x="6262688" y="1181100"/>
          <p14:tracePt t="52452" x="6076950" y="1190625"/>
          <p14:tracePt t="52469" x="5843588" y="1195388"/>
          <p14:tracePt t="52485" x="5524500" y="1204913"/>
          <p14:tracePt t="52502" x="5262563" y="1209675"/>
          <p14:tracePt t="52518" x="4981575" y="1209675"/>
          <p14:tracePt t="52535" x="4662488" y="1214438"/>
          <p14:tracePt t="52552" x="4510088" y="1214438"/>
          <p14:tracePt t="52569" x="4410075" y="1214438"/>
          <p14:tracePt t="52585" x="4300538" y="1214438"/>
          <p14:tracePt t="52602" x="4248150" y="1219200"/>
          <p14:tracePt t="52618" x="4219575" y="1223963"/>
          <p14:tracePt t="52635" x="4191000" y="1223963"/>
          <p14:tracePt t="52652" x="4181475" y="1223963"/>
          <p14:tracePt t="52668" x="4176713" y="1223963"/>
          <p14:tracePt t="52685" x="4167188" y="1223963"/>
          <p14:tracePt t="52702" x="4148138" y="1223963"/>
          <p14:tracePt t="52718" x="4124325" y="1223963"/>
          <p14:tracePt t="52735" x="4076700" y="1219200"/>
          <p14:tracePt t="52752" x="4043363" y="1219200"/>
          <p14:tracePt t="52768" x="4014788" y="1219200"/>
          <p14:tracePt t="52785" x="3986213" y="1214438"/>
          <p14:tracePt t="52802" x="3962400" y="1214438"/>
          <p14:tracePt t="52818" x="3952875" y="1214438"/>
          <p14:tracePt t="52835" x="3943350" y="1214438"/>
          <p14:tracePt t="52852" x="3933825" y="1214438"/>
          <p14:tracePt t="52885" x="3929063" y="1214438"/>
          <p14:tracePt t="53472" x="3886200" y="1223963"/>
          <p14:tracePt t="53479" x="3800475" y="1247775"/>
          <p14:tracePt t="53486" x="3667125" y="1295400"/>
          <p14:tracePt t="53501" x="3390900" y="1400175"/>
          <p14:tracePt t="53518" x="3062288" y="1524000"/>
          <p14:tracePt t="53535" x="2771775" y="1619250"/>
          <p14:tracePt t="53551" x="2362200" y="1762125"/>
          <p14:tracePt t="53568" x="2138363" y="1843088"/>
          <p14:tracePt t="53585" x="1957388" y="1914525"/>
          <p14:tracePt t="53601" x="1733550" y="2009775"/>
          <p14:tracePt t="53618" x="1633538" y="2047875"/>
          <p14:tracePt t="53635" x="1581150" y="2071688"/>
          <p14:tracePt t="53651" x="1533525" y="2090738"/>
          <p14:tracePt t="53668" x="1519238" y="2090738"/>
          <p14:tracePt t="53685" x="1514475" y="2090738"/>
          <p14:tracePt t="53721" x="1514475" y="2095500"/>
          <p14:tracePt t="53750" x="1509713" y="2095500"/>
          <p14:tracePt t="53772" x="1509713" y="2100263"/>
          <p14:tracePt t="53779" x="1490663" y="2114550"/>
          <p14:tracePt t="53786" x="1466850" y="2124075"/>
          <p14:tracePt t="53801" x="1443038" y="2138363"/>
          <p14:tracePt t="53818" x="1428750" y="2147888"/>
          <p14:tracePt t="53835" x="1419225" y="2152650"/>
          <p14:tracePt t="53851" x="1414463" y="2152650"/>
          <p14:tracePt t="53868" x="1414463" y="2157413"/>
          <p14:tracePt t="53907" x="1414463" y="2162175"/>
          <p14:tracePt t="53918" x="1419225" y="2166938"/>
          <p14:tracePt t="53935" x="1428750" y="2171700"/>
          <p14:tracePt t="53952" x="1443038" y="2181225"/>
          <p14:tracePt t="53968" x="1457325" y="2190750"/>
          <p14:tracePt t="53985" x="1466850" y="2190750"/>
          <p14:tracePt t="54001" x="1481138" y="2195513"/>
          <p14:tracePt t="54018" x="1485900" y="2195513"/>
          <p14:tracePt t="54035" x="1495425" y="2195513"/>
          <p14:tracePt t="54051" x="1504950" y="2200275"/>
          <p14:tracePt t="54068" x="1509713" y="2209800"/>
          <p14:tracePt t="54085" x="1514475" y="2214563"/>
          <p14:tracePt t="54101" x="1524000" y="2224088"/>
          <p14:tracePt t="54118" x="1524000" y="2228850"/>
          <p14:tracePt t="54135" x="1528763" y="2243138"/>
          <p14:tracePt t="54151" x="1543050" y="2252663"/>
          <p14:tracePt t="54185" x="1547813" y="2257425"/>
          <p14:tracePt t="54201" x="1552575" y="2266950"/>
          <p14:tracePt t="54243" x="1557338" y="2266950"/>
          <p14:tracePt t="54315" x="1562100" y="2266950"/>
          <p14:tracePt t="54414" x="1562100" y="2262188"/>
          <p14:tracePt t="54429" x="1562100" y="2257425"/>
          <p14:tracePt t="54450" x="1562100" y="2252663"/>
          <p14:tracePt t="54472" x="1562100" y="2247900"/>
          <p14:tracePt t="54500" x="1557338" y="2243138"/>
          <p14:tracePt t="54514" x="1557338" y="2238375"/>
          <p14:tracePt t="54522" x="1557338" y="2233613"/>
          <p14:tracePt t="54557" x="1557338" y="2228850"/>
          <p14:tracePt t="54615" x="1552575" y="2228850"/>
          <p14:tracePt t="54622" x="1552575" y="2224088"/>
          <p14:tracePt t="54657" x="1552575" y="2219325"/>
          <p14:tracePt t="54736" x="1552575" y="2214563"/>
          <p14:tracePt t="54743" x="1547813" y="2214563"/>
          <p14:tracePt t="59008" x="1666875" y="2157413"/>
          <p14:tracePt t="59015" x="1890713" y="2066925"/>
          <p14:tracePt t="59022" x="2143125" y="1957388"/>
          <p14:tracePt t="59033" x="2405063" y="1852613"/>
          <p14:tracePt t="59050" x="2971800" y="1676400"/>
          <p14:tracePt t="59066" x="3890963" y="1457325"/>
          <p14:tracePt t="59083" x="4500563" y="1352550"/>
          <p14:tracePt t="59100" x="5062538" y="1281113"/>
          <p14:tracePt t="59116" x="5748338" y="1228725"/>
          <p14:tracePt t="59133" x="6024563" y="1223963"/>
          <p14:tracePt t="59150" x="6153150" y="1228725"/>
          <p14:tracePt t="59166" x="6205538" y="1238250"/>
          <p14:tracePt t="59183" x="6215063" y="1238250"/>
          <p14:tracePt t="59199" x="6219825" y="1247775"/>
          <p14:tracePt t="59216" x="6281738" y="1257300"/>
          <p14:tracePt t="59233" x="6329363" y="1266825"/>
          <p14:tracePt t="59250" x="6376988" y="1266825"/>
          <p14:tracePt t="59266" x="6429375" y="1271588"/>
          <p14:tracePt t="59283" x="6481763" y="1262063"/>
          <p14:tracePt t="59300" x="6553200" y="1233488"/>
          <p14:tracePt t="59316" x="6600825" y="1219200"/>
          <p14:tracePt t="59333" x="6648450" y="1204913"/>
          <p14:tracePt t="59350" x="6700838" y="1185863"/>
          <p14:tracePt t="59366" x="6762750" y="1171575"/>
          <p14:tracePt t="59383" x="6777038" y="1166813"/>
          <p14:tracePt t="59400" x="6786563" y="1166813"/>
          <p14:tracePt t="59416" x="6791325" y="1166813"/>
          <p14:tracePt t="59536" x="6781800" y="1166813"/>
          <p14:tracePt t="59543" x="6777038" y="1166813"/>
          <p14:tracePt t="59550" x="6772275" y="1166813"/>
          <p14:tracePt t="59566" x="6762750" y="1171575"/>
          <p14:tracePt t="59583" x="6748463" y="1171575"/>
          <p14:tracePt t="59599" x="6710363" y="1181100"/>
          <p14:tracePt t="59616" x="6577013" y="1238250"/>
          <p14:tracePt t="59633" x="6472238" y="1285875"/>
          <p14:tracePt t="59649" x="6324600" y="1338263"/>
          <p14:tracePt t="59666" x="6176963" y="1423988"/>
          <p14:tracePt t="59683" x="6129338" y="1447800"/>
          <p14:tracePt t="59699" x="6115050" y="1462088"/>
          <p14:tracePt t="59716" x="6110288" y="1471613"/>
          <p14:tracePt t="59750" x="6119813" y="1471613"/>
          <p14:tracePt t="59766" x="6148388" y="1447800"/>
          <p14:tracePt t="59783" x="6229350" y="1400175"/>
          <p14:tracePt t="59799" x="6281738" y="1376363"/>
          <p14:tracePt t="59816" x="6353175" y="1333500"/>
          <p14:tracePt t="59833" x="6386513" y="1309688"/>
          <p14:tracePt t="59849" x="6429375" y="1295400"/>
          <p14:tracePt t="59866" x="6462713" y="1281113"/>
          <p14:tracePt t="59883" x="6467475" y="1281113"/>
          <p14:tracePt t="59899" x="6472238" y="1281113"/>
          <p14:tracePt t="59951" x="6462713" y="1285875"/>
          <p14:tracePt t="59972" x="6410325" y="1285875"/>
          <p14:tracePt t="59986" x="6386513" y="1281113"/>
          <p14:tracePt t="59993" x="6329363" y="1276350"/>
          <p14:tracePt t="60001" x="6219825" y="1262063"/>
          <p14:tracePt t="60016" x="5919788" y="1252538"/>
          <p14:tracePt t="60033" x="5610225" y="1223963"/>
          <p14:tracePt t="60049" x="5257800" y="1204913"/>
          <p14:tracePt t="60066" x="4710113" y="1195388"/>
          <p14:tracePt t="60083" x="4371975" y="1209675"/>
          <p14:tracePt t="60099" x="4138613" y="1238250"/>
          <p14:tracePt t="60116" x="3871913" y="1271588"/>
          <p14:tracePt t="60133" x="3790950" y="1285875"/>
          <p14:tracePt t="60149" x="3762375" y="1285875"/>
          <p14:tracePt t="60166" x="3752850" y="1285875"/>
          <p14:tracePt t="60322" x="3748088" y="1285875"/>
          <p14:tracePt t="60329" x="3748088" y="1281113"/>
          <p14:tracePt t="60387" x="3743325" y="1281113"/>
          <p14:tracePt t="60436" x="3748088" y="1276350"/>
          <p14:tracePt t="60480" x="3795713" y="1276350"/>
          <p14:tracePt t="60486" x="3833813" y="1276350"/>
          <p14:tracePt t="60499" x="3862388" y="1276350"/>
          <p14:tracePt t="60516" x="3981450" y="1276350"/>
          <p14:tracePt t="60532" x="4067175" y="1276350"/>
          <p14:tracePt t="60549" x="4143375" y="1276350"/>
          <p14:tracePt t="60566" x="4200525" y="1262063"/>
          <p14:tracePt t="60582" x="4219575" y="1262063"/>
          <p14:tracePt t="60599" x="4224338" y="1262063"/>
          <p14:tracePt t="60643" x="4219575" y="1257300"/>
          <p14:tracePt t="60651" x="4200525" y="1257300"/>
          <p14:tracePt t="60672" x="4095750" y="1252538"/>
          <p14:tracePt t="60686" x="4043363" y="1243013"/>
          <p14:tracePt t="60699" x="4024313" y="1238250"/>
          <p14:tracePt t="60716" x="3971925" y="1223963"/>
          <p14:tracePt t="60732" x="3910013" y="1223963"/>
          <p14:tracePt t="60749" x="3838575" y="1219200"/>
          <p14:tracePt t="60766" x="3781425" y="1219200"/>
          <p14:tracePt t="60782" x="3767138" y="1219200"/>
          <p14:tracePt t="60799" x="3762375" y="1219200"/>
          <p14:tracePt t="60858" x="3767138" y="1219200"/>
          <p14:tracePt t="60865" x="3776663" y="1223963"/>
          <p14:tracePt t="60872" x="3781425" y="1228725"/>
          <p14:tracePt t="60882" x="3786188" y="1228725"/>
          <p14:tracePt t="60899" x="3795713" y="1228725"/>
          <p14:tracePt t="60944" x="3895725" y="1228725"/>
          <p14:tracePt t="60951" x="3900488" y="1228725"/>
          <p14:tracePt t="60967" x="3924300" y="1228725"/>
          <p14:tracePt t="60982" x="3952875" y="1228725"/>
          <p14:tracePt t="60999" x="3971925" y="1228725"/>
          <p14:tracePt t="61016" x="3995738" y="1233488"/>
          <p14:tracePt t="61032" x="4000500" y="1238250"/>
          <p14:tracePt t="61066" x="4005263" y="1238250"/>
          <p14:tracePt t="61082" x="4010025" y="1243013"/>
          <p14:tracePt t="61099" x="4010025" y="1257300"/>
          <p14:tracePt t="61116" x="4010025" y="1262063"/>
          <p14:tracePt t="61137" x="3986213" y="1271588"/>
          <p14:tracePt t="61151" x="3952875" y="1271588"/>
          <p14:tracePt t="61165" x="3933825" y="1271588"/>
          <p14:tracePt t="61199" x="3905250" y="1266825"/>
          <p14:tracePt t="61215" x="3900488" y="1266825"/>
          <p14:tracePt t="61236" x="3895725" y="1266825"/>
          <p14:tracePt t="61322" x="3900488" y="1266825"/>
          <p14:tracePt t="61336" x="3905250" y="1266825"/>
          <p14:tracePt t="61351" x="3910013" y="1266825"/>
          <p14:tracePt t="61372" x="3914775" y="1266825"/>
          <p14:tracePt t="61415" x="3919538" y="1266825"/>
          <p14:tracePt t="65801" x="0" y="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Choice  —  Q9 &amp; Q10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Q8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When calculating NOI, mortgage (debt service) payments are: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Deducted before arriving at NOI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Not deducted — NOI is before debt service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Added back to NOI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NOI is calculated BEFORE deducting debt service (mortgage payments).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Q9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Holding NOI constant, a lower cap rate results in: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A higher property value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A lower property value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No change in value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= NOI ÷ Cap Rate; a lower denominator gives a higher result.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19273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70"/>
    </mc:Choice>
    <mc:Fallback xmlns="">
      <p:transition spd="slow" advTm="883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64" x="2800350" y="2590800"/>
          <p14:tracePt t="5779" x="2814638" y="2538413"/>
          <p14:tracePt t="5786" x="2833688" y="2462213"/>
          <p14:tracePt t="5801" x="2876550" y="2281238"/>
          <p14:tracePt t="5817" x="2909888" y="2057400"/>
          <p14:tracePt t="5834" x="2943225" y="1871663"/>
          <p14:tracePt t="5850" x="2967038" y="1643063"/>
          <p14:tracePt t="5867" x="2971800" y="1538288"/>
          <p14:tracePt t="5884" x="2986088" y="1447800"/>
          <p14:tracePt t="5900" x="3000375" y="1333500"/>
          <p14:tracePt t="5917" x="3005138" y="1281113"/>
          <p14:tracePt t="5934" x="3005138" y="1247775"/>
          <p14:tracePt t="5950" x="3009900" y="1219200"/>
          <p14:tracePt t="5967" x="3009900" y="1214438"/>
          <p14:tracePt t="6000" x="3009900" y="1209675"/>
          <p14:tracePt t="6022" x="3009900" y="1204913"/>
          <p14:tracePt t="6050" x="3005138" y="1200150"/>
          <p14:tracePt t="6065" x="3005138" y="1195388"/>
          <p14:tracePt t="6072" x="3005138" y="1190625"/>
          <p14:tracePt t="6084" x="3005138" y="1185863"/>
          <p14:tracePt t="6100" x="3005138" y="1171575"/>
          <p14:tracePt t="6117" x="3005138" y="1157288"/>
          <p14:tracePt t="6134" x="3005138" y="1152525"/>
          <p14:tracePt t="6150" x="3005138" y="1147763"/>
          <p14:tracePt t="6186" x="3009900" y="1147763"/>
          <p14:tracePt t="6200" x="3014663" y="1157288"/>
          <p14:tracePt t="6217" x="3024188" y="1176338"/>
          <p14:tracePt t="6234" x="3028950" y="1185863"/>
          <p14:tracePt t="6250" x="3028950" y="1200150"/>
          <p14:tracePt t="6267" x="3033713" y="1204913"/>
          <p14:tracePt t="6300" x="3033713" y="1214438"/>
          <p14:tracePt t="6317" x="3033713" y="1219200"/>
          <p14:tracePt t="6334" x="3033713" y="1223963"/>
          <p14:tracePt t="6350" x="3033713" y="1228725"/>
          <p14:tracePt t="6367" x="3033713" y="1233488"/>
          <p14:tracePt t="6383" x="3033713" y="1238250"/>
          <p14:tracePt t="6400" x="3043238" y="1238250"/>
          <p14:tracePt t="6417" x="3048000" y="1243013"/>
          <p14:tracePt t="6434" x="3062288" y="1247775"/>
          <p14:tracePt t="6450" x="3067050" y="1247775"/>
          <p14:tracePt t="6467" x="3071813" y="1257300"/>
          <p14:tracePt t="6483" x="3081338" y="1262063"/>
          <p14:tracePt t="6500" x="3095625" y="1262063"/>
          <p14:tracePt t="6517" x="3100388" y="1266825"/>
          <p14:tracePt t="6533" x="3105150" y="1266825"/>
          <p14:tracePt t="6550" x="3109913" y="1266825"/>
          <p14:tracePt t="6567" x="3119438" y="1271588"/>
          <p14:tracePt t="6583" x="3119438" y="1276350"/>
          <p14:tracePt t="6600" x="3124200" y="1276350"/>
          <p14:tracePt t="6617" x="3124200" y="1285875"/>
          <p14:tracePt t="6650" x="3128963" y="1285875"/>
          <p14:tracePt t="6672" x="3133725" y="1290638"/>
          <p14:tracePt t="6739" x="3133725" y="1295400"/>
          <p14:tracePt t="6745" x="3138488" y="1295400"/>
          <p14:tracePt t="6794" x="3143250" y="1295400"/>
          <p14:tracePt t="6851" x="3148013" y="1295400"/>
          <p14:tracePt t="6872" x="3148013" y="1300163"/>
          <p14:tracePt t="7015" x="3152775" y="1300163"/>
          <p14:tracePt t="7373" x="3162300" y="1300163"/>
          <p14:tracePt t="7380" x="3176588" y="1300163"/>
          <p14:tracePt t="7388" x="3190875" y="1300163"/>
          <p14:tracePt t="7400" x="3205163" y="1300163"/>
          <p14:tracePt t="7416" x="3243263" y="1300163"/>
          <p14:tracePt t="7433" x="3262313" y="1300163"/>
          <p14:tracePt t="7450" x="3276600" y="1300163"/>
          <p14:tracePt t="7466" x="3295650" y="1300163"/>
          <p14:tracePt t="7483" x="3305175" y="1300163"/>
          <p14:tracePt t="7500" x="3319463" y="1300163"/>
          <p14:tracePt t="7516" x="3324225" y="1300163"/>
          <p14:tracePt t="7533" x="3328988" y="1300163"/>
          <p14:tracePt t="7594" x="3333750" y="1300163"/>
          <p14:tracePt t="7630" x="3338513" y="1300163"/>
          <p14:tracePt t="7759" x="3343275" y="1300163"/>
          <p14:tracePt t="7766" x="3348038" y="1300163"/>
          <p14:tracePt t="7773" x="3352800" y="1300163"/>
          <p14:tracePt t="7783" x="3367088" y="1300163"/>
          <p14:tracePt t="7800" x="3395663" y="1300163"/>
          <p14:tracePt t="7816" x="3443288" y="1304925"/>
          <p14:tracePt t="7833" x="3471863" y="1304925"/>
          <p14:tracePt t="7850" x="3500438" y="1304925"/>
          <p14:tracePt t="7866" x="3548063" y="1304925"/>
          <p14:tracePt t="7883" x="3586163" y="1304925"/>
          <p14:tracePt t="7900" x="3614738" y="1304925"/>
          <p14:tracePt t="7916" x="3652838" y="1304925"/>
          <p14:tracePt t="7933" x="3676650" y="1300163"/>
          <p14:tracePt t="7950" x="3681413" y="1300163"/>
          <p14:tracePt t="7966" x="3690938" y="1300163"/>
          <p14:tracePt t="8000" x="3695700" y="1300163"/>
          <p14:tracePt t="8044" x="3700463" y="1300163"/>
          <p14:tracePt t="8058" x="3705225" y="1300163"/>
          <p14:tracePt t="8066" x="3709988" y="1300163"/>
          <p14:tracePt t="8094" x="3714750" y="1300163"/>
          <p14:tracePt t="8116" x="3724275" y="1300163"/>
          <p14:tracePt t="8123" x="3733800" y="1300163"/>
          <p14:tracePt t="8137" x="3738563" y="1300163"/>
          <p14:tracePt t="8149" x="3752850" y="1300163"/>
          <p14:tracePt t="8166" x="3790950" y="1300163"/>
          <p14:tracePt t="8183" x="3819525" y="1300163"/>
          <p14:tracePt t="8199" x="3848100" y="1304925"/>
          <p14:tracePt t="8216" x="3886200" y="1304925"/>
          <p14:tracePt t="8233" x="3924300" y="1304925"/>
          <p14:tracePt t="8250" x="3976688" y="1304925"/>
          <p14:tracePt t="8266" x="4076700" y="1304925"/>
          <p14:tracePt t="8283" x="4114800" y="1309688"/>
          <p14:tracePt t="8300" x="4143375" y="1309688"/>
          <p14:tracePt t="8316" x="4157663" y="1309688"/>
          <p14:tracePt t="8333" x="4167188" y="1309688"/>
          <p14:tracePt t="10024" x="4195763" y="1309688"/>
          <p14:tracePt t="10039" x="4329113" y="1295400"/>
          <p14:tracePt t="10049" x="4381500" y="1290638"/>
          <p14:tracePt t="10066" x="4510088" y="1285875"/>
          <p14:tracePt t="10082" x="4686300" y="1276350"/>
          <p14:tracePt t="10099" x="4791075" y="1276350"/>
          <p14:tracePt t="10116" x="4867275" y="1276350"/>
          <p14:tracePt t="10132" x="4948238" y="1276350"/>
          <p14:tracePt t="10149" x="4976813" y="1276350"/>
          <p14:tracePt t="10166" x="4991100" y="1276350"/>
          <p14:tracePt t="10182" x="5000625" y="1276350"/>
          <p14:tracePt t="10224" x="5005388" y="1276350"/>
          <p14:tracePt t="10338" x="5010150" y="1276350"/>
          <p14:tracePt t="10546" x="5019675" y="1276350"/>
          <p14:tracePt t="10554" x="5033963" y="1276350"/>
          <p14:tracePt t="10565" x="5048250" y="1276350"/>
          <p14:tracePt t="10582" x="5105400" y="1276350"/>
          <p14:tracePt t="10599" x="5157788" y="1276350"/>
          <p14:tracePt t="10615" x="5205413" y="1271588"/>
          <p14:tracePt t="10632" x="5276850" y="1271588"/>
          <p14:tracePt t="10649" x="5295900" y="1266825"/>
          <p14:tracePt t="10665" x="5314950" y="1266825"/>
          <p14:tracePt t="10682" x="5338763" y="1266825"/>
          <p14:tracePt t="10699" x="5348288" y="1266825"/>
          <p14:tracePt t="10715" x="5357813" y="1266825"/>
          <p14:tracePt t="10732" x="5362575" y="1266825"/>
          <p14:tracePt t="10749" x="5367338" y="1266825"/>
          <p14:tracePt t="10782" x="5372100" y="1266825"/>
          <p14:tracePt t="10874" x="5376863" y="1271588"/>
          <p14:tracePt t="10881" x="5400675" y="1271588"/>
          <p14:tracePt t="10888" x="5424488" y="1271588"/>
          <p14:tracePt t="10898" x="5453063" y="1271588"/>
          <p14:tracePt t="10915" x="5519738" y="1271588"/>
          <p14:tracePt t="10932" x="5662613" y="1276350"/>
          <p14:tracePt t="10949" x="5776913" y="1276350"/>
          <p14:tracePt t="10965" x="5886450" y="1276350"/>
          <p14:tracePt t="10982" x="6067425" y="1276350"/>
          <p14:tracePt t="10999" x="6153150" y="1271588"/>
          <p14:tracePt t="11015" x="6219825" y="1271588"/>
          <p14:tracePt t="11032" x="6296025" y="1266825"/>
          <p14:tracePt t="11049" x="6324600" y="1257300"/>
          <p14:tracePt t="11065" x="6338888" y="1257300"/>
          <p14:tracePt t="11082" x="6362700" y="1252538"/>
          <p14:tracePt t="11099" x="6367463" y="1252538"/>
          <p14:tracePt t="11132" x="6372225" y="1252538"/>
          <p14:tracePt t="11318" x="6372225" y="1257300"/>
          <p14:tracePt t="11325" x="6367463" y="1257300"/>
          <p14:tracePt t="11332" x="6357938" y="1262063"/>
          <p14:tracePt t="11349" x="6338888" y="1262063"/>
          <p14:tracePt t="11365" x="6315075" y="1262063"/>
          <p14:tracePt t="11382" x="6276975" y="1262063"/>
          <p14:tracePt t="11398" x="6210300" y="1257300"/>
          <p14:tracePt t="11415" x="6053138" y="1262063"/>
          <p14:tracePt t="11432" x="5795963" y="1262063"/>
          <p14:tracePt t="11448" x="5600700" y="1262063"/>
          <p14:tracePt t="11465" x="5338763" y="1271588"/>
          <p14:tracePt t="11482" x="5067300" y="1271588"/>
          <p14:tracePt t="11498" x="4910138" y="1271588"/>
          <p14:tracePt t="11515" x="4824413" y="1271588"/>
          <p14:tracePt t="11532" x="4762500" y="1271588"/>
          <p14:tracePt t="11548" x="4752975" y="1271588"/>
          <p14:tracePt t="11565" x="4748213" y="1271588"/>
          <p14:tracePt t="11711" x="4752975" y="1271588"/>
          <p14:tracePt t="11746" x="4757738" y="1271588"/>
          <p14:tracePt t="11875" x="4762500" y="1271588"/>
          <p14:tracePt t="11947" x="4762500" y="1262063"/>
          <p14:tracePt t="12368" x="4752975" y="1262063"/>
          <p14:tracePt t="12375" x="4724400" y="1262063"/>
          <p14:tracePt t="12382" x="4700588" y="1262063"/>
          <p14:tracePt t="12398" x="4657725" y="1257300"/>
          <p14:tracePt t="12415" x="4633913" y="1252538"/>
          <p14:tracePt t="12431" x="4629150" y="1252538"/>
          <p14:tracePt t="12448" x="4624388" y="1252538"/>
          <p14:tracePt t="12532" x="4629150" y="1252538"/>
          <p14:tracePt t="12546" x="4633913" y="1252538"/>
          <p14:tracePt t="12561" x="4638675" y="1252538"/>
          <p14:tracePt t="12568" x="4648200" y="1252538"/>
          <p14:tracePt t="12582" x="4657725" y="1252538"/>
          <p14:tracePt t="12598" x="4662488" y="1257300"/>
          <p14:tracePt t="12615" x="4676775" y="1257300"/>
          <p14:tracePt t="12631" x="4681538" y="1257300"/>
          <p14:tracePt t="12648" x="4691063" y="1262063"/>
          <p14:tracePt t="12665" x="4695825" y="1262063"/>
          <p14:tracePt t="12681" x="4705350" y="1266825"/>
          <p14:tracePt t="12698" x="4710113" y="1266825"/>
          <p14:tracePt t="12715" x="4714875" y="1266825"/>
          <p14:tracePt t="12746" x="4719638" y="1266825"/>
          <p14:tracePt t="12811" x="4724400" y="1266825"/>
          <p14:tracePt t="14369" x="4719638" y="1266825"/>
          <p14:tracePt t="14440" x="4714875" y="1266825"/>
          <p14:tracePt t="14498" x="4710113" y="1266825"/>
          <p14:tracePt t="14511" x="4700588" y="1266825"/>
          <p14:tracePt t="14519" x="4695825" y="1266825"/>
          <p14:tracePt t="14531" x="4691063" y="1266825"/>
          <p14:tracePt t="14547" x="4667250" y="1262063"/>
          <p14:tracePt t="14564" x="4657725" y="1262063"/>
          <p14:tracePt t="14597" x="4624388" y="1257300"/>
          <p14:tracePt t="14614" x="4605338" y="1252538"/>
          <p14:tracePt t="14631" x="4591050" y="1247775"/>
          <p14:tracePt t="14647" x="4452938" y="1238250"/>
          <p14:tracePt t="14664" x="4371975" y="1223963"/>
          <p14:tracePt t="14681" x="4291013" y="1223963"/>
          <p14:tracePt t="14697" x="4152900" y="1219200"/>
          <p14:tracePt t="14714" x="4086225" y="1214438"/>
          <p14:tracePt t="14731" x="4043363" y="1214438"/>
          <p14:tracePt t="14747" x="4005263" y="1209675"/>
          <p14:tracePt t="14764" x="3995738" y="1209675"/>
          <p14:tracePt t="14797" x="3990975" y="1209675"/>
          <p14:tracePt t="15912" x="3995738" y="1209675"/>
          <p14:tracePt t="15934" x="3995738" y="1204913"/>
          <p14:tracePt t="15977" x="4014788" y="1204913"/>
          <p14:tracePt t="15984" x="4048125" y="1200150"/>
          <p14:tracePt t="15997" x="4081463" y="1200150"/>
          <p14:tracePt t="16014" x="4233863" y="1171575"/>
          <p14:tracePt t="16030" x="4424363" y="1143000"/>
          <p14:tracePt t="16047" x="4695825" y="1104900"/>
          <p14:tracePt t="16064" x="5195888" y="1081088"/>
          <p14:tracePt t="16080" x="5543550" y="1081088"/>
          <p14:tracePt t="16097" x="5838825" y="1104900"/>
          <p14:tracePt t="16114" x="6134100" y="1152525"/>
          <p14:tracePt t="16130" x="6238875" y="1166813"/>
          <p14:tracePt t="16147" x="6281738" y="1176338"/>
          <p14:tracePt t="16164" x="6300788" y="1176338"/>
          <p14:tracePt t="16205" x="6300788" y="1181100"/>
          <p14:tracePt t="16341" x="6300788" y="1185863"/>
          <p14:tracePt t="16370" x="6305550" y="1185863"/>
          <p14:tracePt t="16391" x="6305550" y="1190625"/>
          <p14:tracePt t="16398" x="6310313" y="1195388"/>
          <p14:tracePt t="16413" x="6338888" y="1209675"/>
          <p14:tracePt t="16430" x="6372225" y="1223963"/>
          <p14:tracePt t="16447" x="6396038" y="1233488"/>
          <p14:tracePt t="16463" x="6410325" y="1243013"/>
          <p14:tracePt t="16480" x="6415088" y="1247775"/>
          <p14:tracePt t="16497" x="6419850" y="1247775"/>
          <p14:tracePt t="16513" x="6419850" y="1252538"/>
          <p14:tracePt t="16530" x="6424613" y="1252538"/>
          <p14:tracePt t="16547" x="6424613" y="1262063"/>
          <p14:tracePt t="16563" x="6429375" y="1266825"/>
          <p14:tracePt t="16580" x="6434138" y="1271588"/>
          <p14:tracePt t="16613" x="6434138" y="1276350"/>
          <p14:tracePt t="16630" x="6438900" y="1276350"/>
          <p14:tracePt t="16691" x="6434138" y="1276350"/>
          <p14:tracePt t="16698" x="6434138" y="1281113"/>
          <p14:tracePt t="16713" x="6419850" y="1281113"/>
          <p14:tracePt t="16730" x="6410325" y="1281113"/>
          <p14:tracePt t="16747" x="6405563" y="1281113"/>
          <p14:tracePt t="16763" x="6396038" y="1281113"/>
          <p14:tracePt t="16780" x="6391275" y="1276350"/>
          <p14:tracePt t="16813" x="6386513" y="1271588"/>
          <p14:tracePt t="16830" x="6381750" y="1271588"/>
          <p14:tracePt t="16847" x="6376988" y="1262063"/>
          <p14:tracePt t="16863" x="6372225" y="1252538"/>
          <p14:tracePt t="16880" x="6367463" y="1252538"/>
          <p14:tracePt t="16897" x="6362700" y="1247775"/>
          <p14:tracePt t="16934" x="6362700" y="1243013"/>
          <p14:tracePt t="16941" x="6357938" y="1243013"/>
          <p14:tracePt t="16977" x="6357938" y="1238250"/>
          <p14:tracePt t="16984" x="6353175" y="1238250"/>
          <p14:tracePt t="16996" x="6353175" y="1233488"/>
          <p14:tracePt t="17013" x="6334125" y="1228725"/>
          <p14:tracePt t="17030" x="6238875" y="1223963"/>
          <p14:tracePt t="17047" x="6100763" y="1223963"/>
          <p14:tracePt t="17063" x="5838825" y="1214438"/>
          <p14:tracePt t="17080" x="5681663" y="1214438"/>
          <p14:tracePt t="17096" x="5529263" y="1214438"/>
          <p14:tracePt t="17113" x="5381625" y="1214438"/>
          <p14:tracePt t="17130" x="5319713" y="1214438"/>
          <p14:tracePt t="17146" x="5281613" y="1214438"/>
          <p14:tracePt t="17163" x="5267325" y="1214438"/>
          <p14:tracePt t="17180" x="5262563" y="1214438"/>
          <p14:tracePt t="17227" x="5272088" y="1214438"/>
          <p14:tracePt t="17234" x="5281613" y="1214438"/>
          <p14:tracePt t="17246" x="5291138" y="1214438"/>
          <p14:tracePt t="17263" x="5329238" y="1223963"/>
          <p14:tracePt t="17296" x="5395913" y="1243013"/>
          <p14:tracePt t="17313" x="5595938" y="1238250"/>
          <p14:tracePt t="17330" x="5872163" y="1233488"/>
          <p14:tracePt t="17346" x="6172200" y="1233488"/>
          <p14:tracePt t="17363" x="6581775" y="1257300"/>
          <p14:tracePt t="17380" x="6781800" y="1262063"/>
          <p14:tracePt t="17396" x="6881813" y="1262063"/>
          <p14:tracePt t="17413" x="6943725" y="1262063"/>
          <p14:tracePt t="17430" x="6948488" y="1262063"/>
          <p14:tracePt t="17446" x="6953250" y="1262063"/>
          <p14:tracePt t="17577" x="6953250" y="1257300"/>
          <p14:tracePt t="17620" x="6953250" y="1252538"/>
          <p14:tracePt t="17678" x="6953250" y="1247775"/>
          <p14:tracePt t="18556" x="6938963" y="1247775"/>
          <p14:tracePt t="18563" x="6929438" y="1243013"/>
          <p14:tracePt t="18579" x="6910388" y="1243013"/>
          <p14:tracePt t="18596" x="6891338" y="1238250"/>
          <p14:tracePt t="18613" x="6829425" y="1228725"/>
          <p14:tracePt t="18629" x="6505575" y="1209675"/>
          <p14:tracePt t="18646" x="6191250" y="1200150"/>
          <p14:tracePt t="18663" x="5862638" y="1195388"/>
          <p14:tracePt t="18679" x="5410200" y="1185863"/>
          <p14:tracePt t="18696" x="5176838" y="1185863"/>
          <p14:tracePt t="18713" x="5014913" y="1185863"/>
          <p14:tracePt t="18729" x="4857750" y="1190625"/>
          <p14:tracePt t="18746" x="4795838" y="1200150"/>
          <p14:tracePt t="18763" x="4762500" y="1209675"/>
          <p14:tracePt t="18779" x="4752975" y="1209675"/>
          <p14:tracePt t="18796" x="4748213" y="1209675"/>
          <p14:tracePt t="18829" x="4748213" y="1214438"/>
          <p14:tracePt t="28775" x="4695825" y="1233488"/>
          <p14:tracePt t="28783" x="4629150" y="1257300"/>
          <p14:tracePt t="28793" x="4543425" y="1295400"/>
          <p14:tracePt t="28809" x="4300538" y="1385888"/>
          <p14:tracePt t="28826" x="3924300" y="1500188"/>
          <p14:tracePt t="28843" x="3686175" y="1552575"/>
          <p14:tracePt t="28859" x="3505200" y="1595438"/>
          <p14:tracePt t="28876" x="3300413" y="1638300"/>
          <p14:tracePt t="28893" x="3228975" y="1647825"/>
          <p14:tracePt t="28909" x="3167063" y="1647825"/>
          <p14:tracePt t="28926" x="3100388" y="1652588"/>
          <p14:tracePt t="28943" x="3052763" y="1657350"/>
          <p14:tracePt t="28959" x="3009900" y="1662113"/>
          <p14:tracePt t="28976" x="2962275" y="1676400"/>
          <p14:tracePt t="28992" x="2928938" y="1681163"/>
          <p14:tracePt t="29009" x="2900363" y="1681163"/>
          <p14:tracePt t="29026" x="2819400" y="1690688"/>
          <p14:tracePt t="29042" x="2767013" y="1700213"/>
          <p14:tracePt t="29059" x="2728913" y="1704975"/>
          <p14:tracePt t="29076" x="2652713" y="1709738"/>
          <p14:tracePt t="29092" x="2614613" y="1714500"/>
          <p14:tracePt t="29109" x="2581275" y="1714500"/>
          <p14:tracePt t="29126" x="2547938" y="1709738"/>
          <p14:tracePt t="29142" x="2533650" y="1709738"/>
          <p14:tracePt t="29159" x="2509838" y="1709738"/>
          <p14:tracePt t="29176" x="2495550" y="1709738"/>
          <p14:tracePt t="29192" x="2490788" y="1709738"/>
          <p14:tracePt t="29532" x="2438400" y="1714500"/>
          <p14:tracePt t="29540" x="2381250" y="1719263"/>
          <p14:tracePt t="29546" x="2319338" y="1728788"/>
          <p14:tracePt t="29559" x="2247900" y="1728788"/>
          <p14:tracePt t="29576" x="2090738" y="1738313"/>
          <p14:tracePt t="29592" x="2000250" y="1738313"/>
          <p14:tracePt t="29609" x="1914525" y="1733550"/>
          <p14:tracePt t="29626" x="1824038" y="1728788"/>
          <p14:tracePt t="29642" x="1771650" y="1719263"/>
          <p14:tracePt t="29659" x="1724025" y="1719263"/>
          <p14:tracePt t="29676" x="1647825" y="1709738"/>
          <p14:tracePt t="29692" x="1585913" y="1704975"/>
          <p14:tracePt t="29709" x="1547813" y="1704975"/>
          <p14:tracePt t="29726" x="1500188" y="1709738"/>
          <p14:tracePt t="29742" x="1462088" y="1724025"/>
          <p14:tracePt t="29759" x="1419225" y="1728788"/>
          <p14:tracePt t="29776" x="1381125" y="1733550"/>
          <p14:tracePt t="29792" x="1362075" y="1733550"/>
          <p14:tracePt t="29809" x="1347788" y="1733550"/>
          <p14:tracePt t="29842" x="1343025" y="1733550"/>
          <p14:tracePt t="29868" x="1343025" y="1738313"/>
          <p14:tracePt t="29904" x="1347788" y="1743075"/>
          <p14:tracePt t="29918" x="1352550" y="1743075"/>
          <p14:tracePt t="29925" x="1352550" y="1747838"/>
          <p14:tracePt t="29942" x="1357313" y="1747838"/>
          <p14:tracePt t="29961" x="1362075" y="1747838"/>
          <p14:tracePt t="29975" x="1366838" y="1747838"/>
          <p14:tracePt t="29992" x="1371600" y="1747838"/>
          <p14:tracePt t="30011" x="1376363" y="1747838"/>
          <p14:tracePt t="30054" x="1385888" y="1747838"/>
          <p14:tracePt t="30061" x="1390650" y="1743075"/>
          <p14:tracePt t="30090" x="1409700" y="1733550"/>
          <p14:tracePt t="30098" x="1414463" y="1733550"/>
          <p14:tracePt t="30109" x="1419225" y="1733550"/>
          <p14:tracePt t="30125" x="1452563" y="1733550"/>
          <p14:tracePt t="30142" x="1471613" y="1733550"/>
          <p14:tracePt t="30159" x="1490663" y="1733550"/>
          <p14:tracePt t="30175" x="1528763" y="1733550"/>
          <p14:tracePt t="30192" x="1562100" y="1733550"/>
          <p14:tracePt t="30209" x="1585913" y="1738313"/>
          <p14:tracePt t="30225" x="1619250" y="1738313"/>
          <p14:tracePt t="30242" x="1628775" y="1738313"/>
          <p14:tracePt t="30259" x="1638300" y="1738313"/>
          <p14:tracePt t="30275" x="1647825" y="1738313"/>
          <p14:tracePt t="30309" x="1652588" y="1738313"/>
          <p14:tracePt t="30368" x="1657350" y="1738313"/>
          <p14:tracePt t="30404" x="1662113" y="1738313"/>
          <p14:tracePt t="32363" x="1671638" y="1728788"/>
          <p14:tracePt t="32372" x="1690688" y="1728788"/>
          <p14:tracePt t="32377" x="1724025" y="1719263"/>
          <p14:tracePt t="32391" x="1800225" y="1709738"/>
          <p14:tracePt t="32408" x="1871663" y="1700213"/>
          <p14:tracePt t="32425" x="1957388" y="1690688"/>
          <p14:tracePt t="32441" x="2076450" y="1685925"/>
          <p14:tracePt t="32458" x="2147888" y="1681163"/>
          <p14:tracePt t="32475" x="2209800" y="1681163"/>
          <p14:tracePt t="32491" x="2319338" y="1681163"/>
          <p14:tracePt t="32508" x="2405063" y="1681163"/>
          <p14:tracePt t="32525" x="2462213" y="1681163"/>
          <p14:tracePt t="32541" x="2562225" y="1681163"/>
          <p14:tracePt t="32558" x="2619375" y="1681163"/>
          <p14:tracePt t="32575" x="2671763" y="1681163"/>
          <p14:tracePt t="32591" x="2738438" y="1681163"/>
          <p14:tracePt t="32608" x="2776538" y="1681163"/>
          <p14:tracePt t="32625" x="2819400" y="1685925"/>
          <p14:tracePt t="32641" x="2871788" y="1685925"/>
          <p14:tracePt t="32658" x="2909888" y="1685925"/>
          <p14:tracePt t="32675" x="2938463" y="1690688"/>
          <p14:tracePt t="32691" x="2976563" y="1700213"/>
          <p14:tracePt t="32708" x="3005138" y="1700213"/>
          <p14:tracePt t="32725" x="3028950" y="1709738"/>
          <p14:tracePt t="32741" x="3090863" y="1719263"/>
          <p14:tracePt t="32758" x="3124200" y="1728788"/>
          <p14:tracePt t="32775" x="3133725" y="1733550"/>
          <p14:tracePt t="32791" x="3143250" y="1738313"/>
          <p14:tracePt t="32808" x="3148013" y="1743075"/>
          <p14:tracePt t="32841" x="3152775" y="1743075"/>
          <p14:tracePt t="32858" x="3152775" y="1747838"/>
          <p14:tracePt t="32875" x="3152775" y="1752600"/>
          <p14:tracePt t="32891" x="3152775" y="1762125"/>
          <p14:tracePt t="32924" x="3152775" y="1766888"/>
          <p14:tracePt t="32970" x="3152775" y="1771650"/>
          <p14:tracePt t="33028" x="3152775" y="1776413"/>
          <p14:tracePt t="33041" x="3143250" y="1781175"/>
          <p14:tracePt t="33048" x="3138488" y="1785938"/>
          <p14:tracePt t="33058" x="3133725" y="1785938"/>
          <p14:tracePt t="33074" x="3119438" y="1790700"/>
          <p14:tracePt t="33091" x="3100388" y="1790700"/>
          <p14:tracePt t="33108" x="3086100" y="1790700"/>
          <p14:tracePt t="33124" x="3076575" y="1785938"/>
          <p14:tracePt t="33141" x="3057525" y="1785938"/>
          <p14:tracePt t="33158" x="3052763" y="1781175"/>
          <p14:tracePt t="33175" x="3048000" y="1781175"/>
          <p14:tracePt t="33191" x="3043238" y="1781175"/>
          <p14:tracePt t="33208" x="3038475" y="1776413"/>
          <p14:tracePt t="33224" x="3033713" y="1776413"/>
          <p14:tracePt t="33241" x="2990850" y="1771650"/>
          <p14:tracePt t="33258" x="2943225" y="1766888"/>
          <p14:tracePt t="33274" x="2900363" y="1766888"/>
          <p14:tracePt t="33291" x="2862263" y="1762125"/>
          <p14:tracePt t="33308" x="2857500" y="1762125"/>
          <p14:tracePt t="33324" x="2847975" y="1762125"/>
          <p14:tracePt t="33528" x="2852738" y="1762125"/>
          <p14:tracePt t="33570" x="2857500" y="1762125"/>
          <p14:tracePt t="33577" x="2871788" y="1762125"/>
          <p14:tracePt t="33592" x="2876550" y="1762125"/>
          <p14:tracePt t="33608" x="2886075" y="1762125"/>
          <p14:tracePt t="33624" x="2895600" y="1762125"/>
          <p14:tracePt t="33641" x="2909888" y="1762125"/>
          <p14:tracePt t="33677" x="2938463" y="1766888"/>
          <p14:tracePt t="33713" x="2952750" y="1766888"/>
          <p14:tracePt t="33720" x="2957513" y="1766888"/>
          <p14:tracePt t="33727" x="2962275" y="1766888"/>
          <p14:tracePt t="33741" x="2981325" y="1766888"/>
          <p14:tracePt t="33757" x="3014663" y="1766888"/>
          <p14:tracePt t="33774" x="3048000" y="1766888"/>
          <p14:tracePt t="33791" x="3095625" y="1766888"/>
          <p14:tracePt t="33807" x="3124200" y="1766888"/>
          <p14:tracePt t="33824" x="3138488" y="1766888"/>
          <p14:tracePt t="33841" x="3148013" y="1766888"/>
          <p14:tracePt t="33857" x="3152775" y="1766888"/>
          <p14:tracePt t="33891" x="3157538" y="1766888"/>
          <p14:tracePt t="33956" x="3162300" y="1766888"/>
          <p14:tracePt t="34249" x="3186113" y="1762125"/>
          <p14:tracePt t="34256" x="3224213" y="1762125"/>
          <p14:tracePt t="34263" x="3262313" y="1757363"/>
          <p14:tracePt t="34274" x="3305175" y="1752600"/>
          <p14:tracePt t="34291" x="3386138" y="1743075"/>
          <p14:tracePt t="34307" x="3509963" y="1733550"/>
          <p14:tracePt t="34324" x="3581400" y="1733550"/>
          <p14:tracePt t="34341" x="3619500" y="1728788"/>
          <p14:tracePt t="34357" x="3652838" y="1728788"/>
          <p14:tracePt t="34374" x="3671888" y="1728788"/>
          <p14:tracePt t="34391" x="3695700" y="1728788"/>
          <p14:tracePt t="34407" x="3714750" y="1728788"/>
          <p14:tracePt t="34424" x="3724275" y="1728788"/>
          <p14:tracePt t="34441" x="3733800" y="1728788"/>
          <p14:tracePt t="34457" x="3738563" y="1728788"/>
          <p14:tracePt t="34499" x="3743325" y="1728788"/>
          <p14:tracePt t="34507" x="3748088" y="1728788"/>
          <p14:tracePt t="34524" x="3752850" y="1728788"/>
          <p14:tracePt t="34964" x="3843338" y="1728788"/>
          <p14:tracePt t="34971" x="3895725" y="1728788"/>
          <p14:tracePt t="34978" x="3938588" y="1724025"/>
          <p14:tracePt t="34991" x="3981450" y="1724025"/>
          <p14:tracePt t="35007" x="4076700" y="1724025"/>
          <p14:tracePt t="35024" x="4124325" y="1724025"/>
          <p14:tracePt t="35040" x="4171950" y="1719263"/>
          <p14:tracePt t="35057" x="4219575" y="1719263"/>
          <p14:tracePt t="35074" x="4238625" y="1719263"/>
          <p14:tracePt t="35090" x="4243388" y="1719263"/>
          <p14:tracePt t="35107" x="4252913" y="1719263"/>
          <p14:tracePt t="35124" x="4257675" y="1719263"/>
          <p14:tracePt t="35192" x="4262438" y="1719263"/>
          <p14:tracePt t="35249" x="4267200" y="1719263"/>
          <p14:tracePt t="41401" x="4219575" y="1743075"/>
          <p14:tracePt t="41410" x="4095750" y="1804988"/>
          <p14:tracePt t="41422" x="3967163" y="1876425"/>
          <p14:tracePt t="41438" x="3486150" y="2143125"/>
          <p14:tracePt t="41455" x="3133725" y="2347913"/>
          <p14:tracePt t="41472" x="2781300" y="2576513"/>
          <p14:tracePt t="41488" x="2295525" y="2900363"/>
          <p14:tracePt t="41505" x="2005013" y="3105150"/>
          <p14:tracePt t="41522" x="1766888" y="3243263"/>
          <p14:tracePt t="41538" x="1462088" y="3414713"/>
          <p14:tracePt t="41555" x="1333500" y="3490913"/>
          <p14:tracePt t="41572" x="1223963" y="3543300"/>
          <p14:tracePt t="41588" x="1090613" y="3600450"/>
          <p14:tracePt t="41605" x="1028700" y="3633788"/>
          <p14:tracePt t="41622" x="985838" y="3652838"/>
          <p14:tracePt t="41638" x="919163" y="3686175"/>
          <p14:tracePt t="41655" x="862013" y="3719513"/>
          <p14:tracePt t="41672" x="809625" y="3748088"/>
          <p14:tracePt t="41688" x="733425" y="3786188"/>
          <p14:tracePt t="41705" x="700088" y="3800475"/>
          <p14:tracePt t="41721" x="681038" y="3814763"/>
          <p14:tracePt t="41738" x="657225" y="3819525"/>
          <p14:tracePt t="41755" x="642938" y="3829050"/>
          <p14:tracePt t="41772" x="623888" y="3833813"/>
          <p14:tracePt t="41788" x="604838" y="3843338"/>
          <p14:tracePt t="41805" x="595313" y="3848100"/>
          <p14:tracePt t="41822" x="590550" y="3848100"/>
          <p14:tracePt t="41866" x="590550" y="3843338"/>
          <p14:tracePt t="41880" x="590550" y="3838575"/>
          <p14:tracePt t="41888" x="590550" y="3829050"/>
          <p14:tracePt t="41905" x="590550" y="3824288"/>
          <p14:tracePt t="41921" x="600075" y="3810000"/>
          <p14:tracePt t="41938" x="609600" y="3795713"/>
          <p14:tracePt t="41955" x="614363" y="3790950"/>
          <p14:tracePt t="41972" x="619125" y="3776663"/>
          <p14:tracePt t="41988" x="633413" y="3767138"/>
          <p14:tracePt t="42030" x="661988" y="3733800"/>
          <p14:tracePt t="42038" x="666750" y="3729038"/>
          <p14:tracePt t="42055" x="671513" y="3719513"/>
          <p14:tracePt t="42071" x="681038" y="3705225"/>
          <p14:tracePt t="42088" x="690563" y="3690938"/>
          <p14:tracePt t="42105" x="700088" y="3686175"/>
          <p14:tracePt t="42121" x="704850" y="3676650"/>
          <p14:tracePt t="42138" x="704850" y="3667125"/>
          <p14:tracePt t="42155" x="709613" y="3662363"/>
          <p14:tracePt t="42194" x="714375" y="3657600"/>
          <p14:tracePt t="42230" x="719138" y="3657600"/>
          <p14:tracePt t="42266" x="719138" y="3648075"/>
          <p14:tracePt t="42752" x="723900" y="3643313"/>
          <p14:tracePt t="42766" x="733425" y="3638550"/>
          <p14:tracePt t="42773" x="742950" y="3633788"/>
          <p14:tracePt t="42788" x="757238" y="3629025"/>
          <p14:tracePt t="42804" x="771525" y="3619500"/>
          <p14:tracePt t="42821" x="785813" y="3609975"/>
          <p14:tracePt t="42838" x="804863" y="3605213"/>
          <p14:tracePt t="42854" x="814388" y="3600450"/>
          <p14:tracePt t="42871" x="819150" y="3600450"/>
          <p14:tracePt t="42888" x="823913" y="3595688"/>
          <p14:tracePt t="42904" x="828675" y="3595688"/>
          <p14:tracePt t="42938" x="833438" y="3595688"/>
          <p14:tracePt t="42995" x="833438" y="3590925"/>
          <p14:tracePt t="43023" x="838200" y="3590925"/>
          <p14:tracePt t="43095" x="842963" y="3590925"/>
          <p14:tracePt t="43130" x="847725" y="3590925"/>
          <p14:tracePt t="43159" x="847725" y="3586163"/>
          <p14:tracePt t="43166" x="847725" y="3581400"/>
          <p14:tracePt t="43173" x="847725" y="3576638"/>
          <p14:tracePt t="43188" x="847725" y="3571875"/>
          <p14:tracePt t="43204" x="847725" y="3562350"/>
          <p14:tracePt t="43221" x="847725" y="3552825"/>
          <p14:tracePt t="43238" x="847725" y="3543300"/>
          <p14:tracePt t="43254" x="842963" y="3543300"/>
          <p14:tracePt t="43271" x="842963" y="3529013"/>
          <p14:tracePt t="43288" x="842963" y="3524250"/>
          <p14:tracePt t="43304" x="838200" y="3519488"/>
          <p14:tracePt t="43359" x="838200" y="3514725"/>
          <p14:tracePt t="43552" x="838200" y="3519488"/>
          <p14:tracePt t="43573" x="842963" y="3519488"/>
          <p14:tracePt t="43581" x="842963" y="3524250"/>
          <p14:tracePt t="43588" x="842963" y="3529013"/>
          <p14:tracePt t="43609" x="842963" y="3533775"/>
          <p14:tracePt t="43623" x="842963" y="3538538"/>
          <p14:tracePt t="43637" x="876300" y="3543300"/>
          <p14:tracePt t="43654" x="933450" y="3529013"/>
          <p14:tracePt t="43671" x="1009650" y="3509963"/>
          <p14:tracePt t="43687" x="1123950" y="3462338"/>
          <p14:tracePt t="43704" x="1219200" y="3424238"/>
          <p14:tracePt t="43721" x="1319213" y="3386138"/>
          <p14:tracePt t="43738" x="1466850" y="3338513"/>
          <p14:tracePt t="43754" x="1562100" y="3314700"/>
          <p14:tracePt t="43771" x="1628775" y="3300413"/>
          <p14:tracePt t="43788" x="1681163" y="3290888"/>
          <p14:tracePt t="43804" x="1695450" y="3286125"/>
          <p14:tracePt t="43821" x="1700213" y="3286125"/>
          <p14:tracePt t="43838" x="1704975" y="3286125"/>
          <p14:tracePt t="44975" x="1728788" y="3286125"/>
          <p14:tracePt t="44984" x="1752600" y="3286125"/>
          <p14:tracePt t="44989" x="1781175" y="3281363"/>
          <p14:tracePt t="45004" x="1857375" y="3276600"/>
          <p14:tracePt t="45021" x="1943100" y="3276600"/>
          <p14:tracePt t="45037" x="2005013" y="3271838"/>
          <p14:tracePt t="45054" x="2085975" y="3267075"/>
          <p14:tracePt t="45070" x="2124075" y="3267075"/>
          <p14:tracePt t="45087" x="2157413" y="3267075"/>
          <p14:tracePt t="45104" x="2190750" y="3267075"/>
          <p14:tracePt t="45120" x="2205038" y="3267075"/>
          <p14:tracePt t="45137" x="2214563" y="3267075"/>
          <p14:tracePt t="45154" x="2219325" y="3267075"/>
          <p14:tracePt t="45170" x="2224088" y="3267075"/>
          <p14:tracePt t="45231" x="2228850" y="3267075"/>
          <p14:tracePt t="45325" x="2233613" y="3267075"/>
          <p14:tracePt t="45360" x="2238375" y="3267075"/>
          <p14:tracePt t="45381" x="2247900" y="3267075"/>
          <p14:tracePt t="45388" x="2252663" y="3267075"/>
          <p14:tracePt t="45404" x="2257425" y="3267075"/>
          <p14:tracePt t="45420" x="2262188" y="3267075"/>
          <p14:tracePt t="45437" x="2266950" y="3267075"/>
          <p14:tracePt t="45453" x="2281238" y="3267075"/>
          <p14:tracePt t="45470" x="2290763" y="3267075"/>
          <p14:tracePt t="45487" x="2295525" y="3267075"/>
          <p14:tracePt t="45504" x="2324100" y="3267075"/>
          <p14:tracePt t="45520" x="2343150" y="3262313"/>
          <p14:tracePt t="45537" x="2366963" y="3262313"/>
          <p14:tracePt t="45554" x="2409825" y="3262313"/>
          <p14:tracePt t="45570" x="2428875" y="3262313"/>
          <p14:tracePt t="45587" x="2452688" y="3262313"/>
          <p14:tracePt t="45604" x="2471738" y="3262313"/>
          <p14:tracePt t="45620" x="2486025" y="3262313"/>
          <p14:tracePt t="45637" x="2500313" y="3262313"/>
          <p14:tracePt t="45653" x="2528888" y="3257550"/>
          <p14:tracePt t="45670" x="2547938" y="3257550"/>
          <p14:tracePt t="45687" x="2571750" y="3257550"/>
          <p14:tracePt t="45703" x="2600325" y="3257550"/>
          <p14:tracePt t="45720" x="2628900" y="3252788"/>
          <p14:tracePt t="45737" x="2652713" y="3252788"/>
          <p14:tracePt t="45753" x="2705100" y="3248025"/>
          <p14:tracePt t="45770" x="2743200" y="3248025"/>
          <p14:tracePt t="45787" x="2781300" y="3243263"/>
          <p14:tracePt t="45803" x="2824163" y="3243263"/>
          <p14:tracePt t="45820" x="2843213" y="3238500"/>
          <p14:tracePt t="45837" x="2852738" y="3238500"/>
          <p14:tracePt t="45853" x="2862263" y="3238500"/>
          <p14:tracePt t="45870" x="2871788" y="3238500"/>
          <p14:tracePt t="45887" x="2876550" y="3238500"/>
          <p14:tracePt t="45903" x="2886075" y="3238500"/>
          <p14:tracePt t="45920" x="2890838" y="3238500"/>
          <p14:tracePt t="45953" x="2900363" y="3238500"/>
          <p14:tracePt t="45982" x="2905125" y="3238500"/>
          <p14:tracePt t="46018" x="2909888" y="3238500"/>
          <p14:tracePt t="46060" x="2914650" y="3238500"/>
          <p14:tracePt t="46089" x="2919413" y="3238500"/>
          <p14:tracePt t="46153" x="2924175" y="3238500"/>
          <p14:tracePt t="46189" x="2928938" y="3238500"/>
          <p14:tracePt t="46232" x="2938463" y="3248025"/>
          <p14:tracePt t="46246" x="2943225" y="3248025"/>
          <p14:tracePt t="46253" x="2947988" y="3248025"/>
          <p14:tracePt t="46270" x="2957513" y="3248025"/>
          <p14:tracePt t="46287" x="2962275" y="3248025"/>
          <p14:tracePt t="46303" x="2967038" y="3248025"/>
          <p14:tracePt t="46320" x="2971800" y="3248025"/>
          <p14:tracePt t="46367" x="2976563" y="3248025"/>
          <p14:tracePt t="46440" x="2981325" y="3248025"/>
          <p14:tracePt t="46475" x="2986088" y="3248025"/>
          <p14:tracePt t="46518" x="2990850" y="3248025"/>
          <p14:tracePt t="46539" x="2995613" y="3248025"/>
          <p14:tracePt t="46546" x="3005138" y="3248025"/>
          <p14:tracePt t="46553" x="3019425" y="3252788"/>
          <p14:tracePt t="46570" x="3057525" y="3252788"/>
          <p14:tracePt t="46587" x="3124200" y="3252788"/>
          <p14:tracePt t="46603" x="3238500" y="3257550"/>
          <p14:tracePt t="46620" x="3309938" y="3262313"/>
          <p14:tracePt t="46637" x="3352800" y="3262313"/>
          <p14:tracePt t="46653" x="3390900" y="3262313"/>
          <p14:tracePt t="46670" x="3400425" y="3262313"/>
          <p14:tracePt t="46687" x="3405188" y="3262313"/>
          <p14:tracePt t="46720" x="3409950" y="3262313"/>
          <p14:tracePt t="47168" x="3433763" y="3262313"/>
          <p14:tracePt t="47175" x="3467100" y="3257550"/>
          <p14:tracePt t="47186" x="3500438" y="3252788"/>
          <p14:tracePt t="47203" x="3595688" y="3243263"/>
          <p14:tracePt t="47220" x="3648075" y="3238500"/>
          <p14:tracePt t="47236" x="3695700" y="3238500"/>
          <p14:tracePt t="47253" x="3767138" y="3228975"/>
          <p14:tracePt t="47270" x="3800475" y="3228975"/>
          <p14:tracePt t="47286" x="3829050" y="3219450"/>
          <p14:tracePt t="47303" x="3862388" y="3219450"/>
          <p14:tracePt t="47320" x="3871913" y="3219450"/>
          <p14:tracePt t="47336" x="3881438" y="3219450"/>
          <p14:tracePt t="47353" x="3890963" y="3219450"/>
          <p14:tracePt t="47370" x="3900488" y="3219450"/>
          <p14:tracePt t="47386" x="3914775" y="3219450"/>
          <p14:tracePt t="47403" x="3948113" y="3219450"/>
          <p14:tracePt t="47420" x="3967163" y="3219450"/>
          <p14:tracePt t="47436" x="3995738" y="3219450"/>
          <p14:tracePt t="47453" x="4048125" y="3219450"/>
          <p14:tracePt t="47470" x="4071938" y="3219450"/>
          <p14:tracePt t="47486" x="4100513" y="3219450"/>
          <p14:tracePt t="47503" x="4138613" y="3219450"/>
          <p14:tracePt t="47520" x="4167188" y="3214688"/>
          <p14:tracePt t="47536" x="4191000" y="3214688"/>
          <p14:tracePt t="47553" x="4229100" y="3214688"/>
          <p14:tracePt t="47570" x="4252913" y="3209925"/>
          <p14:tracePt t="47586" x="4262438" y="3209925"/>
          <p14:tracePt t="47603" x="4276725" y="3209925"/>
          <p14:tracePt t="47619" x="4286250" y="3209925"/>
          <p14:tracePt t="47636" x="4300538" y="3209925"/>
          <p14:tracePt t="47653" x="4319588" y="3209925"/>
          <p14:tracePt t="47669" x="4348163" y="3209925"/>
          <p14:tracePt t="47686" x="4376738" y="3209925"/>
          <p14:tracePt t="47703" x="4424363" y="3209925"/>
          <p14:tracePt t="47719" x="4457700" y="3209925"/>
          <p14:tracePt t="47736" x="4486275" y="3209925"/>
          <p14:tracePt t="47753" x="4514850" y="3209925"/>
          <p14:tracePt t="47769" x="4552950" y="3209925"/>
          <p14:tracePt t="47786" x="4572000" y="3214688"/>
          <p14:tracePt t="47803" x="4591050" y="3214688"/>
          <p14:tracePt t="47819" x="4610100" y="3214688"/>
          <p14:tracePt t="47836" x="4619625" y="3214688"/>
          <p14:tracePt t="47853" x="4633913" y="3219450"/>
          <p14:tracePt t="47870" x="4657725" y="3219450"/>
          <p14:tracePt t="47886" x="4667250" y="3224213"/>
          <p14:tracePt t="47903" x="4681538" y="3224213"/>
          <p14:tracePt t="47919" x="4686300" y="3224213"/>
          <p14:tracePt t="47953" x="4691063" y="3224213"/>
          <p14:tracePt t="47969" x="4695825" y="3224213"/>
          <p14:tracePt t="47986" x="4700588" y="3224213"/>
          <p14:tracePt t="48003" x="4705350" y="3224213"/>
          <p14:tracePt t="48019" x="4714875" y="3228975"/>
          <p14:tracePt t="48036" x="4719638" y="3228975"/>
          <p14:tracePt t="48054" x="4724400" y="3228975"/>
          <p14:tracePt t="48082" x="4733925" y="3228975"/>
          <p14:tracePt t="48104" x="4738688" y="3228975"/>
          <p14:tracePt t="48111" x="4738688" y="3233738"/>
          <p14:tracePt t="48120" x="4743450" y="3233738"/>
          <p14:tracePt t="48136" x="4748213" y="3233738"/>
          <p14:tracePt t="48153" x="4752975" y="3233738"/>
          <p14:tracePt t="48198" x="4757738" y="3233738"/>
          <p14:tracePt t="48233" x="4762500" y="3233738"/>
          <p14:tracePt t="48683" x="4752975" y="3233738"/>
          <p14:tracePt t="48704" x="4705350" y="3233738"/>
          <p14:tracePt t="48712" x="4657725" y="3233738"/>
          <p14:tracePt t="48719" x="4600575" y="3233738"/>
          <p14:tracePt t="48736" x="4410075" y="3233738"/>
          <p14:tracePt t="48752" x="4224338" y="3233738"/>
          <p14:tracePt t="48769" x="3867150" y="3228975"/>
          <p14:tracePt t="48786" x="3662363" y="3228975"/>
          <p14:tracePt t="48803" x="3452813" y="3228975"/>
          <p14:tracePt t="48819" x="3167063" y="3228975"/>
          <p14:tracePt t="48836" x="3033713" y="3228975"/>
          <p14:tracePt t="48853" x="2905125" y="3228975"/>
          <p14:tracePt t="48869" x="2752725" y="3238500"/>
          <p14:tracePt t="48886" x="2676525" y="3238500"/>
          <p14:tracePt t="48902" x="2624138" y="3233738"/>
          <p14:tracePt t="48919" x="2562225" y="3219450"/>
          <p14:tracePt t="48936" x="2533650" y="3214688"/>
          <p14:tracePt t="48952" x="2514600" y="3209925"/>
          <p14:tracePt t="48969" x="2500313" y="3209925"/>
          <p14:tracePt t="49426" x="2495550" y="3209925"/>
          <p14:tracePt t="49433" x="2490788" y="3209925"/>
          <p14:tracePt t="49447" x="2486025" y="3209925"/>
          <p14:tracePt t="49469" x="2481263" y="3209925"/>
          <p14:tracePt t="49483" x="2471738" y="3209925"/>
          <p14:tracePt t="49490" x="2452688" y="3209925"/>
          <p14:tracePt t="49502" x="2428875" y="3214688"/>
          <p14:tracePt t="49519" x="2338388" y="3219450"/>
          <p14:tracePt t="49536" x="2271713" y="3224213"/>
          <p14:tracePt t="49552" x="2224088" y="3228975"/>
          <p14:tracePt t="49569" x="2195513" y="3233738"/>
          <p14:tracePt t="49585" x="2190750" y="3233738"/>
          <p14:tracePt t="49669" x="2190750" y="3238500"/>
          <p14:tracePt t="49733" x="2190750" y="3243263"/>
          <p14:tracePt t="49747" x="2190750" y="3248025"/>
          <p14:tracePt t="49761" x="2195513" y="3248025"/>
          <p14:tracePt t="49769" x="2195513" y="3252788"/>
          <p14:tracePt t="49812" x="2200275" y="3252788"/>
          <p14:tracePt t="49840" x="2200275" y="3257550"/>
          <p14:tracePt t="49848" x="2205038" y="3257550"/>
          <p14:tracePt t="49897" x="2205038" y="3262313"/>
          <p14:tracePt t="49905" x="2209800" y="3262313"/>
          <p14:tracePt t="49940" x="2214563" y="3262313"/>
          <p14:tracePt t="49947" x="2214563" y="3267075"/>
          <p14:tracePt t="49962" x="2214563" y="3271838"/>
          <p14:tracePt t="49983" x="2219325" y="3276600"/>
          <p14:tracePt t="50012" x="2219325" y="3281363"/>
          <p14:tracePt t="50019" x="2224088" y="3281363"/>
          <p14:tracePt t="50033" x="2224088" y="3286125"/>
          <p14:tracePt t="50062" x="2233613" y="3286125"/>
          <p14:tracePt t="50069" x="2233613" y="3290888"/>
          <p14:tracePt t="50112" x="2238375" y="3290888"/>
          <p14:tracePt t="50133" x="2238375" y="3295650"/>
          <p14:tracePt t="50662" x="2262188" y="3290888"/>
          <p14:tracePt t="50669" x="2266950" y="3290888"/>
          <p14:tracePt t="50685" x="2305050" y="3286125"/>
          <p14:tracePt t="50702" x="2362200" y="3271838"/>
          <p14:tracePt t="50719" x="2476500" y="3267075"/>
          <p14:tracePt t="50735" x="2547938" y="3267075"/>
          <p14:tracePt t="50752" x="2633663" y="3262313"/>
          <p14:tracePt t="50769" x="2757488" y="3257550"/>
          <p14:tracePt t="50785" x="2838450" y="3252788"/>
          <p14:tracePt t="50802" x="2919413" y="3252788"/>
          <p14:tracePt t="50819" x="3048000" y="3252788"/>
          <p14:tracePt t="50835" x="3124200" y="3252788"/>
          <p14:tracePt t="50852" x="3176588" y="3252788"/>
          <p14:tracePt t="50869" x="3233738" y="3257550"/>
          <p14:tracePt t="50885" x="3252788" y="3257550"/>
          <p14:tracePt t="50902" x="3276600" y="3257550"/>
          <p14:tracePt t="51298" x="3324225" y="3257550"/>
          <p14:tracePt t="51305" x="3362325" y="3257550"/>
          <p14:tracePt t="51318" x="3409950" y="3257550"/>
          <p14:tracePt t="51335" x="3533775" y="3252788"/>
          <p14:tracePt t="51352" x="3605213" y="3248025"/>
          <p14:tracePt t="51368" x="3657600" y="3248025"/>
          <p14:tracePt t="51385" x="3705225" y="3243263"/>
          <p14:tracePt t="51402" x="3709988" y="3238500"/>
          <p14:tracePt t="51418" x="3714750" y="3238500"/>
          <p14:tracePt t="51452" x="3719513" y="3238500"/>
          <p14:tracePt t="51512" x="3724275" y="3238500"/>
          <p14:tracePt t="51520" x="3738563" y="3238500"/>
          <p14:tracePt t="51535" x="3771900" y="3238500"/>
          <p14:tracePt t="51552" x="3824288" y="3238500"/>
          <p14:tracePt t="51568" x="3886200" y="3238500"/>
          <p14:tracePt t="51585" x="3967163" y="3233738"/>
          <p14:tracePt t="51601" x="4038600" y="3233738"/>
          <p14:tracePt t="51618" x="4110038" y="3233738"/>
          <p14:tracePt t="51635" x="4200525" y="3233738"/>
          <p14:tracePt t="51652" x="4252913" y="3233738"/>
          <p14:tracePt t="51668" x="4310063" y="3233738"/>
          <p14:tracePt t="51685" x="4391025" y="3233738"/>
          <p14:tracePt t="51702" x="4443413" y="3238500"/>
          <p14:tracePt t="51718" x="4491038" y="3243263"/>
          <p14:tracePt t="51735" x="4572000" y="3243263"/>
          <p14:tracePt t="51751" x="4633913" y="3248025"/>
          <p14:tracePt t="51768" x="4681538" y="3248025"/>
          <p14:tracePt t="51785" x="4733925" y="3252788"/>
          <p14:tracePt t="51802" x="4743450" y="3252788"/>
          <p14:tracePt t="51818" x="4776788" y="3252788"/>
          <p14:tracePt t="51835" x="4791075" y="3252788"/>
          <p14:tracePt t="51851" x="4795838" y="3252788"/>
          <p14:tracePt t="51868" x="4800600" y="3252788"/>
          <p14:tracePt t="51927" x="4805363" y="3252788"/>
          <p14:tracePt t="51991" x="4810125" y="3252788"/>
          <p14:tracePt t="54085" x="4843463" y="3252788"/>
          <p14:tracePt t="54092" x="4905375" y="3252788"/>
          <p14:tracePt t="54101" x="4986338" y="3248025"/>
          <p14:tracePt t="54117" x="5172075" y="3243263"/>
          <p14:tracePt t="54134" x="5357813" y="3233738"/>
          <p14:tracePt t="54151" x="5586413" y="3228975"/>
          <p14:tracePt t="54167" x="5676900" y="3224213"/>
          <p14:tracePt t="54184" x="5719763" y="3214688"/>
          <p14:tracePt t="54201" x="5734050" y="3209925"/>
          <p14:tracePt t="58188" x="5724525" y="3209925"/>
          <p14:tracePt t="58197" x="5672138" y="3209925"/>
          <p14:tracePt t="58205" x="5600700" y="3214688"/>
          <p14:tracePt t="58216" x="5505450" y="3219450"/>
          <p14:tracePt t="58233" x="5443538" y="3224213"/>
          <p14:tracePt t="58249" x="5386388" y="3228975"/>
          <p14:tracePt t="58266" x="5229225" y="3257550"/>
          <p14:tracePt t="58283" x="5081588" y="3262313"/>
          <p14:tracePt t="58299" x="5043488" y="3267075"/>
          <p14:tracePt t="58316" x="5024438" y="3271838"/>
          <p14:tracePt t="58333" x="5019675" y="3271838"/>
          <p14:tracePt t="58581" x="5024438" y="3271838"/>
          <p14:tracePt t="58724" x="5024438" y="3276600"/>
          <p14:tracePt t="58796" x="5029200" y="3276600"/>
          <p14:tracePt t="58919" x="5033963" y="3276600"/>
          <p14:tracePt t="59410" x="4981575" y="3276600"/>
          <p14:tracePt t="59418" x="4862513" y="3276600"/>
          <p14:tracePt t="59432" x="4591050" y="3276600"/>
          <p14:tracePt t="59449" x="4248150" y="3295650"/>
          <p14:tracePt t="59466" x="3933825" y="3309938"/>
          <p14:tracePt t="59482" x="3533775" y="3348038"/>
          <p14:tracePt t="59499" x="3324225" y="3386138"/>
          <p14:tracePt t="59515" x="3209925" y="3395663"/>
          <p14:tracePt t="59532" x="3095625" y="3405188"/>
          <p14:tracePt t="59549" x="3076575" y="3405188"/>
          <p14:tracePt t="59565" x="3062288" y="3400425"/>
          <p14:tracePt t="59582" x="3052763" y="3395663"/>
          <p14:tracePt t="59599" x="3048000" y="3395663"/>
          <p14:tracePt t="59615" x="3028950" y="3381375"/>
          <p14:tracePt t="59632" x="2986088" y="3381375"/>
          <p14:tracePt t="59649" x="2957513" y="3381375"/>
          <p14:tracePt t="59665" x="2919413" y="3381375"/>
          <p14:tracePt t="59682" x="2876550" y="3381375"/>
          <p14:tracePt t="59699" x="2843213" y="3381375"/>
          <p14:tracePt t="59715" x="2819400" y="3381375"/>
          <p14:tracePt t="59732" x="2786063" y="3381375"/>
          <p14:tracePt t="59749" x="2767013" y="3381375"/>
          <p14:tracePt t="59765" x="2752725" y="3381375"/>
          <p14:tracePt t="59782" x="2738438" y="3381375"/>
          <p14:tracePt t="59815" x="2733675" y="3381375"/>
          <p14:tracePt t="60154" x="2738438" y="3381375"/>
          <p14:tracePt t="60225" x="2743200" y="3381375"/>
          <p14:tracePt t="60297" x="2747963" y="3381375"/>
          <p14:tracePt t="62398" x="2652713" y="3409950"/>
          <p14:tracePt t="62405" x="2481263" y="3467100"/>
          <p14:tracePt t="62414" x="2271713" y="3538538"/>
          <p14:tracePt t="62431" x="1838325" y="3714750"/>
          <p14:tracePt t="62448" x="1200150" y="4000500"/>
          <p14:tracePt t="62465" x="838200" y="4200525"/>
          <p14:tracePt t="62481" x="585788" y="4329113"/>
          <p14:tracePt t="62498" x="338138" y="4462463"/>
          <p14:tracePt t="62515" x="261938" y="4495800"/>
          <p14:tracePt t="62531" x="238125" y="4505325"/>
          <p14:tracePt t="62548" x="223838" y="4510088"/>
          <p14:tracePt t="62590" x="219075" y="4505325"/>
          <p14:tracePt t="62641" x="219075" y="4500563"/>
          <p14:tracePt t="62712" x="223838" y="4500563"/>
          <p14:tracePt t="62719" x="228600" y="4500563"/>
          <p14:tracePt t="62731" x="233363" y="4500563"/>
          <p14:tracePt t="62748" x="252413" y="4500563"/>
          <p14:tracePt t="62764" x="261938" y="4500563"/>
          <p14:tracePt t="62798" x="361950" y="4510088"/>
          <p14:tracePt t="62814" x="423863" y="4514850"/>
          <p14:tracePt t="62831" x="523875" y="4529138"/>
          <p14:tracePt t="62848" x="681038" y="4552950"/>
          <p14:tracePt t="62864" x="762000" y="4562475"/>
          <p14:tracePt t="62881" x="814388" y="4572000"/>
          <p14:tracePt t="62898" x="842963" y="4576763"/>
          <p14:tracePt t="62914" x="852488" y="4576763"/>
          <p14:tracePt t="62931" x="871538" y="4576763"/>
          <p14:tracePt t="62948" x="900113" y="4586288"/>
          <p14:tracePt t="62964" x="923925" y="4591050"/>
          <p14:tracePt t="62981" x="933450" y="4591050"/>
          <p14:tracePt t="62998" x="942975" y="4591050"/>
          <p14:tracePt t="63014" x="947738" y="4591050"/>
          <p14:tracePt t="63031" x="952500" y="4591050"/>
          <p14:tracePt t="63048" x="976313" y="4591050"/>
          <p14:tracePt t="63064" x="981075" y="4591050"/>
          <p14:tracePt t="63081" x="990600" y="4591050"/>
          <p14:tracePt t="63114" x="995363" y="4591050"/>
          <p14:tracePt t="63148" x="1000125" y="4591050"/>
          <p14:tracePt t="63284" x="1000125" y="4595813"/>
          <p14:tracePt t="63348" x="1000125" y="4600575"/>
          <p14:tracePt t="63405" x="995363" y="4600575"/>
          <p14:tracePt t="63419" x="995363" y="4605338"/>
          <p14:tracePt t="63470" x="990600" y="4605338"/>
          <p14:tracePt t="63484" x="990600" y="4614863"/>
          <p14:tracePt t="64113" x="1004888" y="4614863"/>
          <p14:tracePt t="64120" x="1038225" y="4614863"/>
          <p14:tracePt t="64131" x="1057275" y="4610100"/>
          <p14:tracePt t="64147" x="1109663" y="4610100"/>
          <p14:tracePt t="64164" x="1176338" y="4605338"/>
          <p14:tracePt t="64181" x="1214438" y="4605338"/>
          <p14:tracePt t="64197" x="1262063" y="4605338"/>
          <p14:tracePt t="64214" x="1309688" y="4605338"/>
          <p14:tracePt t="64231" x="1333500" y="4610100"/>
          <p14:tracePt t="64247" x="1343025" y="4610100"/>
          <p14:tracePt t="64264" x="1362075" y="4614863"/>
          <p14:tracePt t="64299" x="1366838" y="4619625"/>
          <p14:tracePt t="64356" x="1371600" y="4619625"/>
          <p14:tracePt t="64370" x="1371600" y="4624388"/>
          <p14:tracePt t="64392" x="1376363" y="4624388"/>
          <p14:tracePt t="64427" x="1381125" y="4624388"/>
          <p14:tracePt t="64434" x="1381125" y="4629150"/>
          <p14:tracePt t="64506" x="1381125" y="4633913"/>
          <p14:tracePt t="64534" x="1381125" y="4638675"/>
          <p14:tracePt t="64556" x="1376363" y="4638675"/>
          <p14:tracePt t="64599" x="1376363" y="4643438"/>
          <p14:tracePt t="64614" x="1371600" y="4643438"/>
          <p14:tracePt t="64642" x="1366838" y="4643438"/>
          <p14:tracePt t="64685" x="1362075" y="4643438"/>
          <p14:tracePt t="64720" x="1357313" y="4643438"/>
          <p14:tracePt t="64785" x="1352550" y="4643438"/>
          <p14:tracePt t="64963" x="1352550" y="4638675"/>
          <p14:tracePt t="64978" x="1352550" y="4633913"/>
          <p14:tracePt t="65035" x="1390650" y="4629150"/>
          <p14:tracePt t="65042" x="1395413" y="4624388"/>
          <p14:tracePt t="65049" x="1409700" y="4619625"/>
          <p14:tracePt t="65064" x="1452563" y="4610100"/>
          <p14:tracePt t="65080" x="1528763" y="4600575"/>
          <p14:tracePt t="65097" x="1600200" y="4595813"/>
          <p14:tracePt t="65114" x="1700213" y="4581525"/>
          <p14:tracePt t="65130" x="1771650" y="4572000"/>
          <p14:tracePt t="65147" x="1814513" y="4572000"/>
          <p14:tracePt t="65164" x="1857375" y="4572000"/>
          <p14:tracePt t="65180" x="1862138" y="4572000"/>
          <p14:tracePt t="65197" x="1866900" y="4572000"/>
          <p14:tracePt t="65307" x="1876425" y="4572000"/>
          <p14:tracePt t="65342" x="1876425" y="4576763"/>
          <p14:tracePt t="65378" x="1876425" y="4581525"/>
          <p14:tracePt t="65485" x="1876425" y="4586288"/>
          <p14:tracePt t="65821" x="1876425" y="4591050"/>
          <p14:tracePt t="65971" x="1871663" y="4591050"/>
          <p14:tracePt t="70088" x="1728788" y="4595813"/>
          <p14:tracePt t="70095" x="1704975" y="4595813"/>
          <p14:tracePt t="70103" x="1690688" y="4595813"/>
          <p14:tracePt t="70112" x="1671638" y="4595813"/>
          <p14:tracePt t="70129" x="1628775" y="4591050"/>
          <p14:tracePt t="70145" x="1543050" y="4586288"/>
          <p14:tracePt t="70162" x="1485900" y="4586288"/>
          <p14:tracePt t="70178" x="1438275" y="4576763"/>
          <p14:tracePt t="70195" x="1385888" y="4576763"/>
          <p14:tracePt t="70212" x="1352550" y="4572000"/>
          <p14:tracePt t="70229" x="1319213" y="4572000"/>
          <p14:tracePt t="70245" x="1285875" y="4572000"/>
          <p14:tracePt t="70262" x="1271588" y="4572000"/>
          <p14:tracePt t="70278" x="1257300" y="4567238"/>
          <p14:tracePt t="70312" x="1252538" y="4567238"/>
          <p14:tracePt t="70468" x="1257300" y="4567238"/>
          <p14:tracePt t="70532" x="1266825" y="4567238"/>
          <p14:tracePt t="70610" x="1271588" y="4567238"/>
          <p14:tracePt t="70653" x="1271588" y="4572000"/>
          <p14:tracePt t="70675" x="1276350" y="4572000"/>
          <p14:tracePt t="70703" x="1281113" y="4572000"/>
          <p14:tracePt t="70746" x="1281113" y="4576763"/>
          <p14:tracePt t="70767" x="1285875" y="4576763"/>
          <p14:tracePt t="70854" x="1290638" y="4576763"/>
          <p14:tracePt t="70889" x="1295400" y="4576763"/>
          <p14:tracePt t="70925" x="1300163" y="4576763"/>
          <p14:tracePt t="70989" x="1304925" y="4576763"/>
          <p14:tracePt t="71011" x="1309688" y="4576763"/>
          <p14:tracePt t="71032" x="1314450" y="4576763"/>
          <p14:tracePt t="71040" x="1319213" y="4576763"/>
          <p14:tracePt t="71054" x="1323975" y="4576763"/>
          <p14:tracePt t="71075" x="1328738" y="4576763"/>
          <p14:tracePt t="71096" x="1328738" y="4581525"/>
          <p14:tracePt t="71111" x="1333500" y="4581525"/>
          <p14:tracePt t="71125" x="1338263" y="4581525"/>
          <p14:tracePt t="71190" x="1338263" y="4586288"/>
          <p14:tracePt t="71248" x="1309688" y="4605338"/>
          <p14:tracePt t="71275" x="1252538" y="4605338"/>
          <p14:tracePt t="71297" x="1219200" y="4595813"/>
          <p14:tracePt t="71304" x="1209675" y="4591050"/>
          <p14:tracePt t="71311" x="1200150" y="4586288"/>
          <p14:tracePt t="71328" x="1185863" y="4581525"/>
          <p14:tracePt t="71345" x="1162050" y="4576763"/>
          <p14:tracePt t="71362" x="1114425" y="4576763"/>
          <p14:tracePt t="71378" x="1081088" y="4576763"/>
          <p14:tracePt t="71395" x="1038225" y="4576763"/>
          <p14:tracePt t="71411" x="1004888" y="4581525"/>
          <p14:tracePt t="71428" x="985838" y="4581525"/>
          <p14:tracePt t="71445" x="971550" y="4581525"/>
          <p14:tracePt t="71461" x="966788" y="4581525"/>
          <p14:tracePt t="71478" x="962025" y="4581525"/>
          <p14:tracePt t="71648" x="962025" y="4586288"/>
          <p14:tracePt t="71698" x="966788" y="4586288"/>
          <p14:tracePt t="71712" x="971550" y="4586288"/>
          <p14:tracePt t="71719" x="976313" y="4586288"/>
          <p14:tracePt t="71754" x="981075" y="4586288"/>
          <p14:tracePt t="71761" x="981075" y="4591050"/>
          <p14:tracePt t="71812" x="990600" y="4591050"/>
          <p14:tracePt t="71884" x="995363" y="4591050"/>
          <p14:tracePt t="71919" x="995363" y="4595813"/>
          <p14:tracePt t="72019" x="1000125" y="4595813"/>
          <p14:tracePt t="72055" x="1004888" y="4595813"/>
          <p14:tracePt t="72076" x="1004888" y="4600575"/>
          <p14:tracePt t="72126" x="1009650" y="4600575"/>
          <p14:tracePt t="72155" x="1014413" y="4600575"/>
          <p14:tracePt t="72162" x="1014413" y="4605338"/>
          <p14:tracePt t="72176" x="1019175" y="4605338"/>
          <p14:tracePt t="72197" x="1019175" y="4610100"/>
          <p14:tracePt t="72212" x="1023938" y="4610100"/>
          <p14:tracePt t="72233" x="1023938" y="4614863"/>
          <p14:tracePt t="72276" x="1028700" y="4614863"/>
          <p14:tracePt t="72305" x="1028700" y="4619625"/>
          <p14:tracePt t="72383" x="1028700" y="4624388"/>
          <p14:tracePt t="72584" x="1028700" y="4629150"/>
          <p14:tracePt t="73370" x="995363" y="4619625"/>
          <p14:tracePt t="73378" x="990600" y="4605338"/>
          <p14:tracePt t="73384" x="981075" y="4605338"/>
          <p14:tracePt t="73394" x="971550" y="4600575"/>
          <p14:tracePt t="73411" x="962025" y="4591050"/>
          <p14:tracePt t="73427" x="952500" y="4586288"/>
          <p14:tracePt t="73444" x="947738" y="4586288"/>
          <p14:tracePt t="73461" x="947738" y="4581525"/>
          <p14:tracePt t="73513" x="947738" y="4576763"/>
          <p14:tracePt t="73656" x="947738" y="4572000"/>
          <p14:tracePt t="73663" x="952500" y="4572000"/>
          <p14:tracePt t="73677" x="957263" y="4572000"/>
          <p14:tracePt t="73694" x="962025" y="4572000"/>
          <p14:tracePt t="73711" x="966788" y="4572000"/>
          <p14:tracePt t="73727" x="966788" y="4567238"/>
          <p14:tracePt t="73744" x="971550" y="4567238"/>
          <p14:tracePt t="73761" x="976313" y="4567238"/>
          <p14:tracePt t="73799" x="981075" y="4567238"/>
          <p14:tracePt t="73849" x="985838" y="4567238"/>
          <p14:tracePt t="73899" x="990600" y="4567238"/>
          <p14:tracePt t="73920" x="995363" y="4567238"/>
          <p14:tracePt t="73963" x="1019175" y="4543425"/>
          <p14:tracePt t="73970" x="1042988" y="4529138"/>
          <p14:tracePt t="73978" x="1071563" y="4519613"/>
          <p14:tracePt t="73994" x="1166813" y="4476750"/>
          <p14:tracePt t="74011" x="1285875" y="4433888"/>
          <p14:tracePt t="74027" x="1538288" y="4348163"/>
          <p14:tracePt t="74044" x="1814513" y="4262438"/>
          <p14:tracePt t="74061" x="2147888" y="4171950"/>
          <p14:tracePt t="74077" x="2662238" y="4043363"/>
          <p14:tracePt t="74094" x="2962275" y="3990975"/>
          <p14:tracePt t="74111" x="3257550" y="3919538"/>
          <p14:tracePt t="74127" x="3614738" y="3819525"/>
          <p14:tracePt t="74144" x="3776663" y="3790950"/>
          <p14:tracePt t="74161" x="3881438" y="3767138"/>
          <p14:tracePt t="74177" x="3986213" y="3748088"/>
          <p14:tracePt t="74194" x="4029075" y="3738563"/>
          <p14:tracePt t="74211" x="4057650" y="3733800"/>
          <p14:tracePt t="74227" x="4090988" y="3733800"/>
          <p14:tracePt t="74244" x="4157663" y="3724275"/>
          <p14:tracePt t="74261" x="4205288" y="3714750"/>
          <p14:tracePt t="74277" x="4262438" y="3705225"/>
          <p14:tracePt t="74294" x="4338638" y="3690938"/>
          <p14:tracePt t="74311" x="4381500" y="3667125"/>
          <p14:tracePt t="74327" x="4448175" y="3638550"/>
          <p14:tracePt t="74344" x="4510088" y="3605213"/>
          <p14:tracePt t="74360" x="4562475" y="3571875"/>
          <p14:tracePt t="74378" x="4610100" y="3533775"/>
          <p14:tracePt t="74394" x="4624388" y="3519488"/>
          <p14:tracePt t="74410" x="4633913" y="3514725"/>
          <p14:tracePt t="74427" x="4633913" y="3509963"/>
          <p14:tracePt t="74444" x="4638675" y="3509963"/>
          <p14:tracePt t="74843" x="4638675" y="3505200"/>
          <p14:tracePt t="74850" x="4638675" y="3490913"/>
          <p14:tracePt t="74860" x="4638675" y="3481388"/>
          <p14:tracePt t="74877" x="4643438" y="3462338"/>
          <p14:tracePt t="74894" x="4643438" y="3429000"/>
          <p14:tracePt t="74910" x="4643438" y="3409950"/>
          <p14:tracePt t="74927" x="4643438" y="3395663"/>
          <p14:tracePt t="74944" x="4643438" y="3390900"/>
          <p14:tracePt t="74960" x="4643438" y="3386138"/>
          <p14:tracePt t="75008" x="4643438" y="3381375"/>
          <p14:tracePt t="75078" x="4643438" y="3376613"/>
          <p14:tracePt t="75107" x="4638675" y="3376613"/>
          <p14:tracePt t="75128" x="4638675" y="3371850"/>
          <p14:tracePt t="75200" x="4633913" y="3371850"/>
          <p14:tracePt t="76594" x="4633913" y="3376613"/>
          <p14:tracePt t="76615" x="4629150" y="3381375"/>
          <p14:tracePt t="76630" x="4624388" y="3386138"/>
          <p14:tracePt t="76638" x="4605338" y="3390900"/>
          <p14:tracePt t="76644" x="4595813" y="3395663"/>
          <p14:tracePt t="76660" x="4552950" y="3400425"/>
          <p14:tracePt t="76676" x="4491038" y="3400425"/>
          <p14:tracePt t="76693" x="4429125" y="3400425"/>
          <p14:tracePt t="76710" x="4319588" y="3381375"/>
          <p14:tracePt t="76726" x="4229100" y="3371850"/>
          <p14:tracePt t="76743" x="4157663" y="3357563"/>
          <p14:tracePt t="76760" x="4057650" y="3352800"/>
          <p14:tracePt t="76776" x="3995738" y="3352800"/>
          <p14:tracePt t="76793" x="3938588" y="3352800"/>
          <p14:tracePt t="76810" x="3876675" y="3352800"/>
          <p14:tracePt t="76826" x="3857625" y="3352800"/>
          <p14:tracePt t="76843" x="3838575" y="3352800"/>
          <p14:tracePt t="76860" x="3824288" y="3352800"/>
          <p14:tracePt t="76876" x="3819525" y="3352800"/>
          <p14:tracePt t="76893" x="3814763" y="3348038"/>
          <p14:tracePt t="76910" x="3810000" y="3348038"/>
          <p14:tracePt t="76926" x="3810000" y="3343275"/>
          <p14:tracePt t="76960" x="3805238" y="3343275"/>
          <p14:tracePt t="76980" x="3800475" y="3343275"/>
          <p14:tracePt t="77045" x="3800475" y="3338513"/>
          <p14:tracePt t="77094" x="3800475" y="3333750"/>
          <p14:tracePt t="77101" x="3800475" y="3328988"/>
          <p14:tracePt t="77109" x="3800475" y="3324225"/>
          <p14:tracePt t="77126" x="3800475" y="3314700"/>
          <p14:tracePt t="77143" x="3805238" y="3290888"/>
          <p14:tracePt t="77160" x="3810000" y="3271838"/>
          <p14:tracePt t="77176" x="3810000" y="3257550"/>
          <p14:tracePt t="77193" x="3810000" y="3248025"/>
          <p14:tracePt t="77209" x="3810000" y="3233738"/>
          <p14:tracePt t="77226" x="3810000" y="3224213"/>
          <p14:tracePt t="77259" x="3810000" y="3214688"/>
          <p14:tracePt t="77294" x="3810000" y="3205163"/>
          <p14:tracePt t="77330" x="3810000" y="3200400"/>
          <p14:tracePt t="77387" x="3810000" y="3195638"/>
          <p14:tracePt t="79303" x="3767138" y="3195638"/>
          <p14:tracePt t="79310" x="3729038" y="3200400"/>
          <p14:tracePt t="79326" x="3614738" y="3219450"/>
          <p14:tracePt t="79342" x="3481388" y="3228975"/>
          <p14:tracePt t="79359" x="3352800" y="3243263"/>
          <p14:tracePt t="79375" x="3109913" y="3262313"/>
          <p14:tracePt t="79392" x="2990850" y="3271838"/>
          <p14:tracePt t="79409" x="2862263" y="3290888"/>
          <p14:tracePt t="79425" x="2709863" y="3324225"/>
          <p14:tracePt t="79442" x="2614613" y="3352800"/>
          <p14:tracePt t="79459" x="2533650" y="3376613"/>
          <p14:tracePt t="79475" x="2424113" y="3405188"/>
          <p14:tracePt t="79492" x="2371725" y="3414713"/>
          <p14:tracePt t="79509" x="2324100" y="3419475"/>
          <p14:tracePt t="79525" x="2257425" y="3424238"/>
          <p14:tracePt t="79542" x="2224088" y="3429000"/>
          <p14:tracePt t="79559" x="2200275" y="3429000"/>
          <p14:tracePt t="79575" x="2162175" y="3429000"/>
          <p14:tracePt t="79592" x="2138363" y="3429000"/>
          <p14:tracePt t="79609" x="2109788" y="3433763"/>
          <p14:tracePt t="79625" x="2071688" y="3433763"/>
          <p14:tracePt t="79642" x="2052638" y="3433763"/>
          <p14:tracePt t="79659" x="2028825" y="3433763"/>
          <p14:tracePt t="79675" x="2009775" y="3433763"/>
          <p14:tracePt t="79692" x="1995488" y="3433763"/>
          <p14:tracePt t="79709" x="1990725" y="3433763"/>
          <p14:tracePt t="79725" x="1981200" y="3433763"/>
          <p14:tracePt t="79742" x="1976438" y="3433763"/>
          <p14:tracePt t="79775" x="1971675" y="3433763"/>
          <p14:tracePt t="79861" x="1966913" y="3433763"/>
          <p14:tracePt t="80654" x="1957388" y="3433763"/>
          <p14:tracePt t="80661" x="1943100" y="3433763"/>
          <p14:tracePt t="80675" x="1924050" y="3433763"/>
          <p14:tracePt t="80692" x="1905000" y="3433763"/>
          <p14:tracePt t="80708" x="1890713" y="3438525"/>
          <p14:tracePt t="80725" x="1871663" y="3438525"/>
          <p14:tracePt t="80742" x="1866900" y="3438525"/>
          <p14:tracePt t="80758" x="1862138" y="3438525"/>
          <p14:tracePt t="80775" x="1852613" y="3438525"/>
          <p14:tracePt t="80792" x="1843088" y="3438525"/>
          <p14:tracePt t="80808" x="1838325" y="3438525"/>
          <p14:tracePt t="80825" x="1833563" y="3438525"/>
          <p14:tracePt t="81312" x="1819275" y="3438525"/>
          <p14:tracePt t="81320" x="1795463" y="3443288"/>
          <p14:tracePt t="81326" x="1776413" y="3443288"/>
          <p14:tracePt t="81342" x="1743075" y="3448050"/>
          <p14:tracePt t="81358" x="1709738" y="3457575"/>
          <p14:tracePt t="81375" x="1690688" y="3457575"/>
          <p14:tracePt t="81391" x="1671638" y="3462338"/>
          <p14:tracePt t="81408" x="1666875" y="3462338"/>
          <p14:tracePt t="81441" x="1662113" y="3462338"/>
          <p14:tracePt t="81540" x="1695450" y="3443288"/>
          <p14:tracePt t="81547" x="1709738" y="3438525"/>
          <p14:tracePt t="81558" x="1738313" y="3433763"/>
          <p14:tracePt t="81575" x="1757363" y="3429000"/>
          <p14:tracePt t="81591" x="1933575" y="3390900"/>
          <p14:tracePt t="81608" x="1995488" y="3386138"/>
          <p14:tracePt t="81625" x="2171700" y="3357563"/>
          <p14:tracePt t="81641" x="2333625" y="3328988"/>
          <p14:tracePt t="81658" x="2409825" y="3319463"/>
          <p14:tracePt t="81675" x="2481263" y="3314700"/>
          <p14:tracePt t="81691" x="2576513" y="3314700"/>
          <p14:tracePt t="81708" x="2638425" y="3314700"/>
          <p14:tracePt t="81725" x="2700338" y="3314700"/>
          <p14:tracePt t="81741" x="2762250" y="3319463"/>
          <p14:tracePt t="81758" x="2795588" y="3328988"/>
          <p14:tracePt t="81775" x="2819400" y="3338513"/>
          <p14:tracePt t="81791" x="2852738" y="3348038"/>
          <p14:tracePt t="81808" x="2871788" y="3352800"/>
          <p14:tracePt t="81825" x="2881313" y="3357563"/>
          <p14:tracePt t="81841" x="2895600" y="3362325"/>
          <p14:tracePt t="81858" x="2905125" y="3367088"/>
          <p14:tracePt t="81875" x="2914650" y="3371850"/>
          <p14:tracePt t="81891" x="2919413" y="3381375"/>
          <p14:tracePt t="81908" x="2933700" y="3386138"/>
          <p14:tracePt t="81925" x="2943225" y="3400425"/>
          <p14:tracePt t="81941" x="2962275" y="3409950"/>
          <p14:tracePt t="81958" x="2971800" y="3429000"/>
          <p14:tracePt t="81975" x="2986088" y="3443288"/>
          <p14:tracePt t="81991" x="3000375" y="3452813"/>
          <p14:tracePt t="82008" x="3009900" y="3462338"/>
          <p14:tracePt t="82025" x="3014663" y="3471863"/>
          <p14:tracePt t="82041" x="3024188" y="3481388"/>
          <p14:tracePt t="82058" x="3028950" y="3486150"/>
          <p14:tracePt t="82074" x="3028950" y="3495675"/>
          <p14:tracePt t="82091" x="3033713" y="3495675"/>
          <p14:tracePt t="82108" x="3033713" y="3500438"/>
          <p14:tracePt t="82234" x="3038475" y="3500438"/>
          <p14:tracePt t="82419" x="3038475" y="3505200"/>
          <p14:tracePt t="82448" x="3038475" y="3509963"/>
          <p14:tracePt t="87466" x="0" y="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Shape 0"/>
          <p:cNvSpPr/>
          <p:nvPr/>
        </p:nvSpPr>
        <p:spPr>
          <a:xfrm>
            <a:off x="378381" y="274320"/>
            <a:ext cx="925830" cy="34290"/>
          </a:xfrm>
          <a:prstGeom prst="rect">
            <a:avLst/>
          </a:prstGeom>
          <a:solidFill>
            <a:srgbClr val="1A1A1A"/>
          </a:solidFill>
          <a:ln/>
        </p:spPr>
      </p:sp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Choice  —  Q11 &amp; Q12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7" name="Shape 5"/>
          <p:cNvSpPr/>
          <p:nvPr/>
        </p:nvSpPr>
        <p:spPr>
          <a:xfrm>
            <a:off x="8655987" y="452628"/>
            <a:ext cx="37719" cy="137160"/>
          </a:xfrm>
          <a:prstGeom prst="rect">
            <a:avLst/>
          </a:prstGeom>
          <a:solidFill>
            <a:srgbClr val="9CC0DC"/>
          </a:solidFill>
          <a:ln/>
        </p:spPr>
      </p:sp>
      <p:sp>
        <p:nvSpPr>
          <p:cNvPr id="8" name="Shape 6"/>
          <p:cNvSpPr/>
          <p:nvPr/>
        </p:nvSpPr>
        <p:spPr>
          <a:xfrm>
            <a:off x="8724567" y="370332"/>
            <a:ext cx="37719" cy="219456"/>
          </a:xfrm>
          <a:prstGeom prst="rect">
            <a:avLst/>
          </a:prstGeom>
          <a:solidFill>
            <a:srgbClr val="9CC0DC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Q10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a DCF, the exit (terminal) cap rate is usually: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Lower than the entry cap rate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Equal to the entry cap rate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Higher than the entry cap rate (+0.5–1.5%)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exit cap is usually higher — the building is older at exit.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Q11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Gross Rent Multiplier (GRM) is best described as: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A detailed substitute for a full NOI analysis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A quick screen ignoring vacancy, expenses &amp; financing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The most accurate valuation method available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GRM is only a quick screen; it ignores vacancy, expenses, and financing.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249616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62"/>
    </mc:Choice>
    <mc:Fallback xmlns="">
      <p:transition spd="slow" advTm="1145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048" x="2524125" y="3005138"/>
          <p14:tracePt t="5230" x="2524125" y="2962275"/>
          <p14:tracePt t="5238" x="2524125" y="2895600"/>
          <p14:tracePt t="5245" x="2524125" y="2838450"/>
          <p14:tracePt t="5259" x="2524125" y="2686050"/>
          <p14:tracePt t="5275" x="2524125" y="2543175"/>
          <p14:tracePt t="5292" x="2533650" y="2376488"/>
          <p14:tracePt t="5308" x="2547938" y="2157413"/>
          <p14:tracePt t="5325" x="2557463" y="2033588"/>
          <p14:tracePt t="5342" x="2571750" y="1919288"/>
          <p14:tracePt t="5358" x="2581275" y="1781175"/>
          <p14:tracePt t="5375" x="2586038" y="1700213"/>
          <p14:tracePt t="5392" x="2586038" y="1638300"/>
          <p14:tracePt t="5409" x="2586038" y="1562100"/>
          <p14:tracePt t="5425" x="2586038" y="1524000"/>
          <p14:tracePt t="5442" x="2576513" y="1509713"/>
          <p14:tracePt t="5459" x="2576513" y="1495425"/>
          <p14:tracePt t="5475" x="2576513" y="1485900"/>
          <p14:tracePt t="5492" x="2571750" y="1481138"/>
          <p14:tracePt t="5508" x="2571750" y="1471613"/>
          <p14:tracePt t="5525" x="2557463" y="1414463"/>
          <p14:tracePt t="5542" x="2547938" y="1366838"/>
          <p14:tracePt t="5558" x="2543175" y="1323975"/>
          <p14:tracePt t="5575" x="2533650" y="1276350"/>
          <p14:tracePt t="5592" x="2528888" y="1257300"/>
          <p14:tracePt t="5608" x="2528888" y="1252538"/>
          <p14:tracePt t="5625" x="2528888" y="1247775"/>
          <p14:tracePt t="5642" x="2524125" y="1247775"/>
          <p14:tracePt t="5658" x="2524125" y="1243013"/>
          <p14:tracePt t="5709" x="2524125" y="1238250"/>
          <p14:tracePt t="5838" x="2524125" y="1243013"/>
          <p14:tracePt t="5852" x="2524125" y="1247775"/>
          <p14:tracePt t="5859" x="2524125" y="1252538"/>
          <p14:tracePt t="5875" x="2528888" y="1262063"/>
          <p14:tracePt t="5892" x="2528888" y="1271588"/>
          <p14:tracePt t="5909" x="2528888" y="1276350"/>
          <p14:tracePt t="5925" x="2528888" y="1281113"/>
          <p14:tracePt t="5942" x="2533650" y="1281113"/>
          <p14:tracePt t="5958" x="2533650" y="1285875"/>
          <p14:tracePt t="5975" x="2533650" y="1290638"/>
          <p14:tracePt t="5991" x="2538413" y="1295400"/>
          <p14:tracePt t="6008" x="2547938" y="1295400"/>
          <p14:tracePt t="6025" x="2552700" y="1295400"/>
          <p14:tracePt t="6073" x="2557463" y="1295400"/>
          <p14:tracePt t="6088" x="2557463" y="1300163"/>
          <p14:tracePt t="6116" x="2562225" y="1304925"/>
          <p14:tracePt t="6123" x="2566988" y="1304925"/>
          <p14:tracePt t="6131" x="2571750" y="1304925"/>
          <p14:tracePt t="6141" x="2576513" y="1304925"/>
          <p14:tracePt t="6158" x="2581275" y="1304925"/>
          <p14:tracePt t="6175" x="2605088" y="1304925"/>
          <p14:tracePt t="6191" x="2633663" y="1309688"/>
          <p14:tracePt t="6208" x="2657475" y="1309688"/>
          <p14:tracePt t="6225" x="2709863" y="1309688"/>
          <p14:tracePt t="6241" x="2762250" y="1309688"/>
          <p14:tracePt t="6258" x="2824163" y="1309688"/>
          <p14:tracePt t="6275" x="2919413" y="1309688"/>
          <p14:tracePt t="6291" x="2990850" y="1309688"/>
          <p14:tracePt t="6308" x="3048000" y="1304925"/>
          <p14:tracePt t="6325" x="3148013" y="1300163"/>
          <p14:tracePt t="6341" x="3186113" y="1295400"/>
          <p14:tracePt t="6358" x="3219450" y="1290638"/>
          <p14:tracePt t="6375" x="3267075" y="1290638"/>
          <p14:tracePt t="6391" x="3295650" y="1281113"/>
          <p14:tracePt t="6408" x="3324225" y="1281113"/>
          <p14:tracePt t="6425" x="3352800" y="1281113"/>
          <p14:tracePt t="6441" x="3371850" y="1281113"/>
          <p14:tracePt t="6458" x="3376613" y="1281113"/>
          <p14:tracePt t="6475" x="3395663" y="1281113"/>
          <p14:tracePt t="6491" x="3400425" y="1281113"/>
          <p14:tracePt t="6508" x="3405188" y="1281113"/>
          <p14:tracePt t="6525" x="3424238" y="1281113"/>
          <p14:tracePt t="6541" x="3433763" y="1285875"/>
          <p14:tracePt t="6558" x="3457575" y="1290638"/>
          <p14:tracePt t="6575" x="3476625" y="1295400"/>
          <p14:tracePt t="6591" x="3490913" y="1300163"/>
          <p14:tracePt t="6608" x="3509963" y="1304925"/>
          <p14:tracePt t="6624" x="3538538" y="1309688"/>
          <p14:tracePt t="6641" x="3557588" y="1309688"/>
          <p14:tracePt t="6658" x="3567113" y="1314450"/>
          <p14:tracePt t="6674" x="3595688" y="1319213"/>
          <p14:tracePt t="7282" x="3614738" y="1319213"/>
          <p14:tracePt t="7289" x="3667125" y="1309688"/>
          <p14:tracePt t="7296" x="3714750" y="1300163"/>
          <p14:tracePt t="7308" x="3757613" y="1295400"/>
          <p14:tracePt t="7324" x="3905250" y="1271588"/>
          <p14:tracePt t="7341" x="3990975" y="1262063"/>
          <p14:tracePt t="7358" x="4081463" y="1257300"/>
          <p14:tracePt t="7374" x="4181475" y="1252538"/>
          <p14:tracePt t="7391" x="4243388" y="1247775"/>
          <p14:tracePt t="7408" x="4281488" y="1247775"/>
          <p14:tracePt t="7424" x="4324350" y="1243013"/>
          <p14:tracePt t="7441" x="4348163" y="1243013"/>
          <p14:tracePt t="7458" x="4367213" y="1243013"/>
          <p14:tracePt t="7474" x="4381500" y="1243013"/>
          <p14:tracePt t="7491" x="4386263" y="1243013"/>
          <p14:tracePt t="7525" x="4391025" y="1243013"/>
          <p14:tracePt t="7560" x="4395788" y="1243013"/>
          <p14:tracePt t="7581" x="4400550" y="1243013"/>
          <p14:tracePt t="7596" x="4405313" y="1243013"/>
          <p14:tracePt t="7610" x="4410075" y="1243013"/>
          <p14:tracePt t="7617" x="4414838" y="1243013"/>
          <p14:tracePt t="7660" x="4419600" y="1243013"/>
          <p14:tracePt t="7767" x="4424363" y="1243013"/>
          <p14:tracePt t="8004" x="4457700" y="1243013"/>
          <p14:tracePt t="8010" x="4491038" y="1243013"/>
          <p14:tracePt t="8024" x="4533900" y="1243013"/>
          <p14:tracePt t="8041" x="4662488" y="1238250"/>
          <p14:tracePt t="8057" x="4738688" y="1233488"/>
          <p14:tracePt t="8074" x="4857750" y="1223963"/>
          <p14:tracePt t="8091" x="4919663" y="1214438"/>
          <p14:tracePt t="8107" x="5000625" y="1209675"/>
          <p14:tracePt t="8124" x="5076825" y="1209675"/>
          <p14:tracePt t="8141" x="5110163" y="1209675"/>
          <p14:tracePt t="8157" x="5129213" y="1209675"/>
          <p14:tracePt t="8174" x="5138738" y="1209675"/>
          <p14:tracePt t="8191" x="5143500" y="1209675"/>
          <p14:tracePt t="8207" x="5153025" y="1209675"/>
          <p14:tracePt t="8539" x="5133975" y="1209675"/>
          <p14:tracePt t="8547" x="5114925" y="1209675"/>
          <p14:tracePt t="8557" x="5067300" y="1209675"/>
          <p14:tracePt t="8574" x="4957763" y="1204913"/>
          <p14:tracePt t="8590" x="4757738" y="1195388"/>
          <p14:tracePt t="8607" x="4638675" y="1195388"/>
          <p14:tracePt t="8624" x="4486275" y="1181100"/>
          <p14:tracePt t="8641" x="4295775" y="1200150"/>
          <p14:tracePt t="8657" x="4181475" y="1219200"/>
          <p14:tracePt t="8674" x="4100513" y="1243013"/>
          <p14:tracePt t="8691" x="4024313" y="1262063"/>
          <p14:tracePt t="8707" x="4000500" y="1266825"/>
          <p14:tracePt t="8724" x="3995738" y="1266825"/>
          <p14:tracePt t="8740" x="3990975" y="1266825"/>
          <p14:tracePt t="24924" x="3938588" y="1266825"/>
          <p14:tracePt t="24932" x="3862388" y="1266825"/>
          <p14:tracePt t="24941" x="3752850" y="1271588"/>
          <p14:tracePt t="24952" x="3676650" y="1271588"/>
          <p14:tracePt t="24968" x="3357563" y="1276350"/>
          <p14:tracePt t="24985" x="3209925" y="1290638"/>
          <p14:tracePt t="25002" x="2995613" y="1300163"/>
          <p14:tracePt t="25018" x="2886075" y="1328738"/>
          <p14:tracePt t="25035" x="2795588" y="1343025"/>
          <p14:tracePt t="25052" x="2667000" y="1352550"/>
          <p14:tracePt t="25068" x="2609850" y="1357313"/>
          <p14:tracePt t="25085" x="2566988" y="1352550"/>
          <p14:tracePt t="25102" x="2533650" y="1343025"/>
          <p14:tracePt t="25118" x="2524125" y="1338263"/>
          <p14:tracePt t="25135" x="2519363" y="1328738"/>
          <p14:tracePt t="25152" x="2514600" y="1323975"/>
          <p14:tracePt t="25209" x="2514600" y="1319213"/>
          <p14:tracePt t="25245" x="2514600" y="1314450"/>
          <p14:tracePt t="25259" x="2519363" y="1314450"/>
          <p14:tracePt t="25267" x="2524125" y="1314450"/>
          <p14:tracePt t="25274" x="2524125" y="1309688"/>
          <p14:tracePt t="25288" x="2528888" y="1309688"/>
          <p14:tracePt t="25302" x="2528888" y="1304925"/>
          <p14:tracePt t="25345" x="2533650" y="1304925"/>
          <p14:tracePt t="25352" x="2538413" y="1304925"/>
          <p14:tracePt t="25368" x="2562225" y="1304925"/>
          <p14:tracePt t="25385" x="2605088" y="1309688"/>
          <p14:tracePt t="25402" x="2690813" y="1309688"/>
          <p14:tracePt t="25418" x="2743200" y="1309688"/>
          <p14:tracePt t="25435" x="2786063" y="1304925"/>
          <p14:tracePt t="25452" x="2833688" y="1304925"/>
          <p14:tracePt t="25452" x="2862263" y="1300163"/>
          <p14:tracePt t="25468" x="2905125" y="1300163"/>
          <p14:tracePt t="25485" x="2938463" y="1300163"/>
          <p14:tracePt t="25502" x="2981325" y="1300163"/>
          <p14:tracePt t="25518" x="3005138" y="1300163"/>
          <p14:tracePt t="25535" x="3019425" y="1300163"/>
          <p14:tracePt t="25552" x="3024188" y="1300163"/>
          <p14:tracePt t="25568" x="3038475" y="1300163"/>
          <p14:tracePt t="25601" x="3043238" y="1300163"/>
          <p14:tracePt t="25618" x="3048000" y="1300163"/>
          <p14:tracePt t="25635" x="3052763" y="1300163"/>
          <p14:tracePt t="25651" x="3052763" y="1304925"/>
          <p14:tracePt t="25668" x="3057525" y="1304925"/>
          <p14:tracePt t="25685" x="3062288" y="1304925"/>
          <p14:tracePt t="25724" x="3067050" y="1304925"/>
          <p14:tracePt t="25759" x="3071813" y="1304925"/>
          <p14:tracePt t="25795" x="3076575" y="1304925"/>
          <p14:tracePt t="25802" x="3081338" y="1309688"/>
          <p14:tracePt t="25818" x="3086100" y="1309688"/>
          <p14:tracePt t="25835" x="3090863" y="1309688"/>
          <p14:tracePt t="25851" x="3095625" y="1314450"/>
          <p14:tracePt t="25868" x="3105150" y="1314450"/>
          <p14:tracePt t="25885" x="3109913" y="1314450"/>
          <p14:tracePt t="25901" x="3124200" y="1319213"/>
          <p14:tracePt t="25918" x="3133725" y="1319213"/>
          <p14:tracePt t="25935" x="3138488" y="1319213"/>
          <p14:tracePt t="25951" x="3148013" y="1319213"/>
          <p14:tracePt t="25968" x="3157538" y="1319213"/>
          <p14:tracePt t="25985" x="3162300" y="1323975"/>
          <p14:tracePt t="26001" x="3167063" y="1323975"/>
          <p14:tracePt t="26018" x="3176588" y="1323975"/>
          <p14:tracePt t="26035" x="3181350" y="1328738"/>
          <p14:tracePt t="26051" x="3186113" y="1328738"/>
          <p14:tracePt t="26068" x="3190875" y="1328738"/>
          <p14:tracePt t="26101" x="3195638" y="1333500"/>
          <p14:tracePt t="26118" x="3205163" y="1333500"/>
          <p14:tracePt t="26135" x="3219450" y="1333500"/>
          <p14:tracePt t="26151" x="3224213" y="1338263"/>
          <p14:tracePt t="26168" x="3233738" y="1338263"/>
          <p14:tracePt t="26185" x="3238500" y="1343025"/>
          <p14:tracePt t="26201" x="3248025" y="1343025"/>
          <p14:tracePt t="26218" x="3257550" y="1343025"/>
          <p14:tracePt t="26235" x="3271838" y="1347788"/>
          <p14:tracePt t="26251" x="3286125" y="1352550"/>
          <p14:tracePt t="26268" x="3314700" y="1352550"/>
          <p14:tracePt t="26285" x="3333750" y="1352550"/>
          <p14:tracePt t="26301" x="3348038" y="1352550"/>
          <p14:tracePt t="26318" x="3367088" y="1362075"/>
          <p14:tracePt t="26335" x="3390900" y="1362075"/>
          <p14:tracePt t="26351" x="3429000" y="1362075"/>
          <p14:tracePt t="26368" x="3500438" y="1362075"/>
          <p14:tracePt t="26385" x="3543300" y="1362075"/>
          <p14:tracePt t="26401" x="3581400" y="1362075"/>
          <p14:tracePt t="26418" x="3624263" y="1362075"/>
          <p14:tracePt t="26434" x="3643313" y="1362075"/>
          <p14:tracePt t="26451" x="3667125" y="1357313"/>
          <p14:tracePt t="26468" x="3686175" y="1357313"/>
          <p14:tracePt t="26484" x="3705225" y="1352550"/>
          <p14:tracePt t="26501" x="3719513" y="1352550"/>
          <p14:tracePt t="26518" x="3748088" y="1352550"/>
          <p14:tracePt t="26534" x="3767138" y="1352550"/>
          <p14:tracePt t="26551" x="3790950" y="1347788"/>
          <p14:tracePt t="26568" x="3871913" y="1338263"/>
          <p14:tracePt t="26584" x="3948113" y="1333500"/>
          <p14:tracePt t="26601" x="4019550" y="1328738"/>
          <p14:tracePt t="26618" x="4171950" y="1323975"/>
          <p14:tracePt t="26634" x="4271963" y="1323975"/>
          <p14:tracePt t="26651" x="4362450" y="1323975"/>
          <p14:tracePt t="26668" x="4476750" y="1328738"/>
          <p14:tracePt t="26684" x="4529138" y="1333500"/>
          <p14:tracePt t="26701" x="4562475" y="1333500"/>
          <p14:tracePt t="26718" x="4600575" y="1333500"/>
          <p14:tracePt t="27304" x="4629150" y="1328738"/>
          <p14:tracePt t="27311" x="4676775" y="1314450"/>
          <p14:tracePt t="27318" x="4719638" y="1300163"/>
          <p14:tracePt t="27334" x="4810125" y="1281113"/>
          <p14:tracePt t="27351" x="4876800" y="1266825"/>
          <p14:tracePt t="27367" x="4962525" y="1252538"/>
          <p14:tracePt t="27384" x="5010150" y="1243013"/>
          <p14:tracePt t="27401" x="5053013" y="1238250"/>
          <p14:tracePt t="27417" x="5100638" y="1233488"/>
          <p14:tracePt t="27434" x="5124450" y="1228725"/>
          <p14:tracePt t="27451" x="5133975" y="1228725"/>
          <p14:tracePt t="27467" x="5153025" y="1228725"/>
          <p14:tracePt t="27489" x="5157788" y="1228725"/>
          <p14:tracePt t="27501" x="5162550" y="1228725"/>
          <p14:tracePt t="27517" x="5176838" y="1228725"/>
          <p14:tracePt t="27534" x="5186363" y="1228725"/>
          <p14:tracePt t="27551" x="5210175" y="1228725"/>
          <p14:tracePt t="27567" x="5253038" y="1228725"/>
          <p14:tracePt t="27584" x="5291138" y="1228725"/>
          <p14:tracePt t="27601" x="5319713" y="1228725"/>
          <p14:tracePt t="27617" x="5338763" y="1228725"/>
          <p14:tracePt t="27634" x="5357813" y="1228725"/>
          <p14:tracePt t="27651" x="5367338" y="1228725"/>
          <p14:tracePt t="27667" x="5386388" y="1228725"/>
          <p14:tracePt t="27684" x="5395913" y="1228725"/>
          <p14:tracePt t="27701" x="5405438" y="1228725"/>
          <p14:tracePt t="27718" x="5414963" y="1228725"/>
          <p14:tracePt t="27734" x="5419725" y="1228725"/>
          <p14:tracePt t="27804" x="5424488" y="1228725"/>
          <p14:tracePt t="27861" x="5424488" y="1233488"/>
          <p14:tracePt t="27869" x="5419725" y="1233488"/>
          <p14:tracePt t="27884" x="5410200" y="1233488"/>
          <p14:tracePt t="27901" x="5405438" y="1233488"/>
          <p14:tracePt t="27917" x="5395913" y="1233488"/>
          <p14:tracePt t="27951" x="5391150" y="1233488"/>
          <p14:tracePt t="27997" x="5381625" y="1233488"/>
          <p14:tracePt t="28011" x="5381625" y="1228725"/>
          <p14:tracePt t="28511" x="5319713" y="1243013"/>
          <p14:tracePt t="28518" x="5186363" y="1290638"/>
          <p14:tracePt t="28534" x="4872038" y="1404938"/>
          <p14:tracePt t="28550" x="4457700" y="1533525"/>
          <p14:tracePt t="28567" x="4014788" y="1676400"/>
          <p14:tracePt t="28584" x="3333750" y="1947863"/>
          <p14:tracePt t="28600" x="2890838" y="2085975"/>
          <p14:tracePt t="28617" x="2490788" y="2214563"/>
          <p14:tracePt t="28634" x="2005013" y="2328863"/>
          <p14:tracePt t="28650" x="1785938" y="2352675"/>
          <p14:tracePt t="28667" x="1657350" y="2362200"/>
          <p14:tracePt t="28684" x="1509713" y="2357438"/>
          <p14:tracePt t="28700" x="1443038" y="2343150"/>
          <p14:tracePt t="28717" x="1409700" y="2328863"/>
          <p14:tracePt t="28734" x="1371600" y="2309813"/>
          <p14:tracePt t="28750" x="1357313" y="2305050"/>
          <p14:tracePt t="28767" x="1347788" y="2300288"/>
          <p14:tracePt t="28784" x="1319213" y="2300288"/>
          <p14:tracePt t="28800" x="1300163" y="2300288"/>
          <p14:tracePt t="28817" x="1285875" y="2300288"/>
          <p14:tracePt t="28834" x="1266825" y="2300288"/>
          <p14:tracePt t="28850" x="1257300" y="2295525"/>
          <p14:tracePt t="28867" x="1252538" y="2290763"/>
          <p14:tracePt t="28884" x="1252538" y="2276475"/>
          <p14:tracePt t="28900" x="1252538" y="2266950"/>
          <p14:tracePt t="28917" x="1252538" y="2257425"/>
          <p14:tracePt t="28934" x="1281113" y="2243138"/>
          <p14:tracePt t="28951" x="1295400" y="2243138"/>
          <p14:tracePt t="28967" x="1309688" y="2238375"/>
          <p14:tracePt t="28984" x="1319213" y="2238375"/>
          <p14:tracePt t="29000" x="1343025" y="2233613"/>
          <p14:tracePt t="29017" x="1357313" y="2228850"/>
          <p14:tracePt t="29034" x="1457325" y="2185988"/>
          <p14:tracePt t="29050" x="1543050" y="2143125"/>
          <p14:tracePt t="29067" x="1614488" y="2109788"/>
          <p14:tracePt t="29084" x="1719263" y="2057400"/>
          <p14:tracePt t="29100" x="1795463" y="2038350"/>
          <p14:tracePt t="29117" x="1852613" y="2019300"/>
          <p14:tracePt t="29134" x="1914525" y="2014538"/>
          <p14:tracePt t="29150" x="1933575" y="2014538"/>
          <p14:tracePt t="29168" x="1947863" y="2014538"/>
          <p14:tracePt t="29183" x="1962150" y="2014538"/>
          <p14:tracePt t="29217" x="1981200" y="2014538"/>
          <p14:tracePt t="29234" x="2019300" y="2014538"/>
          <p14:tracePt t="29250" x="2057400" y="2014538"/>
          <p14:tracePt t="29267" x="2100263" y="2014538"/>
          <p14:tracePt t="29284" x="2152650" y="2014538"/>
          <p14:tracePt t="29300" x="2181225" y="2014538"/>
          <p14:tracePt t="29317" x="2214563" y="2014538"/>
          <p14:tracePt t="29333" x="2262188" y="2014538"/>
          <p14:tracePt t="29350" x="2290763" y="2014538"/>
          <p14:tracePt t="29367" x="2309813" y="2014538"/>
          <p14:tracePt t="29383" x="2333625" y="2014538"/>
          <p14:tracePt t="29400" x="2338388" y="2014538"/>
          <p14:tracePt t="29417" x="2343150" y="2014538"/>
          <p14:tracePt t="29450" x="2347913" y="2014538"/>
          <p14:tracePt t="29476" x="2357438" y="2014538"/>
          <p14:tracePt t="29497" x="2362200" y="2014538"/>
          <p14:tracePt t="29511" x="2366963" y="2014538"/>
          <p14:tracePt t="29533" x="2376488" y="2014538"/>
          <p14:tracePt t="29548" x="2381250" y="2014538"/>
          <p14:tracePt t="29562" x="2390775" y="2014538"/>
          <p14:tracePt t="29569" x="2400300" y="2014538"/>
          <p14:tracePt t="29583" x="2424113" y="2014538"/>
          <p14:tracePt t="29600" x="2452688" y="2014538"/>
          <p14:tracePt t="29617" x="2486025" y="2014538"/>
          <p14:tracePt t="29633" x="2533650" y="2014538"/>
          <p14:tracePt t="29650" x="2562225" y="2014538"/>
          <p14:tracePt t="29667" x="2576513" y="2014538"/>
          <p14:tracePt t="29683" x="2605088" y="2014538"/>
          <p14:tracePt t="29700" x="2633663" y="2014538"/>
          <p14:tracePt t="29717" x="2667000" y="2014538"/>
          <p14:tracePt t="29733" x="2709863" y="2014538"/>
          <p14:tracePt t="29750" x="2738438" y="2014538"/>
          <p14:tracePt t="29767" x="2752725" y="2014538"/>
          <p14:tracePt t="29783" x="2790825" y="2009775"/>
          <p14:tracePt t="29800" x="2824163" y="2009775"/>
          <p14:tracePt t="29817" x="2876550" y="2005013"/>
          <p14:tracePt t="29833" x="2962275" y="2000250"/>
          <p14:tracePt t="29850" x="3005138" y="2000250"/>
          <p14:tracePt t="29867" x="3052763" y="2000250"/>
          <p14:tracePt t="29883" x="3109913" y="2000250"/>
          <p14:tracePt t="29900" x="3152775" y="2000250"/>
          <p14:tracePt t="29917" x="3176588" y="2000250"/>
          <p14:tracePt t="29933" x="3219450" y="2000250"/>
          <p14:tracePt t="29950" x="3233738" y="2000250"/>
          <p14:tracePt t="29967" x="3257550" y="2000250"/>
          <p14:tracePt t="29983" x="3276600" y="2000250"/>
          <p14:tracePt t="30000" x="3286125" y="2000250"/>
          <p14:tracePt t="30017" x="3290888" y="2000250"/>
          <p14:tracePt t="59380" x="3267075" y="2033588"/>
          <p14:tracePt t="59388" x="3209925" y="2090738"/>
          <p14:tracePt t="59407" x="3038475" y="2247900"/>
          <p14:tracePt t="59423" x="2876550" y="2414588"/>
          <p14:tracePt t="59440" x="2781300" y="2524125"/>
          <p14:tracePt t="59457" x="2695575" y="2619375"/>
          <p14:tracePt t="59473" x="2605088" y="2714625"/>
          <p14:tracePt t="59490" x="2543175" y="2776538"/>
          <p14:tracePt t="59507" x="2509838" y="2833688"/>
          <p14:tracePt t="59523" x="2443163" y="2914650"/>
          <p14:tracePt t="59540" x="2419350" y="2947988"/>
          <p14:tracePt t="59557" x="2405063" y="2962275"/>
          <p14:tracePt t="59573" x="2381250" y="2986088"/>
          <p14:tracePt t="59590" x="2362200" y="3000375"/>
          <p14:tracePt t="59607" x="2333625" y="3019425"/>
          <p14:tracePt t="59623" x="2295525" y="3033713"/>
          <p14:tracePt t="59640" x="2266950" y="3062288"/>
          <p14:tracePt t="59657" x="2224088" y="3076575"/>
          <p14:tracePt t="59673" x="2181225" y="3100388"/>
          <p14:tracePt t="59690" x="2147888" y="3114675"/>
          <p14:tracePt t="59707" x="2119313" y="3119438"/>
          <p14:tracePt t="59723" x="2085975" y="3138488"/>
          <p14:tracePt t="59740" x="2081213" y="3138488"/>
          <p14:tracePt t="60123" x="2038350" y="3152775"/>
          <p14:tracePt t="60130" x="1985963" y="3167063"/>
          <p14:tracePt t="60140" x="1919288" y="3190875"/>
          <p14:tracePt t="60156" x="1800225" y="3219450"/>
          <p14:tracePt t="60173" x="1624013" y="3276600"/>
          <p14:tracePt t="60190" x="1504950" y="3309938"/>
          <p14:tracePt t="60206" x="1395413" y="3348038"/>
          <p14:tracePt t="60223" x="1271588" y="3381375"/>
          <p14:tracePt t="60240" x="1190625" y="3414713"/>
          <p14:tracePt t="60256" x="1119188" y="3433763"/>
          <p14:tracePt t="60273" x="1052513" y="3448050"/>
          <p14:tracePt t="60290" x="1023938" y="3457575"/>
          <p14:tracePt t="60306" x="1000125" y="3462338"/>
          <p14:tracePt t="60323" x="966788" y="3462338"/>
          <p14:tracePt t="60340" x="952500" y="3467100"/>
          <p14:tracePt t="60356" x="928688" y="3471863"/>
          <p14:tracePt t="60373" x="900113" y="3476625"/>
          <p14:tracePt t="60390" x="881063" y="3486150"/>
          <p14:tracePt t="60406" x="866775" y="3486150"/>
          <p14:tracePt t="60423" x="857250" y="3486150"/>
          <p14:tracePt t="60440" x="852488" y="3486150"/>
          <p14:tracePt t="60456" x="847725" y="3486150"/>
          <p14:tracePt t="60545" x="847725" y="3481388"/>
          <p14:tracePt t="60630" x="852488" y="3481388"/>
          <p14:tracePt t="60688" x="857250" y="3481388"/>
          <p14:tracePt t="60717" x="862013" y="3481388"/>
          <p14:tracePt t="60767" x="871538" y="3481388"/>
          <p14:tracePt t="60823" x="871538" y="3486150"/>
          <p14:tracePt t="60831" x="876300" y="3486150"/>
          <p14:tracePt t="61060" x="866775" y="3486150"/>
          <p14:tracePt t="61159" x="866775" y="3481388"/>
          <p14:tracePt t="61209" x="866775" y="3476625"/>
          <p14:tracePt t="61259" x="871538" y="3476625"/>
          <p14:tracePt t="61267" x="871538" y="3471863"/>
          <p14:tracePt t="61281" x="876300" y="3467100"/>
          <p14:tracePt t="61289" x="876300" y="3462338"/>
          <p14:tracePt t="61324" x="881063" y="3457575"/>
          <p14:tracePt t="61331" x="881063" y="3452813"/>
          <p14:tracePt t="61366" x="919163" y="3429000"/>
          <p14:tracePt t="61374" x="947738" y="3419475"/>
          <p14:tracePt t="61389" x="976313" y="3405188"/>
          <p14:tracePt t="61406" x="1114425" y="3367088"/>
          <p14:tracePt t="61423" x="1204913" y="3338513"/>
          <p14:tracePt t="61439" x="1328738" y="3314700"/>
          <p14:tracePt t="61456" x="1385888" y="3300413"/>
          <p14:tracePt t="61473" x="1428750" y="3295650"/>
          <p14:tracePt t="61489" x="1466850" y="3290888"/>
          <p14:tracePt t="61506" x="1485900" y="3290888"/>
          <p14:tracePt t="61523" x="1490663" y="3290888"/>
          <p14:tracePt t="61539" x="1500188" y="3290888"/>
          <p14:tracePt t="61573" x="1504950" y="3290888"/>
          <p14:tracePt t="61667" x="1514475" y="3290888"/>
          <p14:tracePt t="61675" x="1519238" y="3290888"/>
          <p14:tracePt t="61689" x="1538288" y="3290888"/>
          <p14:tracePt t="61706" x="1557338" y="3290888"/>
          <p14:tracePt t="61724" x="1576388" y="3286125"/>
          <p14:tracePt t="61739" x="1595438" y="3286125"/>
          <p14:tracePt t="61756" x="1604963" y="3281363"/>
          <p14:tracePt t="61773" x="1619250" y="3281363"/>
          <p14:tracePt t="61789" x="1633538" y="3281363"/>
          <p14:tracePt t="61806" x="1662113" y="3281363"/>
          <p14:tracePt t="61822" x="1695450" y="3281363"/>
          <p14:tracePt t="61839" x="1738313" y="3276600"/>
          <p14:tracePt t="61856" x="1762125" y="3276600"/>
          <p14:tracePt t="61873" x="1781175" y="3276600"/>
          <p14:tracePt t="61889" x="1809750" y="3276600"/>
          <p14:tracePt t="61906" x="1833563" y="3276600"/>
          <p14:tracePt t="61922" x="1857375" y="3276600"/>
          <p14:tracePt t="61939" x="1881188" y="3276600"/>
          <p14:tracePt t="61956" x="1895475" y="3276600"/>
          <p14:tracePt t="61972" x="1905000" y="3276600"/>
          <p14:tracePt t="61989" x="1909763" y="3276600"/>
          <p14:tracePt t="62481" x="1919288" y="3276600"/>
          <p14:tracePt t="62488" x="1938338" y="3276600"/>
          <p14:tracePt t="62496" x="1957388" y="3276600"/>
          <p14:tracePt t="62506" x="1971675" y="3276600"/>
          <p14:tracePt t="62522" x="2009775" y="3276600"/>
          <p14:tracePt t="62539" x="2076450" y="3276600"/>
          <p14:tracePt t="62556" x="2114550" y="3276600"/>
          <p14:tracePt t="62572" x="2143125" y="3276600"/>
          <p14:tracePt t="62589" x="2181225" y="3276600"/>
          <p14:tracePt t="62606" x="2185988" y="3276600"/>
          <p14:tracePt t="62622" x="2195513" y="3276600"/>
          <p14:tracePt t="62639" x="2209800" y="3276600"/>
          <p14:tracePt t="62656" x="2224088" y="3276600"/>
          <p14:tracePt t="62672" x="2247900" y="3276600"/>
          <p14:tracePt t="62689" x="2295525" y="3276600"/>
          <p14:tracePt t="62706" x="2343150" y="3271838"/>
          <p14:tracePt t="62722" x="2376488" y="3267075"/>
          <p14:tracePt t="62739" x="2447925" y="3252788"/>
          <p14:tracePt t="62755" x="2505075" y="3248025"/>
          <p14:tracePt t="62772" x="2571750" y="3238500"/>
          <p14:tracePt t="62789" x="2667000" y="3224213"/>
          <p14:tracePt t="62805" x="2728913" y="3219450"/>
          <p14:tracePt t="62822" x="2771775" y="3219450"/>
          <p14:tracePt t="62839" x="2824163" y="3219450"/>
          <p14:tracePt t="62855" x="2843213" y="3219450"/>
          <p14:tracePt t="62872" x="2857500" y="3219450"/>
          <p14:tracePt t="62889" x="2876550" y="3219450"/>
          <p14:tracePt t="62905" x="2890838" y="3219450"/>
          <p14:tracePt t="62922" x="2900363" y="3219450"/>
          <p14:tracePt t="62939" x="2909888" y="3219450"/>
          <p14:tracePt t="62955" x="2919413" y="3219450"/>
          <p14:tracePt t="62972" x="2924175" y="3219450"/>
          <p14:tracePt t="62989" x="2943225" y="3224213"/>
          <p14:tracePt t="63005" x="2952750" y="3224213"/>
          <p14:tracePt t="63022" x="2976563" y="3224213"/>
          <p14:tracePt t="63039" x="3009900" y="3224213"/>
          <p14:tracePt t="63055" x="3024188" y="3224213"/>
          <p14:tracePt t="63072" x="3048000" y="3224213"/>
          <p14:tracePt t="63089" x="3081338" y="3224213"/>
          <p14:tracePt t="63105" x="3105150" y="3224213"/>
          <p14:tracePt t="63122" x="3124200" y="3228975"/>
          <p14:tracePt t="63139" x="3162300" y="3228975"/>
          <p14:tracePt t="63155" x="3190875" y="3228975"/>
          <p14:tracePt t="63172" x="3219450" y="3228975"/>
          <p14:tracePt t="63189" x="3248025" y="3228975"/>
          <p14:tracePt t="63205" x="3257550" y="3228975"/>
          <p14:tracePt t="63222" x="3267075" y="3228975"/>
          <p14:tracePt t="63239" x="3276600" y="3228975"/>
          <p14:tracePt t="63255" x="3281363" y="3228975"/>
          <p14:tracePt t="63310" x="3286125" y="3228975"/>
          <p14:tracePt t="64097" x="3309938" y="3228975"/>
          <p14:tracePt t="64104" x="3348038" y="3228975"/>
          <p14:tracePt t="64111" x="3386138" y="3219450"/>
          <p14:tracePt t="64122" x="3424238" y="3214688"/>
          <p14:tracePt t="64138" x="3495675" y="3205163"/>
          <p14:tracePt t="64155" x="3638550" y="3190875"/>
          <p14:tracePt t="64172" x="3709988" y="3186113"/>
          <p14:tracePt t="64188" x="3762375" y="3171825"/>
          <p14:tracePt t="64205" x="3814763" y="3167063"/>
          <p14:tracePt t="64222" x="3838575" y="3167063"/>
          <p14:tracePt t="64238" x="3852863" y="3162300"/>
          <p14:tracePt t="64255" x="3876675" y="3162300"/>
          <p14:tracePt t="64272" x="3886200" y="3162300"/>
          <p14:tracePt t="64288" x="3905250" y="3162300"/>
          <p14:tracePt t="64305" x="3919538" y="3162300"/>
          <p14:tracePt t="64322" x="3933825" y="3162300"/>
          <p14:tracePt t="64338" x="3938588" y="3162300"/>
          <p14:tracePt t="64355" x="3948113" y="3162300"/>
          <p14:tracePt t="64388" x="3952875" y="3162300"/>
          <p14:tracePt t="64405" x="3967163" y="3162300"/>
          <p14:tracePt t="64422" x="3971925" y="3162300"/>
          <p14:tracePt t="64438" x="3981450" y="3162300"/>
          <p14:tracePt t="64455" x="3990975" y="3162300"/>
          <p14:tracePt t="64472" x="3995738" y="3162300"/>
          <p14:tracePt t="64533" x="4000500" y="3162300"/>
          <p14:tracePt t="64561" x="4000500" y="3167063"/>
          <p14:tracePt t="64597" x="4000500" y="3171825"/>
          <p14:tracePt t="64647" x="4000500" y="3176588"/>
          <p14:tracePt t="64711" x="4000500" y="3181350"/>
          <p14:tracePt t="65277" x="4043363" y="3181350"/>
          <p14:tracePt t="65290" x="4243388" y="3167063"/>
          <p14:tracePt t="65297" x="4333875" y="3167063"/>
          <p14:tracePt t="65305" x="4405313" y="3167063"/>
          <p14:tracePt t="65321" x="4552950" y="3171825"/>
          <p14:tracePt t="65338" x="4681538" y="3176588"/>
          <p14:tracePt t="65355" x="4843463" y="3190875"/>
          <p14:tracePt t="65371" x="4948238" y="3200400"/>
          <p14:tracePt t="65388" x="5033963" y="3205163"/>
          <p14:tracePt t="65405" x="5133975" y="3214688"/>
          <p14:tracePt t="65421" x="5167313" y="3214688"/>
          <p14:tracePt t="65438" x="5191125" y="3214688"/>
          <p14:tracePt t="65455" x="5214938" y="3214688"/>
          <p14:tracePt t="65471" x="5233988" y="3224213"/>
          <p14:tracePt t="65488" x="5257800" y="3224213"/>
          <p14:tracePt t="65505" x="5295900" y="3228975"/>
          <p14:tracePt t="65521" x="5310188" y="3228975"/>
          <p14:tracePt t="65538" x="5334000" y="3228975"/>
          <p14:tracePt t="65555" x="5348288" y="3233738"/>
          <p14:tracePt t="65571" x="5362575" y="3233738"/>
          <p14:tracePt t="65588" x="5376863" y="3238500"/>
          <p14:tracePt t="65604" x="5434013" y="3238500"/>
          <p14:tracePt t="65621" x="5472113" y="3243263"/>
          <p14:tracePt t="65638" x="5510213" y="3252788"/>
          <p14:tracePt t="65655" x="5534025" y="3257550"/>
          <p14:tracePt t="65671" x="5543550" y="3262313"/>
          <p14:tracePt t="65688" x="5548313" y="3262313"/>
          <p14:tracePt t="65740" x="5553075" y="3262313"/>
          <p14:tracePt t="65762" x="5553075" y="3267075"/>
          <p14:tracePt t="65783" x="5557838" y="3267075"/>
          <p14:tracePt t="65819" x="5562600" y="3267075"/>
          <p14:tracePt t="65891" x="5567363" y="3267075"/>
          <p14:tracePt t="65948" x="5572125" y="3267075"/>
          <p14:tracePt t="66434" x="5595938" y="3267075"/>
          <p14:tracePt t="66444" x="5629275" y="3267075"/>
          <p14:tracePt t="66454" x="5653088" y="3267075"/>
          <p14:tracePt t="66471" x="5743575" y="3248025"/>
          <p14:tracePt t="66488" x="5781675" y="3248025"/>
          <p14:tracePt t="66504" x="5824538" y="3243263"/>
          <p14:tracePt t="66505" x="5838825" y="3238500"/>
          <p14:tracePt t="66521" x="5853113" y="3233738"/>
          <p14:tracePt t="66538" x="5862638" y="3233738"/>
          <p14:tracePt t="66554" x="5867400" y="3233738"/>
          <p14:tracePt t="66571" x="5872163" y="3233738"/>
          <p14:tracePt t="66648" x="5862638" y="3233738"/>
          <p14:tracePt t="66655" x="5857875" y="3238500"/>
          <p14:tracePt t="66671" x="5843588" y="3238500"/>
          <p14:tracePt t="66704" x="5786438" y="3238500"/>
          <p14:tracePt t="66721" x="5667375" y="3238500"/>
          <p14:tracePt t="66737" x="5567363" y="3238500"/>
          <p14:tracePt t="66754" x="5453063" y="3238500"/>
          <p14:tracePt t="66771" x="5276850" y="3238500"/>
          <p14:tracePt t="66788" x="5176838" y="3238500"/>
          <p14:tracePt t="66804" x="5062538" y="3243263"/>
          <p14:tracePt t="66821" x="4948238" y="3243263"/>
          <p14:tracePt t="66837" x="4900613" y="3243263"/>
          <p14:tracePt t="66854" x="4876800" y="3243263"/>
          <p14:tracePt t="66871" x="4867275" y="3243263"/>
          <p14:tracePt t="66888" x="4867275" y="3238500"/>
          <p14:tracePt t="66921" x="4862513" y="3233738"/>
          <p14:tracePt t="67520" x="4781550" y="3238500"/>
          <p14:tracePt t="67527" x="4648200" y="3243263"/>
          <p14:tracePt t="67537" x="4514850" y="3252788"/>
          <p14:tracePt t="67554" x="4210050" y="3267075"/>
          <p14:tracePt t="67571" x="3767138" y="3281363"/>
          <p14:tracePt t="67587" x="3529013" y="3290888"/>
          <p14:tracePt t="67604" x="3333750" y="3290888"/>
          <p14:tracePt t="67621" x="3138488" y="3286125"/>
          <p14:tracePt t="67637" x="3019425" y="3281363"/>
          <p14:tracePt t="67654" x="2947988" y="3276600"/>
          <p14:tracePt t="67670" x="2871788" y="3267075"/>
          <p14:tracePt t="67687" x="2843213" y="3262313"/>
          <p14:tracePt t="67704" x="2809875" y="3257550"/>
          <p14:tracePt t="67721" x="2776538" y="3257550"/>
          <p14:tracePt t="67737" x="2762250" y="3252788"/>
          <p14:tracePt t="67754" x="2752725" y="3252788"/>
          <p14:tracePt t="67770" x="2743200" y="3252788"/>
          <p14:tracePt t="67804" x="2738438" y="3252788"/>
          <p14:tracePt t="67863" x="2733675" y="3252788"/>
          <p14:tracePt t="100823" x="2705100" y="3271838"/>
          <p14:tracePt t="100830" x="2662238" y="3305175"/>
          <p14:tracePt t="100843" x="2628900" y="3328988"/>
          <p14:tracePt t="100859" x="2538413" y="3400425"/>
          <p14:tracePt t="100876" x="2505075" y="3433763"/>
          <p14:tracePt t="100893" x="2462213" y="3467100"/>
          <p14:tracePt t="100909" x="2376488" y="3524250"/>
          <p14:tracePt t="100926" x="2328863" y="3562350"/>
          <p14:tracePt t="100943" x="2281238" y="3590925"/>
          <p14:tracePt t="100959" x="2209800" y="3652838"/>
          <p14:tracePt t="100976" x="2162175" y="3690938"/>
          <p14:tracePt t="100993" x="2124075" y="3724275"/>
          <p14:tracePt t="101009" x="2081213" y="3757613"/>
          <p14:tracePt t="101026" x="2057400" y="3781425"/>
          <p14:tracePt t="101043" x="2033588" y="3800475"/>
          <p14:tracePt t="101059" x="2000250" y="3824288"/>
          <p14:tracePt t="101076" x="1985963" y="3833813"/>
          <p14:tracePt t="101093" x="1966913" y="3848100"/>
          <p14:tracePt t="101109" x="1914525" y="3862388"/>
          <p14:tracePt t="101126" x="1866900" y="3862388"/>
          <p14:tracePt t="101143" x="1833563" y="3867150"/>
          <p14:tracePt t="101159" x="1785938" y="3871913"/>
          <p14:tracePt t="101176" x="1757363" y="3876675"/>
          <p14:tracePt t="101193" x="1724025" y="3876675"/>
          <p14:tracePt t="101209" x="1676400" y="3876675"/>
          <p14:tracePt t="101226" x="1647825" y="3871913"/>
          <p14:tracePt t="101242" x="1624013" y="3867150"/>
          <p14:tracePt t="101259" x="1600200" y="3857625"/>
          <p14:tracePt t="101276" x="1590675" y="3857625"/>
          <p14:tracePt t="101293" x="1585913" y="3848100"/>
          <p14:tracePt t="101309" x="1581150" y="3838575"/>
          <p14:tracePt t="101326" x="1581150" y="3829050"/>
          <p14:tracePt t="101343" x="1581150" y="3814763"/>
          <p14:tracePt t="101359" x="1581150" y="3800475"/>
          <p14:tracePt t="101376" x="1581150" y="3790950"/>
          <p14:tracePt t="101393" x="1581150" y="3776663"/>
          <p14:tracePt t="101409" x="1581150" y="3771900"/>
          <p14:tracePt t="101443" x="1581150" y="3762375"/>
          <p14:tracePt t="101459" x="1581150" y="3752850"/>
          <p14:tracePt t="101476" x="1581150" y="3743325"/>
          <p14:tracePt t="101493" x="1581150" y="3733800"/>
          <p14:tracePt t="101509" x="1581150" y="3719513"/>
          <p14:tracePt t="101526" x="1576388" y="3709988"/>
          <p14:tracePt t="101543" x="1576388" y="3690938"/>
          <p14:tracePt t="101559" x="1576388" y="3681413"/>
          <p14:tracePt t="101576" x="1576388" y="3676650"/>
          <p14:tracePt t="101592" x="1576388" y="3671888"/>
          <p14:tracePt t="101626" x="1576388" y="3662363"/>
          <p14:tracePt t="101664" x="1576388" y="3667125"/>
          <p14:tracePt t="101693" x="1581150" y="3671888"/>
          <p14:tracePt t="101700" x="1585913" y="3676650"/>
          <p14:tracePt t="101709" x="1585913" y="3681413"/>
          <p14:tracePt t="101726" x="1590675" y="3686175"/>
          <p14:tracePt t="101743" x="1600200" y="3695700"/>
          <p14:tracePt t="101759" x="1600200" y="3700463"/>
          <p14:tracePt t="101776" x="1600200" y="3705225"/>
          <p14:tracePt t="101792" x="1600200" y="3709988"/>
          <p14:tracePt t="101809" x="1604963" y="3709988"/>
          <p14:tracePt t="101826" x="1604963" y="3714750"/>
          <p14:tracePt t="101871" x="1609725" y="3724275"/>
          <p14:tracePt t="101907" x="1614488" y="3724275"/>
          <p14:tracePt t="101921" x="1614488" y="3729038"/>
          <p14:tracePt t="101957" x="1614488" y="3733800"/>
          <p14:tracePt t="101971" x="1614488" y="3738563"/>
          <p14:tracePt t="101979" x="1619250" y="3738563"/>
          <p14:tracePt t="101993" x="1638300" y="3748088"/>
          <p14:tracePt t="102009" x="1657350" y="3752850"/>
          <p14:tracePt t="102026" x="1690688" y="3752850"/>
          <p14:tracePt t="102042" x="1724025" y="3752850"/>
          <p14:tracePt t="102059" x="1785938" y="3752850"/>
          <p14:tracePt t="102075" x="1819275" y="3748088"/>
          <p14:tracePt t="102092" x="1871663" y="3748088"/>
          <p14:tracePt t="102109" x="1905000" y="3743325"/>
          <p14:tracePt t="102126" x="1938338" y="3743325"/>
          <p14:tracePt t="102142" x="1957388" y="3743325"/>
          <p14:tracePt t="102159" x="1966913" y="3743325"/>
          <p14:tracePt t="102175" x="1971675" y="3743325"/>
          <p14:tracePt t="102192" x="1976438" y="3743325"/>
          <p14:tracePt t="102242" x="1981200" y="3743325"/>
          <p14:tracePt t="102385" x="1981200" y="3752850"/>
          <p14:tracePt t="103142" x="2000250" y="3757613"/>
          <p14:tracePt t="103149" x="2028825" y="3762375"/>
          <p14:tracePt t="103159" x="2047875" y="3767138"/>
          <p14:tracePt t="103175" x="2100263" y="3771900"/>
          <p14:tracePt t="103192" x="2162175" y="3781425"/>
          <p14:tracePt t="103209" x="2190750" y="3786188"/>
          <p14:tracePt t="103225" x="2219325" y="3786188"/>
          <p14:tracePt t="103242" x="2233613" y="3786188"/>
          <p14:tracePt t="103259" x="2238375" y="3795713"/>
          <p14:tracePt t="103298" x="2247900" y="3795713"/>
          <p14:tracePt t="104276" x="2247900" y="3790950"/>
          <p14:tracePt t="104283" x="2252663" y="3786188"/>
          <p14:tracePt t="104292" x="2276475" y="3776663"/>
          <p14:tracePt t="104308" x="2347913" y="3767138"/>
          <p14:tracePt t="104325" x="2438400" y="3748088"/>
          <p14:tracePt t="104341" x="2586038" y="3733800"/>
          <p14:tracePt t="104358" x="2667000" y="3729038"/>
          <p14:tracePt t="104375" x="2743200" y="3729038"/>
          <p14:tracePt t="104391" x="2819400" y="3729038"/>
          <p14:tracePt t="104408" x="2871788" y="3729038"/>
          <p14:tracePt t="104425" x="2919413" y="3729038"/>
          <p14:tracePt t="104441" x="2967038" y="3729038"/>
          <p14:tracePt t="104458" x="2986088" y="3729038"/>
          <p14:tracePt t="104475" x="3000375" y="3729038"/>
          <p14:tracePt t="104491" x="3005138" y="3729038"/>
          <p14:tracePt t="104508" x="3009900" y="3729038"/>
          <p14:tracePt t="104569" x="3019425" y="3729038"/>
          <p14:tracePt t="104640" x="3024188" y="3729038"/>
          <p14:tracePt t="104776" x="3028950" y="3729038"/>
          <p14:tracePt t="104812" x="3028950" y="3733800"/>
          <p14:tracePt t="105904" x="3062288" y="3733800"/>
          <p14:tracePt t="105911" x="3105150" y="3733800"/>
          <p14:tracePt t="105925" x="3200400" y="3729038"/>
          <p14:tracePt t="105941" x="3333750" y="3719513"/>
          <p14:tracePt t="105958" x="3443288" y="3714750"/>
          <p14:tracePt t="105974" x="3590925" y="3709988"/>
          <p14:tracePt t="105991" x="3652838" y="3705225"/>
          <p14:tracePt t="106008" x="3686175" y="3705225"/>
          <p14:tracePt t="106025" x="3709988" y="3705225"/>
          <p14:tracePt t="106041" x="3714750" y="3705225"/>
          <p14:tracePt t="106282" x="3719513" y="3705225"/>
          <p14:tracePt t="106410" x="3724275" y="3705225"/>
          <p14:tracePt t="107796" x="3771900" y="3705225"/>
          <p14:tracePt t="107804" x="3819525" y="3705225"/>
          <p14:tracePt t="107809" x="3876675" y="3705225"/>
          <p14:tracePt t="107823" x="3967163" y="3700463"/>
          <p14:tracePt t="107840" x="4062413" y="3700463"/>
          <p14:tracePt t="107857" x="4148138" y="3700463"/>
          <p14:tracePt t="107874" x="4229100" y="3695700"/>
          <p14:tracePt t="107890" x="4257675" y="3690938"/>
          <p14:tracePt t="107907" x="4276725" y="3690938"/>
          <p14:tracePt t="107924" x="4295775" y="3690938"/>
          <p14:tracePt t="107940" x="4300538" y="3690938"/>
          <p14:tracePt t="107995" x="4305300" y="3690938"/>
          <p14:tracePt t="108030" x="4310063" y="3690938"/>
          <p14:tracePt t="108073" x="4314825" y="3695700"/>
          <p14:tracePt t="108109" x="4319588" y="3695700"/>
          <p14:tracePt t="108145" x="4324350" y="3695700"/>
          <p14:tracePt t="109038" x="4343400" y="3700463"/>
          <p14:tracePt t="109045" x="4376738" y="3705225"/>
          <p14:tracePt t="109056" x="4405313" y="3709988"/>
          <p14:tracePt t="109073" x="4519613" y="3729038"/>
          <p14:tracePt t="109090" x="4600575" y="3743325"/>
          <p14:tracePt t="109106" x="4657725" y="3752850"/>
          <p14:tracePt t="109123" x="4733925" y="3767138"/>
          <p14:tracePt t="109140" x="4781550" y="3781425"/>
          <p14:tracePt t="109157" x="4819650" y="3781425"/>
          <p14:tracePt t="109173" x="4867275" y="3786188"/>
          <p14:tracePt t="109190" x="4876800" y="3790950"/>
          <p14:tracePt t="109580" x="4895850" y="3786188"/>
          <p14:tracePt t="109587" x="4924425" y="3776663"/>
          <p14:tracePt t="109594" x="4943475" y="3776663"/>
          <p14:tracePt t="109606" x="4962525" y="3771900"/>
          <p14:tracePt t="109623" x="5010150" y="3752850"/>
          <p14:tracePt t="109640" x="5029200" y="3752850"/>
          <p14:tracePt t="109656" x="5057775" y="3752850"/>
          <p14:tracePt t="109673" x="5081588" y="3752850"/>
          <p14:tracePt t="109690" x="5091113" y="3752850"/>
          <p14:tracePt t="109706" x="5095875" y="3752850"/>
          <p14:tracePt t="109740" x="5105400" y="3752850"/>
          <p14:tracePt t="109801" x="5110163" y="3752850"/>
          <p14:tracePt t="109887" x="5114925" y="3752850"/>
          <p14:tracePt t="109966" x="5119688" y="3752850"/>
          <p14:tracePt t="110060" x="5119688" y="3748088"/>
          <p14:tracePt t="110172" x="5119688" y="3743325"/>
          <p14:tracePt t="110222" x="5119688" y="3738563"/>
          <p14:tracePt t="112942" x="0" y="0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Multiple Choice  —  Q13 &amp; Q14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Q12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formula correctly defines Effective Gross Income (EGI)?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PGI + Vacancy + Other Income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PGI − Vacancy &amp; Collection Loss + Other Income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PGI − Vacancy − Operating Expenses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EGI = PGI − Vacancy &amp; Collection Loss + Other Income.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Q13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DCF is generally preferred over Direct Capitalization when income is: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Stable and unchanging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Variable or changing over time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Always equal to zero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 Cap suits stable income; DCF is for variable/changing streams.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60120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09"/>
    </mc:Choice>
    <mc:Fallback xmlns="">
      <p:transition spd="slow" advTm="947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15" x="3338513" y="2609850"/>
          <p14:tracePt t="6600" x="3295650" y="2605088"/>
          <p14:tracePt t="6607" x="3233738" y="2586038"/>
          <p14:tracePt t="6625" x="3057525" y="2509838"/>
          <p14:tracePt t="6642" x="2786063" y="2338388"/>
          <p14:tracePt t="6658" x="2600325" y="2233613"/>
          <p14:tracePt t="6675" x="2476500" y="2128838"/>
          <p14:tracePt t="6691" x="2309813" y="1995488"/>
          <p14:tracePt t="6708" x="2224088" y="1919288"/>
          <p14:tracePt t="6725" x="2162175" y="1838325"/>
          <p14:tracePt t="6742" x="2109788" y="1752600"/>
          <p14:tracePt t="6758" x="2047875" y="1643063"/>
          <p14:tracePt t="6775" x="2005013" y="1585913"/>
          <p14:tracePt t="6791" x="1947863" y="1504950"/>
          <p14:tracePt t="6808" x="1933575" y="1481138"/>
          <p14:tracePt t="6825" x="1924050" y="1466850"/>
          <p14:tracePt t="6841" x="1919288" y="1457325"/>
          <p14:tracePt t="7270" x="1914525" y="1457325"/>
          <p14:tracePt t="7277" x="1914525" y="1452563"/>
          <p14:tracePt t="7292" x="1909763" y="1447800"/>
          <p14:tracePt t="7308" x="1909763" y="1443038"/>
          <p14:tracePt t="7324" x="1905000" y="1438275"/>
          <p14:tracePt t="7341" x="1905000" y="1433513"/>
          <p14:tracePt t="7358" x="1905000" y="1428750"/>
          <p14:tracePt t="7384" x="1905000" y="1423988"/>
          <p14:tracePt t="7406" x="1905000" y="1419225"/>
          <p14:tracePt t="7477" x="1909763" y="1419225"/>
          <p14:tracePt t="7491" x="1919288" y="1419225"/>
          <p14:tracePt t="7506" x="1924050" y="1423988"/>
          <p14:tracePt t="7520" x="1933575" y="1428750"/>
          <p14:tracePt t="7527" x="1933575" y="1438275"/>
          <p14:tracePt t="7541" x="1947863" y="1447800"/>
          <p14:tracePt t="7558" x="1966913" y="1457325"/>
          <p14:tracePt t="7574" x="2000250" y="1466850"/>
          <p14:tracePt t="7591" x="2066925" y="1462088"/>
          <p14:tracePt t="7608" x="2100263" y="1452563"/>
          <p14:tracePt t="7624" x="2143125" y="1447800"/>
          <p14:tracePt t="7641" x="2200275" y="1423988"/>
          <p14:tracePt t="7658" x="2219325" y="1419225"/>
          <p14:tracePt t="7674" x="2228850" y="1414463"/>
          <p14:tracePt t="7691" x="2238375" y="1409700"/>
          <p14:tracePt t="7708" x="2262188" y="1409700"/>
          <p14:tracePt t="7724" x="2286000" y="1404938"/>
          <p14:tracePt t="7741" x="2347913" y="1400175"/>
          <p14:tracePt t="7758" x="2433638" y="1395413"/>
          <p14:tracePt t="7774" x="2524125" y="1381125"/>
          <p14:tracePt t="7791" x="2719388" y="1371600"/>
          <p14:tracePt t="7808" x="2909888" y="1357313"/>
          <p14:tracePt t="7824" x="3143250" y="1357313"/>
          <p14:tracePt t="7841" x="3462338" y="1366838"/>
          <p14:tracePt t="7858" x="3638550" y="1376363"/>
          <p14:tracePt t="7874" x="3767138" y="1400175"/>
          <p14:tracePt t="7891" x="3895725" y="1409700"/>
          <p14:tracePt t="7907" x="3924300" y="1414463"/>
          <p14:tracePt t="7924" x="3933825" y="1414463"/>
          <p14:tracePt t="7941" x="3938588" y="1414463"/>
          <p14:tracePt t="8334" x="3890963" y="1414463"/>
          <p14:tracePt t="8341" x="3819525" y="1404938"/>
          <p14:tracePt t="8357" x="3614738" y="1381125"/>
          <p14:tracePt t="8374" x="3414713" y="1371600"/>
          <p14:tracePt t="8391" x="3114675" y="1343025"/>
          <p14:tracePt t="8407" x="2990850" y="1333500"/>
          <p14:tracePt t="8424" x="2867025" y="1328738"/>
          <p14:tracePt t="8441" x="2738438" y="1319213"/>
          <p14:tracePt t="8457" x="2695575" y="1314450"/>
          <p14:tracePt t="8474" x="2647950" y="1304925"/>
          <p14:tracePt t="8491" x="2600325" y="1300163"/>
          <p14:tracePt t="8507" x="2586038" y="1300163"/>
          <p14:tracePt t="8524" x="2581275" y="1300163"/>
          <p14:tracePt t="8541" x="2576513" y="1300163"/>
          <p14:tracePt t="8574" x="2576513" y="1304925"/>
          <p14:tracePt t="8641" x="2576513" y="1309688"/>
          <p14:tracePt t="8677" x="2576513" y="1314450"/>
          <p14:tracePt t="8691" x="2581275" y="1314450"/>
          <p14:tracePt t="8705" x="2586038" y="1314450"/>
          <p14:tracePt t="8712" x="2590800" y="1314450"/>
          <p14:tracePt t="8727" x="2595563" y="1314450"/>
          <p14:tracePt t="8755" x="2600325" y="1314450"/>
          <p14:tracePt t="8762" x="2605088" y="1314450"/>
          <p14:tracePt t="8784" x="2609850" y="1314450"/>
          <p14:tracePt t="8820" x="2619375" y="1314450"/>
          <p14:tracePt t="8862" x="2624138" y="1314450"/>
          <p14:tracePt t="8934" x="2628900" y="1314450"/>
          <p14:tracePt t="9320" x="2652713" y="1319213"/>
          <p14:tracePt t="9327" x="2690813" y="1319213"/>
          <p14:tracePt t="9340" x="2728913" y="1323975"/>
          <p14:tracePt t="9357" x="2838450" y="1328738"/>
          <p14:tracePt t="9374" x="2924175" y="1333500"/>
          <p14:tracePt t="9391" x="3052763" y="1338263"/>
          <p14:tracePt t="9407" x="3128963" y="1338263"/>
          <p14:tracePt t="9424" x="3190875" y="1343025"/>
          <p14:tracePt t="9441" x="3233738" y="1343025"/>
          <p14:tracePt t="9457" x="3248025" y="1343025"/>
          <p14:tracePt t="9474" x="3252788" y="1343025"/>
          <p14:tracePt t="9507" x="3257550" y="1343025"/>
          <p14:tracePt t="9827" x="3252788" y="1343025"/>
          <p14:tracePt t="9863" x="3248025" y="1338263"/>
          <p14:tracePt t="9927" x="3243263" y="1338263"/>
          <p14:tracePt t="9970" x="3238500" y="1338263"/>
          <p14:tracePt t="10427" x="3262313" y="1338263"/>
          <p14:tracePt t="10434" x="3309938" y="1338263"/>
          <p14:tracePt t="10441" x="3376613" y="1338263"/>
          <p14:tracePt t="10457" x="3481388" y="1323975"/>
          <p14:tracePt t="10473" x="3571875" y="1323975"/>
          <p14:tracePt t="10490" x="3667125" y="1323975"/>
          <p14:tracePt t="10507" x="3776663" y="1319213"/>
          <p14:tracePt t="10523" x="3824288" y="1319213"/>
          <p14:tracePt t="10540" x="3862388" y="1319213"/>
          <p14:tracePt t="10557" x="3895725" y="1319213"/>
          <p14:tracePt t="10573" x="3905250" y="1319213"/>
          <p14:tracePt t="10590" x="3910013" y="1319213"/>
          <p14:tracePt t="10892" x="3929063" y="1323975"/>
          <p14:tracePt t="10899" x="3952875" y="1323975"/>
          <p14:tracePt t="10906" x="3981450" y="1328738"/>
          <p14:tracePt t="10923" x="4033838" y="1333500"/>
          <p14:tracePt t="10940" x="4086225" y="1338263"/>
          <p14:tracePt t="10957" x="4167188" y="1343025"/>
          <p14:tracePt t="10973" x="4200525" y="1343025"/>
          <p14:tracePt t="10990" x="4219575" y="1347788"/>
          <p14:tracePt t="11006" x="4257675" y="1352550"/>
          <p14:tracePt t="11023" x="4291013" y="1357313"/>
          <p14:tracePt t="11040" x="4319588" y="1357313"/>
          <p14:tracePt t="11056" x="4352925" y="1357313"/>
          <p14:tracePt t="11073" x="4357688" y="1362075"/>
          <p14:tracePt t="11514" x="4400550" y="1357313"/>
          <p14:tracePt t="11522" x="4457700" y="1352550"/>
          <p14:tracePt t="11527" x="4514850" y="1347788"/>
          <p14:tracePt t="11539" x="4567238" y="1347788"/>
          <p14:tracePt t="11556" x="4762500" y="1338263"/>
          <p14:tracePt t="11573" x="4862513" y="1333500"/>
          <p14:tracePt t="11590" x="4976813" y="1333500"/>
          <p14:tracePt t="11606" x="5110163" y="1333500"/>
          <p14:tracePt t="11623" x="5176838" y="1328738"/>
          <p14:tracePt t="11640" x="5233988" y="1328738"/>
          <p14:tracePt t="11656" x="5324475" y="1328738"/>
          <p14:tracePt t="11673" x="5381625" y="1328738"/>
          <p14:tracePt t="11690" x="5424488" y="1328738"/>
          <p14:tracePt t="11706" x="5481638" y="1328738"/>
          <p14:tracePt t="11723" x="5495925" y="1328738"/>
          <p14:tracePt t="11740" x="5514975" y="1328738"/>
          <p14:tracePt t="11756" x="5529263" y="1333500"/>
          <p14:tracePt t="11773" x="5553075" y="1338263"/>
          <p14:tracePt t="11790" x="5562600" y="1338263"/>
          <p14:tracePt t="11806" x="5576888" y="1338263"/>
          <p14:tracePt t="11823" x="5591175" y="1338263"/>
          <p14:tracePt t="11840" x="5605463" y="1338263"/>
          <p14:tracePt t="11856" x="5643563" y="1343025"/>
          <p14:tracePt t="11873" x="5667375" y="1347788"/>
          <p14:tracePt t="11890" x="5695950" y="1352550"/>
          <p14:tracePt t="11906" x="5734050" y="1357313"/>
          <p14:tracePt t="11923" x="5757863" y="1357313"/>
          <p14:tracePt t="11940" x="5767388" y="1357313"/>
          <p14:tracePt t="11956" x="5791200" y="1357313"/>
          <p14:tracePt t="11973" x="5805488" y="1357313"/>
          <p14:tracePt t="11989" x="5829300" y="1357313"/>
          <p14:tracePt t="12006" x="5857875" y="1357313"/>
          <p14:tracePt t="12023" x="5872163" y="1357313"/>
          <p14:tracePt t="12039" x="5900738" y="1357313"/>
          <p14:tracePt t="12056" x="5957888" y="1352550"/>
          <p14:tracePt t="12073" x="6024563" y="1343025"/>
          <p14:tracePt t="12089" x="6076950" y="1338263"/>
          <p14:tracePt t="12106" x="6148388" y="1333500"/>
          <p14:tracePt t="12123" x="6172200" y="1333500"/>
          <p14:tracePt t="12139" x="6186488" y="1328738"/>
          <p14:tracePt t="12156" x="6191250" y="1328738"/>
          <p14:tracePt t="12173" x="6196013" y="1328738"/>
          <p14:tracePt t="12271" x="6191250" y="1328738"/>
          <p14:tracePt t="12278" x="6186488" y="1328738"/>
          <p14:tracePt t="12289" x="6176963" y="1328738"/>
          <p14:tracePt t="12306" x="6157913" y="1328738"/>
          <p14:tracePt t="12323" x="6148388" y="1328738"/>
          <p14:tracePt t="12339" x="6143625" y="1328738"/>
          <p14:tracePt t="12356" x="6138863" y="1328738"/>
          <p14:tracePt t="12373" x="6129338" y="1328738"/>
          <p14:tracePt t="12389" x="6091238" y="1323975"/>
          <p14:tracePt t="12406" x="5957888" y="1323975"/>
          <p14:tracePt t="12423" x="5905500" y="1314450"/>
          <p14:tracePt t="12439" x="5791200" y="1314450"/>
          <p14:tracePt t="12456" x="5634038" y="1309688"/>
          <p14:tracePt t="12473" x="5524500" y="1300163"/>
          <p14:tracePt t="12489" x="5410200" y="1295400"/>
          <p14:tracePt t="12506" x="5305425" y="1290638"/>
          <p14:tracePt t="12523" x="5272088" y="1290638"/>
          <p14:tracePt t="12539" x="5257800" y="1285875"/>
          <p14:tracePt t="12556" x="5253038" y="1285875"/>
          <p14:tracePt t="12620" x="5243513" y="1285875"/>
          <p14:tracePt t="12635" x="5233988" y="1281113"/>
          <p14:tracePt t="12642" x="5200650" y="1281113"/>
          <p14:tracePt t="12656" x="5138738" y="1271588"/>
          <p14:tracePt t="12673" x="5091113" y="1271588"/>
          <p14:tracePt t="12689" x="5043488" y="1266825"/>
          <p14:tracePt t="12706" x="4981575" y="1266825"/>
          <p14:tracePt t="12723" x="4938713" y="1266825"/>
          <p14:tracePt t="12739" x="4900613" y="1262063"/>
          <p14:tracePt t="12756" x="4862513" y="1262063"/>
          <p14:tracePt t="12772" x="4852988" y="1257300"/>
          <p14:tracePt t="12789" x="4843463" y="1257300"/>
          <p14:tracePt t="12806" x="4838700" y="1252538"/>
          <p14:tracePt t="12823" x="4833938" y="1252538"/>
          <p14:tracePt t="12839" x="4833938" y="1247775"/>
          <p14:tracePt t="13007" x="4838700" y="1247775"/>
          <p14:tracePt t="13035" x="4843463" y="1247775"/>
          <p14:tracePt t="13049" x="4848225" y="1247775"/>
          <p14:tracePt t="13064" x="4852988" y="1247775"/>
          <p14:tracePt t="13092" x="4857750" y="1247775"/>
          <p14:tracePt t="13142" x="4867275" y="1247775"/>
          <p14:tracePt t="13271" x="4872038" y="1247775"/>
          <p14:tracePt t="13471" x="4872038" y="1252538"/>
          <p14:tracePt t="13507" x="4876800" y="1252538"/>
          <p14:tracePt t="13542" x="4881563" y="1252538"/>
          <p14:tracePt t="13607" x="4886325" y="1252538"/>
          <p14:tracePt t="13628" x="4886325" y="1257300"/>
          <p14:tracePt t="13693" x="4886325" y="1262063"/>
          <p14:tracePt t="17472" x="4910138" y="1257300"/>
          <p14:tracePt t="17479" x="4948238" y="1252538"/>
          <p14:tracePt t="17487" x="4986338" y="1247775"/>
          <p14:tracePt t="17504" x="5048250" y="1243013"/>
          <p14:tracePt t="17521" x="5124450" y="1238250"/>
          <p14:tracePt t="17538" x="5229225" y="1233488"/>
          <p14:tracePt t="17554" x="5272088" y="1233488"/>
          <p14:tracePt t="17571" x="5319713" y="1233488"/>
          <p14:tracePt t="17588" x="5367338" y="1238250"/>
          <p14:tracePt t="17604" x="5386388" y="1238250"/>
          <p14:tracePt t="17621" x="5400675" y="1243013"/>
          <p14:tracePt t="17638" x="5414963" y="1247775"/>
          <p14:tracePt t="17654" x="5419725" y="1247775"/>
          <p14:tracePt t="17671" x="5424488" y="1247775"/>
          <p14:tracePt t="17688" x="5429250" y="1247775"/>
          <p14:tracePt t="17729" x="5429250" y="1252538"/>
          <p14:tracePt t="17750" x="5434013" y="1252538"/>
          <p14:tracePt t="17786" x="5438775" y="1252538"/>
          <p14:tracePt t="17872" x="5443538" y="1252538"/>
          <p14:tracePt t="17879" x="5448300" y="1252538"/>
          <p14:tracePt t="17893" x="5453063" y="1252538"/>
          <p14:tracePt t="17904" x="5457825" y="1252538"/>
          <p14:tracePt t="17921" x="5467350" y="1252538"/>
          <p14:tracePt t="17937" x="5476875" y="1252538"/>
          <p14:tracePt t="17954" x="5481638" y="1252538"/>
          <p14:tracePt t="17987" x="5486400" y="1252538"/>
          <p14:tracePt t="18022" x="5495925" y="1252538"/>
          <p14:tracePt t="18087" x="5500688" y="1252538"/>
          <p14:tracePt t="18308" x="5505450" y="1252538"/>
          <p14:tracePt t="18351" x="5510213" y="1252538"/>
          <p14:tracePt t="21737" x="5438775" y="1285875"/>
          <p14:tracePt t="21745" x="5291138" y="1352550"/>
          <p14:tracePt t="21753" x="5153025" y="1419225"/>
          <p14:tracePt t="21770" x="4872038" y="1528763"/>
          <p14:tracePt t="21786" x="4591050" y="1643063"/>
          <p14:tracePt t="21803" x="4248150" y="1766888"/>
          <p14:tracePt t="21819" x="4052888" y="1819275"/>
          <p14:tracePt t="21836" x="3924300" y="1852613"/>
          <p14:tracePt t="21853" x="3743325" y="1876425"/>
          <p14:tracePt t="21869" x="3667125" y="1881188"/>
          <p14:tracePt t="21886" x="3595688" y="1881188"/>
          <p14:tracePt t="21903" x="3529013" y="1871663"/>
          <p14:tracePt t="21920" x="3490913" y="1866900"/>
          <p14:tracePt t="21936" x="3457575" y="1857375"/>
          <p14:tracePt t="21953" x="3419475" y="1847850"/>
          <p14:tracePt t="21969" x="3400425" y="1843088"/>
          <p14:tracePt t="21986" x="3390900" y="1843088"/>
          <p14:tracePt t="22003" x="3371850" y="1838325"/>
          <p14:tracePt t="22019" x="3357563" y="1833563"/>
          <p14:tracePt t="22036" x="3348038" y="1828800"/>
          <p14:tracePt t="22053" x="3333750" y="1828800"/>
          <p14:tracePt t="22086" x="3328988" y="1828800"/>
          <p14:tracePt t="22117" x="3324225" y="1828800"/>
          <p14:tracePt t="22167" x="3319463" y="1833563"/>
          <p14:tracePt t="22173" x="3319463" y="1838325"/>
          <p14:tracePt t="22188" x="3314700" y="1843088"/>
          <p14:tracePt t="22203" x="3314700" y="1847850"/>
          <p14:tracePt t="22219" x="3305175" y="1857375"/>
          <p14:tracePt t="22236" x="3300413" y="1862138"/>
          <p14:tracePt t="22253" x="3290888" y="1876425"/>
          <p14:tracePt t="22269" x="3271838" y="1890713"/>
          <p14:tracePt t="22286" x="3262313" y="1900238"/>
          <p14:tracePt t="22303" x="3252788" y="1909763"/>
          <p14:tracePt t="22319" x="3248025" y="1909763"/>
          <p14:tracePt t="22336" x="3243263" y="1919288"/>
          <p14:tracePt t="22353" x="3238500" y="1919288"/>
          <p14:tracePt t="22369" x="3238500" y="1924050"/>
          <p14:tracePt t="22423" x="3238500" y="1928813"/>
          <p14:tracePt t="22509" x="3238500" y="1933575"/>
          <p14:tracePt t="22538" x="3238500" y="1938338"/>
          <p14:tracePt t="22638" x="3238500" y="1943100"/>
          <p14:tracePt t="22674" x="3238500" y="1947863"/>
          <p14:tracePt t="22688" x="3233738" y="1952625"/>
          <p14:tracePt t="22703" x="3228975" y="1952625"/>
          <p14:tracePt t="22738" x="3224213" y="1952625"/>
          <p14:tracePt t="22759" x="3219450" y="1952625"/>
          <p14:tracePt t="22795" x="3214688" y="1952625"/>
          <p14:tracePt t="22824" x="3209925" y="1952625"/>
          <p14:tracePt t="22831" x="3205163" y="1952625"/>
          <p14:tracePt t="22838" x="3200400" y="1952625"/>
          <p14:tracePt t="22852" x="3167063" y="1957388"/>
          <p14:tracePt t="22869" x="3124200" y="1962150"/>
          <p14:tracePt t="22886" x="3076575" y="1966913"/>
          <p14:tracePt t="22902" x="3000375" y="1966913"/>
          <p14:tracePt t="22919" x="2952750" y="1966913"/>
          <p14:tracePt t="22936" x="2919413" y="1966913"/>
          <p14:tracePt t="22952" x="2886075" y="1966913"/>
          <p14:tracePt t="22969" x="2862263" y="1966913"/>
          <p14:tracePt t="22986" x="2852738" y="1962150"/>
          <p14:tracePt t="23002" x="2838450" y="1962150"/>
          <p14:tracePt t="23019" x="2833688" y="1962150"/>
          <p14:tracePt t="23036" x="2824163" y="1957388"/>
          <p14:tracePt t="23074" x="2819400" y="1957388"/>
          <p14:tracePt t="23089" x="2819400" y="1952625"/>
          <p14:tracePt t="23117" x="2814638" y="1952625"/>
          <p14:tracePt t="23131" x="2809875" y="1947863"/>
          <p14:tracePt t="23138" x="2805113" y="1947863"/>
          <p14:tracePt t="23152" x="2795588" y="1947863"/>
          <p14:tracePt t="23169" x="2781300" y="1943100"/>
          <p14:tracePt t="23186" x="2762250" y="1938338"/>
          <p14:tracePt t="23202" x="2728913" y="1938338"/>
          <p14:tracePt t="23219" x="2709863" y="1938338"/>
          <p14:tracePt t="23236" x="2690813" y="1938338"/>
          <p14:tracePt t="23252" x="2662238" y="1938338"/>
          <p14:tracePt t="23269" x="2657475" y="1933575"/>
          <p14:tracePt t="23286" x="2652713" y="1933575"/>
          <p14:tracePt t="23302" x="2647950" y="1933575"/>
          <p14:tracePt t="23319" x="2647950" y="1928813"/>
          <p14:tracePt t="23360" x="2643188" y="1928813"/>
          <p14:tracePt t="23468" x="2647950" y="1924050"/>
          <p14:tracePt t="23539" x="2686050" y="1905000"/>
          <p14:tracePt t="23553" x="2695575" y="1905000"/>
          <p14:tracePt t="23563" x="2700338" y="1909763"/>
          <p14:tracePt t="23569" x="2714625" y="1914525"/>
          <p14:tracePt t="23585" x="2728913" y="1924050"/>
          <p14:tracePt t="23602" x="2757488" y="1938338"/>
          <p14:tracePt t="23619" x="2767013" y="1952625"/>
          <p14:tracePt t="23635" x="2781300" y="1957388"/>
          <p14:tracePt t="23652" x="2805113" y="1971675"/>
          <p14:tracePt t="23669" x="2828925" y="1971675"/>
          <p14:tracePt t="23685" x="2867025" y="1985963"/>
          <p14:tracePt t="23702" x="2928938" y="1995488"/>
          <p14:tracePt t="23719" x="2971800" y="2000250"/>
          <p14:tracePt t="23735" x="3009900" y="2009775"/>
          <p14:tracePt t="23752" x="3052763" y="2028825"/>
          <p14:tracePt t="23769" x="3109913" y="2043113"/>
          <p14:tracePt t="23786" x="3133725" y="2052638"/>
          <p14:tracePt t="23802" x="3148013" y="2052638"/>
          <p14:tracePt t="23819" x="3157538" y="2057400"/>
          <p14:tracePt t="23852" x="3157538" y="2062163"/>
          <p14:tracePt t="23869" x="3162300" y="2062163"/>
          <p14:tracePt t="23889" x="3167063" y="2062163"/>
          <p14:tracePt t="23960" x="3171825" y="2062163"/>
          <p14:tracePt t="24032" x="3171825" y="2057400"/>
          <p14:tracePt t="24089" x="3148013" y="2043113"/>
          <p14:tracePt t="24118" x="3100388" y="2028825"/>
          <p14:tracePt t="24132" x="3090863" y="2019300"/>
          <p14:tracePt t="24140" x="3086100" y="2019300"/>
          <p14:tracePt t="24152" x="3076575" y="2014538"/>
          <p14:tracePt t="24169" x="3067050" y="2014538"/>
          <p14:tracePt t="24185" x="3062288" y="2009775"/>
          <p14:tracePt t="24202" x="3052763" y="2009775"/>
          <p14:tracePt t="24235" x="3048000" y="2009775"/>
          <p14:tracePt t="24253" x="3048000" y="2005013"/>
          <p14:tracePt t="24289" x="3057525" y="2000250"/>
          <p14:tracePt t="24296" x="3062288" y="1995488"/>
          <p14:tracePt t="24304" x="3076575" y="1990725"/>
          <p14:tracePt t="24319" x="3081338" y="1990725"/>
          <p14:tracePt t="24339" x="3119438" y="1990725"/>
          <p14:tracePt t="24352" x="3143250" y="1995488"/>
          <p14:tracePt t="24369" x="3181350" y="1995488"/>
          <p14:tracePt t="24385" x="3286125" y="1995488"/>
          <p14:tracePt t="24402" x="3376613" y="1995488"/>
          <p14:tracePt t="24419" x="3486150" y="2000250"/>
          <p14:tracePt t="24436" x="3538538" y="2000250"/>
          <p14:tracePt t="24452" x="3571875" y="2000250"/>
          <p14:tracePt t="24469" x="3605213" y="2000250"/>
          <p14:tracePt t="24486" x="3619500" y="1990725"/>
          <p14:tracePt t="24502" x="3633788" y="1990725"/>
          <p14:tracePt t="24535" x="3638550" y="1990725"/>
          <p14:tracePt t="24597" x="3643313" y="1990725"/>
          <p14:tracePt t="24632" x="3648075" y="1990725"/>
          <p14:tracePt t="27227" x="3600450" y="1985963"/>
          <p14:tracePt t="27233" x="3514725" y="1981200"/>
          <p14:tracePt t="27251" x="3271838" y="1957388"/>
          <p14:tracePt t="27268" x="2971800" y="1909763"/>
          <p14:tracePt t="27284" x="2519363" y="1828800"/>
          <p14:tracePt t="27301" x="2243138" y="1776413"/>
          <p14:tracePt t="27318" x="2000250" y="1719263"/>
          <p14:tracePt t="27334" x="1762125" y="1666875"/>
          <p14:tracePt t="27351" x="1652588" y="1652588"/>
          <p14:tracePt t="27368" x="1576388" y="1638300"/>
          <p14:tracePt t="27384" x="1495425" y="1595438"/>
          <p14:tracePt t="27401" x="1466850" y="1571625"/>
          <p14:tracePt t="27418" x="1447800" y="1538288"/>
          <p14:tracePt t="27434" x="1433513" y="1524000"/>
          <p14:tracePt t="27451" x="1423988" y="1519238"/>
          <p14:tracePt t="27468" x="1423988" y="1509713"/>
          <p14:tracePt t="27484" x="1419225" y="1509713"/>
          <p14:tracePt t="27518" x="1419225" y="1504950"/>
          <p14:tracePt t="27690" x="1419225" y="1500188"/>
          <p14:tracePt t="27748" x="1423988" y="1500188"/>
          <p14:tracePt t="27762" x="1423988" y="1495425"/>
          <p14:tracePt t="31450" x="1447800" y="1490663"/>
          <p14:tracePt t="31457" x="1471613" y="1490663"/>
          <p14:tracePt t="31466" x="1504950" y="1490663"/>
          <p14:tracePt t="31483" x="1552575" y="1490663"/>
          <p14:tracePt t="31499" x="1609725" y="1490663"/>
          <p14:tracePt t="31516" x="1633538" y="1495425"/>
          <p14:tracePt t="31533" x="1652588" y="1495425"/>
          <p14:tracePt t="31549" x="1671638" y="1500188"/>
          <p14:tracePt t="31566" x="1681163" y="1500188"/>
          <p14:tracePt t="31583" x="1690688" y="1500188"/>
          <p14:tracePt t="31600" x="1700213" y="1504950"/>
          <p14:tracePt t="31616" x="1709738" y="1504950"/>
          <p14:tracePt t="31633" x="1719263" y="1504950"/>
          <p14:tracePt t="31650" x="1728788" y="1504950"/>
          <p14:tracePt t="31666" x="1738313" y="1504950"/>
          <p14:tracePt t="31684" x="1747838" y="1504950"/>
          <p14:tracePt t="31700" x="1757363" y="1504950"/>
          <p14:tracePt t="31716" x="1766888" y="1504950"/>
          <p14:tracePt t="31733" x="1771650" y="1504950"/>
          <p14:tracePt t="31750" x="1776413" y="1504950"/>
          <p14:tracePt t="31766" x="1781175" y="1504950"/>
          <p14:tracePt t="31800" x="1790700" y="1504950"/>
          <p14:tracePt t="31836" x="1795463" y="1504950"/>
          <p14:tracePt t="31914" x="1800225" y="1504950"/>
          <p14:tracePt t="31943" x="1809750" y="1504950"/>
          <p14:tracePt t="31950" x="1819275" y="1500188"/>
          <p14:tracePt t="31966" x="1862138" y="1490663"/>
          <p14:tracePt t="31983" x="1919288" y="1481138"/>
          <p14:tracePt t="32000" x="1981200" y="1476375"/>
          <p14:tracePt t="32016" x="2019300" y="1471613"/>
          <p14:tracePt t="32033" x="2062163" y="1466850"/>
          <p14:tracePt t="32049" x="2095500" y="1462088"/>
          <p14:tracePt t="32066" x="2166938" y="1447800"/>
          <p14:tracePt t="32083" x="2205038" y="1447800"/>
          <p14:tracePt t="32100" x="2238375" y="1443038"/>
          <p14:tracePt t="32116" x="2252663" y="1443038"/>
          <p14:tracePt t="32133" x="2257425" y="1443038"/>
          <p14:tracePt t="32149" x="2262188" y="1443038"/>
          <p14:tracePt t="32166" x="2266950" y="1443038"/>
          <p14:tracePt t="32186" x="2271713" y="1443038"/>
          <p14:tracePt t="32307" x="2276475" y="1443038"/>
          <p14:tracePt t="34473" x="2276475" y="1438275"/>
          <p14:tracePt t="34480" x="2271713" y="1438275"/>
          <p14:tracePt t="34494" x="2266950" y="1438275"/>
          <p14:tracePt t="34501" x="2262188" y="1438275"/>
          <p14:tracePt t="34523" x="2257425" y="1433513"/>
          <p14:tracePt t="34532" x="2247900" y="1433513"/>
          <p14:tracePt t="34548" x="2228850" y="1428750"/>
          <p14:tracePt t="34565" x="2181225" y="1428750"/>
          <p14:tracePt t="34582" x="2162175" y="1423988"/>
          <p14:tracePt t="34599" x="2157413" y="1423988"/>
          <p14:tracePt t="34615" x="2143125" y="1423988"/>
          <p14:tracePt t="34632" x="2133600" y="1423988"/>
          <p14:tracePt t="34648" x="2128838" y="1423988"/>
          <p14:tracePt t="34666" x="2119313" y="1423988"/>
          <p14:tracePt t="34682" x="2114550" y="1423988"/>
          <p14:tracePt t="34745" x="2109788" y="1428750"/>
          <p14:tracePt t="34816" x="2109788" y="1433513"/>
          <p14:tracePt t="34852" x="2109788" y="1438275"/>
          <p14:tracePt t="34887" x="2109788" y="1443038"/>
          <p14:tracePt t="34895" x="2114550" y="1443038"/>
          <p14:tracePt t="34959" x="2124075" y="1443038"/>
          <p14:tracePt t="35088" x="2128838" y="1443038"/>
          <p14:tracePt t="35266" x="2128838" y="1438275"/>
          <p14:tracePt t="35338" x="2119313" y="1438275"/>
          <p14:tracePt t="35367" x="2114550" y="1438275"/>
          <p14:tracePt t="35374" x="2114550" y="1443038"/>
          <p14:tracePt t="35381" x="2109788" y="1443038"/>
          <p14:tracePt t="35398" x="2100263" y="1447800"/>
          <p14:tracePt t="35415" x="2071688" y="1471613"/>
          <p14:tracePt t="35431" x="2000250" y="1504950"/>
          <p14:tracePt t="35448" x="1933575" y="1547813"/>
          <p14:tracePt t="35465" x="1871663" y="1609725"/>
          <p14:tracePt t="35481" x="1747838" y="1728788"/>
          <p14:tracePt t="35498" x="1690688" y="1795463"/>
          <p14:tracePt t="35515" x="1652588" y="1847850"/>
          <p14:tracePt t="35532" x="1609725" y="1890713"/>
          <p14:tracePt t="35548" x="1600200" y="1909763"/>
          <p14:tracePt t="35565" x="1595438" y="1914525"/>
          <p14:tracePt t="35609" x="1590675" y="1914525"/>
          <p14:tracePt t="35638" x="1585913" y="1909763"/>
          <p14:tracePt t="35645" x="1581150" y="1905000"/>
          <p14:tracePt t="35652" x="1581150" y="1900238"/>
          <p14:tracePt t="35667" x="1571625" y="1895475"/>
          <p14:tracePt t="35681" x="1566863" y="1890713"/>
          <p14:tracePt t="35698" x="1552575" y="1876425"/>
          <p14:tracePt t="35715" x="1519238" y="1871663"/>
          <p14:tracePt t="35731" x="1462088" y="1871663"/>
          <p14:tracePt t="35748" x="1438275" y="1871663"/>
          <p14:tracePt t="35765" x="1404938" y="1871663"/>
          <p14:tracePt t="35781" x="1366838" y="1871663"/>
          <p14:tracePt t="35798" x="1338263" y="1881188"/>
          <p14:tracePt t="35815" x="1323975" y="1885950"/>
          <p14:tracePt t="35831" x="1309688" y="1890713"/>
          <p14:tracePt t="35848" x="1304925" y="1895475"/>
          <p14:tracePt t="35865" x="1300163" y="1895475"/>
          <p14:tracePt t="35881" x="1300163" y="1900238"/>
          <p14:tracePt t="35915" x="1295400" y="1909763"/>
          <p14:tracePt t="35931" x="1295400" y="1914525"/>
          <p14:tracePt t="35948" x="1295400" y="1919288"/>
          <p14:tracePt t="35965" x="1295400" y="1924050"/>
          <p14:tracePt t="35998" x="1295400" y="1928813"/>
          <p14:tracePt t="36015" x="1295400" y="1933575"/>
          <p14:tracePt t="36031" x="1300163" y="1938338"/>
          <p14:tracePt t="36065" x="1300163" y="1943100"/>
          <p14:tracePt t="36081" x="1304925" y="1943100"/>
          <p14:tracePt t="36131" x="1304925" y="1947863"/>
          <p14:tracePt t="36882" x="1347788" y="1914525"/>
          <p14:tracePt t="36889" x="1376363" y="1900238"/>
          <p14:tracePt t="36898" x="1414463" y="1881188"/>
          <p14:tracePt t="36914" x="1585913" y="1843088"/>
          <p14:tracePt t="36931" x="1866900" y="1804988"/>
          <p14:tracePt t="36948" x="2328863" y="1781175"/>
          <p14:tracePt t="36964" x="2581275" y="1785938"/>
          <p14:tracePt t="36981" x="2781300" y="1795463"/>
          <p14:tracePt t="36998" x="2952750" y="1809750"/>
          <p14:tracePt t="37014" x="3009900" y="1814513"/>
          <p14:tracePt t="37031" x="3043238" y="1814513"/>
          <p14:tracePt t="37048" x="3081338" y="1819275"/>
          <p14:tracePt t="37064" x="3095625" y="1824038"/>
          <p14:tracePt t="37081" x="3124200" y="1838325"/>
          <p14:tracePt t="37098" x="3152775" y="1852613"/>
          <p14:tracePt t="37114" x="3162300" y="1862138"/>
          <p14:tracePt t="37131" x="3167063" y="1862138"/>
          <p14:tracePt t="37148" x="3171825" y="1871663"/>
          <p14:tracePt t="37164" x="3190875" y="1876425"/>
          <p14:tracePt t="37181" x="3205163" y="1881188"/>
          <p14:tracePt t="37198" x="3243263" y="1890713"/>
          <p14:tracePt t="37214" x="3257550" y="1895475"/>
          <p14:tracePt t="37231" x="3262313" y="1895475"/>
          <p14:tracePt t="37264" x="3267075" y="1905000"/>
          <p14:tracePt t="37289" x="3271838" y="1905000"/>
          <p14:tracePt t="37954" x="3257550" y="1900238"/>
          <p14:tracePt t="37962" x="3248025" y="1895475"/>
          <p14:tracePt t="37968" x="3243263" y="1895475"/>
          <p14:tracePt t="37981" x="3224213" y="1890713"/>
          <p14:tracePt t="37997" x="3062288" y="1852613"/>
          <p14:tracePt t="38014" x="2933700" y="1824038"/>
          <p14:tracePt t="38031" x="2809875" y="1795463"/>
          <p14:tracePt t="38047" x="2619375" y="1733550"/>
          <p14:tracePt t="38064" x="2500313" y="1695450"/>
          <p14:tracePt t="38081" x="2390775" y="1652588"/>
          <p14:tracePt t="38097" x="2262188" y="1619250"/>
          <p14:tracePt t="38114" x="2195513" y="1600200"/>
          <p14:tracePt t="38131" x="2152650" y="1585913"/>
          <p14:tracePt t="38147" x="2124075" y="1581150"/>
          <p14:tracePt t="38164" x="2114550" y="1581150"/>
          <p14:tracePt t="38181" x="2114550" y="1576388"/>
          <p14:tracePt t="38197" x="2109788" y="1576388"/>
          <p14:tracePt t="38231" x="2109788" y="1571625"/>
          <p14:tracePt t="38247" x="2105025" y="1571625"/>
          <p14:tracePt t="38312" x="2105025" y="1566863"/>
          <p14:tracePt t="38377" x="2105025" y="1562100"/>
          <p14:tracePt t="38576" x="2109788" y="1562100"/>
          <p14:tracePt t="39484" x="2100263" y="1557338"/>
          <p14:tracePt t="39491" x="2071688" y="1547813"/>
          <p14:tracePt t="39498" x="2057400" y="1538288"/>
          <p14:tracePt t="39513" x="2014538" y="1533525"/>
          <p14:tracePt t="39530" x="1985963" y="1528763"/>
          <p14:tracePt t="39547" x="1966913" y="1524000"/>
          <p14:tracePt t="39563" x="1947863" y="1519238"/>
          <p14:tracePt t="39580" x="1938338" y="1519238"/>
          <p14:tracePt t="39597" x="1924050" y="1519238"/>
          <p14:tracePt t="39613" x="1914525" y="1519238"/>
          <p14:tracePt t="39630" x="1909763" y="1519238"/>
          <p14:tracePt t="39663" x="1900238" y="1519238"/>
          <p14:tracePt t="39680" x="1895475" y="1509713"/>
          <p14:tracePt t="39697" x="1890713" y="1509713"/>
          <p14:tracePt t="39713" x="1881188" y="1509713"/>
          <p14:tracePt t="39730" x="1876425" y="1509713"/>
          <p14:tracePt t="39747" x="1866900" y="1509713"/>
          <p14:tracePt t="39763" x="1857375" y="1509713"/>
          <p14:tracePt t="39780" x="1852613" y="1509713"/>
          <p14:tracePt t="39797" x="1843088" y="1509713"/>
          <p14:tracePt t="39813" x="1838325" y="1509713"/>
          <p14:tracePt t="39877" x="1843088" y="1509713"/>
          <p14:tracePt t="39884" x="1852613" y="1504950"/>
          <p14:tracePt t="39897" x="1857375" y="1504950"/>
          <p14:tracePt t="39913" x="1881188" y="1500188"/>
          <p14:tracePt t="39930" x="1890713" y="1500188"/>
          <p14:tracePt t="39947" x="1900238" y="1500188"/>
          <p14:tracePt t="39980" x="1933575" y="1500188"/>
          <p14:tracePt t="39997" x="1938338" y="1500188"/>
          <p14:tracePt t="40013" x="1943100" y="1500188"/>
          <p14:tracePt t="40047" x="1947863" y="1500188"/>
          <p14:tracePt t="40077" x="1952625" y="1500188"/>
          <p14:tracePt t="40091" x="1952625" y="1504950"/>
          <p14:tracePt t="40141" x="1957388" y="1504950"/>
          <p14:tracePt t="40177" x="1957388" y="1514475"/>
          <p14:tracePt t="40313" x="1962150" y="1514475"/>
          <p14:tracePt t="40570" x="1966913" y="1509713"/>
          <p14:tracePt t="40613" x="1976438" y="1509713"/>
          <p14:tracePt t="40620" x="1981200" y="1509713"/>
          <p14:tracePt t="40630" x="1995488" y="1504950"/>
          <p14:tracePt t="40646" x="2024063" y="1500188"/>
          <p14:tracePt t="40663" x="2066925" y="1495425"/>
          <p14:tracePt t="40680" x="2090738" y="1495425"/>
          <p14:tracePt t="40696" x="2105025" y="1495425"/>
          <p14:tracePt t="40713" x="2124075" y="1490663"/>
          <p14:tracePt t="40746" x="2128838" y="1485900"/>
          <p14:tracePt t="40799" x="2133600" y="1485900"/>
          <p14:tracePt t="40834" x="2138363" y="1485900"/>
          <p14:tracePt t="40977" x="2143125" y="1485900"/>
          <p14:tracePt t="41471" x="2052638" y="1485900"/>
          <p14:tracePt t="41477" x="2033588" y="1485900"/>
          <p14:tracePt t="41484" x="2019300" y="1485900"/>
          <p14:tracePt t="41496" x="2000250" y="1485900"/>
          <p14:tracePt t="41513" x="1943100" y="1476375"/>
          <p14:tracePt t="41546" x="1909763" y="1462088"/>
          <p14:tracePt t="41563" x="1900238" y="1457325"/>
          <p14:tracePt t="41579" x="1895475" y="1452563"/>
          <p14:tracePt t="41596" x="1890713" y="1443038"/>
          <p14:tracePt t="41613" x="1885950" y="1443038"/>
          <p14:tracePt t="41629" x="1881188" y="1438275"/>
          <p14:tracePt t="41663" x="1881188" y="1433513"/>
          <p14:tracePt t="41778" x="1885950" y="1433513"/>
          <p14:tracePt t="41828" x="1890713" y="1433513"/>
          <p14:tracePt t="41849" x="1895475" y="1433513"/>
          <p14:tracePt t="41863" x="1895475" y="1438275"/>
          <p14:tracePt t="41892" x="1900238" y="1438275"/>
          <p14:tracePt t="41913" x="1900238" y="1443038"/>
          <p14:tracePt t="41935" x="1900238" y="1447800"/>
          <p14:tracePt t="41942" x="1905000" y="1447800"/>
          <p14:tracePt t="41970" x="1909763" y="1447800"/>
          <p14:tracePt t="41999" x="1909763" y="1452563"/>
          <p14:tracePt t="42007" x="1914525" y="1452563"/>
          <p14:tracePt t="42035" x="1914525" y="1457325"/>
          <p14:tracePt t="42063" x="1919288" y="1457325"/>
          <p14:tracePt t="42099" x="1919288" y="1462088"/>
          <p14:tracePt t="42128" x="1924050" y="1462088"/>
          <p14:tracePt t="42149" x="1928813" y="1462088"/>
          <p14:tracePt t="42185" x="1933575" y="1462088"/>
          <p14:tracePt t="42213" x="1938338" y="1462088"/>
          <p14:tracePt t="42278" x="1943100" y="1462088"/>
          <p14:tracePt t="42306" x="1943100" y="1466850"/>
          <p14:tracePt t="42313" x="1947863" y="1466850"/>
          <p14:tracePt t="42349" x="1952625" y="1466850"/>
          <p14:tracePt t="42363" x="1957388" y="1466850"/>
          <p14:tracePt t="42378" x="1966913" y="1466850"/>
          <p14:tracePt t="42392" x="1971675" y="1466850"/>
          <p14:tracePt t="42407" x="1976438" y="1466850"/>
          <p14:tracePt t="42413" x="1981200" y="1471613"/>
          <p14:tracePt t="42429" x="1985963" y="1476375"/>
          <p14:tracePt t="42446" x="1995488" y="1476375"/>
          <p14:tracePt t="42463" x="2005013" y="1481138"/>
          <p14:tracePt t="42479" x="2014538" y="1485900"/>
          <p14:tracePt t="42496" x="2019300" y="1485900"/>
          <p14:tracePt t="42512" x="2024063" y="1485900"/>
          <p14:tracePt t="42549" x="2028825" y="1485900"/>
          <p14:tracePt t="42614" x="2033588" y="1485900"/>
          <p14:tracePt t="42821" x="2033588" y="1481138"/>
          <p14:tracePt t="42843" x="2028825" y="1481138"/>
          <p14:tracePt t="42921" x="2028825" y="1476375"/>
          <p14:tracePt t="43171" x="2024063" y="1476375"/>
          <p14:tracePt t="43192" x="2019300" y="1476375"/>
          <p14:tracePt t="43236" x="1933575" y="1452563"/>
          <p14:tracePt t="43250" x="1876425" y="1428750"/>
          <p14:tracePt t="43257" x="1862138" y="1419225"/>
          <p14:tracePt t="43264" x="1847850" y="1409700"/>
          <p14:tracePt t="43279" x="1824038" y="1404938"/>
          <p14:tracePt t="43296" x="1814513" y="1400175"/>
          <p14:tracePt t="43312" x="1809750" y="1390650"/>
          <p14:tracePt t="43329" x="1795463" y="1381125"/>
          <p14:tracePt t="43345" x="1776413" y="1376363"/>
          <p14:tracePt t="43362" x="1728788" y="1366838"/>
          <p14:tracePt t="43379" x="1662113" y="1362075"/>
          <p14:tracePt t="43396" x="1633538" y="1362075"/>
          <p14:tracePt t="43412" x="1619250" y="1352550"/>
          <p14:tracePt t="43429" x="1604963" y="1352550"/>
          <p14:tracePt t="43471" x="1604963" y="1357313"/>
          <p14:tracePt t="43485" x="1609725" y="1362075"/>
          <p14:tracePt t="43500" x="1609725" y="1366838"/>
          <p14:tracePt t="43512" x="1614488" y="1366838"/>
          <p14:tracePt t="43529" x="1628775" y="1381125"/>
          <p14:tracePt t="43545" x="1643063" y="1385888"/>
          <p14:tracePt t="43562" x="1647825" y="1385888"/>
          <p14:tracePt t="43579" x="1657350" y="1390650"/>
          <p14:tracePt t="43595" x="1662113" y="1390650"/>
          <p14:tracePt t="43629" x="1671638" y="1390650"/>
          <p14:tracePt t="43646" x="1671638" y="1395413"/>
          <p14:tracePt t="43662" x="1676400" y="1395413"/>
          <p14:tracePt t="43700" x="1681163" y="1395413"/>
          <p14:tracePt t="43707" x="1681163" y="1400175"/>
          <p14:tracePt t="43728" x="1685925" y="1400175"/>
          <p14:tracePt t="43750" x="1690688" y="1404938"/>
          <p14:tracePt t="43764" x="1690688" y="1409700"/>
          <p14:tracePt t="43786" x="1700213" y="1414463"/>
          <p14:tracePt t="43807" x="1700213" y="1419225"/>
          <p14:tracePt t="43843" x="1704975" y="1423988"/>
          <p14:tracePt t="43893" x="1704975" y="1428750"/>
          <p14:tracePt t="43914" x="1709738" y="1428750"/>
          <p14:tracePt t="43957" x="1709738" y="1433513"/>
          <p14:tracePt t="43978" x="1714500" y="1433513"/>
          <p14:tracePt t="44014" x="1719263" y="1433513"/>
          <p14:tracePt t="44028" x="1719263" y="1438275"/>
          <p14:tracePt t="44143" x="1724025" y="1438275"/>
          <p14:tracePt t="44178" x="1728788" y="1438275"/>
          <p14:tracePt t="44221" x="1728788" y="1433513"/>
          <p14:tracePt t="44228" x="1733550" y="1433513"/>
          <p14:tracePt t="44235" x="1738313" y="1433513"/>
          <p14:tracePt t="44245" x="1747838" y="1428750"/>
          <p14:tracePt t="44262" x="1762125" y="1423988"/>
          <p14:tracePt t="44279" x="1795463" y="1423988"/>
          <p14:tracePt t="44295" x="1819275" y="1419225"/>
          <p14:tracePt t="44312" x="1852613" y="1414463"/>
          <p14:tracePt t="44328" x="1895475" y="1404938"/>
          <p14:tracePt t="44345" x="1924050" y="1400175"/>
          <p14:tracePt t="44362" x="1947863" y="1395413"/>
          <p14:tracePt t="44378" x="1971675" y="1390650"/>
          <p14:tracePt t="44395" x="1985963" y="1390650"/>
          <p14:tracePt t="44412" x="1995488" y="1385888"/>
          <p14:tracePt t="44428" x="2014538" y="1381125"/>
          <p14:tracePt t="44445" x="2024063" y="1381125"/>
          <p14:tracePt t="44462" x="2033588" y="1381125"/>
          <p14:tracePt t="44478" x="2043113" y="1376363"/>
          <p14:tracePt t="44495" x="2047875" y="1376363"/>
          <p14:tracePt t="44512" x="2052638" y="1376363"/>
          <p14:tracePt t="44545" x="2052638" y="1371600"/>
          <p14:tracePt t="44562" x="2057400" y="1371600"/>
          <p14:tracePt t="44586" x="2062163" y="1371600"/>
          <p14:tracePt t="44650" x="2066925" y="1371600"/>
          <p14:tracePt t="44686" x="2071688" y="1371600"/>
          <p14:tracePt t="44693" x="2071688" y="1376363"/>
          <p14:tracePt t="44764" x="2071688" y="1381125"/>
          <p14:tracePt t="44830" x="2071688" y="1385888"/>
          <p14:tracePt t="45801" x="2066925" y="1385888"/>
          <p14:tracePt t="45808" x="2066925" y="1390650"/>
          <p14:tracePt t="45815" x="2057400" y="1404938"/>
          <p14:tracePt t="45828" x="2057400" y="1409700"/>
          <p14:tracePt t="45845" x="2033588" y="1452563"/>
          <p14:tracePt t="45861" x="2009775" y="1481138"/>
          <p14:tracePt t="45878" x="1971675" y="1524000"/>
          <p14:tracePt t="45895" x="1905000" y="1595438"/>
          <p14:tracePt t="45911" x="1857375" y="1657350"/>
          <p14:tracePt t="45928" x="1804988" y="1709738"/>
          <p14:tracePt t="45945" x="1743075" y="1771650"/>
          <p14:tracePt t="45961" x="1714500" y="1795463"/>
          <p14:tracePt t="45978" x="1685925" y="1819275"/>
          <p14:tracePt t="45995" x="1671638" y="1833563"/>
          <p14:tracePt t="46011" x="1662113" y="1843088"/>
          <p14:tracePt t="46028" x="1657350" y="1847850"/>
          <p14:tracePt t="46045" x="1647825" y="1852613"/>
          <p14:tracePt t="46061" x="1638300" y="1857375"/>
          <p14:tracePt t="46078" x="1628775" y="1866900"/>
          <p14:tracePt t="46095" x="1614488" y="1876425"/>
          <p14:tracePt t="46111" x="1604963" y="1885950"/>
          <p14:tracePt t="46128" x="1595438" y="1890713"/>
          <p14:tracePt t="46145" x="1581150" y="1905000"/>
          <p14:tracePt t="46161" x="1566863" y="1909763"/>
          <p14:tracePt t="46178" x="1562100" y="1914525"/>
          <p14:tracePt t="46195" x="1552575" y="1919288"/>
          <p14:tracePt t="46211" x="1547813" y="1924050"/>
          <p14:tracePt t="46265" x="1543050" y="1924050"/>
          <p14:tracePt t="46301" x="1538288" y="1924050"/>
          <p14:tracePt t="46437" x="1533525" y="1924050"/>
          <p14:tracePt t="46458" x="1528763" y="1924050"/>
          <p14:tracePt t="46472" x="1509713" y="1919288"/>
          <p14:tracePt t="46480" x="1495425" y="1914525"/>
          <p14:tracePt t="46494" x="1447800" y="1909763"/>
          <p14:tracePt t="46511" x="1381125" y="1900238"/>
          <p14:tracePt t="46528" x="1309688" y="1885950"/>
          <p14:tracePt t="46544" x="1243013" y="1866900"/>
          <p14:tracePt t="46561" x="1195388" y="1847850"/>
          <p14:tracePt t="46578" x="1171575" y="1838325"/>
          <p14:tracePt t="46594" x="1143000" y="1819275"/>
          <p14:tracePt t="46611" x="1133475" y="1809750"/>
          <p14:tracePt t="46628" x="1128713" y="1804988"/>
          <p14:tracePt t="46644" x="1119188" y="1800225"/>
          <p14:tracePt t="46661" x="1119188" y="1795463"/>
          <p14:tracePt t="46678" x="1119188" y="1790700"/>
          <p14:tracePt t="46694" x="1119188" y="1781175"/>
          <p14:tracePt t="46728" x="1119188" y="1771650"/>
          <p14:tracePt t="46744" x="1123950" y="1762125"/>
          <p14:tracePt t="46761" x="1133475" y="1757363"/>
          <p14:tracePt t="46778" x="1138238" y="1752600"/>
          <p14:tracePt t="46794" x="1143000" y="1743075"/>
          <p14:tracePt t="46811" x="1152525" y="1733550"/>
          <p14:tracePt t="46828" x="1162050" y="1724025"/>
          <p14:tracePt t="46844" x="1166813" y="1719263"/>
          <p14:tracePt t="46861" x="1171575" y="1709738"/>
          <p14:tracePt t="46878" x="1176338" y="1704975"/>
          <p14:tracePt t="46894" x="1181100" y="1704975"/>
          <p14:tracePt t="46911" x="1181100" y="1695450"/>
          <p14:tracePt t="46944" x="1181100" y="1690688"/>
          <p14:tracePt t="46980" x="1185863" y="1690688"/>
          <p14:tracePt t="47130" x="1190625" y="1690688"/>
          <p14:tracePt t="48217" x="1209675" y="1690688"/>
          <p14:tracePt t="48224" x="1219200" y="1690688"/>
          <p14:tracePt t="48231" x="1243013" y="1690688"/>
          <p14:tracePt t="48244" x="1257300" y="1690688"/>
          <p14:tracePt t="48261" x="1319213" y="1685925"/>
          <p14:tracePt t="48277" x="1343025" y="1681163"/>
          <p14:tracePt t="48294" x="1362075" y="1676400"/>
          <p14:tracePt t="48310" x="1390650" y="1666875"/>
          <p14:tracePt t="48327" x="1395413" y="1662113"/>
          <p14:tracePt t="48344" x="1400175" y="1662113"/>
          <p14:tracePt t="48361" x="1404938" y="1662113"/>
          <p14:tracePt t="48409" x="1409700" y="1662113"/>
          <p14:tracePt t="48445" x="1414463" y="1662113"/>
          <p14:tracePt t="48481" x="1414463" y="1666875"/>
          <p14:tracePt t="48502" x="1419225" y="1666875"/>
          <p14:tracePt t="48553" x="1419225" y="1671638"/>
          <p14:tracePt t="48588" x="1419225" y="1676400"/>
          <p14:tracePt t="48638" x="1423988" y="1676400"/>
          <p14:tracePt t="49303" x="1543050" y="1647825"/>
          <p14:tracePt t="49310" x="1585913" y="1638300"/>
          <p14:tracePt t="49327" x="1676400" y="1624013"/>
          <p14:tracePt t="49344" x="1771650" y="1619250"/>
          <p14:tracePt t="49360" x="1885950" y="1614488"/>
          <p14:tracePt t="49377" x="1952625" y="1614488"/>
          <p14:tracePt t="49394" x="2000250" y="1614488"/>
          <p14:tracePt t="49410" x="2057400" y="1619250"/>
          <p14:tracePt t="49427" x="2071688" y="1619250"/>
          <p14:tracePt t="49444" x="2085975" y="1619250"/>
          <p14:tracePt t="49460" x="2090738" y="1619250"/>
          <p14:tracePt t="49517" x="2095500" y="1619250"/>
          <p14:tracePt t="49546" x="2095500" y="1624013"/>
          <p14:tracePt t="49596" x="2095500" y="1628775"/>
          <p14:tracePt t="49653" x="2100263" y="1628775"/>
          <p14:tracePt t="49660" x="2100263" y="1633538"/>
          <p14:tracePt t="49696" x="2100263" y="1638300"/>
          <p14:tracePt t="49739" x="2105025" y="1638300"/>
          <p14:tracePt t="50446" x="2143125" y="1633538"/>
          <p14:tracePt t="50454" x="2181225" y="1628775"/>
          <p14:tracePt t="50462" x="2233613" y="1628775"/>
          <p14:tracePt t="50476" x="2443163" y="1619250"/>
          <p14:tracePt t="50493" x="2643188" y="1624013"/>
          <p14:tracePt t="50510" x="2919413" y="1643063"/>
          <p14:tracePt t="50526" x="3262313" y="1685925"/>
          <p14:tracePt t="50543" x="3400425" y="1709738"/>
          <p14:tracePt t="50560" x="3490913" y="1724025"/>
          <p14:tracePt t="50576" x="3529013" y="1733550"/>
          <p14:tracePt t="50593" x="3533775" y="1733550"/>
          <p14:tracePt t="50626" x="3533775" y="1738313"/>
          <p14:tracePt t="50754" x="3538538" y="1738313"/>
          <p14:tracePt t="50825" x="3543300" y="1738313"/>
          <p14:tracePt t="51547" x="3595688" y="1733550"/>
          <p14:tracePt t="51554" x="3648075" y="1728788"/>
          <p14:tracePt t="51562" x="3695700" y="1724025"/>
          <p14:tracePt t="51576" x="3776663" y="1714500"/>
          <p14:tracePt t="51593" x="3871913" y="1709738"/>
          <p14:tracePt t="51609" x="3976688" y="1704975"/>
          <p14:tracePt t="51626" x="4095750" y="1690688"/>
          <p14:tracePt t="51643" x="4148138" y="1690688"/>
          <p14:tracePt t="51659" x="4195763" y="1690688"/>
          <p14:tracePt t="51676" x="4257675" y="1690688"/>
          <p14:tracePt t="51693" x="4286250" y="1690688"/>
          <p14:tracePt t="51709" x="4305300" y="1690688"/>
          <p14:tracePt t="51726" x="4319588" y="1695450"/>
          <p14:tracePt t="51743" x="4324350" y="1695450"/>
          <p14:tracePt t="51759" x="4329113" y="1695450"/>
          <p14:tracePt t="51776" x="4333875" y="1695450"/>
          <p14:tracePt t="51848" x="4338638" y="1695450"/>
          <p14:tracePt t="51869" x="4338638" y="1700213"/>
          <p14:tracePt t="51912" x="4343400" y="1700213"/>
          <p14:tracePt t="53084" x="4305300" y="1714500"/>
          <p14:tracePt t="53091" x="4243388" y="1757363"/>
          <p14:tracePt t="53098" x="4181475" y="1790700"/>
          <p14:tracePt t="53109" x="4105275" y="1847850"/>
          <p14:tracePt t="53125" x="3881438" y="2000250"/>
          <p14:tracePt t="53142" x="3538538" y="2305050"/>
          <p14:tracePt t="53159" x="3300413" y="2486025"/>
          <p14:tracePt t="53176" x="3095625" y="2662238"/>
          <p14:tracePt t="53192" x="2857500" y="2876550"/>
          <p14:tracePt t="53209" x="2752725" y="2976563"/>
          <p14:tracePt t="53225" x="2657475" y="3086100"/>
          <p14:tracePt t="53242" x="2528888" y="3219450"/>
          <p14:tracePt t="53259" x="2466975" y="3286125"/>
          <p14:tracePt t="53275" x="2414588" y="3338513"/>
          <p14:tracePt t="53292" x="2371725" y="3390900"/>
          <p14:tracePt t="53309" x="2357438" y="3405188"/>
          <p14:tracePt t="53325" x="2347913" y="3419475"/>
          <p14:tracePt t="53342" x="2343150" y="3429000"/>
          <p14:tracePt t="53359" x="2333625" y="3433763"/>
          <p14:tracePt t="53375" x="2314575" y="3448050"/>
          <p14:tracePt t="53392" x="2286000" y="3462338"/>
          <p14:tracePt t="53409" x="2276475" y="3467100"/>
          <p14:tracePt t="53425" x="2266950" y="3471863"/>
          <p14:tracePt t="53813" x="2243138" y="3471863"/>
          <p14:tracePt t="53820" x="2209800" y="3471863"/>
          <p14:tracePt t="53827" x="2171700" y="3471863"/>
          <p14:tracePt t="53842" x="2100263" y="3467100"/>
          <p14:tracePt t="53859" x="2028825" y="3457575"/>
          <p14:tracePt t="53875" x="1976438" y="3452813"/>
          <p14:tracePt t="53892" x="1924050" y="3433763"/>
          <p14:tracePt t="53909" x="1900238" y="3424238"/>
          <p14:tracePt t="53925" x="1890713" y="3419475"/>
          <p14:tracePt t="53942" x="1876425" y="3414713"/>
          <p14:tracePt t="53959" x="1871663" y="3409950"/>
          <p14:tracePt t="53975" x="1866900" y="3409950"/>
          <p14:tracePt t="54009" x="1862138" y="3405188"/>
          <p14:tracePt t="54025" x="1857375" y="3400425"/>
          <p14:tracePt t="54042" x="1790700" y="3386138"/>
          <p14:tracePt t="54059" x="1733550" y="3352800"/>
          <p14:tracePt t="54075" x="1657350" y="3314700"/>
          <p14:tracePt t="54092" x="1519238" y="3257550"/>
          <p14:tracePt t="54109" x="1462088" y="3248025"/>
          <p14:tracePt t="54125" x="1404938" y="3248025"/>
          <p14:tracePt t="54142" x="1366838" y="3248025"/>
          <p14:tracePt t="54159" x="1362075" y="3248025"/>
          <p14:tracePt t="54175" x="1357313" y="3248025"/>
          <p14:tracePt t="54220" x="1352550" y="3248025"/>
          <p14:tracePt t="54227" x="1352550" y="3252788"/>
          <p14:tracePt t="54242" x="1347788" y="3257550"/>
          <p14:tracePt t="54258" x="1343025" y="3257550"/>
          <p14:tracePt t="54275" x="1338263" y="3257550"/>
          <p14:tracePt t="54292" x="1328738" y="3257550"/>
          <p14:tracePt t="54308" x="1323975" y="3262313"/>
          <p14:tracePt t="54342" x="1319213" y="3262313"/>
          <p14:tracePt t="54358" x="1309688" y="3262313"/>
          <p14:tracePt t="54375" x="1304925" y="3262313"/>
          <p14:tracePt t="54392" x="1295400" y="3267075"/>
          <p14:tracePt t="54408" x="1285875" y="3271838"/>
          <p14:tracePt t="54425" x="1266825" y="3271838"/>
          <p14:tracePt t="54442" x="1262063" y="3281363"/>
          <p14:tracePt t="54458" x="1257300" y="3286125"/>
          <p14:tracePt t="54475" x="1247775" y="3286125"/>
          <p14:tracePt t="54492" x="1233488" y="3295650"/>
          <p14:tracePt t="54508" x="1223963" y="3305175"/>
          <p14:tracePt t="54525" x="1209675" y="3314700"/>
          <p14:tracePt t="54542" x="1195388" y="3319463"/>
          <p14:tracePt t="54558" x="1185863" y="3319463"/>
          <p14:tracePt t="54575" x="1185863" y="3324225"/>
          <p14:tracePt t="55693" x="1190625" y="3324225"/>
          <p14:tracePt t="55700" x="1209675" y="3319463"/>
          <p14:tracePt t="55708" x="1228725" y="3309938"/>
          <p14:tracePt t="55725" x="1271588" y="3300413"/>
          <p14:tracePt t="55741" x="1300163" y="3286125"/>
          <p14:tracePt t="55758" x="1319213" y="3281363"/>
          <p14:tracePt t="55775" x="1328738" y="3276600"/>
          <p14:tracePt t="55808" x="1333500" y="3276600"/>
          <p14:tracePt t="55857" x="1338263" y="3276600"/>
          <p14:tracePt t="55929" x="1343025" y="3276600"/>
          <p14:tracePt t="55971" x="1347788" y="3276600"/>
          <p14:tracePt t="56014" x="1347788" y="3271838"/>
          <p14:tracePt t="57015" x="1366838" y="3271838"/>
          <p14:tracePt t="57023" x="1390650" y="3271838"/>
          <p14:tracePt t="57041" x="1476375" y="3267075"/>
          <p14:tracePt t="57057" x="1628775" y="3252788"/>
          <p14:tracePt t="57074" x="1747838" y="3243263"/>
          <p14:tracePt t="57091" x="1852613" y="3238500"/>
          <p14:tracePt t="57107" x="1957388" y="3228975"/>
          <p14:tracePt t="57124" x="2019300" y="3228975"/>
          <p14:tracePt t="57141" x="2043113" y="3228975"/>
          <p14:tracePt t="57157" x="2071688" y="3228975"/>
          <p14:tracePt t="57174" x="2081213" y="3228975"/>
          <p14:tracePt t="57191" x="2085975" y="3228975"/>
          <p14:tracePt t="57224" x="2090738" y="3228975"/>
          <p14:tracePt t="58302" x="2114550" y="3228975"/>
          <p14:tracePt t="58309" x="2152650" y="3224213"/>
          <p14:tracePt t="58324" x="2238375" y="3219450"/>
          <p14:tracePt t="58341" x="2371725" y="3214688"/>
          <p14:tracePt t="58357" x="2466975" y="3214688"/>
          <p14:tracePt t="58374" x="2586038" y="3228975"/>
          <p14:tracePt t="58390" x="2662238" y="3238500"/>
          <p14:tracePt t="58407" x="2714625" y="3243263"/>
          <p14:tracePt t="58424" x="2776538" y="3252788"/>
          <p14:tracePt t="58440" x="2795588" y="3257550"/>
          <p14:tracePt t="58457" x="2814638" y="3257550"/>
          <p14:tracePt t="58474" x="2833688" y="3267075"/>
          <p14:tracePt t="58490" x="2847975" y="3271838"/>
          <p14:tracePt t="58507" x="2857500" y="3271838"/>
          <p14:tracePt t="58524" x="2871788" y="3276600"/>
          <p14:tracePt t="58540" x="2895600" y="3281363"/>
          <p14:tracePt t="58557" x="2909888" y="3286125"/>
          <p14:tracePt t="58574" x="2938463" y="3290888"/>
          <p14:tracePt t="58590" x="2952750" y="3295650"/>
          <p14:tracePt t="58607" x="2962275" y="3295650"/>
          <p14:tracePt t="58624" x="2971800" y="3305175"/>
          <p14:tracePt t="58640" x="2976563" y="3305175"/>
          <p14:tracePt t="58657" x="2990850" y="3309938"/>
          <p14:tracePt t="58674" x="2995613" y="3309938"/>
          <p14:tracePt t="58691" x="3000375" y="3314700"/>
          <p14:tracePt t="58707" x="3005138" y="3314700"/>
          <p14:tracePt t="58724" x="3014663" y="3314700"/>
          <p14:tracePt t="58740" x="3019425" y="3314700"/>
          <p14:tracePt t="58757" x="3024188" y="3314700"/>
          <p14:tracePt t="58774" x="3043238" y="3314700"/>
          <p14:tracePt t="58790" x="3057525" y="3314700"/>
          <p14:tracePt t="58807" x="3081338" y="3314700"/>
          <p14:tracePt t="58824" x="3109913" y="3314700"/>
          <p14:tracePt t="58840" x="3128963" y="3314700"/>
          <p14:tracePt t="58857" x="3157538" y="3309938"/>
          <p14:tracePt t="58874" x="3181350" y="3305175"/>
          <p14:tracePt t="58890" x="3195638" y="3305175"/>
          <p14:tracePt t="58907" x="3205163" y="3300413"/>
          <p14:tracePt t="58924" x="3214688" y="3300413"/>
          <p14:tracePt t="58940" x="3214688" y="3295650"/>
          <p14:tracePt t="58957" x="3219450" y="3295650"/>
          <p14:tracePt t="59002" x="3224213" y="3295650"/>
          <p14:tracePt t="59238" x="3219450" y="3295650"/>
          <p14:tracePt t="59266" x="3209925" y="3290888"/>
          <p14:tracePt t="59302" x="3205163" y="3290888"/>
          <p14:tracePt t="59360" x="3205163" y="3286125"/>
          <p14:tracePt t="59374" x="3200400" y="3286125"/>
          <p14:tracePt t="59409" x="3195638" y="3286125"/>
          <p14:tracePt t="59438" x="3195638" y="3281363"/>
          <p14:tracePt t="59474" x="3195638" y="3276600"/>
          <p14:tracePt t="59538" x="3195638" y="3271838"/>
          <p14:tracePt t="59574" x="3195638" y="3267075"/>
          <p14:tracePt t="59674" x="3190875" y="3267075"/>
          <p14:tracePt t="59767" x="3186113" y="3267075"/>
          <p14:tracePt t="59903" x="3186113" y="3262313"/>
          <p14:tracePt t="59953" x="3186113" y="3257550"/>
          <p14:tracePt t="62711" x="3200400" y="3257550"/>
          <p14:tracePt t="62719" x="3219450" y="3252788"/>
          <p14:tracePt t="62726" x="3248025" y="3243263"/>
          <p14:tracePt t="62739" x="3271838" y="3238500"/>
          <p14:tracePt t="62756" x="3348038" y="3219450"/>
          <p14:tracePt t="62772" x="3381375" y="3214688"/>
          <p14:tracePt t="62789" x="3409950" y="3209925"/>
          <p14:tracePt t="62806" x="3424238" y="3205163"/>
          <p14:tracePt t="62822" x="3429000" y="3205163"/>
          <p14:tracePt t="62856" x="3433763" y="3205163"/>
          <p14:tracePt t="62876" x="3438525" y="3205163"/>
          <p14:tracePt t="62897" x="3438525" y="3209925"/>
          <p14:tracePt t="63061" x="3438525" y="3214688"/>
          <p14:tracePt t="63383" x="3476625" y="3214688"/>
          <p14:tracePt t="63390" x="3533775" y="3219450"/>
          <p14:tracePt t="63405" x="3652838" y="3228975"/>
          <p14:tracePt t="63422" x="3752850" y="3238500"/>
          <p14:tracePt t="63439" x="3833813" y="3243263"/>
          <p14:tracePt t="63455" x="3890963" y="3243263"/>
          <p14:tracePt t="63472" x="3905250" y="3243263"/>
          <p14:tracePt t="63489" x="3919538" y="3243263"/>
          <p14:tracePt t="63512" x="3924300" y="3243263"/>
          <p14:tracePt t="63569" x="3929063" y="3243263"/>
          <p14:tracePt t="63605" x="3933825" y="3243263"/>
          <p14:tracePt t="64084" x="3943350" y="3243263"/>
          <p14:tracePt t="64091" x="3952875" y="3243263"/>
          <p14:tracePt t="64105" x="3981450" y="3252788"/>
          <p14:tracePt t="64122" x="4010025" y="3252788"/>
          <p14:tracePt t="64138" x="4029075" y="3257550"/>
          <p14:tracePt t="64155" x="4052888" y="3262313"/>
          <p14:tracePt t="64172" x="4062413" y="3262313"/>
          <p14:tracePt t="64189" x="4067175" y="3262313"/>
          <p14:tracePt t="64205" x="4071938" y="3267075"/>
          <p14:tracePt t="64222" x="4076700" y="3267075"/>
          <p14:tracePt t="64239" x="4081463" y="3267075"/>
          <p14:tracePt t="64255" x="4086225" y="3267075"/>
          <p14:tracePt t="64319" x="4090988" y="3267075"/>
          <p14:tracePt t="64435" x="4100513" y="3267075"/>
          <p14:tracePt t="64448" x="4110038" y="3267075"/>
          <p14:tracePt t="64456" x="4119563" y="3267075"/>
          <p14:tracePt t="64472" x="4148138" y="3267075"/>
          <p14:tracePt t="64488" x="4186238" y="3267075"/>
          <p14:tracePt t="64505" x="4238625" y="3267075"/>
          <p14:tracePt t="64522" x="4281488" y="3262313"/>
          <p14:tracePt t="64538" x="4319588" y="3262313"/>
          <p14:tracePt t="64555" x="4405313" y="3262313"/>
          <p14:tracePt t="64572" x="4476750" y="3257550"/>
          <p14:tracePt t="64588" x="4519613" y="3252788"/>
          <p14:tracePt t="64605" x="4581525" y="3252788"/>
          <p14:tracePt t="64622" x="4614863" y="3248025"/>
          <p14:tracePt t="64638" x="4643438" y="3248025"/>
          <p14:tracePt t="64655" x="4686300" y="3243263"/>
          <p14:tracePt t="64672" x="4710113" y="3243263"/>
          <p14:tracePt t="64688" x="4729163" y="3243263"/>
          <p14:tracePt t="64705" x="4752975" y="3243263"/>
          <p14:tracePt t="64722" x="4772025" y="3243263"/>
          <p14:tracePt t="64738" x="4781550" y="3243263"/>
          <p14:tracePt t="64755" x="4805363" y="3243263"/>
          <p14:tracePt t="64772" x="4848225" y="3243263"/>
          <p14:tracePt t="64788" x="4881563" y="3248025"/>
          <p14:tracePt t="64805" x="4914900" y="3248025"/>
          <p14:tracePt t="64822" x="4957763" y="3252788"/>
          <p14:tracePt t="64838" x="4986338" y="3252788"/>
          <p14:tracePt t="64855" x="5005388" y="3257550"/>
          <p14:tracePt t="64872" x="5043488" y="3262313"/>
          <p14:tracePt t="64888" x="5057775" y="3262313"/>
          <p14:tracePt t="64905" x="5067300" y="3262313"/>
          <p14:tracePt t="66407" x="5095875" y="3257550"/>
          <p14:tracePt t="66414" x="5143500" y="3248025"/>
          <p14:tracePt t="66422" x="5200650" y="3233738"/>
          <p14:tracePt t="66438" x="5305425" y="3205163"/>
          <p14:tracePt t="66454" x="5429250" y="3190875"/>
          <p14:tracePt t="66471" x="5610225" y="3176588"/>
          <p14:tracePt t="66488" x="5738813" y="3171825"/>
          <p14:tracePt t="66504" x="5872163" y="3171825"/>
          <p14:tracePt t="66521" x="6048375" y="3176588"/>
          <p14:tracePt t="66538" x="6167438" y="3186113"/>
          <p14:tracePt t="66554" x="6276975" y="3190875"/>
          <p14:tracePt t="66571" x="6429375" y="3200400"/>
          <p14:tracePt t="66588" x="6519863" y="3205163"/>
          <p14:tracePt t="66604" x="6600825" y="3209925"/>
          <p14:tracePt t="66621" x="6729413" y="3224213"/>
          <p14:tracePt t="66638" x="6805613" y="3228975"/>
          <p14:tracePt t="66654" x="6877050" y="3233738"/>
          <p14:tracePt t="66671" x="6967538" y="3233738"/>
          <p14:tracePt t="66688" x="7034213" y="3238500"/>
          <p14:tracePt t="66704" x="7091363" y="3238500"/>
          <p14:tracePt t="66721" x="7172325" y="3238500"/>
          <p14:tracePt t="66738" x="7234238" y="3238500"/>
          <p14:tracePt t="66754" x="7296150" y="3243263"/>
          <p14:tracePt t="66771" x="7362825" y="3243263"/>
          <p14:tracePt t="66788" x="7391400" y="3243263"/>
          <p14:tracePt t="66804" x="7410450" y="3243263"/>
          <p14:tracePt t="66821" x="7429500" y="3243263"/>
          <p14:tracePt t="66838" x="7443788" y="3243263"/>
          <p14:tracePt t="66854" x="7458075" y="3243263"/>
          <p14:tracePt t="66871" x="7486650" y="3238500"/>
          <p14:tracePt t="66888" x="7500938" y="3238500"/>
          <p14:tracePt t="66904" x="7515225" y="3238500"/>
          <p14:tracePt t="66921" x="7524750" y="3233738"/>
          <p14:tracePt t="66938" x="7543800" y="3233738"/>
          <p14:tracePt t="66954" x="7553325" y="3224213"/>
          <p14:tracePt t="66971" x="7572375" y="3224213"/>
          <p14:tracePt t="66987" x="7577138" y="3219450"/>
          <p14:tracePt t="67004" x="7581900" y="3219450"/>
          <p14:tracePt t="67038" x="7586663" y="3219450"/>
          <p14:tracePt t="67057" x="7591425" y="3219450"/>
          <p14:tracePt t="67093" x="7596188" y="3219450"/>
          <p14:tracePt t="67372" x="7586663" y="3219450"/>
          <p14:tracePt t="67379" x="7567613" y="3219450"/>
          <p14:tracePt t="67387" x="7553325" y="3219450"/>
          <p14:tracePt t="67404" x="7524750" y="3228975"/>
          <p14:tracePt t="67421" x="7491413" y="3228975"/>
          <p14:tracePt t="67437" x="7381875" y="3243263"/>
          <p14:tracePt t="67454" x="7310438" y="3248025"/>
          <p14:tracePt t="67471" x="7234238" y="3257550"/>
          <p14:tracePt t="67487" x="7067550" y="3267075"/>
          <p14:tracePt t="67504" x="6938963" y="3262313"/>
          <p14:tracePt t="67521" x="6734175" y="3252788"/>
          <p14:tracePt t="67537" x="6391275" y="3228975"/>
          <p14:tracePt t="67554" x="6181725" y="3205163"/>
          <p14:tracePt t="67571" x="5957888" y="3195638"/>
          <p14:tracePt t="67587" x="5715000" y="3186113"/>
          <p14:tracePt t="67604" x="5567363" y="3186113"/>
          <p14:tracePt t="67621" x="5467350" y="3186113"/>
          <p14:tracePt t="67637" x="5348288" y="3209925"/>
          <p14:tracePt t="67654" x="5286375" y="3224213"/>
          <p14:tracePt t="67671" x="5229225" y="3233738"/>
          <p14:tracePt t="67687" x="5186363" y="3238500"/>
          <p14:tracePt t="67704" x="5162550" y="3238500"/>
          <p14:tracePt t="67721" x="5143500" y="3243263"/>
          <p14:tracePt t="67737" x="5114925" y="3248025"/>
          <p14:tracePt t="67754" x="5105400" y="3248025"/>
          <p14:tracePt t="67771" x="5081588" y="3248025"/>
          <p14:tracePt t="68144" x="5019675" y="3257550"/>
          <p14:tracePt t="68151" x="4933950" y="3271838"/>
          <p14:tracePt t="68158" x="4810125" y="3290888"/>
          <p14:tracePt t="68170" x="4681538" y="3314700"/>
          <p14:tracePt t="68187" x="4329113" y="3348038"/>
          <p14:tracePt t="68204" x="4171950" y="3362325"/>
          <p14:tracePt t="68220" x="4038600" y="3367088"/>
          <p14:tracePt t="68237" x="3919538" y="3367088"/>
          <p14:tracePt t="68254" x="3881438" y="3367088"/>
          <p14:tracePt t="68270" x="3871913" y="3367088"/>
          <p14:tracePt t="68323" x="3871913" y="3362325"/>
          <p14:tracePt t="68351" x="3871913" y="3357563"/>
          <p14:tracePt t="68387" x="3876675" y="3352800"/>
          <p14:tracePt t="68394" x="3881438" y="3352800"/>
          <p14:tracePt t="68404" x="3881438" y="3348038"/>
          <p14:tracePt t="68420" x="3895725" y="3348038"/>
          <p14:tracePt t="68437" x="3914775" y="3348038"/>
          <p14:tracePt t="68454" x="3933825" y="3348038"/>
          <p14:tracePt t="68487" x="3976688" y="3352800"/>
          <p14:tracePt t="68504" x="4005263" y="3352800"/>
          <p14:tracePt t="68520" x="4052888" y="3352800"/>
          <p14:tracePt t="68537" x="4152900" y="3348038"/>
          <p14:tracePt t="68554" x="4224338" y="3338513"/>
          <p14:tracePt t="68570" x="4286250" y="3333750"/>
          <p14:tracePt t="68587" x="4376738" y="3328988"/>
          <p14:tracePt t="68604" x="4424363" y="3324225"/>
          <p14:tracePt t="68620" x="4467225" y="3324225"/>
          <p14:tracePt t="68637" x="4505325" y="3319463"/>
          <p14:tracePt t="68654" x="4519613" y="3319463"/>
          <p14:tracePt t="68670" x="4529138" y="3319463"/>
          <p14:tracePt t="68708" x="4533900" y="3319463"/>
          <p14:tracePt t="79596" x="4500563" y="3314700"/>
          <p14:tracePt t="79605" x="4433888" y="3309938"/>
          <p14:tracePt t="79617" x="4305300" y="3286125"/>
          <p14:tracePt t="79634" x="4100513" y="3262313"/>
          <p14:tracePt t="79650" x="3881438" y="3233738"/>
          <p14:tracePt t="79667" x="3462338" y="3171825"/>
          <p14:tracePt t="79683" x="3190875" y="3143250"/>
          <p14:tracePt t="79700" x="2928938" y="3105150"/>
          <p14:tracePt t="79717" x="2609850" y="3067050"/>
          <p14:tracePt t="79733" x="2438400" y="3033713"/>
          <p14:tracePt t="79750" x="2328863" y="3028950"/>
          <p14:tracePt t="79767" x="2233613" y="3028950"/>
          <p14:tracePt t="79783" x="2205038" y="3028950"/>
          <p14:tracePt t="79800" x="2190750" y="3028950"/>
          <p14:tracePt t="79817" x="2185988" y="3028950"/>
          <p14:tracePt t="79833" x="2181225" y="3028950"/>
          <p14:tracePt t="79850" x="2181225" y="3033713"/>
          <p14:tracePt t="79867" x="2176463" y="3038475"/>
          <p14:tracePt t="79883" x="2171700" y="3043238"/>
          <p14:tracePt t="79900" x="2157413" y="3043238"/>
          <p14:tracePt t="79916" x="2147888" y="3052763"/>
          <p14:tracePt t="79933" x="2143125" y="3052763"/>
          <p14:tracePt t="79967" x="2138363" y="3052763"/>
          <p14:tracePt t="79987" x="2138363" y="3057525"/>
          <p14:tracePt t="80066" x="2143125" y="3057525"/>
          <p14:tracePt t="80073" x="2147888" y="3057525"/>
          <p14:tracePt t="80083" x="2152650" y="3057525"/>
          <p14:tracePt t="80100" x="2162175" y="3057525"/>
          <p14:tracePt t="80133" x="2195513" y="3062288"/>
          <p14:tracePt t="80150" x="2209800" y="3071813"/>
          <p14:tracePt t="80166" x="2243138" y="3119438"/>
          <p14:tracePt t="80183" x="2271713" y="3195638"/>
          <p14:tracePt t="80200" x="2300288" y="3281363"/>
          <p14:tracePt t="80216" x="2338388" y="3395663"/>
          <p14:tracePt t="80233" x="2352675" y="3443288"/>
          <p14:tracePt t="80250" x="2366963" y="3486150"/>
          <p14:tracePt t="80266" x="2386013" y="3543300"/>
          <p14:tracePt t="80283" x="2390775" y="3567113"/>
          <p14:tracePt t="80300" x="2395538" y="3590925"/>
          <p14:tracePt t="80316" x="2400300" y="3624263"/>
          <p14:tracePt t="80333" x="2400300" y="3633788"/>
          <p14:tracePt t="80350" x="2400300" y="3652838"/>
          <p14:tracePt t="80366" x="2400300" y="3662363"/>
          <p14:tracePt t="80383" x="2400300" y="3667125"/>
          <p14:tracePt t="80400" x="2400300" y="3681413"/>
          <p14:tracePt t="80416" x="2405063" y="3690938"/>
          <p14:tracePt t="80774" x="2376488" y="3695700"/>
          <p14:tracePt t="80781" x="2314575" y="3695700"/>
          <p14:tracePt t="80788" x="2257425" y="3700463"/>
          <p14:tracePt t="80799" x="2200275" y="3705225"/>
          <p14:tracePt t="80816" x="2033588" y="3709988"/>
          <p14:tracePt t="80833" x="1924050" y="3714750"/>
          <p14:tracePt t="80850" x="1833563" y="3724275"/>
          <p14:tracePt t="80866" x="1733550" y="3748088"/>
          <p14:tracePt t="80883" x="1676400" y="3757613"/>
          <p14:tracePt t="80900" x="1638300" y="3767138"/>
          <p14:tracePt t="80916" x="1600200" y="3771900"/>
          <p14:tracePt t="80933" x="1585913" y="3771900"/>
          <p14:tracePt t="80950" x="1581150" y="3771900"/>
          <p14:tracePt t="80966" x="1576388" y="3771900"/>
          <p14:tracePt t="80999" x="1571625" y="3771900"/>
          <p14:tracePt t="81016" x="1562100" y="3771900"/>
          <p14:tracePt t="81033" x="1547813" y="3771900"/>
          <p14:tracePt t="81049" x="1519238" y="3776663"/>
          <p14:tracePt t="81066" x="1471613" y="3776663"/>
          <p14:tracePt t="81083" x="1433513" y="3776663"/>
          <p14:tracePt t="81099" x="1414463" y="3776663"/>
          <p14:tracePt t="81116" x="1390650" y="3776663"/>
          <p14:tracePt t="81133" x="1362075" y="3767138"/>
          <p14:tracePt t="81149" x="1352550" y="3767138"/>
          <p14:tracePt t="81166" x="1328738" y="3757613"/>
          <p14:tracePt t="81183" x="1319213" y="3752850"/>
          <p14:tracePt t="81199" x="1304925" y="3748088"/>
          <p14:tracePt t="81216" x="1295400" y="3738563"/>
          <p14:tracePt t="81249" x="1290638" y="3738563"/>
          <p14:tracePt t="81266" x="1290638" y="3733800"/>
          <p14:tracePt t="81283" x="1285875" y="3733800"/>
          <p14:tracePt t="81299" x="1285875" y="3729038"/>
          <p14:tracePt t="81317" x="1276350" y="3729038"/>
          <p14:tracePt t="81333" x="1276350" y="3724275"/>
          <p14:tracePt t="81381" x="1271588" y="3724275"/>
          <p14:tracePt t="82067" x="1266825" y="3719513"/>
          <p14:tracePt t="82089" x="1266825" y="3714750"/>
          <p14:tracePt t="82118" x="1266825" y="3709988"/>
          <p14:tracePt t="82296" x="1271588" y="3709988"/>
          <p14:tracePt t="82310" x="1276350" y="3709988"/>
          <p14:tracePt t="82318" x="1281113" y="3709988"/>
          <p14:tracePt t="82332" x="1285875" y="3709988"/>
          <p14:tracePt t="82353" x="1290638" y="3709988"/>
          <p14:tracePt t="82366" x="1295400" y="3709988"/>
          <p14:tracePt t="82382" x="1300163" y="3709988"/>
          <p14:tracePt t="82399" x="1304925" y="3709988"/>
          <p14:tracePt t="82416" x="1309688" y="3709988"/>
          <p14:tracePt t="82432" x="1314450" y="3709988"/>
          <p14:tracePt t="82460" x="1319213" y="3714750"/>
          <p14:tracePt t="82482" x="1323975" y="3719513"/>
          <p14:tracePt t="82518" x="1338263" y="3724275"/>
          <p14:tracePt t="82525" x="1343025" y="3724275"/>
          <p14:tracePt t="82532" x="1347788" y="3729038"/>
          <p14:tracePt t="82549" x="1357313" y="3733800"/>
          <p14:tracePt t="82566" x="1381125" y="3733800"/>
          <p14:tracePt t="82582" x="1428750" y="3733800"/>
          <p14:tracePt t="82599" x="1476375" y="3733800"/>
          <p14:tracePt t="82616" x="1514475" y="3733800"/>
          <p14:tracePt t="82632" x="1557338" y="3733800"/>
          <p14:tracePt t="82649" x="1581150" y="3733800"/>
          <p14:tracePt t="82666" x="1600200" y="3733800"/>
          <p14:tracePt t="82682" x="1633538" y="3733800"/>
          <p14:tracePt t="82699" x="1652588" y="3733800"/>
          <p14:tracePt t="82716" x="1662113" y="3733800"/>
          <p14:tracePt t="82732" x="1676400" y="3733800"/>
          <p14:tracePt t="82749" x="1681163" y="3733800"/>
          <p14:tracePt t="82782" x="1685925" y="3733800"/>
          <p14:tracePt t="82811" x="1690688" y="3733800"/>
          <p14:tracePt t="82839" x="1695450" y="3733800"/>
          <p14:tracePt t="82911" x="1700213" y="3733800"/>
          <p14:tracePt t="82975" x="1704975" y="3733800"/>
          <p14:tracePt t="82989" x="1704975" y="3738563"/>
          <p14:tracePt t="83040" x="1704975" y="3743325"/>
          <p14:tracePt t="83075" x="1709738" y="3743325"/>
          <p14:tracePt t="83277" x="1714500" y="3743325"/>
          <p14:tracePt t="83282" x="1724025" y="3743325"/>
          <p14:tracePt t="83299" x="1747838" y="3738563"/>
          <p14:tracePt t="83315" x="1766888" y="3733800"/>
          <p14:tracePt t="83332" x="1914525" y="3719513"/>
          <p14:tracePt t="83349" x="1985963" y="3714750"/>
          <p14:tracePt t="83365" x="2066925" y="3709988"/>
          <p14:tracePt t="83382" x="2190750" y="3705225"/>
          <p14:tracePt t="83399" x="2252663" y="3705225"/>
          <p14:tracePt t="83415" x="2290763" y="3705225"/>
          <p14:tracePt t="83432" x="2333625" y="3705225"/>
          <p14:tracePt t="83449" x="2347913" y="3705225"/>
          <p14:tracePt t="83465" x="2362200" y="3705225"/>
          <p14:tracePt t="83482" x="2376488" y="3705225"/>
          <p14:tracePt t="83499" x="2381250" y="3705225"/>
          <p14:tracePt t="83515" x="2386013" y="3705225"/>
          <p14:tracePt t="83561" x="2390775" y="3705225"/>
          <p14:tracePt t="83633" x="2390775" y="3709988"/>
          <p14:tracePt t="83733" x="2390775" y="3714750"/>
          <p14:tracePt t="83783" x="2395538" y="3714750"/>
          <p14:tracePt t="83847" x="2400300" y="3714750"/>
          <p14:tracePt t="83883" x="2405063" y="3714750"/>
          <p14:tracePt t="83919" x="2409825" y="3714750"/>
          <p14:tracePt t="83947" x="2419350" y="3714750"/>
          <p14:tracePt t="83961" x="2428875" y="3714750"/>
          <p14:tracePt t="83968" x="2438400" y="3714750"/>
          <p14:tracePt t="83982" x="2447925" y="3714750"/>
          <p14:tracePt t="83998" x="2495550" y="3714750"/>
          <p14:tracePt t="84015" x="2533650" y="3714750"/>
          <p14:tracePt t="84032" x="2576513" y="3714750"/>
          <p14:tracePt t="84048" x="2647950" y="3719513"/>
          <p14:tracePt t="84065" x="2690813" y="3719513"/>
          <p14:tracePt t="84082" x="2724150" y="3719513"/>
          <p14:tracePt t="84098" x="2767013" y="3719513"/>
          <p14:tracePt t="84115" x="2795588" y="3719513"/>
          <p14:tracePt t="84132" x="2814638" y="3719513"/>
          <p14:tracePt t="84148" x="2843213" y="3719513"/>
          <p14:tracePt t="84165" x="2847975" y="3719513"/>
          <p14:tracePt t="84182" x="2852738" y="3719513"/>
          <p14:tracePt t="84198" x="2857500" y="3719513"/>
          <p14:tracePt t="84215" x="2862263" y="3719513"/>
          <p14:tracePt t="84254" x="2867025" y="3719513"/>
          <p14:tracePt t="84319" x="2871788" y="3719513"/>
          <p14:tracePt t="84397" x="2876550" y="3719513"/>
          <p14:tracePt t="84426" x="2881313" y="3719513"/>
          <p14:tracePt t="84433" x="2890838" y="3719513"/>
          <p14:tracePt t="84448" x="2900363" y="3719513"/>
          <p14:tracePt t="84465" x="2919413" y="3719513"/>
          <p14:tracePt t="84482" x="2938463" y="3719513"/>
          <p14:tracePt t="84498" x="2990850" y="3719513"/>
          <p14:tracePt t="84515" x="3038475" y="3714750"/>
          <p14:tracePt t="84532" x="3081338" y="3709988"/>
          <p14:tracePt t="84548" x="3138488" y="3700463"/>
          <p14:tracePt t="84565" x="3176588" y="3695700"/>
          <p14:tracePt t="84582" x="3209925" y="3690938"/>
          <p14:tracePt t="84598" x="3248025" y="3686175"/>
          <p14:tracePt t="84615" x="3262313" y="3686175"/>
          <p14:tracePt t="84632" x="3276600" y="3686175"/>
          <p14:tracePt t="84648" x="3286125" y="3686175"/>
          <p14:tracePt t="84682" x="3295650" y="3686175"/>
          <p14:tracePt t="86120" x="3505200" y="3552825"/>
          <p14:tracePt t="86128" x="3705225" y="3452813"/>
          <p14:tracePt t="86134" x="3943350" y="3348038"/>
          <p14:tracePt t="86148" x="4214813" y="3228975"/>
          <p14:tracePt t="86164" x="5195888" y="2947988"/>
          <p14:tracePt t="86181" x="5867400" y="2838450"/>
          <p14:tracePt t="86198" x="6791325" y="2776538"/>
          <p14:tracePt t="86214" x="7253288" y="2771775"/>
          <p14:tracePt t="86231" x="7567613" y="2771775"/>
          <p14:tracePt t="86248" x="7824788" y="2776538"/>
          <p14:tracePt t="86264" x="7877175" y="2781300"/>
          <p14:tracePt t="86281" x="7896225" y="2786063"/>
          <p14:tracePt t="86298" x="7896225" y="2790825"/>
          <p14:tracePt t="86314" x="7900988" y="2790825"/>
          <p14:tracePt t="86331" x="7900988" y="2795588"/>
          <p14:tracePt t="86349" x="7900988" y="2805113"/>
          <p14:tracePt t="86370" x="7900988" y="2809875"/>
          <p14:tracePt t="86398" x="7896225" y="2814638"/>
          <p14:tracePt t="86427" x="7896225" y="2819400"/>
          <p14:tracePt t="86434" x="7896225" y="2824163"/>
          <p14:tracePt t="86448" x="7896225" y="2838450"/>
          <p14:tracePt t="86464" x="7881938" y="2900363"/>
          <p14:tracePt t="86481" x="7867650" y="2947988"/>
          <p14:tracePt t="86498" x="7843838" y="3000375"/>
          <p14:tracePt t="86514" x="7777163" y="3081338"/>
          <p14:tracePt t="86531" x="7720013" y="3133725"/>
          <p14:tracePt t="86548" x="7677150" y="3181350"/>
          <p14:tracePt t="86564" x="7615238" y="3214688"/>
          <p14:tracePt t="86581" x="7572375" y="3233738"/>
          <p14:tracePt t="86598" x="7529513" y="3248025"/>
          <p14:tracePt t="86614" x="7467600" y="3262313"/>
          <p14:tracePt t="86631" x="7434263" y="3271838"/>
          <p14:tracePt t="86648" x="7405688" y="3271838"/>
          <p14:tracePt t="86664" x="7372350" y="3286125"/>
          <p14:tracePt t="86681" x="7358063" y="3286125"/>
          <p14:tracePt t="86698" x="7353300" y="3286125"/>
          <p14:tracePt t="86714" x="7343775" y="3286125"/>
          <p14:tracePt t="86749" x="7339013" y="3286125"/>
          <p14:tracePt t="86770" x="7339013" y="3281363"/>
          <p14:tracePt t="86781" x="7334250" y="3281363"/>
          <p14:tracePt t="86797" x="7329488" y="3276600"/>
          <p14:tracePt t="86831" x="7329488" y="3271838"/>
          <p14:tracePt t="86847" x="7324725" y="3271838"/>
          <p14:tracePt t="86864" x="7324725" y="3267075"/>
          <p14:tracePt t="86881" x="7324725" y="3262313"/>
          <p14:tracePt t="86899" x="7324725" y="3257550"/>
          <p14:tracePt t="86914" x="7324725" y="3252788"/>
          <p14:tracePt t="86935" x="7324725" y="3248025"/>
          <p14:tracePt t="86947" x="7329488" y="3243263"/>
          <p14:tracePt t="86964" x="7334250" y="3238500"/>
          <p14:tracePt t="86981" x="7343775" y="3233738"/>
          <p14:tracePt t="86997" x="7348538" y="3233738"/>
          <p14:tracePt t="87014" x="7353300" y="3228975"/>
          <p14:tracePt t="87047" x="7358063" y="3224213"/>
          <p14:tracePt t="87064" x="7362825" y="3224213"/>
          <p14:tracePt t="87171" x="7367588" y="3224213"/>
          <p14:tracePt t="88443" x="7291388" y="3224213"/>
          <p14:tracePt t="88450" x="7134225" y="3224213"/>
          <p14:tracePt t="88464" x="6967538" y="3224213"/>
          <p14:tracePt t="88480" x="6296025" y="3224213"/>
          <p14:tracePt t="88497" x="5843588" y="3228975"/>
          <p14:tracePt t="88514" x="5386388" y="3233738"/>
          <p14:tracePt t="88530" x="4748213" y="3271838"/>
          <p14:tracePt t="88547" x="4381500" y="3328988"/>
          <p14:tracePt t="88564" x="4067175" y="3395663"/>
          <p14:tracePt t="88580" x="3724275" y="3471863"/>
          <p14:tracePt t="88597" x="3567113" y="3490913"/>
          <p14:tracePt t="88614" x="3467100" y="3500438"/>
          <p14:tracePt t="88630" x="3386138" y="3505200"/>
          <p14:tracePt t="88994" x="3276600" y="3538538"/>
          <p14:tracePt t="89001" x="3148013" y="3567113"/>
          <p14:tracePt t="89013" x="3005138" y="3619500"/>
          <p14:tracePt t="89030" x="2495550" y="3733800"/>
          <p14:tracePt t="89047" x="2152650" y="3800475"/>
          <p14:tracePt t="89063" x="1866900" y="3848100"/>
          <p14:tracePt t="89080" x="1566863" y="3890963"/>
          <p14:tracePt t="89097" x="1462088" y="3905250"/>
          <p14:tracePt t="89113" x="1423988" y="3905250"/>
          <p14:tracePt t="89130" x="1409700" y="3905250"/>
          <p14:tracePt t="89163" x="1409700" y="3895725"/>
          <p14:tracePt t="89180" x="1409700" y="3886200"/>
          <p14:tracePt t="89197" x="1409700" y="3881438"/>
          <p14:tracePt t="89213" x="1409700" y="3876675"/>
          <p14:tracePt t="89230" x="1419225" y="3871913"/>
          <p14:tracePt t="89247" x="1423988" y="3867150"/>
          <p14:tracePt t="89263" x="1428750" y="3867150"/>
          <p14:tracePt t="89280" x="1438275" y="3867150"/>
          <p14:tracePt t="89297" x="1443038" y="3862388"/>
          <p14:tracePt t="89313" x="1452563" y="3862388"/>
          <p14:tracePt t="89330" x="1462088" y="3862388"/>
          <p14:tracePt t="89347" x="1466850" y="3862388"/>
          <p14:tracePt t="89363" x="1471613" y="3862388"/>
          <p14:tracePt t="89380" x="1485900" y="3857625"/>
          <p14:tracePt t="89397" x="1528763" y="3838575"/>
          <p14:tracePt t="89413" x="1614488" y="3805238"/>
          <p14:tracePt t="89430" x="1752600" y="3767138"/>
          <p14:tracePt t="89447" x="1857375" y="3743325"/>
          <p14:tracePt t="89463" x="1943100" y="3724275"/>
          <p14:tracePt t="89480" x="2043113" y="3709988"/>
          <p14:tracePt t="89497" x="2124075" y="3700463"/>
          <p14:tracePt t="89513" x="2200275" y="3695700"/>
          <p14:tracePt t="89530" x="2271713" y="3695700"/>
          <p14:tracePt t="89547" x="2305050" y="3700463"/>
          <p14:tracePt t="89563" x="2324100" y="3700463"/>
          <p14:tracePt t="89580" x="2338388" y="3705225"/>
          <p14:tracePt t="89597" x="2357438" y="3709988"/>
          <p14:tracePt t="89613" x="2390775" y="3714750"/>
          <p14:tracePt t="89630" x="2466975" y="3719513"/>
          <p14:tracePt t="89647" x="2514600" y="3733800"/>
          <p14:tracePt t="89663" x="2566988" y="3743325"/>
          <p14:tracePt t="89680" x="2619375" y="3752850"/>
          <p14:tracePt t="89697" x="2647950" y="3752850"/>
          <p14:tracePt t="89713" x="2662238" y="3757613"/>
          <p14:tracePt t="89730" x="2676525" y="3757613"/>
          <p14:tracePt t="89763" x="2681288" y="3757613"/>
          <p14:tracePt t="89787" x="2686050" y="3757613"/>
          <p14:tracePt t="89923" x="2686050" y="3762375"/>
          <p14:tracePt t="89937" x="2681288" y="3762375"/>
          <p14:tracePt t="89952" x="2676525" y="3762375"/>
          <p14:tracePt t="89963" x="2671763" y="3762375"/>
          <p14:tracePt t="89980" x="2667000" y="3762375"/>
          <p14:tracePt t="89996" x="2662238" y="3762375"/>
          <p14:tracePt t="90013" x="2657475" y="3767138"/>
          <p14:tracePt t="90030" x="2652713" y="3767138"/>
          <p14:tracePt t="90046" x="2647950" y="3767138"/>
          <p14:tracePt t="90066" x="2643188" y="3767138"/>
          <p14:tracePt t="90080" x="2638425" y="3767138"/>
          <p14:tracePt t="90102" x="2633663" y="3767138"/>
          <p14:tracePt t="90130" x="2628900" y="3767138"/>
          <p14:tracePt t="90166" x="2624138" y="3767138"/>
          <p14:tracePt t="90180" x="2619375" y="3767138"/>
          <p14:tracePt t="90245" x="2614613" y="3767138"/>
          <p14:tracePt t="90381" x="2609850" y="3767138"/>
          <p14:tracePt t="90553" x="2605088" y="3767138"/>
          <p14:tracePt t="90567" x="2605088" y="3762375"/>
          <p14:tracePt t="90939" x="2600325" y="3762375"/>
          <p14:tracePt t="91010" x="2595563" y="3762375"/>
          <p14:tracePt t="91017" x="2590800" y="3762375"/>
          <p14:tracePt t="91039" x="2576513" y="3762375"/>
          <p14:tracePt t="91046" x="2533650" y="3762375"/>
          <p14:tracePt t="91063" x="2424113" y="3762375"/>
          <p14:tracePt t="91079" x="2371725" y="3757613"/>
          <p14:tracePt t="91096" x="2262188" y="3757613"/>
          <p14:tracePt t="91113" x="2157413" y="3757613"/>
          <p14:tracePt t="91129" x="2105025" y="3757613"/>
          <p14:tracePt t="91146" x="2076450" y="3757613"/>
          <p14:tracePt t="91163" x="2071688" y="3757613"/>
          <p14:tracePt t="91260" x="2076450" y="3757613"/>
          <p14:tracePt t="91296" x="2081213" y="3757613"/>
          <p14:tracePt t="93520" x="0" y="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Calculation MCQ  —  Q15 &amp; Q16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Q14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Jeddah retail: PGI SAR 1,200,000; vacancy 6%; other income SAR 60,000; op. expenses SAR 380,000; cap rate 8.5%. Find the value.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SAR 9,506,000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SAR 13,976,000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SAR 14,118,000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EGI = 1,188,000; NOI = 808,000; Value = 808,000 ÷ 0.085 ≈ SAR 9,506,000.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Q15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New Cairo apartment rents EGP 8,500/mo; a similar unit sold for EGP 1,020,000. Using GRM, value a unit renting EGP 10,000/mo.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EGP 1,020,000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EGP 1,200,000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EGP 1,100,000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GRM = 1,020,000 ÷ 102,000 = 10; Value = (10,000 × 12) × 10 = EGP 1,200,000.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173149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926"/>
    </mc:Choice>
    <mc:Fallback xmlns="">
      <p:transition spd="slow" advTm="27892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33" x="5438775" y="2428875"/>
          <p14:tracePt t="17869" x="5438775" y="2424113"/>
          <p14:tracePt t="17877" x="5434013" y="2381250"/>
          <p14:tracePt t="17886" x="5429250" y="2338388"/>
          <p14:tracePt t="17902" x="5419725" y="2228850"/>
          <p14:tracePt t="17919" x="5395913" y="2024063"/>
          <p14:tracePt t="17936" x="5381625" y="1809750"/>
          <p14:tracePt t="17952" x="5372100" y="1571625"/>
          <p14:tracePt t="17969" x="5372100" y="1209675"/>
          <p14:tracePt t="17986" x="5381625" y="995363"/>
          <p14:tracePt t="18002" x="5400675" y="847725"/>
          <p14:tracePt t="18019" x="5410200" y="709613"/>
          <p14:tracePt t="18036" x="5414963" y="676275"/>
          <p14:tracePt t="18052" x="5414963" y="661988"/>
          <p14:tracePt t="18112" x="5419725" y="666750"/>
          <p14:tracePt t="18126" x="5419725" y="671513"/>
          <p14:tracePt t="18149" x="5419725" y="676275"/>
          <p14:tracePt t="18162" x="5419725" y="681038"/>
          <p14:tracePt t="18183" x="5424488" y="681038"/>
          <p14:tracePt t="18190" x="5424488" y="685800"/>
          <p14:tracePt t="18204" x="5424488" y="695325"/>
          <p14:tracePt t="18219" x="5424488" y="700088"/>
          <p14:tracePt t="18226" x="5424488" y="704850"/>
          <p14:tracePt t="18240" x="5424488" y="709613"/>
          <p14:tracePt t="18252" x="5424488" y="714375"/>
          <p14:tracePt t="18269" x="5424488" y="728663"/>
          <p14:tracePt t="18302" x="5424488" y="762000"/>
          <p14:tracePt t="18319" x="5424488" y="800100"/>
          <p14:tracePt t="18336" x="5434013" y="842963"/>
          <p14:tracePt t="18352" x="5438775" y="895350"/>
          <p14:tracePt t="18369" x="5438775" y="947738"/>
          <p14:tracePt t="18386" x="5443538" y="1009650"/>
          <p14:tracePt t="18402" x="5448300" y="1062038"/>
          <p14:tracePt t="18419" x="5457825" y="1114425"/>
          <p14:tracePt t="18436" x="5457825" y="1152525"/>
          <p14:tracePt t="18452" x="5472113" y="1166813"/>
          <p14:tracePt t="18469" x="5472113" y="1185863"/>
          <p14:tracePt t="18505" x="5476875" y="1190625"/>
          <p14:tracePt t="18571" x="5476875" y="1195388"/>
          <p14:tracePt t="18591" x="5457825" y="1209675"/>
          <p14:tracePt t="18612" x="5386388" y="1195388"/>
          <p14:tracePt t="18619" x="5329238" y="1195388"/>
          <p14:tracePt t="18635" x="5181600" y="1190625"/>
          <p14:tracePt t="18652" x="4976813" y="1185863"/>
          <p14:tracePt t="18669" x="4624388" y="1195388"/>
          <p14:tracePt t="18686" x="4352925" y="1214438"/>
          <p14:tracePt t="18702" x="4133850" y="1243013"/>
          <p14:tracePt t="18719" x="3886200" y="1285875"/>
          <p14:tracePt t="18736" x="3776663" y="1300163"/>
          <p14:tracePt t="18752" x="3695700" y="1309688"/>
          <p14:tracePt t="18769" x="3638550" y="1314450"/>
          <p14:tracePt t="18786" x="3614738" y="1314450"/>
          <p14:tracePt t="18802" x="3609975" y="1314450"/>
          <p14:tracePt t="18835" x="3605213" y="1309688"/>
          <p14:tracePt t="18920" x="3605213" y="1304925"/>
          <p14:tracePt t="18926" x="3600450" y="1304925"/>
          <p14:tracePt t="18955" x="3600450" y="1300163"/>
          <p14:tracePt t="19013" x="3600450" y="1295400"/>
          <p14:tracePt t="19027" x="3600450" y="1290638"/>
          <p14:tracePt t="19048" x="3605213" y="1290638"/>
          <p14:tracePt t="19055" x="3605213" y="1285875"/>
          <p14:tracePt t="19098" x="3638550" y="1276350"/>
          <p14:tracePt t="19105" x="3657600" y="1276350"/>
          <p14:tracePt t="19119" x="3686175" y="1281113"/>
          <p14:tracePt t="19135" x="3738563" y="1285875"/>
          <p14:tracePt t="19152" x="3852863" y="1309688"/>
          <p14:tracePt t="19169" x="3919538" y="1314450"/>
          <p14:tracePt t="19185" x="3986213" y="1323975"/>
          <p14:tracePt t="19202" x="4005263" y="1328738"/>
          <p14:tracePt t="19219" x="4014788" y="1328738"/>
          <p14:tracePt t="19236" x="4019550" y="1328738"/>
          <p14:tracePt t="19252" x="4019550" y="1338263"/>
          <p14:tracePt t="19285" x="3948113" y="1362075"/>
          <p14:tracePt t="19302" x="3910013" y="1362075"/>
          <p14:tracePt t="19319" x="3871913" y="1362075"/>
          <p14:tracePt t="19335" x="3833813" y="1347788"/>
          <p14:tracePt t="19352" x="3810000" y="1338263"/>
          <p14:tracePt t="19385" x="3805238" y="1338263"/>
          <p14:tracePt t="19427" x="3810000" y="1338263"/>
          <p14:tracePt t="19477" x="3852863" y="1323975"/>
          <p14:tracePt t="19484" x="3867150" y="1323975"/>
          <p14:tracePt t="19491" x="3886200" y="1323975"/>
          <p14:tracePt t="19502" x="3910013" y="1323975"/>
          <p14:tracePt t="19519" x="3952875" y="1323975"/>
          <p14:tracePt t="19535" x="3986213" y="1328738"/>
          <p14:tracePt t="19552" x="3995738" y="1328738"/>
          <p14:tracePt t="19569" x="4000500" y="1328738"/>
          <p14:tracePt t="19585" x="4005263" y="1333500"/>
          <p14:tracePt t="19602" x="3967163" y="1357313"/>
          <p14:tracePt t="19619" x="3919538" y="1357313"/>
          <p14:tracePt t="19635" x="3857625" y="1338263"/>
          <p14:tracePt t="19652" x="3833813" y="1333500"/>
          <p14:tracePt t="19669" x="3824288" y="1328738"/>
          <p14:tracePt t="19685" x="3819525" y="1323975"/>
          <p14:tracePt t="19720" x="3824288" y="1319213"/>
          <p14:tracePt t="19763" x="3857625" y="1300163"/>
          <p14:tracePt t="19770" x="3876675" y="1304925"/>
          <p14:tracePt t="19785" x="3929063" y="1309688"/>
          <p14:tracePt t="19802" x="3971925" y="1314450"/>
          <p14:tracePt t="19818" x="4014788" y="1319213"/>
          <p14:tracePt t="19835" x="4048125" y="1319213"/>
          <p14:tracePt t="19852" x="4067175" y="1319213"/>
          <p14:tracePt t="19868" x="4071938" y="1323975"/>
          <p14:tracePt t="19902" x="4033838" y="1333500"/>
          <p14:tracePt t="19918" x="3952875" y="1328738"/>
          <p14:tracePt t="19935" x="3805238" y="1304925"/>
          <p14:tracePt t="19952" x="3705225" y="1285875"/>
          <p14:tracePt t="19968" x="3614738" y="1276350"/>
          <p14:tracePt t="19985" x="3533775" y="1262063"/>
          <p14:tracePt t="20002" x="3514725" y="1257300"/>
          <p14:tracePt t="20018" x="3509963" y="1257300"/>
          <p14:tracePt t="20035" x="3505200" y="1257300"/>
          <p14:tracePt t="20068" x="3505200" y="1247775"/>
          <p14:tracePt t="20085" x="3509963" y="1247775"/>
          <p14:tracePt t="20113" x="3562350" y="1233488"/>
          <p14:tracePt t="20120" x="3581400" y="1233488"/>
          <p14:tracePt t="20135" x="3633788" y="1238250"/>
          <p14:tracePt t="20152" x="3695700" y="1257300"/>
          <p14:tracePt t="20168" x="3748088" y="1266825"/>
          <p14:tracePt t="20185" x="3786188" y="1271588"/>
          <p14:tracePt t="20202" x="3800475" y="1276350"/>
          <p14:tracePt t="20218" x="3814763" y="1281113"/>
          <p14:tracePt t="20235" x="3819525" y="1281113"/>
          <p14:tracePt t="20270" x="3771900" y="1285875"/>
          <p14:tracePt t="20285" x="3705225" y="1290638"/>
          <p14:tracePt t="20302" x="3643313" y="1285875"/>
          <p14:tracePt t="20318" x="3590925" y="1281113"/>
          <p14:tracePt t="20335" x="3552825" y="1276350"/>
          <p14:tracePt t="20352" x="3543300" y="1271588"/>
          <p14:tracePt t="20399" x="3548063" y="1271588"/>
          <p14:tracePt t="20406" x="3557588" y="1266825"/>
          <p14:tracePt t="20443" x="3619500" y="1247775"/>
          <p14:tracePt t="20449" x="3638550" y="1252538"/>
          <p14:tracePt t="20456" x="3657600" y="1252538"/>
          <p14:tracePt t="20470" x="3738563" y="1266825"/>
          <p14:tracePt t="20485" x="3814763" y="1271588"/>
          <p14:tracePt t="20502" x="3886200" y="1276350"/>
          <p14:tracePt t="20518" x="3948113" y="1281113"/>
          <p14:tracePt t="20535" x="3981450" y="1281113"/>
          <p14:tracePt t="20552" x="3990975" y="1281113"/>
          <p14:tracePt t="20568" x="4010025" y="1281113"/>
          <p14:tracePt t="20621" x="3933825" y="1285875"/>
          <p14:tracePt t="20628" x="3914775" y="1285875"/>
          <p14:tracePt t="20635" x="3881438" y="1285875"/>
          <p14:tracePt t="20652" x="3838575" y="1281113"/>
          <p14:tracePt t="20668" x="3805238" y="1276350"/>
          <p14:tracePt t="20685" x="3795713" y="1276350"/>
          <p14:tracePt t="20702" x="3790950" y="1276350"/>
          <p14:tracePt t="20742" x="3800475" y="1276350"/>
          <p14:tracePt t="20793" x="3862388" y="1266825"/>
          <p14:tracePt t="20799" x="3876675" y="1266825"/>
          <p14:tracePt t="20807" x="3895725" y="1266825"/>
          <p14:tracePt t="20818" x="3914775" y="1266825"/>
          <p14:tracePt t="20835" x="4000500" y="1271588"/>
          <p14:tracePt t="20851" x="4057650" y="1271588"/>
          <p14:tracePt t="20868" x="4095750" y="1271588"/>
          <p14:tracePt t="20885" x="4133850" y="1271588"/>
          <p14:tracePt t="20901" x="4138613" y="1271588"/>
          <p14:tracePt t="20971" x="4024313" y="1285875"/>
          <p14:tracePt t="20978" x="4010025" y="1285875"/>
          <p14:tracePt t="20985" x="3990975" y="1285875"/>
          <p14:tracePt t="21001" x="3957638" y="1281113"/>
          <p14:tracePt t="21018" x="3943350" y="1276350"/>
          <p14:tracePt t="21035" x="3924300" y="1271588"/>
          <p14:tracePt t="21051" x="3919538" y="1271588"/>
          <p14:tracePt t="21136" x="3924300" y="1271588"/>
          <p14:tracePt t="21143" x="3929063" y="1271588"/>
          <p14:tracePt t="21151" x="3933825" y="1271588"/>
          <p14:tracePt t="21168" x="3938588" y="1266825"/>
          <p14:tracePt t="21201" x="3948113" y="1262063"/>
          <p14:tracePt t="21218" x="3952875" y="1262063"/>
          <p14:tracePt t="21235" x="3957638" y="1262063"/>
          <p14:tracePt t="21286" x="3981450" y="1262063"/>
          <p14:tracePt t="21293" x="3995738" y="1262063"/>
          <p14:tracePt t="21301" x="4010025" y="1266825"/>
          <p14:tracePt t="21318" x="4043363" y="1266825"/>
          <p14:tracePt t="21335" x="4071938" y="1266825"/>
          <p14:tracePt t="21351" x="4124325" y="1266825"/>
          <p14:tracePt t="21368" x="4133850" y="1262063"/>
          <p14:tracePt t="21385" x="4200525" y="1252538"/>
          <p14:tracePt t="21401" x="4257675" y="1243013"/>
          <p14:tracePt t="21418" x="4291013" y="1238250"/>
          <p14:tracePt t="21435" x="4324350" y="1238250"/>
          <p14:tracePt t="21451" x="4352925" y="1238250"/>
          <p14:tracePt t="21468" x="4371975" y="1238250"/>
          <p14:tracePt t="21485" x="4405313" y="1238250"/>
          <p14:tracePt t="21501" x="4462463" y="1238250"/>
          <p14:tracePt t="21518" x="4514850" y="1243013"/>
          <p14:tracePt t="21535" x="4567238" y="1247775"/>
          <p14:tracePt t="21551" x="4667250" y="1257300"/>
          <p14:tracePt t="21568" x="4743450" y="1271588"/>
          <p14:tracePt t="21585" x="4814888" y="1281113"/>
          <p14:tracePt t="21601" x="4900613" y="1295400"/>
          <p14:tracePt t="21618" x="4957763" y="1304925"/>
          <p14:tracePt t="21635" x="5010150" y="1319213"/>
          <p14:tracePt t="21651" x="5062538" y="1323975"/>
          <p14:tracePt t="21668" x="5086350" y="1328738"/>
          <p14:tracePt t="21685" x="5143500" y="1343025"/>
          <p14:tracePt t="21701" x="5191125" y="1366838"/>
          <p14:tracePt t="22079" x="5262563" y="1347788"/>
          <p14:tracePt t="22086" x="5329238" y="1333500"/>
          <p14:tracePt t="22101" x="5467350" y="1300163"/>
          <p14:tracePt t="22118" x="5657850" y="1252538"/>
          <p14:tracePt t="22134" x="5810250" y="1223963"/>
          <p14:tracePt t="22151" x="6029325" y="1176338"/>
          <p14:tracePt t="22168" x="6129338" y="1157288"/>
          <p14:tracePt t="22184" x="6215063" y="1147763"/>
          <p14:tracePt t="22201" x="6310313" y="1138238"/>
          <p14:tracePt t="22218" x="6348413" y="1138238"/>
          <p14:tracePt t="22234" x="6367463" y="1138238"/>
          <p14:tracePt t="22251" x="6372225" y="1138238"/>
          <p14:tracePt t="22268" x="6376988" y="1138238"/>
          <p14:tracePt t="22301" x="6381750" y="1143000"/>
          <p14:tracePt t="22358" x="6386513" y="1143000"/>
          <p14:tracePt t="22394" x="6391275" y="1147763"/>
          <p14:tracePt t="22487" x="6391275" y="1152525"/>
          <p14:tracePt t="22522" x="6391275" y="1157288"/>
          <p14:tracePt t="22544" x="6391275" y="1162050"/>
          <p14:tracePt t="22587" x="6391275" y="1176338"/>
          <p14:tracePt t="22594" x="6391275" y="1181100"/>
          <p14:tracePt t="22601" x="6391275" y="1185863"/>
          <p14:tracePt t="22618" x="6396038" y="1204913"/>
          <p14:tracePt t="22634" x="6396038" y="1214438"/>
          <p14:tracePt t="22651" x="6400800" y="1233488"/>
          <p14:tracePt t="22668" x="6405563" y="1243013"/>
          <p14:tracePt t="22684" x="6405563" y="1257300"/>
          <p14:tracePt t="22701" x="6415088" y="1276350"/>
          <p14:tracePt t="22717" x="6424613" y="1290638"/>
          <p14:tracePt t="22734" x="6424613" y="1300163"/>
          <p14:tracePt t="22751" x="6429375" y="1309688"/>
          <p14:tracePt t="22768" x="6434138" y="1319213"/>
          <p14:tracePt t="22801" x="6434138" y="1323975"/>
          <p14:tracePt t="22880" x="6434138" y="1328738"/>
          <p14:tracePt t="22952" x="6434138" y="1333500"/>
          <p14:tracePt t="23053" x="6438900" y="1333500"/>
          <p14:tracePt t="23652" x="6462713" y="1333500"/>
          <p14:tracePt t="23659" x="6510338" y="1328738"/>
          <p14:tracePt t="23667" x="6553200" y="1323975"/>
          <p14:tracePt t="23684" x="6662738" y="1304925"/>
          <p14:tracePt t="23701" x="6800850" y="1304925"/>
          <p14:tracePt t="23717" x="6967538" y="1295400"/>
          <p14:tracePt t="23734" x="7081838" y="1290638"/>
          <p14:tracePt t="23750" x="7177088" y="1285875"/>
          <p14:tracePt t="23767" x="7286625" y="1281113"/>
          <p14:tracePt t="23784" x="7367588" y="1276350"/>
          <p14:tracePt t="23800" x="7453313" y="1271588"/>
          <p14:tracePt t="23817" x="7543800" y="1271588"/>
          <p14:tracePt t="23834" x="7600950" y="1271588"/>
          <p14:tracePt t="23850" x="7662863" y="1271588"/>
          <p14:tracePt t="23867" x="7743825" y="1271588"/>
          <p14:tracePt t="23884" x="7772400" y="1271588"/>
          <p14:tracePt t="23900" x="7805738" y="1271588"/>
          <p14:tracePt t="23917" x="7848600" y="1271588"/>
          <p14:tracePt t="23934" x="7877175" y="1271588"/>
          <p14:tracePt t="23950" x="7900988" y="1271588"/>
          <p14:tracePt t="23967" x="7929563" y="1271588"/>
          <p14:tracePt t="23984" x="7943850" y="1266825"/>
          <p14:tracePt t="24000" x="7948613" y="1266825"/>
          <p14:tracePt t="24017" x="7958138" y="1266825"/>
          <p14:tracePt t="24034" x="7962900" y="1266825"/>
          <p14:tracePt t="24050" x="7972425" y="1266825"/>
          <p14:tracePt t="24067" x="7977188" y="1266825"/>
          <p14:tracePt t="24084" x="7977188" y="1262063"/>
          <p14:tracePt t="24117" x="7981950" y="1262063"/>
          <p14:tracePt t="24167" x="7986713" y="1262063"/>
          <p14:tracePt t="24210" x="7991475" y="1262063"/>
          <p14:tracePt t="25053" x="7977188" y="1262063"/>
          <p14:tracePt t="25061" x="7934325" y="1262063"/>
          <p14:tracePt t="25068" x="7881938" y="1262063"/>
          <p14:tracePt t="25083" x="7772400" y="1276350"/>
          <p14:tracePt t="25100" x="7648575" y="1281113"/>
          <p14:tracePt t="25117" x="7505700" y="1290638"/>
          <p14:tracePt t="25134" x="7210425" y="1309688"/>
          <p14:tracePt t="25150" x="6929438" y="1333500"/>
          <p14:tracePt t="25167" x="6581775" y="1366838"/>
          <p14:tracePt t="25183" x="5876925" y="1409700"/>
          <p14:tracePt t="25200" x="5348288" y="1476375"/>
          <p14:tracePt t="25217" x="4810125" y="1552575"/>
          <p14:tracePt t="25233" x="4195763" y="1638300"/>
          <p14:tracePt t="25250" x="3895725" y="1685925"/>
          <p14:tracePt t="25267" x="3681413" y="1728788"/>
          <p14:tracePt t="25283" x="3524250" y="1743075"/>
          <p14:tracePt t="25300" x="3457575" y="1747838"/>
          <p14:tracePt t="25317" x="3405188" y="1752600"/>
          <p14:tracePt t="25333" x="3362325" y="1752600"/>
          <p14:tracePt t="25719" x="3276600" y="1752600"/>
          <p14:tracePt t="25725" x="3171825" y="1752600"/>
          <p14:tracePt t="25733" x="3095625" y="1752600"/>
          <p14:tracePt t="25750" x="2895600" y="1752600"/>
          <p14:tracePt t="25767" x="2728913" y="1733550"/>
          <p14:tracePt t="25783" x="2443163" y="1676400"/>
          <p14:tracePt t="25800" x="2290763" y="1633538"/>
          <p14:tracePt t="25816" x="2147888" y="1595438"/>
          <p14:tracePt t="25833" x="1990725" y="1552575"/>
          <p14:tracePt t="25850" x="1938338" y="1538288"/>
          <p14:tracePt t="25867" x="1905000" y="1528763"/>
          <p14:tracePt t="25883" x="1895475" y="1524000"/>
          <p14:tracePt t="25940" x="1900238" y="1524000"/>
          <p14:tracePt t="25961" x="1905000" y="1524000"/>
          <p14:tracePt t="25983" x="1909763" y="1524000"/>
          <p14:tracePt t="25997" x="1914525" y="1524000"/>
          <p14:tracePt t="26018" x="1919288" y="1524000"/>
          <p14:tracePt t="26054" x="1924050" y="1519238"/>
          <p14:tracePt t="26090" x="1924050" y="1514475"/>
          <p14:tracePt t="26119" x="1928813" y="1514475"/>
          <p14:tracePt t="26154" x="1933575" y="1514475"/>
          <p14:tracePt t="26191" x="1938338" y="1514475"/>
          <p14:tracePt t="26197" x="1947863" y="1509713"/>
          <p14:tracePt t="26204" x="1957388" y="1509713"/>
          <p14:tracePt t="26216" x="1971675" y="1509713"/>
          <p14:tracePt t="26233" x="2038350" y="1500188"/>
          <p14:tracePt t="26250" x="2090738" y="1490663"/>
          <p14:tracePt t="26266" x="2128838" y="1485900"/>
          <p14:tracePt t="26283" x="2209800" y="1485900"/>
          <p14:tracePt t="26300" x="2257425" y="1481138"/>
          <p14:tracePt t="26316" x="2295525" y="1481138"/>
          <p14:tracePt t="26333" x="2328863" y="1481138"/>
          <p14:tracePt t="26350" x="2343150" y="1476375"/>
          <p14:tracePt t="26366" x="2347913" y="1476375"/>
          <p14:tracePt t="26412" x="2357438" y="1476375"/>
          <p14:tracePt t="26476" x="2362200" y="1476375"/>
          <p14:tracePt t="26497" x="2366963" y="1476375"/>
          <p14:tracePt t="26504" x="2371725" y="1476375"/>
          <p14:tracePt t="26516" x="2376488" y="1476375"/>
          <p14:tracePt t="26533" x="2409825" y="1476375"/>
          <p14:tracePt t="26550" x="2447925" y="1471613"/>
          <p14:tracePt t="26566" x="2495550" y="1471613"/>
          <p14:tracePt t="26583" x="2557463" y="1471613"/>
          <p14:tracePt t="26599" x="2605088" y="1471613"/>
          <p14:tracePt t="26616" x="2643188" y="1471613"/>
          <p14:tracePt t="26633" x="2719388" y="1471613"/>
          <p14:tracePt t="26649" x="2757488" y="1471613"/>
          <p14:tracePt t="26666" x="2790825" y="1471613"/>
          <p14:tracePt t="26683" x="2809875" y="1471613"/>
          <p14:tracePt t="26699" x="2814638" y="1471613"/>
          <p14:tracePt t="26716" x="2824163" y="1471613"/>
          <p14:tracePt t="26733" x="2828925" y="1471613"/>
          <p14:tracePt t="26776" x="2833688" y="1471613"/>
          <p14:tracePt t="26805" x="2838450" y="1471613"/>
          <p14:tracePt t="26812" x="2843213" y="1471613"/>
          <p14:tracePt t="26819" x="2847975" y="1471613"/>
          <p14:tracePt t="26833" x="2867025" y="1476375"/>
          <p14:tracePt t="26850" x="2905125" y="1476375"/>
          <p14:tracePt t="26866" x="2957513" y="1481138"/>
          <p14:tracePt t="26883" x="3062288" y="1485900"/>
          <p14:tracePt t="26899" x="3133725" y="1500188"/>
          <p14:tracePt t="26916" x="3209925" y="1509713"/>
          <p14:tracePt t="26933" x="3271838" y="1514475"/>
          <p14:tracePt t="26949" x="3314700" y="1519238"/>
          <p14:tracePt t="26966" x="3333750" y="1519238"/>
          <p14:tracePt t="26983" x="3343275" y="1519238"/>
          <p14:tracePt t="26999" x="3352800" y="1519238"/>
          <p14:tracePt t="27035" x="3362325" y="1519238"/>
          <p14:tracePt t="29043" x="3395663" y="1514475"/>
          <p14:tracePt t="29051" x="3457575" y="1509713"/>
          <p14:tracePt t="29065" x="3557588" y="1495425"/>
          <p14:tracePt t="29082" x="3662363" y="1490663"/>
          <p14:tracePt t="29099" x="3767138" y="1481138"/>
          <p14:tracePt t="29115" x="3905250" y="1471613"/>
          <p14:tracePt t="29132" x="4000500" y="1476375"/>
          <p14:tracePt t="29149" x="4095750" y="1485900"/>
          <p14:tracePt t="29165" x="4200525" y="1495425"/>
          <p14:tracePt t="29182" x="4238625" y="1500188"/>
          <p14:tracePt t="29199" x="4267200" y="1504950"/>
          <p14:tracePt t="29215" x="4286250" y="1509713"/>
          <p14:tracePt t="29232" x="4295775" y="1509713"/>
          <p14:tracePt t="29249" x="4310063" y="1509713"/>
          <p14:tracePt t="29265" x="4324350" y="1509713"/>
          <p14:tracePt t="29282" x="4333875" y="1514475"/>
          <p14:tracePt t="29299" x="4338638" y="1514475"/>
          <p14:tracePt t="29336" x="4348163" y="1514475"/>
          <p14:tracePt t="29350" x="4352925" y="1514475"/>
          <p14:tracePt t="29365" x="4362450" y="1514475"/>
          <p14:tracePt t="29382" x="4381500" y="1514475"/>
          <p14:tracePt t="29399" x="4395788" y="1519238"/>
          <p14:tracePt t="29415" x="4414838" y="1519238"/>
          <p14:tracePt t="29432" x="4419600" y="1519238"/>
          <p14:tracePt t="29449" x="4429125" y="1519238"/>
          <p14:tracePt t="29465" x="4443413" y="1519238"/>
          <p14:tracePt t="29482" x="4452938" y="1519238"/>
          <p14:tracePt t="29499" x="4481513" y="1519238"/>
          <p14:tracePt t="29515" x="4524375" y="1519238"/>
          <p14:tracePt t="29532" x="4543425" y="1519238"/>
          <p14:tracePt t="29549" x="4557713" y="1519238"/>
          <p14:tracePt t="29565" x="4576763" y="1514475"/>
          <p14:tracePt t="29582" x="4581525" y="1514475"/>
          <p14:tracePt t="29598" x="4591050" y="1514475"/>
          <p14:tracePt t="29615" x="4595813" y="1509713"/>
          <p14:tracePt t="29650" x="4600575" y="1509713"/>
          <p14:tracePt t="29722" x="4610100" y="1509713"/>
          <p14:tracePt t="29800" x="4614863" y="1509713"/>
          <p14:tracePt t="29807" x="4624388" y="1509713"/>
          <p14:tracePt t="29815" x="4643438" y="1504950"/>
          <p14:tracePt t="29832" x="4681538" y="1504950"/>
          <p14:tracePt t="29848" x="4738688" y="1504950"/>
          <p14:tracePt t="29865" x="4800600" y="1504950"/>
          <p14:tracePt t="29882" x="4829175" y="1504950"/>
          <p14:tracePt t="29898" x="4848225" y="1504950"/>
          <p14:tracePt t="29915" x="4867275" y="1504950"/>
          <p14:tracePt t="29932" x="4886325" y="1504950"/>
          <p14:tracePt t="29948" x="4895850" y="1504950"/>
          <p14:tracePt t="29965" x="4910138" y="1509713"/>
          <p14:tracePt t="29982" x="4914900" y="1509713"/>
          <p14:tracePt t="30015" x="4919663" y="1509713"/>
          <p14:tracePt t="30044" x="4924425" y="1509713"/>
          <p14:tracePt t="30236" x="4929188" y="1509713"/>
          <p14:tracePt t="30244" x="4933950" y="1509713"/>
          <p14:tracePt t="30251" x="4943475" y="1514475"/>
          <p14:tracePt t="30265" x="4962525" y="1519238"/>
          <p14:tracePt t="30282" x="5000625" y="1519238"/>
          <p14:tracePt t="30298" x="5043488" y="1524000"/>
          <p14:tracePt t="30315" x="5162550" y="1528763"/>
          <p14:tracePt t="30332" x="5229225" y="1528763"/>
          <p14:tracePt t="30348" x="5281613" y="1528763"/>
          <p14:tracePt t="30365" x="5348288" y="1528763"/>
          <p14:tracePt t="30382" x="5376863" y="1528763"/>
          <p14:tracePt t="30398" x="5395913" y="1528763"/>
          <p14:tracePt t="30415" x="5414963" y="1524000"/>
          <p14:tracePt t="30432" x="5419725" y="1524000"/>
          <p14:tracePt t="30448" x="5438775" y="1524000"/>
          <p14:tracePt t="30465" x="5453063" y="1524000"/>
          <p14:tracePt t="30482" x="5467350" y="1524000"/>
          <p14:tracePt t="30498" x="5481638" y="1524000"/>
          <p14:tracePt t="30515" x="5510213" y="1524000"/>
          <p14:tracePt t="30532" x="5538788" y="1524000"/>
          <p14:tracePt t="30548" x="5562600" y="1524000"/>
          <p14:tracePt t="30980" x="5605463" y="1519238"/>
          <p14:tracePt t="30988" x="5657850" y="1509713"/>
          <p14:tracePt t="30998" x="5710238" y="1504950"/>
          <p14:tracePt t="31015" x="5795963" y="1500188"/>
          <p14:tracePt t="31031" x="5910263" y="1490663"/>
          <p14:tracePt t="31048" x="5953125" y="1485900"/>
          <p14:tracePt t="31065" x="5991225" y="1476375"/>
          <p14:tracePt t="31081" x="6034088" y="1476375"/>
          <p14:tracePt t="31098" x="6043613" y="1476375"/>
          <p14:tracePt t="31115" x="6057900" y="1476375"/>
          <p14:tracePt t="31131" x="6076950" y="1476375"/>
          <p14:tracePt t="31148" x="6091238" y="1476375"/>
          <p14:tracePt t="31165" x="6115050" y="1481138"/>
          <p14:tracePt t="31181" x="6143625" y="1481138"/>
          <p14:tracePt t="31198" x="6172200" y="1481138"/>
          <p14:tracePt t="31215" x="6191250" y="1481138"/>
          <p14:tracePt t="31231" x="6205538" y="1481138"/>
          <p14:tracePt t="31265" x="6210300" y="1481138"/>
          <p14:tracePt t="43019" x="6162675" y="1495425"/>
          <p14:tracePt t="43026" x="6076950" y="1509713"/>
          <p14:tracePt t="43033" x="5934075" y="1547813"/>
          <p14:tracePt t="43044" x="5795963" y="1571625"/>
          <p14:tracePt t="43061" x="5519738" y="1624013"/>
          <p14:tracePt t="43077" x="5148263" y="1685925"/>
          <p14:tracePt t="43094" x="4953000" y="1704975"/>
          <p14:tracePt t="43111" x="4810125" y="1709738"/>
          <p14:tracePt t="43127" x="4638675" y="1709738"/>
          <p14:tracePt t="43144" x="4548188" y="1700213"/>
          <p14:tracePt t="43161" x="4491038" y="1695450"/>
          <p14:tracePt t="43177" x="4448175" y="1690688"/>
          <p14:tracePt t="43194" x="4424363" y="1685925"/>
          <p14:tracePt t="43211" x="4419600" y="1676400"/>
          <p14:tracePt t="43227" x="4419600" y="1662113"/>
          <p14:tracePt t="43244" x="4419600" y="1652588"/>
          <p14:tracePt t="43277" x="4419600" y="1647825"/>
          <p14:tracePt t="43294" x="4424363" y="1647825"/>
          <p14:tracePt t="43310" x="4433888" y="1643063"/>
          <p14:tracePt t="43327" x="4438650" y="1643063"/>
          <p14:tracePt t="43344" x="4491038" y="1638300"/>
          <p14:tracePt t="43361" x="4572000" y="1628775"/>
          <p14:tracePt t="43377" x="4676775" y="1628775"/>
          <p14:tracePt t="43394" x="4729163" y="1633538"/>
          <p14:tracePt t="43411" x="4757738" y="1643063"/>
          <p14:tracePt t="43427" x="4781550" y="1647825"/>
          <p14:tracePt t="43444" x="4786313" y="1647825"/>
          <p14:tracePt t="43477" x="4791075" y="1647825"/>
          <p14:tracePt t="43570" x="4786313" y="1647825"/>
          <p14:tracePt t="43584" x="4786313" y="1643063"/>
          <p14:tracePt t="43598" x="4781550" y="1633538"/>
          <p14:tracePt t="43611" x="4781550" y="1628775"/>
          <p14:tracePt t="43627" x="4781550" y="1624013"/>
          <p14:tracePt t="43644" x="4781550" y="1619250"/>
          <p14:tracePt t="43677" x="4786313" y="1614488"/>
          <p14:tracePt t="43684" x="4795838" y="1609725"/>
          <p14:tracePt t="43694" x="4805363" y="1600200"/>
          <p14:tracePt t="43710" x="4829175" y="1595438"/>
          <p14:tracePt t="43727" x="4872038" y="1571625"/>
          <p14:tracePt t="43744" x="4886325" y="1557338"/>
          <p14:tracePt t="43760" x="4900613" y="1547813"/>
          <p14:tracePt t="43777" x="4910138" y="1538288"/>
          <p14:tracePt t="43794" x="4914900" y="1538288"/>
          <p14:tracePt t="43810" x="4914900" y="1533525"/>
          <p14:tracePt t="43844" x="4919663" y="1533525"/>
          <p14:tracePt t="43862" x="4919663" y="1528763"/>
          <p14:tracePt t="43877" x="4924425" y="1528763"/>
          <p14:tracePt t="43898" x="4924425" y="1524000"/>
          <p14:tracePt t="47452" x="4881563" y="1524000"/>
          <p14:tracePt t="47459" x="4810125" y="1519238"/>
          <p14:tracePt t="47466" x="4714875" y="1519238"/>
          <p14:tracePt t="47476" x="4619625" y="1514475"/>
          <p14:tracePt t="47493" x="4443413" y="1500188"/>
          <p14:tracePt t="47509" x="4191000" y="1466850"/>
          <p14:tracePt t="47526" x="4067175" y="1452563"/>
          <p14:tracePt t="47542" x="3967163" y="1438275"/>
          <p14:tracePt t="47559" x="3852863" y="1419225"/>
          <p14:tracePt t="47576" x="3824288" y="1404938"/>
          <p14:tracePt t="47593" x="3805238" y="1400175"/>
          <p14:tracePt t="47609" x="3800475" y="1400175"/>
          <p14:tracePt t="47642" x="3800475" y="1395413"/>
          <p14:tracePt t="47702" x="3805238" y="1395413"/>
          <p14:tracePt t="47716" x="3810000" y="1395413"/>
          <p14:tracePt t="47724" x="3814763" y="1395413"/>
          <p14:tracePt t="47731" x="3819525" y="1395413"/>
          <p14:tracePt t="47745" x="3824288" y="1395413"/>
          <p14:tracePt t="47759" x="3833813" y="1395413"/>
          <p14:tracePt t="47776" x="3843338" y="1390650"/>
          <p14:tracePt t="47792" x="3857625" y="1390650"/>
          <p14:tracePt t="47809" x="3867150" y="1390650"/>
          <p14:tracePt t="47826" x="3881438" y="1390650"/>
          <p14:tracePt t="47843" x="3890963" y="1390650"/>
          <p14:tracePt t="47859" x="3895725" y="1390650"/>
          <p14:tracePt t="47876" x="3910013" y="1390650"/>
          <p14:tracePt t="47892" x="3919538" y="1390650"/>
          <p14:tracePt t="47909" x="3924300" y="1390650"/>
          <p14:tracePt t="47942" x="3933825" y="1390650"/>
          <p14:tracePt t="47976" x="3938588" y="1385888"/>
          <p14:tracePt t="47992" x="3938588" y="1381125"/>
          <p14:tracePt t="48009" x="3938588" y="1376363"/>
          <p14:tracePt t="48026" x="3929063" y="1366838"/>
          <p14:tracePt t="48042" x="3910013" y="1357313"/>
          <p14:tracePt t="48059" x="3876675" y="1347788"/>
          <p14:tracePt t="48076" x="3838575" y="1343025"/>
          <p14:tracePt t="48092" x="3800475" y="1333500"/>
          <p14:tracePt t="48109" x="3776663" y="1319213"/>
          <p14:tracePt t="48126" x="3748088" y="1300163"/>
          <p14:tracePt t="48142" x="3729038" y="1290638"/>
          <p14:tracePt t="48159" x="3709988" y="1271588"/>
          <p14:tracePt t="48176" x="3705225" y="1271588"/>
          <p14:tracePt t="48192" x="3700463" y="1266825"/>
          <p14:tracePt t="48317" x="3705225" y="1266825"/>
          <p14:tracePt t="48331" x="3709988" y="1266825"/>
          <p14:tracePt t="48360" x="3714750" y="1266825"/>
          <p14:tracePt t="48417" x="3719513" y="1266825"/>
          <p14:tracePt t="48540" x="3724275" y="1266825"/>
          <p14:tracePt t="48574" x="3724275" y="1271588"/>
          <p14:tracePt t="48603" x="3729038" y="1271588"/>
          <p14:tracePt t="48610" x="3729038" y="1276350"/>
          <p14:tracePt t="48646" x="3729038" y="1281113"/>
          <p14:tracePt t="48710" x="3729038" y="1285875"/>
          <p14:tracePt t="49654" x="3738563" y="1285875"/>
          <p14:tracePt t="49661" x="3752850" y="1285875"/>
          <p14:tracePt t="49675" x="3776663" y="1285875"/>
          <p14:tracePt t="49692" x="3805238" y="1285875"/>
          <p14:tracePt t="49708" x="3829050" y="1285875"/>
          <p14:tracePt t="49725" x="3843338" y="1285875"/>
          <p14:tracePt t="49742" x="3848100" y="1285875"/>
          <p14:tracePt t="49758" x="3852863" y="1285875"/>
          <p14:tracePt t="49775" x="3857625" y="1285875"/>
          <p14:tracePt t="49840" x="3862388" y="1285875"/>
          <p14:tracePt t="49869" x="3867150" y="1285875"/>
          <p14:tracePt t="50677" x="3871913" y="1285875"/>
          <p14:tracePt t="50684" x="3886200" y="1271588"/>
          <p14:tracePt t="50691" x="3900488" y="1266825"/>
          <p14:tracePt t="50708" x="3943350" y="1257300"/>
          <p14:tracePt t="50725" x="3990975" y="1247775"/>
          <p14:tracePt t="50741" x="4033838" y="1247775"/>
          <p14:tracePt t="50758" x="4057650" y="1247775"/>
          <p14:tracePt t="50775" x="4062413" y="1247775"/>
          <p14:tracePt t="50791" x="4076700" y="1247775"/>
          <p14:tracePt t="50808" x="4086225" y="1247775"/>
          <p14:tracePt t="50825" x="4100513" y="1247775"/>
          <p14:tracePt t="50841" x="4133850" y="1252538"/>
          <p14:tracePt t="50858" x="4157663" y="1252538"/>
          <p14:tracePt t="50875" x="4181475" y="1257300"/>
          <p14:tracePt t="50891" x="4200525" y="1262063"/>
          <p14:tracePt t="50908" x="4224338" y="1271588"/>
          <p14:tracePt t="50925" x="4248150" y="1276350"/>
          <p14:tracePt t="50941" x="4291013" y="1281113"/>
          <p14:tracePt t="50958" x="4329113" y="1285875"/>
          <p14:tracePt t="50975" x="4357688" y="1295400"/>
          <p14:tracePt t="50991" x="4419600" y="1295400"/>
          <p14:tracePt t="51008" x="4462463" y="1300163"/>
          <p14:tracePt t="51025" x="4505325" y="1309688"/>
          <p14:tracePt t="51041" x="4624388" y="1309688"/>
          <p14:tracePt t="51058" x="4695825" y="1304925"/>
          <p14:tracePt t="51075" x="4743450" y="1309688"/>
          <p14:tracePt t="51091" x="4776788" y="1309688"/>
          <p14:tracePt t="51108" x="4791075" y="1309688"/>
          <p14:tracePt t="51125" x="4800600" y="1309688"/>
          <p14:tracePt t="51141" x="4819650" y="1309688"/>
          <p14:tracePt t="51158" x="4843463" y="1314450"/>
          <p14:tracePt t="51175" x="4872038" y="1314450"/>
          <p14:tracePt t="51191" x="4914900" y="1314450"/>
          <p14:tracePt t="51208" x="4924425" y="1314450"/>
          <p14:tracePt t="51225" x="4938713" y="1314450"/>
          <p14:tracePt t="51241" x="4943475" y="1314450"/>
          <p14:tracePt t="51275" x="4948238" y="1314450"/>
          <p14:tracePt t="52107" x="4972050" y="1309688"/>
          <p14:tracePt t="52114" x="5010150" y="1300163"/>
          <p14:tracePt t="52124" x="5043488" y="1290638"/>
          <p14:tracePt t="52141" x="5119688" y="1271588"/>
          <p14:tracePt t="52158" x="5224463" y="1252538"/>
          <p14:tracePt t="52174" x="5291138" y="1243013"/>
          <p14:tracePt t="52191" x="5324475" y="1243013"/>
          <p14:tracePt t="52208" x="5343525" y="1238250"/>
          <p14:tracePt t="52224" x="5353050" y="1238250"/>
          <p14:tracePt t="52257" x="5357813" y="1238250"/>
          <p14:tracePt t="52364" x="5362575" y="1238250"/>
          <p14:tracePt t="52392" x="5362575" y="1243013"/>
          <p14:tracePt t="52457" x="5362575" y="1247775"/>
          <p14:tracePt t="52528" x="5362575" y="1252538"/>
          <p14:tracePt t="52628" x="5362575" y="1262063"/>
          <p14:tracePt t="52878" x="5362575" y="1266825"/>
          <p14:tracePt t="53236" x="5362575" y="1271588"/>
          <p14:tracePt t="53293" x="5357813" y="1271588"/>
          <p14:tracePt t="53386" x="5357813" y="1276350"/>
          <p14:tracePt t="53407" x="5353050" y="1276350"/>
          <p14:tracePt t="53429" x="5353050" y="1281113"/>
          <p14:tracePt t="53543" x="5348288" y="1281113"/>
          <p14:tracePt t="57260" x="5310188" y="1281113"/>
          <p14:tracePt t="57268" x="5300663" y="1281113"/>
          <p14:tracePt t="57275" x="5291138" y="1276350"/>
          <p14:tracePt t="57289" x="5257800" y="1276350"/>
          <p14:tracePt t="57306" x="5195888" y="1271588"/>
          <p14:tracePt t="57323" x="5110163" y="1266825"/>
          <p14:tracePt t="57339" x="4995863" y="1257300"/>
          <p14:tracePt t="57356" x="4924425" y="1243013"/>
          <p14:tracePt t="57373" x="4852988" y="1233488"/>
          <p14:tracePt t="57389" x="4791075" y="1214438"/>
          <p14:tracePt t="57406" x="4757738" y="1214438"/>
          <p14:tracePt t="57423" x="4743450" y="1209675"/>
          <p14:tracePt t="57439" x="4729163" y="1204913"/>
          <p14:tracePt t="57456" x="4724400" y="1204913"/>
          <p14:tracePt t="57473" x="4719638" y="1204913"/>
          <p14:tracePt t="57818" x="4691063" y="1204913"/>
          <p14:tracePt t="57825" x="4648200" y="1204913"/>
          <p14:tracePt t="57839" x="4557713" y="1209675"/>
          <p14:tracePt t="57856" x="4481513" y="1214438"/>
          <p14:tracePt t="57872" x="4433888" y="1219200"/>
          <p14:tracePt t="57889" x="4400550" y="1219200"/>
          <p14:tracePt t="57906" x="4391025" y="1219200"/>
          <p14:tracePt t="57961" x="4391025" y="1223963"/>
          <p14:tracePt t="57968" x="4400550" y="1228725"/>
          <p14:tracePt t="57975" x="4410075" y="1228725"/>
          <p14:tracePt t="57989" x="4424363" y="1228725"/>
          <p14:tracePt t="58006" x="4500563" y="1243013"/>
          <p14:tracePt t="58022" x="4624388" y="1243013"/>
          <p14:tracePt t="58039" x="4886325" y="1243013"/>
          <p14:tracePt t="58056" x="5029200" y="1243013"/>
          <p14:tracePt t="58072" x="5138738" y="1243013"/>
          <p14:tracePt t="58089" x="5229225" y="1243013"/>
          <p14:tracePt t="58106" x="5253038" y="1243013"/>
          <p14:tracePt t="58122" x="5262563" y="1238250"/>
          <p14:tracePt t="58139" x="5276850" y="1233488"/>
          <p14:tracePt t="58155" x="5291138" y="1233488"/>
          <p14:tracePt t="58172" x="5310188" y="1228725"/>
          <p14:tracePt t="58189" x="5319713" y="1223963"/>
          <p14:tracePt t="58206" x="5334000" y="1223963"/>
          <p14:tracePt t="58222" x="5338763" y="1223963"/>
          <p14:tracePt t="58239" x="5348288" y="1223963"/>
          <p14:tracePt t="58255" x="5414963" y="1219200"/>
          <p14:tracePt t="58272" x="5476875" y="1219200"/>
          <p14:tracePt t="58289" x="5538788" y="1228725"/>
          <p14:tracePt t="58305" x="5605463" y="1238250"/>
          <p14:tracePt t="58322" x="5614988" y="1247775"/>
          <p14:tracePt t="58339" x="5619750" y="1247775"/>
          <p14:tracePt t="58355" x="5629275" y="1252538"/>
          <p14:tracePt t="58490" x="5624513" y="1252538"/>
          <p14:tracePt t="58505" x="5619750" y="1252538"/>
          <p14:tracePt t="58518" x="5614988" y="1252538"/>
          <p14:tracePt t="58526" x="5610225" y="1247775"/>
          <p14:tracePt t="58539" x="5605463" y="1247775"/>
          <p14:tracePt t="58556" x="5591175" y="1247775"/>
          <p14:tracePt t="58572" x="5586413" y="1243013"/>
          <p14:tracePt t="58605" x="5581650" y="1243013"/>
          <p14:tracePt t="58622" x="5576888" y="1243013"/>
          <p14:tracePt t="58648" x="5572125" y="1243013"/>
          <p14:tracePt t="58655" x="5567363" y="1238250"/>
          <p14:tracePt t="58672" x="5562600" y="1238250"/>
          <p14:tracePt t="58689" x="5557838" y="1238250"/>
          <p14:tracePt t="58705" x="5534025" y="1233488"/>
          <p14:tracePt t="58722" x="5429250" y="1233488"/>
          <p14:tracePt t="58739" x="5310188" y="1233488"/>
          <p14:tracePt t="58755" x="4962525" y="1247775"/>
          <p14:tracePt t="58772" x="4652963" y="1285875"/>
          <p14:tracePt t="58789" x="4381500" y="1323975"/>
          <p14:tracePt t="58805" x="4024313" y="1395413"/>
          <p14:tracePt t="58822" x="3876675" y="1423988"/>
          <p14:tracePt t="58839" x="3776663" y="1433513"/>
          <p14:tracePt t="58855" x="3671888" y="1433513"/>
          <p14:tracePt t="58872" x="3624263" y="1433513"/>
          <p14:tracePt t="58889" x="3590925" y="1419225"/>
          <p14:tracePt t="58905" x="3533775" y="1404938"/>
          <p14:tracePt t="58922" x="3505200" y="1395413"/>
          <p14:tracePt t="58939" x="3476625" y="1381125"/>
          <p14:tracePt t="58955" x="3452813" y="1371600"/>
          <p14:tracePt t="58972" x="3443288" y="1366838"/>
          <p14:tracePt t="58989" x="3438525" y="1362075"/>
          <p14:tracePt t="59005" x="3424238" y="1357313"/>
          <p14:tracePt t="59039" x="3419475" y="1357313"/>
          <p14:tracePt t="59055" x="3419475" y="1352550"/>
          <p14:tracePt t="59072" x="3414713" y="1352550"/>
          <p14:tracePt t="59088" x="3414713" y="1347788"/>
          <p14:tracePt t="59105" x="3414713" y="1343025"/>
          <p14:tracePt t="59126" x="3414713" y="1338263"/>
          <p14:tracePt t="59148" x="3419475" y="1328738"/>
          <p14:tracePt t="59155" x="3424238" y="1328738"/>
          <p14:tracePt t="59172" x="3438525" y="1319213"/>
          <p14:tracePt t="59188" x="3443288" y="1319213"/>
          <p14:tracePt t="59222" x="3509963" y="1304925"/>
          <p14:tracePt t="59239" x="3562350" y="1285875"/>
          <p14:tracePt t="59255" x="3643313" y="1271588"/>
          <p14:tracePt t="59272" x="3662363" y="1271588"/>
          <p14:tracePt t="59288" x="3743325" y="1252538"/>
          <p14:tracePt t="59305" x="3790950" y="1238250"/>
          <p14:tracePt t="59322" x="3810000" y="1233488"/>
          <p14:tracePt t="59338" x="3824288" y="1228725"/>
          <p14:tracePt t="59355" x="3833813" y="1228725"/>
          <p14:tracePt t="59427" x="3838575" y="1228725"/>
          <p14:tracePt t="59542" x="3838575" y="1233488"/>
          <p14:tracePt t="59555" x="3852863" y="1233488"/>
          <p14:tracePt t="59563" x="3867150" y="1243013"/>
          <p14:tracePt t="59572" x="3886200" y="1243013"/>
          <p14:tracePt t="59588" x="3943350" y="1247775"/>
          <p14:tracePt t="59605" x="4067175" y="1252538"/>
          <p14:tracePt t="59622" x="4143375" y="1257300"/>
          <p14:tracePt t="59638" x="4205288" y="1257300"/>
          <p14:tracePt t="59655" x="4271963" y="1262063"/>
          <p14:tracePt t="59672" x="4300538" y="1262063"/>
          <p14:tracePt t="59688" x="4314825" y="1262063"/>
          <p14:tracePt t="59705" x="4333875" y="1262063"/>
          <p14:tracePt t="59722" x="4348163" y="1257300"/>
          <p14:tracePt t="59738" x="4357688" y="1257300"/>
          <p14:tracePt t="59755" x="4371975" y="1257300"/>
          <p14:tracePt t="59772" x="4376738" y="1257300"/>
          <p14:tracePt t="59805" x="4386263" y="1257300"/>
          <p14:tracePt t="59841" x="4391025" y="1257300"/>
          <p14:tracePt t="59906" x="4395788" y="1257300"/>
          <p14:tracePt t="60385" x="4391025" y="1257300"/>
          <p14:tracePt t="60457" x="4386263" y="1257300"/>
          <p14:tracePt t="60492" x="4381500" y="1257300"/>
          <p14:tracePt t="60535" x="4381500" y="1252538"/>
          <p14:tracePt t="60556" x="4376738" y="1252538"/>
          <p14:tracePt t="60664" x="4381500" y="1238250"/>
          <p14:tracePt t="60676" x="4405313" y="1233488"/>
          <p14:tracePt t="60688" x="4476750" y="1200150"/>
          <p14:tracePt t="60705" x="4576763" y="1185863"/>
          <p14:tracePt t="60721" x="4724400" y="1157288"/>
          <p14:tracePt t="60738" x="4838700" y="1138238"/>
          <p14:tracePt t="60755" x="4933950" y="1128713"/>
          <p14:tracePt t="60771" x="5048250" y="1128713"/>
          <p14:tracePt t="60788" x="5114925" y="1128713"/>
          <p14:tracePt t="60805" x="5167313" y="1128713"/>
          <p14:tracePt t="60821" x="5229225" y="1128713"/>
          <p14:tracePt t="60838" x="5248275" y="1128713"/>
          <p14:tracePt t="60855" x="5262563" y="1128713"/>
          <p14:tracePt t="60871" x="5267325" y="1128713"/>
          <p14:tracePt t="60888" x="5272088" y="1128713"/>
          <p14:tracePt t="61129" x="5267325" y="1133475"/>
          <p14:tracePt t="61144" x="5262563" y="1133475"/>
          <p14:tracePt t="61150" x="5262563" y="1138238"/>
          <p14:tracePt t="61158" x="5257800" y="1138238"/>
          <p14:tracePt t="61171" x="5253038" y="1143000"/>
          <p14:tracePt t="61188" x="5248275" y="1147763"/>
          <p14:tracePt t="61204" x="5243513" y="1147763"/>
          <p14:tracePt t="61221" x="5229225" y="1152525"/>
          <p14:tracePt t="61254" x="5224463" y="1152525"/>
          <p14:tracePt t="61271" x="5214938" y="1152525"/>
          <p14:tracePt t="61288" x="5210175" y="1152525"/>
          <p14:tracePt t="61305" x="5200650" y="1152525"/>
          <p14:tracePt t="61321" x="5186363" y="1152525"/>
          <p14:tracePt t="61338" x="5167313" y="1147763"/>
          <p14:tracePt t="61354" x="5129213" y="1147763"/>
          <p14:tracePt t="61371" x="5033963" y="1147763"/>
          <p14:tracePt t="61388" x="4910138" y="1152525"/>
          <p14:tracePt t="61404" x="4733925" y="1166813"/>
          <p14:tracePt t="61421" x="4281488" y="1204913"/>
          <p14:tracePt t="61438" x="3990975" y="1223963"/>
          <p14:tracePt t="61454" x="3738563" y="1243013"/>
          <p14:tracePt t="61471" x="3476625" y="1281113"/>
          <p14:tracePt t="61488" x="3362325" y="1295400"/>
          <p14:tracePt t="61504" x="3281363" y="1309688"/>
          <p14:tracePt t="61521" x="3238500" y="1328738"/>
          <p14:tracePt t="61538" x="3233738" y="1328738"/>
          <p14:tracePt t="61554" x="3228975" y="1328738"/>
          <p14:tracePt t="61672" x="3228975" y="1333500"/>
          <p14:tracePt t="61679" x="3233738" y="1333500"/>
          <p14:tracePt t="61693" x="3238500" y="1333500"/>
          <p14:tracePt t="61708" x="3248025" y="1333500"/>
          <p14:tracePt t="61721" x="3252788" y="1333500"/>
          <p14:tracePt t="61738" x="3267075" y="1333500"/>
          <p14:tracePt t="61754" x="3276600" y="1333500"/>
          <p14:tracePt t="61771" x="3290888" y="1333500"/>
          <p14:tracePt t="61788" x="3295650" y="1328738"/>
          <p14:tracePt t="61804" x="3324225" y="1328738"/>
          <p14:tracePt t="61821" x="3343275" y="1319213"/>
          <p14:tracePt t="61838" x="3386138" y="1314450"/>
          <p14:tracePt t="61854" x="3419475" y="1314450"/>
          <p14:tracePt t="61871" x="3467100" y="1309688"/>
          <p14:tracePt t="61888" x="3543300" y="1309688"/>
          <p14:tracePt t="61904" x="3576638" y="1309688"/>
          <p14:tracePt t="61921" x="3600450" y="1304925"/>
          <p14:tracePt t="61938" x="3614738" y="1304925"/>
          <p14:tracePt t="61954" x="3624263" y="1304925"/>
          <p14:tracePt t="61971" x="3629025" y="1304925"/>
          <p14:tracePt t="62058" x="3633788" y="1304925"/>
          <p14:tracePt t="62101" x="3633788" y="1300163"/>
          <p14:tracePt t="63317" x="3638550" y="1300163"/>
          <p14:tracePt t="63324" x="3671888" y="1290638"/>
          <p14:tracePt t="63337" x="3729038" y="1266825"/>
          <p14:tracePt t="63354" x="3957638" y="1195388"/>
          <p14:tracePt t="63370" x="4186238" y="1143000"/>
          <p14:tracePt t="63387" x="4443413" y="1114425"/>
          <p14:tracePt t="63404" x="4767263" y="1095375"/>
          <p14:tracePt t="63420" x="4943475" y="1104900"/>
          <p14:tracePt t="63437" x="5067300" y="1114425"/>
          <p14:tracePt t="63454" x="5272088" y="1162050"/>
          <p14:tracePt t="63487" x="5529263" y="1304925"/>
          <p14:tracePt t="63504" x="5624513" y="1357313"/>
          <p14:tracePt t="63522" x="5657850" y="1371600"/>
          <p14:tracePt t="63537" x="5672138" y="1371600"/>
          <p14:tracePt t="63882" x="5705475" y="1362075"/>
          <p14:tracePt t="63889" x="5757863" y="1352550"/>
          <p14:tracePt t="63904" x="5862638" y="1338263"/>
          <p14:tracePt t="63920" x="5962650" y="1319213"/>
          <p14:tracePt t="63937" x="6053138" y="1304925"/>
          <p14:tracePt t="63954" x="6153150" y="1290638"/>
          <p14:tracePt t="63970" x="6186488" y="1285875"/>
          <p14:tracePt t="63987" x="6210300" y="1276350"/>
          <p14:tracePt t="64004" x="6219825" y="1276350"/>
          <p14:tracePt t="64020" x="6224588" y="1276350"/>
          <p14:tracePt t="64089" x="6229350" y="1276350"/>
          <p14:tracePt t="64132" x="6234113" y="1276350"/>
          <p14:tracePt t="64160" x="6238875" y="1276350"/>
          <p14:tracePt t="64167" x="6248400" y="1281113"/>
          <p14:tracePt t="64174" x="6253163" y="1281113"/>
          <p14:tracePt t="64187" x="6257925" y="1281113"/>
          <p14:tracePt t="64203" x="6286500" y="1276350"/>
          <p14:tracePt t="64220" x="6310313" y="1276350"/>
          <p14:tracePt t="64237" x="6338888" y="1271588"/>
          <p14:tracePt t="64253" x="6415088" y="1266825"/>
          <p14:tracePt t="64270" x="6486525" y="1262063"/>
          <p14:tracePt t="64287" x="6543675" y="1257300"/>
          <p14:tracePt t="64303" x="6610350" y="1252538"/>
          <p14:tracePt t="64320" x="6648450" y="1252538"/>
          <p14:tracePt t="64337" x="6705600" y="1247775"/>
          <p14:tracePt t="64353" x="6791325" y="1247775"/>
          <p14:tracePt t="64370" x="6848475" y="1247775"/>
          <p14:tracePt t="64387" x="6910388" y="1247775"/>
          <p14:tracePt t="64403" x="7043738" y="1247775"/>
          <p14:tracePt t="64420" x="7129463" y="1247775"/>
          <p14:tracePt t="64437" x="7224713" y="1247775"/>
          <p14:tracePt t="64453" x="7358063" y="1247775"/>
          <p14:tracePt t="64470" x="7434263" y="1257300"/>
          <p14:tracePt t="64487" x="7505700" y="1262063"/>
          <p14:tracePt t="64503" x="7591425" y="1266825"/>
          <p14:tracePt t="64520" x="7639050" y="1271588"/>
          <p14:tracePt t="64537" x="7677150" y="1276350"/>
          <p14:tracePt t="64553" x="7734300" y="1285875"/>
          <p14:tracePt t="64570" x="7753350" y="1295400"/>
          <p14:tracePt t="64587" x="7767638" y="1295400"/>
          <p14:tracePt t="64603" x="7777163" y="1300163"/>
          <p14:tracePt t="64620" x="7781925" y="1300163"/>
          <p14:tracePt t="64668" x="7786688" y="1300163"/>
          <p14:tracePt t="64704" x="7791450" y="1300163"/>
          <p14:tracePt t="64739" x="7796213" y="1300163"/>
          <p14:tracePt t="64876" x="7800975" y="1300163"/>
          <p14:tracePt t="67606" x="7777163" y="1300163"/>
          <p14:tracePt t="67613" x="7767638" y="1295400"/>
          <p14:tracePt t="67620" x="7729538" y="1295400"/>
          <p14:tracePt t="67636" x="7634288" y="1276350"/>
          <p14:tracePt t="67652" x="7515225" y="1262063"/>
          <p14:tracePt t="67669" x="7377113" y="1257300"/>
          <p14:tracePt t="67686" x="7205663" y="1247775"/>
          <p14:tracePt t="67702" x="7134225" y="1243013"/>
          <p14:tracePt t="67719" x="7081838" y="1243013"/>
          <p14:tracePt t="67736" x="7058025" y="1243013"/>
          <p14:tracePt t="67752" x="7053263" y="1243013"/>
          <p14:tracePt t="67786" x="7043738" y="1243013"/>
          <p14:tracePt t="67864" x="7038975" y="1243013"/>
          <p14:tracePt t="67871" x="7005638" y="1238250"/>
          <p14:tracePt t="67886" x="6843713" y="1223963"/>
          <p14:tracePt t="67902" x="6567488" y="1219200"/>
          <p14:tracePt t="67919" x="6229350" y="1209675"/>
          <p14:tracePt t="67936" x="5667375" y="1223963"/>
          <p14:tracePt t="67952" x="5348288" y="1262063"/>
          <p14:tracePt t="67969" x="5167313" y="1304925"/>
          <p14:tracePt t="67985" x="5024438" y="1343025"/>
          <p14:tracePt t="68002" x="4976813" y="1352550"/>
          <p14:tracePt t="68019" x="4957763" y="1357313"/>
          <p14:tracePt t="68036" x="4948238" y="1357313"/>
          <p14:tracePt t="68071" x="4943475" y="1352550"/>
          <p14:tracePt t="68100" x="4943475" y="1347788"/>
          <p14:tracePt t="68142" x="4943475" y="1343025"/>
          <p14:tracePt t="68185" x="4943475" y="1338263"/>
          <p14:tracePt t="68207" x="4948238" y="1338263"/>
          <p14:tracePt t="68214" x="4948238" y="1333500"/>
          <p14:tracePt t="68228" x="4953000" y="1333500"/>
          <p14:tracePt t="68621" x="4881563" y="1338263"/>
          <p14:tracePt t="68628" x="4719638" y="1352550"/>
          <p14:tracePt t="68635" x="4572000" y="1376363"/>
          <p14:tracePt t="68652" x="4191000" y="1404938"/>
          <p14:tracePt t="68669" x="3757613" y="1428750"/>
          <p14:tracePt t="68685" x="3148013" y="1428750"/>
          <p14:tracePt t="68702" x="2800350" y="1428750"/>
          <p14:tracePt t="68719" x="2514600" y="1438275"/>
          <p14:tracePt t="68735" x="2266950" y="1452563"/>
          <p14:tracePt t="68752" x="2147888" y="1471613"/>
          <p14:tracePt t="68769" x="2062163" y="1481138"/>
          <p14:tracePt t="68785" x="2000250" y="1481138"/>
          <p14:tracePt t="68802" x="1990725" y="1481138"/>
          <p14:tracePt t="68819" x="1985963" y="1481138"/>
          <p14:tracePt t="68835" x="1976438" y="1481138"/>
          <p14:tracePt t="68869" x="1971675" y="1481138"/>
          <p14:tracePt t="68885" x="1909763" y="1481138"/>
          <p14:tracePt t="68902" x="1843088" y="1481138"/>
          <p14:tracePt t="68919" x="1804988" y="1485900"/>
          <p14:tracePt t="68935" x="1766888" y="1490663"/>
          <p14:tracePt t="68952" x="1757363" y="1490663"/>
          <p14:tracePt t="68969" x="1752600" y="1490663"/>
          <p14:tracePt t="68985" x="1747838" y="1490663"/>
          <p14:tracePt t="69086" x="1747838" y="1495425"/>
          <p14:tracePt t="69186" x="1752600" y="1495425"/>
          <p14:tracePt t="69193" x="1757363" y="1495425"/>
          <p14:tracePt t="69222" x="1762125" y="1495425"/>
          <p14:tracePt t="69243" x="1771650" y="1490663"/>
          <p14:tracePt t="69279" x="1776413" y="1485900"/>
          <p14:tracePt t="69300" x="1785938" y="1481138"/>
          <p14:tracePt t="69314" x="1790700" y="1476375"/>
          <p14:tracePt t="69322" x="1804988" y="1476375"/>
          <p14:tracePt t="69335" x="1824038" y="1471613"/>
          <p14:tracePt t="69352" x="1895475" y="1471613"/>
          <p14:tracePt t="69368" x="1914525" y="1466850"/>
          <p14:tracePt t="69385" x="2000250" y="1462088"/>
          <p14:tracePt t="69402" x="2085975" y="1457325"/>
          <p14:tracePt t="69418" x="2138363" y="1457325"/>
          <p14:tracePt t="69435" x="2181225" y="1457325"/>
          <p14:tracePt t="69452" x="2247900" y="1457325"/>
          <p14:tracePt t="69468" x="2305050" y="1457325"/>
          <p14:tracePt t="69485" x="2386013" y="1457325"/>
          <p14:tracePt t="69502" x="2519363" y="1457325"/>
          <p14:tracePt t="69518" x="2609850" y="1457325"/>
          <p14:tracePt t="69535" x="2705100" y="1457325"/>
          <p14:tracePt t="69552" x="2814638" y="1466850"/>
          <p14:tracePt t="69568" x="2871788" y="1466850"/>
          <p14:tracePt t="69585" x="2943225" y="1481138"/>
          <p14:tracePt t="69602" x="3028950" y="1490663"/>
          <p14:tracePt t="69618" x="3071813" y="1495425"/>
          <p14:tracePt t="69635" x="3095625" y="1500188"/>
          <p14:tracePt t="69636" x="3105150" y="1504950"/>
          <p14:tracePt t="69652" x="3119438" y="1509713"/>
          <p14:tracePt t="69668" x="3124200" y="1509713"/>
          <p14:tracePt t="69685" x="3128963" y="1509713"/>
          <p14:tracePt t="69718" x="3128963" y="1514475"/>
          <p14:tracePt t="69736" x="3133725" y="1514475"/>
          <p14:tracePt t="69772" x="3138488" y="1514475"/>
          <p14:tracePt t="69786" x="3138488" y="1519238"/>
          <p14:tracePt t="69815" x="3138488" y="1524000"/>
          <p14:tracePt t="69894" x="3138488" y="1528763"/>
          <p14:tracePt t="70015" x="3138488" y="1533525"/>
          <p14:tracePt t="70194" x="3133725" y="1533525"/>
          <p14:tracePt t="70487" x="3128963" y="1533525"/>
          <p14:tracePt t="70537" x="3124200" y="1533525"/>
          <p14:tracePt t="70601" x="3119438" y="1533525"/>
          <p14:tracePt t="70673" x="3114675" y="1533525"/>
          <p14:tracePt t="70680" x="3114675" y="1528763"/>
          <p14:tracePt t="70737" x="3105150" y="1528763"/>
          <p14:tracePt t="75922" x="3081338" y="1533525"/>
          <p14:tracePt t="75929" x="3048000" y="1547813"/>
          <p14:tracePt t="75935" x="3024188" y="1557338"/>
          <p14:tracePt t="75949" x="2967038" y="1590675"/>
          <p14:tracePt t="75967" x="2905125" y="1624013"/>
          <p14:tracePt t="75983" x="2838450" y="1657350"/>
          <p14:tracePt t="76000" x="2738438" y="1709738"/>
          <p14:tracePt t="76016" x="2681288" y="1752600"/>
          <p14:tracePt t="76033" x="2638425" y="1790700"/>
          <p14:tracePt t="76049" x="2557463" y="1843088"/>
          <p14:tracePt t="76066" x="2514600" y="1866900"/>
          <p14:tracePt t="76083" x="2471738" y="1885950"/>
          <p14:tracePt t="76099" x="2438400" y="1905000"/>
          <p14:tracePt t="76116" x="2424113" y="1909763"/>
          <p14:tracePt t="76133" x="2414588" y="1909763"/>
          <p14:tracePt t="76149" x="2414588" y="1914525"/>
          <p14:tracePt t="76183" x="2409825" y="1914525"/>
          <p14:tracePt t="76379" x="2409825" y="1909763"/>
          <p14:tracePt t="76471" x="2409825" y="1905000"/>
          <p14:tracePt t="76529" x="2409825" y="1900238"/>
          <p14:tracePt t="76715" x="2409825" y="1895475"/>
          <p14:tracePt t="77659" x="2405063" y="1900238"/>
          <p14:tracePt t="77666" x="2381250" y="1909763"/>
          <p14:tracePt t="77682" x="2357438" y="1924050"/>
          <p14:tracePt t="77699" x="2328863" y="1947863"/>
          <p14:tracePt t="77716" x="2286000" y="1976438"/>
          <p14:tracePt t="77732" x="2257425" y="1990725"/>
          <p14:tracePt t="77749" x="2238375" y="2000250"/>
          <p14:tracePt t="77765" x="2214563" y="2019300"/>
          <p14:tracePt t="77782" x="2195513" y="2028825"/>
          <p14:tracePt t="77799" x="2185988" y="2033588"/>
          <p14:tracePt t="77815" x="2166938" y="2043113"/>
          <p14:tracePt t="77832" x="2157413" y="2047875"/>
          <p14:tracePt t="77866" x="2152650" y="2047875"/>
          <p14:tracePt t="77923" x="2147888" y="2047875"/>
          <p14:tracePt t="78138" x="2152650" y="2047875"/>
          <p14:tracePt t="78281" x="2157413" y="2047875"/>
          <p14:tracePt t="78374" x="2162175" y="2047875"/>
          <p14:tracePt t="78438" x="2162175" y="2052638"/>
          <p14:tracePt t="78452" x="2166938" y="2052638"/>
          <p14:tracePt t="78488" x="2171700" y="2052638"/>
          <p14:tracePt t="80383" x="2171700" y="2076450"/>
          <p14:tracePt t="80390" x="2166938" y="2109788"/>
          <p14:tracePt t="80398" x="2162175" y="2147888"/>
          <p14:tracePt t="80415" x="2152650" y="2219325"/>
          <p14:tracePt t="80431" x="2133600" y="2276475"/>
          <p14:tracePt t="80448" x="2114550" y="2352675"/>
          <p14:tracePt t="80465" x="2109788" y="2390775"/>
          <p14:tracePt t="80481" x="2095500" y="2424113"/>
          <p14:tracePt t="80498" x="2085975" y="2476500"/>
          <p14:tracePt t="80515" x="2076450" y="2500313"/>
          <p14:tracePt t="80531" x="2071688" y="2524125"/>
          <p14:tracePt t="80548" x="2062163" y="2552700"/>
          <p14:tracePt t="80565" x="2052638" y="2566988"/>
          <p14:tracePt t="80581" x="2047875" y="2590800"/>
          <p14:tracePt t="80598" x="2038350" y="2628900"/>
          <p14:tracePt t="80615" x="2033588" y="2647950"/>
          <p14:tracePt t="80631" x="2033588" y="2667000"/>
          <p14:tracePt t="80648" x="2028825" y="2681288"/>
          <p14:tracePt t="80665" x="2028825" y="2686050"/>
          <p14:tracePt t="80698" x="2028825" y="2690813"/>
          <p14:tracePt t="80733" x="2028825" y="2695575"/>
          <p14:tracePt t="80740" x="2028825" y="2700338"/>
          <p14:tracePt t="80754" x="2028825" y="2705100"/>
          <p14:tracePt t="80764" x="2033588" y="2705100"/>
          <p14:tracePt t="80781" x="2033588" y="2714625"/>
          <p14:tracePt t="80798" x="2038350" y="2714625"/>
          <p14:tracePt t="80847" x="2043113" y="2714625"/>
          <p14:tracePt t="80869" x="2047875" y="2714625"/>
          <p14:tracePt t="80890" x="2057400" y="2714625"/>
          <p14:tracePt t="80897" x="2057400" y="2709863"/>
          <p14:tracePt t="80905" x="2062163" y="2709863"/>
          <p14:tracePt t="80919" x="2071688" y="2705100"/>
          <p14:tracePt t="80931" x="2076450" y="2700338"/>
          <p14:tracePt t="80948" x="2105025" y="2695575"/>
          <p14:tracePt t="80964" x="2119313" y="2686050"/>
          <p14:tracePt t="80981" x="2124075" y="2686050"/>
          <p14:tracePt t="80998" x="2133600" y="2681288"/>
          <p14:tracePt t="81031" x="2138363" y="2676525"/>
          <p14:tracePt t="81083" x="2143125" y="2676525"/>
          <p14:tracePt t="81126" x="2143125" y="2671763"/>
          <p14:tracePt t="81155" x="2152650" y="2671763"/>
          <p14:tracePt t="81190" x="2152650" y="2667000"/>
          <p14:tracePt t="81248" x="2152650" y="2662238"/>
          <p14:tracePt t="81320" x="2152650" y="2657475"/>
          <p14:tracePt t="81348" x="2152650" y="2652713"/>
          <p14:tracePt t="81384" x="2152650" y="2647950"/>
          <p14:tracePt t="86052" x="2162175" y="2647950"/>
          <p14:tracePt t="86060" x="2185988" y="2638425"/>
          <p14:tracePt t="86067" x="2214563" y="2633663"/>
          <p14:tracePt t="86079" x="2243138" y="2628900"/>
          <p14:tracePt t="86096" x="2328863" y="2605088"/>
          <p14:tracePt t="86113" x="2371725" y="2595563"/>
          <p14:tracePt t="86129" x="2409825" y="2590800"/>
          <p14:tracePt t="86146" x="2486025" y="2590800"/>
          <p14:tracePt t="86163" x="2552700" y="2590800"/>
          <p14:tracePt t="86179" x="2609850" y="2590800"/>
          <p14:tracePt t="86196" x="2681288" y="2590800"/>
          <p14:tracePt t="86213" x="2719388" y="2595563"/>
          <p14:tracePt t="86229" x="2738438" y="2600325"/>
          <p14:tracePt t="86246" x="2771775" y="2605088"/>
          <p14:tracePt t="86263" x="2795588" y="2605088"/>
          <p14:tracePt t="86279" x="2828925" y="2614613"/>
          <p14:tracePt t="86296" x="2876550" y="2614613"/>
          <p14:tracePt t="86313" x="2905125" y="2619375"/>
          <p14:tracePt t="86329" x="2938463" y="2624138"/>
          <p14:tracePt t="86346" x="2990850" y="2633663"/>
          <p14:tracePt t="86363" x="3028950" y="2638425"/>
          <p14:tracePt t="86379" x="3086100" y="2643188"/>
          <p14:tracePt t="86396" x="3200400" y="2667000"/>
          <p14:tracePt t="86413" x="3276600" y="2681288"/>
          <p14:tracePt t="86429" x="3343275" y="2690813"/>
          <p14:tracePt t="86446" x="3400425" y="2700338"/>
          <p14:tracePt t="86463" x="3424238" y="2705100"/>
          <p14:tracePt t="86479" x="3452813" y="2705100"/>
          <p14:tracePt t="86496" x="3500438" y="2690813"/>
          <p14:tracePt t="86513" x="3533775" y="2690813"/>
          <p14:tracePt t="86529" x="3562350" y="2681288"/>
          <p14:tracePt t="86546" x="3595688" y="2676525"/>
          <p14:tracePt t="86563" x="3605213" y="2676525"/>
          <p14:tracePt t="86579" x="3605213" y="2671763"/>
          <p14:tracePt t="86596" x="3609975" y="2671763"/>
          <p14:tracePt t="86613" x="3609975" y="2667000"/>
          <p14:tracePt t="86646" x="3633788" y="2657475"/>
          <p14:tracePt t="86663" x="3643313" y="2652713"/>
          <p14:tracePt t="86679" x="3648075" y="2652713"/>
          <p14:tracePt t="86696" x="3657600" y="2643188"/>
          <p14:tracePt t="86712" x="3676650" y="2628900"/>
          <p14:tracePt t="86729" x="3690938" y="2624138"/>
          <p14:tracePt t="86746" x="3719513" y="2614613"/>
          <p14:tracePt t="86763" x="3729038" y="2609850"/>
          <p14:tracePt t="86779" x="3733800" y="2609850"/>
          <p14:tracePt t="86796" x="3738563" y="2609850"/>
          <p14:tracePt t="86813" x="3743325" y="2609850"/>
          <p14:tracePt t="87568" x="3762375" y="2562225"/>
          <p14:tracePt t="87575" x="3810000" y="2500313"/>
          <p14:tracePt t="87583" x="3862388" y="2433638"/>
          <p14:tracePt t="87596" x="3929063" y="2338388"/>
          <p14:tracePt t="87612" x="4100513" y="2100263"/>
          <p14:tracePt t="87629" x="4205288" y="1985963"/>
          <p14:tracePt t="87646" x="4286250" y="1900238"/>
          <p14:tracePt t="87662" x="4386263" y="1809750"/>
          <p14:tracePt t="87679" x="4424363" y="1785938"/>
          <p14:tracePt t="87696" x="4438650" y="1771650"/>
          <p14:tracePt t="87712" x="4443413" y="1766888"/>
          <p14:tracePt t="87729" x="4448175" y="1766888"/>
          <p14:tracePt t="87833" x="4457700" y="1771650"/>
          <p14:tracePt t="87840" x="4471988" y="1771650"/>
          <p14:tracePt t="87847" x="4481513" y="1771650"/>
          <p14:tracePt t="87862" x="4519613" y="1762125"/>
          <p14:tracePt t="87879" x="4567238" y="1743075"/>
          <p14:tracePt t="87895" x="4619625" y="1719263"/>
          <p14:tracePt t="87912" x="4705350" y="1676400"/>
          <p14:tracePt t="87929" x="4772025" y="1638300"/>
          <p14:tracePt t="87945" x="4852988" y="1609725"/>
          <p14:tracePt t="87962" x="4938713" y="1562100"/>
          <p14:tracePt t="87979" x="4967288" y="1543050"/>
          <p14:tracePt t="87995" x="4995863" y="1533525"/>
          <p14:tracePt t="88012" x="5019675" y="1528763"/>
          <p14:tracePt t="88029" x="5024438" y="1524000"/>
          <p14:tracePt t="88045" x="5033963" y="1524000"/>
          <p14:tracePt t="88062" x="5043488" y="1519238"/>
          <p14:tracePt t="88095" x="5048250" y="1519238"/>
          <p14:tracePt t="88112" x="5053013" y="1519238"/>
          <p14:tracePt t="88161" x="5057775" y="1519238"/>
          <p14:tracePt t="88254" x="5062538" y="1519238"/>
          <p14:tracePt t="88362" x="5062538" y="1524000"/>
          <p14:tracePt t="88376" x="5062538" y="1528763"/>
          <p14:tracePt t="88404" x="5062538" y="1533525"/>
          <p14:tracePt t="88440" x="5062538" y="1543050"/>
          <p14:tracePt t="88461" x="5057775" y="1543050"/>
          <p14:tracePt t="88469" x="5057775" y="1547813"/>
          <p14:tracePt t="88490" x="5057775" y="1552575"/>
          <p14:tracePt t="88497" x="5053013" y="1552575"/>
          <p14:tracePt t="88519" x="5048250" y="1557338"/>
          <p14:tracePt t="88533" x="5048250" y="1562100"/>
          <p14:tracePt t="88561" x="5043488" y="1566863"/>
          <p14:tracePt t="88576" x="5043488" y="1571625"/>
          <p14:tracePt t="88597" x="5038725" y="1576388"/>
          <p14:tracePt t="88633" x="5033963" y="1576388"/>
          <p14:tracePt t="88640" x="5033963" y="1581150"/>
          <p14:tracePt t="88669" x="5033963" y="1585913"/>
          <p14:tracePt t="88683" x="5033963" y="1590675"/>
          <p14:tracePt t="88733" x="5014913" y="1633538"/>
          <p14:tracePt t="88740" x="5000625" y="1647825"/>
          <p14:tracePt t="88747" x="4991100" y="1666875"/>
          <p14:tracePt t="88762" x="4938713" y="1738313"/>
          <p14:tracePt t="88778" x="4862513" y="1819275"/>
          <p14:tracePt t="88795" x="4776788" y="1909763"/>
          <p14:tracePt t="88812" x="4657725" y="2038350"/>
          <p14:tracePt t="88828" x="4576763" y="2143125"/>
          <p14:tracePt t="88845" x="4510088" y="2214563"/>
          <p14:tracePt t="88862" x="4433888" y="2319338"/>
          <p14:tracePt t="88878" x="4400550" y="2381250"/>
          <p14:tracePt t="88895" x="4376738" y="2433638"/>
          <p14:tracePt t="88912" x="4367213" y="2476500"/>
          <p14:tracePt t="88928" x="4362450" y="2505075"/>
          <p14:tracePt t="88945" x="4362450" y="2519363"/>
          <p14:tracePt t="88962" x="4357688" y="2543175"/>
          <p14:tracePt t="88978" x="4357688" y="2566988"/>
          <p14:tracePt t="88995" x="4357688" y="2581275"/>
          <p14:tracePt t="89012" x="4352925" y="2609850"/>
          <p14:tracePt t="89028" x="4348163" y="2633663"/>
          <p14:tracePt t="89045" x="4343400" y="2643188"/>
          <p14:tracePt t="89062" x="4343400" y="2662238"/>
          <p14:tracePt t="89079" x="4338638" y="2667000"/>
          <p14:tracePt t="89095" x="4338638" y="2671763"/>
          <p14:tracePt t="89128" x="4338638" y="2676525"/>
          <p14:tracePt t="89434" x="4338638" y="2671763"/>
          <p14:tracePt t="89534" x="4338638" y="2667000"/>
          <p14:tracePt t="89648" x="4338638" y="2662238"/>
          <p14:tracePt t="89720" x="4338638" y="2657475"/>
          <p14:tracePt t="102460" x="4314825" y="2657475"/>
          <p14:tracePt t="102468" x="4243388" y="2657475"/>
          <p14:tracePt t="102474" x="4167188" y="2657475"/>
          <p14:tracePt t="102490" x="3986213" y="2657475"/>
          <p14:tracePt t="102507" x="3709988" y="2652713"/>
          <p14:tracePt t="102524" x="3271838" y="2619375"/>
          <p14:tracePt t="102541" x="2976563" y="2581275"/>
          <p14:tracePt t="102557" x="2719388" y="2562225"/>
          <p14:tracePt t="102574" x="2319338" y="2528888"/>
          <p14:tracePt t="102591" x="2114550" y="2509838"/>
          <p14:tracePt t="102607" x="1943100" y="2505075"/>
          <p14:tracePt t="102624" x="1766888" y="2505075"/>
          <p14:tracePt t="102641" x="1666875" y="2514600"/>
          <p14:tracePt t="102657" x="1604963" y="2524125"/>
          <p14:tracePt t="102674" x="1547813" y="2528888"/>
          <p14:tracePt t="102690" x="1490663" y="2528888"/>
          <p14:tracePt t="102707" x="1452563" y="2533650"/>
          <p14:tracePt t="102724" x="1400175" y="2538413"/>
          <p14:tracePt t="102740" x="1376363" y="2543175"/>
          <p14:tracePt t="102757" x="1347788" y="2547938"/>
          <p14:tracePt t="102774" x="1314450" y="2547938"/>
          <p14:tracePt t="102790" x="1271588" y="2552700"/>
          <p14:tracePt t="102807" x="1247775" y="2552700"/>
          <p14:tracePt t="102824" x="1228725" y="2552700"/>
          <p14:tracePt t="102840" x="1219200" y="2557463"/>
          <p14:tracePt t="103204" x="1195388" y="2557463"/>
          <p14:tracePt t="103211" x="1162050" y="2562225"/>
          <p14:tracePt t="103224" x="1143000" y="2562225"/>
          <p14:tracePt t="103240" x="1076325" y="2562225"/>
          <p14:tracePt t="103257" x="1047750" y="2562225"/>
          <p14:tracePt t="103274" x="1033463" y="2562225"/>
          <p14:tracePt t="103290" x="990600" y="2562225"/>
          <p14:tracePt t="103307" x="962025" y="2562225"/>
          <p14:tracePt t="103324" x="933450" y="2557463"/>
          <p14:tracePt t="103340" x="904875" y="2557463"/>
          <p14:tracePt t="103357" x="895350" y="2557463"/>
          <p14:tracePt t="103374" x="885825" y="2557463"/>
          <p14:tracePt t="103390" x="871538" y="2557463"/>
          <p14:tracePt t="103407" x="866775" y="2562225"/>
          <p14:tracePt t="103424" x="862013" y="2562225"/>
          <p14:tracePt t="103440" x="852488" y="2566988"/>
          <p14:tracePt t="103474" x="847725" y="2566988"/>
          <p14:tracePt t="103504" x="847725" y="2571750"/>
          <p14:tracePt t="103554" x="847725" y="2576513"/>
          <p14:tracePt t="103568" x="852488" y="2576513"/>
          <p14:tracePt t="103575" x="852488" y="2581275"/>
          <p14:tracePt t="103590" x="857250" y="2581275"/>
          <p14:tracePt t="103607" x="857250" y="2586038"/>
          <p14:tracePt t="103623" x="862013" y="2586038"/>
          <p14:tracePt t="103647" x="866775" y="2590800"/>
          <p14:tracePt t="103675" x="871538" y="2595563"/>
          <p14:tracePt t="103689" x="876300" y="2595563"/>
          <p14:tracePt t="103697" x="881063" y="2600325"/>
          <p14:tracePt t="103707" x="885825" y="2600325"/>
          <p14:tracePt t="103723" x="890588" y="2605088"/>
          <p14:tracePt t="103740" x="900113" y="2619375"/>
          <p14:tracePt t="103757" x="900113" y="2624138"/>
          <p14:tracePt t="103773" x="904875" y="2628900"/>
          <p14:tracePt t="103790" x="909638" y="2628900"/>
          <p14:tracePt t="103823" x="914400" y="2628900"/>
          <p14:tracePt t="103840" x="914400" y="2633663"/>
          <p14:tracePt t="103883" x="919163" y="2633663"/>
          <p14:tracePt t="103904" x="923925" y="2628900"/>
          <p14:tracePt t="103911" x="933450" y="2624138"/>
          <p14:tracePt t="103923" x="947738" y="2624138"/>
          <p14:tracePt t="103940" x="1000125" y="2614613"/>
          <p14:tracePt t="103957" x="1028700" y="2605088"/>
          <p14:tracePt t="103973" x="1062038" y="2605088"/>
          <p14:tracePt t="103990" x="1109663" y="2595563"/>
          <p14:tracePt t="104007" x="1138238" y="2595563"/>
          <p14:tracePt t="104023" x="1157288" y="2590800"/>
          <p14:tracePt t="104040" x="1181100" y="2590800"/>
          <p14:tracePt t="104057" x="1190625" y="2590800"/>
          <p14:tracePt t="104073" x="1195388" y="2590800"/>
          <p14:tracePt t="104107" x="1200150" y="2590800"/>
          <p14:tracePt t="104162" x="1204913" y="2590800"/>
          <p14:tracePt t="104183" x="1204913" y="2595563"/>
          <p14:tracePt t="104190" x="1209675" y="2595563"/>
          <p14:tracePt t="104218" x="1214438" y="2600325"/>
          <p14:tracePt t="104233" x="1214438" y="2605088"/>
          <p14:tracePt t="104249" x="1223963" y="2605088"/>
          <p14:tracePt t="104283" x="1228725" y="2605088"/>
          <p14:tracePt t="104311" x="1228725" y="2609850"/>
          <p14:tracePt t="104319" x="1233488" y="2609850"/>
          <p14:tracePt t="104354" x="1238250" y="2609850"/>
          <p14:tracePt t="104361" x="1238250" y="2614613"/>
          <p14:tracePt t="104376" x="1243013" y="2619375"/>
          <p14:tracePt t="104390" x="1243013" y="2624138"/>
          <p14:tracePt t="104407" x="1247775" y="2624138"/>
          <p14:tracePt t="104423" x="1247775" y="2633663"/>
          <p14:tracePt t="104440" x="1243013" y="2638425"/>
          <p14:tracePt t="104457" x="1228725" y="2652713"/>
          <p14:tracePt t="104473" x="1223963" y="2652713"/>
          <p14:tracePt t="104490" x="1209675" y="2657475"/>
          <p14:tracePt t="104562" x="1209675" y="2667000"/>
          <p14:tracePt t="104626" x="1209675" y="2671763"/>
          <p14:tracePt t="104669" x="1209675" y="2676525"/>
          <p14:tracePt t="104676" x="1219200" y="2676525"/>
          <p14:tracePt t="104790" x="1219200" y="2671763"/>
          <p14:tracePt t="104813" x="1219200" y="2662238"/>
          <p14:tracePt t="104833" x="1219200" y="2657475"/>
          <p14:tracePt t="104862" x="1219200" y="2652713"/>
          <p14:tracePt t="104876" x="1223963" y="2647950"/>
          <p14:tracePt t="104926" x="1223963" y="2643188"/>
          <p14:tracePt t="104940" x="1228725" y="2643188"/>
          <p14:tracePt t="104998" x="1228725" y="2638425"/>
          <p14:tracePt t="105026" x="1233488" y="2638425"/>
          <p14:tracePt t="105034" x="1233488" y="2633663"/>
          <p14:tracePt t="105048" x="1238250" y="2633663"/>
          <p14:tracePt t="105098" x="1238250" y="2628900"/>
          <p14:tracePt t="105112" x="1243013" y="2628900"/>
          <p14:tracePt t="105123" x="1247775" y="2628900"/>
          <p14:tracePt t="105140" x="1252538" y="2628900"/>
          <p14:tracePt t="105156" x="1262063" y="2628900"/>
          <p14:tracePt t="105173" x="1276350" y="2628900"/>
          <p14:tracePt t="105190" x="1285875" y="2628900"/>
          <p14:tracePt t="105206" x="1309688" y="2628900"/>
          <p14:tracePt t="105223" x="1323975" y="2638425"/>
          <p14:tracePt t="105240" x="1338263" y="2638425"/>
          <p14:tracePt t="105256" x="1357313" y="2638425"/>
          <p14:tracePt t="105273" x="1366838" y="2638425"/>
          <p14:tracePt t="105290" x="1376363" y="2638425"/>
          <p14:tracePt t="105306" x="1385888" y="2638425"/>
          <p14:tracePt t="105323" x="1400175" y="2638425"/>
          <p14:tracePt t="105340" x="1409700" y="2638425"/>
          <p14:tracePt t="105356" x="1419225" y="2633663"/>
          <p14:tracePt t="105390" x="1423988" y="2633663"/>
          <p14:tracePt t="105406" x="1428750" y="2633663"/>
          <p14:tracePt t="105427" x="1433513" y="2633663"/>
          <p14:tracePt t="105542" x="1438275" y="2633663"/>
          <p14:tracePt t="105570" x="1438275" y="2638425"/>
          <p14:tracePt t="105698" x="1433513" y="2638425"/>
          <p14:tracePt t="105705" x="1428750" y="2638425"/>
          <p14:tracePt t="105720" x="1423988" y="2638425"/>
          <p14:tracePt t="105734" x="1419225" y="2638425"/>
          <p14:tracePt t="105763" x="1414463" y="2638425"/>
          <p14:tracePt t="105784" x="1409700" y="2638425"/>
          <p14:tracePt t="105848" x="1404938" y="2638425"/>
          <p14:tracePt t="106671" x="1404938" y="2633663"/>
          <p14:tracePt t="106713" x="1404938" y="2628900"/>
          <p14:tracePt t="106721" x="1409700" y="2628900"/>
          <p14:tracePt t="106800" x="1438275" y="2619375"/>
          <p14:tracePt t="106806" x="1438275" y="2614613"/>
          <p14:tracePt t="106822" x="1452563" y="2609850"/>
          <p14:tracePt t="106839" x="1481138" y="2609850"/>
          <p14:tracePt t="106856" x="1524000" y="2595563"/>
          <p14:tracePt t="106872" x="1552575" y="2590800"/>
          <p14:tracePt t="106889" x="1581150" y="2590800"/>
          <p14:tracePt t="106906" x="1595438" y="2586038"/>
          <p14:tracePt t="106922" x="1614488" y="2581275"/>
          <p14:tracePt t="106956" x="1619250" y="2581275"/>
          <p14:tracePt t="107000" x="1624013" y="2581275"/>
          <p14:tracePt t="107035" x="1628775" y="2581275"/>
          <p14:tracePt t="107157" x="1628775" y="2586038"/>
          <p14:tracePt t="107185" x="1628775" y="2590800"/>
          <p14:tracePt t="107250" x="1628775" y="2595563"/>
          <p14:tracePt t="107308" x="1624013" y="2595563"/>
          <p14:tracePt t="107400" x="1619250" y="2595563"/>
          <p14:tracePt t="107471" x="1609725" y="2595563"/>
          <p14:tracePt t="107557" x="1609725" y="2600325"/>
          <p14:tracePt t="107564" x="1604963" y="2600325"/>
          <p14:tracePt t="107629" x="1571625" y="2595563"/>
          <p14:tracePt t="107650" x="1519238" y="2571750"/>
          <p14:tracePt t="107664" x="1481138" y="2557463"/>
          <p14:tracePt t="107679" x="1438275" y="2538413"/>
          <p14:tracePt t="107689" x="1414463" y="2533650"/>
          <p14:tracePt t="107705" x="1352550" y="2524125"/>
          <p14:tracePt t="107722" x="1214438" y="2509838"/>
          <p14:tracePt t="107739" x="1133475" y="2505075"/>
          <p14:tracePt t="107755" x="1071563" y="2500313"/>
          <p14:tracePt t="107772" x="1009650" y="2495550"/>
          <p14:tracePt t="107789" x="985838" y="2495550"/>
          <p14:tracePt t="107805" x="971550" y="2495550"/>
          <p14:tracePt t="107822" x="966788" y="2495550"/>
          <p14:tracePt t="107839" x="962025" y="2495550"/>
          <p14:tracePt t="107893" x="966788" y="2495550"/>
          <p14:tracePt t="107900" x="976313" y="2495550"/>
          <p14:tracePt t="107914" x="981075" y="2500313"/>
          <p14:tracePt t="107922" x="985838" y="2505075"/>
          <p14:tracePt t="107939" x="995363" y="2509838"/>
          <p14:tracePt t="107955" x="1000125" y="2514600"/>
          <p14:tracePt t="107972" x="1009650" y="2528888"/>
          <p14:tracePt t="107989" x="1014413" y="2528888"/>
          <p14:tracePt t="108005" x="1014413" y="2533650"/>
          <p14:tracePt t="108022" x="1023938" y="2533650"/>
          <p14:tracePt t="108055" x="1028700" y="2538413"/>
          <p14:tracePt t="108072" x="1028700" y="2543175"/>
          <p14:tracePt t="108093" x="1033463" y="2543175"/>
          <p14:tracePt t="108122" x="1038225" y="2543175"/>
          <p14:tracePt t="108323" x="1042988" y="2543175"/>
          <p14:tracePt t="108451" x="1042988" y="2538413"/>
          <p14:tracePt t="108608" x="1047750" y="2538413"/>
          <p14:tracePt t="108644" x="1052513" y="2538413"/>
          <p14:tracePt t="108687" x="1057275" y="2533650"/>
          <p14:tracePt t="108737" x="1062038" y="2533650"/>
          <p14:tracePt t="108787" x="1066800" y="2533650"/>
          <p14:tracePt t="108851" x="1071563" y="2533650"/>
          <p14:tracePt t="108951" x="1076325" y="2533650"/>
          <p14:tracePt t="108988" x="1081088" y="2533650"/>
          <p14:tracePt t="110488" x="1095375" y="2466975"/>
          <p14:tracePt t="110495" x="1128713" y="2424113"/>
          <p14:tracePt t="110504" x="1185863" y="2357438"/>
          <p14:tracePt t="110521" x="1285875" y="2243138"/>
          <p14:tracePt t="110538" x="1543050" y="2005013"/>
          <p14:tracePt t="110554" x="1714500" y="1847850"/>
          <p14:tracePt t="110571" x="1909763" y="1709738"/>
          <p14:tracePt t="110588" x="2128838" y="1543050"/>
          <p14:tracePt t="110605" x="2233613" y="1476375"/>
          <p14:tracePt t="110621" x="2324100" y="1423988"/>
          <p14:tracePt t="110638" x="2400300" y="1376363"/>
          <p14:tracePt t="110654" x="2428875" y="1371600"/>
          <p14:tracePt t="110671" x="2443163" y="1362075"/>
          <p14:tracePt t="110688" x="2447925" y="1362075"/>
          <p14:tracePt t="110721" x="2452688" y="1362075"/>
          <p14:tracePt t="111039" x="2476500" y="1347788"/>
          <p14:tracePt t="111046" x="2514600" y="1333500"/>
          <p14:tracePt t="111054" x="2552700" y="1319213"/>
          <p14:tracePt t="111071" x="2633663" y="1290638"/>
          <p14:tracePt t="111088" x="2738438" y="1257300"/>
          <p14:tracePt t="111104" x="2900363" y="1228725"/>
          <p14:tracePt t="111121" x="2986088" y="1209675"/>
          <p14:tracePt t="111138" x="3043238" y="1195388"/>
          <p14:tracePt t="111154" x="3086100" y="1190625"/>
          <p14:tracePt t="111171" x="3100388" y="1190625"/>
          <p14:tracePt t="111188" x="3105150" y="1190625"/>
          <p14:tracePt t="111232" x="3105150" y="1195388"/>
          <p14:tracePt t="111239" x="3105150" y="1200150"/>
          <p14:tracePt t="111260" x="3109913" y="1209675"/>
          <p14:tracePt t="111282" x="3109913" y="1214438"/>
          <p14:tracePt t="111303" x="3109913" y="1219200"/>
          <p14:tracePt t="111318" x="3109913" y="1223963"/>
          <p14:tracePt t="111325" x="3109913" y="1228725"/>
          <p14:tracePt t="111339" x="3109913" y="1233488"/>
          <p14:tracePt t="111354" x="3090863" y="1238250"/>
          <p14:tracePt t="111371" x="3076575" y="1243013"/>
          <p14:tracePt t="111404" x="3009900" y="1238250"/>
          <p14:tracePt t="111421" x="2986088" y="1233488"/>
          <p14:tracePt t="111438" x="2943225" y="1233488"/>
          <p14:tracePt t="111454" x="2871788" y="1243013"/>
          <p14:tracePt t="111471" x="2838450" y="1243013"/>
          <p14:tracePt t="111487" x="2790825" y="1247775"/>
          <p14:tracePt t="111504" x="2728913" y="1252538"/>
          <p14:tracePt t="111521" x="2686050" y="1257300"/>
          <p14:tracePt t="111537" x="2633663" y="1257300"/>
          <p14:tracePt t="111554" x="2586038" y="1262063"/>
          <p14:tracePt t="111571" x="2562225" y="1262063"/>
          <p14:tracePt t="111588" x="2547938" y="1262063"/>
          <p14:tracePt t="111604" x="2519363" y="1262063"/>
          <p14:tracePt t="111621" x="2500313" y="1257300"/>
          <p14:tracePt t="111637" x="2486025" y="1257300"/>
          <p14:tracePt t="111654" x="2466975" y="1257300"/>
          <p14:tracePt t="111671" x="2462213" y="1257300"/>
          <p14:tracePt t="111711" x="2462213" y="1252538"/>
          <p14:tracePt t="111747" x="2471738" y="1247775"/>
          <p14:tracePt t="111761" x="2476500" y="1243013"/>
          <p14:tracePt t="111811" x="2524125" y="1228725"/>
          <p14:tracePt t="111832" x="2528888" y="1228725"/>
          <p14:tracePt t="111869" x="2533650" y="1228725"/>
          <p14:tracePt t="111933" x="2400300" y="1252538"/>
          <p14:tracePt t="111940" x="2362200" y="1252538"/>
          <p14:tracePt t="111954" x="2266950" y="1252538"/>
          <p14:tracePt t="111971" x="2157413" y="1243013"/>
          <p14:tracePt t="111987" x="2066925" y="1228725"/>
          <p14:tracePt t="112004" x="1928813" y="1195388"/>
          <p14:tracePt t="112021" x="1852613" y="1171575"/>
          <p14:tracePt t="112037" x="1804988" y="1157288"/>
          <p14:tracePt t="112054" x="1752600" y="1147763"/>
          <p14:tracePt t="112071" x="1728788" y="1143000"/>
          <p14:tracePt t="112087" x="1714500" y="1133475"/>
          <p14:tracePt t="112104" x="1709738" y="1133475"/>
          <p14:tracePt t="112137" x="1709738" y="1128713"/>
          <p14:tracePt t="112161" x="1709738" y="1123950"/>
          <p14:tracePt t="112176" x="1714500" y="1119188"/>
          <p14:tracePt t="112190" x="1719263" y="1114425"/>
          <p14:tracePt t="112233" x="1757363" y="1100138"/>
          <p14:tracePt t="112240" x="1790700" y="1095375"/>
          <p14:tracePt t="112254" x="1866900" y="1095375"/>
          <p14:tracePt t="112271" x="2038350" y="1095375"/>
          <p14:tracePt t="112287" x="2176463" y="1090613"/>
          <p14:tracePt t="112304" x="2443163" y="1071563"/>
          <p14:tracePt t="112321" x="2586038" y="1057275"/>
          <p14:tracePt t="112337" x="2705100" y="1047750"/>
          <p14:tracePt t="112354" x="2828925" y="1038225"/>
          <p14:tracePt t="112370" x="2881313" y="1033463"/>
          <p14:tracePt t="112387" x="2914650" y="1028700"/>
          <p14:tracePt t="112404" x="2938463" y="1028700"/>
          <p14:tracePt t="112421" x="2952750" y="1028700"/>
          <p14:tracePt t="112437" x="2967038" y="1033463"/>
          <p14:tracePt t="112454" x="2971800" y="1038225"/>
          <p14:tracePt t="112470" x="2976563" y="1038225"/>
          <p14:tracePt t="112487" x="2981325" y="1042988"/>
          <p14:tracePt t="112504" x="2986088" y="1047750"/>
          <p14:tracePt t="112520" x="2995613" y="1052513"/>
          <p14:tracePt t="112537" x="3005138" y="1057275"/>
          <p14:tracePt t="112554" x="3014663" y="1057275"/>
          <p14:tracePt t="112570" x="3028950" y="1066800"/>
          <p14:tracePt t="112587" x="3033713" y="1066800"/>
          <p14:tracePt t="112604" x="3033713" y="1071563"/>
          <p14:tracePt t="112620" x="3038475" y="1076325"/>
          <p14:tracePt t="112676" x="3043238" y="1076325"/>
          <p14:tracePt t="112690" x="3043238" y="1081088"/>
          <p14:tracePt t="112754" x="3052763" y="1081088"/>
          <p14:tracePt t="112761" x="3052763" y="1085850"/>
          <p14:tracePt t="112805" x="3052763" y="1090613"/>
          <p14:tracePt t="112819" x="3052763" y="1100138"/>
          <p14:tracePt t="112834" x="3052763" y="1104900"/>
          <p14:tracePt t="112848" x="3052763" y="1109663"/>
          <p14:tracePt t="112855" x="3052763" y="1114425"/>
          <p14:tracePt t="112870" x="3048000" y="1114425"/>
          <p14:tracePt t="112887" x="3048000" y="1119188"/>
          <p14:tracePt t="112904" x="3043238" y="1123950"/>
          <p14:tracePt t="112920" x="3033713" y="1133475"/>
          <p14:tracePt t="112937" x="3019425" y="1138238"/>
          <p14:tracePt t="112970" x="2990850" y="1143000"/>
          <p14:tracePt t="112987" x="2986088" y="1143000"/>
          <p14:tracePt t="113004" x="2976563" y="1143000"/>
          <p14:tracePt t="113020" x="2967038" y="1143000"/>
          <p14:tracePt t="113037" x="2957513" y="1143000"/>
          <p14:tracePt t="113054" x="2947988" y="1143000"/>
          <p14:tracePt t="113070" x="2924175" y="1143000"/>
          <p14:tracePt t="113087" x="2909888" y="1143000"/>
          <p14:tracePt t="113104" x="2895600" y="1147763"/>
          <p14:tracePt t="113120" x="2867025" y="1152525"/>
          <p14:tracePt t="113137" x="2843213" y="1152525"/>
          <p14:tracePt t="113154" x="2833688" y="1152525"/>
          <p14:tracePt t="113170" x="2819400" y="1152525"/>
          <p14:tracePt t="113187" x="2819400" y="1162050"/>
          <p14:tracePt t="113220" x="2814638" y="1162050"/>
          <p14:tracePt t="113270" x="2819400" y="1162050"/>
          <p14:tracePt t="113277" x="2824163" y="1162050"/>
          <p14:tracePt t="113287" x="2828925" y="1166813"/>
          <p14:tracePt t="113305" x="2838450" y="1166813"/>
          <p14:tracePt t="113320" x="2847975" y="1166813"/>
          <p14:tracePt t="113353" x="2867025" y="1162050"/>
          <p14:tracePt t="113370" x="2871788" y="1162050"/>
          <p14:tracePt t="113406" x="2881313" y="1162050"/>
          <p14:tracePt t="113420" x="2886075" y="1162050"/>
          <p14:tracePt t="113437" x="2890838" y="1162050"/>
          <p14:tracePt t="113454" x="2895600" y="1162050"/>
          <p14:tracePt t="113470" x="2900363" y="1171575"/>
          <p14:tracePt t="113487" x="2909888" y="1176338"/>
          <p14:tracePt t="113504" x="2909888" y="1185863"/>
          <p14:tracePt t="113520" x="2909888" y="1190625"/>
          <p14:tracePt t="113537" x="2914650" y="1195388"/>
          <p14:tracePt t="113570" x="2919413" y="1200150"/>
          <p14:tracePt t="113620" x="2919413" y="1204913"/>
          <p14:tracePt t="113663" x="2924175" y="1204913"/>
          <p14:tracePt t="113670" x="2924175" y="1209675"/>
          <p14:tracePt t="113684" x="2928938" y="1209675"/>
          <p14:tracePt t="113706" x="2933700" y="1219200"/>
          <p14:tracePt t="113713" x="2938463" y="1219200"/>
          <p14:tracePt t="113720" x="2947988" y="1223963"/>
          <p14:tracePt t="113737" x="2971800" y="1228725"/>
          <p14:tracePt t="113753" x="3000375" y="1233488"/>
          <p14:tracePt t="113770" x="3052763" y="1238250"/>
          <p14:tracePt t="113787" x="3105150" y="1247775"/>
          <p14:tracePt t="113803" x="3157538" y="1247775"/>
          <p14:tracePt t="113820" x="3267075" y="1238250"/>
          <p14:tracePt t="113837" x="3352800" y="1233488"/>
          <p14:tracePt t="113853" x="3409950" y="1228725"/>
          <p14:tracePt t="113870" x="3533775" y="1219200"/>
          <p14:tracePt t="113887" x="3595688" y="1214438"/>
          <p14:tracePt t="113903" x="3652838" y="1209675"/>
          <p14:tracePt t="113920" x="3729038" y="1200150"/>
          <p14:tracePt t="113937" x="3757613" y="1200150"/>
          <p14:tracePt t="113953" x="3771900" y="1200150"/>
          <p14:tracePt t="113970" x="3786188" y="1200150"/>
          <p14:tracePt t="113987" x="3790950" y="1200150"/>
          <p14:tracePt t="114020" x="3795713" y="1200150"/>
          <p14:tracePt t="114037" x="3800475" y="1200150"/>
          <p14:tracePt t="114070" x="3805238" y="1200150"/>
          <p14:tracePt t="114114" x="3810000" y="1200150"/>
          <p14:tracePt t="114135" x="3814763" y="1200150"/>
          <p14:tracePt t="114142" x="3819525" y="1200150"/>
          <p14:tracePt t="114164" x="3824288" y="1200150"/>
          <p14:tracePt t="114192" x="3829050" y="1200150"/>
          <p14:tracePt t="114242" x="3833813" y="1200150"/>
          <p14:tracePt t="114278" x="3838575" y="1200150"/>
          <p14:tracePt t="114300" x="3843338" y="1200150"/>
          <p14:tracePt t="114306" x="3848100" y="1200150"/>
          <p14:tracePt t="114320" x="3852863" y="1200150"/>
          <p14:tracePt t="114337" x="3890963" y="1200150"/>
          <p14:tracePt t="114353" x="3933825" y="1200150"/>
          <p14:tracePt t="114370" x="4024313" y="1200150"/>
          <p14:tracePt t="114387" x="4219575" y="1171575"/>
          <p14:tracePt t="114403" x="4348163" y="1162050"/>
          <p14:tracePt t="114420" x="4462463" y="1152525"/>
          <p14:tracePt t="114437" x="4643438" y="1152525"/>
          <p14:tracePt t="114453" x="4729163" y="1162050"/>
          <p14:tracePt t="114470" x="4795838" y="1166813"/>
          <p14:tracePt t="114487" x="4852988" y="1171575"/>
          <p14:tracePt t="114915" x="4867275" y="1171575"/>
          <p14:tracePt t="114921" x="4886325" y="1171575"/>
          <p14:tracePt t="114936" x="4938713" y="1166813"/>
          <p14:tracePt t="114953" x="4986338" y="1166813"/>
          <p14:tracePt t="114970" x="5014913" y="1166813"/>
          <p14:tracePt t="114986" x="5067300" y="1166813"/>
          <p14:tracePt t="115003" x="5086350" y="1176338"/>
          <p14:tracePt t="115020" x="5110163" y="1176338"/>
          <p14:tracePt t="115036" x="5133975" y="1181100"/>
          <p14:tracePt t="115053" x="5143500" y="1185863"/>
          <p14:tracePt t="115070" x="5148263" y="1185863"/>
          <p14:tracePt t="115086" x="5162550" y="1190625"/>
          <p14:tracePt t="115103" x="5176838" y="1195388"/>
          <p14:tracePt t="115120" x="5186363" y="1195388"/>
          <p14:tracePt t="115136" x="5205413" y="1204913"/>
          <p14:tracePt t="115153" x="5210175" y="1204913"/>
          <p14:tracePt t="115170" x="5229225" y="1209675"/>
          <p14:tracePt t="115186" x="5248275" y="1209675"/>
          <p14:tracePt t="115203" x="5267325" y="1209675"/>
          <p14:tracePt t="115220" x="5286375" y="1209675"/>
          <p14:tracePt t="115236" x="5305425" y="1209675"/>
          <p14:tracePt t="115253" x="5319713" y="1209675"/>
          <p14:tracePt t="115270" x="5324475" y="1209675"/>
          <p14:tracePt t="115286" x="5329238" y="1209675"/>
          <p14:tracePt t="115322" x="5334000" y="1209675"/>
          <p14:tracePt t="115365" x="5334000" y="1214438"/>
          <p14:tracePt t="115415" x="5338763" y="1214438"/>
          <p14:tracePt t="115509" x="5348288" y="1214438"/>
          <p14:tracePt t="115515" x="5357813" y="1214438"/>
          <p14:tracePt t="115522" x="5372100" y="1214438"/>
          <p14:tracePt t="115536" x="5414963" y="1209675"/>
          <p14:tracePt t="115553" x="5462588" y="1204913"/>
          <p14:tracePt t="115569" x="5643563" y="1162050"/>
          <p14:tracePt t="115586" x="5805488" y="1133475"/>
          <p14:tracePt t="115603" x="5919788" y="1114425"/>
          <p14:tracePt t="115619" x="6024563" y="1104900"/>
          <p14:tracePt t="115636" x="6196013" y="1076325"/>
          <p14:tracePt t="115653" x="6296025" y="1071563"/>
          <p14:tracePt t="115669" x="6376988" y="1071563"/>
          <p14:tracePt t="115686" x="6510338" y="1081088"/>
          <p14:tracePt t="115703" x="6577013" y="1081088"/>
          <p14:tracePt t="115719" x="6648450" y="1090613"/>
          <p14:tracePt t="115736" x="6767513" y="1100138"/>
          <p14:tracePt t="115753" x="6843713" y="1109663"/>
          <p14:tracePt t="115769" x="6910388" y="1119188"/>
          <p14:tracePt t="115786" x="6981825" y="1128713"/>
          <p14:tracePt t="115803" x="7053263" y="1143000"/>
          <p14:tracePt t="115819" x="7091363" y="1152525"/>
          <p14:tracePt t="115836" x="7115175" y="1152525"/>
          <p14:tracePt t="115853" x="7129463" y="1157288"/>
          <p14:tracePt t="115869" x="7134225" y="1157288"/>
          <p14:tracePt t="115886" x="7143750" y="1157288"/>
          <p14:tracePt t="115937" x="7148513" y="1157288"/>
          <p14:tracePt t="115981" x="7158038" y="1162050"/>
          <p14:tracePt t="115987" x="7172325" y="1166813"/>
          <p14:tracePt t="116003" x="7196138" y="1181100"/>
          <p14:tracePt t="116019" x="7239000" y="1200150"/>
          <p14:tracePt t="116036" x="7291388" y="1228725"/>
          <p14:tracePt t="116053" x="7367588" y="1271588"/>
          <p14:tracePt t="116069" x="7410450" y="1290638"/>
          <p14:tracePt t="116086" x="7462838" y="1323975"/>
          <p14:tracePt t="116103" x="7534275" y="1371600"/>
          <p14:tracePt t="116119" x="7572375" y="1390650"/>
          <p14:tracePt t="116136" x="7600950" y="1409700"/>
          <p14:tracePt t="116153" x="7629525" y="1419225"/>
          <p14:tracePt t="116169" x="7643813" y="1423988"/>
          <p14:tracePt t="116186" x="7662863" y="1423988"/>
          <p14:tracePt t="116203" x="7691438" y="1423988"/>
          <p14:tracePt t="116219" x="7720013" y="1423988"/>
          <p14:tracePt t="116236" x="7748588" y="1409700"/>
          <p14:tracePt t="116253" x="7800975" y="1385888"/>
          <p14:tracePt t="116269" x="7824788" y="1376363"/>
          <p14:tracePt t="116286" x="7843838" y="1366838"/>
          <p14:tracePt t="116302" x="7877175" y="1352550"/>
          <p14:tracePt t="116319" x="7881938" y="1347788"/>
          <p14:tracePt t="116336" x="7900988" y="1343025"/>
          <p14:tracePt t="116353" x="7910513" y="1338263"/>
          <p14:tracePt t="116369" x="7920038" y="1333500"/>
          <p14:tracePt t="116386" x="7929563" y="1333500"/>
          <p14:tracePt t="116402" x="7934325" y="1328738"/>
          <p14:tracePt t="116419" x="7939088" y="1328738"/>
          <p14:tracePt t="116595" x="7934325" y="1323975"/>
          <p14:tracePt t="116631" x="7929563" y="1323975"/>
          <p14:tracePt t="116666" x="7924800" y="1323975"/>
          <p14:tracePt t="116695" x="7920038" y="1323975"/>
          <p14:tracePt t="116709" x="7915275" y="1323975"/>
          <p14:tracePt t="116719" x="7910513" y="1323975"/>
          <p14:tracePt t="116736" x="7900988" y="1323975"/>
          <p14:tracePt t="116752" x="7881938" y="1323975"/>
          <p14:tracePt t="116769" x="7862888" y="1323975"/>
          <p14:tracePt t="116786" x="7858125" y="1323975"/>
          <p14:tracePt t="116802" x="7853363" y="1323975"/>
          <p14:tracePt t="116819" x="7848600" y="1323975"/>
          <p14:tracePt t="116838" x="7843838" y="1323975"/>
          <p14:tracePt t="116974" x="7843838" y="1328738"/>
          <p14:tracePt t="117002" x="7848600" y="1328738"/>
          <p14:tracePt t="117046" x="7853363" y="1328738"/>
          <p14:tracePt t="117088" x="7858125" y="1328738"/>
          <p14:tracePt t="117124" x="7862888" y="1328738"/>
          <p14:tracePt t="117138" x="7867650" y="1328738"/>
          <p14:tracePt t="117160" x="7872413" y="1328738"/>
          <p14:tracePt t="117218" x="7877175" y="1328738"/>
          <p14:tracePt t="119162" x="7839075" y="1333500"/>
          <p14:tracePt t="119169" x="7700963" y="1338263"/>
          <p14:tracePt t="119185" x="7277100" y="1390650"/>
          <p14:tracePt t="119202" x="6672263" y="1481138"/>
          <p14:tracePt t="119218" x="5938838" y="1581150"/>
          <p14:tracePt t="119235" x="4686300" y="1857375"/>
          <p14:tracePt t="119252" x="3852863" y="2085975"/>
          <p14:tracePt t="119268" x="3081338" y="2338388"/>
          <p14:tracePt t="119285" x="2100263" y="2733675"/>
          <p14:tracePt t="119302" x="1690688" y="2919413"/>
          <p14:tracePt t="119318" x="1428750" y="3009900"/>
          <p14:tracePt t="119335" x="1257300" y="3033713"/>
          <p14:tracePt t="119352" x="1157288" y="3024188"/>
          <p14:tracePt t="119368" x="1071563" y="2976563"/>
          <p14:tracePt t="119369" x="1028700" y="2952750"/>
          <p14:tracePt t="119385" x="952500" y="2890838"/>
          <p14:tracePt t="119401" x="890588" y="2833688"/>
          <p14:tracePt t="119418" x="838200" y="2809875"/>
          <p14:tracePt t="119435" x="771525" y="2776538"/>
          <p14:tracePt t="119451" x="738188" y="2771775"/>
          <p14:tracePt t="119468" x="704850" y="2771775"/>
          <p14:tracePt t="119485" x="638175" y="2781300"/>
          <p14:tracePt t="119501" x="590550" y="2790825"/>
          <p14:tracePt t="119518" x="542925" y="2800350"/>
          <p14:tracePt t="119535" x="514350" y="2795588"/>
          <p14:tracePt t="119568" x="509588" y="2795588"/>
          <p14:tracePt t="119585" x="509588" y="2790825"/>
          <p14:tracePt t="119601" x="514350" y="2781300"/>
          <p14:tracePt t="119618" x="533400" y="2776538"/>
          <p14:tracePt t="119651" x="576263" y="2757488"/>
          <p14:tracePt t="119668" x="585788" y="2757488"/>
          <p14:tracePt t="119685" x="595313" y="2757488"/>
          <p14:tracePt t="119701" x="604838" y="2757488"/>
          <p14:tracePt t="119735" x="642938" y="2747963"/>
          <p14:tracePt t="119751" x="652463" y="2747963"/>
          <p14:tracePt t="119768" x="671513" y="2733675"/>
          <p14:tracePt t="119785" x="690563" y="2719388"/>
          <p14:tracePt t="119801" x="704850" y="2714625"/>
          <p14:tracePt t="119818" x="709613" y="2709863"/>
          <p14:tracePt t="119835" x="714375" y="2705100"/>
          <p14:tracePt t="119851" x="719138" y="2700338"/>
          <p14:tracePt t="119878" x="723900" y="2700338"/>
          <p14:tracePt t="119906" x="728663" y="2700338"/>
          <p14:tracePt t="119920" x="733425" y="2700338"/>
          <p14:tracePt t="119927" x="738188" y="2690813"/>
          <p14:tracePt t="119941" x="742950" y="2690813"/>
          <p14:tracePt t="119951" x="747713" y="2686050"/>
          <p14:tracePt t="119968" x="776288" y="2681288"/>
          <p14:tracePt t="119985" x="814388" y="2652713"/>
          <p14:tracePt t="120001" x="838200" y="2643188"/>
          <p14:tracePt t="120018" x="857250" y="2633663"/>
          <p14:tracePt t="120035" x="871538" y="2624138"/>
          <p14:tracePt t="120051" x="876300" y="2619375"/>
          <p14:tracePt t="120068" x="881063" y="2619375"/>
          <p14:tracePt t="120178" x="885825" y="2619375"/>
          <p14:tracePt t="120471" x="919163" y="2595563"/>
          <p14:tracePt t="120485" x="1071563" y="2476500"/>
          <p14:tracePt t="120492" x="1147763" y="2433638"/>
          <p14:tracePt t="120501" x="1223963" y="2371725"/>
          <p14:tracePt t="120518" x="1419225" y="2252663"/>
          <p14:tracePt t="120535" x="1800225" y="2071688"/>
          <p14:tracePt t="120551" x="2081213" y="1952625"/>
          <p14:tracePt t="120568" x="2295525" y="1881188"/>
          <p14:tracePt t="120584" x="2471738" y="1814513"/>
          <p14:tracePt t="120601" x="2652713" y="1757363"/>
          <p14:tracePt t="120618" x="2724150" y="1728788"/>
          <p14:tracePt t="120635" x="2776538" y="1709738"/>
          <p14:tracePt t="120651" x="2790825" y="1704975"/>
          <p14:tracePt t="120668" x="2795588" y="1704975"/>
          <p14:tracePt t="120721" x="2776538" y="1709738"/>
          <p14:tracePt t="120728" x="2767013" y="1709738"/>
          <p14:tracePt t="120749" x="2724150" y="1704975"/>
          <p14:tracePt t="120771" x="2676525" y="1681163"/>
          <p14:tracePt t="120778" x="2671763" y="1676400"/>
          <p14:tracePt t="120785" x="2657475" y="1666875"/>
          <p14:tracePt t="120801" x="2595563" y="1628775"/>
          <p14:tracePt t="120818" x="2519363" y="1590675"/>
          <p14:tracePt t="120834" x="2438400" y="1543050"/>
          <p14:tracePt t="120851" x="2295525" y="1509713"/>
          <p14:tracePt t="120868" x="2214563" y="1500188"/>
          <p14:tracePt t="120884" x="2157413" y="1490663"/>
          <p14:tracePt t="120901" x="2105025" y="1481138"/>
          <p14:tracePt t="120918" x="2085975" y="1481138"/>
          <p14:tracePt t="120934" x="2071688" y="1476375"/>
          <p14:tracePt t="120951" x="2066925" y="1476375"/>
          <p14:tracePt t="120968" x="2062163" y="1476375"/>
          <p14:tracePt t="120984" x="2047875" y="1476375"/>
          <p14:tracePt t="121001" x="2000250" y="1485900"/>
          <p14:tracePt t="121018" x="1962150" y="1490663"/>
          <p14:tracePt t="121034" x="1909763" y="1495425"/>
          <p14:tracePt t="121051" x="1819275" y="1504950"/>
          <p14:tracePt t="121068" x="1766888" y="1504950"/>
          <p14:tracePt t="121084" x="1724025" y="1509713"/>
          <p14:tracePt t="121101" x="1690688" y="1519238"/>
          <p14:tracePt t="121118" x="1666875" y="1524000"/>
          <p14:tracePt t="121134" x="1647825" y="1524000"/>
          <p14:tracePt t="121151" x="1619250" y="1524000"/>
          <p14:tracePt t="121168" x="1604963" y="1524000"/>
          <p14:tracePt t="121184" x="1590675" y="1524000"/>
          <p14:tracePt t="121201" x="1581150" y="1524000"/>
          <p14:tracePt t="121218" x="1571625" y="1524000"/>
          <p14:tracePt t="121234" x="1562100" y="1519238"/>
          <p14:tracePt t="121251" x="1538288" y="1514475"/>
          <p14:tracePt t="121268" x="1528763" y="1509713"/>
          <p14:tracePt t="121284" x="1519238" y="1504950"/>
          <p14:tracePt t="121301" x="1504950" y="1495425"/>
          <p14:tracePt t="121318" x="1495425" y="1495425"/>
          <p14:tracePt t="121334" x="1481138" y="1485900"/>
          <p14:tracePt t="121351" x="1462088" y="1481138"/>
          <p14:tracePt t="121367" x="1443038" y="1476375"/>
          <p14:tracePt t="121384" x="1423988" y="1471613"/>
          <p14:tracePt t="121401" x="1404938" y="1471613"/>
          <p14:tracePt t="121417" x="1395413" y="1471613"/>
          <p14:tracePt t="121434" x="1381125" y="1466850"/>
          <p14:tracePt t="121451" x="1362075" y="1462088"/>
          <p14:tracePt t="121467" x="1347788" y="1462088"/>
          <p14:tracePt t="121484" x="1333500" y="1452563"/>
          <p14:tracePt t="121501" x="1323975" y="1452563"/>
          <p14:tracePt t="121517" x="1314450" y="1452563"/>
          <p14:tracePt t="121551" x="1309688" y="1452563"/>
          <p14:tracePt t="121572" x="1304925" y="1452563"/>
          <p14:tracePt t="121608" x="1304925" y="1447800"/>
          <p14:tracePt t="121679" x="1300163" y="1447800"/>
          <p14:tracePt t="121765" x="1295400" y="1447800"/>
          <p14:tracePt t="121800" x="1290638" y="1447800"/>
          <p14:tracePt t="121822" x="1285875" y="1447800"/>
          <p14:tracePt t="121894" x="1281113" y="1447800"/>
          <p14:tracePt t="121964" x="1281113" y="1443038"/>
          <p14:tracePt t="121972" x="1281113" y="1438275"/>
          <p14:tracePt t="122022" x="1362075" y="1395413"/>
          <p14:tracePt t="122029" x="1376363" y="1395413"/>
          <p14:tracePt t="122036" x="1400175" y="1395413"/>
          <p14:tracePt t="122051" x="1447800" y="1404938"/>
          <p14:tracePt t="122067" x="1485900" y="1419225"/>
          <p14:tracePt t="122084" x="1504950" y="1428750"/>
          <p14:tracePt t="122100" x="1528763" y="1433513"/>
          <p14:tracePt t="122117" x="1538288" y="1438275"/>
          <p14:tracePt t="122134" x="1552575" y="1438275"/>
          <p14:tracePt t="122151" x="1576388" y="1447800"/>
          <p14:tracePt t="122167" x="1604963" y="1452563"/>
          <p14:tracePt t="122184" x="1643063" y="1452563"/>
          <p14:tracePt t="122201" x="1685925" y="1452563"/>
          <p14:tracePt t="122217" x="1709738" y="1452563"/>
          <p14:tracePt t="122234" x="1724025" y="1457325"/>
          <p14:tracePt t="122251" x="1743075" y="1462088"/>
          <p14:tracePt t="122267" x="1752600" y="1462088"/>
          <p14:tracePt t="122284" x="1771650" y="1466850"/>
          <p14:tracePt t="122300" x="1800225" y="1476375"/>
          <p14:tracePt t="122317" x="1824038" y="1485900"/>
          <p14:tracePt t="122334" x="1866900" y="1490663"/>
          <p14:tracePt t="122350" x="1919288" y="1495425"/>
          <p14:tracePt t="122367" x="1962150" y="1500188"/>
          <p14:tracePt t="122384" x="1995488" y="1500188"/>
          <p14:tracePt t="122400" x="2047875" y="1504950"/>
          <p14:tracePt t="122417" x="2085975" y="1509713"/>
          <p14:tracePt t="122434" x="2128838" y="1509713"/>
          <p14:tracePt t="122450" x="2176463" y="1514475"/>
          <p14:tracePt t="122467" x="2205038" y="1514475"/>
          <p14:tracePt t="122484" x="2233613" y="1519238"/>
          <p14:tracePt t="122500" x="2286000" y="1524000"/>
          <p14:tracePt t="122517" x="2314575" y="1528763"/>
          <p14:tracePt t="122534" x="2343150" y="1528763"/>
          <p14:tracePt t="122551" x="2381250" y="1533525"/>
          <p14:tracePt t="122567" x="2390775" y="1533525"/>
          <p14:tracePt t="122584" x="2405063" y="1533525"/>
          <p14:tracePt t="122600" x="2414588" y="1533525"/>
          <p14:tracePt t="122634" x="2419350" y="1533525"/>
          <p14:tracePt t="122672" x="2424113" y="1533525"/>
          <p14:tracePt t="122708" x="2428875" y="1533525"/>
          <p14:tracePt t="122736" x="2433638" y="1533525"/>
          <p14:tracePt t="122758" x="2438400" y="1533525"/>
          <p14:tracePt t="122765" x="2443163" y="1533525"/>
          <p14:tracePt t="122772" x="2447925" y="1533525"/>
          <p14:tracePt t="122784" x="2452688" y="1533525"/>
          <p14:tracePt t="122800" x="2476500" y="1533525"/>
          <p14:tracePt t="122817" x="2524125" y="1524000"/>
          <p14:tracePt t="122834" x="2557463" y="1524000"/>
          <p14:tracePt t="122850" x="2600325" y="1514475"/>
          <p14:tracePt t="122867" x="2638425" y="1509713"/>
          <p14:tracePt t="122884" x="2681288" y="1504950"/>
          <p14:tracePt t="122900" x="2743200" y="1504950"/>
          <p14:tracePt t="122917" x="2814638" y="1504950"/>
          <p14:tracePt t="122934" x="2838450" y="1504950"/>
          <p14:tracePt t="122950" x="2867025" y="1504950"/>
          <p14:tracePt t="122967" x="2886075" y="1509713"/>
          <p14:tracePt t="122984" x="2905125" y="1509713"/>
          <p14:tracePt t="123000" x="2919413" y="1519238"/>
          <p14:tracePt t="123017" x="2943225" y="1524000"/>
          <p14:tracePt t="123034" x="2967038" y="1524000"/>
          <p14:tracePt t="123050" x="2981325" y="1528763"/>
          <p14:tracePt t="123067" x="3009900" y="1533525"/>
          <p14:tracePt t="123084" x="3014663" y="1533525"/>
          <p14:tracePt t="123100" x="3019425" y="1533525"/>
          <p14:tracePt t="123117" x="3024188" y="1538288"/>
          <p14:tracePt t="123134" x="3028950" y="1538288"/>
          <p14:tracePt t="123150" x="3038475" y="1543050"/>
          <p14:tracePt t="123167" x="3048000" y="1543050"/>
          <p14:tracePt t="123184" x="3062288" y="1543050"/>
          <p14:tracePt t="123200" x="3071813" y="1543050"/>
          <p14:tracePt t="123217" x="3086100" y="1552575"/>
          <p14:tracePt t="123234" x="3095625" y="1552575"/>
          <p14:tracePt t="123250" x="3100388" y="1552575"/>
          <p14:tracePt t="123284" x="3105150" y="1552575"/>
          <p14:tracePt t="123967" x="3124200" y="1552575"/>
          <p14:tracePt t="123974" x="3152775" y="1557338"/>
          <p14:tracePt t="123983" x="3171825" y="1557338"/>
          <p14:tracePt t="124000" x="3214688" y="1566863"/>
          <p14:tracePt t="124017" x="3267075" y="1576388"/>
          <p14:tracePt t="124033" x="3295650" y="1581150"/>
          <p14:tracePt t="124050" x="3324225" y="1581150"/>
          <p14:tracePt t="124067" x="3338513" y="1581150"/>
          <p14:tracePt t="124083" x="3343275" y="1590675"/>
          <p14:tracePt t="124100" x="3348038" y="1590675"/>
          <p14:tracePt t="124153" x="3352800" y="1590675"/>
          <p14:tracePt t="124274" x="3357563" y="1590675"/>
          <p14:tracePt t="124303" x="3357563" y="1595438"/>
          <p14:tracePt t="124367" x="3357563" y="1600200"/>
          <p14:tracePt t="124403" x="3357563" y="1604963"/>
          <p14:tracePt t="124417" x="3357563" y="1609725"/>
          <p14:tracePt t="124424" x="3357563" y="1614488"/>
          <p14:tracePt t="124433" x="3357563" y="1619250"/>
          <p14:tracePt t="124450" x="3357563" y="1628775"/>
          <p14:tracePt t="124467" x="3352800" y="1633538"/>
          <p14:tracePt t="124483" x="3338513" y="1647825"/>
          <p14:tracePt t="124500" x="3328988" y="1657350"/>
          <p14:tracePt t="124516" x="3319463" y="1662113"/>
          <p14:tracePt t="124533" x="3305175" y="1676400"/>
          <p14:tracePt t="124550" x="3300413" y="1690688"/>
          <p14:tracePt t="124566" x="3290888" y="1704975"/>
          <p14:tracePt t="124583" x="3262313" y="1738313"/>
          <p14:tracePt t="124600" x="3248025" y="1762125"/>
          <p14:tracePt t="124616" x="3219450" y="1785938"/>
          <p14:tracePt t="124633" x="3186113" y="1824038"/>
          <p14:tracePt t="124650" x="3167063" y="1838325"/>
          <p14:tracePt t="124666" x="3148013" y="1857375"/>
          <p14:tracePt t="124683" x="3128963" y="1881188"/>
          <p14:tracePt t="124700" x="3119438" y="1890713"/>
          <p14:tracePt t="124716" x="3105150" y="1905000"/>
          <p14:tracePt t="124733" x="3081338" y="1924050"/>
          <p14:tracePt t="124750" x="3071813" y="1943100"/>
          <p14:tracePt t="124766" x="3052763" y="1962150"/>
          <p14:tracePt t="124783" x="3014663" y="1995488"/>
          <p14:tracePt t="124800" x="2995613" y="2019300"/>
          <p14:tracePt t="124816" x="2947988" y="2047875"/>
          <p14:tracePt t="124833" x="2886075" y="2090738"/>
          <p14:tracePt t="124850" x="2852738" y="2119313"/>
          <p14:tracePt t="124866" x="2819400" y="2147888"/>
          <p14:tracePt t="124883" x="2752725" y="2190750"/>
          <p14:tracePt t="124900" x="2709863" y="2214563"/>
          <p14:tracePt t="124916" x="2652713" y="2243138"/>
          <p14:tracePt t="124933" x="2576513" y="2262188"/>
          <p14:tracePt t="124950" x="2533650" y="2290763"/>
          <p14:tracePt t="124966" x="2481263" y="2309813"/>
          <p14:tracePt t="124983" x="2419350" y="2333625"/>
          <p14:tracePt t="125000" x="2381250" y="2347913"/>
          <p14:tracePt t="125016" x="2357438" y="2352675"/>
          <p14:tracePt t="125033" x="2328863" y="2366963"/>
          <p14:tracePt t="125050" x="2319338" y="2366963"/>
          <p14:tracePt t="125066" x="2309813" y="2376488"/>
          <p14:tracePt t="125083" x="2276475" y="2390775"/>
          <p14:tracePt t="125100" x="2247900" y="2405063"/>
          <p14:tracePt t="125116" x="2209800" y="2414588"/>
          <p14:tracePt t="125133" x="2157413" y="2438400"/>
          <p14:tracePt t="125150" x="2128838" y="2447925"/>
          <p14:tracePt t="125166" x="2114550" y="2457450"/>
          <p14:tracePt t="125183" x="2090738" y="2466975"/>
          <p14:tracePt t="125200" x="2081213" y="2466975"/>
          <p14:tracePt t="125216" x="2076450" y="2466975"/>
          <p14:tracePt t="125233" x="2066925" y="2471738"/>
          <p14:tracePt t="125250" x="2057400" y="2471738"/>
          <p14:tracePt t="125266" x="2047875" y="2476500"/>
          <p14:tracePt t="125283" x="2024063" y="2476500"/>
          <p14:tracePt t="125299" x="2000250" y="2476500"/>
          <p14:tracePt t="125316" x="1981200" y="2476500"/>
          <p14:tracePt t="125333" x="1957388" y="2476500"/>
          <p14:tracePt t="125349" x="1947863" y="2476500"/>
          <p14:tracePt t="125366" x="1933575" y="2476500"/>
          <p14:tracePt t="125383" x="1924050" y="2481263"/>
          <p14:tracePt t="125416" x="1919288" y="2481263"/>
          <p14:tracePt t="125433" x="1914525" y="2486025"/>
          <p14:tracePt t="125454" x="1909763" y="2486025"/>
          <p14:tracePt t="125468" x="1909763" y="2490788"/>
          <p14:tracePt t="125483" x="1905000" y="2490788"/>
          <p14:tracePt t="125504" x="1905000" y="2495550"/>
          <p14:tracePt t="125519" x="1900238" y="2495550"/>
          <p14:tracePt t="125540" x="1900238" y="2500313"/>
          <p14:tracePt t="125554" x="1900238" y="2505075"/>
          <p14:tracePt t="125569" x="1900238" y="2509838"/>
          <p14:tracePt t="125584" x="1895475" y="2514600"/>
          <p14:tracePt t="125604" x="1895475" y="2519363"/>
          <p14:tracePt t="125619" x="1895475" y="2524125"/>
          <p14:tracePt t="125647" x="1890713" y="2528888"/>
          <p14:tracePt t="125662" x="1890713" y="2533650"/>
          <p14:tracePt t="125676" x="1885950" y="2538413"/>
          <p14:tracePt t="125690" x="1885950" y="2543175"/>
          <p14:tracePt t="125699" x="1881188" y="2543175"/>
          <p14:tracePt t="125716" x="1876425" y="2552700"/>
          <p14:tracePt t="125733" x="1871663" y="2562225"/>
          <p14:tracePt t="125749" x="1871663" y="2566988"/>
          <p14:tracePt t="125766" x="1866900" y="2571750"/>
          <p14:tracePt t="125783" x="1862138" y="2571750"/>
          <p14:tracePt t="125799" x="1852613" y="2576513"/>
          <p14:tracePt t="125816" x="1852613" y="2581275"/>
          <p14:tracePt t="125833" x="1843088" y="2586038"/>
          <p14:tracePt t="125849" x="1843088" y="2590800"/>
          <p14:tracePt t="125883" x="1838325" y="2590800"/>
          <p14:tracePt t="128765" x="1871663" y="2562225"/>
          <p14:tracePt t="128773" x="1914525" y="2524125"/>
          <p14:tracePt t="128782" x="1971675" y="2476500"/>
          <p14:tracePt t="128798" x="2105025" y="2381250"/>
          <p14:tracePt t="128815" x="2376488" y="2176463"/>
          <p14:tracePt t="128832" x="2562225" y="2090738"/>
          <p14:tracePt t="128848" x="2714625" y="2028825"/>
          <p14:tracePt t="128865" x="2962275" y="1952625"/>
          <p14:tracePt t="128882" x="3095625" y="1914525"/>
          <p14:tracePt t="128898" x="3262313" y="1866900"/>
          <p14:tracePt t="128915" x="3457575" y="1804988"/>
          <p14:tracePt t="128932" x="3609975" y="1771650"/>
          <p14:tracePt t="128948" x="3729038" y="1738313"/>
          <p14:tracePt t="128965" x="3890963" y="1714500"/>
          <p14:tracePt t="128982" x="3981450" y="1690688"/>
          <p14:tracePt t="128998" x="4048125" y="1681163"/>
          <p14:tracePt t="129015" x="4133850" y="1666875"/>
          <p14:tracePt t="129032" x="4162425" y="1666875"/>
          <p14:tracePt t="129048" x="4262438" y="1643063"/>
          <p14:tracePt t="129065" x="4324350" y="1628775"/>
          <p14:tracePt t="129082" x="4357688" y="1624013"/>
          <p14:tracePt t="129098" x="4386263" y="1609725"/>
          <p14:tracePt t="129115" x="4433888" y="1595438"/>
          <p14:tracePt t="129132" x="4476750" y="1585913"/>
          <p14:tracePt t="129148" x="4510088" y="1571625"/>
          <p14:tracePt t="129165" x="4552950" y="1566863"/>
          <p14:tracePt t="129182" x="4562475" y="1562100"/>
          <p14:tracePt t="129198" x="4572000" y="1562100"/>
          <p14:tracePt t="129215" x="4581525" y="1562100"/>
          <p14:tracePt t="129248" x="4586288" y="1562100"/>
          <p14:tracePt t="129265" x="4591050" y="1562100"/>
          <p14:tracePt t="129287" x="4605338" y="1562100"/>
          <p14:tracePt t="129845" x="4633913" y="1552575"/>
          <p14:tracePt t="129852" x="4667250" y="1543050"/>
          <p14:tracePt t="129864" x="4705350" y="1538288"/>
          <p14:tracePt t="129881" x="4791075" y="1524000"/>
          <p14:tracePt t="129898" x="4843463" y="1509713"/>
          <p14:tracePt t="129915" x="4886325" y="1504950"/>
          <p14:tracePt t="129931" x="4933950" y="1500188"/>
          <p14:tracePt t="129948" x="4948238" y="1495425"/>
          <p14:tracePt t="129965" x="4962525" y="1495425"/>
          <p14:tracePt t="129998" x="4967288" y="1495425"/>
          <p14:tracePt t="130023" x="4972050" y="1495425"/>
          <p14:tracePt t="130110" x="4976813" y="1495425"/>
          <p14:tracePt t="133871" x="4933950" y="1509713"/>
          <p14:tracePt t="133879" x="4848225" y="1547813"/>
          <p14:tracePt t="133886" x="4762500" y="1595438"/>
          <p14:tracePt t="133897" x="4672013" y="1657350"/>
          <p14:tracePt t="133913" x="4324350" y="1862138"/>
          <p14:tracePt t="133930" x="4124325" y="1976438"/>
          <p14:tracePt t="133947" x="3905250" y="2114550"/>
          <p14:tracePt t="133963" x="3676650" y="2281238"/>
          <p14:tracePt t="133980" x="3500438" y="2386013"/>
          <p14:tracePt t="133997" x="3390900" y="2476500"/>
          <p14:tracePt t="134013" x="3228975" y="2609850"/>
          <p14:tracePt t="134030" x="3138488" y="2676525"/>
          <p14:tracePt t="134047" x="3062288" y="2728913"/>
          <p14:tracePt t="134063" x="2995613" y="2790825"/>
          <p14:tracePt t="134080" x="2962275" y="2809875"/>
          <p14:tracePt t="134097" x="2933700" y="2838450"/>
          <p14:tracePt t="134113" x="2895600" y="2867025"/>
          <p14:tracePt t="134130" x="2871788" y="2890838"/>
          <p14:tracePt t="134147" x="2833688" y="2919413"/>
          <p14:tracePt t="134163" x="2786063" y="2967038"/>
          <p14:tracePt t="134180" x="2767013" y="2981325"/>
          <p14:tracePt t="134197" x="2747963" y="3005138"/>
          <p14:tracePt t="134213" x="2719388" y="3028950"/>
          <p14:tracePt t="134230" x="2719388" y="3033713"/>
          <p14:tracePt t="134644" x="2638425" y="3052763"/>
          <p14:tracePt t="134652" x="2519363" y="3100388"/>
          <p14:tracePt t="134663" x="2424113" y="3133725"/>
          <p14:tracePt t="134680" x="2043113" y="3271838"/>
          <p14:tracePt t="134696" x="1814513" y="3352800"/>
          <p14:tracePt t="134713" x="1604963" y="3424238"/>
          <p14:tracePt t="134730" x="1395413" y="3481388"/>
          <p14:tracePt t="134746" x="1285875" y="3505200"/>
          <p14:tracePt t="134763" x="1223963" y="3524250"/>
          <p14:tracePt t="134780" x="1181100" y="3533775"/>
          <p14:tracePt t="134796" x="1166813" y="3533775"/>
          <p14:tracePt t="134936" x="1157288" y="3538538"/>
          <p14:tracePt t="134945" x="1138238" y="3543300"/>
          <p14:tracePt t="134953" x="1114425" y="3552825"/>
          <p14:tracePt t="134963" x="1076325" y="3567113"/>
          <p14:tracePt t="134980" x="995363" y="3586163"/>
          <p14:tracePt t="134996" x="957263" y="3590925"/>
          <p14:tracePt t="135013" x="919163" y="3609975"/>
          <p14:tracePt t="135030" x="857250" y="3619500"/>
          <p14:tracePt t="135047" x="819150" y="3629025"/>
          <p14:tracePt t="135063" x="795338" y="3638550"/>
          <p14:tracePt t="135080" x="762000" y="3638550"/>
          <p14:tracePt t="135096" x="742950" y="3638550"/>
          <p14:tracePt t="135113" x="738188" y="3638550"/>
          <p14:tracePt t="135129" x="733425" y="3638550"/>
          <p14:tracePt t="135165" x="723900" y="3638550"/>
          <p14:tracePt t="135272" x="728663" y="3638550"/>
          <p14:tracePt t="135301" x="728663" y="3633788"/>
          <p14:tracePt t="135337" x="733425" y="3633788"/>
          <p14:tracePt t="135372" x="733425" y="3629025"/>
          <p14:tracePt t="135408" x="738188" y="3629025"/>
          <p14:tracePt t="135601" x="742950" y="3629025"/>
          <p14:tracePt t="136445" x="762000" y="3609975"/>
          <p14:tracePt t="136452" x="795338" y="3600450"/>
          <p14:tracePt t="136462" x="823913" y="3590925"/>
          <p14:tracePt t="136479" x="919163" y="3552825"/>
          <p14:tracePt t="136496" x="1081088" y="3505200"/>
          <p14:tracePt t="136512" x="1176338" y="3476625"/>
          <p14:tracePt t="136529" x="1276350" y="3443288"/>
          <p14:tracePt t="136546" x="1385888" y="3419475"/>
          <p14:tracePt t="136562" x="1423988" y="3400425"/>
          <p14:tracePt t="136579" x="1443038" y="3400425"/>
          <p14:tracePt t="136596" x="1452563" y="3395663"/>
          <p14:tracePt t="136612" x="1457325" y="3395663"/>
          <p14:tracePt t="136702" x="1462088" y="3395663"/>
          <p14:tracePt t="136867" x="1462088" y="3390900"/>
          <p14:tracePt t="136903" x="1462088" y="3386138"/>
          <p14:tracePt t="136960" x="1462088" y="3381375"/>
          <p14:tracePt t="136967" x="1466850" y="3371850"/>
          <p14:tracePt t="136979" x="1466850" y="3367088"/>
          <p14:tracePt t="136995" x="1490663" y="3348038"/>
          <p14:tracePt t="137012" x="1514475" y="3333750"/>
          <p14:tracePt t="137029" x="1528763" y="3324225"/>
          <p14:tracePt t="137045" x="1576388" y="3300413"/>
          <p14:tracePt t="137062" x="1595438" y="3295650"/>
          <p14:tracePt t="137079" x="1619250" y="3286125"/>
          <p14:tracePt t="137095" x="1628775" y="3286125"/>
          <p14:tracePt t="137129" x="1633538" y="3286125"/>
          <p14:tracePt t="138211" x="1652588" y="3286125"/>
          <p14:tracePt t="138219" x="1695450" y="3281363"/>
          <p14:tracePt t="138228" x="1743075" y="3276600"/>
          <p14:tracePt t="138245" x="1828800" y="3276600"/>
          <p14:tracePt t="138262" x="1962150" y="3281363"/>
          <p14:tracePt t="138278" x="2062163" y="3290888"/>
          <p14:tracePt t="138295" x="2143125" y="3300413"/>
          <p14:tracePt t="138312" x="2243138" y="3309938"/>
          <p14:tracePt t="138328" x="2295525" y="3319463"/>
          <p14:tracePt t="138345" x="2347913" y="3328988"/>
          <p14:tracePt t="138362" x="2409825" y="3333750"/>
          <p14:tracePt t="138378" x="2438400" y="3333750"/>
          <p14:tracePt t="138395" x="2452688" y="3343275"/>
          <p14:tracePt t="138412" x="2466975" y="3343275"/>
          <p14:tracePt t="138428" x="2471738" y="3343275"/>
          <p14:tracePt t="138445" x="2476500" y="3343275"/>
          <p14:tracePt t="138478" x="2481263" y="3343275"/>
          <p14:tracePt t="138540" x="2486025" y="3343275"/>
          <p14:tracePt t="138549" x="2486025" y="3348038"/>
          <p14:tracePt t="138612" x="2495550" y="3348038"/>
          <p14:tracePt t="138619" x="2500313" y="3348038"/>
          <p14:tracePt t="138628" x="2505075" y="3348038"/>
          <p14:tracePt t="138645" x="2519363" y="3348038"/>
          <p14:tracePt t="138662" x="2552700" y="3348038"/>
          <p14:tracePt t="138678" x="2576513" y="3348038"/>
          <p14:tracePt t="138695" x="2605088" y="3348038"/>
          <p14:tracePt t="138712" x="2638425" y="3348038"/>
          <p14:tracePt t="138728" x="2667000" y="3348038"/>
          <p14:tracePt t="138745" x="2700338" y="3338513"/>
          <p14:tracePt t="138762" x="2767013" y="3328988"/>
          <p14:tracePt t="138778" x="2805113" y="3328988"/>
          <p14:tracePt t="138795" x="2843213" y="3319463"/>
          <p14:tracePt t="138812" x="2881313" y="3319463"/>
          <p14:tracePt t="138828" x="2900363" y="3314700"/>
          <p14:tracePt t="138845" x="2928938" y="3314700"/>
          <p14:tracePt t="138862" x="2971800" y="3314700"/>
          <p14:tracePt t="138878" x="3000375" y="3309938"/>
          <p14:tracePt t="138895" x="3033713" y="3309938"/>
          <p14:tracePt t="138912" x="3067050" y="3309938"/>
          <p14:tracePt t="138928" x="3086100" y="3309938"/>
          <p14:tracePt t="138945" x="3100388" y="3309938"/>
          <p14:tracePt t="138962" x="3119438" y="3309938"/>
          <p14:tracePt t="138978" x="3128963" y="3309938"/>
          <p14:tracePt t="141136" x="3162300" y="3305175"/>
          <p14:tracePt t="141144" x="3209925" y="3295650"/>
          <p14:tracePt t="141150" x="3262313" y="3281363"/>
          <p14:tracePt t="141161" x="3309938" y="3276600"/>
          <p14:tracePt t="141177" x="3405188" y="3257550"/>
          <p14:tracePt t="141194" x="3538538" y="3243263"/>
          <p14:tracePt t="141211" x="3600450" y="3243263"/>
          <p14:tracePt t="141227" x="3633788" y="3238500"/>
          <p14:tracePt t="141244" x="3657600" y="3238500"/>
          <p14:tracePt t="141261" x="3662363" y="3238500"/>
          <p14:tracePt t="141329" x="3657600" y="3238500"/>
          <p14:tracePt t="141350" x="3605213" y="3243263"/>
          <p14:tracePt t="141357" x="3586163" y="3243263"/>
          <p14:tracePt t="141365" x="3548063" y="3243263"/>
          <p14:tracePt t="141377" x="3505200" y="3243263"/>
          <p14:tracePt t="141394" x="3381375" y="3238500"/>
          <p14:tracePt t="141411" x="3267075" y="3243263"/>
          <p14:tracePt t="141427" x="3143250" y="3248025"/>
          <p14:tracePt t="141444" x="2962275" y="3271838"/>
          <p14:tracePt t="141461" x="2852738" y="3295650"/>
          <p14:tracePt t="141481" x="2724150" y="3324225"/>
          <p14:tracePt t="141494" x="2657475" y="3338513"/>
          <p14:tracePt t="141511" x="2595563" y="3348038"/>
          <p14:tracePt t="141527" x="2557463" y="3357563"/>
          <p14:tracePt t="141544" x="2519363" y="3357563"/>
          <p14:tracePt t="141561" x="2509838" y="3357563"/>
          <p14:tracePt t="141577" x="2505075" y="3357563"/>
          <p14:tracePt t="141594" x="2500313" y="3357563"/>
          <p14:tracePt t="141923" x="2471738" y="3357563"/>
          <p14:tracePt t="141931" x="2424113" y="3357563"/>
          <p14:tracePt t="141944" x="2324100" y="3357563"/>
          <p14:tracePt t="141961" x="2209800" y="3343275"/>
          <p14:tracePt t="141977" x="2114550" y="3333750"/>
          <p14:tracePt t="141994" x="2038350" y="3328988"/>
          <p14:tracePt t="142011" x="1957388" y="3309938"/>
          <p14:tracePt t="142027" x="1938338" y="3309938"/>
          <p14:tracePt t="142044" x="1938338" y="3305175"/>
          <p14:tracePt t="142060" x="1933575" y="3305175"/>
          <p14:tracePt t="142077" x="1938338" y="3295650"/>
          <p14:tracePt t="142094" x="1971675" y="3281363"/>
          <p14:tracePt t="142110" x="1981200" y="3276600"/>
          <p14:tracePt t="142127" x="2009775" y="3271838"/>
          <p14:tracePt t="142144" x="2066925" y="3262313"/>
          <p14:tracePt t="142160" x="2152650" y="3252788"/>
          <p14:tracePt t="142177" x="2243138" y="3238500"/>
          <p14:tracePt t="142194" x="2405063" y="3219450"/>
          <p14:tracePt t="142210" x="2519363" y="3209925"/>
          <p14:tracePt t="142227" x="2643188" y="3205163"/>
          <p14:tracePt t="142244" x="2824163" y="3205163"/>
          <p14:tracePt t="142260" x="2928938" y="3205163"/>
          <p14:tracePt t="142277" x="3019425" y="3209925"/>
          <p14:tracePt t="142294" x="3119438" y="3214688"/>
          <p14:tracePt t="142310" x="3167063" y="3219450"/>
          <p14:tracePt t="142327" x="3209925" y="3219450"/>
          <p14:tracePt t="142344" x="3257550" y="3219450"/>
          <p14:tracePt t="142360" x="3276600" y="3219450"/>
          <p14:tracePt t="142716" x="3333750" y="3209925"/>
          <p14:tracePt t="142723" x="3386138" y="3200400"/>
          <p14:tracePt t="142731" x="3448050" y="3195638"/>
          <p14:tracePt t="142744" x="3514725" y="3190875"/>
          <p14:tracePt t="142760" x="3695700" y="3171825"/>
          <p14:tracePt t="142777" x="3819525" y="3181350"/>
          <p14:tracePt t="142794" x="3929063" y="3190875"/>
          <p14:tracePt t="142810" x="4048125" y="3205163"/>
          <p14:tracePt t="142827" x="4114800" y="3209925"/>
          <p14:tracePt t="142843" x="4171950" y="3219450"/>
          <p14:tracePt t="142860" x="4229100" y="3224213"/>
          <p14:tracePt t="142877" x="4257675" y="3224213"/>
          <p14:tracePt t="142894" x="4281488" y="3228975"/>
          <p14:tracePt t="142910" x="4291013" y="3228975"/>
          <p14:tracePt t="142927" x="4295775" y="3228975"/>
          <p14:tracePt t="142966" x="4300538" y="3228975"/>
          <p14:tracePt t="143038" x="4305300" y="3228975"/>
          <p14:tracePt t="143095" x="4305300" y="3233738"/>
          <p14:tracePt t="143131" x="4305300" y="3238500"/>
          <p14:tracePt t="143152" x="4310063" y="3238500"/>
          <p14:tracePt t="143167" x="4314825" y="3238500"/>
          <p14:tracePt t="143174" x="4324350" y="3243263"/>
          <p14:tracePt t="143181" x="4329113" y="3252788"/>
          <p14:tracePt t="143193" x="4343400" y="3257550"/>
          <p14:tracePt t="143210" x="4391025" y="3281363"/>
          <p14:tracePt t="143227" x="4429125" y="3295650"/>
          <p14:tracePt t="143243" x="4457700" y="3309938"/>
          <p14:tracePt t="143260" x="4476750" y="3319463"/>
          <p14:tracePt t="143277" x="4495800" y="3328988"/>
          <p14:tracePt t="143293" x="4500563" y="3338513"/>
          <p14:tracePt t="143310" x="4510088" y="3343275"/>
          <p14:tracePt t="143327" x="4524375" y="3348038"/>
          <p14:tracePt t="143343" x="4529138" y="3352800"/>
          <p14:tracePt t="143360" x="4533900" y="3357563"/>
          <p14:tracePt t="143377" x="4538663" y="3357563"/>
          <p14:tracePt t="143410" x="4543425" y="3357563"/>
          <p14:tracePt t="143438" x="4548188" y="3357563"/>
          <p14:tracePt t="143460" x="4552950" y="3357563"/>
          <p14:tracePt t="143474" x="4557713" y="3357563"/>
          <p14:tracePt t="143481" x="4562475" y="3357563"/>
          <p14:tracePt t="143493" x="4567238" y="3357563"/>
          <p14:tracePt t="143510" x="4605338" y="3352800"/>
          <p14:tracePt t="143527" x="4638675" y="3348038"/>
          <p14:tracePt t="143543" x="4667250" y="3343275"/>
          <p14:tracePt t="143560" x="4700588" y="3333750"/>
          <p14:tracePt t="143577" x="4729163" y="3324225"/>
          <p14:tracePt t="143593" x="4743450" y="3319463"/>
          <p14:tracePt t="143610" x="4757738" y="3309938"/>
          <p14:tracePt t="143627" x="4767263" y="3309938"/>
          <p14:tracePt t="143668" x="4772025" y="3309938"/>
          <p14:tracePt t="144326" x="4772025" y="3305175"/>
          <p14:tracePt t="144333" x="4776788" y="3305175"/>
          <p14:tracePt t="144347" x="4786313" y="3305175"/>
          <p14:tracePt t="144360" x="4791075" y="3300413"/>
          <p14:tracePt t="144376" x="4795838" y="3300413"/>
          <p14:tracePt t="144393" x="4819650" y="3295650"/>
          <p14:tracePt t="144410" x="4848225" y="3290888"/>
          <p14:tracePt t="144426" x="4900613" y="3281363"/>
          <p14:tracePt t="144443" x="4919663" y="3276600"/>
          <p14:tracePt t="144460" x="4943475" y="3271838"/>
          <p14:tracePt t="144476" x="4962525" y="3262313"/>
          <p14:tracePt t="144493" x="4972050" y="3257550"/>
          <p14:tracePt t="144510" x="4981575" y="3252788"/>
          <p14:tracePt t="144526" x="4995863" y="3248025"/>
          <p14:tracePt t="144543" x="5005388" y="3243263"/>
          <p14:tracePt t="144560" x="5014913" y="3238500"/>
          <p14:tracePt t="144576" x="5019675" y="3228975"/>
          <p14:tracePt t="144593" x="5029200" y="3224213"/>
          <p14:tracePt t="144610" x="5038725" y="3214688"/>
          <p14:tracePt t="144626" x="5076825" y="3190875"/>
          <p14:tracePt t="144643" x="5114925" y="3162300"/>
          <p14:tracePt t="144660" x="5153025" y="3143250"/>
          <p14:tracePt t="144676" x="5186363" y="3114675"/>
          <p14:tracePt t="144693" x="5205413" y="3095625"/>
          <p14:tracePt t="144710" x="5210175" y="3076575"/>
          <p14:tracePt t="144726" x="5219700" y="3071813"/>
          <p14:tracePt t="144805" x="5219700" y="3076575"/>
          <p14:tracePt t="144819" x="5219700" y="3081338"/>
          <p14:tracePt t="144827" x="5219700" y="3086100"/>
          <p14:tracePt t="144843" x="5219700" y="3090863"/>
          <p14:tracePt t="144860" x="5214938" y="3095625"/>
          <p14:tracePt t="144876" x="5214938" y="3109913"/>
          <p14:tracePt t="144893" x="5214938" y="3119438"/>
          <p14:tracePt t="144910" x="5210175" y="3128963"/>
          <p14:tracePt t="144926" x="5200650" y="3152775"/>
          <p14:tracePt t="144943" x="5195888" y="3171825"/>
          <p14:tracePt t="144960" x="5181600" y="3190875"/>
          <p14:tracePt t="144976" x="5162550" y="3224213"/>
          <p14:tracePt t="144993" x="5148263" y="3243263"/>
          <p14:tracePt t="145009" x="5138738" y="3252788"/>
          <p14:tracePt t="145026" x="5129213" y="3262313"/>
          <p14:tracePt t="145043" x="5124450" y="3262313"/>
          <p14:tracePt t="145059" x="5119688" y="3267075"/>
          <p14:tracePt t="145076" x="5114925" y="3267075"/>
          <p14:tracePt t="145093" x="5110163" y="3267075"/>
          <p14:tracePt t="145109" x="5105400" y="3267075"/>
          <p14:tracePt t="145143" x="5100638" y="3267075"/>
          <p14:tracePt t="145159" x="5095875" y="3267075"/>
          <p14:tracePt t="145176" x="5091113" y="3267075"/>
          <p14:tracePt t="145193" x="5091113" y="3262313"/>
          <p14:tracePt t="145209" x="5086350" y="3262313"/>
          <p14:tracePt t="145226" x="5086350" y="3257550"/>
          <p14:tracePt t="145243" x="5081588" y="3257550"/>
          <p14:tracePt t="145259" x="5076825" y="3257550"/>
          <p14:tracePt t="145312" x="5072063" y="3257550"/>
          <p14:tracePt t="145384" x="5067300" y="3257550"/>
          <p14:tracePt t="145412" x="5062538" y="3257550"/>
          <p14:tracePt t="145448" x="5057775" y="3257550"/>
          <p14:tracePt t="145555" x="5053013" y="3257550"/>
          <p14:tracePt t="145935" x="5053013" y="3262313"/>
          <p14:tracePt t="146013" x="5048250" y="3262313"/>
          <p14:tracePt t="147659" x="5048250" y="3257550"/>
          <p14:tracePt t="149009" x="5048250" y="3252788"/>
          <p14:tracePt t="149474" x="5048250" y="3243263"/>
          <p14:tracePt t="150211" x="5048250" y="3238500"/>
          <p14:tracePt t="150876" x="5048250" y="3233738"/>
          <p14:tracePt t="151033" x="5048250" y="3228975"/>
          <p14:tracePt t="151076" x="5048250" y="3224213"/>
          <p14:tracePt t="151091" x="5053013" y="3224213"/>
          <p14:tracePt t="151149" x="5053013" y="3219450"/>
          <p14:tracePt t="151177" x="5053013" y="3214688"/>
          <p14:tracePt t="151205" x="5057775" y="3214688"/>
          <p14:tracePt t="153637" x="5057775" y="3209925"/>
          <p14:tracePt t="154102" x="5053013" y="3209925"/>
          <p14:tracePt t="154166" x="5053013" y="3214688"/>
          <p14:tracePt t="154373" x="5057775" y="3214688"/>
          <p14:tracePt t="154574" x="5062538" y="3214688"/>
          <p14:tracePt t="154588" x="5067300" y="3214688"/>
          <p14:tracePt t="154602" x="5072063" y="3214688"/>
          <p14:tracePt t="154617" x="5076825" y="3214688"/>
          <p14:tracePt t="154624" x="5081588" y="3214688"/>
          <p14:tracePt t="154640" x="5086350" y="3214688"/>
          <p14:tracePt t="154657" x="5100638" y="3214688"/>
          <p14:tracePt t="154673" x="5148263" y="3224213"/>
          <p14:tracePt t="154690" x="5186363" y="3224213"/>
          <p14:tracePt t="154706" x="5229225" y="3219450"/>
          <p14:tracePt t="154723" x="5281613" y="3214688"/>
          <p14:tracePt t="154740" x="5324475" y="3214688"/>
          <p14:tracePt t="154756" x="5362575" y="3205163"/>
          <p14:tracePt t="154773" x="5424488" y="3200400"/>
          <p14:tracePt t="154789" x="5443538" y="3195638"/>
          <p14:tracePt t="154806" x="5462588" y="3190875"/>
          <p14:tracePt t="154823" x="5476875" y="3190875"/>
          <p14:tracePt t="154839" x="5481638" y="3186113"/>
          <p14:tracePt t="154856" x="5486400" y="3186113"/>
          <p14:tracePt t="154873" x="5491163" y="3186113"/>
          <p14:tracePt t="155346" x="5500688" y="3186113"/>
          <p14:tracePt t="155353" x="5524500" y="3186113"/>
          <p14:tracePt t="155360" x="5543550" y="3186113"/>
          <p14:tracePt t="155373" x="5572125" y="3186113"/>
          <p14:tracePt t="155389" x="5643563" y="3190875"/>
          <p14:tracePt t="155406" x="5700713" y="3190875"/>
          <p14:tracePt t="155423" x="5748338" y="3190875"/>
          <p14:tracePt t="155439" x="5805488" y="3190875"/>
          <p14:tracePt t="155456" x="5838825" y="3190875"/>
          <p14:tracePt t="155473" x="5872163" y="3190875"/>
          <p14:tracePt t="155489" x="5915025" y="3186113"/>
          <p14:tracePt t="155506" x="5938838" y="3186113"/>
          <p14:tracePt t="155523" x="5953125" y="3186113"/>
          <p14:tracePt t="155539" x="5976938" y="3186113"/>
          <p14:tracePt t="155556" x="5986463" y="3181350"/>
          <p14:tracePt t="155573" x="6000750" y="3181350"/>
          <p14:tracePt t="155589" x="6019800" y="3176588"/>
          <p14:tracePt t="155606" x="6038850" y="3171825"/>
          <p14:tracePt t="155623" x="6057900" y="3171825"/>
          <p14:tracePt t="155639" x="6091238" y="3162300"/>
          <p14:tracePt t="155656" x="6124575" y="3157538"/>
          <p14:tracePt t="155673" x="6148388" y="3152775"/>
          <p14:tracePt t="155689" x="6176963" y="3148013"/>
          <p14:tracePt t="155706" x="6191250" y="3148013"/>
          <p14:tracePt t="155723" x="6215063" y="3143250"/>
          <p14:tracePt t="155739" x="6248400" y="3138488"/>
          <p14:tracePt t="155756" x="6267450" y="3138488"/>
          <p14:tracePt t="155773" x="6291263" y="3138488"/>
          <p14:tracePt t="155789" x="6319838" y="3133725"/>
          <p14:tracePt t="155806" x="6334125" y="3133725"/>
          <p14:tracePt t="155823" x="6348413" y="3133725"/>
          <p14:tracePt t="155839" x="6362700" y="3133725"/>
          <p14:tracePt t="155856" x="6372225" y="3133725"/>
          <p14:tracePt t="155873" x="6381750" y="3133725"/>
          <p14:tracePt t="155889" x="6396038" y="3138488"/>
          <p14:tracePt t="155906" x="6415088" y="3138488"/>
          <p14:tracePt t="155922" x="6424613" y="3138488"/>
          <p14:tracePt t="155939" x="6443663" y="3138488"/>
          <p14:tracePt t="155956" x="6453188" y="3138488"/>
          <p14:tracePt t="155972" x="6457950" y="3138488"/>
          <p14:tracePt t="155989" x="6477000" y="3138488"/>
          <p14:tracePt t="156006" x="6486525" y="3143250"/>
          <p14:tracePt t="156022" x="6496050" y="3143250"/>
          <p14:tracePt t="156039" x="6505575" y="3143250"/>
          <p14:tracePt t="156056" x="6510338" y="3143250"/>
          <p14:tracePt t="156072" x="6510338" y="3152775"/>
          <p14:tracePt t="156089" x="6515100" y="3152775"/>
          <p14:tracePt t="156140" x="6519863" y="3152775"/>
          <p14:tracePt t="156175" x="6524625" y="3157538"/>
          <p14:tracePt t="156240" x="6529388" y="3162300"/>
          <p14:tracePt t="156268" x="6534150" y="3162300"/>
          <p14:tracePt t="156275" x="6534150" y="3167063"/>
          <p14:tracePt t="156340" x="6534150" y="3171825"/>
          <p14:tracePt t="156397" x="6534150" y="3176588"/>
          <p14:tracePt t="156468" x="6534150" y="3181350"/>
          <p14:tracePt t="156497" x="6534150" y="3186113"/>
          <p14:tracePt t="156590" x="6538913" y="3186113"/>
          <p14:tracePt t="156819" x="6548438" y="3190875"/>
          <p14:tracePt t="156826" x="6557963" y="3190875"/>
          <p14:tracePt t="156839" x="6577013" y="3195638"/>
          <p14:tracePt t="156855" x="6643688" y="3209925"/>
          <p14:tracePt t="156872" x="6700838" y="3214688"/>
          <p14:tracePt t="156889" x="6743700" y="3219450"/>
          <p14:tracePt t="156905" x="6796088" y="3224213"/>
          <p14:tracePt t="156922" x="6824663" y="3228975"/>
          <p14:tracePt t="156939" x="6862763" y="3228975"/>
          <p14:tracePt t="156955" x="6900863" y="3228975"/>
          <p14:tracePt t="156972" x="6924675" y="3228975"/>
          <p14:tracePt t="156989" x="6938963" y="3228975"/>
          <p14:tracePt t="157005" x="6958013" y="3228975"/>
          <p14:tracePt t="157022" x="6962775" y="3228975"/>
          <p14:tracePt t="157039" x="6967538" y="3228975"/>
          <p14:tracePt t="157055" x="6972300" y="3228975"/>
          <p14:tracePt t="157089" x="6977063" y="3228975"/>
          <p14:tracePt t="157112" x="6981825" y="3228975"/>
          <p14:tracePt t="157891" x="7038975" y="3219450"/>
          <p14:tracePt t="157898" x="7119938" y="3214688"/>
          <p14:tracePt t="157905" x="7229475" y="3205163"/>
          <p14:tracePt t="157922" x="7362825" y="3195638"/>
          <p14:tracePt t="157939" x="7477125" y="3190875"/>
          <p14:tracePt t="157955" x="7591425" y="3181350"/>
          <p14:tracePt t="157972" x="7610475" y="3176588"/>
          <p14:tracePt t="157988" x="7620000" y="3176588"/>
          <p14:tracePt t="158005" x="7624763" y="3176588"/>
          <p14:tracePt t="158049" x="7605713" y="3176588"/>
          <p14:tracePt t="158056" x="7586663" y="3171825"/>
          <p14:tracePt t="158077" x="7415213" y="3162300"/>
          <p14:tracePt t="158088" x="7305675" y="3157538"/>
          <p14:tracePt t="158105" x="6819900" y="3133725"/>
          <p14:tracePt t="158122" x="6386513" y="3095625"/>
          <p14:tracePt t="158138" x="5929313" y="3081338"/>
          <p14:tracePt t="158155" x="5229225" y="3052763"/>
          <p14:tracePt t="158172" x="4776788" y="3057525"/>
          <p14:tracePt t="158188" x="4405313" y="3100388"/>
          <p14:tracePt t="158205" x="3986213" y="3181350"/>
          <p14:tracePt t="158222" x="3848100" y="3224213"/>
          <p14:tracePt t="158238" x="3762375" y="3243263"/>
          <p14:tracePt t="158255" x="3695700" y="3262313"/>
          <p14:tracePt t="158272" x="3676650" y="3262313"/>
          <p14:tracePt t="158636" x="3581400" y="3276600"/>
          <p14:tracePt t="158646" x="3433763" y="3300413"/>
          <p14:tracePt t="158655" x="3257550" y="3333750"/>
          <p14:tracePt t="158672" x="2747963" y="3400425"/>
          <p14:tracePt t="158688" x="2386013" y="3433763"/>
          <p14:tracePt t="158705" x="2071688" y="3448050"/>
          <p14:tracePt t="158722" x="1714500" y="3471863"/>
          <p14:tracePt t="158738" x="1585913" y="3476625"/>
          <p14:tracePt t="158755" x="1485900" y="3476625"/>
          <p14:tracePt t="158771" x="1395413" y="3476625"/>
          <p14:tracePt t="158788" x="1357313" y="3476625"/>
          <p14:tracePt t="158805" x="1347788" y="3476625"/>
          <p14:tracePt t="158822" x="1338263" y="3476625"/>
          <p14:tracePt t="158838" x="1338263" y="3481388"/>
          <p14:tracePt t="158871" x="1338263" y="3486150"/>
          <p14:tracePt t="159021" x="1338263" y="3490913"/>
          <p14:tracePt t="159100" x="1338263" y="3495675"/>
          <p14:tracePt t="159171" x="1338263" y="3500438"/>
          <p14:tracePt t="159178" x="1343025" y="3500438"/>
          <p14:tracePt t="159229" x="1347788" y="3500438"/>
          <p14:tracePt t="159250" x="1352550" y="3500438"/>
          <p14:tracePt t="159257" x="1352550" y="3505200"/>
          <p14:tracePt t="159314" x="1357313" y="3505200"/>
          <p14:tracePt t="159378" x="1362075" y="3505200"/>
          <p14:tracePt t="159465" x="1366838" y="3505200"/>
          <p14:tracePt t="159586" x="1371600" y="3505200"/>
          <p14:tracePt t="159650" x="1376363" y="3505200"/>
          <p14:tracePt t="159686" x="1376363" y="3500438"/>
          <p14:tracePt t="159700" x="1381125" y="3500438"/>
          <p14:tracePt t="159750" x="1381125" y="3495675"/>
          <p14:tracePt t="159757" x="1385888" y="3495675"/>
          <p14:tracePt t="159793" x="1390650" y="3495675"/>
          <p14:tracePt t="174423" x="1462088" y="3495675"/>
          <p14:tracePt t="174430" x="1519238" y="3495675"/>
          <p14:tracePt t="174437" x="1576388" y="3495675"/>
          <p14:tracePt t="174449" x="1628775" y="3495675"/>
          <p14:tracePt t="174466" x="1838325" y="3495675"/>
          <p14:tracePt t="174483" x="1957388" y="3495675"/>
          <p14:tracePt t="174499" x="2071688" y="3500438"/>
          <p14:tracePt t="174516" x="2247900" y="3509963"/>
          <p14:tracePt t="174533" x="2366963" y="3514725"/>
          <p14:tracePt t="174549" x="2490788" y="3524250"/>
          <p14:tracePt t="174566" x="2647950" y="3538538"/>
          <p14:tracePt t="174583" x="2733675" y="3552825"/>
          <p14:tracePt t="174599" x="2809875" y="3562350"/>
          <p14:tracePt t="174616" x="2933700" y="3567113"/>
          <p14:tracePt t="174633" x="2995613" y="3567113"/>
          <p14:tracePt t="174649" x="3095625" y="3567113"/>
          <p14:tracePt t="174666" x="3262313" y="3567113"/>
          <p14:tracePt t="174683" x="3390900" y="3567113"/>
          <p14:tracePt t="174700" x="3500438" y="3562350"/>
          <p14:tracePt t="174716" x="3681413" y="3552825"/>
          <p14:tracePt t="174733" x="3800475" y="3538538"/>
          <p14:tracePt t="174749" x="3924300" y="3524250"/>
          <p14:tracePt t="174766" x="4076700" y="3519488"/>
          <p14:tracePt t="174783" x="4138613" y="3519488"/>
          <p14:tracePt t="174800" x="4167188" y="3519488"/>
          <p14:tracePt t="174816" x="4181475" y="3519488"/>
          <p14:tracePt t="174833" x="4191000" y="3519488"/>
          <p14:tracePt t="174850" x="4195763" y="3519488"/>
          <p14:tracePt t="174902" x="4200525" y="3519488"/>
          <p14:tracePt t="174959" x="4205288" y="3519488"/>
          <p14:tracePt t="174980" x="4210050" y="3519488"/>
          <p14:tracePt t="175009" x="4219575" y="3519488"/>
          <p14:tracePt t="175016" x="4224338" y="3519488"/>
          <p14:tracePt t="175023" x="4233863" y="3519488"/>
          <p14:tracePt t="175033" x="4243388" y="3519488"/>
          <p14:tracePt t="175049" x="4267200" y="3514725"/>
          <p14:tracePt t="175066" x="4314825" y="3509963"/>
          <p14:tracePt t="175083" x="4338638" y="3505200"/>
          <p14:tracePt t="175099" x="4367213" y="3505200"/>
          <p14:tracePt t="175116" x="4400550" y="3500438"/>
          <p14:tracePt t="175133" x="4414838" y="3495675"/>
          <p14:tracePt t="175149" x="4448175" y="3490913"/>
          <p14:tracePt t="175166" x="4519613" y="3490913"/>
          <p14:tracePt t="175183" x="4552950" y="3490913"/>
          <p14:tracePt t="175199" x="4576763" y="3490913"/>
          <p14:tracePt t="175216" x="4600575" y="3490913"/>
          <p14:tracePt t="175233" x="4605338" y="3490913"/>
          <p14:tracePt t="175266" x="4610100" y="3490913"/>
          <p14:tracePt t="175875" x="4629150" y="3490913"/>
          <p14:tracePt t="175882" x="4652963" y="3490913"/>
          <p14:tracePt t="175889" x="4676775" y="3490913"/>
          <p14:tracePt t="175899" x="4700588" y="3490913"/>
          <p14:tracePt t="175916" x="4733925" y="3490913"/>
          <p14:tracePt t="175932" x="4772025" y="3490913"/>
          <p14:tracePt t="175949" x="4791075" y="3490913"/>
          <p14:tracePt t="175966" x="4805363" y="3490913"/>
          <p14:tracePt t="175982" x="4819650" y="3490913"/>
          <p14:tracePt t="175999" x="4829175" y="3490913"/>
          <p14:tracePt t="176016" x="4833938" y="3490913"/>
          <p14:tracePt t="176032" x="4843463" y="3490913"/>
          <p14:tracePt t="176049" x="4848225" y="3490913"/>
          <p14:tracePt t="176066" x="4852988" y="3490913"/>
          <p14:tracePt t="176082" x="4862513" y="3490913"/>
          <p14:tracePt t="176124" x="4867275" y="3490913"/>
          <p14:tracePt t="176153" x="4872038" y="3490913"/>
          <p14:tracePt t="176219" x="4876800" y="3490913"/>
          <p14:tracePt t="176254" x="4881563" y="3490913"/>
          <p14:tracePt t="176268" x="4886325" y="3490913"/>
          <p14:tracePt t="176275" x="4891088" y="3490913"/>
          <p14:tracePt t="176303" x="4891088" y="3486150"/>
          <p14:tracePt t="176324" x="4895850" y="3486150"/>
          <p14:tracePt t="176339" x="4900613" y="3486150"/>
          <p14:tracePt t="176353" x="4905375" y="3486150"/>
          <p14:tracePt t="176360" x="4910138" y="3486150"/>
          <p14:tracePt t="176367" x="4914900" y="3481388"/>
          <p14:tracePt t="176389" x="4919663" y="3481388"/>
          <p14:tracePt t="176399" x="4924425" y="3481388"/>
          <p14:tracePt t="176417" x="4929188" y="3481388"/>
          <p14:tracePt t="176439" x="4929188" y="3476625"/>
          <p14:tracePt t="176449" x="4933950" y="3476625"/>
          <p14:tracePt t="176475" x="4943475" y="3476625"/>
          <p14:tracePt t="176510" x="4948238" y="3476625"/>
          <p14:tracePt t="176546" x="4953000" y="3476625"/>
          <p14:tracePt t="176553" x="4957763" y="3476625"/>
          <p14:tracePt t="176565" x="4962525" y="3471863"/>
          <p14:tracePt t="176582" x="4981575" y="3471863"/>
          <p14:tracePt t="176599" x="5005388" y="3471863"/>
          <p14:tracePt t="176615" x="5029200" y="3471863"/>
          <p14:tracePt t="176632" x="5081588" y="3476625"/>
          <p14:tracePt t="176649" x="5119688" y="3476625"/>
          <p14:tracePt t="176665" x="5176838" y="3476625"/>
          <p14:tracePt t="176682" x="5281613" y="3471863"/>
          <p14:tracePt t="176699" x="5338763" y="3471863"/>
          <p14:tracePt t="176715" x="5400675" y="3462338"/>
          <p14:tracePt t="176732" x="5472113" y="3457575"/>
          <p14:tracePt t="176749" x="5510213" y="3457575"/>
          <p14:tracePt t="176765" x="5548313" y="3452813"/>
          <p14:tracePt t="176782" x="5591175" y="3448050"/>
          <p14:tracePt t="176799" x="5610225" y="3448050"/>
          <p14:tracePt t="176815" x="5619750" y="3448050"/>
          <p14:tracePt t="176832" x="5629275" y="3448050"/>
          <p14:tracePt t="177662" x="5653088" y="3448050"/>
          <p14:tracePt t="177669" x="5686425" y="3443288"/>
          <p14:tracePt t="177682" x="5719763" y="3438525"/>
          <p14:tracePt t="177698" x="5834063" y="3429000"/>
          <p14:tracePt t="177715" x="5900738" y="3429000"/>
          <p14:tracePt t="177732" x="5948363" y="3429000"/>
          <p14:tracePt t="177748" x="5991225" y="3429000"/>
          <p14:tracePt t="177765" x="6010275" y="3429000"/>
          <p14:tracePt t="177782" x="6024563" y="3429000"/>
          <p14:tracePt t="177798" x="6034088" y="3433763"/>
          <p14:tracePt t="177840" x="6038850" y="3433763"/>
          <p14:tracePt t="177883" x="6038850" y="3438525"/>
          <p14:tracePt t="177904" x="6043613" y="3438525"/>
          <p14:tracePt t="177919" x="6043613" y="3443288"/>
          <p14:tracePt t="177940" x="6048375" y="3443288"/>
          <p14:tracePt t="177969" x="6053138" y="3448050"/>
          <p14:tracePt t="177983" x="6062663" y="3448050"/>
          <p14:tracePt t="177991" x="6067425" y="3452813"/>
          <p14:tracePt t="177998" x="6076950" y="3457575"/>
          <p14:tracePt t="178015" x="6086475" y="3462338"/>
          <p14:tracePt t="178032" x="6110288" y="3471863"/>
          <p14:tracePt t="178048" x="6129338" y="3486150"/>
          <p14:tracePt t="178065" x="6138863" y="3486150"/>
          <p14:tracePt t="178082" x="6143625" y="3490913"/>
          <p14:tracePt t="178098" x="6148388" y="3495675"/>
          <p14:tracePt t="178115" x="6162675" y="3505200"/>
          <p14:tracePt t="178132" x="6167438" y="3509963"/>
          <p14:tracePt t="178148" x="6172200" y="3514725"/>
          <p14:tracePt t="178165" x="6176963" y="3519488"/>
          <p14:tracePt t="178198" x="6181725" y="3519488"/>
          <p14:tracePt t="178215" x="6186488" y="3524250"/>
          <p14:tracePt t="178232" x="6191250" y="3524250"/>
          <p14:tracePt t="178248" x="6205538" y="3533775"/>
          <p14:tracePt t="178265" x="6219825" y="3533775"/>
          <p14:tracePt t="178282" x="6234113" y="3533775"/>
          <p14:tracePt t="178298" x="6248400" y="3543300"/>
          <p14:tracePt t="178315" x="6253163" y="3543300"/>
          <p14:tracePt t="178332" x="6257925" y="3543300"/>
          <p14:tracePt t="178348" x="6262688" y="3543300"/>
          <p14:tracePt t="178365" x="6267450" y="3543300"/>
          <p14:tracePt t="178382" x="6276975" y="3543300"/>
          <p14:tracePt t="178398" x="6296025" y="3548063"/>
          <p14:tracePt t="178415" x="6305550" y="3548063"/>
          <p14:tracePt t="178432" x="6310313" y="3548063"/>
          <p14:tracePt t="178448" x="6315075" y="3552825"/>
          <p14:tracePt t="178465" x="6319838" y="3552825"/>
          <p14:tracePt t="178498" x="6319838" y="3557588"/>
          <p14:tracePt t="178515" x="6324600" y="3557588"/>
          <p14:tracePt t="178531" x="6324600" y="3562350"/>
          <p14:tracePt t="178548" x="6329363" y="3562350"/>
          <p14:tracePt t="178565" x="6334125" y="3562350"/>
          <p14:tracePt t="178598" x="6338888" y="3562350"/>
          <p14:tracePt t="178683" x="6343650" y="3562350"/>
          <p14:tracePt t="178727" x="6343650" y="3567113"/>
          <p14:tracePt t="179120" x="6372225" y="3562350"/>
          <p14:tracePt t="179127" x="6396038" y="3557588"/>
          <p14:tracePt t="179134" x="6424613" y="3548063"/>
          <p14:tracePt t="179148" x="6481763" y="3533775"/>
          <p14:tracePt t="179165" x="6515100" y="3524250"/>
          <p14:tracePt t="179181" x="6543675" y="3514725"/>
          <p14:tracePt t="179198" x="6557963" y="3514725"/>
          <p14:tracePt t="179234" x="6562725" y="3514725"/>
          <p14:tracePt t="179349" x="6557963" y="3514725"/>
          <p14:tracePt t="179371" x="6519863" y="3519488"/>
          <p14:tracePt t="179391" x="6477000" y="3514725"/>
          <p14:tracePt t="179406" x="6453188" y="3509963"/>
          <p14:tracePt t="179414" x="6443663" y="3500438"/>
          <p14:tracePt t="179431" x="6429375" y="3495675"/>
          <p14:tracePt t="179448" x="6400800" y="3490913"/>
          <p14:tracePt t="179464" x="6386513" y="3490913"/>
          <p14:tracePt t="179481" x="6343650" y="3481388"/>
          <p14:tracePt t="179498" x="6253163" y="3476625"/>
          <p14:tracePt t="179515" x="6091238" y="3471863"/>
          <p14:tracePt t="179531" x="5986463" y="3462338"/>
          <p14:tracePt t="179548" x="5872163" y="3452813"/>
          <p14:tracePt t="179565" x="5753100" y="3452813"/>
          <p14:tracePt t="179581" x="5715000" y="3452813"/>
          <p14:tracePt t="179598" x="5700713" y="3452813"/>
          <p14:tracePt t="179614" x="5695950" y="3452813"/>
          <p14:tracePt t="179648" x="5691188" y="3452813"/>
          <p14:tracePt t="182923" x="5643563" y="3457575"/>
          <p14:tracePt t="182931" x="5581650" y="3462338"/>
          <p14:tracePt t="182947" x="5429250" y="3476625"/>
          <p14:tracePt t="182963" x="5205413" y="3509963"/>
          <p14:tracePt t="182980" x="4891088" y="3538538"/>
          <p14:tracePt t="182997" x="4719638" y="3543300"/>
          <p14:tracePt t="183013" x="4576763" y="3548063"/>
          <p14:tracePt t="183030" x="4400550" y="3548063"/>
          <p14:tracePt t="183047" x="4305300" y="3548063"/>
          <p14:tracePt t="183063" x="4210050" y="3543300"/>
          <p14:tracePt t="183080" x="4090988" y="3529013"/>
          <p14:tracePt t="183097" x="4052888" y="3524250"/>
          <p14:tracePt t="183113" x="4010025" y="3514725"/>
          <p14:tracePt t="183130" x="3976688" y="3505200"/>
          <p14:tracePt t="183147" x="3957638" y="3505200"/>
          <p14:tracePt t="183163" x="3952875" y="3505200"/>
          <p14:tracePt t="183180" x="3948113" y="3505200"/>
          <p14:tracePt t="183197" x="3943350" y="3505200"/>
          <p14:tracePt t="183213" x="3924300" y="3514725"/>
          <p14:tracePt t="183230" x="3895725" y="3529013"/>
          <p14:tracePt t="183247" x="3876675" y="3533775"/>
          <p14:tracePt t="183263" x="3862388" y="3538538"/>
          <p14:tracePt t="183280" x="3848100" y="3543300"/>
          <p14:tracePt t="183297" x="3838575" y="3548063"/>
          <p14:tracePt t="183330" x="3833813" y="3548063"/>
          <p14:tracePt t="183380" x="3843338" y="3548063"/>
          <p14:tracePt t="183387" x="3843338" y="3543300"/>
          <p14:tracePt t="183397" x="3848100" y="3543300"/>
          <p14:tracePt t="183437" x="3895725" y="3524250"/>
          <p14:tracePt t="183444" x="3910013" y="3524250"/>
          <p14:tracePt t="183451" x="3938588" y="3519488"/>
          <p14:tracePt t="183463" x="3971925" y="3519488"/>
          <p14:tracePt t="183480" x="4038600" y="3514725"/>
          <p14:tracePt t="183496" x="4224338" y="3490913"/>
          <p14:tracePt t="183513" x="4338638" y="3481388"/>
          <p14:tracePt t="183530" x="4519613" y="3462338"/>
          <p14:tracePt t="183546" x="4633913" y="3452813"/>
          <p14:tracePt t="183563" x="4719638" y="3448050"/>
          <p14:tracePt t="183580" x="4829175" y="3443288"/>
          <p14:tracePt t="183597" x="4900613" y="3438525"/>
          <p14:tracePt t="183613" x="4967288" y="3438525"/>
          <p14:tracePt t="183630" x="5072063" y="3438525"/>
          <p14:tracePt t="183646" x="5148263" y="3438525"/>
          <p14:tracePt t="183663" x="5214938" y="3438525"/>
          <p14:tracePt t="183680" x="5295900" y="3443288"/>
          <p14:tracePt t="183696" x="5348288" y="3448050"/>
          <p14:tracePt t="183713" x="5400675" y="3448050"/>
          <p14:tracePt t="183730" x="5472113" y="3452813"/>
          <p14:tracePt t="183746" x="5510213" y="3457575"/>
          <p14:tracePt t="183763" x="5534025" y="3457575"/>
          <p14:tracePt t="183780" x="5562600" y="3462338"/>
          <p14:tracePt t="183796" x="5576888" y="3462338"/>
          <p14:tracePt t="183813" x="5586413" y="3467100"/>
          <p14:tracePt t="183830" x="5605463" y="3471863"/>
          <p14:tracePt t="183846" x="5629275" y="3471863"/>
          <p14:tracePt t="183863" x="5657850" y="3471863"/>
          <p14:tracePt t="183880" x="5719763" y="3486150"/>
          <p14:tracePt t="183896" x="5753100" y="3500438"/>
          <p14:tracePt t="183913" x="5795963" y="3509963"/>
          <p14:tracePt t="183930" x="5862638" y="3538538"/>
          <p14:tracePt t="183946" x="5910263" y="3557588"/>
          <p14:tracePt t="183963" x="5943600" y="3562350"/>
          <p14:tracePt t="183980" x="6015038" y="3581400"/>
          <p14:tracePt t="183996" x="6038850" y="3586163"/>
          <p14:tracePt t="184013" x="6062663" y="3590925"/>
          <p14:tracePt t="184030" x="6081713" y="3590925"/>
          <p14:tracePt t="184046" x="6086475" y="3590925"/>
          <p14:tracePt t="184063" x="6091238" y="3590925"/>
          <p14:tracePt t="184474" x="6119813" y="3581400"/>
          <p14:tracePt t="184481" x="6167438" y="3557588"/>
          <p14:tracePt t="184496" x="6272213" y="3524250"/>
          <p14:tracePt t="184513" x="6372225" y="3486150"/>
          <p14:tracePt t="184529" x="6434138" y="3471863"/>
          <p14:tracePt t="184546" x="6496050" y="3462338"/>
          <p14:tracePt t="184563" x="6529388" y="3452813"/>
          <p14:tracePt t="184579" x="6543675" y="3452813"/>
          <p14:tracePt t="184596" x="6557963" y="3452813"/>
          <p14:tracePt t="184629" x="6562725" y="3452813"/>
          <p14:tracePt t="184810" x="6567488" y="3452813"/>
          <p14:tracePt t="184817" x="6572250" y="3452813"/>
          <p14:tracePt t="184829" x="6577013" y="3452813"/>
          <p14:tracePt t="184846" x="6605588" y="3462338"/>
          <p14:tracePt t="184863" x="6634163" y="3462338"/>
          <p14:tracePt t="184879" x="6657975" y="3471863"/>
          <p14:tracePt t="184896" x="6681788" y="3486150"/>
          <p14:tracePt t="184913" x="6696075" y="3490913"/>
          <p14:tracePt t="184929" x="6705600" y="3495675"/>
          <p14:tracePt t="184946" x="6715125" y="3505200"/>
          <p14:tracePt t="184979" x="6719888" y="3505200"/>
          <p14:tracePt t="185002" x="6724650" y="3509963"/>
          <p14:tracePt t="185045" x="6724650" y="3514725"/>
          <p14:tracePt t="185095" x="6719888" y="3514725"/>
          <p14:tracePt t="185102" x="6715125" y="3519488"/>
          <p14:tracePt t="185112" x="6705600" y="3519488"/>
          <p14:tracePt t="185131" x="6672263" y="3514725"/>
          <p14:tracePt t="185146" x="6648450" y="3505200"/>
          <p14:tracePt t="185163" x="6634163" y="3500438"/>
          <p14:tracePt t="185179" x="6615113" y="3495675"/>
          <p14:tracePt t="185196" x="6548438" y="3490913"/>
          <p14:tracePt t="185213" x="6496050" y="3490913"/>
          <p14:tracePt t="185229" x="6448425" y="3486150"/>
          <p14:tracePt t="185246" x="6357938" y="3481388"/>
          <p14:tracePt t="185263" x="6286500" y="3481388"/>
          <p14:tracePt t="185279" x="6243638" y="3481388"/>
          <p14:tracePt t="185296" x="6196013" y="3476625"/>
          <p14:tracePt t="185313" x="6172200" y="3467100"/>
          <p14:tracePt t="185329" x="6157913" y="3467100"/>
          <p14:tracePt t="185346" x="6148388" y="3467100"/>
          <p14:tracePt t="185362" x="6138863" y="3467100"/>
          <p14:tracePt t="185379" x="6134100" y="3462338"/>
          <p14:tracePt t="185396" x="6129338" y="3462338"/>
          <p14:tracePt t="185439" x="6124575" y="3462338"/>
          <p14:tracePt t="185474" x="6119813" y="3462338"/>
          <p14:tracePt t="185625" x="6124575" y="3462338"/>
          <p14:tracePt t="185660" x="6129338" y="3462338"/>
          <p14:tracePt t="185704" x="6134100" y="3462338"/>
          <p14:tracePt t="185775" x="6143625" y="3462338"/>
          <p14:tracePt t="185839" x="6148388" y="3462338"/>
          <p14:tracePt t="185868" x="6148388" y="3467100"/>
          <p14:tracePt t="185968" x="6148388" y="3471863"/>
          <p14:tracePt t="186497" x="6138863" y="3471863"/>
          <p14:tracePt t="186511" x="6129338" y="3471863"/>
          <p14:tracePt t="186518" x="6124575" y="3467100"/>
          <p14:tracePt t="186529" x="6119813" y="3462338"/>
          <p14:tracePt t="186545" x="6105525" y="3462338"/>
          <p14:tracePt t="186562" x="6096000" y="3457575"/>
          <p14:tracePt t="186579" x="6086475" y="3452813"/>
          <p14:tracePt t="186595" x="6072188" y="3452813"/>
          <p14:tracePt t="186612" x="6043613" y="3448050"/>
          <p14:tracePt t="186629" x="6015038" y="3443288"/>
          <p14:tracePt t="186645" x="5995988" y="3443288"/>
          <p14:tracePt t="186662" x="5943600" y="3438525"/>
          <p14:tracePt t="186679" x="5915025" y="3438525"/>
          <p14:tracePt t="186695" x="5886450" y="3438525"/>
          <p14:tracePt t="186712" x="5857875" y="3429000"/>
          <p14:tracePt t="186729" x="5848350" y="3429000"/>
          <p14:tracePt t="186745" x="5843588" y="3429000"/>
          <p14:tracePt t="186783" x="5838825" y="3429000"/>
          <p14:tracePt t="186818" x="5834063" y="3429000"/>
          <p14:tracePt t="186890" x="5829300" y="3429000"/>
          <p14:tracePt t="186911" x="5824538" y="3429000"/>
          <p14:tracePt t="186926" x="5819775" y="3433763"/>
          <p14:tracePt t="186933" x="5815013" y="3433763"/>
          <p14:tracePt t="186945" x="5800725" y="3433763"/>
          <p14:tracePt t="186962" x="5772150" y="3443288"/>
          <p14:tracePt t="186979" x="5748338" y="3448050"/>
          <p14:tracePt t="186995" x="5719763" y="3452813"/>
          <p14:tracePt t="187012" x="5681663" y="3462338"/>
          <p14:tracePt t="187029" x="5653088" y="3471863"/>
          <p14:tracePt t="187045" x="5643563" y="3471863"/>
          <p14:tracePt t="187062" x="5629275" y="3476625"/>
          <p14:tracePt t="187079" x="5624513" y="3476625"/>
          <p14:tracePt t="187112" x="5619750" y="3476625"/>
          <p14:tracePt t="187133" x="5614988" y="3476625"/>
          <p14:tracePt t="191094" x="5557838" y="3481388"/>
          <p14:tracePt t="191101" x="5429250" y="3481388"/>
          <p14:tracePt t="191111" x="5281613" y="3486150"/>
          <p14:tracePt t="191127" x="4929188" y="3505200"/>
          <p14:tracePt t="191144" x="4319588" y="3500438"/>
          <p14:tracePt t="191161" x="3852863" y="3490913"/>
          <p14:tracePt t="191177" x="3471863" y="3462338"/>
          <p14:tracePt t="191194" x="3048000" y="3443288"/>
          <p14:tracePt t="191211" x="2862263" y="3438525"/>
          <p14:tracePt t="191227" x="2747963" y="3424238"/>
          <p14:tracePt t="191244" x="2647950" y="3405188"/>
          <p14:tracePt t="191261" x="2614613" y="3405188"/>
          <p14:tracePt t="191277" x="2586038" y="3400425"/>
          <p14:tracePt t="191294" x="2571750" y="3395663"/>
          <p14:tracePt t="191327" x="2566988" y="3395663"/>
          <p14:tracePt t="191823" x="2605088" y="3376613"/>
          <p14:tracePt t="191830" x="2676525" y="3343275"/>
          <p14:tracePt t="191844" x="2867025" y="3295650"/>
          <p14:tracePt t="191860" x="2943225" y="3276600"/>
          <p14:tracePt t="191877" x="3290888" y="3233738"/>
          <p14:tracePt t="191894" x="3519488" y="3209925"/>
          <p14:tracePt t="191910" x="3667125" y="3205163"/>
          <p14:tracePt t="191927" x="3795713" y="3205163"/>
          <p14:tracePt t="191944" x="3990975" y="3224213"/>
          <p14:tracePt t="191960" x="4090988" y="3233738"/>
          <p14:tracePt t="191977" x="4176713" y="3238500"/>
          <p14:tracePt t="191994" x="4281488" y="3243263"/>
          <p14:tracePt t="192010" x="4324350" y="3248025"/>
          <p14:tracePt t="192027" x="4357688" y="3248025"/>
          <p14:tracePt t="192044" x="4395788" y="3248025"/>
          <p14:tracePt t="192060" x="4405313" y="3248025"/>
          <p14:tracePt t="192077" x="4419600" y="3248025"/>
          <p14:tracePt t="192094" x="4443413" y="3248025"/>
          <p14:tracePt t="192110" x="4448175" y="3248025"/>
          <p14:tracePt t="192127" x="4467225" y="3248025"/>
          <p14:tracePt t="192144" x="4476750" y="3248025"/>
          <p14:tracePt t="192160" x="4491038" y="3243263"/>
          <p14:tracePt t="192177" x="4495800" y="3243263"/>
          <p14:tracePt t="192194" x="4500563" y="3243263"/>
          <p14:tracePt t="192210" x="4505325" y="3243263"/>
          <p14:tracePt t="192244" x="4510088" y="3243263"/>
          <p14:tracePt t="192309" x="4514850" y="3243263"/>
          <p14:tracePt t="192344" x="4519613" y="3243263"/>
          <p14:tracePt t="192380" x="4524375" y="3243263"/>
          <p14:tracePt t="192416" x="4524375" y="3248025"/>
          <p14:tracePt t="192452" x="4524375" y="3252788"/>
          <p14:tracePt t="192488" x="4524375" y="3257550"/>
          <p14:tracePt t="192552" x="4524375" y="3262313"/>
          <p14:tracePt t="192609" x="4519613" y="3267075"/>
          <p14:tracePt t="192623" x="4519613" y="3271838"/>
          <p14:tracePt t="192631" x="4514850" y="3271838"/>
          <p14:tracePt t="192659" x="4510088" y="3271838"/>
          <p14:tracePt t="192688" x="4510088" y="3276600"/>
          <p14:tracePt t="192695" x="4505325" y="3276600"/>
          <p14:tracePt t="192716" x="4500563" y="3276600"/>
          <p14:tracePt t="192788" x="4495800" y="3276600"/>
          <p14:tracePt t="192845" x="4486275" y="3276600"/>
          <p14:tracePt t="192917" x="4481513" y="3276600"/>
          <p14:tracePt t="193024" x="4481513" y="3271838"/>
          <p14:tracePt t="193152" x="4481513" y="3267075"/>
          <p14:tracePt t="193195" x="4476750" y="3267075"/>
          <p14:tracePt t="193202" x="4476750" y="3262313"/>
          <p14:tracePt t="193260" x="4471988" y="3262313"/>
          <p14:tracePt t="193410" x="4438650" y="3262313"/>
          <p14:tracePt t="193424" x="4419600" y="3262313"/>
          <p14:tracePt t="193431" x="4414838" y="3262313"/>
          <p14:tracePt t="193443" x="4410075" y="3262313"/>
          <p14:tracePt t="193460" x="4319588" y="3262313"/>
          <p14:tracePt t="193477" x="4229100" y="3262313"/>
          <p14:tracePt t="193493" x="4129088" y="3262313"/>
          <p14:tracePt t="193510" x="3952875" y="3271838"/>
          <p14:tracePt t="193526" x="3852863" y="3271838"/>
          <p14:tracePt t="193543" x="3757613" y="3271838"/>
          <p14:tracePt t="193560" x="3662363" y="3271838"/>
          <p14:tracePt t="193576" x="3619500" y="3271838"/>
          <p14:tracePt t="193593" x="3605213" y="3271838"/>
          <p14:tracePt t="193610" x="3595688" y="3271838"/>
          <p14:tracePt t="193660" x="3595688" y="3267075"/>
          <p14:tracePt t="193738" x="3600450" y="3267075"/>
          <p14:tracePt t="193760" x="3605213" y="3267075"/>
          <p14:tracePt t="193767" x="3609975" y="3267075"/>
          <p14:tracePt t="193796" x="3614738" y="3267075"/>
          <p14:tracePt t="193817" x="3619500" y="3267075"/>
          <p14:tracePt t="193831" x="3624263" y="3267075"/>
          <p14:tracePt t="193853" x="3629025" y="3267075"/>
          <p14:tracePt t="193917" x="3633788" y="3267075"/>
          <p14:tracePt t="194039" x="3638550" y="3271838"/>
          <p14:tracePt t="194218" x="3643313" y="3271838"/>
          <p14:tracePt t="194225" x="3643313" y="3276600"/>
          <p14:tracePt t="194532" x="3671888" y="3271838"/>
          <p14:tracePt t="194539" x="3695700" y="3267075"/>
          <p14:tracePt t="194546" x="3724275" y="3252788"/>
          <p14:tracePt t="194559" x="3757613" y="3248025"/>
          <p14:tracePt t="194576" x="3857625" y="3238500"/>
          <p14:tracePt t="194593" x="3919538" y="3233738"/>
          <p14:tracePt t="194609" x="3962400" y="3228975"/>
          <p14:tracePt t="194626" x="4067175" y="3219450"/>
          <p14:tracePt t="194643" x="4129088" y="3219450"/>
          <p14:tracePt t="194659" x="4191000" y="3214688"/>
          <p14:tracePt t="194676" x="4233863" y="3214688"/>
          <p14:tracePt t="194693" x="4248150" y="3214688"/>
          <p14:tracePt t="194709" x="4257675" y="3214688"/>
          <p14:tracePt t="194726" x="4262438" y="3219450"/>
          <p14:tracePt t="194759" x="4267200" y="3219450"/>
          <p14:tracePt t="194776" x="4271963" y="3219450"/>
          <p14:tracePt t="194793" x="4276725" y="3219450"/>
          <p14:tracePt t="194809" x="4291013" y="3224213"/>
          <p14:tracePt t="194826" x="4295775" y="3224213"/>
          <p14:tracePt t="194843" x="4305300" y="3228975"/>
          <p14:tracePt t="194859" x="4319588" y="3228975"/>
          <p14:tracePt t="194876" x="4343400" y="3233738"/>
          <p14:tracePt t="194893" x="4367213" y="3243263"/>
          <p14:tracePt t="194909" x="4386263" y="3248025"/>
          <p14:tracePt t="194926" x="4400550" y="3248025"/>
          <p14:tracePt t="194943" x="4405313" y="3252788"/>
          <p14:tracePt t="194976" x="4410075" y="3252788"/>
          <p14:tracePt t="195011" x="4414838" y="3252788"/>
          <p14:tracePt t="195040" x="4414838" y="3257550"/>
          <p14:tracePt t="195047" x="4419600" y="3257550"/>
          <p14:tracePt t="195197" x="4424363" y="3257550"/>
          <p14:tracePt t="198293" x="4491038" y="3228975"/>
          <p14:tracePt t="198300" x="4624388" y="3181350"/>
          <p14:tracePt t="198308" x="4791075" y="3143250"/>
          <p14:tracePt t="198325" x="5133975" y="3067050"/>
          <p14:tracePt t="198342" x="5491163" y="3033713"/>
          <p14:tracePt t="198358" x="6015038" y="3014663"/>
          <p14:tracePt t="198375" x="6324600" y="3019425"/>
          <p14:tracePt t="198392" x="6615113" y="3033713"/>
          <p14:tracePt t="198408" x="6986588" y="3057525"/>
          <p14:tracePt t="198425" x="7191375" y="3076575"/>
          <p14:tracePt t="198441" x="7329488" y="3100388"/>
          <p14:tracePt t="198458" x="7448550" y="3128963"/>
          <p14:tracePt t="198475" x="7481888" y="3133725"/>
          <p14:tracePt t="198491" x="7496175" y="3143250"/>
          <p14:tracePt t="198508" x="7500938" y="3148013"/>
          <p14:tracePt t="198525" x="7510463" y="3148013"/>
          <p14:tracePt t="198541" x="7510463" y="3152775"/>
          <p14:tracePt t="198593" x="7515225" y="3152775"/>
          <p14:tracePt t="198643" x="7524750" y="3157538"/>
          <p14:tracePt t="198650" x="7534275" y="3157538"/>
          <p14:tracePt t="198658" x="7548563" y="3157538"/>
          <p14:tracePt t="198675" x="7586663" y="3157538"/>
          <p14:tracePt t="198691" x="7624763" y="3157538"/>
          <p14:tracePt t="198708" x="7681913" y="3157538"/>
          <p14:tracePt t="198725" x="7715250" y="3152775"/>
          <p14:tracePt t="198741" x="7743825" y="3152775"/>
          <p14:tracePt t="198758" x="7781925" y="3148013"/>
          <p14:tracePt t="198775" x="7805738" y="3148013"/>
          <p14:tracePt t="198791" x="7815263" y="3148013"/>
          <p14:tracePt t="198808" x="7829550" y="3148013"/>
          <p14:tracePt t="198825" x="7839075" y="3148013"/>
          <p14:tracePt t="198841" x="7843838" y="3148013"/>
          <p14:tracePt t="198893" x="7843838" y="3152775"/>
          <p14:tracePt t="198907" x="7848600" y="3152775"/>
          <p14:tracePt t="198957" x="7843838" y="3162300"/>
          <p14:tracePt t="198979" x="7800975" y="3167063"/>
          <p14:tracePt t="198993" x="7743825" y="3162300"/>
          <p14:tracePt t="199000" x="7691438" y="3162300"/>
          <p14:tracePt t="199008" x="7600950" y="3167063"/>
          <p14:tracePt t="199025" x="7310438" y="3190875"/>
          <p14:tracePt t="199041" x="6900863" y="3224213"/>
          <p14:tracePt t="199058" x="6076950" y="3290888"/>
          <p14:tracePt t="199075" x="5467350" y="3338513"/>
          <p14:tracePt t="199091" x="4814888" y="3386138"/>
          <p14:tracePt t="199108" x="3971925" y="3505200"/>
          <p14:tracePt t="199125" x="3514725" y="3586163"/>
          <p14:tracePt t="199141" x="3248025" y="3614738"/>
          <p14:tracePt t="199158" x="3052763" y="3629025"/>
          <p14:tracePt t="199175" x="2986088" y="3624263"/>
          <p14:tracePt t="199191" x="2967038" y="3609975"/>
          <p14:tracePt t="199208" x="2952750" y="3609975"/>
          <p14:tracePt t="199537" x="2862263" y="3609975"/>
          <p14:tracePt t="199544" x="2724150" y="3629025"/>
          <p14:tracePt t="199558" x="2357438" y="3652838"/>
          <p14:tracePt t="199575" x="1914525" y="3671888"/>
          <p14:tracePt t="199591" x="1433513" y="3686175"/>
          <p14:tracePt t="199608" x="847725" y="3667125"/>
          <p14:tracePt t="199625" x="581025" y="3652838"/>
          <p14:tracePt t="199641" x="428625" y="3643313"/>
          <p14:tracePt t="199658" x="314325" y="3633788"/>
          <p14:tracePt t="199674" x="290513" y="3629025"/>
          <p14:tracePt t="199691" x="285750" y="3629025"/>
          <p14:tracePt t="199724" x="295275" y="3624263"/>
          <p14:tracePt t="199741" x="309563" y="3624263"/>
          <p14:tracePt t="199758" x="338138" y="3624263"/>
          <p14:tracePt t="199774" x="347663" y="3624263"/>
          <p14:tracePt t="199815" x="385763" y="3624263"/>
          <p14:tracePt t="199824" x="400050" y="3624263"/>
          <p14:tracePt t="199841" x="438150" y="3624263"/>
          <p14:tracePt t="199858" x="581025" y="3595688"/>
          <p14:tracePt t="199874" x="714375" y="3571875"/>
          <p14:tracePt t="199891" x="904875" y="3562350"/>
          <p14:tracePt t="199908" x="1147763" y="3543300"/>
          <p14:tracePt t="199924" x="1276350" y="3538538"/>
          <p14:tracePt t="199941" x="1409700" y="3533775"/>
          <p14:tracePt t="199958" x="1657350" y="3505200"/>
          <p14:tracePt t="199974" x="1852613" y="3486150"/>
          <p14:tracePt t="199991" x="2066925" y="3476625"/>
          <p14:tracePt t="200008" x="2338388" y="3476625"/>
          <p14:tracePt t="200024" x="2809875" y="3495675"/>
          <p14:tracePt t="200041" x="3143250" y="3524250"/>
          <p14:tracePt t="200058" x="3624263" y="3571875"/>
          <p14:tracePt t="200074" x="3895725" y="3609975"/>
          <p14:tracePt t="200091" x="4186238" y="3671888"/>
          <p14:tracePt t="200108" x="4638675" y="3824288"/>
          <p14:tracePt t="200423" x="4772025" y="3729038"/>
          <p14:tracePt t="200430" x="4938713" y="3624263"/>
          <p14:tracePt t="200441" x="5105400" y="3519488"/>
          <p14:tracePt t="200457" x="5514975" y="3352800"/>
          <p14:tracePt t="200474" x="6181725" y="3162300"/>
          <p14:tracePt t="200491" x="6629400" y="3062288"/>
          <p14:tracePt t="200507" x="7067550" y="3000375"/>
          <p14:tracePt t="200524" x="7467600" y="2967038"/>
          <p14:tracePt t="200541" x="7600950" y="2957513"/>
          <p14:tracePt t="200557" x="7677150" y="2957513"/>
          <p14:tracePt t="200574" x="7715250" y="2957513"/>
          <p14:tracePt t="200607" x="7720013" y="2957513"/>
          <p14:tracePt t="200624" x="7720013" y="2962275"/>
          <p14:tracePt t="200644" x="7720013" y="2967038"/>
          <p14:tracePt t="200666" x="7720013" y="2971800"/>
          <p14:tracePt t="200687" x="7720013" y="2976563"/>
          <p14:tracePt t="200716" x="7710488" y="2981325"/>
          <p14:tracePt t="200745" x="7705725" y="2986088"/>
          <p14:tracePt t="200752" x="7700963" y="2986088"/>
          <p14:tracePt t="200766" x="7696200" y="2986088"/>
          <p14:tracePt t="200788" x="7691438" y="2990850"/>
          <p14:tracePt t="200823" x="7691438" y="2995613"/>
          <p14:tracePt t="200830" x="7686675" y="2995613"/>
          <p14:tracePt t="200866" x="7681913" y="2995613"/>
          <p14:tracePt t="200902" x="7677150" y="2995613"/>
          <p14:tracePt t="200944" x="7672388" y="2995613"/>
          <p14:tracePt t="200966" x="7667625" y="2995613"/>
          <p14:tracePt t="200988" x="7662863" y="2995613"/>
          <p14:tracePt t="200995" x="7653338" y="2995613"/>
          <p14:tracePt t="201009" x="7648575" y="2995613"/>
          <p14:tracePt t="201024" x="7643813" y="2995613"/>
          <p14:tracePt t="201052" x="7600950" y="2986088"/>
          <p14:tracePt t="201059" x="7567613" y="2986088"/>
          <p14:tracePt t="201074" x="7424738" y="2986088"/>
          <p14:tracePt t="201091" x="7162800" y="3000375"/>
          <p14:tracePt t="201107" x="6834188" y="3019425"/>
          <p14:tracePt t="201124" x="6329363" y="3067050"/>
          <p14:tracePt t="201141" x="6034088" y="3090863"/>
          <p14:tracePt t="201157" x="5815013" y="3119438"/>
          <p14:tracePt t="201174" x="5505450" y="3162300"/>
          <p14:tracePt t="201191" x="5348288" y="3195638"/>
          <p14:tracePt t="201207" x="5219700" y="3205163"/>
          <p14:tracePt t="201224" x="5100638" y="3205163"/>
          <p14:tracePt t="201240" x="5062538" y="3200400"/>
          <p14:tracePt t="201257" x="5033963" y="3190875"/>
          <p14:tracePt t="201274" x="5033963" y="3186113"/>
          <p14:tracePt t="201874" x="4938713" y="3190875"/>
          <p14:tracePt t="201881" x="4748213" y="3214688"/>
          <p14:tracePt t="201890" x="4576763" y="3233738"/>
          <p14:tracePt t="201907" x="4143375" y="3276600"/>
          <p14:tracePt t="201924" x="3448050" y="3333750"/>
          <p14:tracePt t="201940" x="3005138" y="3348038"/>
          <p14:tracePt t="201957" x="2557463" y="3376613"/>
          <p14:tracePt t="201974" x="2062163" y="3400425"/>
          <p14:tracePt t="201990" x="1847850" y="3405188"/>
          <p14:tracePt t="202007" x="1724025" y="3419475"/>
          <p14:tracePt t="202024" x="1590675" y="3424238"/>
          <p14:tracePt t="202040" x="1547813" y="3433763"/>
          <p14:tracePt t="202057" x="1528763" y="3433763"/>
          <p14:tracePt t="202074" x="1528763" y="3438525"/>
          <p14:tracePt t="202090" x="1524000" y="3438525"/>
          <p14:tracePt t="202107" x="1524000" y="3443288"/>
          <p14:tracePt t="202124" x="1524000" y="3448050"/>
          <p14:tracePt t="202140" x="1524000" y="3452813"/>
          <p14:tracePt t="202157" x="1524000" y="3457575"/>
          <p14:tracePt t="202174" x="1524000" y="3462338"/>
          <p14:tracePt t="202190" x="1524000" y="3467100"/>
          <p14:tracePt t="202207" x="1514475" y="3471863"/>
          <p14:tracePt t="202224" x="1500188" y="3476625"/>
          <p14:tracePt t="202240" x="1485900" y="3490913"/>
          <p14:tracePt t="202257" x="1476375" y="3495675"/>
          <p14:tracePt t="202273" x="1466850" y="3495675"/>
          <p14:tracePt t="202290" x="1462088" y="3495675"/>
          <p14:tracePt t="202324" x="1457325" y="3495675"/>
          <p14:tracePt t="202546" x="1462088" y="3495675"/>
          <p14:tracePt t="202611" x="1462088" y="3490913"/>
          <p14:tracePt t="202624" x="1471613" y="3490913"/>
          <p14:tracePt t="202639" x="1471613" y="3486150"/>
          <p14:tracePt t="202668" x="1476375" y="3481388"/>
          <p14:tracePt t="202739" x="1495425" y="3467100"/>
          <p14:tracePt t="202746" x="1495425" y="3462338"/>
          <p14:tracePt t="202760" x="1504950" y="3462338"/>
          <p14:tracePt t="202774" x="1509713" y="3462338"/>
          <p14:tracePt t="202790" x="1514475" y="3467100"/>
          <p14:tracePt t="202807" x="1524000" y="3467100"/>
          <p14:tracePt t="202823" x="1538288" y="3471863"/>
          <p14:tracePt t="202840" x="1543050" y="3476625"/>
          <p14:tracePt t="202857" x="1547813" y="3481388"/>
          <p14:tracePt t="202873" x="1552575" y="3486150"/>
          <p14:tracePt t="202890" x="1557338" y="3490913"/>
          <p14:tracePt t="202925" x="1562100" y="3490913"/>
          <p14:tracePt t="202940" x="1562100" y="3495675"/>
          <p14:tracePt t="202968" x="1562100" y="3500438"/>
          <p14:tracePt t="204140" x="1576388" y="3500438"/>
          <p14:tracePt t="204155" x="1604963" y="3500438"/>
          <p14:tracePt t="204161" x="1628775" y="3500438"/>
          <p14:tracePt t="204173" x="1643063" y="3500438"/>
          <p14:tracePt t="204190" x="1743075" y="3490913"/>
          <p14:tracePt t="204206" x="1824038" y="3486150"/>
          <p14:tracePt t="204223" x="1909763" y="3481388"/>
          <p14:tracePt t="204240" x="2100263" y="3471863"/>
          <p14:tracePt t="204256" x="2247900" y="3471863"/>
          <p14:tracePt t="204273" x="2395538" y="3476625"/>
          <p14:tracePt t="204290" x="2562225" y="3486150"/>
          <p14:tracePt t="204306" x="2643188" y="3495675"/>
          <p14:tracePt t="204323" x="2705100" y="3500438"/>
          <p14:tracePt t="204340" x="2781300" y="3500438"/>
          <p14:tracePt t="204356" x="2828925" y="3505200"/>
          <p14:tracePt t="204373" x="2876550" y="3505200"/>
          <p14:tracePt t="204389" x="2928938" y="3505200"/>
          <p14:tracePt t="204406" x="2995613" y="3509963"/>
          <p14:tracePt t="204423" x="3019425" y="3509963"/>
          <p14:tracePt t="204439" x="3048000" y="3509963"/>
          <p14:tracePt t="204456" x="3081338" y="3505200"/>
          <p14:tracePt t="204473" x="3100388" y="3500438"/>
          <p14:tracePt t="204489" x="3119438" y="3500438"/>
          <p14:tracePt t="204506" x="3128963" y="3500438"/>
          <p14:tracePt t="204523" x="3133725" y="3500438"/>
          <p14:tracePt t="204556" x="3138488" y="3500438"/>
          <p14:tracePt t="204612" x="3143250" y="3500438"/>
          <p14:tracePt t="208345" x="3119438" y="3509963"/>
          <p14:tracePt t="208351" x="3052763" y="3524250"/>
          <p14:tracePt t="208358" x="2971800" y="3543300"/>
          <p14:tracePt t="208371" x="2881313" y="3571875"/>
          <p14:tracePt t="208388" x="2557463" y="3652838"/>
          <p14:tracePt t="208405" x="2366963" y="3700463"/>
          <p14:tracePt t="208421" x="2166938" y="3738563"/>
          <p14:tracePt t="208438" x="1947863" y="3767138"/>
          <p14:tracePt t="208455" x="1809750" y="3771900"/>
          <p14:tracePt t="208471" x="1671638" y="3771900"/>
          <p14:tracePt t="208488" x="1485900" y="3752850"/>
          <p14:tracePt t="208505" x="1371600" y="3729038"/>
          <p14:tracePt t="208521" x="1276350" y="3709988"/>
          <p14:tracePt t="208538" x="1138238" y="3657600"/>
          <p14:tracePt t="208555" x="1076325" y="3629025"/>
          <p14:tracePt t="208571" x="1019175" y="3609975"/>
          <p14:tracePt t="208588" x="981075" y="3586163"/>
          <p14:tracePt t="208605" x="962025" y="3581400"/>
          <p14:tracePt t="208621" x="962025" y="3576638"/>
          <p14:tracePt t="208638" x="957263" y="3576638"/>
          <p14:tracePt t="208655" x="957263" y="3571875"/>
          <p14:tracePt t="208688" x="966788" y="3562350"/>
          <p14:tracePt t="208705" x="976313" y="3552825"/>
          <p14:tracePt t="208721" x="981075" y="3548063"/>
          <p14:tracePt t="208738" x="995363" y="3543300"/>
          <p14:tracePt t="208755" x="1004888" y="3538538"/>
          <p14:tracePt t="208771" x="1009650" y="3538538"/>
          <p14:tracePt t="208788" x="1047750" y="3538538"/>
          <p14:tracePt t="208805" x="1066800" y="3533775"/>
          <p14:tracePt t="208821" x="1162050" y="3533775"/>
          <p14:tracePt t="208838" x="1228725" y="3529013"/>
          <p14:tracePt t="208855" x="1276350" y="3524250"/>
          <p14:tracePt t="208871" x="1319213" y="3524250"/>
          <p14:tracePt t="208888" x="1366838" y="3519488"/>
          <p14:tracePt t="208905" x="1400175" y="3519488"/>
          <p14:tracePt t="208921" x="1414463" y="3519488"/>
          <p14:tracePt t="208938" x="1438275" y="3519488"/>
          <p14:tracePt t="208955" x="1443038" y="3519488"/>
          <p14:tracePt t="209002" x="1452563" y="3519488"/>
          <p14:tracePt t="209116" x="1452563" y="3524250"/>
          <p14:tracePt t="209189" x="1452563" y="3529013"/>
          <p14:tracePt t="209231" x="1457325" y="3529013"/>
          <p14:tracePt t="209245" x="1466850" y="3529013"/>
          <p14:tracePt t="209252" x="1476375" y="3529013"/>
          <p14:tracePt t="209259" x="1490663" y="3529013"/>
          <p14:tracePt t="209271" x="1509713" y="3529013"/>
          <p14:tracePt t="209288" x="1581150" y="3529013"/>
          <p14:tracePt t="209304" x="1633538" y="3524250"/>
          <p14:tracePt t="209321" x="1681163" y="3519488"/>
          <p14:tracePt t="209338" x="1747838" y="3514725"/>
          <p14:tracePt t="209354" x="1809750" y="3509963"/>
          <p14:tracePt t="209371" x="1862138" y="3495675"/>
          <p14:tracePt t="209388" x="1900238" y="3495675"/>
          <p14:tracePt t="209404" x="1933575" y="3490913"/>
          <p14:tracePt t="209421" x="1971675" y="3486150"/>
          <p14:tracePt t="209438" x="1990725" y="3486150"/>
          <p14:tracePt t="209454" x="1995488" y="3486150"/>
          <p14:tracePt t="209471" x="2000250" y="3486150"/>
          <p14:tracePt t="209504" x="2000250" y="3490913"/>
          <p14:tracePt t="209521" x="2005013" y="3490913"/>
          <p14:tracePt t="209538" x="2005013" y="3495675"/>
          <p14:tracePt t="209554" x="2009775" y="3495675"/>
          <p14:tracePt t="209571" x="2009775" y="3505200"/>
          <p14:tracePt t="209610" x="2009775" y="3509963"/>
          <p14:tracePt t="209717" x="2009775" y="3514725"/>
          <p14:tracePt t="209760" x="2014538" y="3514725"/>
          <p14:tracePt t="209824" x="2019300" y="3514725"/>
          <p14:tracePt t="209888" x="2019300" y="3524250"/>
          <p14:tracePt t="209960" x="2019300" y="3529013"/>
          <p14:tracePt t="210060" x="2019300" y="3533775"/>
          <p14:tracePt t="216438" x="2114550" y="3533775"/>
          <p14:tracePt t="216445" x="2176463" y="3533775"/>
          <p14:tracePt t="216452" x="2243138" y="3533775"/>
          <p14:tracePt t="216469" x="2376488" y="3548063"/>
          <p14:tracePt t="216486" x="2514600" y="3557588"/>
          <p14:tracePt t="216502" x="2686050" y="3595688"/>
          <p14:tracePt t="216519" x="2843213" y="3614738"/>
          <p14:tracePt t="216535" x="2947988" y="3629025"/>
          <p14:tracePt t="216552" x="3057525" y="3657600"/>
          <p14:tracePt t="216569" x="3124200" y="3667125"/>
          <p14:tracePt t="216585" x="3181350" y="3671888"/>
          <p14:tracePt t="216602" x="3238500" y="3681413"/>
          <p14:tracePt t="216619" x="3328988" y="3705225"/>
          <p14:tracePt t="216635" x="3381375" y="3714750"/>
          <p14:tracePt t="216652" x="3457575" y="3733800"/>
          <p14:tracePt t="216669" x="3495675" y="3748088"/>
          <p14:tracePt t="216685" x="3519488" y="3748088"/>
          <p14:tracePt t="216702" x="3543300" y="3752850"/>
          <p14:tracePt t="216719" x="3548063" y="3752850"/>
          <p14:tracePt t="217081" x="3624263" y="3719513"/>
          <p14:tracePt t="217088" x="3757613" y="3662363"/>
          <p14:tracePt t="217102" x="4048125" y="3567113"/>
          <p14:tracePt t="217119" x="4405313" y="3481388"/>
          <p14:tracePt t="217135" x="4795838" y="3419475"/>
          <p14:tracePt t="217152" x="5357813" y="3333750"/>
          <p14:tracePt t="217168" x="5653088" y="3295650"/>
          <p14:tracePt t="217185" x="5867400" y="3252788"/>
          <p14:tracePt t="217202" x="6019800" y="3219450"/>
          <p14:tracePt t="217218" x="6062663" y="3209925"/>
          <p14:tracePt t="217235" x="6081713" y="3205163"/>
          <p14:tracePt t="217252" x="6086475" y="3205163"/>
          <p14:tracePt t="217288" x="6076950" y="3205163"/>
          <p14:tracePt t="217302" x="6072188" y="3205163"/>
          <p14:tracePt t="217318" x="6019800" y="3205163"/>
          <p14:tracePt t="217335" x="5976938" y="3200400"/>
          <p14:tracePt t="217352" x="5857875" y="3176588"/>
          <p14:tracePt t="217368" x="5772150" y="3152775"/>
          <p14:tracePt t="217385" x="5667375" y="3124200"/>
          <p14:tracePt t="217402" x="5548313" y="3105150"/>
          <p14:tracePt t="217418" x="5410200" y="3081338"/>
          <p14:tracePt t="217435" x="5343525" y="3067050"/>
          <p14:tracePt t="217452" x="5295900" y="3067050"/>
          <p14:tracePt t="217468" x="5257800" y="3067050"/>
          <p14:tracePt t="217485" x="5238750" y="3076575"/>
          <p14:tracePt t="217502" x="5219700" y="3081338"/>
          <p14:tracePt t="217518" x="5172075" y="3109913"/>
          <p14:tracePt t="217535" x="5143500" y="3128963"/>
          <p14:tracePt t="217552" x="5086350" y="3152775"/>
          <p14:tracePt t="217568" x="5005388" y="3171825"/>
          <p14:tracePt t="217585" x="4953000" y="3181350"/>
          <p14:tracePt t="217602" x="4895850" y="3200400"/>
          <p14:tracePt t="217618" x="4800600" y="3228975"/>
          <p14:tracePt t="217635" x="4743450" y="3248025"/>
          <p14:tracePt t="217652" x="4691063" y="3262313"/>
          <p14:tracePt t="217668" x="4648200" y="3267075"/>
          <p14:tracePt t="217685" x="4624388" y="3267075"/>
          <p14:tracePt t="217702" x="4614863" y="3267075"/>
          <p14:tracePt t="217718" x="4605338" y="3267075"/>
          <p14:tracePt t="217752" x="4595813" y="3267075"/>
          <p14:tracePt t="217774" x="4591050" y="3267075"/>
          <p14:tracePt t="217785" x="4591050" y="3262313"/>
          <p14:tracePt t="217869" x="4586288" y="3257550"/>
          <p14:tracePt t="217882" x="4581525" y="3257550"/>
          <p14:tracePt t="217889" x="4576763" y="3257550"/>
          <p14:tracePt t="217903" x="4567238" y="3257550"/>
          <p14:tracePt t="217918" x="4562475" y="3252788"/>
          <p14:tracePt t="217935" x="4552950" y="3252788"/>
          <p14:tracePt t="217952" x="4548188" y="3248025"/>
          <p14:tracePt t="217968" x="4538663" y="3243263"/>
          <p14:tracePt t="217985" x="4533900" y="3238500"/>
          <p14:tracePt t="218001" x="4529138" y="3238500"/>
          <p14:tracePt t="218018" x="4524375" y="3233738"/>
          <p14:tracePt t="218051" x="4519613" y="3233738"/>
          <p14:tracePt t="218068" x="4519613" y="3228975"/>
          <p14:tracePt t="218103" x="4524375" y="3228975"/>
          <p14:tracePt t="218110" x="4524375" y="3224213"/>
          <p14:tracePt t="218161" x="4567238" y="3205163"/>
          <p14:tracePt t="218169" x="4576763" y="3205163"/>
          <p14:tracePt t="218175" x="4586288" y="3205163"/>
          <p14:tracePt t="218185" x="4600575" y="3205163"/>
          <p14:tracePt t="218201" x="4619625" y="3205163"/>
          <p14:tracePt t="218218" x="4643438" y="3205163"/>
          <p14:tracePt t="218235" x="4652963" y="3205163"/>
          <p14:tracePt t="218268" x="4662488" y="3209925"/>
          <p14:tracePt t="218301" x="4662488" y="3214688"/>
          <p14:tracePt t="218318" x="4667250" y="3214688"/>
          <p14:tracePt t="218640" x="4767263" y="3205163"/>
          <p14:tracePt t="218647" x="4791075" y="3200400"/>
          <p14:tracePt t="218654" x="4829175" y="3195638"/>
          <p14:tracePt t="218668" x="4900613" y="3181350"/>
          <p14:tracePt t="218685" x="4962525" y="3171825"/>
          <p14:tracePt t="218701" x="5000625" y="3167063"/>
          <p14:tracePt t="218718" x="5038725" y="3162300"/>
          <p14:tracePt t="218735" x="5062538" y="3162300"/>
          <p14:tracePt t="218751" x="5072063" y="3162300"/>
          <p14:tracePt t="218768" x="5091113" y="3162300"/>
          <p14:tracePt t="218785" x="5095875" y="3162300"/>
          <p14:tracePt t="218801" x="5100638" y="3162300"/>
          <p14:tracePt t="218818" x="5105400" y="3162300"/>
          <p14:tracePt t="218835" x="5114925" y="3162300"/>
          <p14:tracePt t="218851" x="5119688" y="3162300"/>
          <p14:tracePt t="218868" x="5129213" y="3162300"/>
          <p14:tracePt t="218885" x="5138738" y="3162300"/>
          <p14:tracePt t="218901" x="5148263" y="3162300"/>
          <p14:tracePt t="218918" x="5153025" y="3162300"/>
          <p14:tracePt t="218934" x="5157788" y="3162300"/>
          <p14:tracePt t="218976" x="5162550" y="3162300"/>
          <p14:tracePt t="218998" x="5167313" y="3162300"/>
          <p14:tracePt t="219033" x="5167313" y="3167063"/>
          <p14:tracePt t="219069" x="5172075" y="3167063"/>
          <p14:tracePt t="219090" x="5172075" y="3171825"/>
          <p14:tracePt t="219104" x="5176838" y="3171825"/>
          <p14:tracePt t="219126" x="5176838" y="3176588"/>
          <p14:tracePt t="219698" x="5153025" y="3176588"/>
          <p14:tracePt t="219705" x="5148263" y="3176588"/>
          <p14:tracePt t="219718" x="5143500" y="3176588"/>
          <p14:tracePt t="219734" x="5133975" y="3176588"/>
          <p14:tracePt t="219751" x="5124450" y="3176588"/>
          <p14:tracePt t="219768" x="5119688" y="3176588"/>
          <p14:tracePt t="219806" x="5114925" y="3176588"/>
          <p14:tracePt t="219819" x="5110163" y="3176588"/>
          <p14:tracePt t="219834" x="5110163" y="3181350"/>
          <p14:tracePt t="219851" x="5105400" y="3181350"/>
          <p14:tracePt t="219868" x="5095875" y="3190875"/>
          <p14:tracePt t="219884" x="5091113" y="3200400"/>
          <p14:tracePt t="219901" x="5091113" y="3205163"/>
          <p14:tracePt t="219917" x="5086350" y="3214688"/>
          <p14:tracePt t="219934" x="5086350" y="3224213"/>
          <p14:tracePt t="219951" x="5086350" y="3228975"/>
          <p14:tracePt t="219998" x="5114925" y="3238500"/>
          <p14:tracePt t="220005" x="5124450" y="3248025"/>
          <p14:tracePt t="220018" x="5153025" y="3252788"/>
          <p14:tracePt t="220034" x="5248275" y="3281363"/>
          <p14:tracePt t="220051" x="5310188" y="3305175"/>
          <p14:tracePt t="220067" x="5386388" y="3319463"/>
          <p14:tracePt t="220084" x="5543550" y="3352800"/>
          <p14:tracePt t="220101" x="5638800" y="3367088"/>
          <p14:tracePt t="220117" x="5748338" y="3381375"/>
          <p14:tracePt t="220134" x="5876925" y="3400425"/>
          <p14:tracePt t="220151" x="5938838" y="3409950"/>
          <p14:tracePt t="220167" x="5981700" y="3414713"/>
          <p14:tracePt t="220184" x="6024563" y="3424238"/>
          <p14:tracePt t="220201" x="6038850" y="3424238"/>
          <p14:tracePt t="220217" x="6043613" y="3429000"/>
          <p14:tracePt t="220234" x="6048375" y="3429000"/>
          <p14:tracePt t="220251" x="6048375" y="3433763"/>
          <p14:tracePt t="220267" x="6048375" y="3438525"/>
          <p14:tracePt t="220284" x="6048375" y="3443288"/>
          <p14:tracePt t="220301" x="6048375" y="3448050"/>
          <p14:tracePt t="220334" x="6043613" y="3457575"/>
          <p14:tracePt t="220351" x="6024563" y="3462338"/>
          <p14:tracePt t="220367" x="6019800" y="3462338"/>
          <p14:tracePt t="220384" x="5995988" y="3462338"/>
          <p14:tracePt t="220401" x="5986463" y="3462338"/>
          <p14:tracePt t="220417" x="5981700" y="3462338"/>
          <p14:tracePt t="220434" x="5967413" y="3462338"/>
          <p14:tracePt t="220451" x="5957888" y="3462338"/>
          <p14:tracePt t="220484" x="5953125" y="3462338"/>
          <p14:tracePt t="220527" x="5948363" y="3462338"/>
          <p14:tracePt t="220649" x="5953125" y="3462338"/>
          <p14:tracePt t="220677" x="5957888" y="3462338"/>
          <p14:tracePt t="220713" x="5967413" y="3462338"/>
          <p14:tracePt t="220749" x="5972175" y="3462338"/>
          <p14:tracePt t="220820" x="5976938" y="3462338"/>
          <p14:tracePt t="223079" x="5972175" y="3462338"/>
          <p14:tracePt t="223087" x="5967413" y="3462338"/>
          <p14:tracePt t="223100" x="5943600" y="3462338"/>
          <p14:tracePt t="223117" x="5853113" y="3452813"/>
          <p14:tracePt t="223133" x="5772150" y="3438525"/>
          <p14:tracePt t="223150" x="5657850" y="3429000"/>
          <p14:tracePt t="223166" x="5500688" y="3419475"/>
          <p14:tracePt t="223183" x="5381625" y="3419475"/>
          <p14:tracePt t="223200" x="5276850" y="3429000"/>
          <p14:tracePt t="223216" x="5167313" y="3448050"/>
          <p14:tracePt t="223233" x="5091113" y="3471863"/>
          <p14:tracePt t="223250" x="5014913" y="3495675"/>
          <p14:tracePt t="223266" x="4910138" y="3538538"/>
          <p14:tracePt t="223283" x="4843463" y="3571875"/>
          <p14:tracePt t="223300" x="4767263" y="3609975"/>
          <p14:tracePt t="223316" x="4657725" y="3657600"/>
          <p14:tracePt t="223333" x="4586288" y="3686175"/>
          <p14:tracePt t="223350" x="4510088" y="3724275"/>
          <p14:tracePt t="223366" x="4395788" y="3767138"/>
          <p14:tracePt t="223383" x="4329113" y="3790950"/>
          <p14:tracePt t="223400" x="4271963" y="3814763"/>
          <p14:tracePt t="223416" x="4248150" y="3829050"/>
          <p14:tracePt t="225754" x="4186238" y="3848100"/>
          <p14:tracePt t="225761" x="4129088" y="3871913"/>
          <p14:tracePt t="225768" x="4067175" y="3905250"/>
          <p14:tracePt t="225782" x="3881438" y="4000500"/>
          <p14:tracePt t="225799" x="3676650" y="4124325"/>
          <p14:tracePt t="225816" x="3443288" y="4238625"/>
          <p14:tracePt t="225832" x="3176588" y="4395788"/>
          <p14:tracePt t="225849" x="3038475" y="4481513"/>
          <p14:tracePt t="225866" x="2924175" y="4543425"/>
          <p14:tracePt t="225882" x="2819400" y="4605338"/>
          <p14:tracePt t="225899" x="2757488" y="4638675"/>
          <p14:tracePt t="225916" x="2695575" y="4667250"/>
          <p14:tracePt t="225932" x="2600325" y="4705350"/>
          <p14:tracePt t="225949" x="2543175" y="4738688"/>
          <p14:tracePt t="225966" x="2505075" y="4767263"/>
          <p14:tracePt t="225982" x="2466975" y="4781550"/>
          <p14:tracePt t="225999" x="2424113" y="4800600"/>
          <p14:tracePt t="226015" x="2395538" y="4810125"/>
          <p14:tracePt t="226032" x="2357438" y="4819650"/>
          <p14:tracePt t="226049" x="2333625" y="4829175"/>
          <p14:tracePt t="226065" x="2314575" y="4833938"/>
          <p14:tracePt t="226082" x="2290763" y="4843463"/>
          <p14:tracePt t="226099" x="2281238" y="4843463"/>
          <p14:tracePt t="226115" x="2271713" y="4843463"/>
          <p14:tracePt t="226132" x="2257425" y="4843463"/>
          <p14:tracePt t="226149" x="2247900" y="4843463"/>
          <p14:tracePt t="226165" x="2228850" y="4843463"/>
          <p14:tracePt t="226182" x="2190750" y="4843463"/>
          <p14:tracePt t="226199" x="2166938" y="4843463"/>
          <p14:tracePt t="226215" x="2143125" y="4843463"/>
          <p14:tracePt t="226232" x="2114550" y="4833938"/>
          <p14:tracePt t="226249" x="2085975" y="4829175"/>
          <p14:tracePt t="226265" x="2066925" y="4824413"/>
          <p14:tracePt t="226282" x="2028825" y="4824413"/>
          <p14:tracePt t="226299" x="2005013" y="4814888"/>
          <p14:tracePt t="226315" x="1985963" y="4810125"/>
          <p14:tracePt t="226332" x="1971675" y="4805363"/>
          <p14:tracePt t="226349" x="1966913" y="4800600"/>
          <p14:tracePt t="226365" x="1962150" y="4795838"/>
          <p14:tracePt t="226382" x="1957388" y="4786313"/>
          <p14:tracePt t="226399" x="1952625" y="4762500"/>
          <p14:tracePt t="226415" x="1952625" y="4757738"/>
          <p14:tracePt t="226432" x="1952625" y="4748213"/>
          <p14:tracePt t="226433" x="1952625" y="4738688"/>
          <p14:tracePt t="226449" x="1952625" y="4729163"/>
          <p14:tracePt t="226465" x="1957388" y="4719638"/>
          <p14:tracePt t="226482" x="1962150" y="4705350"/>
          <p14:tracePt t="226499" x="1962150" y="4695825"/>
          <p14:tracePt t="226515" x="1962150" y="4686300"/>
          <p14:tracePt t="226532" x="1962150" y="4681538"/>
          <p14:tracePt t="226549" x="1966913" y="4672013"/>
          <p14:tracePt t="226582" x="1966913" y="4667250"/>
          <p14:tracePt t="226704" x="1966913" y="4672013"/>
          <p14:tracePt t="226712" x="1962150" y="4676775"/>
          <p14:tracePt t="226719" x="1962150" y="4681538"/>
          <p14:tracePt t="226732" x="1962150" y="4686300"/>
          <p14:tracePt t="226748" x="1962150" y="4691063"/>
          <p14:tracePt t="226765" x="1957388" y="4695825"/>
          <p14:tracePt t="226782" x="1957388" y="4700588"/>
          <p14:tracePt t="226826" x="1957388" y="4705350"/>
          <p14:tracePt t="226862" x="1957388" y="4710113"/>
          <p14:tracePt t="227234" x="1933575" y="4710113"/>
          <p14:tracePt t="227241" x="1881188" y="4710113"/>
          <p14:tracePt t="227248" x="1838325" y="4710113"/>
          <p14:tracePt t="227265" x="1747838" y="4705350"/>
          <p14:tracePt t="227282" x="1657350" y="4695825"/>
          <p14:tracePt t="227298" x="1543050" y="4686300"/>
          <p14:tracePt t="227315" x="1495425" y="4672013"/>
          <p14:tracePt t="227332" x="1466850" y="4662488"/>
          <p14:tracePt t="227348" x="1443038" y="4657725"/>
          <p14:tracePt t="227365" x="1438275" y="4657725"/>
          <p14:tracePt t="227382" x="1438275" y="4652963"/>
          <p14:tracePt t="227398" x="1438275" y="4648200"/>
          <p14:tracePt t="227415" x="1438275" y="4643438"/>
          <p14:tracePt t="227448" x="1452563" y="4633913"/>
          <p14:tracePt t="227465" x="1457325" y="4633913"/>
          <p14:tracePt t="227482" x="1462088" y="4633913"/>
          <p14:tracePt t="227498" x="1490663" y="4638675"/>
          <p14:tracePt t="227515" x="1528763" y="4643438"/>
          <p14:tracePt t="227532" x="1585913" y="4643438"/>
          <p14:tracePt t="227548" x="1643063" y="4633913"/>
          <p14:tracePt t="227565" x="1738313" y="4624388"/>
          <p14:tracePt t="227582" x="1809750" y="4619625"/>
          <p14:tracePt t="227598" x="1895475" y="4619625"/>
          <p14:tracePt t="227615" x="1919288" y="4619625"/>
          <p14:tracePt t="227632" x="1933575" y="4619625"/>
          <p14:tracePt t="227648" x="1943100" y="4619625"/>
          <p14:tracePt t="227706" x="1952625" y="4619625"/>
          <p14:tracePt t="227978" x="1952625" y="4624388"/>
          <p14:tracePt t="228013" x="1952625" y="4629150"/>
          <p14:tracePt t="228049" x="1952625" y="4633913"/>
          <p14:tracePt t="228685" x="1957388" y="4633913"/>
          <p14:tracePt t="228986" x="1957388" y="4629150"/>
          <p14:tracePt t="229021" x="1957388" y="4624388"/>
          <p14:tracePt t="229286" x="1957388" y="4619625"/>
          <p14:tracePt t="230658" x="1957388" y="4614863"/>
          <p14:tracePt t="230730" x="1957388" y="4610100"/>
          <p14:tracePt t="231846" x="1957388" y="4605338"/>
          <p14:tracePt t="234148" x="1957388" y="4595813"/>
          <p14:tracePt t="234155" x="1990725" y="4591050"/>
          <p14:tracePt t="234163" x="2024063" y="4581525"/>
          <p14:tracePt t="234179" x="2105025" y="4567238"/>
          <p14:tracePt t="234196" x="2195513" y="4557713"/>
          <p14:tracePt t="234213" x="2352675" y="4533900"/>
          <p14:tracePt t="234229" x="2438400" y="4529138"/>
          <p14:tracePt t="234246" x="2519363" y="4519613"/>
          <p14:tracePt t="234263" x="2609850" y="4514850"/>
          <p14:tracePt t="234279" x="2652713" y="4514850"/>
          <p14:tracePt t="234296" x="2686050" y="4514850"/>
          <p14:tracePt t="234313" x="2709863" y="4514850"/>
          <p14:tracePt t="234329" x="2719388" y="4514850"/>
          <p14:tracePt t="234346" x="2724150" y="4514850"/>
          <p14:tracePt t="234398" x="2728913" y="4514850"/>
          <p14:tracePt t="234448" x="2728913" y="4519613"/>
          <p14:tracePt t="234477" x="2738438" y="4519613"/>
          <p14:tracePt t="234491" x="2738438" y="4524375"/>
          <p14:tracePt t="234498" x="2743200" y="4524375"/>
          <p14:tracePt t="234512" x="2752725" y="4529138"/>
          <p14:tracePt t="234529" x="2757488" y="4533900"/>
          <p14:tracePt t="234546" x="2771775" y="4538663"/>
          <p14:tracePt t="234562" x="2786063" y="4543425"/>
          <p14:tracePt t="234579" x="2805113" y="4548188"/>
          <p14:tracePt t="234596" x="2814638" y="4552950"/>
          <p14:tracePt t="234612" x="2852738" y="4572000"/>
          <p14:tracePt t="234629" x="2881313" y="4581525"/>
          <p14:tracePt t="234646" x="2905125" y="4591050"/>
          <p14:tracePt t="234662" x="2924175" y="4600575"/>
          <p14:tracePt t="234679" x="2928938" y="4605338"/>
          <p14:tracePt t="235878" x="2924175" y="4605338"/>
          <p14:tracePt t="235886" x="2924175" y="4610100"/>
          <p14:tracePt t="235895" x="2914650" y="4610100"/>
          <p14:tracePt t="235912" x="2909888" y="4610100"/>
          <p14:tracePt t="235929" x="2890838" y="4619625"/>
          <p14:tracePt t="235945" x="2886075" y="4624388"/>
          <p14:tracePt t="235962" x="2867025" y="4629150"/>
          <p14:tracePt t="235979" x="2847975" y="4638675"/>
          <p14:tracePt t="235995" x="2838450" y="4643438"/>
          <p14:tracePt t="236012" x="2828925" y="4648200"/>
          <p14:tracePt t="236029" x="2824163" y="4652963"/>
          <p14:tracePt t="236045" x="2819400" y="4652963"/>
          <p14:tracePt t="236079" x="2809875" y="4657725"/>
          <p14:tracePt t="236095" x="2805113" y="4657725"/>
          <p14:tracePt t="236129" x="2805113" y="4667250"/>
          <p14:tracePt t="236145" x="2800350" y="4667250"/>
          <p14:tracePt t="236200" x="2809875" y="4667250"/>
          <p14:tracePt t="236207" x="2819400" y="4667250"/>
          <p14:tracePt t="236214" x="2828925" y="4662488"/>
          <p14:tracePt t="236229" x="2843213" y="4657725"/>
          <p14:tracePt t="236245" x="2857500" y="4657725"/>
          <p14:tracePt t="236262" x="2867025" y="4652963"/>
          <p14:tracePt t="236279" x="2881313" y="4648200"/>
          <p14:tracePt t="236295" x="2886075" y="4648200"/>
          <p14:tracePt t="236312" x="2890838" y="4648200"/>
          <p14:tracePt t="236329" x="2895600" y="4643438"/>
          <p14:tracePt t="236345" x="2900363" y="4643438"/>
          <p14:tracePt t="236379" x="2905125" y="4643438"/>
          <p14:tracePt t="236521" x="2905125" y="4638675"/>
          <p14:tracePt t="236893" x="2909888" y="4638675"/>
          <p14:tracePt t="237222" x="2909888" y="4633913"/>
          <p14:tracePt t="237537" x="2914650" y="4633913"/>
          <p14:tracePt t="238002" x="2981325" y="4605338"/>
          <p14:tracePt t="238016" x="3314700" y="4500563"/>
          <p14:tracePt t="238023" x="3457575" y="4462463"/>
          <p14:tracePt t="238031" x="3605213" y="4448175"/>
          <p14:tracePt t="238045" x="3848100" y="4424363"/>
          <p14:tracePt t="238061" x="4052888" y="4424363"/>
          <p14:tracePt t="238078" x="4205288" y="4433888"/>
          <p14:tracePt t="238095" x="4371975" y="4443413"/>
          <p14:tracePt t="238111" x="4443413" y="4452938"/>
          <p14:tracePt t="238128" x="4486275" y="4462463"/>
          <p14:tracePt t="238145" x="4514850" y="4462463"/>
          <p14:tracePt t="238161" x="4524375" y="4462463"/>
          <p14:tracePt t="238209" x="4529138" y="4462463"/>
          <p14:tracePt t="238230" x="4533900" y="4462463"/>
          <p14:tracePt t="238295" x="4538663" y="4462463"/>
          <p14:tracePt t="238337" x="4538663" y="4467225"/>
          <p14:tracePt t="238351" x="4543425" y="4471988"/>
          <p14:tracePt t="238359" x="4543425" y="4476750"/>
          <p14:tracePt t="238380" x="4543425" y="4486275"/>
          <p14:tracePt t="238388" x="4543425" y="4491038"/>
          <p14:tracePt t="238395" x="4543425" y="4495800"/>
          <p14:tracePt t="238411" x="4543425" y="4500563"/>
          <p14:tracePt t="238428" x="4538663" y="4510088"/>
          <p14:tracePt t="238445" x="4533900" y="4524375"/>
          <p14:tracePt t="238461" x="4533900" y="4529138"/>
          <p14:tracePt t="238478" x="4533900" y="4543425"/>
          <p14:tracePt t="238494" x="4529138" y="4557713"/>
          <p14:tracePt t="238511" x="4529138" y="4562475"/>
          <p14:tracePt t="238528" x="4529138" y="4567238"/>
          <p14:tracePt t="238544" x="4524375" y="4576763"/>
          <p14:tracePt t="238561" x="4524375" y="4581525"/>
          <p14:tracePt t="238594" x="4524375" y="4586288"/>
          <p14:tracePt t="238645" x="4524375" y="4591050"/>
          <p14:tracePt t="238680" x="4524375" y="4595813"/>
          <p14:tracePt t="238852" x="4529138" y="4557713"/>
          <p14:tracePt t="238888" x="4524375" y="4562475"/>
          <p14:tracePt t="238895" x="4524375" y="4572000"/>
          <p14:tracePt t="238911" x="4510088" y="4586288"/>
          <p14:tracePt t="238928" x="4510088" y="4595813"/>
          <p14:tracePt t="238961" x="4510088" y="4600575"/>
          <p14:tracePt t="239103" x="4514850" y="4600575"/>
          <p14:tracePt t="241655" x="4505325" y="4552950"/>
          <p14:tracePt t="241662" x="4500563" y="4538663"/>
          <p14:tracePt t="241677" x="4495800" y="4524375"/>
          <p14:tracePt t="241693" x="4495800" y="4510088"/>
          <p14:tracePt t="241710" x="4495800" y="4500563"/>
          <p14:tracePt t="241727" x="4486275" y="4481513"/>
          <p14:tracePt t="241743" x="4476750" y="4457700"/>
          <p14:tracePt t="241760" x="4462463" y="4419600"/>
          <p14:tracePt t="241777" x="4429125" y="4324350"/>
          <p14:tracePt t="241793" x="4410075" y="4248150"/>
          <p14:tracePt t="241810" x="4400550" y="4200525"/>
          <p14:tracePt t="241827" x="4386263" y="4133850"/>
          <p14:tracePt t="241843" x="4371975" y="4095750"/>
          <p14:tracePt t="241860" x="4367213" y="4067175"/>
          <p14:tracePt t="241877" x="4343400" y="4019550"/>
          <p14:tracePt t="241893" x="4329113" y="3986213"/>
          <p14:tracePt t="241910" x="4314825" y="3952875"/>
          <p14:tracePt t="241927" x="4300538" y="3900488"/>
          <p14:tracePt t="241943" x="4291013" y="3857625"/>
          <p14:tracePt t="241960" x="4286250" y="3824288"/>
          <p14:tracePt t="241977" x="4271963" y="3776663"/>
          <p14:tracePt t="241993" x="4267200" y="3752850"/>
          <p14:tracePt t="242010" x="4262438" y="3743325"/>
          <p14:tracePt t="242027" x="4262438" y="3733800"/>
          <p14:tracePt t="243857" x="4238625" y="3719513"/>
          <p14:tracePt t="243864" x="4210050" y="3705225"/>
          <p14:tracePt t="243876" x="4162425" y="3671888"/>
          <p14:tracePt t="243893" x="4024313" y="3590925"/>
          <p14:tracePt t="243909" x="3933825" y="3529013"/>
          <p14:tracePt t="243926" x="3862388" y="3481388"/>
          <p14:tracePt t="243943" x="3776663" y="3409950"/>
          <p14:tracePt t="243959" x="3738563" y="3371850"/>
          <p14:tracePt t="243976" x="3714750" y="3348038"/>
          <p14:tracePt t="243993" x="3700463" y="3319463"/>
          <p14:tracePt t="244009" x="3700463" y="3314700"/>
          <p14:tracePt t="244026" x="3700463" y="3309938"/>
          <p14:tracePt t="244043" x="3705225" y="3305175"/>
          <p14:tracePt t="244059" x="3719513" y="3309938"/>
          <p14:tracePt t="244076" x="3729038" y="3319463"/>
          <p14:tracePt t="244093" x="3757613" y="3343275"/>
          <p14:tracePt t="244109" x="3790950" y="3352800"/>
          <p14:tracePt t="244126" x="3833813" y="3352800"/>
          <p14:tracePt t="244143" x="3957638" y="3319463"/>
          <p14:tracePt t="244159" x="4043363" y="3295650"/>
          <p14:tracePt t="244176" x="4114800" y="3281363"/>
          <p14:tracePt t="244193" x="4238625" y="3271838"/>
          <p14:tracePt t="244209" x="4305300" y="3262313"/>
          <p14:tracePt t="244226" x="4362450" y="3257550"/>
          <p14:tracePt t="244243" x="4410075" y="3257550"/>
          <p14:tracePt t="244259" x="4429125" y="3257550"/>
          <p14:tracePt t="244276" x="4438650" y="3257550"/>
          <p14:tracePt t="244293" x="4443413" y="3257550"/>
          <p14:tracePt t="244309" x="4448175" y="3257550"/>
          <p14:tracePt t="244408" x="4410075" y="3252788"/>
          <p14:tracePt t="244415" x="4400550" y="3252788"/>
          <p14:tracePt t="244426" x="4391025" y="3248025"/>
          <p14:tracePt t="244443" x="4376738" y="3248025"/>
          <p14:tracePt t="244459" x="4367213" y="3248025"/>
          <p14:tracePt t="244493" x="4362450" y="3248025"/>
          <p14:tracePt t="244522" x="4367213" y="3248025"/>
          <p14:tracePt t="244572" x="4405313" y="3262313"/>
          <p14:tracePt t="244579" x="4414838" y="3262313"/>
          <p14:tracePt t="244593" x="4429125" y="3262313"/>
          <p14:tracePt t="244609" x="4495800" y="3262313"/>
          <p14:tracePt t="244626" x="4529138" y="3267075"/>
          <p14:tracePt t="244643" x="4572000" y="3267075"/>
          <p14:tracePt t="244659" x="4581525" y="3267075"/>
          <p14:tracePt t="244676" x="4586288" y="3267075"/>
          <p14:tracePt t="244692" x="4591050" y="3267075"/>
          <p14:tracePt t="244772" x="4591050" y="3271838"/>
          <p14:tracePt t="244800" x="4595813" y="3271838"/>
          <p14:tracePt t="244808" x="4605338" y="3271838"/>
          <p14:tracePt t="244815" x="4638675" y="3267075"/>
          <p14:tracePt t="244826" x="4691063" y="3248025"/>
          <p14:tracePt t="244842" x="4767263" y="3238500"/>
          <p14:tracePt t="244859" x="4857750" y="3219450"/>
          <p14:tracePt t="244876" x="4876800" y="3219450"/>
          <p14:tracePt t="244892" x="4891088" y="3214688"/>
          <p14:tracePt t="244909" x="4895850" y="3214688"/>
          <p14:tracePt t="244972" x="4891088" y="3219450"/>
          <p14:tracePt t="244986" x="4881563" y="3228975"/>
          <p14:tracePt t="244994" x="4881563" y="3233738"/>
          <p14:tracePt t="245009" x="4872038" y="3238500"/>
          <p14:tracePt t="245026" x="4867275" y="3238500"/>
          <p14:tracePt t="245042" x="4857750" y="3243263"/>
          <p14:tracePt t="245059" x="4852988" y="3243263"/>
          <p14:tracePt t="245076" x="4852988" y="3248025"/>
          <p14:tracePt t="245165" x="4848225" y="3248025"/>
          <p14:tracePt t="245208" x="4848225" y="3252788"/>
          <p14:tracePt t="245237" x="4843463" y="3252788"/>
          <p14:tracePt t="245272" x="4838700" y="3252788"/>
          <p14:tracePt t="245451" x="4833938" y="3252788"/>
          <p14:tracePt t="246180" x="4905375" y="3276600"/>
          <p14:tracePt t="246188" x="4948238" y="3295650"/>
          <p14:tracePt t="246195" x="5000625" y="3319463"/>
          <p14:tracePt t="246209" x="5100638" y="3348038"/>
          <p14:tracePt t="246225" x="5186363" y="3386138"/>
          <p14:tracePt t="246242" x="5267325" y="3405188"/>
          <p14:tracePt t="246259" x="5367338" y="3433763"/>
          <p14:tracePt t="246275" x="5419725" y="3443288"/>
          <p14:tracePt t="246292" x="5462588" y="3443288"/>
          <p14:tracePt t="246309" x="5514975" y="3457575"/>
          <p14:tracePt t="246325" x="5543550" y="3467100"/>
          <p14:tracePt t="246342" x="5576888" y="3471863"/>
          <p14:tracePt t="246359" x="5610225" y="3481388"/>
          <p14:tracePt t="246375" x="5634038" y="3481388"/>
          <p14:tracePt t="246392" x="5638800" y="3486150"/>
          <p14:tracePt t="246408" x="5657850" y="3495675"/>
          <p14:tracePt t="246425" x="5667375" y="3500438"/>
          <p14:tracePt t="246459" x="5672138" y="3500438"/>
          <p14:tracePt t="246476" x="5676900" y="3505200"/>
          <p14:tracePt t="246495" x="5686425" y="3505200"/>
          <p14:tracePt t="246524" x="5686425" y="3509963"/>
          <p14:tracePt t="246552" x="5691188" y="3509963"/>
          <p14:tracePt t="246559" x="5691188" y="3514725"/>
          <p14:tracePt t="246624" x="5691188" y="3519488"/>
          <p14:tracePt t="246688" x="5681663" y="3519488"/>
          <p14:tracePt t="246702" x="5681663" y="3524250"/>
          <p14:tracePt t="246716" x="5676900" y="3524250"/>
          <p14:tracePt t="246738" x="5672138" y="3524250"/>
          <p14:tracePt t="246788" x="5667375" y="3524250"/>
          <p14:tracePt t="246888" x="5672138" y="3524250"/>
          <p14:tracePt t="246938" x="5691188" y="3529013"/>
          <p14:tracePt t="246945" x="5695950" y="3529013"/>
          <p14:tracePt t="246958" x="5705475" y="3529013"/>
          <p14:tracePt t="246975" x="5776913" y="3524250"/>
          <p14:tracePt t="246992" x="5848350" y="3505200"/>
          <p14:tracePt t="247008" x="5929313" y="3500438"/>
          <p14:tracePt t="247025" x="6038850" y="3495675"/>
          <p14:tracePt t="247042" x="6105525" y="3490913"/>
          <p14:tracePt t="247058" x="6153150" y="3490913"/>
          <p14:tracePt t="247075" x="6196013" y="3490913"/>
          <p14:tracePt t="247092" x="6219825" y="3490913"/>
          <p14:tracePt t="247108" x="6243638" y="3486150"/>
          <p14:tracePt t="247125" x="6276975" y="3486150"/>
          <p14:tracePt t="247142" x="6296025" y="3486150"/>
          <p14:tracePt t="247158" x="6315075" y="3486150"/>
          <p14:tracePt t="247175" x="6324600" y="3486150"/>
          <p14:tracePt t="247192" x="6329363" y="3486150"/>
          <p14:tracePt t="247245" x="6334125" y="3486150"/>
          <p14:tracePt t="248253" x="6329363" y="3486150"/>
          <p14:tracePt t="248296" x="6329363" y="3481388"/>
          <p14:tracePt t="248353" x="6324600" y="3476625"/>
          <p14:tracePt t="248410" x="6319838" y="3476625"/>
          <p14:tracePt t="248782" x="6315075" y="3476625"/>
          <p14:tracePt t="248869" x="6310313" y="3476625"/>
          <p14:tracePt t="248932" x="6310313" y="3471863"/>
          <p14:tracePt t="249083" x="6305550" y="3471863"/>
          <p14:tracePt t="249741" x="6305550" y="3467100"/>
          <p14:tracePt t="249748" x="6300788" y="3467100"/>
          <p14:tracePt t="249791" x="6291263" y="3467100"/>
          <p14:tracePt t="249798" x="6286500" y="3462338"/>
          <p14:tracePt t="249811" x="6234113" y="3457575"/>
          <p14:tracePt t="249824" x="6196013" y="3457575"/>
          <p14:tracePt t="249841" x="6076950" y="3452813"/>
          <p14:tracePt t="249857" x="5948363" y="3443288"/>
          <p14:tracePt t="249874" x="5834063" y="3438525"/>
          <p14:tracePt t="249891" x="5657850" y="3433763"/>
          <p14:tracePt t="249907" x="5538788" y="3419475"/>
          <p14:tracePt t="249924" x="5448300" y="3419475"/>
          <p14:tracePt t="249941" x="5300663" y="3414713"/>
          <p14:tracePt t="249957" x="5219700" y="3414713"/>
          <p14:tracePt t="249974" x="5153025" y="3424238"/>
          <p14:tracePt t="249991" x="5053013" y="3452813"/>
          <p14:tracePt t="250007" x="4981575" y="3462338"/>
          <p14:tracePt t="250024" x="4933950" y="3471863"/>
          <p14:tracePt t="250041" x="4886325" y="3476625"/>
          <p14:tracePt t="250057" x="4852988" y="3476625"/>
          <p14:tracePt t="250074" x="4829175" y="3471863"/>
          <p14:tracePt t="250091" x="4791075" y="3471863"/>
          <p14:tracePt t="250107" x="4781550" y="3471863"/>
          <p14:tracePt t="250676" x="4733925" y="3476625"/>
          <p14:tracePt t="250684" x="4667250" y="3500438"/>
          <p14:tracePt t="250691" x="4610100" y="3524250"/>
          <p14:tracePt t="250707" x="4486275" y="3552825"/>
          <p14:tracePt t="250724" x="4357688" y="3581400"/>
          <p14:tracePt t="250741" x="4219575" y="3605213"/>
          <p14:tracePt t="250757" x="4143375" y="3614738"/>
          <p14:tracePt t="250774" x="4081463" y="3624263"/>
          <p14:tracePt t="250790" x="4033838" y="3629025"/>
          <p14:tracePt t="250807" x="3981450" y="3629025"/>
          <p14:tracePt t="250824" x="3962400" y="3629025"/>
          <p14:tracePt t="250840" x="3938588" y="3624263"/>
          <p14:tracePt t="250857" x="3929063" y="3619500"/>
          <p14:tracePt t="250874" x="3919538" y="3619500"/>
          <p14:tracePt t="250890" x="3910013" y="3619500"/>
          <p14:tracePt t="250907" x="3910013" y="3614738"/>
          <p14:tracePt t="250924" x="3905250" y="3614738"/>
          <p14:tracePt t="250941" x="3895725" y="3609975"/>
          <p14:tracePt t="250957" x="3890963" y="3609975"/>
          <p14:tracePt t="250990" x="3890963" y="3605213"/>
          <p14:tracePt t="251007" x="3890963" y="3600450"/>
          <p14:tracePt t="251024" x="3890963" y="3590925"/>
          <p14:tracePt t="251041" x="3900488" y="3586163"/>
          <p14:tracePt t="251057" x="3905250" y="3581400"/>
          <p14:tracePt t="251074" x="3914775" y="3581400"/>
          <p14:tracePt t="251090" x="3924300" y="3581400"/>
          <p14:tracePt t="251107" x="3929063" y="3581400"/>
          <p14:tracePt t="251124" x="3933825" y="3581400"/>
          <p14:tracePt t="251157" x="3971925" y="3590925"/>
          <p14:tracePt t="251174" x="4005263" y="3590925"/>
          <p14:tracePt t="251190" x="4052888" y="3586163"/>
          <p14:tracePt t="251207" x="4133850" y="3571875"/>
          <p14:tracePt t="251224" x="4181475" y="3567113"/>
          <p14:tracePt t="251240" x="4233863" y="3552825"/>
          <p14:tracePt t="251257" x="4314825" y="3543300"/>
          <p14:tracePt t="251274" x="4357688" y="3543300"/>
          <p14:tracePt t="251290" x="4386263" y="3543300"/>
          <p14:tracePt t="251307" x="4419600" y="3543300"/>
          <p14:tracePt t="251324" x="4438650" y="3543300"/>
          <p14:tracePt t="251340" x="4452938" y="3543300"/>
          <p14:tracePt t="251357" x="4471988" y="3543300"/>
          <p14:tracePt t="251374" x="4491038" y="3543300"/>
          <p14:tracePt t="251390" x="4500563" y="3543300"/>
          <p14:tracePt t="251407" x="4519613" y="3543300"/>
          <p14:tracePt t="251424" x="4524375" y="3543300"/>
          <p14:tracePt t="254888" x="4514850" y="3529013"/>
          <p14:tracePt t="254895" x="4495800" y="3505200"/>
          <p14:tracePt t="254906" x="4471988" y="3476625"/>
          <p14:tracePt t="254923" x="4424363" y="3395663"/>
          <p14:tracePt t="254939" x="4410075" y="3371850"/>
          <p14:tracePt t="254956" x="4395788" y="3348038"/>
          <p14:tracePt t="254973" x="4391025" y="3333750"/>
          <p14:tracePt t="254989" x="4391025" y="3328988"/>
          <p14:tracePt t="255023" x="4391025" y="3324225"/>
          <p14:tracePt t="255059" x="4391025" y="3319463"/>
          <p14:tracePt t="255094" x="4395788" y="3319463"/>
          <p14:tracePt t="255116" x="4395788" y="3314700"/>
          <p14:tracePt t="255130" x="4395788" y="3305175"/>
          <p14:tracePt t="255139" x="4400550" y="3295650"/>
          <p14:tracePt t="255156" x="4405313" y="3276600"/>
          <p14:tracePt t="255172" x="4410075" y="3248025"/>
          <p14:tracePt t="255189" x="4410075" y="3205163"/>
          <p14:tracePt t="255206" x="4419600" y="3171825"/>
          <p14:tracePt t="255222" x="4429125" y="3148013"/>
          <p14:tracePt t="255239" x="4443413" y="3133725"/>
          <p14:tracePt t="255256" x="4452938" y="3128963"/>
          <p14:tracePt t="255272" x="4462463" y="3128963"/>
          <p14:tracePt t="255289" x="4471988" y="3128963"/>
          <p14:tracePt t="255306" x="4481513" y="3133725"/>
          <p14:tracePt t="255322" x="4491038" y="3138488"/>
          <p14:tracePt t="255339" x="4505325" y="3152775"/>
          <p14:tracePt t="255355" x="4519613" y="3157538"/>
          <p14:tracePt t="255372" x="4538663" y="3167063"/>
          <p14:tracePt t="255389" x="4562475" y="3171825"/>
          <p14:tracePt t="255406" x="4576763" y="3176588"/>
          <p14:tracePt t="255422" x="4591050" y="3186113"/>
          <p14:tracePt t="255439" x="4605338" y="3186113"/>
          <p14:tracePt t="255456" x="4614863" y="3190875"/>
          <p14:tracePt t="255472" x="4624388" y="3195638"/>
          <p14:tracePt t="255489" x="4638675" y="3200400"/>
          <p14:tracePt t="255505" x="4652963" y="3205163"/>
          <p14:tracePt t="255522" x="4662488" y="3209925"/>
          <p14:tracePt t="255539" x="4667250" y="3219450"/>
          <p14:tracePt t="255555" x="4676775" y="3219450"/>
          <p14:tracePt t="255589" x="4681538" y="3219450"/>
          <p14:tracePt t="255605" x="4681538" y="3224213"/>
          <p14:tracePt t="255645" x="4686300" y="3224213"/>
          <p14:tracePt t="255703" x="4657725" y="3224213"/>
          <p14:tracePt t="255724" x="4586288" y="3214688"/>
          <p14:tracePt t="255731" x="4562475" y="3209925"/>
          <p14:tracePt t="255739" x="4552950" y="3205163"/>
          <p14:tracePt t="255755" x="4514850" y="3195638"/>
          <p14:tracePt t="255772" x="4476750" y="3190875"/>
          <p14:tracePt t="255789" x="4424363" y="3190875"/>
          <p14:tracePt t="255805" x="4400550" y="3200400"/>
          <p14:tracePt t="255822" x="4381500" y="3209925"/>
          <p14:tracePt t="255839" x="4362450" y="3219450"/>
          <p14:tracePt t="255874" x="4357688" y="3219450"/>
          <p14:tracePt t="255881" x="4357688" y="3224213"/>
          <p14:tracePt t="255931" x="4362450" y="3224213"/>
          <p14:tracePt t="255945" x="4367213" y="3224213"/>
          <p14:tracePt t="255955" x="4371975" y="3224213"/>
          <p14:tracePt t="255972" x="4381500" y="3224213"/>
          <p14:tracePt t="255989" x="4391025" y="3224213"/>
          <p14:tracePt t="256005" x="4395788" y="3224213"/>
          <p14:tracePt t="256022" x="4400550" y="3224213"/>
          <p14:tracePt t="256067" x="4410075" y="3228975"/>
          <p14:tracePt t="256081" x="4414838" y="3233738"/>
          <p14:tracePt t="256088" x="4419600" y="3238500"/>
          <p14:tracePt t="256105" x="4424363" y="3243263"/>
          <p14:tracePt t="256122" x="4438650" y="3248025"/>
          <p14:tracePt t="256139" x="4452938" y="3257550"/>
          <p14:tracePt t="256155" x="4462463" y="3267075"/>
          <p14:tracePt t="256172" x="4476750" y="3271838"/>
          <p14:tracePt t="256189" x="4486275" y="3271838"/>
          <p14:tracePt t="256205" x="4491038" y="3276600"/>
          <p14:tracePt t="256222" x="4500563" y="3276600"/>
          <p14:tracePt t="256239" x="4505325" y="3276600"/>
          <p14:tracePt t="256255" x="4510088" y="3276600"/>
          <p14:tracePt t="256272" x="4514850" y="3281363"/>
          <p14:tracePt t="256288" x="4529138" y="3281363"/>
          <p14:tracePt t="256305" x="4533900" y="3281363"/>
          <p14:tracePt t="256322" x="4543425" y="3281363"/>
          <p14:tracePt t="256338" x="4572000" y="3281363"/>
          <p14:tracePt t="256355" x="4591050" y="3281363"/>
          <p14:tracePt t="256372" x="4605338" y="3281363"/>
          <p14:tracePt t="256389" x="4633913" y="3281363"/>
          <p14:tracePt t="256405" x="4643438" y="3281363"/>
          <p14:tracePt t="256422" x="4652963" y="3281363"/>
          <p14:tracePt t="256438" x="4657725" y="3281363"/>
          <p14:tracePt t="256455" x="4662488" y="3281363"/>
          <p14:tracePt t="256488" x="4667250" y="3276600"/>
          <p14:tracePt t="256505" x="4672013" y="3276600"/>
          <p14:tracePt t="256539" x="4676775" y="3276600"/>
          <p14:tracePt t="256574" x="4681538" y="3276600"/>
          <p14:tracePt t="256596" x="4686300" y="3276600"/>
          <p14:tracePt t="256610" x="4691063" y="3276600"/>
          <p14:tracePt t="256632" x="4695825" y="3276600"/>
          <p14:tracePt t="256660" x="4695825" y="3271838"/>
          <p14:tracePt t="256668" x="4700588" y="3271838"/>
          <p14:tracePt t="256725" x="4705350" y="3271838"/>
          <p14:tracePt t="256746" x="4710113" y="3271838"/>
          <p14:tracePt t="256760" x="4714875" y="3271838"/>
          <p14:tracePt t="256803" x="4719638" y="3271838"/>
          <p14:tracePt t="256861" x="4724400" y="3271838"/>
          <p14:tracePt t="256889" x="4729163" y="3271838"/>
          <p14:tracePt t="256918" x="4733925" y="3271838"/>
          <p14:tracePt t="256925" x="4738688" y="3267075"/>
          <p14:tracePt t="256939" x="4743450" y="3267075"/>
          <p14:tracePt t="256955" x="4748213" y="3267075"/>
          <p14:tracePt t="256972" x="4757738" y="3262313"/>
          <p14:tracePt t="256988" x="4772025" y="3257550"/>
          <p14:tracePt t="257005" x="4791075" y="3252788"/>
          <p14:tracePt t="257022" x="4810125" y="3248025"/>
          <p14:tracePt t="257038" x="4814888" y="3243263"/>
          <p14:tracePt t="257055" x="4824413" y="3233738"/>
          <p14:tracePt t="257072" x="4833938" y="3233738"/>
          <p14:tracePt t="257088" x="4838700" y="3233738"/>
          <p14:tracePt t="257105" x="4838700" y="3228975"/>
          <p14:tracePt t="257125" x="4838700" y="3224213"/>
          <p14:tracePt t="257139" x="4843463" y="3224213"/>
          <p14:tracePt t="257375" x="4819650" y="3224213"/>
          <p14:tracePt t="257383" x="4781550" y="3233738"/>
          <p14:tracePt t="257390" x="4733925" y="3238500"/>
          <p14:tracePt t="257405" x="4619625" y="3257550"/>
          <p14:tracePt t="257421" x="4505325" y="3290888"/>
          <p14:tracePt t="257438" x="4386263" y="3314700"/>
          <p14:tracePt t="257455" x="4238625" y="3371850"/>
          <p14:tracePt t="257472" x="4157663" y="3409950"/>
          <p14:tracePt t="257488" x="4119563" y="3433763"/>
          <p14:tracePt t="257505" x="4095750" y="3448050"/>
          <p14:tracePt t="257522" x="4086225" y="3452813"/>
          <p14:tracePt t="257555" x="4081463" y="3452813"/>
          <p14:tracePt t="257571" x="4081463" y="3457575"/>
          <p14:tracePt t="257683" x="4086225" y="3457575"/>
          <p14:tracePt t="257704" x="4090988" y="3457575"/>
          <p14:tracePt t="257840" x="4095750" y="3457575"/>
          <p14:tracePt t="257940" x="4100513" y="3457575"/>
          <p14:tracePt t="258155" x="4105275" y="3457575"/>
          <p14:tracePt t="258398" x="4090988" y="3457575"/>
          <p14:tracePt t="258405" x="4062413" y="3457575"/>
          <p14:tracePt t="258421" x="4024313" y="3457575"/>
          <p14:tracePt t="258438" x="3981450" y="3467100"/>
          <p14:tracePt t="258455" x="3914775" y="3476625"/>
          <p14:tracePt t="258471" x="3862388" y="3481388"/>
          <p14:tracePt t="258488" x="3814763" y="3486150"/>
          <p14:tracePt t="258505" x="3776663" y="3490913"/>
          <p14:tracePt t="258521" x="3767138" y="3490913"/>
          <p14:tracePt t="258538" x="3762375" y="3490913"/>
          <p14:tracePt t="258571" x="3757613" y="3490913"/>
          <p14:tracePt t="258670" x="3762375" y="3490913"/>
          <p14:tracePt t="258691" x="3767138" y="3490913"/>
          <p14:tracePt t="258698" x="3767138" y="3486150"/>
          <p14:tracePt t="258705" x="3771900" y="3486150"/>
          <p14:tracePt t="258741" x="3776663" y="3486150"/>
          <p14:tracePt t="258762" x="3781425" y="3486150"/>
          <p14:tracePt t="258798" x="3786188" y="3486150"/>
          <p14:tracePt t="260700" x="3800475" y="3486150"/>
          <p14:tracePt t="260708" x="3819525" y="3486150"/>
          <p14:tracePt t="260720" x="3843338" y="3486150"/>
          <p14:tracePt t="260737" x="3890963" y="3495675"/>
          <p14:tracePt t="260754" x="3919538" y="3505200"/>
          <p14:tracePt t="260770" x="3957638" y="3509963"/>
          <p14:tracePt t="260787" x="4014788" y="3524250"/>
          <p14:tracePt t="260804" x="4052888" y="3529013"/>
          <p14:tracePt t="260820" x="4086225" y="3543300"/>
          <p14:tracePt t="260837" x="4119563" y="3548063"/>
          <p14:tracePt t="260854" x="4129088" y="3548063"/>
          <p14:tracePt t="260870" x="4133850" y="3548063"/>
          <p14:tracePt t="260887" x="4143375" y="3548063"/>
          <p14:tracePt t="260936" x="4148138" y="3548063"/>
          <p14:tracePt t="261001" x="4152900" y="3548063"/>
          <p14:tracePt t="261058" x="4157663" y="3548063"/>
          <p14:tracePt t="261093" x="4162425" y="3548063"/>
          <p14:tracePt t="261230" x="4162425" y="3552825"/>
          <p14:tracePt t="261237" x="4157663" y="3557588"/>
          <p14:tracePt t="261253" x="4157663" y="3562350"/>
          <p14:tracePt t="261270" x="4157663" y="3567113"/>
          <p14:tracePt t="261287" x="4195763" y="3581400"/>
          <p14:tracePt t="261304" x="4219575" y="3581400"/>
          <p14:tracePt t="261320" x="4248150" y="3590925"/>
          <p14:tracePt t="261337" x="4276725" y="3595688"/>
          <p14:tracePt t="261354" x="4286250" y="3605213"/>
          <p14:tracePt t="261370" x="4291013" y="3605213"/>
          <p14:tracePt t="261387" x="4295775" y="3605213"/>
          <p14:tracePt t="261404" x="4300538" y="3605213"/>
          <p14:tracePt t="261429" x="4305300" y="3605213"/>
          <p14:tracePt t="261458" x="4310063" y="3600450"/>
          <p14:tracePt t="261494" x="4310063" y="3595688"/>
          <p14:tracePt t="261501" x="4314825" y="3595688"/>
          <p14:tracePt t="261515" x="4314825" y="3590925"/>
          <p14:tracePt t="261572" x="4314825" y="3586163"/>
          <p14:tracePt t="261623" x="4319588" y="3586163"/>
          <p14:tracePt t="261651" x="4319588" y="3581400"/>
          <p14:tracePt t="261658" x="4324350" y="3581400"/>
          <p14:tracePt t="261670" x="4329113" y="3576638"/>
          <p14:tracePt t="261687" x="4348163" y="3571875"/>
          <p14:tracePt t="261703" x="4367213" y="3567113"/>
          <p14:tracePt t="261720" x="4386263" y="3562350"/>
          <p14:tracePt t="261737" x="4410075" y="3557588"/>
          <p14:tracePt t="261753" x="4419600" y="3557588"/>
          <p14:tracePt t="261770" x="4429125" y="3557588"/>
          <p14:tracePt t="261787" x="4438650" y="3552825"/>
          <p14:tracePt t="261820" x="4443413" y="3552825"/>
          <p14:tracePt t="261837" x="4448175" y="3552825"/>
          <p14:tracePt t="261873" x="4452938" y="3552825"/>
          <p14:tracePt t="261901" x="4457700" y="3552825"/>
          <p14:tracePt t="261958" x="4462463" y="3552825"/>
          <p14:tracePt t="262502" x="4481513" y="3548063"/>
          <p14:tracePt t="262509" x="4500563" y="3538538"/>
          <p14:tracePt t="262520" x="4533900" y="3529013"/>
          <p14:tracePt t="262536" x="4595813" y="3519488"/>
          <p14:tracePt t="262553" x="4676775" y="3500438"/>
          <p14:tracePt t="262570" x="4710113" y="3495675"/>
          <p14:tracePt t="262586" x="4724400" y="3495675"/>
          <p14:tracePt t="262603" x="4743450" y="3495675"/>
          <p14:tracePt t="262620" x="4748213" y="3495675"/>
          <p14:tracePt t="262653" x="4752975" y="3495675"/>
          <p14:tracePt t="262673" x="4752975" y="3500438"/>
          <p14:tracePt t="262702" x="4752975" y="3505200"/>
          <p14:tracePt t="262709" x="4757738" y="3505200"/>
          <p14:tracePt t="262788" x="4757738" y="3509963"/>
          <p14:tracePt t="264332" x="4757738" y="3500438"/>
          <p14:tracePt t="264368" x="4762500" y="3500438"/>
          <p14:tracePt t="264375" x="4795838" y="3495675"/>
          <p14:tracePt t="264386" x="4833938" y="3490913"/>
          <p14:tracePt t="264402" x="4933950" y="3471863"/>
          <p14:tracePt t="264419" x="5133975" y="3462338"/>
          <p14:tracePt t="264436" x="5248275" y="3462338"/>
          <p14:tracePt t="264452" x="5362575" y="3462338"/>
          <p14:tracePt t="264469" x="5519738" y="3481388"/>
          <p14:tracePt t="264486" x="5600700" y="3490913"/>
          <p14:tracePt t="264502" x="5653088" y="3495675"/>
          <p14:tracePt t="264519" x="5695950" y="3514725"/>
          <p14:tracePt t="264536" x="5710238" y="3514725"/>
          <p14:tracePt t="264552" x="5715000" y="3519488"/>
          <p14:tracePt t="264569" x="5719763" y="3519488"/>
          <p14:tracePt t="264586" x="5724525" y="3519488"/>
          <p14:tracePt t="264602" x="5738813" y="3529013"/>
          <p14:tracePt t="264619" x="5772150" y="3538538"/>
          <p14:tracePt t="264636" x="5795963" y="3543300"/>
          <p14:tracePt t="264652" x="5824538" y="3548063"/>
          <p14:tracePt t="264669" x="5891213" y="3557588"/>
          <p14:tracePt t="264686" x="5938838" y="3562350"/>
          <p14:tracePt t="264702" x="5986463" y="3567113"/>
          <p14:tracePt t="264719" x="6043613" y="3571875"/>
          <p14:tracePt t="264736" x="6091238" y="3571875"/>
          <p14:tracePt t="264752" x="6143625" y="3571875"/>
          <p14:tracePt t="264769" x="6215063" y="3562350"/>
          <p14:tracePt t="264786" x="6257925" y="3552825"/>
          <p14:tracePt t="264802" x="6286500" y="3552825"/>
          <p14:tracePt t="264819" x="6296025" y="3548063"/>
          <p14:tracePt t="264836" x="6310313" y="3543300"/>
          <p14:tracePt t="264852" x="6315075" y="3533775"/>
          <p14:tracePt t="264869" x="6319838" y="3533775"/>
          <p14:tracePt t="264902" x="6324600" y="3533775"/>
          <p14:tracePt t="265819" x="6281738" y="3529013"/>
          <p14:tracePt t="265826" x="6219825" y="3519488"/>
          <p14:tracePt t="265835" x="6110288" y="3505200"/>
          <p14:tracePt t="265852" x="5881688" y="3462338"/>
          <p14:tracePt t="265869" x="5576888" y="3414713"/>
          <p14:tracePt t="265885" x="5424488" y="3390900"/>
          <p14:tracePt t="265902" x="5295900" y="3376613"/>
          <p14:tracePt t="265919" x="5153025" y="3362325"/>
          <p14:tracePt t="265935" x="5076825" y="3357563"/>
          <p14:tracePt t="265952" x="5000625" y="3338513"/>
          <p14:tracePt t="265969" x="4876800" y="3324225"/>
          <p14:tracePt t="265985" x="4805363" y="3309938"/>
          <p14:tracePt t="266002" x="4719638" y="3286125"/>
          <p14:tracePt t="266019" x="4614863" y="3257550"/>
          <p14:tracePt t="266035" x="4576763" y="3243263"/>
          <p14:tracePt t="266052" x="4557713" y="3238500"/>
          <p14:tracePt t="266069" x="4543425" y="3233738"/>
          <p14:tracePt t="266085" x="4538663" y="3233738"/>
          <p14:tracePt t="266126" x="4533900" y="3233738"/>
          <p14:tracePt t="266141" x="4529138" y="3233738"/>
          <p14:tracePt t="266155" x="4524375" y="3233738"/>
          <p14:tracePt t="266168" x="4524375" y="3238500"/>
          <p14:tracePt t="266185" x="4514850" y="3248025"/>
          <p14:tracePt t="266219" x="4510088" y="3252788"/>
          <p14:tracePt t="266235" x="4505325" y="3252788"/>
          <p14:tracePt t="266255" x="4505325" y="3257550"/>
          <p14:tracePt t="266284" x="4500563" y="3257550"/>
          <p14:tracePt t="266291" x="4500563" y="3262313"/>
          <p14:tracePt t="266391" x="4505325" y="3262313"/>
          <p14:tracePt t="266405" x="4510088" y="3262313"/>
          <p14:tracePt t="266434" x="4514850" y="3262313"/>
          <p14:tracePt t="266477" x="4519613" y="3267075"/>
          <p14:tracePt t="266505" x="4524375" y="3267075"/>
          <p14:tracePt t="266520" x="4529138" y="3267075"/>
          <p14:tracePt t="266563" x="4533900" y="3267075"/>
          <p14:tracePt t="266613" x="4538663" y="3267075"/>
          <p14:tracePt t="266648" x="4543425" y="3267075"/>
          <p14:tracePt t="266670" x="4548188" y="3267075"/>
          <p14:tracePt t="266691" x="4552950" y="3267075"/>
          <p14:tracePt t="266834" x="4529138" y="3262313"/>
          <p14:tracePt t="266842" x="4524375" y="3262313"/>
          <p14:tracePt t="266852" x="4519613" y="3262313"/>
          <p14:tracePt t="266868" x="4510088" y="3257550"/>
          <p14:tracePt t="266885" x="4500563" y="3252788"/>
          <p14:tracePt t="266902" x="4495800" y="3252788"/>
          <p14:tracePt t="266935" x="4491038" y="3252788"/>
          <p14:tracePt t="266952" x="4486275" y="3252788"/>
          <p14:tracePt t="266991" x="4495800" y="3252788"/>
          <p14:tracePt t="266999" x="4505325" y="3252788"/>
          <p14:tracePt t="267006" x="4510088" y="3252788"/>
          <p14:tracePt t="267018" x="4524375" y="3252788"/>
          <p14:tracePt t="267041" x="4562475" y="3257550"/>
          <p14:tracePt t="267063" x="4600575" y="3271838"/>
          <p14:tracePt t="267070" x="4619625" y="3281363"/>
          <p14:tracePt t="267085" x="4648200" y="3290888"/>
          <p14:tracePt t="267102" x="4676775" y="3295650"/>
          <p14:tracePt t="267118" x="4691063" y="3295650"/>
          <p14:tracePt t="267135" x="4700588" y="3300413"/>
          <p14:tracePt t="267152" x="4705350" y="3300413"/>
          <p14:tracePt t="267185" x="4695825" y="3300413"/>
          <p14:tracePt t="267201" x="4591050" y="3290888"/>
          <p14:tracePt t="267218" x="4533900" y="3281363"/>
          <p14:tracePt t="267235" x="4467225" y="3262313"/>
          <p14:tracePt t="267251" x="4400550" y="3257550"/>
          <p14:tracePt t="267268" x="4348163" y="3257550"/>
          <p14:tracePt t="267285" x="4305300" y="3252788"/>
          <p14:tracePt t="267301" x="4295775" y="3252788"/>
          <p14:tracePt t="267335" x="4352925" y="3243263"/>
          <p14:tracePt t="267368" x="4514850" y="3243263"/>
          <p14:tracePt t="267385" x="4657725" y="3238500"/>
          <p14:tracePt t="267401" x="4729163" y="3224213"/>
          <p14:tracePt t="267418" x="4767263" y="3219450"/>
          <p14:tracePt t="267435" x="4795838" y="3214688"/>
          <p14:tracePt t="267468" x="4800600" y="3214688"/>
          <p14:tracePt t="267485" x="4791075" y="3214688"/>
          <p14:tracePt t="267501" x="4772025" y="3214688"/>
          <p14:tracePt t="267518" x="4757738" y="3224213"/>
          <p14:tracePt t="267535" x="4738688" y="3228975"/>
          <p14:tracePt t="267621" x="4767263" y="3228975"/>
          <p14:tracePt t="267628" x="4772025" y="3228975"/>
          <p14:tracePt t="267635" x="4776788" y="3228975"/>
          <p14:tracePt t="267651" x="4781550" y="3228975"/>
          <p14:tracePt t="267668" x="4786313" y="3228975"/>
          <p14:tracePt t="267685" x="4791075" y="3228975"/>
          <p14:tracePt t="267728" x="4786313" y="3228975"/>
          <p14:tracePt t="267735" x="4781550" y="3228975"/>
          <p14:tracePt t="267751" x="4772025" y="3228975"/>
          <p14:tracePt t="267768" x="4767263" y="3228975"/>
          <p14:tracePt t="267785" x="4762500" y="3228975"/>
          <p14:tracePt t="271181" x="4743450" y="3228975"/>
          <p14:tracePt t="271189" x="4719638" y="3219450"/>
          <p14:tracePt t="271200" x="4686300" y="3214688"/>
          <p14:tracePt t="271217" x="4600575" y="3200400"/>
          <p14:tracePt t="271234" x="4562475" y="3190875"/>
          <p14:tracePt t="271250" x="4538663" y="3186113"/>
          <p14:tracePt t="271267" x="4524375" y="3186113"/>
          <p14:tracePt t="271300" x="4519613" y="3186113"/>
          <p14:tracePt t="271360" x="4519613" y="3190875"/>
          <p14:tracePt t="271374" x="4519613" y="3195638"/>
          <p14:tracePt t="271402" x="4519613" y="3200400"/>
          <p14:tracePt t="271445" x="4519613" y="3205163"/>
          <p14:tracePt t="271452" x="4524375" y="3205163"/>
          <p14:tracePt t="271467" x="4524375" y="3209925"/>
          <p14:tracePt t="271488" x="4529138" y="3209925"/>
          <p14:tracePt t="271539" x="4529138" y="3214688"/>
          <p14:tracePt t="271603" x="4529138" y="3219450"/>
          <p14:tracePt t="271617" x="4533900" y="3219450"/>
          <p14:tracePt t="271674" x="4533900" y="3224213"/>
          <p14:tracePt t="271681" x="4538663" y="3224213"/>
          <p14:tracePt t="271718" x="4543425" y="3224213"/>
          <p14:tracePt t="271753" x="4548188" y="3224213"/>
          <p14:tracePt t="271831" x="4548188" y="3228975"/>
          <p14:tracePt t="271839" x="4552950" y="3228975"/>
          <p14:tracePt t="271903" x="4552950" y="3233738"/>
          <p14:tracePt t="271931" x="4557713" y="3233738"/>
          <p14:tracePt t="272046" x="4557713" y="3243263"/>
          <p14:tracePt t="272432" x="4557713" y="3252788"/>
          <p14:tracePt t="272439" x="4562475" y="3262313"/>
          <p14:tracePt t="272450" x="4562475" y="3271838"/>
          <p14:tracePt t="272466" x="4572000" y="3300413"/>
          <p14:tracePt t="272483" x="4581525" y="3343275"/>
          <p14:tracePt t="272500" x="4591050" y="3376613"/>
          <p14:tracePt t="272516" x="4610100" y="3414713"/>
          <p14:tracePt t="272533" x="4643438" y="3457575"/>
          <p14:tracePt t="272550" x="4662488" y="3486150"/>
          <p14:tracePt t="272566" x="4676775" y="3505200"/>
          <p14:tracePt t="272583" x="4705350" y="3524250"/>
          <p14:tracePt t="272600" x="4714875" y="3529013"/>
          <p14:tracePt t="272616" x="4724400" y="3538538"/>
          <p14:tracePt t="272633" x="4738688" y="3543300"/>
          <p14:tracePt t="272650" x="4757738" y="3552825"/>
          <p14:tracePt t="272666" x="4767263" y="3557588"/>
          <p14:tracePt t="272683" x="4795838" y="3562350"/>
          <p14:tracePt t="272700" x="4824413" y="3567113"/>
          <p14:tracePt t="272716" x="4848225" y="3571875"/>
          <p14:tracePt t="272733" x="4876800" y="3581400"/>
          <p14:tracePt t="272750" x="4895850" y="3586163"/>
          <p14:tracePt t="272766" x="4905375" y="3590925"/>
          <p14:tracePt t="272783" x="4910138" y="3590925"/>
          <p14:tracePt t="272800" x="4919663" y="3590925"/>
          <p14:tracePt t="272816" x="4924425" y="3590925"/>
          <p14:tracePt t="272833" x="4933950" y="3590925"/>
          <p14:tracePt t="272850" x="4938713" y="3590925"/>
          <p14:tracePt t="272866" x="4948238" y="3590925"/>
          <p14:tracePt t="272883" x="4957763" y="3590925"/>
          <p14:tracePt t="272900" x="4962525" y="3590925"/>
          <p14:tracePt t="272916" x="4976813" y="3590925"/>
          <p14:tracePt t="272933" x="5000625" y="3590925"/>
          <p14:tracePt t="272950" x="5024438" y="3590925"/>
          <p14:tracePt t="272966" x="5038725" y="3590925"/>
          <p14:tracePt t="272983" x="5062538" y="3590925"/>
          <p14:tracePt t="273000" x="5067300" y="3590925"/>
          <p14:tracePt t="273016" x="5072063" y="3590925"/>
          <p14:tracePt t="273033" x="5081588" y="3590925"/>
          <p14:tracePt t="273050" x="5091113" y="3590925"/>
          <p14:tracePt t="273066" x="5095875" y="3590925"/>
          <p14:tracePt t="273083" x="5124450" y="3590925"/>
          <p14:tracePt t="273099" x="5148263" y="3581400"/>
          <p14:tracePt t="273116" x="5191125" y="3576638"/>
          <p14:tracePt t="273133" x="5281613" y="3562350"/>
          <p14:tracePt t="273150" x="5338763" y="3562350"/>
          <p14:tracePt t="273166" x="5429250" y="3548063"/>
          <p14:tracePt t="273183" x="5553075" y="3524250"/>
          <p14:tracePt t="273200" x="5624513" y="3514725"/>
          <p14:tracePt t="273216" x="5700713" y="3500438"/>
          <p14:tracePt t="273233" x="5786438" y="3481388"/>
          <p14:tracePt t="273250" x="5824538" y="3481388"/>
          <p14:tracePt t="273266" x="5848350" y="3476625"/>
          <p14:tracePt t="273283" x="5881688" y="3471863"/>
          <p14:tracePt t="273299" x="5891213" y="3471863"/>
          <p14:tracePt t="273333" x="5919788" y="3471863"/>
          <p14:tracePt t="273349" x="5953125" y="3471863"/>
          <p14:tracePt t="273366" x="5991225" y="3471863"/>
          <p14:tracePt t="273383" x="6062663" y="3471863"/>
          <p14:tracePt t="273399" x="6119813" y="3471863"/>
          <p14:tracePt t="273416" x="6191250" y="3471863"/>
          <p14:tracePt t="273433" x="6329363" y="3471863"/>
          <p14:tracePt t="273449" x="6396038" y="3471863"/>
          <p14:tracePt t="273466" x="6457950" y="3476625"/>
          <p14:tracePt t="273483" x="6496050" y="3476625"/>
          <p14:tracePt t="273499" x="6510338" y="3476625"/>
          <p14:tracePt t="273533" x="6515100" y="3476625"/>
          <p14:tracePt t="277414" x="0" y="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Calculation MCQ  —  Q17 &amp; Q18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Q16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NOI = EGP 750,000 (Year 1), growing 6%/yr. Exit cap in Year 10 = 10%; selling costs = 2%. Find the Year-10 (net) Terminal Value.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EGP 11,099,000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EGP 10,877,000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EGP 10,672,000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Gross TV = 11,099,400; net of 2% selling costs ≈ EGP 10,877,000.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Q17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 investor pays EGP 5,000,000 for a property with NOI EGP 450,000. What cap rate is implied, vs. Cairo retail norms (9–11%)?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6% — well below market; overpriced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9% — low end of range; slight premium (fine for prime retail)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11% — high end; priced at a discount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 = 450,000 ÷ 5,000,000 = 9%, the low end of the 9–11% range.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426289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332"/>
    </mc:Choice>
    <mc:Fallback xmlns="">
      <p:transition spd="slow" advTm="1313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22" x="2871788" y="2738438"/>
          <p14:tracePt t="5671" x="2824163" y="2719388"/>
          <p14:tracePt t="5679" x="2714625" y="2667000"/>
          <p14:tracePt t="5685" x="2595563" y="2624138"/>
          <p14:tracePt t="5699" x="2362200" y="2509838"/>
          <p14:tracePt t="5716" x="2105025" y="2409825"/>
          <p14:tracePt t="5733" x="1876425" y="2324100"/>
          <p14:tracePt t="5750" x="1576388" y="2166938"/>
          <p14:tracePt t="5766" x="1443038" y="2071688"/>
          <p14:tracePt t="5783" x="1319213" y="1981200"/>
          <p14:tracePt t="5800" x="1209675" y="1852613"/>
          <p14:tracePt t="5816" x="1166813" y="1781175"/>
          <p14:tracePt t="5833" x="1138238" y="1714500"/>
          <p14:tracePt t="5850" x="1114425" y="1614488"/>
          <p14:tracePt t="5866" x="1109663" y="1566863"/>
          <p14:tracePt t="5883" x="1109663" y="1533525"/>
          <p14:tracePt t="5900" x="1109663" y="1524000"/>
          <p14:tracePt t="5916" x="1109663" y="1519238"/>
          <p14:tracePt t="5950" x="1109663" y="1514475"/>
          <p14:tracePt t="6000" x="1114425" y="1514475"/>
          <p14:tracePt t="6022" x="1123950" y="1509713"/>
          <p14:tracePt t="6029" x="1128713" y="1500188"/>
          <p14:tracePt t="6036" x="1138238" y="1485900"/>
          <p14:tracePt t="6049" x="1143000" y="1476375"/>
          <p14:tracePt t="6066" x="1204913" y="1423988"/>
          <p14:tracePt t="6083" x="1257300" y="1385888"/>
          <p14:tracePt t="6099" x="1314450" y="1347788"/>
          <p14:tracePt t="6116" x="1371600" y="1300163"/>
          <p14:tracePt t="6133" x="1400175" y="1276350"/>
          <p14:tracePt t="6149" x="1419225" y="1262063"/>
          <p14:tracePt t="6166" x="1433513" y="1252538"/>
          <p14:tracePt t="6183" x="1433513" y="1247775"/>
          <p14:tracePt t="6216" x="1438275" y="1247775"/>
          <p14:tracePt t="6508" x="1438275" y="1252538"/>
          <p14:tracePt t="8146" x="1457325" y="1252538"/>
          <p14:tracePt t="8153" x="1476375" y="1257300"/>
          <p14:tracePt t="8165" x="1490663" y="1257300"/>
          <p14:tracePt t="8182" x="1538288" y="1257300"/>
          <p14:tracePt t="8199" x="1566863" y="1257300"/>
          <p14:tracePt t="8215" x="1595438" y="1257300"/>
          <p14:tracePt t="8232" x="1657350" y="1257300"/>
          <p14:tracePt t="8249" x="1704975" y="1257300"/>
          <p14:tracePt t="8265" x="1733550" y="1262063"/>
          <p14:tracePt t="8282" x="1771650" y="1266825"/>
          <p14:tracePt t="8299" x="1785938" y="1266825"/>
          <p14:tracePt t="8315" x="1809750" y="1271588"/>
          <p14:tracePt t="8332" x="1824038" y="1271588"/>
          <p14:tracePt t="8349" x="1833563" y="1271588"/>
          <p14:tracePt t="8365" x="1843088" y="1271588"/>
          <p14:tracePt t="8382" x="1871663" y="1271588"/>
          <p14:tracePt t="8399" x="1885950" y="1271588"/>
          <p14:tracePt t="8415" x="1909763" y="1281113"/>
          <p14:tracePt t="8432" x="1943100" y="1285875"/>
          <p14:tracePt t="8449" x="1962150" y="1285875"/>
          <p14:tracePt t="8465" x="1985963" y="1285875"/>
          <p14:tracePt t="8482" x="2033588" y="1290638"/>
          <p14:tracePt t="8499" x="2066925" y="1290638"/>
          <p14:tracePt t="8515" x="2109788" y="1295400"/>
          <p14:tracePt t="8532" x="2171700" y="1304925"/>
          <p14:tracePt t="8549" x="2205038" y="1309688"/>
          <p14:tracePt t="8565" x="2238375" y="1309688"/>
          <p14:tracePt t="8582" x="2286000" y="1319213"/>
          <p14:tracePt t="8599" x="2314575" y="1323975"/>
          <p14:tracePt t="8615" x="2338388" y="1328738"/>
          <p14:tracePt t="8632" x="2366963" y="1328738"/>
          <p14:tracePt t="8649" x="2381250" y="1333500"/>
          <p14:tracePt t="8665" x="2386013" y="1338263"/>
          <p14:tracePt t="8682" x="2395538" y="1338263"/>
          <p14:tracePt t="8725" x="2400300" y="1338263"/>
          <p14:tracePt t="8739" x="2405063" y="1338263"/>
          <p14:tracePt t="8748" x="2409825" y="1343025"/>
          <p14:tracePt t="8765" x="2414588" y="1343025"/>
          <p14:tracePt t="8782" x="2419350" y="1343025"/>
          <p14:tracePt t="8811" x="2424113" y="1352550"/>
          <p14:tracePt t="8846" x="2428875" y="1352550"/>
          <p14:tracePt t="9755" x="2462213" y="1352550"/>
          <p14:tracePt t="9765" x="2524125" y="1347788"/>
          <p14:tracePt t="9781" x="2690813" y="1343025"/>
          <p14:tracePt t="9798" x="2943225" y="1338263"/>
          <p14:tracePt t="9815" x="3100388" y="1352550"/>
          <p14:tracePt t="9831" x="3200400" y="1357313"/>
          <p14:tracePt t="9848" x="3290888" y="1357313"/>
          <p14:tracePt t="9865" x="3319463" y="1357313"/>
          <p14:tracePt t="9881" x="3333750" y="1357313"/>
          <p14:tracePt t="9898" x="3348038" y="1357313"/>
          <p14:tracePt t="16656" x="3390900" y="1347788"/>
          <p14:tracePt t="16664" x="3467100" y="1328738"/>
          <p14:tracePt t="16679" x="3643313" y="1290638"/>
          <p14:tracePt t="16696" x="3881438" y="1262063"/>
          <p14:tracePt t="16712" x="4100513" y="1233488"/>
          <p14:tracePt t="16729" x="4205288" y="1223963"/>
          <p14:tracePt t="16746" x="4300538" y="1219200"/>
          <p14:tracePt t="16762" x="4419600" y="1219200"/>
          <p14:tracePt t="16779" x="4471988" y="1219200"/>
          <p14:tracePt t="16796" x="4495800" y="1223963"/>
          <p14:tracePt t="16812" x="4519613" y="1223963"/>
          <p14:tracePt t="16829" x="4529138" y="1233488"/>
          <p14:tracePt t="16846" x="4538663" y="1233488"/>
          <p14:tracePt t="16862" x="4543425" y="1233488"/>
          <p14:tracePt t="16905" x="4543425" y="1238250"/>
          <p14:tracePt t="16956" x="4543425" y="1243013"/>
          <p14:tracePt t="16985" x="4548188" y="1243013"/>
          <p14:tracePt t="16998" x="4548188" y="1247775"/>
          <p14:tracePt t="17012" x="4548188" y="1252538"/>
          <p14:tracePt t="17035" x="4548188" y="1262063"/>
          <p14:tracePt t="17043" x="4543425" y="1262063"/>
          <p14:tracePt t="17049" x="4533900" y="1266825"/>
          <p14:tracePt t="17069" x="4514850" y="1271588"/>
          <p14:tracePt t="17085" x="4505325" y="1271588"/>
          <p14:tracePt t="17096" x="4495800" y="1271588"/>
          <p14:tracePt t="17112" x="4452938" y="1266825"/>
          <p14:tracePt t="17129" x="4419600" y="1266825"/>
          <p14:tracePt t="17146" x="4381500" y="1262063"/>
          <p14:tracePt t="17162" x="4338638" y="1262063"/>
          <p14:tracePt t="17179" x="4324350" y="1257300"/>
          <p14:tracePt t="17196" x="4310063" y="1257300"/>
          <p14:tracePt t="17212" x="4305300" y="1257300"/>
          <p14:tracePt t="17246" x="4300538" y="1257300"/>
          <p14:tracePt t="17691" x="4267200" y="1257300"/>
          <p14:tracePt t="17699" x="4210050" y="1262063"/>
          <p14:tracePt t="17713" x="4062413" y="1276350"/>
          <p14:tracePt t="17729" x="3910013" y="1295400"/>
          <p14:tracePt t="17745" x="3743325" y="1314450"/>
          <p14:tracePt t="17762" x="3586163" y="1328738"/>
          <p14:tracePt t="17779" x="3395663" y="1352550"/>
          <p14:tracePt t="17795" x="3262313" y="1357313"/>
          <p14:tracePt t="17812" x="3152775" y="1357313"/>
          <p14:tracePt t="17829" x="3005138" y="1343025"/>
          <p14:tracePt t="17845" x="2933700" y="1328738"/>
          <p14:tracePt t="17862" x="2862263" y="1309688"/>
          <p14:tracePt t="17879" x="2776538" y="1295400"/>
          <p14:tracePt t="17895" x="2728913" y="1285875"/>
          <p14:tracePt t="17912" x="2690813" y="1276350"/>
          <p14:tracePt t="17929" x="2652713" y="1262063"/>
          <p14:tracePt t="17945" x="2643188" y="1262063"/>
          <p14:tracePt t="17962" x="2633663" y="1257300"/>
          <p14:tracePt t="17979" x="2624138" y="1252538"/>
          <p14:tracePt t="18012" x="2619375" y="1252538"/>
          <p14:tracePt t="18056" x="2619375" y="1247775"/>
          <p14:tracePt t="18150" x="2647950" y="1223963"/>
          <p14:tracePt t="18157" x="2686050" y="1219200"/>
          <p14:tracePt t="18171" x="2795588" y="1219200"/>
          <p14:tracePt t="18178" x="2847975" y="1223963"/>
          <p14:tracePt t="18195" x="2967038" y="1233488"/>
          <p14:tracePt t="18212" x="3076575" y="1257300"/>
          <p14:tracePt t="18229" x="3176588" y="1266825"/>
          <p14:tracePt t="18245" x="3200400" y="1266825"/>
          <p14:tracePt t="18262" x="3209925" y="1266825"/>
          <p14:tracePt t="18295" x="3209925" y="1271588"/>
          <p14:tracePt t="18314" x="3124200" y="1271588"/>
          <p14:tracePt t="18329" x="3052763" y="1271588"/>
          <p14:tracePt t="18345" x="2967038" y="1262063"/>
          <p14:tracePt t="18362" x="2905125" y="1262063"/>
          <p14:tracePt t="18379" x="2824163" y="1262063"/>
          <p14:tracePt t="18395" x="2805113" y="1262063"/>
          <p14:tracePt t="18412" x="2800350" y="1262063"/>
          <p14:tracePt t="18429" x="2795588" y="1262063"/>
          <p14:tracePt t="18464" x="2800350" y="1262063"/>
          <p14:tracePt t="18478" x="2814638" y="1262063"/>
          <p14:tracePt t="18495" x="2824163" y="1262063"/>
          <p14:tracePt t="18512" x="2828925" y="1262063"/>
          <p14:tracePt t="18545" x="2876550" y="1257300"/>
          <p14:tracePt t="18562" x="2900363" y="1257300"/>
          <p14:tracePt t="18578" x="2962275" y="1257300"/>
          <p14:tracePt t="18595" x="3009900" y="1257300"/>
          <p14:tracePt t="18612" x="3043238" y="1257300"/>
          <p14:tracePt t="18628" x="3086100" y="1257300"/>
          <p14:tracePt t="18645" x="3100388" y="1257300"/>
          <p14:tracePt t="18662" x="3114675" y="1257300"/>
          <p14:tracePt t="18678" x="3119438" y="1257300"/>
          <p14:tracePt t="18714" x="3043238" y="1266825"/>
          <p14:tracePt t="18721" x="3014663" y="1266825"/>
          <p14:tracePt t="18728" x="2971800" y="1266825"/>
          <p14:tracePt t="18745" x="2895600" y="1257300"/>
          <p14:tracePt t="18762" x="2838450" y="1252538"/>
          <p14:tracePt t="18778" x="2767013" y="1252538"/>
          <p14:tracePt t="18795" x="2733675" y="1252538"/>
          <p14:tracePt t="18812" x="2714625" y="1252538"/>
          <p14:tracePt t="18828" x="2709863" y="1252538"/>
          <p14:tracePt t="18845" x="2705100" y="1252538"/>
          <p14:tracePt t="18878" x="2709863" y="1257300"/>
          <p14:tracePt t="19207" x="2681288" y="1262063"/>
          <p14:tracePt t="19215" x="2619375" y="1281113"/>
          <p14:tracePt t="19228" x="2509838" y="1309688"/>
          <p14:tracePt t="19245" x="2405063" y="1323975"/>
          <p14:tracePt t="19262" x="2300288" y="1343025"/>
          <p14:tracePt t="19278" x="2209800" y="1347788"/>
          <p14:tracePt t="19295" x="2181225" y="1347788"/>
          <p14:tracePt t="19312" x="2166938" y="1347788"/>
          <p14:tracePt t="19357" x="2171700" y="1343025"/>
          <p14:tracePt t="19364" x="2181225" y="1343025"/>
          <p14:tracePt t="19378" x="2214563" y="1343025"/>
          <p14:tracePt t="19395" x="2228850" y="1343025"/>
          <p14:tracePt t="19428" x="2357438" y="1333500"/>
          <p14:tracePt t="19445" x="2419350" y="1328738"/>
          <p14:tracePt t="19462" x="2509838" y="1323975"/>
          <p14:tracePt t="19478" x="2628900" y="1304925"/>
          <p14:tracePt t="19495" x="2705100" y="1304925"/>
          <p14:tracePt t="19512" x="2771775" y="1304925"/>
          <p14:tracePt t="19529" x="2824163" y="1309688"/>
          <p14:tracePt t="19545" x="2838450" y="1309688"/>
          <p14:tracePt t="19561" x="2843213" y="1309688"/>
          <p14:tracePt t="19595" x="2843213" y="1314450"/>
          <p14:tracePt t="19611" x="2819400" y="1323975"/>
          <p14:tracePt t="19628" x="2805113" y="1323975"/>
          <p14:tracePt t="19645" x="2747963" y="1333500"/>
          <p14:tracePt t="19661" x="2709863" y="1333500"/>
          <p14:tracePt t="19678" x="2700338" y="1333500"/>
          <p14:tracePt t="19695" x="2695575" y="1333500"/>
          <p14:tracePt t="19786" x="2700338" y="1333500"/>
          <p14:tracePt t="19794" x="2705100" y="1338263"/>
          <p14:tracePt t="19823" x="2752725" y="1338263"/>
          <p14:tracePt t="19843" x="2805113" y="1333500"/>
          <p14:tracePt t="19851" x="2828925" y="1333500"/>
          <p14:tracePt t="19861" x="2862263" y="1333500"/>
          <p14:tracePt t="19878" x="2933700" y="1333500"/>
          <p14:tracePt t="19895" x="3138488" y="1338263"/>
          <p14:tracePt t="19911" x="3357563" y="1366838"/>
          <p14:tracePt t="19928" x="3567113" y="1400175"/>
          <p14:tracePt t="19945" x="3910013" y="1471613"/>
          <p14:tracePt t="19961" x="4052888" y="1509713"/>
          <p14:tracePt t="19978" x="4167188" y="1528763"/>
          <p14:tracePt t="19995" x="4281488" y="1533525"/>
          <p14:tracePt t="20011" x="4310063" y="1533525"/>
          <p14:tracePt t="20028" x="4319588" y="1533525"/>
          <p14:tracePt t="20087" x="4319588" y="1528763"/>
          <p14:tracePt t="20115" x="4324350" y="1528763"/>
          <p14:tracePt t="20122" x="4324350" y="1524000"/>
          <p14:tracePt t="20136" x="4324350" y="1519238"/>
          <p14:tracePt t="20151" x="4324350" y="1514475"/>
          <p14:tracePt t="20165" x="4324350" y="1504950"/>
          <p14:tracePt t="20178" x="4333875" y="1495425"/>
          <p14:tracePt t="20195" x="4352925" y="1462088"/>
          <p14:tracePt t="20211" x="4371975" y="1438275"/>
          <p14:tracePt t="20228" x="4405313" y="1414463"/>
          <p14:tracePt t="20245" x="4452938" y="1381125"/>
          <p14:tracePt t="20261" x="4476750" y="1366838"/>
          <p14:tracePt t="20278" x="4495800" y="1352550"/>
          <p14:tracePt t="20294" x="4510088" y="1347788"/>
          <p14:tracePt t="20330" x="4514850" y="1347788"/>
          <p14:tracePt t="23662" x="4529138" y="1347788"/>
          <p14:tracePt t="23669" x="4552950" y="1352550"/>
          <p14:tracePt t="23677" x="4562475" y="1352550"/>
          <p14:tracePt t="23694" x="4586288" y="1357313"/>
          <p14:tracePt t="23710" x="4605338" y="1362075"/>
          <p14:tracePt t="23727" x="4619625" y="1366838"/>
          <p14:tracePt t="23743" x="4624388" y="1371600"/>
          <p14:tracePt t="23760" x="4638675" y="1376363"/>
          <p14:tracePt t="23777" x="4652963" y="1381125"/>
          <p14:tracePt t="23794" x="4662488" y="1381125"/>
          <p14:tracePt t="23810" x="4672013" y="1381125"/>
          <p14:tracePt t="23827" x="4695825" y="1381125"/>
          <p14:tracePt t="23843" x="4714875" y="1381125"/>
          <p14:tracePt t="23860" x="4729163" y="1381125"/>
          <p14:tracePt t="23877" x="4757738" y="1381125"/>
          <p14:tracePt t="23893" x="4767263" y="1381125"/>
          <p14:tracePt t="23910" x="4781550" y="1371600"/>
          <p14:tracePt t="23927" x="4791075" y="1371600"/>
          <p14:tracePt t="23943" x="4791075" y="1366838"/>
          <p14:tracePt t="23960" x="4795838" y="1366838"/>
          <p14:tracePt t="24026" x="4800600" y="1366838"/>
          <p14:tracePt t="24076" x="4805363" y="1366838"/>
          <p14:tracePt t="24405" x="4824413" y="1366838"/>
          <p14:tracePt t="24412" x="4848225" y="1362075"/>
          <p14:tracePt t="24427" x="4886325" y="1352550"/>
          <p14:tracePt t="24443" x="4924425" y="1343025"/>
          <p14:tracePt t="24460" x="4953000" y="1343025"/>
          <p14:tracePt t="24476" x="4986338" y="1328738"/>
          <p14:tracePt t="24493" x="5005388" y="1323975"/>
          <p14:tracePt t="24510" x="5019675" y="1319213"/>
          <p14:tracePt t="24526" x="5024438" y="1319213"/>
          <p14:tracePt t="24563" x="5024438" y="1314450"/>
          <p14:tracePt t="24577" x="5029200" y="1314450"/>
          <p14:tracePt t="24599" x="5033963" y="1309688"/>
          <p14:tracePt t="24649" x="5038725" y="1309688"/>
          <p14:tracePt t="24685" x="5043488" y="1309688"/>
          <p14:tracePt t="24785" x="5038725" y="1309688"/>
          <p14:tracePt t="24814" x="5033963" y="1309688"/>
          <p14:tracePt t="24856" x="5029200" y="1309688"/>
          <p14:tracePt t="24928" x="5024438" y="1309688"/>
          <p14:tracePt t="24942" x="5024438" y="1304925"/>
          <p14:tracePt t="25886" x="5057775" y="1300163"/>
          <p14:tracePt t="25893" x="5105400" y="1290638"/>
          <p14:tracePt t="25909" x="5195888" y="1276350"/>
          <p14:tracePt t="25926" x="5305425" y="1262063"/>
          <p14:tracePt t="25943" x="5434013" y="1247775"/>
          <p14:tracePt t="25959" x="5505450" y="1238250"/>
          <p14:tracePt t="25976" x="5557838" y="1233488"/>
          <p14:tracePt t="25993" x="5591175" y="1233488"/>
          <p14:tracePt t="26009" x="5614988" y="1228725"/>
          <p14:tracePt t="26026" x="5624513" y="1228725"/>
          <p14:tracePt t="26043" x="5648325" y="1228725"/>
          <p14:tracePt t="26059" x="5691188" y="1223963"/>
          <p14:tracePt t="26076" x="5729288" y="1219200"/>
          <p14:tracePt t="26093" x="5767388" y="1214438"/>
          <p14:tracePt t="26109" x="5800725" y="1214438"/>
          <p14:tracePt t="26126" x="5810250" y="1214438"/>
          <p14:tracePt t="26143" x="5824538" y="1214438"/>
          <p14:tracePt t="26159" x="5829300" y="1214438"/>
          <p14:tracePt t="26201" x="5834063" y="1214438"/>
          <p14:tracePt t="26243" x="5838825" y="1214438"/>
          <p14:tracePt t="26265" x="5843588" y="1214438"/>
          <p14:tracePt t="26272" x="5848350" y="1214438"/>
          <p14:tracePt t="26279" x="5853113" y="1219200"/>
          <p14:tracePt t="26292" x="5853113" y="1223963"/>
          <p14:tracePt t="26309" x="5867400" y="1228725"/>
          <p14:tracePt t="26326" x="5881688" y="1233488"/>
          <p14:tracePt t="26343" x="5891213" y="1238250"/>
          <p14:tracePt t="26359" x="5900738" y="1243013"/>
          <p14:tracePt t="26376" x="5915025" y="1247775"/>
          <p14:tracePt t="26393" x="5919788" y="1252538"/>
          <p14:tracePt t="26409" x="5934075" y="1262063"/>
          <p14:tracePt t="26426" x="5943600" y="1266825"/>
          <p14:tracePt t="26443" x="5948363" y="1271588"/>
          <p14:tracePt t="26459" x="5957888" y="1271588"/>
          <p14:tracePt t="26476" x="5962650" y="1276350"/>
          <p14:tracePt t="26492" x="5962650" y="1281113"/>
          <p14:tracePt t="26509" x="5972175" y="1285875"/>
          <p14:tracePt t="26526" x="5976938" y="1285875"/>
          <p14:tracePt t="26542" x="5981700" y="1285875"/>
          <p14:tracePt t="26559" x="5986463" y="1290638"/>
          <p14:tracePt t="26592" x="5991225" y="1295400"/>
          <p14:tracePt t="26626" x="5995988" y="1300163"/>
          <p14:tracePt t="26659" x="6000750" y="1300163"/>
          <p14:tracePt t="26701" x="6000750" y="1304925"/>
          <p14:tracePt t="26751" x="6005513" y="1304925"/>
          <p14:tracePt t="26881" x="6010275" y="1304925"/>
          <p14:tracePt t="26930" x="6015038" y="1304925"/>
          <p14:tracePt t="26938" x="6024563" y="1304925"/>
          <p14:tracePt t="26945" x="6043613" y="1304925"/>
          <p14:tracePt t="26959" x="6076950" y="1300163"/>
          <p14:tracePt t="26976" x="6124575" y="1295400"/>
          <p14:tracePt t="26992" x="6162675" y="1295400"/>
          <p14:tracePt t="27009" x="6210300" y="1290638"/>
          <p14:tracePt t="27026" x="6243638" y="1285875"/>
          <p14:tracePt t="27042" x="6291263" y="1281113"/>
          <p14:tracePt t="27059" x="6362700" y="1276350"/>
          <p14:tracePt t="27076" x="6410325" y="1276350"/>
          <p14:tracePt t="27092" x="6438900" y="1276350"/>
          <p14:tracePt t="27109" x="6467475" y="1276350"/>
          <p14:tracePt t="27126" x="6472238" y="1276350"/>
          <p14:tracePt t="27166" x="6477000" y="1276350"/>
          <p14:tracePt t="29912" x="6524625" y="1276350"/>
          <p14:tracePt t="29919" x="6581775" y="1271588"/>
          <p14:tracePt t="29926" x="6629400" y="1266825"/>
          <p14:tracePt t="29941" x="6724650" y="1262063"/>
          <p14:tracePt t="29958" x="6810375" y="1262063"/>
          <p14:tracePt t="29975" x="6881813" y="1262063"/>
          <p14:tracePt t="29991" x="6938963" y="1271588"/>
          <p14:tracePt t="30008" x="6967538" y="1271588"/>
          <p14:tracePt t="30025" x="6972300" y="1271588"/>
          <p14:tracePt t="30041" x="6986588" y="1271588"/>
          <p14:tracePt t="30058" x="6996113" y="1276350"/>
          <p14:tracePt t="30075" x="7000875" y="1276350"/>
          <p14:tracePt t="30091" x="7015163" y="1276350"/>
          <p14:tracePt t="30108" x="7029450" y="1276350"/>
          <p14:tracePt t="30125" x="7038975" y="1276350"/>
          <p14:tracePt t="30141" x="7048500" y="1281113"/>
          <p14:tracePt t="30158" x="7053263" y="1281113"/>
          <p14:tracePt t="30175" x="7058025" y="1281113"/>
          <p14:tracePt t="30191" x="7077075" y="1281113"/>
          <p14:tracePt t="30208" x="7091363" y="1281113"/>
          <p14:tracePt t="30224" x="7110413" y="1281113"/>
          <p14:tracePt t="30242" x="7129463" y="1281113"/>
          <p14:tracePt t="30258" x="7143750" y="1281113"/>
          <p14:tracePt t="30275" x="7148513" y="1281113"/>
          <p14:tracePt t="30291" x="7158038" y="1281113"/>
          <p14:tracePt t="30308" x="7167563" y="1281113"/>
          <p14:tracePt t="30325" x="7172325" y="1281113"/>
          <p14:tracePt t="30341" x="7181850" y="1285875"/>
          <p14:tracePt t="30358" x="7186613" y="1285875"/>
          <p14:tracePt t="30413" x="7196138" y="1290638"/>
          <p14:tracePt t="30585" x="7200900" y="1290638"/>
          <p14:tracePt t="30935" x="7229475" y="1290638"/>
          <p14:tracePt t="30942" x="7277100" y="1300163"/>
          <p14:tracePt t="30958" x="7367588" y="1300163"/>
          <p14:tracePt t="30974" x="7472363" y="1304925"/>
          <p14:tracePt t="30991" x="7548563" y="1309688"/>
          <p14:tracePt t="31008" x="7639050" y="1309688"/>
          <p14:tracePt t="31024" x="7696200" y="1309688"/>
          <p14:tracePt t="31041" x="7743825" y="1309688"/>
          <p14:tracePt t="31058" x="7791450" y="1309688"/>
          <p14:tracePt t="31074" x="7805738" y="1309688"/>
          <p14:tracePt t="31108" x="7810500" y="1309688"/>
          <p14:tracePt t="31142" x="7815263" y="1309688"/>
          <p14:tracePt t="32916" x="7781925" y="1309688"/>
          <p14:tracePt t="32930" x="7743825" y="1304925"/>
          <p14:tracePt t="32937" x="7729538" y="1295400"/>
          <p14:tracePt t="32945" x="7691438" y="1290638"/>
          <p14:tracePt t="32957" x="7620000" y="1281113"/>
          <p14:tracePt t="32974" x="7429500" y="1247775"/>
          <p14:tracePt t="32990" x="7000875" y="1152525"/>
          <p14:tracePt t="33007" x="6567488" y="1071563"/>
          <p14:tracePt t="33024" x="6105525" y="1000125"/>
          <p14:tracePt t="33040" x="5353050" y="914400"/>
          <p14:tracePt t="33057" x="4924425" y="919163"/>
          <p14:tracePt t="33073" x="4438650" y="952500"/>
          <p14:tracePt t="33090" x="4267200" y="962025"/>
          <p14:tracePt t="33107" x="4162425" y="966788"/>
          <p14:tracePt t="33124" x="4081463" y="971550"/>
          <p14:tracePt t="33140" x="4071938" y="966788"/>
          <p14:tracePt t="33481" x="3981450" y="976313"/>
          <p14:tracePt t="33489" x="3848100" y="1014413"/>
          <p14:tracePt t="33495" x="3695700" y="1057275"/>
          <p14:tracePt t="33507" x="3543300" y="1090613"/>
          <p14:tracePt t="33524" x="3276600" y="1157288"/>
          <p14:tracePt t="33540" x="2938463" y="1223963"/>
          <p14:tracePt t="33557" x="2819400" y="1243013"/>
          <p14:tracePt t="33574" x="2728913" y="1257300"/>
          <p14:tracePt t="33590" x="2700338" y="1257300"/>
          <p14:tracePt t="33623" x="2695575" y="1257300"/>
          <p14:tracePt t="33703" x="2695575" y="1252538"/>
          <p14:tracePt t="33753" x="2686050" y="1252538"/>
          <p14:tracePt t="33760" x="2657475" y="1247775"/>
          <p14:tracePt t="33773" x="2624138" y="1247775"/>
          <p14:tracePt t="33790" x="2562225" y="1238250"/>
          <p14:tracePt t="33807" x="2528888" y="1233488"/>
          <p14:tracePt t="33823" x="2495550" y="1228725"/>
          <p14:tracePt t="33840" x="2447925" y="1219200"/>
          <p14:tracePt t="33857" x="2414588" y="1219200"/>
          <p14:tracePt t="33873" x="2395538" y="1219200"/>
          <p14:tracePt t="33890" x="2376488" y="1219200"/>
          <p14:tracePt t="33907" x="2371725" y="1219200"/>
          <p14:tracePt t="33923" x="2366963" y="1219200"/>
          <p14:tracePt t="33940" x="2357438" y="1223963"/>
          <p14:tracePt t="33957" x="2343150" y="1223963"/>
          <p14:tracePt t="33973" x="2319338" y="1228725"/>
          <p14:tracePt t="33990" x="2276475" y="1233488"/>
          <p14:tracePt t="34007" x="2238375" y="1238250"/>
          <p14:tracePt t="34023" x="2209800" y="1243013"/>
          <p14:tracePt t="34040" x="2181225" y="1243013"/>
          <p14:tracePt t="34057" x="2176463" y="1243013"/>
          <p14:tracePt t="34073" x="2166938" y="1243013"/>
          <p14:tracePt t="34090" x="2162175" y="1243013"/>
          <p14:tracePt t="34107" x="2152650" y="1243013"/>
          <p14:tracePt t="34123" x="2147888" y="1243013"/>
          <p14:tracePt t="34140" x="2138363" y="1243013"/>
          <p14:tracePt t="34156" x="2133600" y="1243013"/>
          <p14:tracePt t="34175" x="2128838" y="1243013"/>
          <p14:tracePt t="34190" x="2128838" y="1238250"/>
          <p14:tracePt t="34206" x="2133600" y="1228725"/>
          <p14:tracePt t="34223" x="2138363" y="1228725"/>
          <p14:tracePt t="34240" x="2209800" y="1195388"/>
          <p14:tracePt t="34256" x="2376488" y="1152525"/>
          <p14:tracePt t="34273" x="2719388" y="1076325"/>
          <p14:tracePt t="34290" x="3481388" y="1004888"/>
          <p14:tracePt t="34306" x="4033838" y="1019175"/>
          <p14:tracePt t="34323" x="4586288" y="1076325"/>
          <p14:tracePt t="34340" x="5262563" y="1219200"/>
          <p14:tracePt t="34357" x="5605463" y="1304925"/>
          <p14:tracePt t="34373" x="5915025" y="1385888"/>
          <p14:tracePt t="34390" x="6300788" y="1533525"/>
          <p14:tracePt t="34406" x="6386513" y="1571625"/>
          <p14:tracePt t="34423" x="6686550" y="1733550"/>
          <p14:tracePt t="34440" x="6805613" y="1809750"/>
          <p14:tracePt t="34457" x="6848475" y="1824038"/>
          <p14:tracePt t="34473" x="6872288" y="1833563"/>
          <p14:tracePt t="34490" x="6881813" y="1838325"/>
          <p14:tracePt t="34506" x="6886575" y="1838325"/>
          <p14:tracePt t="34819" x="6881813" y="1828800"/>
          <p14:tracePt t="34826" x="6838950" y="1790700"/>
          <p14:tracePt t="34840" x="6738938" y="1714500"/>
          <p14:tracePt t="34856" x="6634163" y="1633538"/>
          <p14:tracePt t="34873" x="6486525" y="1557338"/>
          <p14:tracePt t="34890" x="6329363" y="1495425"/>
          <p14:tracePt t="34906" x="6257925" y="1481138"/>
          <p14:tracePt t="34923" x="6205538" y="1471613"/>
          <p14:tracePt t="34940" x="6153150" y="1452563"/>
          <p14:tracePt t="34956" x="6143625" y="1452563"/>
          <p14:tracePt t="34973" x="6143625" y="1447800"/>
          <p14:tracePt t="35040" x="6143625" y="1443038"/>
          <p14:tracePt t="35054" x="6148388" y="1443038"/>
          <p14:tracePt t="35062" x="6157913" y="1438275"/>
          <p14:tracePt t="35073" x="6167438" y="1438275"/>
          <p14:tracePt t="35090" x="6176963" y="1428750"/>
          <p14:tracePt t="35126" x="6219825" y="1414463"/>
          <p14:tracePt t="35133" x="6229350" y="1404938"/>
          <p14:tracePt t="35140" x="6253163" y="1385888"/>
          <p14:tracePt t="35156" x="6324600" y="1333500"/>
          <p14:tracePt t="35173" x="6424613" y="1266825"/>
          <p14:tracePt t="35189" x="6538913" y="1204913"/>
          <p14:tracePt t="35206" x="6757988" y="1109663"/>
          <p14:tracePt t="35223" x="6872288" y="1071563"/>
          <p14:tracePt t="35240" x="6977063" y="1038225"/>
          <p14:tracePt t="35256" x="7124700" y="1000125"/>
          <p14:tracePt t="35273" x="7191375" y="990600"/>
          <p14:tracePt t="35290" x="7262813" y="985838"/>
          <p14:tracePt t="35306" x="7319963" y="985838"/>
          <p14:tracePt t="35323" x="7353300" y="985838"/>
          <p14:tracePt t="35339" x="7372350" y="985838"/>
          <p14:tracePt t="35356" x="7391400" y="985838"/>
          <p14:tracePt t="35373" x="7400925" y="985838"/>
          <p14:tracePt t="35389" x="7405688" y="985838"/>
          <p14:tracePt t="35412" x="7410450" y="985838"/>
          <p14:tracePt t="35434" x="7410450" y="990600"/>
          <p14:tracePt t="35441" x="7419975" y="995363"/>
          <p14:tracePt t="35456" x="7439025" y="1004888"/>
          <p14:tracePt t="35473" x="7477125" y="1019175"/>
          <p14:tracePt t="35489" x="7519988" y="1038225"/>
          <p14:tracePt t="35506" x="7596188" y="1076325"/>
          <p14:tracePt t="35523" x="7634288" y="1100138"/>
          <p14:tracePt t="35539" x="7672388" y="1123950"/>
          <p14:tracePt t="35556" x="7720013" y="1147763"/>
          <p14:tracePt t="35573" x="7748588" y="1157288"/>
          <p14:tracePt t="35589" x="7772400" y="1171575"/>
          <p14:tracePt t="35606" x="7786688" y="1181100"/>
          <p14:tracePt t="35623" x="7796213" y="1181100"/>
          <p14:tracePt t="35639" x="7800975" y="1181100"/>
          <p14:tracePt t="35656" x="7800975" y="1185863"/>
          <p14:tracePt t="35689" x="7805738" y="1185863"/>
          <p14:tracePt t="35785" x="7805738" y="1190625"/>
          <p14:tracePt t="35820" x="7805738" y="1195388"/>
          <p14:tracePt t="35842" x="7805738" y="1200150"/>
          <p14:tracePt t="35848" x="7796213" y="1200150"/>
          <p14:tracePt t="35863" x="7791450" y="1200150"/>
          <p14:tracePt t="35873" x="7791450" y="1204913"/>
          <p14:tracePt t="35889" x="7781925" y="1209675"/>
          <p14:tracePt t="35906" x="7762875" y="1209675"/>
          <p14:tracePt t="35923" x="7743825" y="1209675"/>
          <p14:tracePt t="35956" x="7553325" y="1209675"/>
          <p14:tracePt t="35973" x="7391400" y="1219200"/>
          <p14:tracePt t="35989" x="7143750" y="1223963"/>
          <p14:tracePt t="36006" x="6686550" y="1271588"/>
          <p14:tracePt t="36023" x="6419850" y="1295400"/>
          <p14:tracePt t="36039" x="6191250" y="1314450"/>
          <p14:tracePt t="36056" x="6024563" y="1328738"/>
          <p14:tracePt t="36073" x="5972175" y="1328738"/>
          <p14:tracePt t="36089" x="5953125" y="1319213"/>
          <p14:tracePt t="36127" x="5953125" y="1314450"/>
          <p14:tracePt t="36139" x="5953125" y="1309688"/>
          <p14:tracePt t="36156" x="5976938" y="1300163"/>
          <p14:tracePt t="36199" x="6110288" y="1247775"/>
          <p14:tracePt t="36206" x="6167438" y="1238250"/>
          <p14:tracePt t="36223" x="6310313" y="1219200"/>
          <p14:tracePt t="36239" x="6510338" y="1209675"/>
          <p14:tracePt t="36256" x="6867525" y="1209675"/>
          <p14:tracePt t="36273" x="7091363" y="1223963"/>
          <p14:tracePt t="36289" x="7310438" y="1243013"/>
          <p14:tracePt t="36306" x="7496175" y="1247775"/>
          <p14:tracePt t="36323" x="7562850" y="1252538"/>
          <p14:tracePt t="36339" x="7596188" y="1252538"/>
          <p14:tracePt t="36356" x="7620000" y="1252538"/>
          <p14:tracePt t="36373" x="7624763" y="1252538"/>
          <p14:tracePt t="36406" x="7629525" y="1252538"/>
          <p14:tracePt t="36500" x="7620000" y="1252538"/>
          <p14:tracePt t="36507" x="7615238" y="1252538"/>
          <p14:tracePt t="36528" x="7577138" y="1252538"/>
          <p14:tracePt t="36539" x="7562850" y="1247775"/>
          <p14:tracePt t="36556" x="7553325" y="1247775"/>
          <p14:tracePt t="36573" x="7434263" y="1223963"/>
          <p14:tracePt t="36589" x="7305675" y="1209675"/>
          <p14:tracePt t="36606" x="7110413" y="1200150"/>
          <p14:tracePt t="36622" x="6743700" y="1157288"/>
          <p14:tracePt t="36639" x="6538913" y="1138238"/>
          <p14:tracePt t="36656" x="6405563" y="1114425"/>
          <p14:tracePt t="36672" x="6272213" y="1100138"/>
          <p14:tracePt t="36689" x="6243638" y="1095375"/>
          <p14:tracePt t="36706" x="6234113" y="1095375"/>
          <p14:tracePt t="38410" x="6176963" y="1095375"/>
          <p14:tracePt t="38417" x="6043613" y="1100138"/>
          <p14:tracePt t="38425" x="5876925" y="1109663"/>
          <p14:tracePt t="38438" x="5481638" y="1123950"/>
          <p14:tracePt t="38455" x="5033963" y="1123950"/>
          <p14:tracePt t="38472" x="4500563" y="1119188"/>
          <p14:tracePt t="38488" x="3776663" y="1133475"/>
          <p14:tracePt t="38505" x="3333750" y="1152525"/>
          <p14:tracePt t="38522" x="2957513" y="1204913"/>
          <p14:tracePt t="38538" x="2514600" y="1247775"/>
          <p14:tracePt t="38555" x="2314575" y="1262063"/>
          <p14:tracePt t="38572" x="2181225" y="1262063"/>
          <p14:tracePt t="38588" x="2043113" y="1257300"/>
          <p14:tracePt t="38605" x="2005013" y="1247775"/>
          <p14:tracePt t="38622" x="1981200" y="1243013"/>
          <p14:tracePt t="38638" x="1976438" y="1243013"/>
          <p14:tracePt t="38995" x="1943100" y="1243013"/>
          <p14:tracePt t="39003" x="1890713" y="1233488"/>
          <p14:tracePt t="39010" x="1852613" y="1228725"/>
          <p14:tracePt t="39022" x="1804988" y="1219200"/>
          <p14:tracePt t="39038" x="1695450" y="1190625"/>
          <p14:tracePt t="39055" x="1633538" y="1181100"/>
          <p14:tracePt t="39071" x="1619250" y="1181100"/>
          <p14:tracePt t="39088" x="1604963" y="1176338"/>
          <p14:tracePt t="39124" x="1604963" y="1171575"/>
          <p14:tracePt t="39138" x="1624013" y="1171575"/>
          <p14:tracePt t="39155" x="1652588" y="1166813"/>
          <p14:tracePt t="39172" x="1681163" y="1176338"/>
          <p14:tracePt t="39188" x="1804988" y="1209675"/>
          <p14:tracePt t="39205" x="2047875" y="1233488"/>
          <p14:tracePt t="39221" x="2543175" y="1285875"/>
          <p14:tracePt t="39238" x="3333750" y="1381125"/>
          <p14:tracePt t="39255" x="3938588" y="1457325"/>
          <p14:tracePt t="39272" x="4495800" y="1552575"/>
          <p14:tracePt t="39288" x="5133975" y="1709738"/>
          <p14:tracePt t="39305" x="5305425" y="1757363"/>
          <p14:tracePt t="39321" x="5372100" y="1781175"/>
          <p14:tracePt t="39338" x="5391150" y="1795463"/>
          <p14:tracePt t="39410" x="5381625" y="1795463"/>
          <p14:tracePt t="39432" x="5381625" y="1790700"/>
          <p14:tracePt t="39453" x="5381625" y="1785938"/>
          <p14:tracePt t="39467" x="5381625" y="1781175"/>
          <p14:tracePt t="39474" x="5386388" y="1776413"/>
          <p14:tracePt t="39488" x="5429250" y="1738313"/>
          <p14:tracePt t="39505" x="5457825" y="1714500"/>
          <p14:tracePt t="39521" x="5586413" y="1662113"/>
          <p14:tracePt t="39538" x="5681663" y="1628775"/>
          <p14:tracePt t="39555" x="5691188" y="1604963"/>
          <p14:tracePt t="39571" x="5691188" y="1595438"/>
          <p14:tracePt t="39954" x="5743575" y="1552575"/>
          <p14:tracePt t="39961" x="5843588" y="1452563"/>
          <p14:tracePt t="39971" x="5953125" y="1366838"/>
          <p14:tracePt t="39988" x="6162675" y="1219200"/>
          <p14:tracePt t="40005" x="6367463" y="1052513"/>
          <p14:tracePt t="40021" x="6462713" y="985838"/>
          <p14:tracePt t="40038" x="6510338" y="957263"/>
          <p14:tracePt t="40055" x="6534150" y="947738"/>
          <p14:tracePt t="40071" x="6538913" y="942975"/>
          <p14:tracePt t="40125" x="6538913" y="947738"/>
          <p14:tracePt t="40132" x="6538913" y="952500"/>
          <p14:tracePt t="40154" x="6538913" y="957263"/>
          <p14:tracePt t="40197" x="6538913" y="962025"/>
          <p14:tracePt t="40218" x="6538913" y="966788"/>
          <p14:tracePt t="40225" x="6538913" y="976313"/>
          <p14:tracePt t="40240" x="6548438" y="985838"/>
          <p14:tracePt t="40254" x="6557963" y="995363"/>
          <p14:tracePt t="40271" x="6572250" y="1014413"/>
          <p14:tracePt t="40288" x="6596063" y="1028700"/>
          <p14:tracePt t="40304" x="6643688" y="1062038"/>
          <p14:tracePt t="40321" x="6681788" y="1090613"/>
          <p14:tracePt t="40338" x="6715125" y="1104900"/>
          <p14:tracePt t="40354" x="6772275" y="1123950"/>
          <p14:tracePt t="40371" x="6800850" y="1138238"/>
          <p14:tracePt t="40388" x="6824663" y="1143000"/>
          <p14:tracePt t="40404" x="6862763" y="1152525"/>
          <p14:tracePt t="40421" x="6896100" y="1166813"/>
          <p14:tracePt t="40438" x="6929438" y="1171575"/>
          <p14:tracePt t="40454" x="6977063" y="1185863"/>
          <p14:tracePt t="40471" x="7005638" y="1190625"/>
          <p14:tracePt t="40488" x="7029450" y="1200150"/>
          <p14:tracePt t="40504" x="7048500" y="1204913"/>
          <p14:tracePt t="40521" x="7053263" y="1204913"/>
          <p14:tracePt t="40538" x="7058025" y="1209675"/>
          <p14:tracePt t="40554" x="7072313" y="1209675"/>
          <p14:tracePt t="40571" x="7077075" y="1209675"/>
          <p14:tracePt t="40588" x="7086600" y="1209675"/>
          <p14:tracePt t="40604" x="7096125" y="1214438"/>
          <p14:tracePt t="40640" x="7100888" y="1214438"/>
          <p14:tracePt t="40706" x="7105650" y="1214438"/>
          <p14:tracePt t="40785" x="7110413" y="1214438"/>
          <p14:tracePt t="40791" x="7119938" y="1219200"/>
          <p14:tracePt t="40804" x="7134225" y="1219200"/>
          <p14:tracePt t="40821" x="7148513" y="1219200"/>
          <p14:tracePt t="40838" x="7162800" y="1219200"/>
          <p14:tracePt t="40854" x="7177088" y="1223963"/>
          <p14:tracePt t="40871" x="7196138" y="1228725"/>
          <p14:tracePt t="40888" x="7215188" y="1233488"/>
          <p14:tracePt t="40904" x="7224713" y="1238250"/>
          <p14:tracePt t="40921" x="7229475" y="1238250"/>
          <p14:tracePt t="40969" x="7234238" y="1238250"/>
          <p14:tracePt t="41013" x="7234238" y="1243013"/>
          <p14:tracePt t="41105" x="7234238" y="1247775"/>
          <p14:tracePt t="41205" x="7234238" y="1252538"/>
          <p14:tracePt t="41914" x="7224713" y="1252538"/>
          <p14:tracePt t="41920" x="7215188" y="1247775"/>
          <p14:tracePt t="41937" x="7205663" y="1243013"/>
          <p14:tracePt t="41954" x="7196138" y="1243013"/>
          <p14:tracePt t="41971" x="7091363" y="1219200"/>
          <p14:tracePt t="41987" x="6881813" y="1185863"/>
          <p14:tracePt t="42004" x="6615113" y="1157288"/>
          <p14:tracePt t="42021" x="6134100" y="1109663"/>
          <p14:tracePt t="42037" x="5776913" y="1085850"/>
          <p14:tracePt t="42054" x="5414963" y="1076325"/>
          <p14:tracePt t="42070" x="4919663" y="1109663"/>
          <p14:tracePt t="42087" x="4657725" y="1157288"/>
          <p14:tracePt t="42104" x="4419600" y="1200150"/>
          <p14:tracePt t="42120" x="4157663" y="1228725"/>
          <p14:tracePt t="42137" x="4052888" y="1233488"/>
          <p14:tracePt t="42154" x="3990975" y="1233488"/>
          <p14:tracePt t="42170" x="3967163" y="1233488"/>
          <p14:tracePt t="42478" x="3867150" y="1233488"/>
          <p14:tracePt t="42486" x="3724275" y="1233488"/>
          <p14:tracePt t="42493" x="3557588" y="1238250"/>
          <p14:tracePt t="42504" x="3376613" y="1238250"/>
          <p14:tracePt t="42520" x="2962275" y="1238250"/>
          <p14:tracePt t="42537" x="2395538" y="1209675"/>
          <p14:tracePt t="42554" x="2081213" y="1185863"/>
          <p14:tracePt t="42570" x="1824038" y="1157288"/>
          <p14:tracePt t="42587" x="1614488" y="1138238"/>
          <p14:tracePt t="42604" x="1528763" y="1133475"/>
          <p14:tracePt t="42620" x="1476375" y="1128713"/>
          <p14:tracePt t="42637" x="1433513" y="1123950"/>
          <p14:tracePt t="42654" x="1428750" y="1119188"/>
          <p14:tracePt t="42670" x="1423988" y="1119188"/>
          <p14:tracePt t="42751" x="1428750" y="1119188"/>
          <p14:tracePt t="42772" x="1428750" y="1123950"/>
          <p14:tracePt t="42786" x="1433513" y="1123950"/>
          <p14:tracePt t="42822" x="1433513" y="1128713"/>
          <p14:tracePt t="42836" x="1433513" y="1133475"/>
          <p14:tracePt t="42843" x="1438275" y="1133475"/>
          <p14:tracePt t="42857" x="1438275" y="1138238"/>
          <p14:tracePt t="42872" x="1438275" y="1143000"/>
          <p14:tracePt t="42893" x="1438275" y="1147763"/>
          <p14:tracePt t="42904" x="1438275" y="1152525"/>
          <p14:tracePt t="42929" x="1438275" y="1157288"/>
          <p14:tracePt t="42958" x="1433513" y="1157288"/>
          <p14:tracePt t="42964" x="1433513" y="1162050"/>
          <p14:tracePt t="42986" x="1428750" y="1162050"/>
          <p14:tracePt t="42993" x="1428750" y="1166813"/>
          <p14:tracePt t="43007" x="1423988" y="1166813"/>
          <p14:tracePt t="43020" x="1423988" y="1171575"/>
          <p14:tracePt t="43037" x="1419225" y="1171575"/>
          <p14:tracePt t="43065" x="1414463" y="1171575"/>
          <p14:tracePt t="43072" x="1414463" y="1176338"/>
          <p14:tracePt t="43093" x="1409700" y="1176338"/>
          <p14:tracePt t="43136" x="1409700" y="1181100"/>
          <p14:tracePt t="43165" x="1414463" y="1185863"/>
          <p14:tracePt t="43172" x="1419225" y="1185863"/>
          <p14:tracePt t="43187" x="1428750" y="1185863"/>
          <p14:tracePt t="43220" x="1476375" y="1166813"/>
          <p14:tracePt t="43237" x="1528763" y="1157288"/>
          <p14:tracePt t="43253" x="1724025" y="1157288"/>
          <p14:tracePt t="43270" x="1852613" y="1157288"/>
          <p14:tracePt t="43287" x="2095500" y="1171575"/>
          <p14:tracePt t="43303" x="2243138" y="1176338"/>
          <p14:tracePt t="43320" x="2381250" y="1181100"/>
          <p14:tracePt t="43337" x="2562225" y="1185863"/>
          <p14:tracePt t="43353" x="2690813" y="1185863"/>
          <p14:tracePt t="43370" x="2795588" y="1185863"/>
          <p14:tracePt t="43387" x="2947988" y="1195388"/>
          <p14:tracePt t="43403" x="3038475" y="1204913"/>
          <p14:tracePt t="43420" x="3109913" y="1214438"/>
          <p14:tracePt t="43437" x="3181350" y="1223963"/>
          <p14:tracePt t="43453" x="3200400" y="1228725"/>
          <p14:tracePt t="43470" x="3214688" y="1233488"/>
          <p14:tracePt t="43487" x="3233738" y="1233488"/>
          <p14:tracePt t="43504" x="3243263" y="1238250"/>
          <p14:tracePt t="43520" x="3257550" y="1243013"/>
          <p14:tracePt t="43537" x="3267075" y="1247775"/>
          <p14:tracePt t="43554" x="3271838" y="1247775"/>
          <p14:tracePt t="43594" x="3271838" y="1252538"/>
          <p14:tracePt t="43603" x="3276600" y="1252538"/>
          <p14:tracePt t="43620" x="3281363" y="1252538"/>
          <p14:tracePt t="43637" x="3324225" y="1262063"/>
          <p14:tracePt t="43653" x="3352800" y="1266825"/>
          <p14:tracePt t="43670" x="3376613" y="1276350"/>
          <p14:tracePt t="43687" x="3414713" y="1285875"/>
          <p14:tracePt t="43703" x="3443288" y="1290638"/>
          <p14:tracePt t="43720" x="3462338" y="1290638"/>
          <p14:tracePt t="43737" x="3500438" y="1290638"/>
          <p14:tracePt t="43753" x="3524250" y="1290638"/>
          <p14:tracePt t="43770" x="3538538" y="1290638"/>
          <p14:tracePt t="43787" x="3552825" y="1290638"/>
          <p14:tracePt t="43803" x="3557588" y="1285875"/>
          <p14:tracePt t="43820" x="3562350" y="1285875"/>
          <p14:tracePt t="43853" x="3567113" y="1285875"/>
          <p14:tracePt t="43946" x="3571875" y="1285875"/>
          <p14:tracePt t="46920" x="3514725" y="1285875"/>
          <p14:tracePt t="46928" x="3433763" y="1281113"/>
          <p14:tracePt t="46935" x="3309938" y="1276350"/>
          <p14:tracePt t="46952" x="3052763" y="1276350"/>
          <p14:tracePt t="46969" x="2671763" y="1266825"/>
          <p14:tracePt t="46985" x="2466975" y="1266825"/>
          <p14:tracePt t="47002" x="2281238" y="1266825"/>
          <p14:tracePt t="47019" x="2114550" y="1257300"/>
          <p14:tracePt t="47036" x="2014538" y="1247775"/>
          <p14:tracePt t="47052" x="1928813" y="1238250"/>
          <p14:tracePt t="47069" x="1843088" y="1209675"/>
          <p14:tracePt t="47085" x="1800225" y="1200150"/>
          <p14:tracePt t="47102" x="1785938" y="1190625"/>
          <p14:tracePt t="47119" x="1762125" y="1176338"/>
          <p14:tracePt t="47191" x="1762125" y="1171575"/>
          <p14:tracePt t="47277" x="1766888" y="1171575"/>
          <p14:tracePt t="47298" x="1771650" y="1171575"/>
          <p14:tracePt t="47334" x="1771650" y="1176338"/>
          <p14:tracePt t="47348" x="1776413" y="1176338"/>
          <p14:tracePt t="47392" x="1781175" y="1176338"/>
          <p14:tracePt t="47399" x="1781175" y="1185863"/>
          <p14:tracePt t="47405" x="1785938" y="1185863"/>
          <p14:tracePt t="47441" x="1790700" y="1185863"/>
          <p14:tracePt t="47463" x="1795463" y="1185863"/>
          <p14:tracePt t="47477" x="1795463" y="1190625"/>
          <p14:tracePt t="47513" x="1800225" y="1190625"/>
          <p14:tracePt t="47549" x="1804988" y="1190625"/>
          <p14:tracePt t="47577" x="1804988" y="1195388"/>
          <p14:tracePt t="47620" x="1804988" y="1200150"/>
          <p14:tracePt t="47692" x="1804988" y="1204913"/>
          <p14:tracePt t="47756" x="1752600" y="1223963"/>
          <p14:tracePt t="47763" x="1738313" y="1223963"/>
          <p14:tracePt t="47770" x="1719263" y="1223963"/>
          <p14:tracePt t="47785" x="1666875" y="1223963"/>
          <p14:tracePt t="47802" x="1600200" y="1228725"/>
          <p14:tracePt t="47819" x="1547813" y="1233488"/>
          <p14:tracePt t="47835" x="1471613" y="1233488"/>
          <p14:tracePt t="47852" x="1423988" y="1238250"/>
          <p14:tracePt t="47869" x="1395413" y="1243013"/>
          <p14:tracePt t="47885" x="1366838" y="1243013"/>
          <p14:tracePt t="47902" x="1357313" y="1243013"/>
          <p14:tracePt t="47919" x="1347788" y="1243013"/>
          <p14:tracePt t="47935" x="1343025" y="1243013"/>
          <p14:tracePt t="48099" x="1347788" y="1243013"/>
          <p14:tracePt t="48106" x="1352550" y="1243013"/>
          <p14:tracePt t="48118" x="1357313" y="1243013"/>
          <p14:tracePt t="48135" x="1371600" y="1243013"/>
          <p14:tracePt t="48152" x="1376363" y="1238250"/>
          <p14:tracePt t="48168" x="1381125" y="1238250"/>
          <p14:tracePt t="48185" x="1390650" y="1238250"/>
          <p14:tracePt t="48202" x="1400175" y="1238250"/>
          <p14:tracePt t="48235" x="1404938" y="1238250"/>
          <p14:tracePt t="48252" x="1409700" y="1238250"/>
          <p14:tracePt t="48268" x="1414463" y="1238250"/>
          <p14:tracePt t="48285" x="1423988" y="1243013"/>
          <p14:tracePt t="48302" x="1428750" y="1247775"/>
          <p14:tracePt t="48318" x="1433513" y="1247775"/>
          <p14:tracePt t="48352" x="1438275" y="1247775"/>
          <p14:tracePt t="48385" x="1438275" y="1252538"/>
          <p14:tracePt t="48407" x="1443038" y="1252538"/>
          <p14:tracePt t="48443" x="1447800" y="1252538"/>
          <p14:tracePt t="48471" x="1452563" y="1252538"/>
          <p14:tracePt t="50081" x="1481138" y="1252538"/>
          <p14:tracePt t="50089" x="1528763" y="1252538"/>
          <p14:tracePt t="50101" x="1619250" y="1252538"/>
          <p14:tracePt t="50118" x="1704975" y="1252538"/>
          <p14:tracePt t="50134" x="1800225" y="1252538"/>
          <p14:tracePt t="50151" x="1890713" y="1257300"/>
          <p14:tracePt t="50168" x="2005013" y="1266825"/>
          <p14:tracePt t="50185" x="2090738" y="1266825"/>
          <p14:tracePt t="50201" x="2233613" y="1266825"/>
          <p14:tracePt t="50218" x="2333625" y="1266825"/>
          <p14:tracePt t="50234" x="2428875" y="1271588"/>
          <p14:tracePt t="50251" x="2490788" y="1271588"/>
          <p14:tracePt t="50268" x="2562225" y="1281113"/>
          <p14:tracePt t="50284" x="2609850" y="1281113"/>
          <p14:tracePt t="50301" x="2662238" y="1281113"/>
          <p14:tracePt t="50318" x="2743200" y="1281113"/>
          <p14:tracePt t="50334" x="2786063" y="1281113"/>
          <p14:tracePt t="50351" x="2809875" y="1281113"/>
          <p14:tracePt t="50368" x="2824163" y="1281113"/>
          <p14:tracePt t="50384" x="2828925" y="1281113"/>
          <p14:tracePt t="50401" x="2833688" y="1281113"/>
          <p14:tracePt t="50434" x="2838450" y="1281113"/>
          <p14:tracePt t="50453" x="2838450" y="1285875"/>
          <p14:tracePt t="50531" x="2838450" y="1290638"/>
          <p14:tracePt t="52685" x="2943225" y="1276350"/>
          <p14:tracePt t="52692" x="3128963" y="1252538"/>
          <p14:tracePt t="52700" x="3333750" y="1209675"/>
          <p14:tracePt t="52717" x="3824288" y="1123950"/>
          <p14:tracePt t="52734" x="4695825" y="1009650"/>
          <p14:tracePt t="52750" x="5348288" y="938213"/>
          <p14:tracePt t="52767" x="5986463" y="881063"/>
          <p14:tracePt t="52784" x="6567488" y="862013"/>
          <p14:tracePt t="52800" x="7210425" y="862013"/>
          <p14:tracePt t="52817" x="7477125" y="885825"/>
          <p14:tracePt t="52833" x="7600950" y="904875"/>
          <p14:tracePt t="52850" x="7615238" y="904875"/>
          <p14:tracePt t="52867" x="7620000" y="909638"/>
          <p14:tracePt t="52883" x="7620000" y="914400"/>
          <p14:tracePt t="52919" x="7620000" y="919163"/>
          <p14:tracePt t="52948" x="7620000" y="923925"/>
          <p14:tracePt t="52962" x="7615238" y="923925"/>
          <p14:tracePt t="52991" x="7615238" y="933450"/>
          <p14:tracePt t="52998" x="7615238" y="938213"/>
          <p14:tracePt t="53005" x="7610475" y="942975"/>
          <p14:tracePt t="53017" x="7610475" y="957263"/>
          <p14:tracePt t="53034" x="7605713" y="1009650"/>
          <p14:tracePt t="53050" x="7591425" y="1033463"/>
          <p14:tracePt t="53067" x="7558088" y="1066800"/>
          <p14:tracePt t="53083" x="7486650" y="1114425"/>
          <p14:tracePt t="53100" x="7353300" y="1162050"/>
          <p14:tracePt t="53117" x="7229475" y="1190625"/>
          <p14:tracePt t="53133" x="7105650" y="1200150"/>
          <p14:tracePt t="53150" x="6843713" y="1204913"/>
          <p14:tracePt t="53167" x="6657975" y="1204913"/>
          <p14:tracePt t="53184" x="6443663" y="1200150"/>
          <p14:tracePt t="53200" x="6348413" y="1200150"/>
          <p14:tracePt t="53217" x="6262688" y="1195388"/>
          <p14:tracePt t="53234" x="6157913" y="1181100"/>
          <p14:tracePt t="53250" x="6119813" y="1176338"/>
          <p14:tracePt t="53267" x="6096000" y="1166813"/>
          <p14:tracePt t="53283" x="6081713" y="1162050"/>
          <p14:tracePt t="53300" x="6076950" y="1157288"/>
          <p14:tracePt t="53320" x="6072188" y="1157288"/>
          <p14:tracePt t="53334" x="6072188" y="1152525"/>
          <p14:tracePt t="53492" x="6072188" y="1157288"/>
          <p14:tracePt t="53527" x="6072188" y="1162050"/>
          <p14:tracePt t="53542" x="6072188" y="1166813"/>
          <p14:tracePt t="53571" x="6076950" y="1166813"/>
          <p14:tracePt t="53577" x="6076950" y="1171575"/>
          <p14:tracePt t="53592" x="6076950" y="1176338"/>
          <p14:tracePt t="53614" x="6086475" y="1176338"/>
          <p14:tracePt t="53620" x="6086475" y="1181100"/>
          <p14:tracePt t="53642" x="6091238" y="1181100"/>
          <p14:tracePt t="53656" x="6091238" y="1185863"/>
          <p14:tracePt t="53670" x="6096000" y="1185863"/>
          <p14:tracePt t="53685" x="6100763" y="1185863"/>
          <p14:tracePt t="53735" x="6105525" y="1185863"/>
          <p14:tracePt t="53770" x="6115050" y="1185863"/>
          <p14:tracePt t="53785" x="6119813" y="1185863"/>
          <p14:tracePt t="53792" x="6124575" y="1185863"/>
          <p14:tracePt t="53800" x="6129338" y="1190625"/>
          <p14:tracePt t="53817" x="6143625" y="1195388"/>
          <p14:tracePt t="53833" x="6157913" y="1200150"/>
          <p14:tracePt t="53850" x="6186488" y="1219200"/>
          <p14:tracePt t="53866" x="6215063" y="1228725"/>
          <p14:tracePt t="53883" x="6229350" y="1233488"/>
          <p14:tracePt t="53900" x="6248400" y="1252538"/>
          <p14:tracePt t="53916" x="6257925" y="1257300"/>
          <p14:tracePt t="53933" x="6262688" y="1266825"/>
          <p14:tracePt t="53950" x="6276975" y="1271588"/>
          <p14:tracePt t="53966" x="6286500" y="1271588"/>
          <p14:tracePt t="53983" x="6291263" y="1281113"/>
          <p14:tracePt t="54000" x="6310313" y="1285875"/>
          <p14:tracePt t="54016" x="6324600" y="1290638"/>
          <p14:tracePt t="54033" x="6343650" y="1290638"/>
          <p14:tracePt t="54050" x="6386513" y="1300163"/>
          <p14:tracePt t="54066" x="6410325" y="1304925"/>
          <p14:tracePt t="54083" x="6424613" y="1304925"/>
          <p14:tracePt t="54100" x="6434138" y="1314450"/>
          <p14:tracePt t="54116" x="6443663" y="1314450"/>
          <p14:tracePt t="54135" x="6448425" y="1314450"/>
          <p14:tracePt t="54150" x="6448425" y="1319213"/>
          <p14:tracePt t="54166" x="6457950" y="1319213"/>
          <p14:tracePt t="54200" x="6462713" y="1319213"/>
          <p14:tracePt t="54216" x="6472238" y="1323975"/>
          <p14:tracePt t="54233" x="6477000" y="1323975"/>
          <p14:tracePt t="54250" x="6491288" y="1323975"/>
          <p14:tracePt t="54266" x="6510338" y="1323975"/>
          <p14:tracePt t="54283" x="6538913" y="1323975"/>
          <p14:tracePt t="54300" x="6581775" y="1323975"/>
          <p14:tracePt t="54316" x="6610350" y="1323975"/>
          <p14:tracePt t="54333" x="6634163" y="1323975"/>
          <p14:tracePt t="54350" x="6686550" y="1323975"/>
          <p14:tracePt t="54366" x="6734175" y="1323975"/>
          <p14:tracePt t="54383" x="6781800" y="1319213"/>
          <p14:tracePt t="54400" x="6834188" y="1314450"/>
          <p14:tracePt t="54416" x="6858000" y="1309688"/>
          <p14:tracePt t="54433" x="6862763" y="1309688"/>
          <p14:tracePt t="54450" x="6881813" y="1309688"/>
          <p14:tracePt t="54466" x="6896100" y="1309688"/>
          <p14:tracePt t="54483" x="6910388" y="1309688"/>
          <p14:tracePt t="54500" x="6934200" y="1309688"/>
          <p14:tracePt t="54516" x="6948488" y="1309688"/>
          <p14:tracePt t="54533" x="6953250" y="1309688"/>
          <p14:tracePt t="54550" x="6958013" y="1309688"/>
          <p14:tracePt t="54593" x="6962775" y="1309688"/>
          <p14:tracePt t="54600" x="6962775" y="1304925"/>
          <p14:tracePt t="54616" x="6967538" y="1304925"/>
          <p14:tracePt t="54633" x="6972300" y="1304925"/>
          <p14:tracePt t="54672" x="6977063" y="1304925"/>
          <p14:tracePt t="54686" x="6981825" y="1304925"/>
          <p14:tracePt t="54693" x="6986588" y="1304925"/>
          <p14:tracePt t="54707" x="6991350" y="1304925"/>
          <p14:tracePt t="54722" x="7000875" y="1304925"/>
          <p14:tracePt t="54743" x="7005638" y="1304925"/>
          <p14:tracePt t="54779" x="7010400" y="1304925"/>
          <p14:tracePt t="54829" x="7015163" y="1304925"/>
          <p14:tracePt t="54858" x="7019925" y="1304925"/>
          <p14:tracePt t="54872" x="7019925" y="1300163"/>
          <p14:tracePt t="54881" x="7029450" y="1300163"/>
          <p14:tracePt t="54888" x="7034213" y="1300163"/>
          <p14:tracePt t="54901" x="7038975" y="1300163"/>
          <p14:tracePt t="54916" x="7048500" y="1295400"/>
          <p14:tracePt t="54933" x="7062788" y="1290638"/>
          <p14:tracePt t="54950" x="7072313" y="1290638"/>
          <p14:tracePt t="54966" x="7081838" y="1290638"/>
          <p14:tracePt t="54999" x="7086600" y="1290638"/>
          <p14:tracePt t="55016" x="7091363" y="1290638"/>
          <p14:tracePt t="55080" x="7096125" y="1290638"/>
          <p14:tracePt t="55152" x="7096125" y="1285875"/>
          <p14:tracePt t="55330" x="7096125" y="1281113"/>
          <p14:tracePt t="55816" x="7096125" y="1276350"/>
          <p14:tracePt t="55852" x="7000875" y="1223963"/>
          <p14:tracePt t="55860" x="6943725" y="1204913"/>
          <p14:tracePt t="55866" x="6853238" y="1195388"/>
          <p14:tracePt t="55882" x="6615113" y="1157288"/>
          <p14:tracePt t="55899" x="6319838" y="1119188"/>
          <p14:tracePt t="55916" x="5748338" y="1066800"/>
          <p14:tracePt t="55933" x="5343525" y="1042988"/>
          <p14:tracePt t="55949" x="4948238" y="1019175"/>
          <p14:tracePt t="55966" x="4433888" y="985838"/>
          <p14:tracePt t="55982" x="4152900" y="985838"/>
          <p14:tracePt t="55999" x="3948113" y="990600"/>
          <p14:tracePt t="56016" x="3738563" y="990600"/>
          <p14:tracePt t="56033" x="3648075" y="990600"/>
          <p14:tracePt t="56049" x="3595688" y="990600"/>
          <p14:tracePt t="56066" x="3567113" y="985838"/>
          <p14:tracePt t="56082" x="3562350" y="985838"/>
          <p14:tracePt t="57262" x="3509963" y="995363"/>
          <p14:tracePt t="57269" x="3452813" y="1004888"/>
          <p14:tracePt t="57282" x="3300413" y="1047750"/>
          <p14:tracePt t="57299" x="3167063" y="1081088"/>
          <p14:tracePt t="57315" x="3048000" y="1114425"/>
          <p14:tracePt t="57332" x="2900363" y="1166813"/>
          <p14:tracePt t="57349" x="2828925" y="1185863"/>
          <p14:tracePt t="57365" x="2795588" y="1204913"/>
          <p14:tracePt t="57382" x="2738438" y="1219200"/>
          <p14:tracePt t="57399" x="2686050" y="1228725"/>
          <p14:tracePt t="57415" x="2633663" y="1243013"/>
          <p14:tracePt t="57432" x="2590800" y="1247775"/>
          <p14:tracePt t="57449" x="2576513" y="1247775"/>
          <p14:tracePt t="57482" x="2571750" y="1247775"/>
          <p14:tracePt t="57499" x="2566988" y="1247775"/>
          <p14:tracePt t="57634" x="2571750" y="1247775"/>
          <p14:tracePt t="57662" x="2576513" y="1247775"/>
          <p14:tracePt t="57676" x="2581275" y="1247775"/>
          <p14:tracePt t="57683" x="2581275" y="1252538"/>
          <p14:tracePt t="57705" x="2586038" y="1252538"/>
          <p14:tracePt t="57733" x="2590800" y="1252538"/>
          <p14:tracePt t="57769" x="2600325" y="1252538"/>
          <p14:tracePt t="57790" x="2600325" y="1257300"/>
          <p14:tracePt t="57805" x="2605088" y="1257300"/>
          <p14:tracePt t="57826" x="2605088" y="1262063"/>
          <p14:tracePt t="57863" x="2609850" y="1262063"/>
          <p14:tracePt t="57891" x="2609850" y="1266825"/>
          <p14:tracePt t="57935" x="2614613" y="1266825"/>
          <p14:tracePt t="58033" x="2619375" y="1266825"/>
          <p14:tracePt t="59271" x="2605088" y="1262063"/>
          <p14:tracePt t="59279" x="2571750" y="1257300"/>
          <p14:tracePt t="59285" x="2543175" y="1252538"/>
          <p14:tracePt t="59298" x="2509838" y="1247775"/>
          <p14:tracePt t="59315" x="2428875" y="1233488"/>
          <p14:tracePt t="59331" x="2409825" y="1223963"/>
          <p14:tracePt t="59348" x="2390775" y="1219200"/>
          <p14:tracePt t="59381" x="2386013" y="1219200"/>
          <p14:tracePt t="59450" x="2390775" y="1219200"/>
          <p14:tracePt t="59457" x="2400300" y="1219200"/>
          <p14:tracePt t="59471" x="2409825" y="1219200"/>
          <p14:tracePt t="59485" x="2414588" y="1219200"/>
          <p14:tracePt t="59498" x="2419350" y="1219200"/>
          <p14:tracePt t="59515" x="2433638" y="1219200"/>
          <p14:tracePt t="59531" x="2438400" y="1223963"/>
          <p14:tracePt t="59548" x="2443163" y="1223963"/>
          <p14:tracePt t="59565" x="2457450" y="1223963"/>
          <p14:tracePt t="59598" x="2462213" y="1223963"/>
          <p14:tracePt t="59615" x="2466975" y="1228725"/>
          <p14:tracePt t="59649" x="2466975" y="1233488"/>
          <p14:tracePt t="59665" x="2471738" y="1233488"/>
          <p14:tracePt t="59685" x="2476500" y="1238250"/>
          <p14:tracePt t="59750" x="2481263" y="1238250"/>
          <p14:tracePt t="59785" x="2486025" y="1238250"/>
          <p14:tracePt t="59843" x="2490788" y="1238250"/>
          <p14:tracePt t="60136" x="2495550" y="1238250"/>
          <p14:tracePt t="60329" x="2500313" y="1238250"/>
          <p14:tracePt t="60343" x="2514600" y="1243013"/>
          <p14:tracePt t="60357" x="2576513" y="1243013"/>
          <p14:tracePt t="60365" x="2624138" y="1243013"/>
          <p14:tracePt t="60381" x="2724150" y="1243013"/>
          <p14:tracePt t="60398" x="2857500" y="1243013"/>
          <p14:tracePt t="60414" x="3081338" y="1247775"/>
          <p14:tracePt t="60431" x="3252788" y="1262063"/>
          <p14:tracePt t="60448" x="3405188" y="1276350"/>
          <p14:tracePt t="60464" x="3638550" y="1295400"/>
          <p14:tracePt t="60481" x="3752850" y="1300163"/>
          <p14:tracePt t="60498" x="3862388" y="1304925"/>
          <p14:tracePt t="60514" x="3986213" y="1304925"/>
          <p14:tracePt t="60531" x="4024313" y="1304925"/>
          <p14:tracePt t="60548" x="4038600" y="1300163"/>
          <p14:tracePt t="60581" x="4043363" y="1300163"/>
          <p14:tracePt t="61152" x="4019550" y="1300163"/>
          <p14:tracePt t="61159" x="3967163" y="1295400"/>
          <p14:tracePt t="61166" x="3924300" y="1295400"/>
          <p14:tracePt t="61181" x="3833813" y="1290638"/>
          <p14:tracePt t="61197" x="3738563" y="1285875"/>
          <p14:tracePt t="61214" x="3648075" y="1281113"/>
          <p14:tracePt t="61231" x="3576638" y="1271588"/>
          <p14:tracePt t="61247" x="3538538" y="1266825"/>
          <p14:tracePt t="61264" x="3519488" y="1266825"/>
          <p14:tracePt t="61281" x="3509963" y="1257300"/>
          <p14:tracePt t="61316" x="3505200" y="1257300"/>
          <p14:tracePt t="61344" x="3505200" y="1252538"/>
          <p14:tracePt t="61395" x="3509963" y="1252538"/>
          <p14:tracePt t="61402" x="3509963" y="1247775"/>
          <p14:tracePt t="61414" x="3514725" y="1247775"/>
          <p14:tracePt t="61431" x="3519488" y="1243013"/>
          <p14:tracePt t="61447" x="3533775" y="1238250"/>
          <p14:tracePt t="61464" x="3538538" y="1238250"/>
          <p14:tracePt t="61481" x="3548063" y="1228725"/>
          <p14:tracePt t="61514" x="3552825" y="1228725"/>
          <p14:tracePt t="61531" x="3562350" y="1228725"/>
          <p14:tracePt t="61547" x="3562350" y="1233488"/>
          <p14:tracePt t="61580" x="3567113" y="1233488"/>
          <p14:tracePt t="61597" x="3567113" y="1238250"/>
          <p14:tracePt t="61631" x="3571875" y="1238250"/>
          <p14:tracePt t="61638" x="3571875" y="1243013"/>
          <p14:tracePt t="61709" x="3571875" y="1247775"/>
          <p14:tracePt t="62403" x="3600450" y="1247775"/>
          <p14:tracePt t="62410" x="3648075" y="1247775"/>
          <p14:tracePt t="62417" x="3686175" y="1243013"/>
          <p14:tracePt t="62430" x="3752850" y="1243013"/>
          <p14:tracePt t="62447" x="3933825" y="1238250"/>
          <p14:tracePt t="62464" x="4071938" y="1238250"/>
          <p14:tracePt t="62480" x="4210050" y="1238250"/>
          <p14:tracePt t="62497" x="4386263" y="1238250"/>
          <p14:tracePt t="62514" x="4457700" y="1238250"/>
          <p14:tracePt t="62530" x="4495800" y="1238250"/>
          <p14:tracePt t="62547" x="4510088" y="1238250"/>
          <p14:tracePt t="62564" x="4514850" y="1238250"/>
          <p14:tracePt t="62646" x="4519613" y="1238250"/>
          <p14:tracePt t="62689" x="4529138" y="1243013"/>
          <p14:tracePt t="62696" x="4543425" y="1243013"/>
          <p14:tracePt t="62704" x="4552950" y="1247775"/>
          <p14:tracePt t="62713" x="4562475" y="1247775"/>
          <p14:tracePt t="62730" x="4586288" y="1247775"/>
          <p14:tracePt t="62747" x="4610100" y="1247775"/>
          <p14:tracePt t="62764" x="4614863" y="1247775"/>
          <p14:tracePt t="62780" x="4648200" y="1247775"/>
          <p14:tracePt t="62797" x="4705350" y="1247775"/>
          <p14:tracePt t="62813" x="4743450" y="1247775"/>
          <p14:tracePt t="62830" x="4791075" y="1247775"/>
          <p14:tracePt t="62847" x="4829175" y="1252538"/>
          <p14:tracePt t="62863" x="4843463" y="1252538"/>
          <p14:tracePt t="62880" x="4848225" y="1252538"/>
          <p14:tracePt t="62925" x="4852988" y="1252538"/>
          <p14:tracePt t="63005" x="4857750" y="1252538"/>
          <p14:tracePt t="63012" x="4862513" y="1252538"/>
          <p14:tracePt t="63018" x="4872038" y="1252538"/>
          <p14:tracePt t="63030" x="4881563" y="1252538"/>
          <p14:tracePt t="63047" x="4900613" y="1252538"/>
          <p14:tracePt t="63063" x="4914900" y="1252538"/>
          <p14:tracePt t="63080" x="4919663" y="1247775"/>
          <p14:tracePt t="63097" x="4924425" y="1247775"/>
          <p14:tracePt t="63113" x="4929188" y="1247775"/>
          <p14:tracePt t="63130" x="4929188" y="1243013"/>
          <p14:tracePt t="63147" x="4933950" y="1243013"/>
          <p14:tracePt t="63163" x="4938713" y="1243013"/>
          <p14:tracePt t="63340" x="4938713" y="1238250"/>
          <p14:tracePt t="63597" x="4933950" y="1238250"/>
          <p14:tracePt t="63655" x="4929188" y="1238250"/>
          <p14:tracePt t="63812" x="4924425" y="1238250"/>
          <p14:tracePt t="63955" x="4919663" y="1238250"/>
          <p14:tracePt t="68075" x="4914900" y="1238250"/>
          <p14:tracePt t="68139" x="4910138" y="1238250"/>
          <p14:tracePt t="68175" x="4900613" y="1238250"/>
          <p14:tracePt t="68189" x="4895850" y="1238250"/>
          <p14:tracePt t="68196" x="4895850" y="1243013"/>
          <p14:tracePt t="68218" x="4876800" y="1243013"/>
          <p14:tracePt t="68228" x="4843463" y="1247775"/>
          <p14:tracePt t="68245" x="4743450" y="1257300"/>
          <p14:tracePt t="68262" x="4529138" y="1266825"/>
          <p14:tracePt t="68278" x="4324350" y="1281113"/>
          <p14:tracePt t="68295" x="4071938" y="1295400"/>
          <p14:tracePt t="68312" x="3752850" y="1319213"/>
          <p14:tracePt t="68328" x="3595688" y="1328738"/>
          <p14:tracePt t="68345" x="3490913" y="1333500"/>
          <p14:tracePt t="68362" x="3429000" y="1343025"/>
          <p14:tracePt t="68378" x="3409950" y="1343025"/>
          <p14:tracePt t="68395" x="3405188" y="1343025"/>
          <p14:tracePt t="68425" x="3400425" y="1343025"/>
          <p14:tracePt t="68547" x="3386138" y="1338263"/>
          <p14:tracePt t="68555" x="3357563" y="1333500"/>
          <p14:tracePt t="68561" x="3324225" y="1333500"/>
          <p14:tracePt t="68579" x="3257550" y="1323975"/>
          <p14:tracePt t="68595" x="3186113" y="1314450"/>
          <p14:tracePt t="68612" x="3048000" y="1304925"/>
          <p14:tracePt t="68628" x="2971800" y="1300163"/>
          <p14:tracePt t="68645" x="2905125" y="1295400"/>
          <p14:tracePt t="68662" x="2838450" y="1295400"/>
          <p14:tracePt t="68678" x="2800350" y="1290638"/>
          <p14:tracePt t="68695" x="2771775" y="1290638"/>
          <p14:tracePt t="68711" x="2733675" y="1281113"/>
          <p14:tracePt t="68728" x="2724150" y="1281113"/>
          <p14:tracePt t="68745" x="2714625" y="1281113"/>
          <p14:tracePt t="68761" x="2700338" y="1281113"/>
          <p14:tracePt t="68818" x="2695575" y="1281113"/>
          <p14:tracePt t="68840" x="2695575" y="1285875"/>
          <p14:tracePt t="68868" x="2690813" y="1285875"/>
          <p14:tracePt t="68890" x="2686050" y="1285875"/>
          <p14:tracePt t="68897" x="2681288" y="1285875"/>
          <p14:tracePt t="68918" x="2676525" y="1285875"/>
          <p14:tracePt t="68928" x="2671763" y="1285875"/>
          <p14:tracePt t="68945" x="2667000" y="1285875"/>
          <p14:tracePt t="68961" x="2662238" y="1285875"/>
          <p14:tracePt t="68978" x="2657475" y="1285875"/>
          <p14:tracePt t="68995" x="2652713" y="1285875"/>
          <p14:tracePt t="69019" x="2647950" y="1285875"/>
          <p14:tracePt t="69147" x="2652713" y="1285875"/>
          <p14:tracePt t="69162" x="2657475" y="1285875"/>
          <p14:tracePt t="69176" x="2662238" y="1285875"/>
          <p14:tracePt t="69219" x="2667000" y="1285875"/>
          <p14:tracePt t="69240" x="2671763" y="1285875"/>
          <p14:tracePt t="69298" x="2676525" y="1285875"/>
          <p14:tracePt t="69369" x="2681288" y="1285875"/>
          <p14:tracePt t="69476" x="2690813" y="1285875"/>
          <p14:tracePt t="69884" x="2714625" y="1285875"/>
          <p14:tracePt t="69891" x="2733675" y="1285875"/>
          <p14:tracePt t="69898" x="2767013" y="1285875"/>
          <p14:tracePt t="69911" x="2800350" y="1281113"/>
          <p14:tracePt t="69928" x="2862263" y="1281113"/>
          <p14:tracePt t="69944" x="3024188" y="1271588"/>
          <p14:tracePt t="69961" x="3105150" y="1266825"/>
          <p14:tracePt t="69978" x="3214688" y="1262063"/>
          <p14:tracePt t="69994" x="3314700" y="1257300"/>
          <p14:tracePt t="70011" x="3414713" y="1252538"/>
          <p14:tracePt t="70028" x="3581400" y="1247775"/>
          <p14:tracePt t="70044" x="3681413" y="1247775"/>
          <p14:tracePt t="70061" x="3752850" y="1247775"/>
          <p14:tracePt t="70078" x="3843338" y="1252538"/>
          <p14:tracePt t="70094" x="3900488" y="1252538"/>
          <p14:tracePt t="70111" x="3952875" y="1252538"/>
          <p14:tracePt t="70128" x="4014788" y="1252538"/>
          <p14:tracePt t="70144" x="4038600" y="1247775"/>
          <p14:tracePt t="70161" x="4062413" y="1247775"/>
          <p14:tracePt t="70178" x="4095750" y="1247775"/>
          <p14:tracePt t="70194" x="4119563" y="1247775"/>
          <p14:tracePt t="70211" x="4143375" y="1247775"/>
          <p14:tracePt t="70228" x="4162425" y="1247775"/>
          <p14:tracePt t="70244" x="4167188" y="1247775"/>
          <p14:tracePt t="70261" x="4171950" y="1247775"/>
          <p14:tracePt t="70278" x="4176713" y="1247775"/>
          <p14:tracePt t="70311" x="4191000" y="1243013"/>
          <p14:tracePt t="70328" x="4224338" y="1243013"/>
          <p14:tracePt t="70344" x="4262438" y="1243013"/>
          <p14:tracePt t="70361" x="4329113" y="1243013"/>
          <p14:tracePt t="70378" x="4457700" y="1252538"/>
          <p14:tracePt t="70394" x="4548188" y="1262063"/>
          <p14:tracePt t="70411" x="4629150" y="1271588"/>
          <p14:tracePt t="70428" x="4719638" y="1276350"/>
          <p14:tracePt t="70444" x="4752975" y="1285875"/>
          <p14:tracePt t="70461" x="4767263" y="1285875"/>
          <p14:tracePt t="70478" x="4776788" y="1285875"/>
          <p14:tracePt t="70528" x="4781550" y="1285875"/>
          <p14:tracePt t="70657" x="4786313" y="1285875"/>
          <p14:tracePt t="70706" x="4786313" y="1281113"/>
          <p14:tracePt t="70750" x="4786313" y="1276350"/>
          <p14:tracePt t="70757" x="4795838" y="1271588"/>
          <p14:tracePt t="70764" x="4805363" y="1266825"/>
          <p14:tracePt t="70778" x="4814888" y="1252538"/>
          <p14:tracePt t="70794" x="4829175" y="1243013"/>
          <p14:tracePt t="70811" x="4852988" y="1228725"/>
          <p14:tracePt t="70828" x="4891088" y="1204913"/>
          <p14:tracePt t="70844" x="4914900" y="1195388"/>
          <p14:tracePt t="70861" x="4924425" y="1181100"/>
          <p14:tracePt t="70878" x="4929188" y="1181100"/>
          <p14:tracePt t="79953" x="4943475" y="1181100"/>
          <p14:tracePt t="79962" x="4967288" y="1181100"/>
          <p14:tracePt t="79974" x="4995863" y="1181100"/>
          <p14:tracePt t="79991" x="5029200" y="1181100"/>
          <p14:tracePt t="80008" x="5057775" y="1181100"/>
          <p14:tracePt t="80024" x="5095875" y="1181100"/>
          <p14:tracePt t="80041" x="5138738" y="1181100"/>
          <p14:tracePt t="80058" x="5186363" y="1181100"/>
          <p14:tracePt t="80074" x="5262563" y="1176338"/>
          <p14:tracePt t="80091" x="5310188" y="1176338"/>
          <p14:tracePt t="80108" x="5372100" y="1166813"/>
          <p14:tracePt t="80124" x="5486400" y="1157288"/>
          <p14:tracePt t="80141" x="5576888" y="1152525"/>
          <p14:tracePt t="80158" x="5676900" y="1133475"/>
          <p14:tracePt t="80174" x="5819775" y="1123950"/>
          <p14:tracePt t="80191" x="5929313" y="1119188"/>
          <p14:tracePt t="80208" x="6053138" y="1104900"/>
          <p14:tracePt t="80224" x="6310313" y="1085850"/>
          <p14:tracePt t="80241" x="6477000" y="1066800"/>
          <p14:tracePt t="80258" x="6691313" y="1062038"/>
          <p14:tracePt t="80274" x="6919913" y="1057275"/>
          <p14:tracePt t="80291" x="7053263" y="1057275"/>
          <p14:tracePt t="80308" x="7177088" y="1057275"/>
          <p14:tracePt t="80324" x="7353300" y="1057275"/>
          <p14:tracePt t="80341" x="7458075" y="1066800"/>
          <p14:tracePt t="80358" x="7529513" y="1081088"/>
          <p14:tracePt t="80374" x="7581900" y="1090613"/>
          <p14:tracePt t="80391" x="7596188" y="1095375"/>
          <p14:tracePt t="80408" x="7605713" y="1100138"/>
          <p14:tracePt t="80424" x="7610475" y="1100138"/>
          <p14:tracePt t="80441" x="7620000" y="1104900"/>
          <p14:tracePt t="80458" x="7634288" y="1109663"/>
          <p14:tracePt t="80474" x="7639050" y="1114425"/>
          <p14:tracePt t="80507" x="7643813" y="1114425"/>
          <p14:tracePt t="80525" x="7643813" y="1119188"/>
          <p14:tracePt t="80541" x="7648575" y="1123950"/>
          <p14:tracePt t="80558" x="7653338" y="1138238"/>
          <p14:tracePt t="80574" x="7686675" y="1190625"/>
          <p14:tracePt t="80591" x="7715250" y="1233488"/>
          <p14:tracePt t="80608" x="7739063" y="1281113"/>
          <p14:tracePt t="80624" x="7753350" y="1309688"/>
          <p14:tracePt t="80641" x="7753350" y="1323975"/>
          <p14:tracePt t="80657" x="7753350" y="1328738"/>
          <p14:tracePt t="80732" x="7758113" y="1328738"/>
          <p14:tracePt t="80768" x="7762875" y="1328738"/>
          <p14:tracePt t="81640" x="7758113" y="1328738"/>
          <p14:tracePt t="81833" x="7753350" y="1328738"/>
          <p14:tracePt t="81972" x="7748588" y="1328738"/>
          <p14:tracePt t="82184" x="7743825" y="1328738"/>
          <p14:tracePt t="82434" x="7739063" y="1328738"/>
          <p14:tracePt t="82455" x="7729538" y="1328738"/>
          <p14:tracePt t="82463" x="7700963" y="1328738"/>
          <p14:tracePt t="82473" x="7677150" y="1328738"/>
          <p14:tracePt t="82490" x="7610475" y="1328738"/>
          <p14:tracePt t="82507" x="7458075" y="1328738"/>
          <p14:tracePt t="82523" x="7367588" y="1328738"/>
          <p14:tracePt t="82540" x="7267575" y="1328738"/>
          <p14:tracePt t="82557" x="7115175" y="1328738"/>
          <p14:tracePt t="82573" x="7024688" y="1328738"/>
          <p14:tracePt t="82590" x="6905625" y="1328738"/>
          <p14:tracePt t="82607" x="6772275" y="1328738"/>
          <p14:tracePt t="82623" x="6681788" y="1328738"/>
          <p14:tracePt t="82640" x="6591300" y="1323975"/>
          <p14:tracePt t="82641" x="6548438" y="1323975"/>
          <p14:tracePt t="82657" x="6477000" y="1323975"/>
          <p14:tracePt t="82674" x="6396038" y="1314450"/>
          <p14:tracePt t="82690" x="6291263" y="1309688"/>
          <p14:tracePt t="82707" x="6153150" y="1295400"/>
          <p14:tracePt t="82723" x="6057900" y="1290638"/>
          <p14:tracePt t="82740" x="5953125" y="1285875"/>
          <p14:tracePt t="82757" x="5824538" y="1266825"/>
          <p14:tracePt t="82773" x="5743575" y="1262063"/>
          <p14:tracePt t="82790" x="5657850" y="1252538"/>
          <p14:tracePt t="82807" x="5572125" y="1247775"/>
          <p14:tracePt t="82823" x="5529263" y="1243013"/>
          <p14:tracePt t="82840" x="5495925" y="1238250"/>
          <p14:tracePt t="82857" x="5467350" y="1238250"/>
          <p14:tracePt t="83621" x="5367338" y="1247775"/>
          <p14:tracePt t="83628" x="5219700" y="1271588"/>
          <p14:tracePt t="83640" x="5038725" y="1314450"/>
          <p14:tracePt t="83656" x="4462463" y="1400175"/>
          <p14:tracePt t="83673" x="4052888" y="1438275"/>
          <p14:tracePt t="83690" x="3605213" y="1481138"/>
          <p14:tracePt t="83706" x="2938463" y="1524000"/>
          <p14:tracePt t="83723" x="2543175" y="1552575"/>
          <p14:tracePt t="83740" x="2209800" y="1590675"/>
          <p14:tracePt t="83756" x="1862138" y="1614488"/>
          <p14:tracePt t="83773" x="1743075" y="1624013"/>
          <p14:tracePt t="83790" x="1676400" y="1624013"/>
          <p14:tracePt t="83806" x="1643063" y="1628775"/>
          <p14:tracePt t="83823" x="1638300" y="1628775"/>
          <p14:tracePt t="83856" x="1633538" y="1628775"/>
          <p14:tracePt t="84064" x="1633538" y="1624013"/>
          <p14:tracePt t="84072" x="1633538" y="1619250"/>
          <p14:tracePt t="84094" x="1633538" y="1614488"/>
          <p14:tracePt t="84107" x="1628775" y="1609725"/>
          <p14:tracePt t="84114" x="1628775" y="1604963"/>
          <p14:tracePt t="84123" x="1624013" y="1600200"/>
          <p14:tracePt t="84140" x="1624013" y="1595438"/>
          <p14:tracePt t="84156" x="1614488" y="1590675"/>
          <p14:tracePt t="84173" x="1585913" y="1581150"/>
          <p14:tracePt t="84190" x="1566863" y="1571625"/>
          <p14:tracePt t="84206" x="1552575" y="1566863"/>
          <p14:tracePt t="84223" x="1538288" y="1562100"/>
          <p14:tracePt t="84240" x="1538288" y="1557338"/>
          <p14:tracePt t="84256" x="1533525" y="1557338"/>
          <p14:tracePt t="84273" x="1533525" y="1552575"/>
          <p14:tracePt t="84290" x="1533525" y="1547813"/>
          <p14:tracePt t="84436" x="1533525" y="1543050"/>
          <p14:tracePt t="84450" x="1538288" y="1543050"/>
          <p14:tracePt t="84457" x="1543050" y="1543050"/>
          <p14:tracePt t="84479" x="1547813" y="1543050"/>
          <p14:tracePt t="84493" x="1557338" y="1543050"/>
          <p14:tracePt t="84522" x="1562100" y="1543050"/>
          <p14:tracePt t="84557" x="1566863" y="1543050"/>
          <p14:tracePt t="84629" x="1571625" y="1543050"/>
          <p14:tracePt t="84658" x="1571625" y="1547813"/>
          <p14:tracePt t="84665" x="1576388" y="1547813"/>
          <p14:tracePt t="84737" x="1581150" y="1547813"/>
          <p14:tracePt t="84808" x="1581150" y="1552575"/>
          <p14:tracePt t="84866" x="1581150" y="1557338"/>
          <p14:tracePt t="85030" x="1581150" y="1562100"/>
          <p14:tracePt t="85144" x="1585913" y="1562100"/>
          <p14:tracePt t="85245" x="1590675" y="1562100"/>
          <p14:tracePt t="85323" x="1595438" y="1562100"/>
          <p14:tracePt t="86560" x="1633538" y="1552575"/>
          <p14:tracePt t="86567" x="1657350" y="1552575"/>
          <p14:tracePt t="86574" x="1695450" y="1552575"/>
          <p14:tracePt t="86589" x="1752600" y="1552575"/>
          <p14:tracePt t="86606" x="1809750" y="1552575"/>
          <p14:tracePt t="86622" x="1828800" y="1547813"/>
          <p14:tracePt t="86639" x="1966913" y="1538288"/>
          <p14:tracePt t="86655" x="2038350" y="1533525"/>
          <p14:tracePt t="86672" x="2124075" y="1528763"/>
          <p14:tracePt t="86689" x="2286000" y="1524000"/>
          <p14:tracePt t="86705" x="2362200" y="1524000"/>
          <p14:tracePt t="86722" x="2424113" y="1524000"/>
          <p14:tracePt t="86739" x="2462213" y="1524000"/>
          <p14:tracePt t="86755" x="2466975" y="1524000"/>
          <p14:tracePt t="86772" x="2471738" y="1524000"/>
          <p14:tracePt t="86789" x="2476500" y="1524000"/>
          <p14:tracePt t="86805" x="2481263" y="1524000"/>
          <p14:tracePt t="86822" x="2486025" y="1524000"/>
          <p14:tracePt t="86839" x="2495550" y="1528763"/>
          <p14:tracePt t="86855" x="2505075" y="1528763"/>
          <p14:tracePt t="86872" x="2519363" y="1528763"/>
          <p14:tracePt t="86889" x="2566988" y="1528763"/>
          <p14:tracePt t="86905" x="2614613" y="1533525"/>
          <p14:tracePt t="86922" x="2652713" y="1538288"/>
          <p14:tracePt t="86939" x="2714625" y="1543050"/>
          <p14:tracePt t="86955" x="2733675" y="1543050"/>
          <p14:tracePt t="86972" x="2743200" y="1543050"/>
          <p14:tracePt t="86989" x="2747963" y="1543050"/>
          <p14:tracePt t="87005" x="2752725" y="1543050"/>
          <p14:tracePt t="87022" x="2762250" y="1547813"/>
          <p14:tracePt t="87039" x="2771775" y="1547813"/>
          <p14:tracePt t="87055" x="2776538" y="1547813"/>
          <p14:tracePt t="87072" x="2781300" y="1547813"/>
          <p14:tracePt t="87089" x="2786063" y="1547813"/>
          <p14:tracePt t="87139" x="2790825" y="1547813"/>
          <p14:tracePt t="87384" x="2786063" y="1547813"/>
          <p14:tracePt t="87411" x="2781300" y="1547813"/>
          <p14:tracePt t="87447" x="2781300" y="1543050"/>
          <p14:tracePt t="87482" x="2776538" y="1543050"/>
          <p14:tracePt t="87547" x="2771775" y="1543050"/>
          <p14:tracePt t="87582" x="2767013" y="1543050"/>
          <p14:tracePt t="87625" x="2762250" y="1543050"/>
          <p14:tracePt t="87690" x="2757488" y="1543050"/>
          <p14:tracePt t="87761" x="2752725" y="1543050"/>
          <p14:tracePt t="92331" x="2747963" y="1543050"/>
          <p14:tracePt t="92340" x="2743200" y="1543050"/>
          <p14:tracePt t="92354" x="2738438" y="1543050"/>
          <p14:tracePt t="92370" x="2728913" y="1543050"/>
          <p14:tracePt t="92387" x="2695575" y="1562100"/>
          <p14:tracePt t="92403" x="2638425" y="1585913"/>
          <p14:tracePt t="92420" x="2595563" y="1604963"/>
          <p14:tracePt t="92437" x="2562225" y="1628775"/>
          <p14:tracePt t="92453" x="2524125" y="1652588"/>
          <p14:tracePt t="92470" x="2505075" y="1666875"/>
          <p14:tracePt t="92487" x="2500313" y="1676400"/>
          <p14:tracePt t="92503" x="2495550" y="1685925"/>
          <p14:tracePt t="92520" x="2490788" y="1695450"/>
          <p14:tracePt t="92537" x="2486025" y="1700213"/>
          <p14:tracePt t="92554" x="2466975" y="1714500"/>
          <p14:tracePt t="92570" x="2447925" y="1728788"/>
          <p14:tracePt t="92587" x="2419350" y="1747838"/>
          <p14:tracePt t="92603" x="2381250" y="1776413"/>
          <p14:tracePt t="92620" x="2352675" y="1800225"/>
          <p14:tracePt t="92637" x="2328863" y="1819275"/>
          <p14:tracePt t="92653" x="2300288" y="1847850"/>
          <p14:tracePt t="92670" x="2286000" y="1862138"/>
          <p14:tracePt t="92687" x="2266950" y="1881188"/>
          <p14:tracePt t="92703" x="2228850" y="1909763"/>
          <p14:tracePt t="92720" x="2195513" y="1924050"/>
          <p14:tracePt t="92737" x="2162175" y="1933575"/>
          <p14:tracePt t="92753" x="2114550" y="1957388"/>
          <p14:tracePt t="92770" x="2085975" y="1966913"/>
          <p14:tracePt t="92787" x="2071688" y="1976438"/>
          <p14:tracePt t="92803" x="2043113" y="1990725"/>
          <p14:tracePt t="92820" x="2028825" y="1995488"/>
          <p14:tracePt t="92837" x="2005013" y="2000250"/>
          <p14:tracePt t="92853" x="1966913" y="2009775"/>
          <p14:tracePt t="92870" x="1938338" y="2014538"/>
          <p14:tracePt t="92887" x="1914525" y="2024063"/>
          <p14:tracePt t="92903" x="1876425" y="2038350"/>
          <p14:tracePt t="92920" x="1857375" y="2038350"/>
          <p14:tracePt t="92937" x="1838325" y="2038350"/>
          <p14:tracePt t="92953" x="1800225" y="2038350"/>
          <p14:tracePt t="92970" x="1766888" y="2038350"/>
          <p14:tracePt t="92987" x="1747838" y="2038350"/>
          <p14:tracePt t="93003" x="1714500" y="2038350"/>
          <p14:tracePt t="93020" x="1704975" y="2038350"/>
          <p14:tracePt t="93037" x="1695450" y="2038350"/>
          <p14:tracePt t="93075" x="1690688" y="2038350"/>
          <p14:tracePt t="93154" x="1700213" y="2038350"/>
          <p14:tracePt t="93160" x="1704975" y="2038350"/>
          <p14:tracePt t="93170" x="1709738" y="2038350"/>
          <p14:tracePt t="93187" x="1714500" y="2033588"/>
          <p14:tracePt t="93203" x="1724025" y="2028825"/>
          <p14:tracePt t="93236" x="1738313" y="2024063"/>
          <p14:tracePt t="93253" x="1743075" y="2019300"/>
          <p14:tracePt t="93286" x="1762125" y="2014538"/>
          <p14:tracePt t="93303" x="1771650" y="2014538"/>
          <p14:tracePt t="93320" x="1776413" y="2014538"/>
          <p14:tracePt t="93337" x="1785938" y="2014538"/>
          <p14:tracePt t="93353" x="1800225" y="2014538"/>
          <p14:tracePt t="93355" x="1804988" y="2014538"/>
          <p14:tracePt t="93370" x="1814513" y="2014538"/>
          <p14:tracePt t="93386" x="1828800" y="2014538"/>
          <p14:tracePt t="93403" x="1838325" y="2014538"/>
          <p14:tracePt t="93420" x="1847850" y="2014538"/>
          <p14:tracePt t="93453" x="1857375" y="2014538"/>
          <p14:tracePt t="93470" x="1862138" y="2014538"/>
          <p14:tracePt t="93511" x="1866900" y="2014538"/>
          <p14:tracePt t="93576" x="1871663" y="2014538"/>
          <p14:tracePt t="93611" x="1876425" y="2014538"/>
          <p14:tracePt t="93676" x="1881188" y="2014538"/>
          <p14:tracePt t="93711" x="1885950" y="2014538"/>
          <p14:tracePt t="93747" x="1890713" y="2014538"/>
          <p14:tracePt t="93768" x="1890713" y="2019300"/>
          <p14:tracePt t="93811" x="1895475" y="2019300"/>
          <p14:tracePt t="93897" x="1900238" y="2019300"/>
          <p14:tracePt t="93918" x="1900238" y="2024063"/>
          <p14:tracePt t="95122" x="1919288" y="2024063"/>
          <p14:tracePt t="95129" x="1938338" y="2024063"/>
          <p14:tracePt t="95136" x="1952625" y="2019300"/>
          <p14:tracePt t="95153" x="1995488" y="2014538"/>
          <p14:tracePt t="95169" x="2033588" y="2014538"/>
          <p14:tracePt t="95186" x="2100263" y="2005013"/>
          <p14:tracePt t="95203" x="2133600" y="2005013"/>
          <p14:tracePt t="95219" x="2152650" y="2000250"/>
          <p14:tracePt t="95236" x="2181225" y="1995488"/>
          <p14:tracePt t="95253" x="2185988" y="1995488"/>
          <p14:tracePt t="95269" x="2195513" y="1995488"/>
          <p14:tracePt t="95302" x="2200275" y="1995488"/>
          <p14:tracePt t="95335" x="2205038" y="1995488"/>
          <p14:tracePt t="96408" x="2185988" y="2014538"/>
          <p14:tracePt t="96416" x="2143125" y="2057400"/>
          <p14:tracePt t="96423" x="2100263" y="2105025"/>
          <p14:tracePt t="96436" x="1990725" y="2243138"/>
          <p14:tracePt t="96452" x="1862138" y="2428875"/>
          <p14:tracePt t="96469" x="1704975" y="2628900"/>
          <p14:tracePt t="96486" x="1514475" y="2914650"/>
          <p14:tracePt t="96502" x="1409700" y="3057525"/>
          <p14:tracePt t="96519" x="1338263" y="3186113"/>
          <p14:tracePt t="96536" x="1243013" y="3305175"/>
          <p14:tracePt t="96552" x="1200150" y="3357563"/>
          <p14:tracePt t="96569" x="1171575" y="3405188"/>
          <p14:tracePt t="96585" x="1143000" y="3457575"/>
          <p14:tracePt t="96602" x="1109663" y="3509963"/>
          <p14:tracePt t="96619" x="1095375" y="3533775"/>
          <p14:tracePt t="96635" x="1085850" y="3548063"/>
          <p14:tracePt t="96652" x="1062038" y="3571875"/>
          <p14:tracePt t="96669" x="1038225" y="3586163"/>
          <p14:tracePt t="96685" x="1014413" y="3614738"/>
          <p14:tracePt t="96702" x="971550" y="3652838"/>
          <p14:tracePt t="96719" x="957263" y="3676650"/>
          <p14:tracePt t="96736" x="942975" y="3695700"/>
          <p14:tracePt t="96752" x="933450" y="3705225"/>
          <p14:tracePt t="96769" x="933450" y="3709988"/>
          <p14:tracePt t="96785" x="928688" y="3709988"/>
          <p14:tracePt t="96802" x="923925" y="3709988"/>
          <p14:tracePt t="96835" x="919163" y="3709988"/>
          <p14:tracePt t="96852" x="909638" y="3705225"/>
          <p14:tracePt t="96869" x="900113" y="3690938"/>
          <p14:tracePt t="96885" x="881063" y="3676650"/>
          <p14:tracePt t="96902" x="842963" y="3643313"/>
          <p14:tracePt t="96919" x="814388" y="3614738"/>
          <p14:tracePt t="96935" x="790575" y="3581400"/>
          <p14:tracePt t="96952" x="766763" y="3548063"/>
          <p14:tracePt t="96969" x="757238" y="3529013"/>
          <p14:tracePt t="96985" x="752475" y="3514725"/>
          <p14:tracePt t="97002" x="752475" y="3500438"/>
          <p14:tracePt t="97019" x="752475" y="3495675"/>
          <p14:tracePt t="97144" x="757238" y="3495675"/>
          <p14:tracePt t="97180" x="762000" y="3495675"/>
          <p14:tracePt t="97216" x="766763" y="3500438"/>
          <p14:tracePt t="97230" x="776288" y="3505200"/>
          <p14:tracePt t="97266" x="785813" y="3514725"/>
          <p14:tracePt t="97280" x="790575" y="3519488"/>
          <p14:tracePt t="97287" x="795338" y="3524250"/>
          <p14:tracePt t="97302" x="809625" y="3529013"/>
          <p14:tracePt t="97318" x="823913" y="3529013"/>
          <p14:tracePt t="97335" x="838200" y="3529013"/>
          <p14:tracePt t="97352" x="847725" y="3533775"/>
          <p14:tracePt t="97368" x="857250" y="3533775"/>
          <p14:tracePt t="97402" x="862013" y="3533775"/>
          <p14:tracePt t="97430" x="866775" y="3533775"/>
          <p14:tracePt t="97466" x="871538" y="3533775"/>
          <p14:tracePt t="97537" x="876300" y="3533775"/>
          <p14:tracePt t="97637" x="881063" y="3533775"/>
          <p14:tracePt t="97716" x="890588" y="3533775"/>
          <p14:tracePt t="97724" x="914400" y="3524250"/>
          <p14:tracePt t="97735" x="933450" y="3505200"/>
          <p14:tracePt t="97752" x="1062038" y="3443288"/>
          <p14:tracePt t="97768" x="1143000" y="3405188"/>
          <p14:tracePt t="97785" x="1223963" y="3367088"/>
          <p14:tracePt t="97802" x="1319213" y="3324225"/>
          <p14:tracePt t="97818" x="1371600" y="3305175"/>
          <p14:tracePt t="97835" x="1400175" y="3290888"/>
          <p14:tracePt t="97852" x="1433513" y="3276600"/>
          <p14:tracePt t="97868" x="1443038" y="3271838"/>
          <p14:tracePt t="97885" x="1452563" y="3267075"/>
          <p14:tracePt t="97902" x="1457325" y="3262313"/>
          <p14:tracePt t="97918" x="1462088" y="3262313"/>
          <p14:tracePt t="97945" x="1466850" y="3262313"/>
          <p14:tracePt t="98053" x="1471613" y="3262313"/>
          <p14:tracePt t="99906" x="1485900" y="3262313"/>
          <p14:tracePt t="99913" x="1509713" y="3262313"/>
          <p14:tracePt t="99919" x="1528763" y="3262313"/>
          <p14:tracePt t="99934" x="1585913" y="3262313"/>
          <p14:tracePt t="99951" x="1643063" y="3262313"/>
          <p14:tracePt t="99968" x="1685925" y="3262313"/>
          <p14:tracePt t="99984" x="1719263" y="3262313"/>
          <p14:tracePt t="100001" x="1728788" y="3262313"/>
          <p14:tracePt t="100018" x="1733550" y="3262313"/>
          <p14:tracePt t="100034" x="1738313" y="3262313"/>
          <p14:tracePt t="100070" x="1743075" y="3262313"/>
          <p14:tracePt t="100084" x="1747838" y="3262313"/>
          <p14:tracePt t="100101" x="1752600" y="3262313"/>
          <p14:tracePt t="100117" x="1757363" y="3262313"/>
          <p14:tracePt t="100134" x="1776413" y="3262313"/>
          <p14:tracePt t="100151" x="1785938" y="3262313"/>
          <p14:tracePt t="100168" x="1795463" y="3262313"/>
          <p14:tracePt t="100184" x="1814513" y="3262313"/>
          <p14:tracePt t="100201" x="1824038" y="3262313"/>
          <p14:tracePt t="100217" x="1833563" y="3262313"/>
          <p14:tracePt t="100234" x="1852613" y="3262313"/>
          <p14:tracePt t="100251" x="1862138" y="3262313"/>
          <p14:tracePt t="100267" x="1866900" y="3262313"/>
          <p14:tracePt t="100284" x="1876425" y="3262313"/>
          <p14:tracePt t="100317" x="1881188" y="3262313"/>
          <p14:tracePt t="100334" x="1885950" y="3262313"/>
          <p14:tracePt t="100351" x="1900238" y="3262313"/>
          <p14:tracePt t="100367" x="1905000" y="3262313"/>
          <p14:tracePt t="100384" x="1919288" y="3262313"/>
          <p14:tracePt t="100401" x="1928813" y="3257550"/>
          <p14:tracePt t="100417" x="1938338" y="3257550"/>
          <p14:tracePt t="100434" x="1957388" y="3252788"/>
          <p14:tracePt t="100451" x="1971675" y="3252788"/>
          <p14:tracePt t="100468" x="1995488" y="3252788"/>
          <p14:tracePt t="100484" x="2028825" y="3243263"/>
          <p14:tracePt t="100501" x="2057400" y="3238500"/>
          <p14:tracePt t="100518" x="2085975" y="3228975"/>
          <p14:tracePt t="100534" x="2147888" y="3214688"/>
          <p14:tracePt t="100551" x="2195513" y="3200400"/>
          <p14:tracePt t="100567" x="2257425" y="3181350"/>
          <p14:tracePt t="100584" x="2338388" y="3171825"/>
          <p14:tracePt t="100601" x="2381250" y="3167063"/>
          <p14:tracePt t="100617" x="2424113" y="3162300"/>
          <p14:tracePt t="100634" x="2457450" y="3162300"/>
          <p14:tracePt t="100651" x="2471738" y="3162300"/>
          <p14:tracePt t="100667" x="2476500" y="3162300"/>
          <p14:tracePt t="100684" x="2486025" y="3162300"/>
          <p14:tracePt t="100717" x="2490788" y="3162300"/>
          <p14:tracePt t="100742" x="2495550" y="3162300"/>
          <p14:tracePt t="100751" x="2500313" y="3162300"/>
          <p14:tracePt t="100792" x="2505075" y="3162300"/>
          <p14:tracePt t="100799" x="2509838" y="3162300"/>
          <p14:tracePt t="100813" x="2519363" y="3162300"/>
          <p14:tracePt t="100820" x="2524125" y="3167063"/>
          <p14:tracePt t="100834" x="2533650" y="3167063"/>
          <p14:tracePt t="100851" x="2543175" y="3167063"/>
          <p14:tracePt t="100867" x="2552700" y="3167063"/>
          <p14:tracePt t="100884" x="2557463" y="3171825"/>
          <p14:tracePt t="100901" x="2571750" y="3171825"/>
          <p14:tracePt t="100917" x="2581275" y="3171825"/>
          <p14:tracePt t="100934" x="2609850" y="3171825"/>
          <p14:tracePt t="100951" x="2633663" y="3181350"/>
          <p14:tracePt t="100967" x="2657475" y="3186113"/>
          <p14:tracePt t="100984" x="2681288" y="3186113"/>
          <p14:tracePt t="101001" x="2695575" y="3190875"/>
          <p14:tracePt t="101017" x="2709863" y="3190875"/>
          <p14:tracePt t="101034" x="2714625" y="3190875"/>
          <p14:tracePt t="101051" x="2724150" y="3195638"/>
          <p14:tracePt t="101067" x="2738438" y="3195638"/>
          <p14:tracePt t="101084" x="2743200" y="3195638"/>
          <p14:tracePt t="101117" x="2747963" y="3200400"/>
          <p14:tracePt t="101135" x="2752725" y="3200400"/>
          <p14:tracePt t="101156" x="2757488" y="3200400"/>
          <p14:tracePt t="101167" x="2762250" y="3200400"/>
          <p14:tracePt t="101186" x="2771775" y="3200400"/>
          <p14:tracePt t="101201" x="2776538" y="3200400"/>
          <p14:tracePt t="101228" x="2781300" y="3200400"/>
          <p14:tracePt t="101257" x="2786063" y="3200400"/>
          <p14:tracePt t="101292" x="2790825" y="3200400"/>
          <p14:tracePt t="102508" x="2828925" y="3200400"/>
          <p14:tracePt t="102515" x="2867025" y="3200400"/>
          <p14:tracePt t="102522" x="2914650" y="3200400"/>
          <p14:tracePt t="102533" x="2986088" y="3200400"/>
          <p14:tracePt t="102550" x="3162300" y="3219450"/>
          <p14:tracePt t="102567" x="3262313" y="3233738"/>
          <p14:tracePt t="102583" x="3343275" y="3238500"/>
          <p14:tracePt t="102600" x="3414713" y="3248025"/>
          <p14:tracePt t="102617" x="3448050" y="3248025"/>
          <p14:tracePt t="102633" x="3471863" y="3248025"/>
          <p14:tracePt t="102650" x="3490913" y="3248025"/>
          <p14:tracePt t="102667" x="3524250" y="3252788"/>
          <p14:tracePt t="102683" x="3552825" y="3257550"/>
          <p14:tracePt t="102700" x="3586163" y="3257550"/>
          <p14:tracePt t="102717" x="3614738" y="3262313"/>
          <p14:tracePt t="102733" x="3624263" y="3262313"/>
          <p14:tracePt t="102750" x="3629025" y="3262313"/>
          <p14:tracePt t="104618" x="3681413" y="3262313"/>
          <p14:tracePt t="104625" x="3771900" y="3243263"/>
          <p14:tracePt t="104633" x="3876675" y="3233738"/>
          <p14:tracePt t="104649" x="4138613" y="3200400"/>
          <p14:tracePt t="104666" x="4429125" y="3176588"/>
          <p14:tracePt t="104683" x="4824413" y="3167063"/>
          <p14:tracePt t="104699" x="5095875" y="3167063"/>
          <p14:tracePt t="104716" x="5314950" y="3167063"/>
          <p14:tracePt t="104733" x="5619750" y="3167063"/>
          <p14:tracePt t="104749" x="5767388" y="3181350"/>
          <p14:tracePt t="104766" x="5905500" y="3186113"/>
          <p14:tracePt t="104783" x="6067425" y="3200400"/>
          <p14:tracePt t="104799" x="6162675" y="3205163"/>
          <p14:tracePt t="104816" x="6243638" y="3209925"/>
          <p14:tracePt t="104833" x="6305550" y="3214688"/>
          <p14:tracePt t="104849" x="6324600" y="3214688"/>
          <p14:tracePt t="104866" x="6329363" y="3214688"/>
          <p14:tracePt t="104883" x="6334125" y="3214688"/>
          <p14:tracePt t="104918" x="6338888" y="3214688"/>
          <p14:tracePt t="104968" x="6348413" y="3219450"/>
          <p14:tracePt t="104982" x="6353175" y="3219450"/>
          <p14:tracePt t="105011" x="6357938" y="3219450"/>
          <p14:tracePt t="105018" x="6357938" y="3224213"/>
          <p14:tracePt t="105055" x="6357938" y="3228975"/>
          <p14:tracePt t="105061" x="6357938" y="3233738"/>
          <p14:tracePt t="105075" x="6357938" y="3238500"/>
          <p14:tracePt t="105097" x="6357938" y="3243263"/>
          <p14:tracePt t="105111" x="6357938" y="3248025"/>
          <p14:tracePt t="105125" x="6357938" y="3252788"/>
          <p14:tracePt t="105147" x="6357938" y="3257550"/>
          <p14:tracePt t="105204" x="6353175" y="3257550"/>
          <p14:tracePt t="105361" x="6367463" y="3248025"/>
          <p14:tracePt t="105369" x="6376988" y="3248025"/>
          <p14:tracePt t="105382" x="6400800" y="3243263"/>
          <p14:tracePt t="105399" x="6415088" y="3243263"/>
          <p14:tracePt t="105416" x="6429375" y="3243263"/>
          <p14:tracePt t="105432" x="6453188" y="3243263"/>
          <p14:tracePt t="105449" x="6472238" y="3238500"/>
          <p14:tracePt t="105466" x="6486525" y="3238500"/>
          <p14:tracePt t="105483" x="6491288" y="3238500"/>
          <p14:tracePt t="105499" x="6496050" y="3238500"/>
          <p14:tracePt t="105516" x="6500813" y="3238500"/>
          <p14:tracePt t="105576" x="6505575" y="3238500"/>
          <p14:tracePt t="107507" x="6543675" y="3228975"/>
          <p14:tracePt t="107514" x="6600825" y="3219450"/>
          <p14:tracePt t="107522" x="6648450" y="3205163"/>
          <p14:tracePt t="107532" x="6696075" y="3200400"/>
          <p14:tracePt t="107548" x="6800850" y="3181350"/>
          <p14:tracePt t="107565" x="6938963" y="3176588"/>
          <p14:tracePt t="107582" x="7010400" y="3171825"/>
          <p14:tracePt t="107598" x="7058025" y="3171825"/>
          <p14:tracePt t="107600" x="7077075" y="3171825"/>
          <p14:tracePt t="107615" x="7134225" y="3171825"/>
          <p14:tracePt t="107632" x="7205663" y="3171825"/>
          <p14:tracePt t="107665" x="7419975" y="3214688"/>
          <p14:tracePt t="107682" x="7448550" y="3219450"/>
          <p14:tracePt t="107698" x="7472363" y="3228975"/>
          <p14:tracePt t="107715" x="7477125" y="3228975"/>
          <p14:tracePt t="107757" x="7481888" y="3228975"/>
          <p14:tracePt t="107822" x="7481888" y="3233738"/>
          <p14:tracePt t="107857" x="7481888" y="3238500"/>
          <p14:tracePt t="107915" x="7481888" y="3243263"/>
          <p14:tracePt t="107936" x="7481888" y="3248025"/>
          <p14:tracePt t="107979" x="7481888" y="3257550"/>
          <p14:tracePt t="108044" x="7481888" y="3262313"/>
          <p14:tracePt t="108072" x="7477125" y="3262313"/>
          <p14:tracePt t="108144" x="7472363" y="3262313"/>
          <p14:tracePt t="108215" x="7467600" y="3262313"/>
          <p14:tracePt t="109131" x="7448550" y="3262313"/>
          <p14:tracePt t="109138" x="7391400" y="3262313"/>
          <p14:tracePt t="109148" x="7334250" y="3262313"/>
          <p14:tracePt t="109164" x="7148513" y="3257550"/>
          <p14:tracePt t="109181" x="6657975" y="3252788"/>
          <p14:tracePt t="109198" x="6153150" y="3243263"/>
          <p14:tracePt t="109214" x="5586413" y="3243263"/>
          <p14:tracePt t="109231" x="4719638" y="3248025"/>
          <p14:tracePt t="109248" x="4176713" y="3267075"/>
          <p14:tracePt t="109265" x="3657600" y="3286125"/>
          <p14:tracePt t="109281" x="2957513" y="3357563"/>
          <p14:tracePt t="109298" x="2609850" y="3400425"/>
          <p14:tracePt t="109314" x="2362200" y="3433763"/>
          <p14:tracePt t="109331" x="2166938" y="3452813"/>
          <p14:tracePt t="109348" x="2100263" y="3462338"/>
          <p14:tracePt t="109364" x="2076450" y="3462338"/>
          <p14:tracePt t="109381" x="2057400" y="3462338"/>
          <p14:tracePt t="109414" x="2043113" y="3467100"/>
          <p14:tracePt t="109431" x="2005013" y="3476625"/>
          <p14:tracePt t="109448" x="1976438" y="3486150"/>
          <p14:tracePt t="109464" x="1947863" y="3486150"/>
          <p14:tracePt t="109481" x="1919288" y="3500438"/>
          <p14:tracePt t="109498" x="1914525" y="3500438"/>
          <p14:tracePt t="109514" x="1909763" y="3500438"/>
          <p14:tracePt t="109531" x="1905000" y="3500438"/>
          <p14:tracePt t="109568" x="1900238" y="3500438"/>
          <p14:tracePt t="109704" x="1900238" y="3495675"/>
          <p14:tracePt t="109710" x="1905000" y="3495675"/>
          <p14:tracePt t="109717" x="1905000" y="3490913"/>
          <p14:tracePt t="109731" x="1909763" y="3490913"/>
          <p14:tracePt t="109753" x="1914525" y="3486150"/>
          <p14:tracePt t="109767" x="1914525" y="3481388"/>
          <p14:tracePt t="109783" x="1919288" y="3481388"/>
          <p14:tracePt t="109798" x="1924050" y="3481388"/>
          <p14:tracePt t="109817" x="1928813" y="3481388"/>
          <p14:tracePt t="109832" x="1933575" y="3481388"/>
          <p14:tracePt t="109848" x="1933575" y="3476625"/>
          <p14:tracePt t="109864" x="1938338" y="3476625"/>
          <p14:tracePt t="109882" x="1943100" y="3476625"/>
          <p14:tracePt t="109904" x="1943100" y="3471863"/>
          <p14:tracePt t="109914" x="1947863" y="3471863"/>
          <p14:tracePt t="109946" x="1952625" y="3471863"/>
          <p14:tracePt t="109968" x="1962150" y="3471863"/>
          <p14:tracePt t="110011" x="1966913" y="3471863"/>
          <p14:tracePt t="110039" x="1971675" y="3471863"/>
          <p14:tracePt t="110061" x="1976438" y="3471863"/>
          <p14:tracePt t="110089" x="1981200" y="3471863"/>
          <p14:tracePt t="110111" x="1985963" y="3471863"/>
          <p14:tracePt t="110125" x="1995488" y="3471863"/>
          <p14:tracePt t="110139" x="2000250" y="3471863"/>
          <p14:tracePt t="110147" x="2014538" y="3471863"/>
          <p14:tracePt t="110164" x="2024063" y="3462338"/>
          <p14:tracePt t="110181" x="2033588" y="3457575"/>
          <p14:tracePt t="110198" x="2052638" y="3448050"/>
          <p14:tracePt t="110214" x="2066925" y="3443288"/>
          <p14:tracePt t="110231" x="2085975" y="3433763"/>
          <p14:tracePt t="110248" x="2133600" y="3424238"/>
          <p14:tracePt t="110264" x="2171700" y="3419475"/>
          <p14:tracePt t="110281" x="2200275" y="3409950"/>
          <p14:tracePt t="110297" x="2314575" y="3376613"/>
          <p14:tracePt t="110314" x="2381250" y="3357563"/>
          <p14:tracePt t="110331" x="2466975" y="3343275"/>
          <p14:tracePt t="110348" x="2562225" y="3324225"/>
          <p14:tracePt t="110364" x="2657475" y="3300413"/>
          <p14:tracePt t="110381" x="2733675" y="3290888"/>
          <p14:tracePt t="110397" x="2867025" y="3281363"/>
          <p14:tracePt t="110414" x="2976563" y="3276600"/>
          <p14:tracePt t="110431" x="3071813" y="3267075"/>
          <p14:tracePt t="110447" x="3219450" y="3262313"/>
          <p14:tracePt t="110464" x="3305175" y="3257550"/>
          <p14:tracePt t="110481" x="3376613" y="3257550"/>
          <p14:tracePt t="110497" x="3452813" y="3257550"/>
          <p14:tracePt t="110514" x="3509963" y="3248025"/>
          <p14:tracePt t="110531" x="3562350" y="3248025"/>
          <p14:tracePt t="110547" x="3619500" y="3248025"/>
          <p14:tracePt t="110564" x="3648075" y="3248025"/>
          <p14:tracePt t="110581" x="3662363" y="3248025"/>
          <p14:tracePt t="110597" x="3681413" y="3248025"/>
          <p14:tracePt t="110614" x="3700463" y="3252788"/>
          <p14:tracePt t="110631" x="3729038" y="3252788"/>
          <p14:tracePt t="110647" x="3800475" y="3257550"/>
          <p14:tracePt t="110664" x="3862388" y="3262313"/>
          <p14:tracePt t="110681" x="3900488" y="3271838"/>
          <p14:tracePt t="110697" x="3943350" y="3276600"/>
          <p14:tracePt t="110714" x="3952875" y="3281363"/>
          <p14:tracePt t="110731" x="3976688" y="3281363"/>
          <p14:tracePt t="110747" x="4024313" y="3281363"/>
          <p14:tracePt t="110764" x="4067175" y="3281363"/>
          <p14:tracePt t="110781" x="4114800" y="3286125"/>
          <p14:tracePt t="110797" x="4176713" y="3300413"/>
          <p14:tracePt t="110814" x="4214813" y="3305175"/>
          <p14:tracePt t="110831" x="4262438" y="3305175"/>
          <p14:tracePt t="110847" x="4348163" y="3314700"/>
          <p14:tracePt t="110864" x="4400550" y="3319463"/>
          <p14:tracePt t="110881" x="4457700" y="3324225"/>
          <p14:tracePt t="110897" x="4533900" y="3333750"/>
          <p14:tracePt t="110914" x="4567238" y="3338513"/>
          <p14:tracePt t="110947" x="4614863" y="3338513"/>
          <p14:tracePt t="111878" x="4652963" y="3324225"/>
          <p14:tracePt t="111885" x="4705350" y="3300413"/>
          <p14:tracePt t="111897" x="4781550" y="3271838"/>
          <p14:tracePt t="111914" x="4948238" y="3228975"/>
          <p14:tracePt t="111930" x="5057775" y="3209925"/>
          <p14:tracePt t="111947" x="5167313" y="3200400"/>
          <p14:tracePt t="111964" x="5291138" y="3190875"/>
          <p14:tracePt t="111980" x="5367338" y="3181350"/>
          <p14:tracePt t="111997" x="5414963" y="3181350"/>
          <p14:tracePt t="112014" x="5443538" y="3176588"/>
          <p14:tracePt t="112030" x="5448300" y="3176588"/>
          <p14:tracePt t="112063" x="5453063" y="3176588"/>
          <p14:tracePt t="112673" x="5386388" y="3181350"/>
          <p14:tracePt t="112679" x="5248275" y="3195638"/>
          <p14:tracePt t="112697" x="4981575" y="3219450"/>
          <p14:tracePt t="112713" x="4681538" y="3233738"/>
          <p14:tracePt t="112730" x="4243388" y="3257550"/>
          <p14:tracePt t="112747" x="4010025" y="3257550"/>
          <p14:tracePt t="112763" x="3800475" y="3257550"/>
          <p14:tracePt t="112780" x="3600450" y="3257550"/>
          <p14:tracePt t="112797" x="3495675" y="3243263"/>
          <p14:tracePt t="112813" x="3452813" y="3238500"/>
          <p14:tracePt t="112830" x="3429000" y="3233738"/>
          <p14:tracePt t="112847" x="3424238" y="3233738"/>
          <p14:tracePt t="112893" x="3424238" y="3228975"/>
          <p14:tracePt t="113115" x="3429000" y="3233738"/>
          <p14:tracePt t="113129" x="3433763" y="3233738"/>
          <p14:tracePt t="113136" x="3438525" y="3233738"/>
          <p14:tracePt t="113157" x="3438525" y="3238500"/>
          <p14:tracePt t="113165" x="3443288" y="3238500"/>
          <p14:tracePt t="113194" x="3443288" y="3243263"/>
          <p14:tracePt t="113207" x="3448050" y="3243263"/>
          <p14:tracePt t="113258" x="3448050" y="3248025"/>
          <p14:tracePt t="113272" x="3452813" y="3248025"/>
          <p14:tracePt t="113308" x="3457575" y="3248025"/>
          <p14:tracePt t="113358" x="3462338" y="3248025"/>
          <p14:tracePt t="113394" x="3462338" y="3252788"/>
          <p14:tracePt t="113466" x="3462338" y="3257550"/>
          <p14:tracePt t="113501" x="3467100" y="3257550"/>
          <p14:tracePt t="113544" x="3467100" y="3262313"/>
          <p14:tracePt t="113580" x="3467100" y="3267075"/>
          <p14:tracePt t="113587" x="3471863" y="3267075"/>
          <p14:tracePt t="114402" x="3486150" y="3271838"/>
          <p14:tracePt t="114409" x="3490913" y="3276600"/>
          <p14:tracePt t="114431" x="3500438" y="3281363"/>
          <p14:tracePt t="114438" x="3509963" y="3286125"/>
          <p14:tracePt t="114446" x="3514725" y="3286125"/>
          <p14:tracePt t="114463" x="3533775" y="3286125"/>
          <p14:tracePt t="114479" x="3552825" y="3286125"/>
          <p14:tracePt t="114496" x="3581400" y="3286125"/>
          <p14:tracePt t="114513" x="3614738" y="3276600"/>
          <p14:tracePt t="114529" x="3629025" y="3271838"/>
          <p14:tracePt t="114546" x="3657600" y="3267075"/>
          <p14:tracePt t="114563" x="3667125" y="3262313"/>
          <p14:tracePt t="114579" x="3671888" y="3262313"/>
          <p14:tracePt t="114596" x="3676650" y="3262313"/>
          <p14:tracePt t="114629" x="3681413" y="3262313"/>
          <p14:tracePt t="114646" x="3686175" y="3262313"/>
          <p14:tracePt t="114667" x="3690938" y="3262313"/>
          <p14:tracePt t="114688" x="3695700" y="3262313"/>
          <p14:tracePt t="114717" x="3700463" y="3262313"/>
          <p14:tracePt t="114752" x="3705225" y="3262313"/>
          <p14:tracePt t="114845" x="3709988" y="3262313"/>
          <p14:tracePt t="115032" x="3709988" y="3267075"/>
          <p14:tracePt t="115110" x="3709988" y="3271838"/>
          <p14:tracePt t="115382" x="3729038" y="3271838"/>
          <p14:tracePt t="115389" x="3762375" y="3271838"/>
          <p14:tracePt t="115396" x="3795713" y="3271838"/>
          <p14:tracePt t="115412" x="3852863" y="3271838"/>
          <p14:tracePt t="115429" x="3900488" y="3271838"/>
          <p14:tracePt t="115446" x="3957638" y="3271838"/>
          <p14:tracePt t="115462" x="3976688" y="3271838"/>
          <p14:tracePt t="115479" x="3995738" y="3271838"/>
          <p14:tracePt t="115496" x="4005263" y="3281363"/>
          <p14:tracePt t="115512" x="4010025" y="3281363"/>
          <p14:tracePt t="115553" x="4014788" y="3281363"/>
          <p14:tracePt t="115589" x="4019550" y="3281363"/>
          <p14:tracePt t="116977" x="4090988" y="3271838"/>
          <p14:tracePt t="116985" x="4191000" y="3248025"/>
          <p14:tracePt t="116995" x="4300538" y="3233738"/>
          <p14:tracePt t="117012" x="4776788" y="3162300"/>
          <p14:tracePt t="117029" x="5138738" y="3114675"/>
          <p14:tracePt t="117045" x="5557838" y="3076575"/>
          <p14:tracePt t="117062" x="6191250" y="3024188"/>
          <p14:tracePt t="117078" x="6567488" y="3014663"/>
          <p14:tracePt t="117095" x="6867525" y="3009900"/>
          <p14:tracePt t="117112" x="7210425" y="3000375"/>
          <p14:tracePt t="117128" x="7315200" y="3000375"/>
          <p14:tracePt t="117145" x="7391400" y="3000375"/>
          <p14:tracePt t="117162" x="7429500" y="3005138"/>
          <p14:tracePt t="117178" x="7434263" y="3009900"/>
          <p14:tracePt t="117220" x="7434263" y="3014663"/>
          <p14:tracePt t="117228" x="7434263" y="3019425"/>
          <p14:tracePt t="117248" x="7434263" y="3024188"/>
          <p14:tracePt t="117262" x="7434263" y="3028950"/>
          <p14:tracePt t="117278" x="7434263" y="3033713"/>
          <p14:tracePt t="117295" x="7434263" y="3038475"/>
          <p14:tracePt t="117312" x="7434263" y="3048000"/>
          <p14:tracePt t="117328" x="7424738" y="3057525"/>
          <p14:tracePt t="117345" x="7419975" y="3062288"/>
          <p14:tracePt t="117362" x="7410450" y="3067050"/>
          <p14:tracePt t="117378" x="7405688" y="3067050"/>
          <p14:tracePt t="117395" x="7391400" y="3076575"/>
          <p14:tracePt t="117412" x="7381875" y="3081338"/>
          <p14:tracePt t="117428" x="7343775" y="3090863"/>
          <p14:tracePt t="117445" x="7286625" y="3100388"/>
          <p14:tracePt t="117462" x="7219950" y="3114675"/>
          <p14:tracePt t="117478" x="7143750" y="3133725"/>
          <p14:tracePt t="117495" x="7086600" y="3143250"/>
          <p14:tracePt t="117512" x="7034213" y="3162300"/>
          <p14:tracePt t="117528" x="6967538" y="3181350"/>
          <p14:tracePt t="117545" x="6919913" y="3190875"/>
          <p14:tracePt t="117562" x="6862763" y="3200400"/>
          <p14:tracePt t="117578" x="6796088" y="3214688"/>
          <p14:tracePt t="117595" x="6743700" y="3219450"/>
          <p14:tracePt t="117612" x="6705600" y="3224213"/>
          <p14:tracePt t="117628" x="6657975" y="3224213"/>
          <p14:tracePt t="117645" x="6638925" y="3224213"/>
          <p14:tracePt t="117662" x="6629400" y="3224213"/>
          <p14:tracePt t="117678" x="6615113" y="3224213"/>
          <p14:tracePt t="117695" x="6591300" y="3224213"/>
          <p14:tracePt t="117712" x="6572250" y="3219450"/>
          <p14:tracePt t="117728" x="6529388" y="3214688"/>
          <p14:tracePt t="117745" x="6510338" y="3214688"/>
          <p14:tracePt t="117762" x="6505575" y="3205163"/>
          <p14:tracePt t="117778" x="6496050" y="3205163"/>
          <p14:tracePt t="117814" x="6491288" y="3205163"/>
          <p14:tracePt t="117849" x="6491288" y="3200400"/>
          <p14:tracePt t="117942" x="6496050" y="3200400"/>
          <p14:tracePt t="117957" x="6500813" y="3209925"/>
          <p14:tracePt t="117971" x="6505575" y="3209925"/>
          <p14:tracePt t="117985" x="6510338" y="3214688"/>
          <p14:tracePt t="117995" x="6515100" y="3214688"/>
          <p14:tracePt t="118011" x="6519863" y="3219450"/>
          <p14:tracePt t="118028" x="6529388" y="3224213"/>
          <p14:tracePt t="118062" x="6534150" y="3224213"/>
          <p14:tracePt t="118078" x="6538913" y="3228975"/>
          <p14:tracePt t="118114" x="6548438" y="3228975"/>
          <p14:tracePt t="118135" x="6548438" y="3233738"/>
          <p14:tracePt t="118186" x="6553200" y="3233738"/>
          <p14:tracePt t="118207" x="6553200" y="3238500"/>
          <p14:tracePt t="120353" x="6553200" y="3243263"/>
          <p14:tracePt t="120724" x="6557963" y="3243263"/>
          <p14:tracePt t="120775" x="6557963" y="3238500"/>
          <p14:tracePt t="120939" x="6557963" y="3233738"/>
          <p14:tracePt t="120954" x="6562725" y="3233738"/>
          <p14:tracePt t="120961" x="6586538" y="3224213"/>
          <p14:tracePt t="120977" x="6648450" y="3219450"/>
          <p14:tracePt t="120994" x="6724650" y="3214688"/>
          <p14:tracePt t="121010" x="6858000" y="3200400"/>
          <p14:tracePt t="121027" x="6967538" y="3195638"/>
          <p14:tracePt t="121044" x="7058025" y="3190875"/>
          <p14:tracePt t="121060" x="7177088" y="3190875"/>
          <p14:tracePt t="121077" x="7248525" y="3190875"/>
          <p14:tracePt t="121094" x="7324725" y="3190875"/>
          <p14:tracePt t="121110" x="7386638" y="3190875"/>
          <p14:tracePt t="121127" x="7500938" y="3195638"/>
          <p14:tracePt t="121144" x="7567613" y="3200400"/>
          <p14:tracePt t="121160" x="7620000" y="3214688"/>
          <p14:tracePt t="121177" x="7634288" y="3214688"/>
          <p14:tracePt t="121194" x="7653338" y="3219450"/>
          <p14:tracePt t="121227" x="7658100" y="3219450"/>
          <p14:tracePt t="122964" x="7620000" y="3219450"/>
          <p14:tracePt t="122970" x="7543800" y="3219450"/>
          <p14:tracePt t="122978" x="7439025" y="3219450"/>
          <p14:tracePt t="122993" x="7191375" y="3219450"/>
          <p14:tracePt t="123010" x="6867525" y="3214688"/>
          <p14:tracePt t="123027" x="6462713" y="3205163"/>
          <p14:tracePt t="123043" x="5848350" y="3171825"/>
          <p14:tracePt t="123060" x="5419725" y="3162300"/>
          <p14:tracePt t="123076" x="5014913" y="3138488"/>
          <p14:tracePt t="123093" x="4481513" y="3128963"/>
          <p14:tracePt t="123110" x="4214813" y="3148013"/>
          <p14:tracePt t="123126" x="4000500" y="3162300"/>
          <p14:tracePt t="123143" x="3848100" y="3176588"/>
          <p14:tracePt t="123160" x="3781425" y="3181350"/>
          <p14:tracePt t="123176" x="3757613" y="3186113"/>
          <p14:tracePt t="123193" x="3738563" y="3186113"/>
          <p14:tracePt t="123210" x="3733800" y="3186113"/>
          <p14:tracePt t="123226" x="3719513" y="3186113"/>
          <p14:tracePt t="123243" x="3676650" y="3190875"/>
          <p14:tracePt t="123260" x="3633788" y="3200400"/>
          <p14:tracePt t="123276" x="3595688" y="3205163"/>
          <p14:tracePt t="123293" x="3552825" y="3219450"/>
          <p14:tracePt t="123310" x="3543300" y="3224213"/>
          <p14:tracePt t="123326" x="3533775" y="3228975"/>
          <p14:tracePt t="123343" x="3529013" y="3228975"/>
          <p14:tracePt t="123360" x="3500438" y="3243263"/>
          <p14:tracePt t="123376" x="3448050" y="3252788"/>
          <p14:tracePt t="123393" x="3381375" y="3276600"/>
          <p14:tracePt t="123410" x="3343275" y="3281363"/>
          <p14:tracePt t="123426" x="3324225" y="3286125"/>
          <p14:tracePt t="123443" x="3309938" y="3286125"/>
          <p14:tracePt t="123507" x="3314700" y="3286125"/>
          <p14:tracePt t="123521" x="3319463" y="3286125"/>
          <p14:tracePt t="123528" x="3328988" y="3286125"/>
          <p14:tracePt t="123543" x="3333750" y="3286125"/>
          <p14:tracePt t="123560" x="3338513" y="3286125"/>
          <p14:tracePt t="123576" x="3343275" y="3286125"/>
          <p14:tracePt t="123593" x="3348038" y="3286125"/>
          <p14:tracePt t="123615" x="3357563" y="3286125"/>
          <p14:tracePt t="123650" x="3362325" y="3286125"/>
          <p14:tracePt t="123693" x="3390900" y="3281363"/>
          <p14:tracePt t="123700" x="3400425" y="3281363"/>
          <p14:tracePt t="123709" x="3429000" y="3281363"/>
          <p14:tracePt t="123726" x="3495675" y="3281363"/>
          <p14:tracePt t="123743" x="3624263" y="3300413"/>
          <p14:tracePt t="123760" x="3700463" y="3314700"/>
          <p14:tracePt t="123776" x="3771900" y="3319463"/>
          <p14:tracePt t="123793" x="3867150" y="3324225"/>
          <p14:tracePt t="123810" x="3900488" y="3324225"/>
          <p14:tracePt t="123826" x="3914775" y="3324225"/>
          <p14:tracePt t="123843" x="3924300" y="3324225"/>
          <p14:tracePt t="123860" x="3929063" y="3324225"/>
          <p14:tracePt t="123907" x="3919538" y="3324225"/>
          <p14:tracePt t="123929" x="3857625" y="3319463"/>
          <p14:tracePt t="123957" x="3748088" y="3300413"/>
          <p14:tracePt t="123972" x="3709988" y="3281363"/>
          <p14:tracePt t="123994" x="3667125" y="3252788"/>
          <p14:tracePt t="124000" x="3662363" y="3252788"/>
          <p14:tracePt t="124009" x="3657600" y="3243263"/>
          <p14:tracePt t="124026" x="3652838" y="3243263"/>
          <p14:tracePt t="124043" x="3648075" y="3238500"/>
          <p14:tracePt t="124060" x="3643313" y="3238500"/>
          <p14:tracePt t="124202" x="3648075" y="3238500"/>
          <p14:tracePt t="124209" x="3652838" y="3238500"/>
          <p14:tracePt t="124226" x="3652838" y="3243263"/>
          <p14:tracePt t="126311" x="3600450" y="3262313"/>
          <p14:tracePt t="126319" x="3524250" y="3276600"/>
          <p14:tracePt t="126325" x="3429000" y="3309938"/>
          <p14:tracePt t="126342" x="3200400" y="3367088"/>
          <p14:tracePt t="126359" x="2986088" y="3419475"/>
          <p14:tracePt t="126375" x="2619375" y="3529013"/>
          <p14:tracePt t="126392" x="2405063" y="3609975"/>
          <p14:tracePt t="126409" x="2214563" y="3681413"/>
          <p14:tracePt t="126425" x="1971675" y="3767138"/>
          <p14:tracePt t="126442" x="1824038" y="3814763"/>
          <p14:tracePt t="126459" x="1733550" y="3852863"/>
          <p14:tracePt t="126475" x="1604963" y="3895725"/>
          <p14:tracePt t="126492" x="1557338" y="3905250"/>
          <p14:tracePt t="126509" x="1528763" y="3914775"/>
          <p14:tracePt t="126525" x="1490663" y="3919538"/>
          <p14:tracePt t="126542" x="1462088" y="3924300"/>
          <p14:tracePt t="126559" x="1433513" y="3929063"/>
          <p14:tracePt t="126575" x="1381125" y="3938588"/>
          <p14:tracePt t="126592" x="1347788" y="3948113"/>
          <p14:tracePt t="126609" x="1319213" y="3952875"/>
          <p14:tracePt t="126625" x="1285875" y="3952875"/>
          <p14:tracePt t="126642" x="1271588" y="3957638"/>
          <p14:tracePt t="126675" x="1266825" y="3957638"/>
          <p14:tracePt t="126791" x="1276350" y="3957638"/>
          <p14:tracePt t="126804" x="1276350" y="3962400"/>
          <p14:tracePt t="126813" x="1281113" y="3962400"/>
          <p14:tracePt t="126840" x="1285875" y="3962400"/>
          <p14:tracePt t="126854" x="1290638" y="3962400"/>
          <p14:tracePt t="126875" x="1295400" y="3962400"/>
          <p14:tracePt t="130325" x="0" y="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1"/>
          <p:cNvSpPr/>
          <p:nvPr/>
        </p:nvSpPr>
        <p:spPr>
          <a:xfrm>
            <a:off x="344091" y="356616"/>
            <a:ext cx="63093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25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Calculation MCQ  —  Q19 &amp; Q20</a:t>
            </a:r>
            <a:endParaRPr lang="en-US" sz="2025" dirty="0"/>
          </a:p>
        </p:txBody>
      </p:sp>
      <p:sp>
        <p:nvSpPr>
          <p:cNvPr id="4" name="Shape 2"/>
          <p:cNvSpPr/>
          <p:nvPr/>
        </p:nvSpPr>
        <p:spPr>
          <a:xfrm>
            <a:off x="392097" y="781812"/>
            <a:ext cx="685800" cy="30861"/>
          </a:xfrm>
          <a:prstGeom prst="rect">
            <a:avLst/>
          </a:prstGeom>
          <a:solidFill>
            <a:srgbClr val="B44F41"/>
          </a:solidFill>
          <a:ln/>
        </p:spPr>
      </p:sp>
      <p:sp>
        <p:nvSpPr>
          <p:cNvPr id="11" name="Text 9"/>
          <p:cNvSpPr/>
          <p:nvPr/>
        </p:nvSpPr>
        <p:spPr>
          <a:xfrm>
            <a:off x="378381" y="4882896"/>
            <a:ext cx="41148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 Dr. Emad Zaher</a:t>
            </a:r>
            <a:endParaRPr lang="en-US" sz="750" dirty="0"/>
          </a:p>
        </p:txBody>
      </p:sp>
      <p:sp>
        <p:nvSpPr>
          <p:cNvPr id="12" name="Text 10"/>
          <p:cNvSpPr/>
          <p:nvPr/>
        </p:nvSpPr>
        <p:spPr>
          <a:xfrm>
            <a:off x="8436531" y="4882896"/>
            <a:ext cx="342900" cy="1920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750" dirty="0">
                <a:solidFill>
                  <a:srgbClr val="A6A2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78381" y="90525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584121" y="109728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15" name="Text 13"/>
          <p:cNvSpPr/>
          <p:nvPr/>
        </p:nvSpPr>
        <p:spPr>
          <a:xfrm>
            <a:off x="584121" y="10972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Q18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1146477" y="102870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PGI EGP 2,000,000; vacancy 10%; parking EGP 80,000; management 5% of EGI; insurance EGP 50,000; maintenance EGP 120,000. Find NOI.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EGP 1,880,000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EGP 1,616,000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EGP 1,610,000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29257" y="234543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18" name="Text 16"/>
          <p:cNvSpPr/>
          <p:nvPr/>
        </p:nvSpPr>
        <p:spPr>
          <a:xfrm>
            <a:off x="652701" y="234543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EGI = 1,880,000; Mgmt = 94,000; NOI = 1,880,000 − 264,000 = EGP 1,616,000.</a:t>
            </a:r>
            <a:endParaRPr lang="en-US" sz="1013" dirty="0"/>
          </a:p>
        </p:txBody>
      </p:sp>
      <p:sp>
        <p:nvSpPr>
          <p:cNvPr id="19" name="Shape 17"/>
          <p:cNvSpPr/>
          <p:nvPr/>
        </p:nvSpPr>
        <p:spPr>
          <a:xfrm>
            <a:off x="378381" y="2894076"/>
            <a:ext cx="8387334" cy="1879092"/>
          </a:xfrm>
          <a:prstGeom prst="roundRect">
            <a:avLst>
              <a:gd name="adj" fmla="val 3285"/>
            </a:avLst>
          </a:prstGeom>
          <a:solidFill>
            <a:srgbClr val="FAF6EE"/>
          </a:solidFill>
          <a:ln w="12700">
            <a:solidFill>
              <a:srgbClr val="E7DDCB"/>
            </a:solidFill>
            <a:prstDash val="solid"/>
          </a:ln>
          <a:effectLst>
            <a:outerShdw blurRad="50800" dist="25400" dir="5400000" algn="bl" rotWithShape="0">
              <a:srgbClr val="C9C4BA">
                <a:alpha val="35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584121" y="3086100"/>
            <a:ext cx="438912" cy="438912"/>
          </a:xfrm>
          <a:prstGeom prst="ellipse">
            <a:avLst/>
          </a:prstGeom>
          <a:solidFill>
            <a:srgbClr val="B44F41"/>
          </a:solidFill>
          <a:ln/>
        </p:spPr>
      </p:sp>
      <p:sp>
        <p:nvSpPr>
          <p:cNvPr id="21" name="Text 19"/>
          <p:cNvSpPr/>
          <p:nvPr/>
        </p:nvSpPr>
        <p:spPr>
          <a:xfrm>
            <a:off x="584121" y="308610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0" b="1" dirty="0" smtClean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Q19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1146477" y="3017520"/>
            <a:ext cx="7427214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1E2A3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Using NOI = EGP 1,616,000 and a cap rate of 9.5%, find the Direct-Cap value vs. an asking price of EGP 18,000,000.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b="1" dirty="0">
                <a:solidFill>
                  <a:srgbClr val="B44F4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EGP 17,011,000 — below asking → overpriced; negotiate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EGP 18,000,000 — exactly fair value</a:t>
            </a:r>
            <a:endParaRPr lang="en-US" sz="1500" dirty="0"/>
          </a:p>
          <a:p>
            <a:pPr>
              <a:lnSpc>
                <a:spcPct val="102000"/>
              </a:lnSpc>
            </a:pPr>
            <a:r>
              <a:rPr lang="en-US" sz="15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EGP 21,270,000 — above asking; a bargain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529257" y="4334256"/>
            <a:ext cx="8085582" cy="342900"/>
          </a:xfrm>
          <a:prstGeom prst="roundRect">
            <a:avLst>
              <a:gd name="adj" fmla="val 12000"/>
            </a:avLst>
          </a:prstGeom>
          <a:solidFill>
            <a:srgbClr val="F1EADB"/>
          </a:solidFill>
          <a:ln/>
        </p:spPr>
      </p:sp>
      <p:sp>
        <p:nvSpPr>
          <p:cNvPr id="24" name="Text 22"/>
          <p:cNvSpPr/>
          <p:nvPr/>
        </p:nvSpPr>
        <p:spPr>
          <a:xfrm>
            <a:off x="652701" y="4334256"/>
            <a:ext cx="7893558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13" b="1" dirty="0">
                <a:solidFill>
                  <a:srgbClr val="2E7D4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  </a:t>
            </a:r>
            <a:r>
              <a:rPr lang="en-US" sz="1013" i="1" dirty="0">
                <a:solidFill>
                  <a:srgbClr val="6E6A6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Value = 1,616,000 ÷ 0.095 ≈ EGP 17,011,000; asking is ~989,000 higher.</a:t>
            </a:r>
            <a:endParaRPr lang="en-US" sz="1013" dirty="0"/>
          </a:p>
        </p:txBody>
      </p:sp>
    </p:spTree>
    <p:extLst>
      <p:ext uri="{BB962C8B-B14F-4D97-AF65-F5344CB8AC3E}">
        <p14:creationId xmlns:p14="http://schemas.microsoft.com/office/powerpoint/2010/main" val="100367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015"/>
    </mc:Choice>
    <mc:Fallback xmlns="">
      <p:transition spd="slow" advTm="2480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55" x="3529013" y="3290888"/>
          <p14:tracePt t="6723" x="3490913" y="3257550"/>
          <p14:tracePt t="6730" x="3424238" y="3200400"/>
          <p14:tracePt t="6736" x="3314700" y="3105150"/>
          <p14:tracePt t="6750" x="3181350" y="3000375"/>
          <p14:tracePt t="6767" x="2824163" y="2676525"/>
          <p14:tracePt t="6783" x="2576513" y="2433638"/>
          <p14:tracePt t="6800" x="2328863" y="2195513"/>
          <p14:tracePt t="6816" x="2024063" y="1885950"/>
          <p14:tracePt t="6833" x="1928813" y="1776413"/>
          <p14:tracePt t="6850" x="1847850" y="1690688"/>
          <p14:tracePt t="6866" x="1785938" y="1624013"/>
          <p14:tracePt t="6883" x="1766888" y="1600200"/>
          <p14:tracePt t="6900" x="1766888" y="1595438"/>
          <p14:tracePt t="6916" x="1762125" y="1585913"/>
          <p14:tracePt t="7038" x="1762125" y="1590675"/>
          <p14:tracePt t="7366" x="1743075" y="1576388"/>
          <p14:tracePt t="7373" x="1695450" y="1543050"/>
          <p14:tracePt t="7383" x="1647825" y="1519238"/>
          <p14:tracePt t="7400" x="1547813" y="1452563"/>
          <p14:tracePt t="7416" x="1428750" y="1343025"/>
          <p14:tracePt t="7433" x="1376363" y="1281113"/>
          <p14:tracePt t="7450" x="1333500" y="1243013"/>
          <p14:tracePt t="7466" x="1309688" y="1219200"/>
          <p14:tracePt t="7483" x="1304925" y="1214438"/>
          <p14:tracePt t="7523" x="1304925" y="1209675"/>
          <p14:tracePt t="7538" x="1314450" y="1209675"/>
          <p14:tracePt t="7559" x="1323975" y="1209675"/>
          <p14:tracePt t="7580" x="1328738" y="1209675"/>
          <p14:tracePt t="7602" x="1333500" y="1209675"/>
          <p14:tracePt t="7631" x="1343025" y="1209675"/>
          <p14:tracePt t="7667" x="1343025" y="1214438"/>
          <p14:tracePt t="7680" x="1347788" y="1214438"/>
          <p14:tracePt t="7702" x="1352550" y="1214438"/>
          <p14:tracePt t="7709" x="1352550" y="1219200"/>
          <p14:tracePt t="7723" x="1357313" y="1219200"/>
          <p14:tracePt t="7733" x="1357313" y="1223963"/>
          <p14:tracePt t="7749" x="1362075" y="1223963"/>
          <p14:tracePt t="7766" x="1366838" y="1238250"/>
          <p14:tracePt t="7783" x="1371600" y="1238250"/>
          <p14:tracePt t="7799" x="1376363" y="1243013"/>
          <p14:tracePt t="7816" x="1376363" y="1247775"/>
          <p14:tracePt t="7833" x="1376363" y="1252538"/>
          <p14:tracePt t="7849" x="1376363" y="1262063"/>
          <p14:tracePt t="7866" x="1381125" y="1262063"/>
          <p14:tracePt t="7883" x="1381125" y="1266825"/>
          <p14:tracePt t="7917" x="1381125" y="1271588"/>
          <p14:tracePt t="7938" x="1381125" y="1276350"/>
          <p14:tracePt t="8009" x="1381125" y="1281113"/>
          <p14:tracePt t="8038" x="1385888" y="1281113"/>
          <p14:tracePt t="9855" x="1409700" y="1281113"/>
          <p14:tracePt t="9862" x="1433513" y="1271588"/>
          <p14:tracePt t="9869" x="1457325" y="1266825"/>
          <p14:tracePt t="9882" x="1481138" y="1257300"/>
          <p14:tracePt t="9899" x="1519238" y="1238250"/>
          <p14:tracePt t="9915" x="1543050" y="1233488"/>
          <p14:tracePt t="9932" x="1557338" y="1228725"/>
          <p14:tracePt t="9949" x="1595438" y="1223963"/>
          <p14:tracePt t="9965" x="1614488" y="1219200"/>
          <p14:tracePt t="9982" x="1638300" y="1214438"/>
          <p14:tracePt t="9999" x="1666875" y="1214438"/>
          <p14:tracePt t="10015" x="1671638" y="1214438"/>
          <p14:tracePt t="10032" x="1676400" y="1214438"/>
          <p14:tracePt t="10049" x="1681163" y="1214438"/>
          <p14:tracePt t="10105" x="1685925" y="1214438"/>
          <p14:tracePt t="10198" x="1690688" y="1214438"/>
          <p14:tracePt t="10262" x="1695450" y="1214438"/>
          <p14:tracePt t="10277" x="1695450" y="1219200"/>
          <p14:tracePt t="10362" x="1700213" y="1219200"/>
          <p14:tracePt t="22339" x="1704975" y="1223963"/>
          <p14:tracePt t="22347" x="1709738" y="1228725"/>
          <p14:tracePt t="22361" x="1714500" y="1228725"/>
          <p14:tracePt t="22368" x="1714500" y="1233488"/>
          <p14:tracePt t="22378" x="1719263" y="1233488"/>
          <p14:tracePt t="22395" x="1719263" y="1238250"/>
          <p14:tracePt t="22411" x="1728788" y="1238250"/>
          <p14:tracePt t="22432" x="1728788" y="1243013"/>
          <p14:tracePt t="22468" x="1728788" y="1247775"/>
          <p14:tracePt t="22475" x="1733550" y="1247775"/>
          <p14:tracePt t="22497" x="1733550" y="1252538"/>
          <p14:tracePt t="22548" x="1738313" y="1252538"/>
          <p14:tracePt t="22568" x="1738313" y="1257300"/>
          <p14:tracePt t="22790" x="1738313" y="1262063"/>
          <p14:tracePt t="22804" x="1738313" y="1266825"/>
          <p14:tracePt t="22818" x="1743075" y="1266825"/>
          <p14:tracePt t="22825" x="1743075" y="1271588"/>
          <p14:tracePt t="22833" x="1743075" y="1276350"/>
          <p14:tracePt t="22844" x="1743075" y="1281113"/>
          <p14:tracePt t="22861" x="1747838" y="1285875"/>
          <p14:tracePt t="22878" x="1747838" y="1295400"/>
          <p14:tracePt t="22894" x="1747838" y="1304925"/>
          <p14:tracePt t="22911" x="1743075" y="1314450"/>
          <p14:tracePt t="22928" x="1738313" y="1319213"/>
          <p14:tracePt t="22944" x="1724025" y="1323975"/>
          <p14:tracePt t="22961" x="1704975" y="1328738"/>
          <p14:tracePt t="22978" x="1690688" y="1328738"/>
          <p14:tracePt t="22995" x="1681163" y="1328738"/>
          <p14:tracePt t="23012" x="1657350" y="1328738"/>
          <p14:tracePt t="23028" x="1652588" y="1323975"/>
          <p14:tracePt t="23045" x="1643063" y="1319213"/>
          <p14:tracePt t="23061" x="1638300" y="1319213"/>
          <p14:tracePt t="23078" x="1633538" y="1314450"/>
          <p14:tracePt t="23094" x="1633538" y="1309688"/>
          <p14:tracePt t="23111" x="1628775" y="1304925"/>
          <p14:tracePt t="23128" x="1628775" y="1300163"/>
          <p14:tracePt t="23161" x="1628775" y="1295400"/>
          <p14:tracePt t="23183" x="1628775" y="1290638"/>
          <p14:tracePt t="23194" x="1628775" y="1285875"/>
          <p14:tracePt t="23269" x="1666875" y="1262063"/>
          <p14:tracePt t="23276" x="1685925" y="1262063"/>
          <p14:tracePt t="23283" x="1695450" y="1257300"/>
          <p14:tracePt t="23297" x="1738313" y="1247775"/>
          <p14:tracePt t="23311" x="1762125" y="1247775"/>
          <p14:tracePt t="23327" x="1866900" y="1243013"/>
          <p14:tracePt t="23344" x="1938338" y="1238250"/>
          <p14:tracePt t="23361" x="2009775" y="1228725"/>
          <p14:tracePt t="23377" x="2109788" y="1223963"/>
          <p14:tracePt t="23394" x="2195513" y="1219200"/>
          <p14:tracePt t="23411" x="2257425" y="1219200"/>
          <p14:tracePt t="23427" x="2343150" y="1219200"/>
          <p14:tracePt t="23444" x="2400300" y="1219200"/>
          <p14:tracePt t="23461" x="2452688" y="1223963"/>
          <p14:tracePt t="23477" x="2509838" y="1238250"/>
          <p14:tracePt t="23494" x="2533650" y="1243013"/>
          <p14:tracePt t="23511" x="2547938" y="1247775"/>
          <p14:tracePt t="23527" x="2557463" y="1257300"/>
          <p14:tracePt t="23584" x="2562225" y="1262063"/>
          <p14:tracePt t="23620" x="2566988" y="1262063"/>
          <p14:tracePt t="23634" x="2566988" y="1266825"/>
          <p14:tracePt t="23648" x="2571750" y="1266825"/>
          <p14:tracePt t="23719" x="2576513" y="1266825"/>
          <p14:tracePt t="23755" x="2581275" y="1266825"/>
          <p14:tracePt t="23927" x="2581275" y="1271588"/>
          <p14:tracePt t="24413" x="2590800" y="1271588"/>
          <p14:tracePt t="24420" x="2600325" y="1271588"/>
          <p14:tracePt t="24428" x="2609850" y="1276350"/>
          <p14:tracePt t="24444" x="2624138" y="1276350"/>
          <p14:tracePt t="24461" x="2657475" y="1276350"/>
          <p14:tracePt t="24477" x="2738438" y="1290638"/>
          <p14:tracePt t="24494" x="2776538" y="1290638"/>
          <p14:tracePt t="24510" x="2809875" y="1290638"/>
          <p14:tracePt t="24527" x="2862263" y="1290638"/>
          <p14:tracePt t="24544" x="2900363" y="1295400"/>
          <p14:tracePt t="24560" x="2938463" y="1295400"/>
          <p14:tracePt t="24577" x="3000375" y="1295400"/>
          <p14:tracePt t="24594" x="3038475" y="1295400"/>
          <p14:tracePt t="24610" x="3071813" y="1300163"/>
          <p14:tracePt t="24627" x="3124200" y="1300163"/>
          <p14:tracePt t="24644" x="3171825" y="1300163"/>
          <p14:tracePt t="24660" x="3219450" y="1300163"/>
          <p14:tracePt t="24677" x="3281363" y="1300163"/>
          <p14:tracePt t="24694" x="3309938" y="1304925"/>
          <p14:tracePt t="24710" x="3338513" y="1309688"/>
          <p14:tracePt t="24727" x="3390900" y="1309688"/>
          <p14:tracePt t="24744" x="3424238" y="1314450"/>
          <p14:tracePt t="24760" x="3471863" y="1314450"/>
          <p14:tracePt t="24777" x="3514725" y="1314450"/>
          <p14:tracePt t="24794" x="3538538" y="1314450"/>
          <p14:tracePt t="24810" x="3548063" y="1314450"/>
          <p14:tracePt t="24827" x="3567113" y="1314450"/>
          <p14:tracePt t="24844" x="3571875" y="1314450"/>
          <p14:tracePt t="24877" x="3581400" y="1314450"/>
          <p14:tracePt t="24942" x="3586163" y="1314450"/>
          <p14:tracePt t="24978" x="3590925" y="1314450"/>
          <p14:tracePt t="25894" x="3614738" y="1304925"/>
          <p14:tracePt t="25901" x="3638550" y="1304925"/>
          <p14:tracePt t="25910" x="3667125" y="1300163"/>
          <p14:tracePt t="25927" x="3729038" y="1295400"/>
          <p14:tracePt t="25943" x="3843338" y="1281113"/>
          <p14:tracePt t="25960" x="3905250" y="1271588"/>
          <p14:tracePt t="25977" x="3957638" y="1262063"/>
          <p14:tracePt t="25993" x="4000500" y="1257300"/>
          <p14:tracePt t="26010" x="4024313" y="1257300"/>
          <p14:tracePt t="26027" x="4029075" y="1257300"/>
          <p14:tracePt t="26043" x="4038600" y="1257300"/>
          <p14:tracePt t="26060" x="4043363" y="1257300"/>
          <p14:tracePt t="26194" x="4043363" y="1262063"/>
          <p14:tracePt t="26222" x="4043363" y="1266825"/>
          <p14:tracePt t="26344" x="4038600" y="1266825"/>
          <p14:tracePt t="26401" x="4033838" y="1266825"/>
          <p14:tracePt t="27174" x="4048125" y="1266825"/>
          <p14:tracePt t="27181" x="4076700" y="1266825"/>
          <p14:tracePt t="27193" x="4095750" y="1257300"/>
          <p14:tracePt t="27210" x="4143375" y="1247775"/>
          <p14:tracePt t="27226" x="4157663" y="1238250"/>
          <p14:tracePt t="27243" x="4162425" y="1238250"/>
          <p14:tracePt t="27276" x="4167188" y="1238250"/>
          <p14:tracePt t="27374" x="4162425" y="1238250"/>
          <p14:tracePt t="27388" x="4157663" y="1238250"/>
          <p14:tracePt t="27395" x="4148138" y="1238250"/>
          <p14:tracePt t="27409" x="4143375" y="1233488"/>
          <p14:tracePt t="27426" x="4048125" y="1219200"/>
          <p14:tracePt t="27443" x="3910013" y="1219200"/>
          <p14:tracePt t="27459" x="3600450" y="1214438"/>
          <p14:tracePt t="27476" x="3376613" y="1214438"/>
          <p14:tracePt t="27493" x="3190875" y="1214438"/>
          <p14:tracePt t="27509" x="2990850" y="1223963"/>
          <p14:tracePt t="27526" x="2905125" y="1228725"/>
          <p14:tracePt t="27543" x="2862263" y="1233488"/>
          <p14:tracePt t="27559" x="2852738" y="1233488"/>
          <p14:tracePt t="27576" x="2847975" y="1233488"/>
          <p14:tracePt t="27609" x="2843213" y="1233488"/>
          <p14:tracePt t="27689" x="2838450" y="1233488"/>
          <p14:tracePt t="27696" x="2814638" y="1238250"/>
          <p14:tracePt t="27703" x="2776538" y="1247775"/>
          <p14:tracePt t="27710" x="2738438" y="1247775"/>
          <p14:tracePt t="27726" x="2652713" y="1252538"/>
          <p14:tracePt t="27743" x="2571750" y="1252538"/>
          <p14:tracePt t="27760" x="2500313" y="1252538"/>
          <p14:tracePt t="27776" x="2476500" y="1257300"/>
          <p14:tracePt t="27793" x="2462213" y="1257300"/>
          <p14:tracePt t="27810" x="2457450" y="1257300"/>
          <p14:tracePt t="27843" x="2452688" y="1257300"/>
          <p14:tracePt t="28118" x="2452688" y="1262063"/>
          <p14:tracePt t="28268" x="2457450" y="1266825"/>
          <p14:tracePt t="28325" x="2462213" y="1266825"/>
          <p14:tracePt t="28347" x="2466975" y="1266825"/>
          <p14:tracePt t="28382" x="2471738" y="1266825"/>
          <p14:tracePt t="28454" x="2476500" y="1266825"/>
          <p14:tracePt t="28532" x="2481263" y="1266825"/>
          <p14:tracePt t="31665" x="2500313" y="1266825"/>
          <p14:tracePt t="31672" x="2533650" y="1266825"/>
          <p14:tracePt t="31680" x="2576513" y="1262063"/>
          <p14:tracePt t="31691" x="2614613" y="1252538"/>
          <p14:tracePt t="31708" x="2767013" y="1228725"/>
          <p14:tracePt t="31725" x="2833688" y="1214438"/>
          <p14:tracePt t="31741" x="3038475" y="1195388"/>
          <p14:tracePt t="31758" x="3209925" y="1181100"/>
          <p14:tracePt t="31775" x="3286125" y="1176338"/>
          <p14:tracePt t="31791" x="3371850" y="1171575"/>
          <p14:tracePt t="31808" x="3500438" y="1171575"/>
          <p14:tracePt t="31825" x="3567113" y="1176338"/>
          <p14:tracePt t="31841" x="3633788" y="1181100"/>
          <p14:tracePt t="31858" x="3714750" y="1190625"/>
          <p14:tracePt t="31875" x="3748088" y="1195388"/>
          <p14:tracePt t="31891" x="3771900" y="1200150"/>
          <p14:tracePt t="31908" x="3776663" y="1200150"/>
          <p14:tracePt t="31925" x="3781425" y="1200150"/>
          <p14:tracePt t="31958" x="3786188" y="1200150"/>
          <p14:tracePt t="32022" x="3790950" y="1200150"/>
          <p14:tracePt t="32173" x="3790950" y="1204913"/>
          <p14:tracePt t="32480" x="3786188" y="1204913"/>
          <p14:tracePt t="32523" x="3781425" y="1204913"/>
          <p14:tracePt t="32724" x="3781425" y="1200150"/>
          <p14:tracePt t="33854" x="3819525" y="1195388"/>
          <p14:tracePt t="33861" x="3876675" y="1195388"/>
          <p14:tracePt t="33874" x="3929063" y="1190625"/>
          <p14:tracePt t="33891" x="4100513" y="1185863"/>
          <p14:tracePt t="33907" x="4200525" y="1181100"/>
          <p14:tracePt t="33924" x="4295775" y="1176338"/>
          <p14:tracePt t="33941" x="4424363" y="1176338"/>
          <p14:tracePt t="33957" x="4505325" y="1176338"/>
          <p14:tracePt t="33974" x="4557713" y="1176338"/>
          <p14:tracePt t="33991" x="4624388" y="1185863"/>
          <p14:tracePt t="34007" x="4657725" y="1185863"/>
          <p14:tracePt t="34024" x="4676775" y="1190625"/>
          <p14:tracePt t="34041" x="4695825" y="1195388"/>
          <p14:tracePt t="34057" x="4705350" y="1195388"/>
          <p14:tracePt t="34074" x="4729163" y="1195388"/>
          <p14:tracePt t="34091" x="4762500" y="1200150"/>
          <p14:tracePt t="34107" x="4776788" y="1204913"/>
          <p14:tracePt t="34124" x="4800600" y="1209675"/>
          <p14:tracePt t="34141" x="4819650" y="1214438"/>
          <p14:tracePt t="34157" x="4829175" y="1219200"/>
          <p14:tracePt t="34183" x="4833938" y="1219200"/>
          <p14:tracePt t="34190" x="4838700" y="1219200"/>
          <p14:tracePt t="34207" x="4843463" y="1228725"/>
          <p14:tracePt t="34240" x="4857750" y="1233488"/>
          <p14:tracePt t="34274" x="4857750" y="1238250"/>
          <p14:tracePt t="34297" x="4862513" y="1243013"/>
          <p14:tracePt t="34319" x="4867275" y="1243013"/>
          <p14:tracePt t="34347" x="4867275" y="1247775"/>
          <p14:tracePt t="34419" x="4867275" y="1252538"/>
          <p14:tracePt t="34455" x="4867275" y="1257300"/>
          <p14:tracePt t="34490" x="4867275" y="1262063"/>
          <p14:tracePt t="34612" x="4872038" y="1262063"/>
          <p14:tracePt t="35292" x="4886325" y="1262063"/>
          <p14:tracePt t="35306" x="4957763" y="1252538"/>
          <p14:tracePt t="35313" x="4986338" y="1247775"/>
          <p14:tracePt t="35323" x="5024438" y="1243013"/>
          <p14:tracePt t="35340" x="5100638" y="1238250"/>
          <p14:tracePt t="35357" x="5200650" y="1233488"/>
          <p14:tracePt t="35373" x="5253038" y="1223963"/>
          <p14:tracePt t="35390" x="5324475" y="1223963"/>
          <p14:tracePt t="35407" x="5438775" y="1223963"/>
          <p14:tracePt t="35423" x="5510213" y="1233488"/>
          <p14:tracePt t="35440" x="5581650" y="1243013"/>
          <p14:tracePt t="35457" x="5681663" y="1262063"/>
          <p14:tracePt t="35473" x="5724525" y="1276350"/>
          <p14:tracePt t="35490" x="5762625" y="1285875"/>
          <p14:tracePt t="35507" x="5810250" y="1300163"/>
          <p14:tracePt t="35523" x="5834063" y="1304925"/>
          <p14:tracePt t="35540" x="5848350" y="1309688"/>
          <p14:tracePt t="35557" x="5872163" y="1314450"/>
          <p14:tracePt t="35573" x="5876925" y="1314450"/>
          <p14:tracePt t="35590" x="5900738" y="1319213"/>
          <p14:tracePt t="35607" x="5924550" y="1319213"/>
          <p14:tracePt t="35623" x="5938838" y="1319213"/>
          <p14:tracePt t="35640" x="5953125" y="1319213"/>
          <p14:tracePt t="35657" x="5967413" y="1319213"/>
          <p14:tracePt t="35673" x="5981700" y="1319213"/>
          <p14:tracePt t="35690" x="5995988" y="1314450"/>
          <p14:tracePt t="35707" x="6019800" y="1304925"/>
          <p14:tracePt t="35723" x="6034088" y="1304925"/>
          <p14:tracePt t="35740" x="6053138" y="1295400"/>
          <p14:tracePt t="35757" x="6076950" y="1295400"/>
          <p14:tracePt t="35790" x="6081713" y="1290638"/>
          <p14:tracePt t="35807" x="6086475" y="1290638"/>
          <p14:tracePt t="35835" x="6091238" y="1290638"/>
          <p14:tracePt t="35863" x="6096000" y="1290638"/>
          <p14:tracePt t="35935" x="6100763" y="1290638"/>
          <p14:tracePt t="36872" x="6086475" y="1290638"/>
          <p14:tracePt t="36879" x="6076950" y="1290638"/>
          <p14:tracePt t="36890" x="6067425" y="1290638"/>
          <p14:tracePt t="36906" x="5972175" y="1290638"/>
          <p14:tracePt t="36923" x="5772150" y="1295400"/>
          <p14:tracePt t="36940" x="5543550" y="1309688"/>
          <p14:tracePt t="36956" x="5343525" y="1319213"/>
          <p14:tracePt t="36973" x="5072063" y="1338263"/>
          <p14:tracePt t="36990" x="4976813" y="1352550"/>
          <p14:tracePt t="37006" x="4924425" y="1357313"/>
          <p14:tracePt t="37023" x="4895850" y="1362075"/>
          <p14:tracePt t="37040" x="4891088" y="1362075"/>
          <p14:tracePt t="37165" x="4895850" y="1362075"/>
          <p14:tracePt t="37237" x="4900613" y="1362075"/>
          <p14:tracePt t="37395" x="4900613" y="1357313"/>
          <p14:tracePt t="37423" x="4900613" y="1352550"/>
          <p14:tracePt t="37494" x="4900613" y="1347788"/>
          <p14:tracePt t="37523" x="4900613" y="1343025"/>
          <p14:tracePt t="37573" x="4900613" y="1338263"/>
          <p14:tracePt t="37630" x="4900613" y="1333500"/>
          <p14:tracePt t="37695" x="4900613" y="1328738"/>
          <p14:tracePt t="37730" x="4900613" y="1323975"/>
          <p14:tracePt t="37767" x="4900613" y="1319213"/>
          <p14:tracePt t="37795" x="4905375" y="1319213"/>
          <p14:tracePt t="37809" x="4905375" y="1314450"/>
          <p14:tracePt t="37831" x="4910138" y="1309688"/>
          <p14:tracePt t="37845" x="4914900" y="1309688"/>
          <p14:tracePt t="37852" x="4914900" y="1304925"/>
          <p14:tracePt t="37895" x="4919663" y="1304925"/>
          <p14:tracePt t="37902" x="4919663" y="1300163"/>
          <p14:tracePt t="37945" x="4924425" y="1300163"/>
          <p14:tracePt t="37974" x="4929188" y="1300163"/>
          <p14:tracePt t="37988" x="4933950" y="1300163"/>
          <p14:tracePt t="38010" x="4938713" y="1300163"/>
          <p14:tracePt t="38060" x="4943475" y="1304925"/>
          <p14:tracePt t="38088" x="4948238" y="1304925"/>
          <p14:tracePt t="38131" x="4948238" y="1309688"/>
          <p14:tracePt t="43996" x="4976813" y="1309688"/>
          <p14:tracePt t="44003" x="5014913" y="1300163"/>
          <p14:tracePt t="44010" x="5067300" y="1290638"/>
          <p14:tracePt t="44021" x="5110163" y="1285875"/>
          <p14:tracePt t="44037" x="5200650" y="1262063"/>
          <p14:tracePt t="44054" x="5295900" y="1238250"/>
          <p14:tracePt t="44070" x="5343525" y="1228725"/>
          <p14:tracePt t="44087" x="5362575" y="1223963"/>
          <p14:tracePt t="44104" x="5405438" y="1214438"/>
          <p14:tracePt t="44120" x="5429250" y="1214438"/>
          <p14:tracePt t="44137" x="5457825" y="1219200"/>
          <p14:tracePt t="44154" x="5491163" y="1219200"/>
          <p14:tracePt t="44170" x="5510213" y="1223963"/>
          <p14:tracePt t="44187" x="5529263" y="1223963"/>
          <p14:tracePt t="44204" x="5562600" y="1223963"/>
          <p14:tracePt t="44221" x="5591175" y="1223963"/>
          <p14:tracePt t="44237" x="5624513" y="1223963"/>
          <p14:tracePt t="44254" x="5676900" y="1228725"/>
          <p14:tracePt t="44270" x="5705475" y="1233488"/>
          <p14:tracePt t="44287" x="5724525" y="1233488"/>
          <p14:tracePt t="44304" x="5753100" y="1243013"/>
          <p14:tracePt t="44320" x="5772150" y="1247775"/>
          <p14:tracePt t="44337" x="5781675" y="1252538"/>
          <p14:tracePt t="44354" x="5791200" y="1257300"/>
          <p14:tracePt t="44387" x="5795963" y="1257300"/>
          <p14:tracePt t="44404" x="5800725" y="1257300"/>
          <p14:tracePt t="44420" x="5800725" y="1262063"/>
          <p14:tracePt t="44447" x="5800725" y="1266825"/>
          <p14:tracePt t="44468" x="5805488" y="1266825"/>
          <p14:tracePt t="44518" x="5805488" y="1271588"/>
          <p14:tracePt t="44554" x="5810250" y="1276350"/>
          <p14:tracePt t="44589" x="5810250" y="1281113"/>
          <p14:tracePt t="44604" x="5810250" y="1285875"/>
          <p14:tracePt t="44647" x="5810250" y="1290638"/>
          <p14:tracePt t="44711" x="5810250" y="1295400"/>
          <p14:tracePt t="44776" x="5810250" y="1300163"/>
          <p14:tracePt t="45098" x="5819775" y="1304925"/>
          <p14:tracePt t="45104" x="5824538" y="1304925"/>
          <p14:tracePt t="45112" x="5834063" y="1304925"/>
          <p14:tracePt t="45120" x="5838825" y="1304925"/>
          <p14:tracePt t="45137" x="5857875" y="1309688"/>
          <p14:tracePt t="45154" x="5876925" y="1314450"/>
          <p14:tracePt t="45170" x="5895975" y="1314450"/>
          <p14:tracePt t="45187" x="5910263" y="1323975"/>
          <p14:tracePt t="45203" x="5929313" y="1328738"/>
          <p14:tracePt t="45220" x="5938838" y="1328738"/>
          <p14:tracePt t="45237" x="5943600" y="1328738"/>
          <p14:tracePt t="45253" x="5953125" y="1328738"/>
          <p14:tracePt t="45270" x="5967413" y="1328738"/>
          <p14:tracePt t="45287" x="5986463" y="1328738"/>
          <p14:tracePt t="45303" x="6005513" y="1328738"/>
          <p14:tracePt t="45320" x="6034088" y="1328738"/>
          <p14:tracePt t="45337" x="6053138" y="1328738"/>
          <p14:tracePt t="45353" x="6076950" y="1319213"/>
          <p14:tracePt t="45370" x="6124575" y="1300163"/>
          <p14:tracePt t="45387" x="6162675" y="1290638"/>
          <p14:tracePt t="45403" x="6191250" y="1276350"/>
          <p14:tracePt t="45420" x="6224588" y="1266825"/>
          <p14:tracePt t="45437" x="6243638" y="1257300"/>
          <p14:tracePt t="45470" x="6248400" y="1257300"/>
          <p14:tracePt t="45541" x="6253163" y="1257300"/>
          <p14:tracePt t="45677" x="6253163" y="1262063"/>
          <p14:tracePt t="45748" x="6253163" y="1266825"/>
          <p14:tracePt t="45812" x="6253163" y="1271588"/>
          <p14:tracePt t="45884" x="6253163" y="1276350"/>
          <p14:tracePt t="45898" x="6248400" y="1276350"/>
          <p14:tracePt t="46034" x="6243638" y="1276350"/>
          <p14:tracePt t="46399" x="6167438" y="1276350"/>
          <p14:tracePt t="46406" x="6038850" y="1276350"/>
          <p14:tracePt t="46413" x="5895975" y="1276350"/>
          <p14:tracePt t="46420" x="5695950" y="1257300"/>
          <p14:tracePt t="46436" x="5262563" y="1223963"/>
          <p14:tracePt t="46453" x="4762500" y="1157288"/>
          <p14:tracePt t="46470" x="4019550" y="1042988"/>
          <p14:tracePt t="46486" x="3529013" y="981075"/>
          <p14:tracePt t="46503" x="3143250" y="928688"/>
          <p14:tracePt t="46520" x="2757488" y="876300"/>
          <p14:tracePt t="46536" x="2624138" y="862013"/>
          <p14:tracePt t="46553" x="2524125" y="838200"/>
          <p14:tracePt t="46570" x="2447925" y="823913"/>
          <p14:tracePt t="46587" x="2443163" y="819150"/>
          <p14:tracePt t="46603" x="2433638" y="814388"/>
          <p14:tracePt t="46993" x="2428875" y="847725"/>
          <p14:tracePt t="46999" x="2424113" y="895350"/>
          <p14:tracePt t="47007" x="2419350" y="942975"/>
          <p14:tracePt t="47019" x="2414588" y="981075"/>
          <p14:tracePt t="47036" x="2405063" y="1071563"/>
          <p14:tracePt t="47053" x="2400300" y="1104900"/>
          <p14:tracePt t="47070" x="2395538" y="1128713"/>
          <p14:tracePt t="47086" x="2395538" y="1143000"/>
          <p14:tracePt t="47103" x="2395538" y="1147763"/>
          <p14:tracePt t="47120" x="2395538" y="1152525"/>
          <p14:tracePt t="47136" x="2395538" y="1157288"/>
          <p14:tracePt t="47186" x="2395538" y="1162050"/>
          <p14:tracePt t="47192" x="2395538" y="1166813"/>
          <p14:tracePt t="47228" x="2395538" y="1171575"/>
          <p14:tracePt t="47250" x="2395538" y="1176338"/>
          <p14:tracePt t="47285" x="2395538" y="1181100"/>
          <p14:tracePt t="47358" x="2395538" y="1185863"/>
          <p14:tracePt t="47393" x="2395538" y="1190625"/>
          <p14:tracePt t="47421" x="2395538" y="1195388"/>
          <p14:tracePt t="47585" x="2400300" y="1195388"/>
          <p14:tracePt t="47600" x="2419350" y="1185863"/>
          <p14:tracePt t="47607" x="2452688" y="1176338"/>
          <p14:tracePt t="47619" x="2509838" y="1171575"/>
          <p14:tracePt t="47636" x="2714625" y="1157288"/>
          <p14:tracePt t="47653" x="2909888" y="1157288"/>
          <p14:tracePt t="47669" x="3109913" y="1162050"/>
          <p14:tracePt t="47686" x="3338513" y="1171575"/>
          <p14:tracePt t="47703" x="3471863" y="1176338"/>
          <p14:tracePt t="47719" x="3590925" y="1181100"/>
          <p14:tracePt t="47736" x="3805238" y="1219200"/>
          <p14:tracePt t="47753" x="3876675" y="1233488"/>
          <p14:tracePt t="47769" x="3952875" y="1247775"/>
          <p14:tracePt t="47786" x="4038600" y="1271588"/>
          <p14:tracePt t="47803" x="4086225" y="1281113"/>
          <p14:tracePt t="47819" x="4086225" y="1285875"/>
          <p14:tracePt t="47836" x="4086225" y="1290638"/>
          <p14:tracePt t="47853" x="4086225" y="1295400"/>
          <p14:tracePt t="49860" x="4152900" y="1295400"/>
          <p14:tracePt t="49868" x="4267200" y="1281113"/>
          <p14:tracePt t="49874" x="4400550" y="1262063"/>
          <p14:tracePt t="49885" x="4572000" y="1247775"/>
          <p14:tracePt t="49902" x="5148263" y="1214438"/>
          <p14:tracePt t="49919" x="5581650" y="1223963"/>
          <p14:tracePt t="49935" x="5991225" y="1271588"/>
          <p14:tracePt t="49952" x="6410325" y="1328738"/>
          <p14:tracePt t="49969" x="6596063" y="1357313"/>
          <p14:tracePt t="49985" x="6686550" y="1381125"/>
          <p14:tracePt t="50002" x="6724650" y="1390650"/>
          <p14:tracePt t="50018" x="6729413" y="1390650"/>
          <p14:tracePt t="50060" x="6729413" y="1395413"/>
          <p14:tracePt t="50167" x="6729413" y="1400175"/>
          <p14:tracePt t="50196" x="6729413" y="1404938"/>
          <p14:tracePt t="50225" x="6724650" y="1409700"/>
          <p14:tracePt t="50253" x="6648450" y="1414463"/>
          <p14:tracePt t="50260" x="6638925" y="1414463"/>
          <p14:tracePt t="50268" x="6619875" y="1414463"/>
          <p14:tracePt t="50285" x="6572250" y="1409700"/>
          <p14:tracePt t="50302" x="6510338" y="1390650"/>
          <p14:tracePt t="50319" x="6381750" y="1376363"/>
          <p14:tracePt t="50335" x="6291263" y="1352550"/>
          <p14:tracePt t="50352" x="6176963" y="1338263"/>
          <p14:tracePt t="50368" x="6029325" y="1319213"/>
          <p14:tracePt t="50385" x="5962650" y="1304925"/>
          <p14:tracePt t="50402" x="5943600" y="1300163"/>
          <p14:tracePt t="50418" x="5929313" y="1295400"/>
          <p14:tracePt t="50452" x="5929313" y="1290638"/>
          <p14:tracePt t="50625" x="5934075" y="1290638"/>
          <p14:tracePt t="50639" x="5938838" y="1290638"/>
          <p14:tracePt t="50646" x="5943600" y="1290638"/>
          <p14:tracePt t="50682" x="5948363" y="1290638"/>
          <p14:tracePt t="50719" x="5953125" y="1290638"/>
          <p14:tracePt t="50768" x="5957888" y="1290638"/>
          <p14:tracePt t="50796" x="5962650" y="1290638"/>
          <p14:tracePt t="50846" x="5967413" y="1290638"/>
          <p14:tracePt t="52920" x="5991225" y="1290638"/>
          <p14:tracePt t="52935" x="6110288" y="1276350"/>
          <p14:tracePt t="52941" x="6172200" y="1271588"/>
          <p14:tracePt t="52951" x="6248400" y="1252538"/>
          <p14:tracePt t="52968" x="6424613" y="1233488"/>
          <p14:tracePt t="52984" x="6724650" y="1214438"/>
          <p14:tracePt t="53001" x="6896100" y="1209675"/>
          <p14:tracePt t="53017" x="7019925" y="1209675"/>
          <p14:tracePt t="53034" x="7124700" y="1195388"/>
          <p14:tracePt t="53051" x="7162800" y="1190625"/>
          <p14:tracePt t="53068" x="7181850" y="1190625"/>
          <p14:tracePt t="53084" x="7205663" y="1185863"/>
          <p14:tracePt t="53101" x="7239000" y="1185863"/>
          <p14:tracePt t="53118" x="7272338" y="1185863"/>
          <p14:tracePt t="53134" x="7305675" y="1185863"/>
          <p14:tracePt t="53151" x="7324725" y="1190625"/>
          <p14:tracePt t="53167" x="7329488" y="1190625"/>
          <p14:tracePt t="53213" x="7334250" y="1190625"/>
          <p14:tracePt t="53235" x="7339013" y="1190625"/>
          <p14:tracePt t="53241" x="7343775" y="1195388"/>
          <p14:tracePt t="53256" x="7353300" y="1200150"/>
          <p14:tracePt t="53277" x="7358063" y="1200150"/>
          <p14:tracePt t="53335" x="7358063" y="1204913"/>
          <p14:tracePt t="53342" x="7362825" y="1204913"/>
          <p14:tracePt t="54379" x="7391400" y="1209675"/>
          <p14:tracePt t="54386" x="7434263" y="1209675"/>
          <p14:tracePt t="54393" x="7477125" y="1214438"/>
          <p14:tracePt t="54401" x="7524750" y="1214438"/>
          <p14:tracePt t="54417" x="7562850" y="1214438"/>
          <p14:tracePt t="54434" x="7681913" y="1223963"/>
          <p14:tracePt t="54450" x="7781925" y="1228725"/>
          <p14:tracePt t="54467" x="7820025" y="1238250"/>
          <p14:tracePt t="54484" x="7839075" y="1238250"/>
          <p14:tracePt t="54500" x="7858125" y="1238250"/>
          <p14:tracePt t="54517" x="7872413" y="1243013"/>
          <p14:tracePt t="54534" x="7886700" y="1243013"/>
          <p14:tracePt t="54550" x="7924800" y="1247775"/>
          <p14:tracePt t="54567" x="7948613" y="1247775"/>
          <p14:tracePt t="54584" x="7967663" y="1252538"/>
          <p14:tracePt t="54600" x="7991475" y="1252538"/>
          <p14:tracePt t="54617" x="8001000" y="1252538"/>
          <p14:tracePt t="54634" x="8005763" y="1252538"/>
          <p14:tracePt t="54667" x="8010525" y="1252538"/>
          <p14:tracePt t="54701" x="8015288" y="1257300"/>
          <p14:tracePt t="54715" x="8020050" y="1257300"/>
          <p14:tracePt t="54729" x="8024813" y="1262063"/>
          <p14:tracePt t="54772" x="8029575" y="1262063"/>
          <p14:tracePt t="54808" x="8034338" y="1262063"/>
          <p14:tracePt t="54843" x="8039100" y="1262063"/>
          <p14:tracePt t="54908" x="8043863" y="1262063"/>
          <p14:tracePt t="54951" x="8043863" y="1266825"/>
          <p14:tracePt t="62397" x="8067675" y="1271588"/>
          <p14:tracePt t="62403" x="8101013" y="1271588"/>
          <p14:tracePt t="62414" x="8124825" y="1271588"/>
          <p14:tracePt t="62431" x="8210550" y="1271588"/>
          <p14:tracePt t="62448" x="8248650" y="1271588"/>
          <p14:tracePt t="62464" x="8277225" y="1271588"/>
          <p14:tracePt t="62481" x="8291513" y="1271588"/>
          <p14:tracePt t="62498" x="8296275" y="1271588"/>
          <p14:tracePt t="62514" x="8301038" y="1271588"/>
          <p14:tracePt t="62548" x="8305800" y="1271588"/>
          <p14:tracePt t="62564" x="8315325" y="1271588"/>
          <p14:tracePt t="62581" x="8348663" y="1271588"/>
          <p14:tracePt t="62598" x="8372475" y="1271588"/>
          <p14:tracePt t="62614" x="8391525" y="1271588"/>
          <p14:tracePt t="62631" x="8429625" y="1271588"/>
          <p14:tracePt t="62648" x="8453438" y="1271588"/>
          <p14:tracePt t="62664" x="8477250" y="1271588"/>
          <p14:tracePt t="62681" x="8496300" y="1271588"/>
          <p14:tracePt t="62698" x="8524875" y="1271588"/>
          <p14:tracePt t="62714" x="8539163" y="1271588"/>
          <p14:tracePt t="62731" x="8543925" y="1271588"/>
          <p14:tracePt t="62747" x="8548688" y="1271588"/>
          <p14:tracePt t="62797" x="8553450" y="1271588"/>
          <p14:tracePt t="62911" x="8548688" y="1276350"/>
          <p14:tracePt t="62918" x="8543925" y="1276350"/>
          <p14:tracePt t="62932" x="8539163" y="1276350"/>
          <p14:tracePt t="62939" x="8534400" y="1276350"/>
          <p14:tracePt t="62947" x="8529638" y="1276350"/>
          <p14:tracePt t="62964" x="8524875" y="1276350"/>
          <p14:tracePt t="62981" x="8520113" y="1276350"/>
          <p14:tracePt t="63004" x="8515350" y="1276350"/>
          <p14:tracePt t="63025" x="8510588" y="1276350"/>
          <p14:tracePt t="63047" x="8505825" y="1276350"/>
          <p14:tracePt t="63097" x="8501063" y="1276350"/>
          <p14:tracePt t="63125" x="8501063" y="1271588"/>
          <p14:tracePt t="63154" x="8496300" y="1271588"/>
          <p14:tracePt t="63161" x="8491538" y="1271588"/>
          <p14:tracePt t="63199" x="8486775" y="1266825"/>
          <p14:tracePt t="63211" x="8482013" y="1266825"/>
          <p14:tracePt t="63225" x="8477250" y="1262063"/>
          <p14:tracePt t="63254" x="8472488" y="1262063"/>
          <p14:tracePt t="63262" x="8472488" y="1257300"/>
          <p14:tracePt t="63268" x="8467725" y="1257300"/>
          <p14:tracePt t="63282" x="8462963" y="1257300"/>
          <p14:tracePt t="63297" x="8453438" y="1252538"/>
          <p14:tracePt t="63314" x="8448675" y="1247775"/>
          <p14:tracePt t="63331" x="8443913" y="1243013"/>
          <p14:tracePt t="63347" x="8439150" y="1243013"/>
          <p14:tracePt t="63364" x="8415338" y="1233488"/>
          <p14:tracePt t="63381" x="8343900" y="1223963"/>
          <p14:tracePt t="63397" x="8148638" y="1219200"/>
          <p14:tracePt t="63414" x="7953375" y="1219200"/>
          <p14:tracePt t="63431" x="7662863" y="1228725"/>
          <p14:tracePt t="63447" x="7215188" y="1252538"/>
          <p14:tracePt t="63464" x="6919913" y="1285875"/>
          <p14:tracePt t="63481" x="6610350" y="1323975"/>
          <p14:tracePt t="63497" x="6134100" y="1414463"/>
          <p14:tracePt t="63514" x="5819775" y="1471613"/>
          <p14:tracePt t="63531" x="5595938" y="1504950"/>
          <p14:tracePt t="63548" x="5372100" y="1528763"/>
          <p14:tracePt t="63564" x="5291138" y="1528763"/>
          <p14:tracePt t="63934" x="5186363" y="1528763"/>
          <p14:tracePt t="63941" x="5043488" y="1528763"/>
          <p14:tracePt t="63948" x="4848225" y="1528763"/>
          <p14:tracePt t="63964" x="4433888" y="1524000"/>
          <p14:tracePt t="63981" x="3952875" y="1495425"/>
          <p14:tracePt t="63997" x="3214688" y="1423988"/>
          <p14:tracePt t="64014" x="2790825" y="1376363"/>
          <p14:tracePt t="64030" x="2476500" y="1371600"/>
          <p14:tracePt t="64047" x="2138363" y="1371600"/>
          <p14:tracePt t="64064" x="2033588" y="1362075"/>
          <p14:tracePt t="64081" x="1966913" y="1362075"/>
          <p14:tracePt t="64097" x="1914525" y="1352550"/>
          <p14:tracePt t="64114" x="1909763" y="1352550"/>
          <p14:tracePt t="64147" x="1905000" y="1352550"/>
          <p14:tracePt t="64205" x="1900238" y="1352550"/>
          <p14:tracePt t="64269" x="1895475" y="1352550"/>
          <p14:tracePt t="64312" x="1885950" y="1357313"/>
          <p14:tracePt t="64327" x="1885950" y="1362075"/>
          <p14:tracePt t="64341" x="1881188" y="1366838"/>
          <p14:tracePt t="64348" x="1881188" y="1371600"/>
          <p14:tracePt t="64364" x="1881188" y="1376363"/>
          <p14:tracePt t="64380" x="1862138" y="1400175"/>
          <p14:tracePt t="64397" x="1838325" y="1423988"/>
          <p14:tracePt t="64414" x="1785938" y="1471613"/>
          <p14:tracePt t="64430" x="1752600" y="1495425"/>
          <p14:tracePt t="64447" x="1724025" y="1519238"/>
          <p14:tracePt t="64464" x="1704975" y="1528763"/>
          <p14:tracePt t="64480" x="1700213" y="1538288"/>
          <p14:tracePt t="64497" x="1695450" y="1538288"/>
          <p14:tracePt t="64713" x="1695450" y="1533525"/>
          <p14:tracePt t="67224" x="1690688" y="1524000"/>
          <p14:tracePt t="67230" x="1671638" y="1524000"/>
          <p14:tracePt t="67237" x="1657350" y="1514475"/>
          <p14:tracePt t="67246" x="1647825" y="1509713"/>
          <p14:tracePt t="67263" x="1614488" y="1495425"/>
          <p14:tracePt t="67279" x="1571625" y="1476375"/>
          <p14:tracePt t="67296" x="1552575" y="1466850"/>
          <p14:tracePt t="67313" x="1538288" y="1462088"/>
          <p14:tracePt t="67329" x="1519238" y="1457325"/>
          <p14:tracePt t="67346" x="1519238" y="1452563"/>
          <p14:tracePt t="67363" x="1514475" y="1452563"/>
          <p14:tracePt t="67379" x="1509713" y="1452563"/>
          <p14:tracePt t="67415" x="1504950" y="1452563"/>
          <p14:tracePt t="67429" x="1500188" y="1452563"/>
          <p14:tracePt t="67446" x="1495425" y="1447800"/>
          <p14:tracePt t="67473" x="1490663" y="1447800"/>
          <p14:tracePt t="67502" x="1481138" y="1447800"/>
          <p14:tracePt t="67515" x="1476375" y="1447800"/>
          <p14:tracePt t="67522" x="1471613" y="1443038"/>
          <p14:tracePt t="67530" x="1466850" y="1443038"/>
          <p14:tracePt t="67546" x="1462088" y="1438275"/>
          <p14:tracePt t="67563" x="1452563" y="1438275"/>
          <p14:tracePt t="67579" x="1443038" y="1433513"/>
          <p14:tracePt t="67596" x="1438275" y="1433513"/>
          <p14:tracePt t="69169" x="1443038" y="1433513"/>
          <p14:tracePt t="69224" x="1447800" y="1433513"/>
          <p14:tracePt t="69253" x="1452563" y="1433513"/>
          <p14:tracePt t="69260" x="1462088" y="1433513"/>
          <p14:tracePt t="69268" x="1471613" y="1433513"/>
          <p14:tracePt t="69281" x="1504950" y="1433513"/>
          <p14:tracePt t="69295" x="1538288" y="1438275"/>
          <p14:tracePt t="69312" x="1581150" y="1438275"/>
          <p14:tracePt t="69329" x="1643063" y="1438275"/>
          <p14:tracePt t="69345" x="1743075" y="1443038"/>
          <p14:tracePt t="69362" x="1800225" y="1443038"/>
          <p14:tracePt t="69379" x="1866900" y="1438275"/>
          <p14:tracePt t="69395" x="1966913" y="1433513"/>
          <p14:tracePt t="69412" x="2028825" y="1433513"/>
          <p14:tracePt t="69429" x="2057400" y="1433513"/>
          <p14:tracePt t="69445" x="2085975" y="1428750"/>
          <p14:tracePt t="69462" x="2100263" y="1423988"/>
          <p14:tracePt t="69495" x="2105025" y="1423988"/>
          <p14:tracePt t="69524" x="2109788" y="1423988"/>
          <p14:tracePt t="69568" x="2114550" y="1423988"/>
          <p14:tracePt t="69574" x="2119313" y="1419225"/>
          <p14:tracePt t="69581" x="2124075" y="1414463"/>
          <p14:tracePt t="69595" x="2147888" y="1404938"/>
          <p14:tracePt t="69612" x="2176463" y="1400175"/>
          <p14:tracePt t="69629" x="2200275" y="1390650"/>
          <p14:tracePt t="69645" x="2247900" y="1366838"/>
          <p14:tracePt t="69662" x="2271713" y="1357313"/>
          <p14:tracePt t="69679" x="2300288" y="1343025"/>
          <p14:tracePt t="69695" x="2343150" y="1319213"/>
          <p14:tracePt t="69712" x="2362200" y="1309688"/>
          <p14:tracePt t="69729" x="2376488" y="1304925"/>
          <p14:tracePt t="69745" x="2381250" y="1304925"/>
          <p14:tracePt t="69762" x="2386013" y="1304925"/>
          <p14:tracePt t="69779" x="2390775" y="1304925"/>
          <p14:tracePt t="69810" x="2395538" y="1304925"/>
          <p14:tracePt t="69846" x="2395538" y="1300163"/>
          <p14:tracePt t="69853" x="2395538" y="1295400"/>
          <p14:tracePt t="69862" x="2395538" y="1290638"/>
          <p14:tracePt t="69878" x="2390775" y="1276350"/>
          <p14:tracePt t="69912" x="2352675" y="1233488"/>
          <p14:tracePt t="69929" x="2338388" y="1219200"/>
          <p14:tracePt t="69945" x="2328863" y="1214438"/>
          <p14:tracePt t="69962" x="2319338" y="1209675"/>
          <p14:tracePt t="69978" x="2309813" y="1204913"/>
          <p14:tracePt t="69995" x="2305050" y="1200150"/>
          <p14:tracePt t="70012" x="2295525" y="1190625"/>
          <p14:tracePt t="70028" x="2286000" y="1190625"/>
          <p14:tracePt t="70045" x="2281238" y="1185863"/>
          <p14:tracePt t="70125" x="2281238" y="1195388"/>
          <p14:tracePt t="70146" x="2281238" y="1200150"/>
          <p14:tracePt t="70168" x="2281238" y="1204913"/>
          <p14:tracePt t="70204" x="2281238" y="1209675"/>
          <p14:tracePt t="70239" x="2286000" y="1214438"/>
          <p14:tracePt t="70268" x="2290763" y="1214438"/>
          <p14:tracePt t="70297" x="2290763" y="1219200"/>
          <p14:tracePt t="70311" x="2290763" y="1223963"/>
          <p14:tracePt t="70375" x="2290763" y="1228725"/>
          <p14:tracePt t="70404" x="2295525" y="1228725"/>
          <p14:tracePt t="70411" x="2295525" y="1233488"/>
          <p14:tracePt t="70490" x="2295525" y="1238250"/>
          <p14:tracePt t="70697" x="2305050" y="1233488"/>
          <p14:tracePt t="70704" x="2338388" y="1228725"/>
          <p14:tracePt t="70712" x="2376488" y="1223963"/>
          <p14:tracePt t="70728" x="2428875" y="1204913"/>
          <p14:tracePt t="70745" x="2624138" y="1181100"/>
          <p14:tracePt t="70762" x="2800350" y="1171575"/>
          <p14:tracePt t="70778" x="2924175" y="1162050"/>
          <p14:tracePt t="70795" x="3038475" y="1152525"/>
          <p14:tracePt t="70811" x="3195638" y="1147763"/>
          <p14:tracePt t="70828" x="3324225" y="1147763"/>
          <p14:tracePt t="70845" x="3438525" y="1147763"/>
          <p14:tracePt t="70861" x="3595688" y="1166813"/>
          <p14:tracePt t="70878" x="3690938" y="1171575"/>
          <p14:tracePt t="70895" x="3743325" y="1176338"/>
          <p14:tracePt t="70911" x="3795713" y="1185863"/>
          <p14:tracePt t="70928" x="3810000" y="1185863"/>
          <p14:tracePt t="70945" x="3814763" y="1185863"/>
          <p14:tracePt t="70997" x="3819525" y="1185863"/>
          <p14:tracePt t="71484" x="3848100" y="1195388"/>
          <p14:tracePt t="71491" x="3867150" y="1204913"/>
          <p14:tracePt t="71498" x="3890963" y="1214438"/>
          <p14:tracePt t="71511" x="3914775" y="1228725"/>
          <p14:tracePt t="71528" x="3938588" y="1243013"/>
          <p14:tracePt t="71545" x="3957638" y="1257300"/>
          <p14:tracePt t="71561" x="3967163" y="1257300"/>
          <p14:tracePt t="71578" x="3976688" y="1257300"/>
          <p14:tracePt t="71595" x="3986213" y="1257300"/>
          <p14:tracePt t="71611" x="3995738" y="1257300"/>
          <p14:tracePt t="71628" x="4014788" y="1257300"/>
          <p14:tracePt t="71645" x="4043363" y="1257300"/>
          <p14:tracePt t="71661" x="4071938" y="1257300"/>
          <p14:tracePt t="71678" x="4133850" y="1257300"/>
          <p14:tracePt t="71694" x="4162425" y="1252538"/>
          <p14:tracePt t="71711" x="4181475" y="1247775"/>
          <p14:tracePt t="71728" x="4210050" y="1247775"/>
          <p14:tracePt t="71744" x="4219575" y="1243013"/>
          <p14:tracePt t="71761" x="4229100" y="1243013"/>
          <p14:tracePt t="71778" x="4233863" y="1243013"/>
          <p14:tracePt t="71813" x="4238625" y="1243013"/>
          <p14:tracePt t="71884" x="4243388" y="1243013"/>
          <p14:tracePt t="71920" x="4248150" y="1243013"/>
          <p14:tracePt t="71949" x="4248150" y="1247775"/>
          <p14:tracePt t="71984" x="4252913" y="1247775"/>
          <p14:tracePt t="72630" x="4281488" y="1247775"/>
          <p14:tracePt t="72635" x="4338638" y="1243013"/>
          <p14:tracePt t="72644" x="4400550" y="1243013"/>
          <p14:tracePt t="72661" x="4552950" y="1238250"/>
          <p14:tracePt t="72678" x="4843463" y="1238250"/>
          <p14:tracePt t="72694" x="5057775" y="1252538"/>
          <p14:tracePt t="72711" x="5248275" y="1266825"/>
          <p14:tracePt t="72727" x="5448300" y="1295400"/>
          <p14:tracePt t="72744" x="5557838" y="1300163"/>
          <p14:tracePt t="72761" x="5634038" y="1304925"/>
          <p14:tracePt t="72778" x="5681663" y="1304925"/>
          <p14:tracePt t="72794" x="5691188" y="1304925"/>
          <p14:tracePt t="72811" x="5695950" y="1304925"/>
          <p14:tracePt t="72844" x="5719763" y="1304925"/>
          <p14:tracePt t="72861" x="5743575" y="1300163"/>
          <p14:tracePt t="72877" x="5786438" y="1285875"/>
          <p14:tracePt t="72894" x="5848350" y="1276350"/>
          <p14:tracePt t="72927" x="5957888" y="1252538"/>
          <p14:tracePt t="72944" x="6010275" y="1243013"/>
          <p14:tracePt t="72961" x="6034088" y="1238250"/>
          <p14:tracePt t="72978" x="6072188" y="1238250"/>
          <p14:tracePt t="72994" x="6086475" y="1238250"/>
          <p14:tracePt t="73011" x="6091238" y="1238250"/>
          <p14:tracePt t="73027" x="6096000" y="1238250"/>
          <p14:tracePt t="73044" x="6100763" y="1238250"/>
          <p14:tracePt t="73061" x="6134100" y="1238250"/>
          <p14:tracePt t="73078" x="6148388" y="1243013"/>
          <p14:tracePt t="73094" x="6167438" y="1247775"/>
          <p14:tracePt t="73165" x="6167438" y="1252538"/>
          <p14:tracePt t="73186" x="6162675" y="1252538"/>
          <p14:tracePt t="73193" x="6153150" y="1252538"/>
          <p14:tracePt t="73214" x="6148388" y="1252538"/>
          <p14:tracePt t="73221" x="6143625" y="1252538"/>
          <p14:tracePt t="73250" x="6138863" y="1252538"/>
          <p14:tracePt t="73257" x="6134100" y="1252538"/>
          <p14:tracePt t="73314" x="6129338" y="1252538"/>
          <p14:tracePt t="73350" x="6124575" y="1252538"/>
          <p14:tracePt t="73379" x="6119813" y="1252538"/>
          <p14:tracePt t="73451" x="6115050" y="1252538"/>
          <p14:tracePt t="74338" x="6157913" y="1252538"/>
          <p14:tracePt t="74344" x="6224588" y="1252538"/>
          <p14:tracePt t="74351" x="6291263" y="1252538"/>
          <p14:tracePt t="74360" x="6353175" y="1252538"/>
          <p14:tracePt t="74377" x="6553200" y="1262063"/>
          <p14:tracePt t="74394" x="6762750" y="1262063"/>
          <p14:tracePt t="74410" x="6886575" y="1262063"/>
          <p14:tracePt t="74427" x="7010400" y="1262063"/>
          <p14:tracePt t="74444" x="7115175" y="1262063"/>
          <p14:tracePt t="74460" x="7167563" y="1266825"/>
          <p14:tracePt t="74477" x="7200900" y="1266825"/>
          <p14:tracePt t="74494" x="7215188" y="1266825"/>
          <p14:tracePt t="74510" x="7239000" y="1271588"/>
          <p14:tracePt t="74527" x="7243763" y="1271588"/>
          <p14:tracePt t="74543" x="7258050" y="1271588"/>
          <p14:tracePt t="74560" x="7277100" y="1271588"/>
          <p14:tracePt t="74577" x="7296150" y="1271588"/>
          <p14:tracePt t="74593" x="7315200" y="1271588"/>
          <p14:tracePt t="74610" x="7353300" y="1271588"/>
          <p14:tracePt t="74627" x="7381875" y="1276350"/>
          <p14:tracePt t="74644" x="7415213" y="1276350"/>
          <p14:tracePt t="74660" x="7462838" y="1276350"/>
          <p14:tracePt t="74677" x="7481888" y="1281113"/>
          <p14:tracePt t="74693" x="7500938" y="1281113"/>
          <p14:tracePt t="74710" x="7515225" y="1281113"/>
          <p14:tracePt t="74730" x="7519988" y="1281113"/>
          <p14:tracePt t="74743" x="7524750" y="1281113"/>
          <p14:tracePt t="74802" x="7529513" y="1281113"/>
          <p14:tracePt t="74830" x="7529513" y="1285875"/>
          <p14:tracePt t="74838" x="7534275" y="1285875"/>
          <p14:tracePt t="76654" x="7586663" y="1285875"/>
          <p14:tracePt t="76663" x="7653338" y="1285875"/>
          <p14:tracePt t="76669" x="7720013" y="1285875"/>
          <p14:tracePt t="76676" x="7781925" y="1285875"/>
          <p14:tracePt t="76693" x="7867650" y="1285875"/>
          <p14:tracePt t="76709" x="7905750" y="1285875"/>
          <p14:tracePt t="76726" x="7929563" y="1285875"/>
          <p14:tracePt t="76743" x="7934325" y="1285875"/>
          <p14:tracePt t="79622" x="7929563" y="1285875"/>
          <p14:tracePt t="79630" x="7924800" y="1285875"/>
          <p14:tracePt t="79642" x="7915275" y="1285875"/>
          <p14:tracePt t="79659" x="7905750" y="1285875"/>
          <p14:tracePt t="79675" x="7896225" y="1285875"/>
          <p14:tracePt t="79692" x="7886700" y="1281113"/>
          <p14:tracePt t="79709" x="7872413" y="1281113"/>
          <p14:tracePt t="79725" x="7858125" y="1276350"/>
          <p14:tracePt t="79742" x="7815263" y="1262063"/>
          <p14:tracePt t="79759" x="7572375" y="1247775"/>
          <p14:tracePt t="79775" x="7253288" y="1223963"/>
          <p14:tracePt t="79792" x="6810375" y="1214438"/>
          <p14:tracePt t="79808" x="6076950" y="1214438"/>
          <p14:tracePt t="79825" x="5572125" y="1228725"/>
          <p14:tracePt t="79842" x="5110163" y="1262063"/>
          <p14:tracePt t="79858" x="4576763" y="1328738"/>
          <p14:tracePt t="79875" x="4357688" y="1357313"/>
          <p14:tracePt t="79892" x="4219575" y="1381125"/>
          <p14:tracePt t="79908" x="4110038" y="1385888"/>
          <p14:tracePt t="79925" x="4071938" y="1385888"/>
          <p14:tracePt t="79942" x="4062413" y="1385888"/>
          <p14:tracePt t="80302" x="4014788" y="1390650"/>
          <p14:tracePt t="80309" x="3948113" y="1400175"/>
          <p14:tracePt t="80316" x="3876675" y="1409700"/>
          <p14:tracePt t="80325" x="3790950" y="1423988"/>
          <p14:tracePt t="80342" x="3652838" y="1452563"/>
          <p14:tracePt t="80358" x="3471863" y="1476375"/>
          <p14:tracePt t="80375" x="3371850" y="1500188"/>
          <p14:tracePt t="80392" x="3295650" y="1504950"/>
          <p14:tracePt t="80408" x="3190875" y="1514475"/>
          <p14:tracePt t="80425" x="3133725" y="1514475"/>
          <p14:tracePt t="80442" x="3100388" y="1514475"/>
          <p14:tracePt t="80459" x="3086100" y="1514475"/>
          <p14:tracePt t="80475" x="3081338" y="1514475"/>
          <p14:tracePt t="80491" x="3076575" y="1514475"/>
          <p14:tracePt t="80509" x="3067050" y="1514475"/>
          <p14:tracePt t="80525" x="3005138" y="1509713"/>
          <p14:tracePt t="80541" x="2924175" y="1500188"/>
          <p14:tracePt t="80558" x="2833688" y="1490663"/>
          <p14:tracePt t="80575" x="2705100" y="1485900"/>
          <p14:tracePt t="80592" x="2600325" y="1495425"/>
          <p14:tracePt t="80608" x="2514600" y="1504950"/>
          <p14:tracePt t="80625" x="2428875" y="1504950"/>
          <p14:tracePt t="80642" x="2395538" y="1509713"/>
          <p14:tracePt t="80658" x="2376488" y="1509713"/>
          <p14:tracePt t="80675" x="2362200" y="1509713"/>
          <p14:tracePt t="80692" x="2357438" y="1509713"/>
          <p14:tracePt t="80725" x="2352675" y="1504950"/>
          <p14:tracePt t="80767" x="2352675" y="1500188"/>
          <p14:tracePt t="80881" x="2357438" y="1500188"/>
          <p14:tracePt t="80902" x="2362200" y="1500188"/>
          <p14:tracePt t="80917" x="2366963" y="1500188"/>
          <p14:tracePt t="80924" x="2366963" y="1495425"/>
          <p14:tracePt t="80938" x="2371725" y="1495425"/>
          <p14:tracePt t="80959" x="2376488" y="1495425"/>
          <p14:tracePt t="81053" x="2305050" y="1495425"/>
          <p14:tracePt t="81060" x="2286000" y="1490663"/>
          <p14:tracePt t="81068" x="2252663" y="1485900"/>
          <p14:tracePt t="81075" x="2228850" y="1481138"/>
          <p14:tracePt t="81091" x="2162175" y="1471613"/>
          <p14:tracePt t="81108" x="2081213" y="1452563"/>
          <p14:tracePt t="81125" x="2005013" y="1433513"/>
          <p14:tracePt t="81141" x="1976438" y="1428750"/>
          <p14:tracePt t="81158" x="1957388" y="1419225"/>
          <p14:tracePt t="81175" x="1947863" y="1419225"/>
          <p14:tracePt t="81289" x="1952625" y="1419225"/>
          <p14:tracePt t="81303" x="1957388" y="1419225"/>
          <p14:tracePt t="81317" x="1962150" y="1419225"/>
          <p14:tracePt t="81324" x="1966913" y="1414463"/>
          <p14:tracePt t="81341" x="1971675" y="1414463"/>
          <p14:tracePt t="81358" x="1976438" y="1414463"/>
          <p14:tracePt t="81374" x="1981200" y="1414463"/>
          <p14:tracePt t="81391" x="1990725" y="1414463"/>
          <p14:tracePt t="81446" x="2028825" y="1404938"/>
          <p14:tracePt t="81453" x="2038350" y="1404938"/>
          <p14:tracePt t="81460" x="2052638" y="1404938"/>
          <p14:tracePt t="81474" x="2085975" y="1404938"/>
          <p14:tracePt t="81491" x="2128838" y="1404938"/>
          <p14:tracePt t="81508" x="2171700" y="1404938"/>
          <p14:tracePt t="81524" x="2238375" y="1414463"/>
          <p14:tracePt t="81541" x="2266950" y="1414463"/>
          <p14:tracePt t="81558" x="2286000" y="1419225"/>
          <p14:tracePt t="81575" x="2300288" y="1419225"/>
          <p14:tracePt t="81610" x="2305050" y="1419225"/>
          <p14:tracePt t="81646" x="2305050" y="1423988"/>
          <p14:tracePt t="81660" x="2309813" y="1423988"/>
          <p14:tracePt t="81710" x="2314575" y="1423988"/>
          <p14:tracePt t="81718" x="2319338" y="1423988"/>
          <p14:tracePt t="81725" x="2319338" y="1428750"/>
          <p14:tracePt t="81741" x="2324100" y="1428750"/>
          <p14:tracePt t="81758" x="2328863" y="1428750"/>
          <p14:tracePt t="81774" x="2333625" y="1428750"/>
          <p14:tracePt t="81791" x="2338388" y="1433513"/>
          <p14:tracePt t="81808" x="2347913" y="1433513"/>
          <p14:tracePt t="81824" x="2366963" y="1438275"/>
          <p14:tracePt t="81841" x="2390775" y="1443038"/>
          <p14:tracePt t="81858" x="2414588" y="1443038"/>
          <p14:tracePt t="81874" x="2447925" y="1443038"/>
          <p14:tracePt t="81891" x="2495550" y="1443038"/>
          <p14:tracePt t="81908" x="2519363" y="1438275"/>
          <p14:tracePt t="81924" x="2562225" y="1438275"/>
          <p14:tracePt t="81941" x="2586038" y="1438275"/>
          <p14:tracePt t="81958" x="2609850" y="1438275"/>
          <p14:tracePt t="81974" x="2638425" y="1438275"/>
          <p14:tracePt t="81991" x="2652713" y="1438275"/>
          <p14:tracePt t="82008" x="2667000" y="1438275"/>
          <p14:tracePt t="82024" x="2681288" y="1438275"/>
          <p14:tracePt t="82041" x="2690813" y="1433513"/>
          <p14:tracePt t="82058" x="2705100" y="1433513"/>
          <p14:tracePt t="82075" x="2719388" y="1433513"/>
          <p14:tracePt t="82091" x="2728913" y="1433513"/>
          <p14:tracePt t="82108" x="2738438" y="1433513"/>
          <p14:tracePt t="82125" x="2762250" y="1433513"/>
          <p14:tracePt t="82141" x="2786063" y="1428750"/>
          <p14:tracePt t="82158" x="2819400" y="1428750"/>
          <p14:tracePt t="82175" x="2881313" y="1423988"/>
          <p14:tracePt t="82191" x="2914650" y="1423988"/>
          <p14:tracePt t="82208" x="2943225" y="1423988"/>
          <p14:tracePt t="82225" x="2995613" y="1423988"/>
          <p14:tracePt t="82241" x="3033713" y="1419225"/>
          <p14:tracePt t="82258" x="3076575" y="1419225"/>
          <p14:tracePt t="82275" x="3143250" y="1419225"/>
          <p14:tracePt t="82291" x="3176588" y="1419225"/>
          <p14:tracePt t="82308" x="3205163" y="1419225"/>
          <p14:tracePt t="82324" x="3233738" y="1419225"/>
          <p14:tracePt t="82341" x="3267075" y="1423988"/>
          <p14:tracePt t="82358" x="3286125" y="1423988"/>
          <p14:tracePt t="82374" x="3300413" y="1428750"/>
          <p14:tracePt t="82391" x="3319463" y="1428750"/>
          <p14:tracePt t="82408" x="3328988" y="1433513"/>
          <p14:tracePt t="82441" x="3338513" y="1433513"/>
          <p14:tracePt t="82458" x="3343275" y="1433513"/>
          <p14:tracePt t="82474" x="3348038" y="1438275"/>
          <p14:tracePt t="82491" x="3362325" y="1438275"/>
          <p14:tracePt t="82508" x="3371850" y="1447800"/>
          <p14:tracePt t="82524" x="3376613" y="1457325"/>
          <p14:tracePt t="82541" x="3395663" y="1462088"/>
          <p14:tracePt t="82557" x="3405188" y="1466850"/>
          <p14:tracePt t="82574" x="3419475" y="1476375"/>
          <p14:tracePt t="82591" x="3438525" y="1485900"/>
          <p14:tracePt t="82607" x="3448050" y="1495425"/>
          <p14:tracePt t="82624" x="3452813" y="1495425"/>
          <p14:tracePt t="82641" x="3462338" y="1500188"/>
          <p14:tracePt t="82682" x="3467100" y="1500188"/>
          <p14:tracePt t="82691" x="3467100" y="1504950"/>
          <p14:tracePt t="82754" x="3467100" y="1514475"/>
          <p14:tracePt t="85908" x="3495675" y="1514475"/>
          <p14:tracePt t="85914" x="3538538" y="1514475"/>
          <p14:tracePt t="85923" x="3590925" y="1509713"/>
          <p14:tracePt t="85940" x="3700463" y="1509713"/>
          <p14:tracePt t="85956" x="3890963" y="1509713"/>
          <p14:tracePt t="85973" x="4100513" y="1519238"/>
          <p14:tracePt t="85990" x="4214813" y="1528763"/>
          <p14:tracePt t="86007" x="4343400" y="1547813"/>
          <p14:tracePt t="86023" x="4414838" y="1552575"/>
          <p14:tracePt t="86040" x="4462463" y="1566863"/>
          <p14:tracePt t="86057" x="4505325" y="1576388"/>
          <p14:tracePt t="86073" x="4524375" y="1576388"/>
          <p14:tracePt t="86090" x="4533900" y="1576388"/>
          <p14:tracePt t="86123" x="4538663" y="1576388"/>
          <p14:tracePt t="86150" x="4543425" y="1576388"/>
          <p14:tracePt t="86179" x="4548188" y="1576388"/>
          <p14:tracePt t="86215" x="4552950" y="1576388"/>
          <p14:tracePt t="86351" x="4557713" y="1576388"/>
          <p14:tracePt t="86415" x="4562475" y="1576388"/>
          <p14:tracePt t="86429" x="4562475" y="1571625"/>
          <p14:tracePt t="86465" x="4562475" y="1566863"/>
          <p14:tracePt t="86493" x="4567238" y="1566863"/>
          <p14:tracePt t="86501" x="4567238" y="1562100"/>
          <p14:tracePt t="87022" x="4600575" y="1557338"/>
          <p14:tracePt t="87030" x="4643438" y="1552575"/>
          <p14:tracePt t="87039" x="4695825" y="1547813"/>
          <p14:tracePt t="87056" x="4843463" y="1533525"/>
          <p14:tracePt t="87073" x="5100638" y="1524000"/>
          <p14:tracePt t="87089" x="5257800" y="1524000"/>
          <p14:tracePt t="87106" x="5391150" y="1524000"/>
          <p14:tracePt t="87123" x="5548313" y="1533525"/>
          <p14:tracePt t="87139" x="5619750" y="1533525"/>
          <p14:tracePt t="87156" x="5657850" y="1538288"/>
          <p14:tracePt t="87173" x="5681663" y="1538288"/>
          <p14:tracePt t="87206" x="5686425" y="1538288"/>
          <p14:tracePt t="87280" x="5691188" y="1538288"/>
          <p14:tracePt t="87287" x="5695950" y="1538288"/>
          <p14:tracePt t="87294" x="5700713" y="1543050"/>
          <p14:tracePt t="87308" x="5705475" y="1547813"/>
          <p14:tracePt t="87322" x="5719763" y="1547813"/>
          <p14:tracePt t="87339" x="5743575" y="1552575"/>
          <p14:tracePt t="87356" x="5767388" y="1562100"/>
          <p14:tracePt t="87373" x="5815013" y="1562100"/>
          <p14:tracePt t="87389" x="5862638" y="1566863"/>
          <p14:tracePt t="87406" x="5905500" y="1571625"/>
          <p14:tracePt t="87422" x="5915025" y="1571625"/>
          <p14:tracePt t="87458" x="5915025" y="1576388"/>
          <p14:tracePt t="88696" x="5953125" y="1571625"/>
          <p14:tracePt t="88703" x="6010275" y="1566863"/>
          <p14:tracePt t="88710" x="6067425" y="1562100"/>
          <p14:tracePt t="88722" x="6119813" y="1557338"/>
          <p14:tracePt t="88739" x="6276975" y="1557338"/>
          <p14:tracePt t="88755" x="6357938" y="1562100"/>
          <p14:tracePt t="88772" x="6438900" y="1566863"/>
          <p14:tracePt t="88789" x="6510338" y="1571625"/>
          <p14:tracePt t="88805" x="6557963" y="1576388"/>
          <p14:tracePt t="88822" x="6596063" y="1576388"/>
          <p14:tracePt t="88839" x="6648450" y="1581150"/>
          <p14:tracePt t="88855" x="6677025" y="1585913"/>
          <p14:tracePt t="88872" x="6705600" y="1585913"/>
          <p14:tracePt t="88889" x="6734175" y="1585913"/>
          <p14:tracePt t="88905" x="6743700" y="1585913"/>
          <p14:tracePt t="88922" x="6757988" y="1585913"/>
          <p14:tracePt t="88939" x="6781800" y="1581150"/>
          <p14:tracePt t="88955" x="6805613" y="1576388"/>
          <p14:tracePt t="88972" x="6838950" y="1566863"/>
          <p14:tracePt t="88989" x="6900863" y="1552575"/>
          <p14:tracePt t="89005" x="6948488" y="1533525"/>
          <p14:tracePt t="89022" x="6996113" y="1519238"/>
          <p14:tracePt t="89039" x="7077075" y="1495425"/>
          <p14:tracePt t="89055" x="7124700" y="1490663"/>
          <p14:tracePt t="89072" x="7162800" y="1481138"/>
          <p14:tracePt t="89089" x="7191375" y="1471613"/>
          <p14:tracePt t="89105" x="7205663" y="1471613"/>
          <p14:tracePt t="89122" x="7210425" y="1471613"/>
          <p14:tracePt t="89139" x="7219950" y="1471613"/>
          <p14:tracePt t="89189" x="7224713" y="1471613"/>
          <p14:tracePt t="89218" x="7229475" y="1471613"/>
          <p14:tracePt t="89275" x="7234238" y="1471613"/>
          <p14:tracePt t="89918" x="7248525" y="1476375"/>
          <p14:tracePt t="89925" x="7253288" y="1481138"/>
          <p14:tracePt t="89932" x="7258050" y="1485900"/>
          <p14:tracePt t="89939" x="7262813" y="1485900"/>
          <p14:tracePt t="89955" x="7267575" y="1490663"/>
          <p14:tracePt t="89972" x="7277100" y="1490663"/>
          <p14:tracePt t="90005" x="7281863" y="1495425"/>
          <p14:tracePt t="90025" x="7281863" y="1500188"/>
          <p14:tracePt t="90061" x="7286625" y="1500188"/>
          <p14:tracePt t="90097" x="7291388" y="1500188"/>
          <p14:tracePt t="90232" x="7296150" y="1500188"/>
          <p14:tracePt t="90262" x="7300913" y="1500188"/>
          <p14:tracePt t="90268" x="7310438" y="1500188"/>
          <p14:tracePt t="90282" x="7315200" y="1500188"/>
          <p14:tracePt t="90290" x="7319963" y="1500188"/>
          <p14:tracePt t="90305" x="7324725" y="1500188"/>
          <p14:tracePt t="90322" x="7334250" y="1500188"/>
          <p14:tracePt t="90338" x="7343775" y="1500188"/>
          <p14:tracePt t="90355" x="7362825" y="1500188"/>
          <p14:tracePt t="90372" x="7377113" y="1500188"/>
          <p14:tracePt t="90388" x="7391400" y="1500188"/>
          <p14:tracePt t="90405" x="7415213" y="1495425"/>
          <p14:tracePt t="90422" x="7424738" y="1495425"/>
          <p14:tracePt t="90438" x="7434263" y="1495425"/>
          <p14:tracePt t="90455" x="7443788" y="1495425"/>
          <p14:tracePt t="90488" x="7448550" y="1495425"/>
          <p14:tracePt t="90518" x="7453313" y="1495425"/>
          <p14:tracePt t="90626" x="7448550" y="1495425"/>
          <p14:tracePt t="90633" x="7434263" y="1495425"/>
          <p14:tracePt t="90640" x="7419975" y="1495425"/>
          <p14:tracePt t="90655" x="7377113" y="1490663"/>
          <p14:tracePt t="90671" x="7353300" y="1490663"/>
          <p14:tracePt t="90688" x="7334250" y="1485900"/>
          <p14:tracePt t="90705" x="7305675" y="1481138"/>
          <p14:tracePt t="90721" x="7267575" y="1481138"/>
          <p14:tracePt t="90738" x="7153275" y="1495425"/>
          <p14:tracePt t="90755" x="6867525" y="1543050"/>
          <p14:tracePt t="90771" x="6543675" y="1581150"/>
          <p14:tracePt t="90788" x="6157913" y="1624013"/>
          <p14:tracePt t="90805" x="5472113" y="1714500"/>
          <p14:tracePt t="90822" x="5005388" y="1766888"/>
          <p14:tracePt t="90838" x="4548188" y="1862138"/>
          <p14:tracePt t="90855" x="3971925" y="2019300"/>
          <p14:tracePt t="90871" x="3700463" y="2085975"/>
          <p14:tracePt t="90888" x="3533775" y="2128838"/>
          <p14:tracePt t="90905" x="3409950" y="2162175"/>
          <p14:tracePt t="90921" x="3367088" y="2171700"/>
          <p14:tracePt t="90938" x="3352800" y="2176463"/>
          <p14:tracePt t="91327" x="3281363" y="2195513"/>
          <p14:tracePt t="91336" x="3152775" y="2224088"/>
          <p14:tracePt t="91341" x="2986088" y="2266950"/>
          <p14:tracePt t="91355" x="2657475" y="2343150"/>
          <p14:tracePt t="91371" x="2295525" y="2428875"/>
          <p14:tracePt t="91388" x="1952625" y="2500313"/>
          <p14:tracePt t="91405" x="1600200" y="2581275"/>
          <p14:tracePt t="91421" x="1471613" y="2609850"/>
          <p14:tracePt t="91438" x="1385888" y="2628900"/>
          <p14:tracePt t="91454" x="1343025" y="2633663"/>
          <p14:tracePt t="91471" x="1338263" y="2633663"/>
          <p14:tracePt t="91534" x="1333500" y="2633663"/>
          <p14:tracePt t="91548" x="1328738" y="2628900"/>
          <p14:tracePt t="91555" x="1304925" y="2624138"/>
          <p14:tracePt t="91562" x="1266825" y="2624138"/>
          <p14:tracePt t="91571" x="1233488" y="2624138"/>
          <p14:tracePt t="91588" x="1152525" y="2624138"/>
          <p14:tracePt t="91605" x="1004888" y="2643188"/>
          <p14:tracePt t="91621" x="890588" y="2657475"/>
          <p14:tracePt t="91638" x="795338" y="2662238"/>
          <p14:tracePt t="91655" x="723900" y="2667000"/>
          <p14:tracePt t="91671" x="704850" y="2667000"/>
          <p14:tracePt t="91784" x="704850" y="2662238"/>
          <p14:tracePt t="91834" x="728663" y="2643188"/>
          <p14:tracePt t="91841" x="738188" y="2638425"/>
          <p14:tracePt t="91849" x="747713" y="2638425"/>
          <p14:tracePt t="91855" x="766763" y="2638425"/>
          <p14:tracePt t="91871" x="819150" y="2638425"/>
          <p14:tracePt t="91888" x="866775" y="2638425"/>
          <p14:tracePt t="91904" x="928688" y="2638425"/>
          <p14:tracePt t="91906" x="966788" y="2633663"/>
          <p14:tracePt t="91921" x="1042988" y="2628900"/>
          <p14:tracePt t="91938" x="1085850" y="2628900"/>
          <p14:tracePt t="91954" x="1119188" y="2628900"/>
          <p14:tracePt t="91971" x="1138238" y="2628900"/>
          <p14:tracePt t="92004" x="1143000" y="2628900"/>
          <p14:tracePt t="92084" x="1143000" y="2624138"/>
          <p14:tracePt t="92091" x="1138238" y="2624138"/>
          <p14:tracePt t="92098" x="1133475" y="2619375"/>
          <p14:tracePt t="92105" x="1128713" y="2614613"/>
          <p14:tracePt t="92128" x="1100138" y="2595563"/>
          <p14:tracePt t="92148" x="1057275" y="2576513"/>
          <p14:tracePt t="92156" x="1047750" y="2571750"/>
          <p14:tracePt t="92171" x="1033463" y="2571750"/>
          <p14:tracePt t="92188" x="1023938" y="2562225"/>
          <p14:tracePt t="92204" x="1019175" y="2562225"/>
          <p14:tracePt t="92238" x="1014413" y="2571750"/>
          <p14:tracePt t="92254" x="1014413" y="2576513"/>
          <p14:tracePt t="92271" x="1019175" y="2586038"/>
          <p14:tracePt t="92288" x="1023938" y="2595563"/>
          <p14:tracePt t="92304" x="1038225" y="2600325"/>
          <p14:tracePt t="92321" x="1052513" y="2600325"/>
          <p14:tracePt t="92338" x="1062038" y="2600325"/>
          <p14:tracePt t="92354" x="1071563" y="2600325"/>
          <p14:tracePt t="92371" x="1076325" y="2600325"/>
          <p14:tracePt t="92387" x="1081088" y="2600325"/>
          <p14:tracePt t="92404" x="1081088" y="2605088"/>
          <p14:tracePt t="92442" x="1009650" y="2633663"/>
          <p14:tracePt t="92449" x="995363" y="2633663"/>
          <p14:tracePt t="92456" x="985838" y="2633663"/>
          <p14:tracePt t="92471" x="966788" y="2633663"/>
          <p14:tracePt t="92488" x="952500" y="2628900"/>
          <p14:tracePt t="92504" x="947738" y="2628900"/>
          <p14:tracePt t="92563" x="952500" y="2628900"/>
          <p14:tracePt t="92570" x="957263" y="2628900"/>
          <p14:tracePt t="92578" x="966788" y="2628900"/>
          <p14:tracePt t="92587" x="971550" y="2628900"/>
          <p14:tracePt t="92604" x="985838" y="2628900"/>
          <p14:tracePt t="92621" x="1004888" y="2628900"/>
          <p14:tracePt t="92637" x="1009650" y="2633663"/>
          <p14:tracePt t="92671" x="1014413" y="2633663"/>
          <p14:tracePt t="92699" x="1004888" y="2633663"/>
          <p14:tracePt t="92706" x="990600" y="2633663"/>
          <p14:tracePt t="92721" x="981075" y="2633663"/>
          <p14:tracePt t="92737" x="971550" y="2633663"/>
          <p14:tracePt t="92771" x="962025" y="2633663"/>
          <p14:tracePt t="92813" x="971550" y="2633663"/>
          <p14:tracePt t="92821" x="976313" y="2633663"/>
          <p14:tracePt t="92828" x="981075" y="2628900"/>
          <p14:tracePt t="92837" x="985838" y="2628900"/>
          <p14:tracePt t="92863" x="1014413" y="2624138"/>
          <p14:tracePt t="92885" x="1052513" y="2624138"/>
          <p14:tracePt t="92900" x="1062038" y="2624138"/>
          <p14:tracePt t="92907" x="1071563" y="2624138"/>
          <p14:tracePt t="92921" x="1076325" y="2624138"/>
          <p14:tracePt t="92937" x="1081088" y="2624138"/>
          <p14:tracePt t="92954" x="1085850" y="2624138"/>
          <p14:tracePt t="92971" x="1090613" y="2624138"/>
          <p14:tracePt t="92992" x="1095375" y="2624138"/>
          <p14:tracePt t="93028" x="1090613" y="2628900"/>
          <p14:tracePt t="93035" x="1081088" y="2633663"/>
          <p14:tracePt t="93042" x="1062038" y="2638425"/>
          <p14:tracePt t="93056" x="1038225" y="2643188"/>
          <p14:tracePt t="93071" x="1019175" y="2647950"/>
          <p14:tracePt t="93087" x="1014413" y="2647950"/>
          <p14:tracePt t="93171" x="1023938" y="2647950"/>
          <p14:tracePt t="93185" x="1033463" y="2647950"/>
          <p14:tracePt t="93199" x="1038225" y="2647950"/>
          <p14:tracePt t="93214" x="1042988" y="2647950"/>
          <p14:tracePt t="93228" x="1047750" y="2647950"/>
          <p14:tracePt t="93257" x="1052513" y="2647950"/>
          <p14:tracePt t="93285" x="1057275" y="2647950"/>
          <p14:tracePt t="93299" x="1062038" y="2647950"/>
          <p14:tracePt t="93350" x="1071563" y="2647950"/>
          <p14:tracePt t="93364" x="1076325" y="2647950"/>
          <p14:tracePt t="93378" x="1085850" y="2647950"/>
          <p14:tracePt t="93385" x="1100138" y="2647950"/>
          <p14:tracePt t="93392" x="1104900" y="2647950"/>
          <p14:tracePt t="93404" x="1119188" y="2647950"/>
          <p14:tracePt t="93421" x="1176338" y="2647950"/>
          <p14:tracePt t="93437" x="1252538" y="2647950"/>
          <p14:tracePt t="93454" x="1309688" y="2643188"/>
          <p14:tracePt t="93471" x="1352550" y="2638425"/>
          <p14:tracePt t="93487" x="1362075" y="2638425"/>
          <p14:tracePt t="93504" x="1366838" y="2638425"/>
          <p14:tracePt t="93550" x="1371600" y="2638425"/>
          <p14:tracePt t="95016" x="1400175" y="2638425"/>
          <p14:tracePt t="95023" x="1433513" y="2638425"/>
          <p14:tracePt t="95030" x="1462088" y="2638425"/>
          <p14:tracePt t="95038" x="1490663" y="2633663"/>
          <p14:tracePt t="95053" x="1543050" y="2628900"/>
          <p14:tracePt t="95070" x="1609725" y="2624138"/>
          <p14:tracePt t="95087" x="1662113" y="2609850"/>
          <p14:tracePt t="95103" x="1747838" y="2609850"/>
          <p14:tracePt t="95120" x="1781175" y="2609850"/>
          <p14:tracePt t="95137" x="1814513" y="2609850"/>
          <p14:tracePt t="95153" x="1852613" y="2609850"/>
          <p14:tracePt t="95170" x="1866900" y="2609850"/>
          <p14:tracePt t="95187" x="1876425" y="2609850"/>
          <p14:tracePt t="95203" x="1885950" y="2609850"/>
          <p14:tracePt t="95237" x="1890713" y="2609850"/>
          <p14:tracePt t="95301" x="1890713" y="2614613"/>
          <p14:tracePt t="95374" x="1890713" y="2619375"/>
          <p14:tracePt t="95380" x="1895475" y="2619375"/>
          <p14:tracePt t="95423" x="1900238" y="2619375"/>
          <p14:tracePt t="95430" x="1905000" y="2624138"/>
          <p14:tracePt t="95444" x="1914525" y="2624138"/>
          <p14:tracePt t="95453" x="1919288" y="2624138"/>
          <p14:tracePt t="95470" x="1938338" y="2628900"/>
          <p14:tracePt t="95486" x="1957388" y="2633663"/>
          <p14:tracePt t="95503" x="1990725" y="2638425"/>
          <p14:tracePt t="95520" x="2009775" y="2647950"/>
          <p14:tracePt t="95537" x="2047875" y="2657475"/>
          <p14:tracePt t="95553" x="2114550" y="2671763"/>
          <p14:tracePt t="95570" x="2152650" y="2676525"/>
          <p14:tracePt t="95587" x="2190750" y="2681288"/>
          <p14:tracePt t="95603" x="2219325" y="2690813"/>
          <p14:tracePt t="95620" x="2224088" y="2695575"/>
          <p14:tracePt t="95636" x="2228850" y="2695575"/>
          <p14:tracePt t="95653" x="2233613" y="2695575"/>
          <p14:tracePt t="96274" x="2257425" y="2690813"/>
          <p14:tracePt t="96281" x="2295525" y="2686050"/>
          <p14:tracePt t="96288" x="2333625" y="2681288"/>
          <p14:tracePt t="96303" x="2405063" y="2667000"/>
          <p14:tracePt t="96320" x="2476500" y="2652713"/>
          <p14:tracePt t="96336" x="2547938" y="2643188"/>
          <p14:tracePt t="96353" x="2628900" y="2633663"/>
          <p14:tracePt t="96370" x="2662238" y="2633663"/>
          <p14:tracePt t="96386" x="2681288" y="2628900"/>
          <p14:tracePt t="96403" x="2700338" y="2628900"/>
          <p14:tracePt t="96419" x="2705100" y="2624138"/>
          <p14:tracePt t="96453" x="2709863" y="2624138"/>
          <p14:tracePt t="96469" x="2714625" y="2624138"/>
          <p14:tracePt t="96495" x="2719388" y="2624138"/>
          <p14:tracePt t="96531" x="2724150" y="2624138"/>
          <p14:tracePt t="96603" x="2728913" y="2624138"/>
          <p14:tracePt t="96696" x="2728913" y="2628900"/>
          <p14:tracePt t="96718" x="2733675" y="2628900"/>
          <p14:tracePt t="96724" x="2733675" y="2633663"/>
          <p14:tracePt t="97497" x="2743200" y="2633663"/>
          <p14:tracePt t="97511" x="2752725" y="2633663"/>
          <p14:tracePt t="97518" x="2757488" y="2633663"/>
          <p14:tracePt t="97532" x="2762250" y="2633663"/>
          <p14:tracePt t="97539" x="2767013" y="2633663"/>
          <p14:tracePt t="97553" x="2771775" y="2633663"/>
          <p14:tracePt t="97569" x="2786063" y="2633663"/>
          <p14:tracePt t="97586" x="2790825" y="2633663"/>
          <p14:tracePt t="97602" x="2800350" y="2633663"/>
          <p14:tracePt t="97619" x="2819400" y="2633663"/>
          <p14:tracePt t="97636" x="2833688" y="2633663"/>
          <p14:tracePt t="97652" x="2847975" y="2628900"/>
          <p14:tracePt t="97669" x="2876550" y="2624138"/>
          <p14:tracePt t="97686" x="2886075" y="2624138"/>
          <p14:tracePt t="97702" x="2909888" y="2624138"/>
          <p14:tracePt t="97719" x="2933700" y="2619375"/>
          <p14:tracePt t="97736" x="2947988" y="2614613"/>
          <p14:tracePt t="97752" x="2957513" y="2614613"/>
          <p14:tracePt t="97769" x="2962275" y="2614613"/>
          <p14:tracePt t="97802" x="2967038" y="2614613"/>
          <p14:tracePt t="97826" x="2971800" y="2614613"/>
          <p14:tracePt t="97854" x="2976563" y="2614613"/>
          <p14:tracePt t="97875" x="2981325" y="2614613"/>
          <p14:tracePt t="97890" x="2986088" y="2614613"/>
          <p14:tracePt t="97940" x="2990850" y="2614613"/>
          <p14:tracePt t="97990" x="2995613" y="2614613"/>
          <p14:tracePt t="97997" x="3000375" y="2614613"/>
          <p14:tracePt t="98018" x="3005138" y="2614613"/>
          <p14:tracePt t="98055" x="3009900" y="2614613"/>
          <p14:tracePt t="98126" x="3014663" y="2614613"/>
          <p14:tracePt t="98176" x="3014663" y="2619375"/>
          <p14:tracePt t="100157" x="3033713" y="2619375"/>
          <p14:tracePt t="100164" x="3057525" y="2619375"/>
          <p14:tracePt t="100171" x="3076575" y="2619375"/>
          <p14:tracePt t="100185" x="3119438" y="2619375"/>
          <p14:tracePt t="100202" x="3157538" y="2619375"/>
          <p14:tracePt t="100218" x="3209925" y="2624138"/>
          <p14:tracePt t="100235" x="3271838" y="2628900"/>
          <p14:tracePt t="100252" x="3319463" y="2638425"/>
          <p14:tracePt t="100268" x="3367088" y="2647950"/>
          <p14:tracePt t="100285" x="3433763" y="2662238"/>
          <p14:tracePt t="100301" x="3462338" y="2671763"/>
          <p14:tracePt t="100318" x="3481388" y="2676525"/>
          <p14:tracePt t="100335" x="3505200" y="2681288"/>
          <p14:tracePt t="100351" x="3514725" y="2686050"/>
          <p14:tracePt t="100368" x="3519488" y="2686050"/>
          <p14:tracePt t="100385" x="3524250" y="2686050"/>
          <p14:tracePt t="100402" x="3529013" y="2686050"/>
          <p14:tracePt t="100450" x="3533775" y="2686050"/>
          <p14:tracePt t="100479" x="3543300" y="2686050"/>
          <p14:tracePt t="100493" x="3548063" y="2686050"/>
          <p14:tracePt t="100507" x="3557588" y="2690813"/>
          <p14:tracePt t="100514" x="3562350" y="2690813"/>
          <p14:tracePt t="100528" x="3567113" y="2690813"/>
          <p14:tracePt t="100536" x="3571875" y="2690813"/>
          <p14:tracePt t="100557" x="3576638" y="2690813"/>
          <p14:tracePt t="100593" x="3586163" y="2690813"/>
          <p14:tracePt t="100600" x="3590925" y="2690813"/>
          <p14:tracePt t="100615" x="3595688" y="2690813"/>
          <p14:tracePt t="100622" x="3600450" y="2690813"/>
          <p14:tracePt t="100635" x="3605213" y="2690813"/>
          <p14:tracePt t="100651" x="3614738" y="2686050"/>
          <p14:tracePt t="100668" x="3619500" y="2686050"/>
          <p14:tracePt t="100685" x="3624263" y="2686050"/>
          <p14:tracePt t="100701" x="3629025" y="2681288"/>
          <p14:tracePt t="100767" x="3633788" y="2676525"/>
          <p14:tracePt t="100829" x="3643313" y="2671763"/>
          <p14:tracePt t="100901" x="3643313" y="2662238"/>
          <p14:tracePt t="100965" x="3643313" y="2657475"/>
          <p14:tracePt t="101037" x="3643313" y="2652713"/>
          <p14:tracePt t="101101" x="3643313" y="2647950"/>
          <p14:tracePt t="101215" x="3638550" y="2647950"/>
          <p14:tracePt t="101294" x="3633788" y="2647950"/>
          <p14:tracePt t="101487" x="3629025" y="2647950"/>
          <p14:tracePt t="101588" x="3624263" y="2647950"/>
          <p14:tracePt t="101630" x="3619500" y="2647950"/>
          <p14:tracePt t="103812" x="3671888" y="2590800"/>
          <p14:tracePt t="103818" x="3752850" y="2495550"/>
          <p14:tracePt t="103825" x="3843338" y="2395538"/>
          <p14:tracePt t="103834" x="3957638" y="2271713"/>
          <p14:tracePt t="103850" x="4271963" y="2019300"/>
          <p14:tracePt t="103867" x="4633913" y="1771650"/>
          <p14:tracePt t="103884" x="5248275" y="1390650"/>
          <p14:tracePt t="103900" x="5695950" y="1204913"/>
          <p14:tracePt t="103917" x="6081713" y="1052513"/>
          <p14:tracePt t="103934" x="6510338" y="919163"/>
          <p14:tracePt t="103950" x="6710363" y="876300"/>
          <p14:tracePt t="103967" x="6834188" y="857250"/>
          <p14:tracePt t="103984" x="6948488" y="857250"/>
          <p14:tracePt t="104000" x="6986588" y="862013"/>
          <p14:tracePt t="104017" x="7015163" y="866775"/>
          <p14:tracePt t="104034" x="7019925" y="871538"/>
          <p14:tracePt t="104050" x="7024688" y="871538"/>
          <p14:tracePt t="104067" x="7038975" y="881063"/>
          <p14:tracePt t="104068" x="7053263" y="885825"/>
          <p14:tracePt t="104084" x="7091363" y="904875"/>
          <p14:tracePt t="104100" x="7153275" y="919163"/>
          <p14:tracePt t="104117" x="7229475" y="942975"/>
          <p14:tracePt t="104134" x="7339013" y="971550"/>
          <p14:tracePt t="104150" x="7377113" y="976313"/>
          <p14:tracePt t="104167" x="7410450" y="990600"/>
          <p14:tracePt t="104183" x="7443788" y="1000125"/>
          <p14:tracePt t="104200" x="7458075" y="1009650"/>
          <p14:tracePt t="104217" x="7481888" y="1023938"/>
          <p14:tracePt t="104233" x="7515225" y="1047750"/>
          <p14:tracePt t="104250" x="7534275" y="1066800"/>
          <p14:tracePt t="104267" x="7548563" y="1076325"/>
          <p14:tracePt t="104283" x="7558088" y="1085850"/>
          <p14:tracePt t="104300" x="7562850" y="1085850"/>
          <p14:tracePt t="104317" x="7567613" y="1090613"/>
          <p14:tracePt t="104333" x="7577138" y="1100138"/>
          <p14:tracePt t="104350" x="7586663" y="1104900"/>
          <p14:tracePt t="104383" x="7591425" y="1109663"/>
          <p14:tracePt t="104400" x="7591425" y="1114425"/>
          <p14:tracePt t="104418" x="7591425" y="1119188"/>
          <p14:tracePt t="104433" x="7591425" y="1123950"/>
          <p14:tracePt t="104450" x="7586663" y="1128713"/>
          <p14:tracePt t="104467" x="7581900" y="1128713"/>
          <p14:tracePt t="104483" x="7577138" y="1133475"/>
          <p14:tracePt t="104500" x="7572375" y="1133475"/>
          <p14:tracePt t="104933" x="7581900" y="1133475"/>
          <p14:tracePt t="104940" x="7605713" y="1143000"/>
          <p14:tracePt t="104950" x="7624763" y="1147763"/>
          <p14:tracePt t="104967" x="7658100" y="1162050"/>
          <p14:tracePt t="104983" x="7700963" y="1185863"/>
          <p14:tracePt t="105000" x="7720013" y="1190625"/>
          <p14:tracePt t="105017" x="7739063" y="1195388"/>
          <p14:tracePt t="105033" x="7772400" y="1209675"/>
          <p14:tracePt t="105050" x="7791450" y="1214438"/>
          <p14:tracePt t="105067" x="7815263" y="1219200"/>
          <p14:tracePt t="105083" x="7843838" y="1223963"/>
          <p14:tracePt t="105100" x="7853363" y="1223963"/>
          <p14:tracePt t="105117" x="7858125" y="1223963"/>
          <p14:tracePt t="105133" x="7867650" y="1228725"/>
          <p14:tracePt t="105167" x="7872413" y="1228725"/>
          <p14:tracePt t="105184" x="7877175" y="1228725"/>
          <p14:tracePt t="105220" x="7881938" y="1228725"/>
          <p14:tracePt t="105241" x="7886700" y="1228725"/>
          <p14:tracePt t="105277" x="7891463" y="1228725"/>
          <p14:tracePt t="105349" x="7896225" y="1228725"/>
          <p14:tracePt t="105463" x="7896225" y="1233488"/>
          <p14:tracePt t="105527" x="7896225" y="1238250"/>
          <p14:tracePt t="105555" x="7900988" y="1238250"/>
          <p14:tracePt t="107680" x="7800975" y="1214438"/>
          <p14:tracePt t="107700" x="7672388" y="1176338"/>
          <p14:tracePt t="107722" x="7496175" y="1133475"/>
          <p14:tracePt t="107729" x="7424738" y="1128713"/>
          <p14:tracePt t="107736" x="7353300" y="1119188"/>
          <p14:tracePt t="107749" x="7281863" y="1114425"/>
          <p14:tracePt t="107766" x="6977063" y="1114425"/>
          <p14:tracePt t="107782" x="6715125" y="1114425"/>
          <p14:tracePt t="107799" x="6519863" y="1123950"/>
          <p14:tracePt t="107816" x="6276975" y="1123950"/>
          <p14:tracePt t="107832" x="6167438" y="1123950"/>
          <p14:tracePt t="107849" x="6096000" y="1123950"/>
          <p14:tracePt t="107866" x="6057900" y="1123950"/>
          <p14:tracePt t="107882" x="6053138" y="1123950"/>
          <p14:tracePt t="108180" x="5876925" y="1157288"/>
          <p14:tracePt t="108188" x="5624513" y="1223963"/>
          <p14:tracePt t="108199" x="5381625" y="1281113"/>
          <p14:tracePt t="108215" x="4667250" y="1428750"/>
          <p14:tracePt t="108232" x="4252913" y="1495425"/>
          <p14:tracePt t="108249" x="3938588" y="1547813"/>
          <p14:tracePt t="108266" x="3633788" y="1585913"/>
          <p14:tracePt t="108282" x="3524250" y="1595438"/>
          <p14:tracePt t="108299" x="3448050" y="1600200"/>
          <p14:tracePt t="108315" x="3386138" y="1600200"/>
          <p14:tracePt t="108332" x="3376613" y="1600200"/>
          <p14:tracePt t="108349" x="3371850" y="1600200"/>
          <p14:tracePt t="108416" x="3376613" y="1600200"/>
          <p14:tracePt t="108451" x="3381375" y="1600200"/>
          <p14:tracePt t="108480" x="3386138" y="1600200"/>
          <p14:tracePt t="108487" x="3390900" y="1600200"/>
          <p14:tracePt t="108516" x="3395663" y="1600200"/>
          <p14:tracePt t="108530" x="3395663" y="1595438"/>
          <p14:tracePt t="108558" x="3400425" y="1595438"/>
          <p14:tracePt t="108588" x="3400425" y="1590675"/>
          <p14:tracePt t="108594" x="3405188" y="1590675"/>
          <p14:tracePt t="108638" x="3409950" y="1590675"/>
          <p14:tracePt t="108651" x="3409950" y="1585913"/>
          <p14:tracePt t="108702" x="3414713" y="1585913"/>
          <p14:tracePt t="108773" x="3419475" y="1585913"/>
          <p14:tracePt t="108816" x="3419475" y="1581150"/>
          <p14:tracePt t="108938" x="3424238" y="1581150"/>
          <p14:tracePt t="108973" x="3429000" y="1581150"/>
          <p14:tracePt t="109009" x="3433763" y="1581150"/>
          <p14:tracePt t="109073" x="3438525" y="1581150"/>
          <p14:tracePt t="109109" x="3443288" y="1581150"/>
          <p14:tracePt t="109181" x="3448050" y="1581150"/>
          <p14:tracePt t="109245" x="3452813" y="1581150"/>
          <p14:tracePt t="109338" x="3457575" y="1581150"/>
          <p14:tracePt t="109431" x="3462338" y="1581150"/>
          <p14:tracePt t="109495" x="3476625" y="1576388"/>
          <p14:tracePt t="109502" x="3495675" y="1571625"/>
          <p14:tracePt t="109510" x="3519488" y="1566863"/>
          <p14:tracePt t="109517" x="3552825" y="1557338"/>
          <p14:tracePt t="109532" x="3657600" y="1538288"/>
          <p14:tracePt t="109548" x="3776663" y="1509713"/>
          <p14:tracePt t="109565" x="3990975" y="1471613"/>
          <p14:tracePt t="109582" x="4452938" y="1400175"/>
          <p14:tracePt t="109598" x="4810125" y="1366838"/>
          <p14:tracePt t="109615" x="5129213" y="1343025"/>
          <p14:tracePt t="109632" x="5481638" y="1333500"/>
          <p14:tracePt t="109648" x="5610225" y="1333500"/>
          <p14:tracePt t="109665" x="5710238" y="1333500"/>
          <p14:tracePt t="109682" x="5776913" y="1328738"/>
          <p14:tracePt t="109698" x="5800725" y="1328738"/>
          <p14:tracePt t="109715" x="5805488" y="1328738"/>
          <p14:tracePt t="109803" x="5805488" y="1333500"/>
          <p14:tracePt t="109831" x="5805488" y="1338263"/>
          <p14:tracePt t="109860" x="5805488" y="1343025"/>
          <p14:tracePt t="109896" x="5805488" y="1347788"/>
          <p14:tracePt t="109924" x="5805488" y="1357313"/>
          <p14:tracePt t="109953" x="5795963" y="1366838"/>
          <p14:tracePt t="109960" x="5786438" y="1366838"/>
          <p14:tracePt t="109967" x="5781675" y="1371600"/>
          <p14:tracePt t="109981" x="5767388" y="1376363"/>
          <p14:tracePt t="109998" x="5748338" y="1376363"/>
          <p14:tracePt t="110015" x="5734050" y="1381125"/>
          <p14:tracePt t="110032" x="5715000" y="1381125"/>
          <p14:tracePt t="110048" x="5710238" y="1381125"/>
          <p14:tracePt t="110065" x="5686425" y="1390650"/>
          <p14:tracePt t="110082" x="5638800" y="1395413"/>
          <p14:tracePt t="110098" x="5553075" y="1409700"/>
          <p14:tracePt t="110115" x="5462588" y="1433513"/>
          <p14:tracePt t="110131" x="5324475" y="1462088"/>
          <p14:tracePt t="110148" x="5233988" y="1476375"/>
          <p14:tracePt t="110165" x="5167313" y="1490663"/>
          <p14:tracePt t="110181" x="5110163" y="1495425"/>
          <p14:tracePt t="110198" x="5095875" y="1495425"/>
          <p14:tracePt t="110215" x="5081588" y="1495425"/>
          <p14:tracePt t="110303" x="5081588" y="1490663"/>
          <p14:tracePt t="110339" x="5086350" y="1485900"/>
          <p14:tracePt t="110346" x="5095875" y="1481138"/>
          <p14:tracePt t="110360" x="5105400" y="1481138"/>
          <p14:tracePt t="110368" x="5110163" y="1481138"/>
          <p14:tracePt t="110389" x="5181600" y="1457325"/>
          <p14:tracePt t="110398" x="5238750" y="1447800"/>
          <p14:tracePt t="110415" x="5367338" y="1443038"/>
          <p14:tracePt t="110431" x="5691188" y="1466850"/>
          <p14:tracePt t="110448" x="5929313" y="1509713"/>
          <p14:tracePt t="110465" x="6096000" y="1547813"/>
          <p14:tracePt t="110481" x="6215063" y="1571625"/>
          <p14:tracePt t="110498" x="6248400" y="1581150"/>
          <p14:tracePt t="110515" x="6253163" y="1581150"/>
          <p14:tracePt t="110531" x="6257925" y="1581150"/>
          <p14:tracePt t="110690" x="6257925" y="1576388"/>
          <p14:tracePt t="110697" x="6253163" y="1576388"/>
          <p14:tracePt t="110711" x="6248400" y="1571625"/>
          <p14:tracePt t="110718" x="6243638" y="1571625"/>
          <p14:tracePt t="110731" x="6238875" y="1571625"/>
          <p14:tracePt t="110748" x="6219825" y="1566863"/>
          <p14:tracePt t="110765" x="6215063" y="1566863"/>
          <p14:tracePt t="110781" x="6205538" y="1562100"/>
          <p14:tracePt t="110798" x="6191250" y="1562100"/>
          <p14:tracePt t="110815" x="6186488" y="1562100"/>
          <p14:tracePt t="110831" x="6176963" y="1557338"/>
          <p14:tracePt t="110865" x="6167438" y="1552575"/>
          <p14:tracePt t="110881" x="6162675" y="1552575"/>
          <p14:tracePt t="110925" x="6157913" y="1552575"/>
          <p14:tracePt t="110932" x="6157913" y="1547813"/>
          <p14:tracePt t="110990" x="6153150" y="1547813"/>
          <p14:tracePt t="111691" x="6191250" y="1528763"/>
          <p14:tracePt t="111698" x="6257925" y="1504950"/>
          <p14:tracePt t="111705" x="6329363" y="1476375"/>
          <p14:tracePt t="111714" x="6434138" y="1447800"/>
          <p14:tracePt t="111731" x="6653213" y="1390650"/>
          <p14:tracePt t="111748" x="7000875" y="1352550"/>
          <p14:tracePt t="111764" x="7181850" y="1323975"/>
          <p14:tracePt t="111781" x="7300913" y="1309688"/>
          <p14:tracePt t="111798" x="7339013" y="1295400"/>
          <p14:tracePt t="111814" x="7339013" y="1285875"/>
          <p14:tracePt t="111919" x="7339013" y="1290638"/>
          <p14:tracePt t="111933" x="7339013" y="1295400"/>
          <p14:tracePt t="111941" x="7305675" y="1304925"/>
          <p14:tracePt t="111948" x="7248525" y="1309688"/>
          <p14:tracePt t="111964" x="7119938" y="1314450"/>
          <p14:tracePt t="111981" x="6905625" y="1343025"/>
          <p14:tracePt t="111997" x="6548438" y="1385888"/>
          <p14:tracePt t="112014" x="6324600" y="1419225"/>
          <p14:tracePt t="112031" x="6138863" y="1452563"/>
          <p14:tracePt t="112047" x="5976938" y="1490663"/>
          <p14:tracePt t="112064" x="5929313" y="1500188"/>
          <p14:tracePt t="112081" x="5915025" y="1509713"/>
          <p14:tracePt t="112098" x="5910263" y="1509713"/>
          <p14:tracePt t="112148" x="5915025" y="1509713"/>
          <p14:tracePt t="112155" x="5919788" y="1509713"/>
          <p14:tracePt t="112177" x="5924550" y="1509713"/>
          <p14:tracePt t="112199" x="5929313" y="1509713"/>
          <p14:tracePt t="112212" x="5934075" y="1509713"/>
          <p14:tracePt t="112313" x="5929313" y="1509713"/>
          <p14:tracePt t="112327" x="5924550" y="1504950"/>
          <p14:tracePt t="112334" x="5915025" y="1504950"/>
          <p14:tracePt t="112347" x="5881688" y="1504950"/>
          <p14:tracePt t="112364" x="5595938" y="1604963"/>
          <p14:tracePt t="112381" x="5305425" y="1709738"/>
          <p14:tracePt t="112398" x="4838700" y="1900238"/>
          <p14:tracePt t="112414" x="4538663" y="2062163"/>
          <p14:tracePt t="112431" x="4319588" y="2185988"/>
          <p14:tracePt t="112447" x="4200525" y="2257425"/>
          <p14:tracePt t="112464" x="4105275" y="2309813"/>
          <p14:tracePt t="112481" x="4081463" y="2319338"/>
          <p14:tracePt t="112497" x="4062413" y="2324100"/>
          <p14:tracePt t="112514" x="4024313" y="2343150"/>
          <p14:tracePt t="112531" x="3995738" y="2352675"/>
          <p14:tracePt t="112547" x="3952875" y="2381250"/>
          <p14:tracePt t="112564" x="3886200" y="2428875"/>
          <p14:tracePt t="112581" x="3814763" y="2466975"/>
          <p14:tracePt t="112597" x="3738563" y="2505075"/>
          <p14:tracePt t="112614" x="3614738" y="2538413"/>
          <p14:tracePt t="112631" x="3543300" y="2547938"/>
          <p14:tracePt t="112648" x="3476625" y="2547938"/>
          <p14:tracePt t="112664" x="3405188" y="2543175"/>
          <p14:tracePt t="112681" x="3376613" y="2538413"/>
          <p14:tracePt t="112697" x="3357563" y="2533650"/>
          <p14:tracePt t="112698" x="3348038" y="2528888"/>
          <p14:tracePt t="112714" x="3333750" y="2524125"/>
          <p14:tracePt t="112731" x="3324225" y="2519363"/>
          <p14:tracePt t="112747" x="3314700" y="2519363"/>
          <p14:tracePt t="112764" x="3309938" y="2519363"/>
          <p14:tracePt t="112781" x="3300413" y="2528888"/>
          <p14:tracePt t="112797" x="3257550" y="2552700"/>
          <p14:tracePt t="112814" x="3195638" y="2605088"/>
          <p14:tracePt t="112831" x="3167063" y="2624138"/>
          <p14:tracePt t="112847" x="3143250" y="2638425"/>
          <p14:tracePt t="112864" x="3133725" y="2647950"/>
          <p14:tracePt t="112881" x="3124200" y="2652713"/>
          <p14:tracePt t="112897" x="3119438" y="2652713"/>
          <p14:tracePt t="112914" x="3114675" y="2657475"/>
          <p14:tracePt t="112931" x="3105150" y="2662238"/>
          <p14:tracePt t="112947" x="3090863" y="2662238"/>
          <p14:tracePt t="112964" x="3076575" y="2667000"/>
          <p14:tracePt t="112981" x="3062288" y="2667000"/>
          <p14:tracePt t="113015" x="3057525" y="2667000"/>
          <p14:tracePt t="113364" x="3014663" y="2667000"/>
          <p14:tracePt t="113370" x="2943225" y="2667000"/>
          <p14:tracePt t="113380" x="2857500" y="2667000"/>
          <p14:tracePt t="113397" x="2700338" y="2667000"/>
          <p14:tracePt t="113414" x="2481263" y="2667000"/>
          <p14:tracePt t="113430" x="2381250" y="2667000"/>
          <p14:tracePt t="113447" x="2319338" y="2662238"/>
          <p14:tracePt t="113464" x="2290763" y="2662238"/>
          <p14:tracePt t="113480" x="2290763" y="2657475"/>
          <p14:tracePt t="113550" x="2290763" y="2652713"/>
          <p14:tracePt t="113635" x="2295525" y="2647950"/>
          <p14:tracePt t="113642" x="2300288" y="2647950"/>
          <p14:tracePt t="113657" x="2305050" y="2647950"/>
          <p14:tracePt t="113664" x="2314575" y="2647950"/>
          <p14:tracePt t="113680" x="2324100" y="2647950"/>
          <p14:tracePt t="113697" x="2357438" y="2652713"/>
          <p14:tracePt t="113714" x="2495550" y="2647950"/>
          <p14:tracePt t="113730" x="2700338" y="2624138"/>
          <p14:tracePt t="113747" x="2905125" y="2605088"/>
          <p14:tracePt t="113764" x="3233738" y="2590800"/>
          <p14:tracePt t="113780" x="3419475" y="2590800"/>
          <p14:tracePt t="113797" x="3552825" y="2590800"/>
          <p14:tracePt t="113814" x="3676650" y="2590800"/>
          <p14:tracePt t="113830" x="3714750" y="2590800"/>
          <p14:tracePt t="113847" x="3733800" y="2590800"/>
          <p14:tracePt t="113864" x="3748088" y="2590800"/>
          <p14:tracePt t="113897" x="3752850" y="2595563"/>
          <p14:tracePt t="113930" x="3762375" y="2600325"/>
          <p14:tracePt t="113947" x="3767138" y="2600325"/>
          <p14:tracePt t="113964" x="3771900" y="2600325"/>
          <p14:tracePt t="113980" x="3776663" y="2600325"/>
          <p14:tracePt t="114014" x="3781425" y="2600325"/>
          <p14:tracePt t="114050" x="3781425" y="2605088"/>
          <p14:tracePt t="114100" x="3767138" y="2605088"/>
          <p14:tracePt t="114107" x="3757613" y="2605088"/>
          <p14:tracePt t="114115" x="3748088" y="2605088"/>
          <p14:tracePt t="114130" x="3733800" y="2600325"/>
          <p14:tracePt t="114147" x="3695700" y="2600325"/>
          <p14:tracePt t="114164" x="3681413" y="2595563"/>
          <p14:tracePt t="114180" x="3676650" y="2595563"/>
          <p14:tracePt t="114214" x="3671888" y="2595563"/>
          <p14:tracePt t="114230" x="3671888" y="2590800"/>
          <p14:tracePt t="114264" x="3676650" y="2590800"/>
          <p14:tracePt t="114278" x="3681413" y="2590800"/>
          <p14:tracePt t="114286" x="3686175" y="2590800"/>
          <p14:tracePt t="114297" x="3690938" y="2590800"/>
          <p14:tracePt t="114314" x="3709988" y="2590800"/>
          <p14:tracePt t="114330" x="3714750" y="2590800"/>
          <p14:tracePt t="114347" x="3719513" y="2590800"/>
          <p14:tracePt t="114363" x="3724275" y="2590800"/>
          <p14:tracePt t="114380" x="3729038" y="2590800"/>
          <p14:tracePt t="114413" x="3724275" y="2590800"/>
          <p14:tracePt t="114436" x="3671888" y="2600325"/>
          <p14:tracePt t="114457" x="3648075" y="2614613"/>
          <p14:tracePt t="114464" x="3633788" y="2619375"/>
          <p14:tracePt t="114480" x="3624263" y="2619375"/>
          <p14:tracePt t="114497" x="3624263" y="2624138"/>
          <p14:tracePt t="114530" x="3619500" y="2624138"/>
          <p14:tracePt t="114572" x="3624263" y="2624138"/>
          <p14:tracePt t="114580" x="3629025" y="2624138"/>
          <p14:tracePt t="114600" x="3633788" y="2624138"/>
          <p14:tracePt t="114614" x="3638550" y="2624138"/>
          <p14:tracePt t="114629" x="3643313" y="2624138"/>
          <p14:tracePt t="115737" x="3586163" y="2638425"/>
          <p14:tracePt t="115745" x="3443288" y="2671763"/>
          <p14:tracePt t="115751" x="3276600" y="2719388"/>
          <p14:tracePt t="115763" x="3119438" y="2771775"/>
          <p14:tracePt t="115780" x="2571750" y="2952750"/>
          <p14:tracePt t="115796" x="2219325" y="3081338"/>
          <p14:tracePt t="115813" x="1876425" y="3209925"/>
          <p14:tracePt t="115830" x="1485900" y="3367088"/>
          <p14:tracePt t="115846" x="1257300" y="3452813"/>
          <p14:tracePt t="115863" x="1123950" y="3519488"/>
          <p14:tracePt t="115880" x="966788" y="3581400"/>
          <p14:tracePt t="115896" x="885825" y="3605213"/>
          <p14:tracePt t="115913" x="833438" y="3624263"/>
          <p14:tracePt t="115930" x="795338" y="3633788"/>
          <p14:tracePt t="115946" x="785813" y="3638550"/>
          <p14:tracePt t="115981" x="781050" y="3638550"/>
          <p14:tracePt t="115996" x="781050" y="3643313"/>
          <p14:tracePt t="118097" x="814388" y="3638550"/>
          <p14:tracePt t="118104" x="857250" y="3629025"/>
          <p14:tracePt t="118112" x="895350" y="3624263"/>
          <p14:tracePt t="118129" x="966788" y="3614738"/>
          <p14:tracePt t="118146" x="1042988" y="3605213"/>
          <p14:tracePt t="118162" x="1109663" y="3605213"/>
          <p14:tracePt t="118179" x="1157288" y="3600450"/>
          <p14:tracePt t="118196" x="1209675" y="3600450"/>
          <p14:tracePt t="118212" x="1257300" y="3595688"/>
          <p14:tracePt t="118229" x="1285875" y="3595688"/>
          <p14:tracePt t="118245" x="1309688" y="3595688"/>
          <p14:tracePt t="118262" x="1328738" y="3595688"/>
          <p14:tracePt t="118279" x="1343025" y="3590925"/>
          <p14:tracePt t="118295" x="1357313" y="3590925"/>
          <p14:tracePt t="118297" x="1371600" y="3590925"/>
          <p14:tracePt t="118312" x="1385888" y="3586163"/>
          <p14:tracePt t="118329" x="1390650" y="3581400"/>
          <p14:tracePt t="118345" x="1404938" y="3576638"/>
          <p14:tracePt t="118362" x="1414463" y="3571875"/>
          <p14:tracePt t="118379" x="1414463" y="3562350"/>
          <p14:tracePt t="118395" x="1428750" y="3552825"/>
          <p14:tracePt t="118412" x="1452563" y="3514725"/>
          <p14:tracePt t="118429" x="1476375" y="3481388"/>
          <p14:tracePt t="118445" x="1490663" y="3462338"/>
          <p14:tracePt t="118462" x="1509713" y="3438525"/>
          <p14:tracePt t="118479" x="1509713" y="3433763"/>
          <p14:tracePt t="118495" x="1514475" y="3429000"/>
          <p14:tracePt t="118529" x="1514475" y="3424238"/>
          <p14:tracePt t="118554" x="1519238" y="3419475"/>
          <p14:tracePt t="118582" x="1519238" y="3414713"/>
          <p14:tracePt t="118611" x="1519238" y="3409950"/>
          <p14:tracePt t="118633" x="1519238" y="3405188"/>
          <p14:tracePt t="118640" x="1524000" y="3405188"/>
          <p14:tracePt t="118647" x="1528763" y="3390900"/>
          <p14:tracePt t="118662" x="1552575" y="3362325"/>
          <p14:tracePt t="118679" x="1562100" y="3338513"/>
          <p14:tracePt t="118695" x="1576388" y="3328988"/>
          <p14:tracePt t="118712" x="1585913" y="3305175"/>
          <p14:tracePt t="118729" x="1590675" y="3295650"/>
          <p14:tracePt t="118745" x="1595438" y="3286125"/>
          <p14:tracePt t="118762" x="1600200" y="3281363"/>
          <p14:tracePt t="118779" x="1604963" y="3281363"/>
          <p14:tracePt t="118812" x="1609725" y="3281363"/>
          <p14:tracePt t="118854" x="1614488" y="3281363"/>
          <p14:tracePt t="118861" x="1624013" y="3281363"/>
          <p14:tracePt t="118868" x="1633538" y="3281363"/>
          <p14:tracePt t="118879" x="1647825" y="3276600"/>
          <p14:tracePt t="118895" x="1671638" y="3276600"/>
          <p14:tracePt t="118912" x="1719263" y="3267075"/>
          <p14:tracePt t="118929" x="1743075" y="3262313"/>
          <p14:tracePt t="118945" x="1766888" y="3262313"/>
          <p14:tracePt t="118962" x="1800225" y="3262313"/>
          <p14:tracePt t="118979" x="1809750" y="3257550"/>
          <p14:tracePt t="118995" x="1833563" y="3257550"/>
          <p14:tracePt t="119012" x="1852613" y="3257550"/>
          <p14:tracePt t="119028" x="1866900" y="3257550"/>
          <p14:tracePt t="119045" x="1876425" y="3257550"/>
          <p14:tracePt t="119062" x="1890713" y="3257550"/>
          <p14:tracePt t="119095" x="1895475" y="3257550"/>
          <p14:tracePt t="119112" x="1900238" y="3257550"/>
          <p14:tracePt t="119128" x="1909763" y="3257550"/>
          <p14:tracePt t="119145" x="1914525" y="3257550"/>
          <p14:tracePt t="119162" x="1924050" y="3257550"/>
          <p14:tracePt t="119195" x="1928813" y="3257550"/>
          <p14:tracePt t="119219" x="1938338" y="3257550"/>
          <p14:tracePt t="119290" x="1943100" y="3257550"/>
          <p14:tracePt t="119362" x="1947863" y="3257550"/>
          <p14:tracePt t="119448" x="1947863" y="3252788"/>
          <p14:tracePt t="119712" x="1976438" y="3252788"/>
          <p14:tracePt t="119719" x="2000250" y="3252788"/>
          <p14:tracePt t="119728" x="2014538" y="3252788"/>
          <p14:tracePt t="119745" x="2043113" y="3248025"/>
          <p14:tracePt t="119762" x="2062163" y="3248025"/>
          <p14:tracePt t="119795" x="2066925" y="3248025"/>
          <p14:tracePt t="119820" x="2071688" y="3248025"/>
          <p14:tracePt t="121436" x="2100263" y="3243263"/>
          <p14:tracePt t="121442" x="2128838" y="3243263"/>
          <p14:tracePt t="121450" x="2147888" y="3243263"/>
          <p14:tracePt t="121461" x="2185988" y="3243263"/>
          <p14:tracePt t="121478" x="2286000" y="3238500"/>
          <p14:tracePt t="121495" x="2357438" y="3233738"/>
          <p14:tracePt t="121511" x="2405063" y="3233738"/>
          <p14:tracePt t="121528" x="2452688" y="3228975"/>
          <p14:tracePt t="121545" x="2476500" y="3228975"/>
          <p14:tracePt t="121561" x="2486025" y="3228975"/>
          <p14:tracePt t="121578" x="2495550" y="3228975"/>
          <p14:tracePt t="121614" x="2500313" y="3228975"/>
          <p14:tracePt t="121650" x="2505075" y="3228975"/>
          <p14:tracePt t="121715" x="2505075" y="3233738"/>
          <p14:tracePt t="121757" x="2509838" y="3233738"/>
          <p14:tracePt t="121771" x="2509838" y="3238500"/>
          <p14:tracePt t="121822" x="2514600" y="3243263"/>
          <p14:tracePt t="121871" x="2514600" y="3248025"/>
          <p14:tracePt t="121893" x="2514600" y="3252788"/>
          <p14:tracePt t="121928" x="2509838" y="3257550"/>
          <p14:tracePt t="121936" x="2500313" y="3262313"/>
          <p14:tracePt t="121944" x="2490788" y="3267075"/>
          <p14:tracePt t="121961" x="2476500" y="3271838"/>
          <p14:tracePt t="121994" x="2433638" y="3271838"/>
          <p14:tracePt t="122011" x="2371725" y="3252788"/>
          <p14:tracePt t="122027" x="2333625" y="3252788"/>
          <p14:tracePt t="122044" x="2247900" y="3248025"/>
          <p14:tracePt t="122061" x="2200275" y="3248025"/>
          <p14:tracePt t="122077" x="2143125" y="3248025"/>
          <p14:tracePt t="122094" x="2066925" y="3248025"/>
          <p14:tracePt t="122111" x="2019300" y="3248025"/>
          <p14:tracePt t="122127" x="1966913" y="3248025"/>
          <p14:tracePt t="122144" x="1924050" y="3248025"/>
          <p14:tracePt t="122161" x="1900238" y="3248025"/>
          <p14:tracePt t="122177" x="1885950" y="3248025"/>
          <p14:tracePt t="122194" x="1862138" y="3248025"/>
          <p14:tracePt t="122211" x="1847850" y="3243263"/>
          <p14:tracePt t="122227" x="1838325" y="3243263"/>
          <p14:tracePt t="122244" x="1833563" y="3243263"/>
          <p14:tracePt t="122723" x="1838325" y="3243263"/>
          <p14:tracePt t="122729" x="1843088" y="3243263"/>
          <p14:tracePt t="122737" x="1847850" y="3243263"/>
          <p14:tracePt t="122744" x="1852613" y="3243263"/>
          <p14:tracePt t="122794" x="1885950" y="3243263"/>
          <p14:tracePt t="122801" x="1890713" y="3243263"/>
          <p14:tracePt t="122811" x="1900238" y="3243263"/>
          <p14:tracePt t="122827" x="1919288" y="3243263"/>
          <p14:tracePt t="122844" x="1971675" y="3243263"/>
          <p14:tracePt t="122860" x="2009775" y="3243263"/>
          <p14:tracePt t="122877" x="2033588" y="3243263"/>
          <p14:tracePt t="122894" x="2052638" y="3243263"/>
          <p14:tracePt t="122911" x="2062163" y="3243263"/>
          <p14:tracePt t="122958" x="2066925" y="3243263"/>
          <p14:tracePt t="123444" x="2076450" y="3243263"/>
          <p14:tracePt t="123458" x="2085975" y="3243263"/>
          <p14:tracePt t="123466" x="2095500" y="3243263"/>
          <p14:tracePt t="123477" x="2114550" y="3243263"/>
          <p14:tracePt t="123494" x="2176463" y="3243263"/>
          <p14:tracePt t="123510" x="2243138" y="3243263"/>
          <p14:tracePt t="123527" x="2286000" y="3243263"/>
          <p14:tracePt t="123544" x="2328863" y="3238500"/>
          <p14:tracePt t="123560" x="2333625" y="3238500"/>
          <p14:tracePt t="123594" x="2338388" y="3238500"/>
          <p14:tracePt t="123688" x="2343150" y="3238500"/>
          <p14:tracePt t="124110" x="2386013" y="3224213"/>
          <p14:tracePt t="124117" x="2452688" y="3214688"/>
          <p14:tracePt t="124127" x="2514600" y="3209925"/>
          <p14:tracePt t="124143" x="2647950" y="3186113"/>
          <p14:tracePt t="124160" x="2862263" y="3176588"/>
          <p14:tracePt t="124177" x="2981325" y="3171825"/>
          <p14:tracePt t="124193" x="3090863" y="3171825"/>
          <p14:tracePt t="124210" x="3209925" y="3171825"/>
          <p14:tracePt t="124227" x="3257550" y="3176588"/>
          <p14:tracePt t="124243" x="3276600" y="3176588"/>
          <p14:tracePt t="124260" x="3290888" y="3176588"/>
          <p14:tracePt t="124354" x="3300413" y="3176588"/>
          <p14:tracePt t="124445" x="3300413" y="3186113"/>
          <p14:tracePt t="124546" x="3300413" y="3190875"/>
          <p14:tracePt t="124639" x="3300413" y="3195638"/>
          <p14:tracePt t="124675" x="3300413" y="3200400"/>
          <p14:tracePt t="124746" x="3300413" y="3205163"/>
          <p14:tracePt t="124818" x="3300413" y="3209925"/>
          <p14:tracePt t="124860" x="3300413" y="3214688"/>
          <p14:tracePt t="124874" x="3300413" y="3219450"/>
          <p14:tracePt t="124896" x="3300413" y="3224213"/>
          <p14:tracePt t="124910" x="3300413" y="3228975"/>
          <p14:tracePt t="124924" x="3300413" y="3238500"/>
          <p14:tracePt t="124946" x="3300413" y="3243263"/>
          <p14:tracePt t="124960" x="3300413" y="3248025"/>
          <p14:tracePt t="124967" x="3305175" y="3248025"/>
          <p14:tracePt t="124976" x="3305175" y="3252788"/>
          <p14:tracePt t="124993" x="3305175" y="3257550"/>
          <p14:tracePt t="125010" x="3305175" y="3267075"/>
          <p14:tracePt t="125026" x="3305175" y="3271838"/>
          <p14:tracePt t="125043" x="3305175" y="3276600"/>
          <p14:tracePt t="125060" x="3305175" y="3290888"/>
          <p14:tracePt t="125076" x="3309938" y="3305175"/>
          <p14:tracePt t="125093" x="3314700" y="3314700"/>
          <p14:tracePt t="125110" x="3314700" y="3328988"/>
          <p14:tracePt t="125126" x="3314700" y="3333750"/>
          <p14:tracePt t="125160" x="3314700" y="3343275"/>
          <p14:tracePt t="125193" x="3319463" y="3352800"/>
          <p14:tracePt t="125210" x="3319463" y="3357563"/>
          <p14:tracePt t="125226" x="3319463" y="3362325"/>
          <p14:tracePt t="125243" x="3319463" y="3367088"/>
          <p14:tracePt t="125260" x="3319463" y="3371850"/>
          <p14:tracePt t="125276" x="3319463" y="3376613"/>
          <p14:tracePt t="125310" x="3319463" y="3381375"/>
          <p14:tracePt t="125360" x="3319463" y="3386138"/>
          <p14:tracePt t="125425" x="3319463" y="3390900"/>
          <p14:tracePt t="125540" x="3328988" y="3390900"/>
          <p14:tracePt t="125554" x="3328988" y="3395663"/>
          <p14:tracePt t="125661" x="3328988" y="3400425"/>
          <p14:tracePt t="125739" x="3333750" y="3400425"/>
          <p14:tracePt t="128528" x="3357563" y="3390900"/>
          <p14:tracePt t="128535" x="3390900" y="3376613"/>
          <p14:tracePt t="128542" x="3424238" y="3367088"/>
          <p14:tracePt t="128559" x="3509963" y="3348038"/>
          <p14:tracePt t="128575" x="3619500" y="3328988"/>
          <p14:tracePt t="128592" x="3776663" y="3300413"/>
          <p14:tracePt t="128609" x="3867150" y="3290888"/>
          <p14:tracePt t="128625" x="3962400" y="3276600"/>
          <p14:tracePt t="128642" x="4043363" y="3267075"/>
          <p14:tracePt t="128659" x="4071938" y="3262313"/>
          <p14:tracePt t="128675" x="4081463" y="3262313"/>
          <p14:tracePt t="128692" x="4100513" y="3262313"/>
          <p14:tracePt t="128709" x="4105275" y="3262313"/>
          <p14:tracePt t="128725" x="4110038" y="3262313"/>
          <p14:tracePt t="128758" x="4114800" y="3262313"/>
          <p14:tracePt t="128814" x="4119563" y="3262313"/>
          <p14:tracePt t="128878" x="4124325" y="3262313"/>
          <p14:tracePt t="128892" x="4133850" y="3262313"/>
          <p14:tracePt t="128899" x="4148138" y="3262313"/>
          <p14:tracePt t="128908" x="4167188" y="3262313"/>
          <p14:tracePt t="128925" x="4214813" y="3257550"/>
          <p14:tracePt t="128942" x="4291013" y="3257550"/>
          <p14:tracePt t="128959" x="4357688" y="3252788"/>
          <p14:tracePt t="128975" x="4438650" y="3252788"/>
          <p14:tracePt t="128992" x="4510088" y="3248025"/>
          <p14:tracePt t="129008" x="4614863" y="3248025"/>
          <p14:tracePt t="129025" x="4705350" y="3248025"/>
          <p14:tracePt t="129042" x="4843463" y="3262313"/>
          <p14:tracePt t="129058" x="4891088" y="3281363"/>
          <p14:tracePt t="129514" x="4938713" y="3281363"/>
          <p14:tracePt t="129529" x="5114925" y="3267075"/>
          <p14:tracePt t="129536" x="5210175" y="3257550"/>
          <p14:tracePt t="129543" x="5272088" y="3252788"/>
          <p14:tracePt t="129558" x="5386388" y="3252788"/>
          <p14:tracePt t="129575" x="5481638" y="3252788"/>
          <p14:tracePt t="129592" x="5553075" y="3257550"/>
          <p14:tracePt t="129608" x="5605463" y="3262313"/>
          <p14:tracePt t="129625" x="5619750" y="3267075"/>
          <p14:tracePt t="129642" x="5629275" y="3271838"/>
          <p14:tracePt t="129658" x="5638800" y="3271838"/>
          <p14:tracePt t="129700" x="5643563" y="3276600"/>
          <p14:tracePt t="129736" x="5648325" y="3276600"/>
          <p14:tracePt t="129764" x="5648325" y="3281363"/>
          <p14:tracePt t="129808" x="5653088" y="3281363"/>
          <p14:tracePt t="129836" x="5653088" y="3286125"/>
          <p14:tracePt t="129872" x="5653088" y="3290888"/>
          <p14:tracePt t="129900" x="5657850" y="3290888"/>
          <p14:tracePt t="130044" x="5657850" y="3295650"/>
          <p14:tracePt t="130115" x="5657850" y="3300413"/>
          <p14:tracePt t="130188" x="5667375" y="3300413"/>
          <p14:tracePt t="131817" x="5686425" y="3300413"/>
          <p14:tracePt t="131824" x="5705475" y="3300413"/>
          <p14:tracePt t="131831" x="5724525" y="3295650"/>
          <p14:tracePt t="131841" x="5743575" y="3290888"/>
          <p14:tracePt t="131858" x="5767388" y="3286125"/>
          <p14:tracePt t="131874" x="5805488" y="3276600"/>
          <p14:tracePt t="131891" x="5838825" y="3271838"/>
          <p14:tracePt t="131908" x="5886450" y="3267075"/>
          <p14:tracePt t="131924" x="5972175" y="3262313"/>
          <p14:tracePt t="131941" x="6019800" y="3257550"/>
          <p14:tracePt t="131958" x="6053138" y="3257550"/>
          <p14:tracePt t="131974" x="6081713" y="3252788"/>
          <p14:tracePt t="131991" x="6096000" y="3252788"/>
          <p14:tracePt t="132007" x="6124575" y="3252788"/>
          <p14:tracePt t="132024" x="6167438" y="3252788"/>
          <p14:tracePt t="132041" x="6191250" y="3252788"/>
          <p14:tracePt t="132057" x="6205538" y="3252788"/>
          <p14:tracePt t="132074" x="6224588" y="3252788"/>
          <p14:tracePt t="132117" x="6229350" y="3252788"/>
          <p14:tracePt t="132138" x="6234113" y="3257550"/>
          <p14:tracePt t="132146" x="6238875" y="3257550"/>
          <p14:tracePt t="132160" x="6243638" y="3257550"/>
          <p14:tracePt t="132174" x="6253163" y="3262313"/>
          <p14:tracePt t="132207" x="6257925" y="3262313"/>
          <p14:tracePt t="132224" x="6281738" y="3267075"/>
          <p14:tracePt t="132241" x="6300788" y="3271838"/>
          <p14:tracePt t="132257" x="6334125" y="3276600"/>
          <p14:tracePt t="132274" x="6391275" y="3286125"/>
          <p14:tracePt t="132291" x="6410325" y="3286125"/>
          <p14:tracePt t="132307" x="6419850" y="3286125"/>
          <p14:tracePt t="132324" x="6429375" y="3286125"/>
          <p14:tracePt t="132341" x="6438900" y="3286125"/>
          <p14:tracePt t="132357" x="6448425" y="3290888"/>
          <p14:tracePt t="132374" x="6472238" y="3295650"/>
          <p14:tracePt t="132391" x="6486525" y="3295650"/>
          <p14:tracePt t="132407" x="6496050" y="3300413"/>
          <p14:tracePt t="132424" x="6500813" y="3300413"/>
          <p14:tracePt t="132457" x="6505575" y="3300413"/>
          <p14:tracePt t="145309" x="6634163" y="3290888"/>
          <p14:tracePt t="145316" x="6686550" y="3290888"/>
          <p14:tracePt t="145322" x="6738938" y="3290888"/>
          <p14:tracePt t="145337" x="6819900" y="3295650"/>
          <p14:tracePt t="145353" x="6891338" y="3309938"/>
          <p14:tracePt t="145370" x="6977063" y="3319463"/>
          <p14:tracePt t="145386" x="7086600" y="3333750"/>
          <p14:tracePt t="145403" x="7138988" y="3343275"/>
          <p14:tracePt t="145420" x="7186613" y="3352800"/>
          <p14:tracePt t="145436" x="7248525" y="3357563"/>
          <p14:tracePt t="145453" x="7281863" y="3357563"/>
          <p14:tracePt t="145470" x="7296150" y="3357563"/>
          <p14:tracePt t="145486" x="7315200" y="3357563"/>
          <p14:tracePt t="145503" x="7324725" y="3357563"/>
          <p14:tracePt t="145520" x="7329488" y="3357563"/>
          <p14:tracePt t="145537" x="7343775" y="3357563"/>
          <p14:tracePt t="145553" x="7348538" y="3357563"/>
          <p14:tracePt t="145569" x="7358063" y="3357563"/>
          <p14:tracePt t="145586" x="7377113" y="3357563"/>
          <p14:tracePt t="145603" x="7400925" y="3352800"/>
          <p14:tracePt t="145620" x="7434263" y="3338513"/>
          <p14:tracePt t="145636" x="7496175" y="3324225"/>
          <p14:tracePt t="145653" x="7529513" y="3314700"/>
          <p14:tracePt t="145670" x="7548563" y="3309938"/>
          <p14:tracePt t="145686" x="7567613" y="3309938"/>
          <p14:tracePt t="145703" x="7586663" y="3305175"/>
          <p14:tracePt t="145720" x="7610475" y="3305175"/>
          <p14:tracePt t="145736" x="7648575" y="3305175"/>
          <p14:tracePt t="145753" x="7686675" y="3305175"/>
          <p14:tracePt t="145769" x="7739063" y="3305175"/>
          <p14:tracePt t="145786" x="7791450" y="3305175"/>
          <p14:tracePt t="145803" x="7862888" y="3300413"/>
          <p14:tracePt t="145819" x="7915275" y="3295650"/>
          <p14:tracePt t="145837" x="7991475" y="3295650"/>
          <p14:tracePt t="145853" x="8024813" y="3295650"/>
          <p14:tracePt t="145869" x="8039100" y="3295650"/>
          <p14:tracePt t="145887" x="8058150" y="3295650"/>
          <p14:tracePt t="145922" x="8062913" y="3295650"/>
          <p14:tracePt t="145936" x="8067675" y="3295650"/>
          <p14:tracePt t="145953" x="8081963" y="3295650"/>
          <p14:tracePt t="145969" x="8091488" y="3295650"/>
          <p14:tracePt t="145986" x="8110538" y="3295650"/>
          <p14:tracePt t="146003" x="8120063" y="3295650"/>
          <p14:tracePt t="146020" x="8124825" y="3295650"/>
          <p14:tracePt t="146053" x="8129588" y="3295650"/>
          <p14:tracePt t="146194" x="8124825" y="3295650"/>
          <p14:tracePt t="146208" x="8120063" y="3295650"/>
          <p14:tracePt t="146237" x="8115300" y="3295650"/>
          <p14:tracePt t="146273" x="8115300" y="3290888"/>
          <p14:tracePt t="146294" x="8110538" y="3290888"/>
          <p14:tracePt t="146323" x="8105775" y="3290888"/>
          <p14:tracePt t="146337" x="8101013" y="3290888"/>
          <p14:tracePt t="146344" x="8101013" y="3286125"/>
          <p14:tracePt t="146352" x="8096250" y="3286125"/>
          <p14:tracePt t="146369" x="8091488" y="3276600"/>
          <p14:tracePt t="146386" x="8043863" y="3257550"/>
          <p14:tracePt t="146403" x="7824788" y="3228975"/>
          <p14:tracePt t="146419" x="7519988" y="3214688"/>
          <p14:tracePt t="146436" x="7134225" y="3205163"/>
          <p14:tracePt t="146453" x="6434138" y="3209925"/>
          <p14:tracePt t="146469" x="5943600" y="3219450"/>
          <p14:tracePt t="146486" x="5457825" y="3252788"/>
          <p14:tracePt t="146503" x="4729163" y="3348038"/>
          <p14:tracePt t="146519" x="4329113" y="3405188"/>
          <p14:tracePt t="146536" x="3952875" y="3457575"/>
          <p14:tracePt t="146553" x="3643313" y="3505200"/>
          <p14:tracePt t="146569" x="3529013" y="3514725"/>
          <p14:tracePt t="146586" x="3457575" y="3524250"/>
          <p14:tracePt t="146602" x="3438525" y="3524250"/>
          <p14:tracePt t="146938" x="3328988" y="3543300"/>
          <p14:tracePt t="146945" x="3195638" y="3557588"/>
          <p14:tracePt t="146953" x="3019425" y="3576638"/>
          <p14:tracePt t="146969" x="2686050" y="3614738"/>
          <p14:tracePt t="146986" x="2347913" y="3633788"/>
          <p14:tracePt t="147002" x="1914525" y="3643313"/>
          <p14:tracePt t="147019" x="1719263" y="3643313"/>
          <p14:tracePt t="147036" x="1566863" y="3638550"/>
          <p14:tracePt t="147052" x="1428750" y="3638550"/>
          <p14:tracePt t="147069" x="1371600" y="3638550"/>
          <p14:tracePt t="147086" x="1352550" y="3638550"/>
          <p14:tracePt t="147102" x="1347788" y="3638550"/>
          <p14:tracePt t="147119" x="1343025" y="3638550"/>
          <p14:tracePt t="147168" x="1347788" y="3638550"/>
          <p14:tracePt t="147195" x="1352550" y="3638550"/>
          <p14:tracePt t="147260" x="1352550" y="3633788"/>
          <p14:tracePt t="147267" x="1357313" y="3633788"/>
          <p14:tracePt t="147288" x="1362075" y="3629025"/>
          <p14:tracePt t="147295" x="1366838" y="3619500"/>
          <p14:tracePt t="147309" x="1371600" y="3609975"/>
          <p14:tracePt t="147319" x="1376363" y="3605213"/>
          <p14:tracePt t="147336" x="1376363" y="3590925"/>
          <p14:tracePt t="147352" x="1381125" y="3581400"/>
          <p14:tracePt t="147386" x="1381125" y="3576638"/>
          <p14:tracePt t="147402" x="1390650" y="3576638"/>
          <p14:tracePt t="147436" x="1395413" y="3576638"/>
          <p14:tracePt t="147452" x="1404938" y="3576638"/>
          <p14:tracePt t="147518" x="1409700" y="3581400"/>
          <p14:tracePt t="147531" x="1419225" y="3586163"/>
          <p14:tracePt t="147539" x="1433513" y="3590925"/>
          <p14:tracePt t="147553" x="1452563" y="3590925"/>
          <p14:tracePt t="147569" x="1485900" y="3581400"/>
          <p14:tracePt t="147585" x="1524000" y="3576638"/>
          <p14:tracePt t="147602" x="1609725" y="3552825"/>
          <p14:tracePt t="147619" x="1666875" y="3538538"/>
          <p14:tracePt t="147636" x="1719263" y="3529013"/>
          <p14:tracePt t="147652" x="1790700" y="3514725"/>
          <p14:tracePt t="147669" x="1857375" y="3505200"/>
          <p14:tracePt t="147685" x="1928813" y="3495675"/>
          <p14:tracePt t="147702" x="2033588" y="3490913"/>
          <p14:tracePt t="147719" x="2090738" y="3486150"/>
          <p14:tracePt t="147735" x="2157413" y="3481388"/>
          <p14:tracePt t="147752" x="2228850" y="3481388"/>
          <p14:tracePt t="147769" x="2271713" y="3481388"/>
          <p14:tracePt t="147785" x="2300288" y="3481388"/>
          <p14:tracePt t="147802" x="2347913" y="3481388"/>
          <p14:tracePt t="147819" x="2376488" y="3481388"/>
          <p14:tracePt t="147835" x="2395538" y="3481388"/>
          <p14:tracePt t="147852" x="2409825" y="3481388"/>
          <p14:tracePt t="147869" x="2438400" y="3481388"/>
          <p14:tracePt t="147885" x="2466975" y="3481388"/>
          <p14:tracePt t="147902" x="2486025" y="3486150"/>
          <p14:tracePt t="147919" x="2528888" y="3490913"/>
          <p14:tracePt t="147935" x="2547938" y="3495675"/>
          <p14:tracePt t="147952" x="2566988" y="3500438"/>
          <p14:tracePt t="147969" x="2586038" y="3500438"/>
          <p14:tracePt t="147985" x="2595563" y="3500438"/>
          <p14:tracePt t="148002" x="2614613" y="3509963"/>
          <p14:tracePt t="148019" x="2643188" y="3514725"/>
          <p14:tracePt t="148035" x="2662238" y="3514725"/>
          <p14:tracePt t="148052" x="2676525" y="3519488"/>
          <p14:tracePt t="148069" x="2690813" y="3524250"/>
          <p14:tracePt t="148085" x="2695575" y="3524250"/>
          <p14:tracePt t="148119" x="2705100" y="3529013"/>
          <p14:tracePt t="148135" x="2714625" y="3529013"/>
          <p14:tracePt t="148152" x="2728913" y="3529013"/>
          <p14:tracePt t="148169" x="2738438" y="3533775"/>
          <p14:tracePt t="148185" x="2747963" y="3533775"/>
          <p14:tracePt t="148202" x="2752725" y="3533775"/>
          <p14:tracePt t="148219" x="2762250" y="3533775"/>
          <p14:tracePt t="148235" x="2771775" y="3538538"/>
          <p14:tracePt t="148252" x="2795588" y="3538538"/>
          <p14:tracePt t="148253" x="2809875" y="3543300"/>
          <p14:tracePt t="148269" x="2833688" y="3548063"/>
          <p14:tracePt t="148285" x="2862263" y="3548063"/>
          <p14:tracePt t="148302" x="2876550" y="3552825"/>
          <p14:tracePt t="148319" x="2900363" y="3552825"/>
          <p14:tracePt t="148335" x="2919413" y="3557588"/>
          <p14:tracePt t="148352" x="2938463" y="3562350"/>
          <p14:tracePt t="148369" x="2967038" y="3571875"/>
          <p14:tracePt t="148385" x="2981325" y="3576638"/>
          <p14:tracePt t="148402" x="2990850" y="3576638"/>
          <p14:tracePt t="148419" x="3000375" y="3576638"/>
          <p14:tracePt t="148435" x="3000375" y="3581400"/>
          <p14:tracePt t="148452" x="3009900" y="3581400"/>
          <p14:tracePt t="148469" x="3024188" y="3581400"/>
          <p14:tracePt t="148485" x="3038475" y="3586163"/>
          <p14:tracePt t="148502" x="3052763" y="3586163"/>
          <p14:tracePt t="148518" x="3100388" y="3590925"/>
          <p14:tracePt t="148954" x="3133725" y="3586163"/>
          <p14:tracePt t="148961" x="3171825" y="3581400"/>
          <p14:tracePt t="148968" x="3209925" y="3576638"/>
          <p14:tracePt t="148985" x="3276600" y="3567113"/>
          <p14:tracePt t="149002" x="3333750" y="3562350"/>
          <p14:tracePt t="149018" x="3376613" y="3548063"/>
          <p14:tracePt t="149035" x="3386138" y="3548063"/>
          <p14:tracePt t="149052" x="3395663" y="3548063"/>
          <p14:tracePt t="149090" x="3400425" y="3548063"/>
          <p14:tracePt t="149111" x="3400425" y="3552825"/>
          <p14:tracePt t="149190" x="3405188" y="3552825"/>
          <p14:tracePt t="149298" x="3409950" y="3552825"/>
          <p14:tracePt t="149419" x="3414713" y="3552825"/>
          <p14:tracePt t="151199" x="3367088" y="3552825"/>
          <p14:tracePt t="151206" x="3324225" y="3543300"/>
          <p14:tracePt t="151218" x="3286125" y="3543300"/>
          <p14:tracePt t="151235" x="3171825" y="3543300"/>
          <p14:tracePt t="151251" x="3076575" y="3543300"/>
          <p14:tracePt t="151268" x="2971800" y="3543300"/>
          <p14:tracePt t="151285" x="2771775" y="3552825"/>
          <p14:tracePt t="151301" x="2667000" y="3562350"/>
          <p14:tracePt t="151318" x="2562225" y="3567113"/>
          <p14:tracePt t="151334" x="2466975" y="3567113"/>
          <p14:tracePt t="151351" x="2428875" y="3567113"/>
          <p14:tracePt t="151368" x="2409825" y="3567113"/>
          <p14:tracePt t="151385" x="2405063" y="3562350"/>
          <p14:tracePt t="151401" x="2400300" y="3562350"/>
          <p14:tracePt t="151434" x="2400300" y="3557588"/>
          <p14:tracePt t="151457" x="2400300" y="3552825"/>
          <p14:tracePt t="151471" x="2405063" y="3552825"/>
          <p14:tracePt t="151484" x="2405063" y="3548063"/>
          <p14:tracePt t="151501" x="2409825" y="3548063"/>
          <p14:tracePt t="151518" x="2419350" y="3548063"/>
          <p14:tracePt t="151534" x="2419350" y="3543300"/>
          <p14:tracePt t="151551" x="2424113" y="3538538"/>
          <p14:tracePt t="151568" x="2428875" y="3538538"/>
          <p14:tracePt t="151584" x="2428875" y="3533775"/>
          <p14:tracePt t="151601" x="2438400" y="3524250"/>
          <p14:tracePt t="151617" x="2443163" y="3519488"/>
          <p14:tracePt t="151634" x="2447925" y="3519488"/>
          <p14:tracePt t="151651" x="2452688" y="3514725"/>
          <p14:tracePt t="151667" x="2457450" y="3514725"/>
          <p14:tracePt t="151684" x="2457450" y="3509963"/>
          <p14:tracePt t="151701" x="2462213" y="3509963"/>
          <p14:tracePt t="151717" x="2466975" y="3500438"/>
          <p14:tracePt t="151751" x="2471738" y="3495675"/>
          <p14:tracePt t="151786" x="2471738" y="3490913"/>
          <p14:tracePt t="151792" x="2476500" y="3490913"/>
          <p14:tracePt t="151814" x="2476500" y="3486150"/>
          <p14:tracePt t="151858" x="2481263" y="3486150"/>
          <p14:tracePt t="151893" x="2486025" y="3486150"/>
          <p14:tracePt t="152172" x="2486025" y="3490913"/>
          <p14:tracePt t="152265" x="2519363" y="3490913"/>
          <p14:tracePt t="152279" x="2576513" y="3490913"/>
          <p14:tracePt t="152286" x="2614613" y="3486150"/>
          <p14:tracePt t="152301" x="2705100" y="3476625"/>
          <p14:tracePt t="152317" x="2800350" y="3467100"/>
          <p14:tracePt t="152334" x="2919413" y="3452813"/>
          <p14:tracePt t="152351" x="3086100" y="3443288"/>
          <p14:tracePt t="152367" x="3186113" y="3443288"/>
          <p14:tracePt t="152384" x="3290888" y="3443288"/>
          <p14:tracePt t="152401" x="3405188" y="3462338"/>
          <p14:tracePt t="152417" x="3424238" y="3462338"/>
          <p14:tracePt t="152434" x="3514725" y="3476625"/>
          <p14:tracePt t="152450" x="3605213" y="3490913"/>
          <p14:tracePt t="152467" x="3652838" y="3509963"/>
          <p14:tracePt t="152484" x="3709988" y="3519488"/>
          <p14:tracePt t="152500" x="3805238" y="3543300"/>
          <p14:tracePt t="152517" x="3857625" y="3562350"/>
          <p14:tracePt t="152534" x="3905250" y="3576638"/>
          <p14:tracePt t="152550" x="3952875" y="3586163"/>
          <p14:tracePt t="152567" x="3967163" y="3590925"/>
          <p14:tracePt t="152584" x="3976688" y="3595688"/>
          <p14:tracePt t="152600" x="3981450" y="3595688"/>
          <p14:tracePt t="152636" x="3986213" y="3595688"/>
          <p14:tracePt t="152737" x="3990975" y="3595688"/>
          <p14:tracePt t="152808" x="3995738" y="3595688"/>
          <p14:tracePt t="152880" x="3995738" y="3590925"/>
          <p14:tracePt t="152894" x="3995738" y="3586163"/>
          <p14:tracePt t="152908" x="3995738" y="3581400"/>
          <p14:tracePt t="152915" x="3995738" y="3576638"/>
          <p14:tracePt t="152937" x="3995738" y="3571875"/>
          <p14:tracePt t="152958" x="3995738" y="3567113"/>
          <p14:tracePt t="152972" x="3995738" y="3562350"/>
          <p14:tracePt t="152979" x="3990975" y="3562350"/>
          <p14:tracePt t="152987" x="3990975" y="3557588"/>
          <p14:tracePt t="153022" x="3990975" y="3552825"/>
          <p14:tracePt t="153029" x="3986213" y="3552825"/>
          <p14:tracePt t="153065" x="3981450" y="3552825"/>
          <p14:tracePt t="153088" x="3981450" y="3548063"/>
          <p14:tracePt t="153159" x="3981450" y="3543300"/>
          <p14:tracePt t="153188" x="3981450" y="3538538"/>
          <p14:tracePt t="153224" x="3981450" y="3533775"/>
          <p14:tracePt t="153323" x="3981450" y="3538538"/>
          <p14:tracePt t="153330" x="3986213" y="3543300"/>
          <p14:tracePt t="153359" x="3995738" y="3548063"/>
          <p14:tracePt t="153365" x="4000500" y="3548063"/>
          <p14:tracePt t="153373" x="4010025" y="3548063"/>
          <p14:tracePt t="153384" x="4019550" y="3548063"/>
          <p14:tracePt t="153400" x="4043363" y="3548063"/>
          <p14:tracePt t="153417" x="4090988" y="3543300"/>
          <p14:tracePt t="153434" x="4124325" y="3533775"/>
          <p14:tracePt t="153450" x="4152900" y="3529013"/>
          <p14:tracePt t="153467" x="4176713" y="3524250"/>
          <p14:tracePt t="153484" x="4186238" y="3524250"/>
          <p14:tracePt t="153500" x="4191000" y="3524250"/>
          <p14:tracePt t="153517" x="4224338" y="3524250"/>
          <p14:tracePt t="153533" x="4248150" y="3524250"/>
          <p14:tracePt t="153550" x="4281488" y="3524250"/>
          <p14:tracePt t="153567" x="4314825" y="3524250"/>
          <p14:tracePt t="153583" x="4329113" y="3524250"/>
          <p14:tracePt t="153600" x="4338638" y="3519488"/>
          <p14:tracePt t="153617" x="4357688" y="3519488"/>
          <p14:tracePt t="153633" x="4367213" y="3514725"/>
          <p14:tracePt t="153650" x="4376738" y="3514725"/>
          <p14:tracePt t="153667" x="4391025" y="3514725"/>
          <p14:tracePt t="153683" x="4410075" y="3514725"/>
          <p14:tracePt t="153700" x="4414838" y="3514725"/>
          <p14:tracePt t="153717" x="4429125" y="3514725"/>
          <p14:tracePt t="153733" x="4438650" y="3514725"/>
          <p14:tracePt t="153750" x="4443413" y="3514725"/>
          <p14:tracePt t="153767" x="4467225" y="3514725"/>
          <p14:tracePt t="153783" x="4481513" y="3514725"/>
          <p14:tracePt t="153800" x="4491038" y="3514725"/>
          <p14:tracePt t="153802" x="4500563" y="3514725"/>
          <p14:tracePt t="153817" x="4505325" y="3514725"/>
          <p14:tracePt t="153833" x="4510088" y="3514725"/>
          <p14:tracePt t="153850" x="4514850" y="3514725"/>
          <p14:tracePt t="153867" x="4524375" y="3509963"/>
          <p14:tracePt t="153883" x="4533900" y="3509963"/>
          <p14:tracePt t="153900" x="4538663" y="3509963"/>
          <p14:tracePt t="153917" x="4543425" y="3509963"/>
          <p14:tracePt t="153933" x="4548188" y="3509963"/>
          <p14:tracePt t="153950" x="4552950" y="3509963"/>
          <p14:tracePt t="153967" x="4557713" y="3509963"/>
          <p14:tracePt t="154031" x="4562475" y="3509963"/>
          <p14:tracePt t="154103" x="4562475" y="3500438"/>
          <p14:tracePt t="154188" x="4562475" y="3495675"/>
          <p14:tracePt t="165028" x="4591050" y="3490913"/>
          <p14:tracePt t="165035" x="4624388" y="3486150"/>
          <p14:tracePt t="165046" x="4662488" y="3486150"/>
          <p14:tracePt t="165063" x="4772025" y="3481388"/>
          <p14:tracePt t="165080" x="4848225" y="3481388"/>
          <p14:tracePt t="165096" x="4957763" y="3481388"/>
          <p14:tracePt t="165113" x="5038725" y="3486150"/>
          <p14:tracePt t="165146" x="5038725" y="3490913"/>
          <p14:tracePt t="165500" x="5076825" y="3481388"/>
          <p14:tracePt t="165508" x="5133975" y="3467100"/>
          <p14:tracePt t="165514" x="5191125" y="3462338"/>
          <p14:tracePt t="165529" x="5300663" y="3433763"/>
          <p14:tracePt t="165546" x="5391150" y="3424238"/>
          <p14:tracePt t="165563" x="5457825" y="3414713"/>
          <p14:tracePt t="165579" x="5548313" y="3395663"/>
          <p14:tracePt t="165596" x="5591175" y="3386138"/>
          <p14:tracePt t="165613" x="5605463" y="3381375"/>
          <p14:tracePt t="165629" x="5624513" y="3376613"/>
          <p14:tracePt t="165671" x="5629275" y="3376613"/>
          <p14:tracePt t="165679" x="5629275" y="3371850"/>
          <p14:tracePt t="165743" x="5629275" y="3367088"/>
          <p14:tracePt t="165793" x="5634038" y="3367088"/>
          <p14:tracePt t="165808" x="5638800" y="3362325"/>
          <p14:tracePt t="165814" x="5648325" y="3357563"/>
          <p14:tracePt t="165821" x="5662613" y="3352800"/>
          <p14:tracePt t="165829" x="5667375" y="3348038"/>
          <p14:tracePt t="165846" x="5681663" y="3343275"/>
          <p14:tracePt t="165863" x="5691188" y="3338513"/>
          <p14:tracePt t="165879" x="5695950" y="3328988"/>
          <p14:tracePt t="165896" x="5705475" y="3324225"/>
          <p14:tracePt t="165913" x="5715000" y="3314700"/>
          <p14:tracePt t="165929" x="5724525" y="3309938"/>
          <p14:tracePt t="165946" x="5729288" y="3305175"/>
          <p14:tracePt t="165963" x="5729288" y="3300413"/>
          <p14:tracePt t="165979" x="5729288" y="3295650"/>
          <p14:tracePt t="166050" x="5729288" y="3290888"/>
          <p14:tracePt t="166179" x="5724525" y="3290888"/>
          <p14:tracePt t="171406" x="5634038" y="3290888"/>
          <p14:tracePt t="171413" x="5491163" y="3290888"/>
          <p14:tracePt t="171420" x="5310188" y="3290888"/>
          <p14:tracePt t="171429" x="5105400" y="3290888"/>
          <p14:tracePt t="171444" x="4667250" y="3290888"/>
          <p14:tracePt t="171461" x="4186238" y="3276600"/>
          <p14:tracePt t="171477" x="3471863" y="3238500"/>
          <p14:tracePt t="171494" x="3014663" y="3219450"/>
          <p14:tracePt t="171511" x="2667000" y="3186113"/>
          <p14:tracePt t="171527" x="2300288" y="3171825"/>
          <p14:tracePt t="171544" x="2171700" y="3167063"/>
          <p14:tracePt t="171561" x="2085975" y="3162300"/>
          <p14:tracePt t="171577" x="2019300" y="3162300"/>
          <p14:tracePt t="171594" x="2005013" y="3162300"/>
          <p14:tracePt t="172071" x="2033588" y="3167063"/>
          <p14:tracePt t="172078" x="2085975" y="3167063"/>
          <p14:tracePt t="172085" x="2152650" y="3167063"/>
          <p14:tracePt t="172094" x="2209800" y="3171825"/>
          <p14:tracePt t="172111" x="2319338" y="3176588"/>
          <p14:tracePt t="172127" x="2447925" y="3186113"/>
          <p14:tracePt t="172144" x="2509838" y="3186113"/>
          <p14:tracePt t="172161" x="2547938" y="3190875"/>
          <p14:tracePt t="172177" x="2562225" y="3190875"/>
          <p14:tracePt t="172194" x="2566988" y="3190875"/>
          <p14:tracePt t="172258" x="2557463" y="3190875"/>
          <p14:tracePt t="172264" x="2538413" y="3190875"/>
          <p14:tracePt t="172285" x="2457450" y="3190875"/>
          <p14:tracePt t="172299" x="2419350" y="3190875"/>
          <p14:tracePt t="172310" x="2409825" y="3186113"/>
          <p14:tracePt t="172327" x="2366963" y="3181350"/>
          <p14:tracePt t="172344" x="2328863" y="3176588"/>
          <p14:tracePt t="172360" x="2300288" y="3176588"/>
          <p14:tracePt t="172377" x="2286000" y="3171825"/>
          <p14:tracePt t="172394" x="2276475" y="3171825"/>
          <p14:tracePt t="172435" x="2286000" y="3171825"/>
          <p14:tracePt t="172442" x="2295525" y="3176588"/>
          <p14:tracePt t="172450" x="2305050" y="3176588"/>
          <p14:tracePt t="172460" x="2319338" y="3176588"/>
          <p14:tracePt t="172477" x="2352675" y="3181350"/>
          <p14:tracePt t="172494" x="2386013" y="3186113"/>
          <p14:tracePt t="172510" x="2428875" y="3190875"/>
          <p14:tracePt t="172527" x="2514600" y="3190875"/>
          <p14:tracePt t="172544" x="2667000" y="3190875"/>
          <p14:tracePt t="172560" x="2781300" y="3190875"/>
          <p14:tracePt t="172577" x="2890838" y="3190875"/>
          <p14:tracePt t="172594" x="3000375" y="3190875"/>
          <p14:tracePt t="172610" x="3062288" y="3190875"/>
          <p14:tracePt t="172628" x="3100388" y="3190875"/>
          <p14:tracePt t="172644" x="3148013" y="3186113"/>
          <p14:tracePt t="172660" x="3157538" y="3186113"/>
          <p14:tracePt t="172677" x="3176588" y="3186113"/>
          <p14:tracePt t="172694" x="3181350" y="3186113"/>
          <p14:tracePt t="172710" x="3186113" y="3186113"/>
          <p14:tracePt t="172727" x="3190875" y="3186113"/>
          <p14:tracePt t="172760" x="3195638" y="3186113"/>
          <p14:tracePt t="172786" x="3200400" y="3186113"/>
          <p14:tracePt t="172929" x="3200400" y="3190875"/>
          <p14:tracePt t="172943" x="3205163" y="3195638"/>
          <p14:tracePt t="172958" x="3205163" y="3200400"/>
          <p14:tracePt t="172986" x="3205163" y="3205163"/>
          <p14:tracePt t="173000" x="3205163" y="3209925"/>
          <p14:tracePt t="173014" x="3209925" y="3214688"/>
          <p14:tracePt t="173029" x="3209925" y="3219450"/>
          <p14:tracePt t="173036" x="3209925" y="3224213"/>
          <p14:tracePt t="173044" x="3214688" y="3228975"/>
          <p14:tracePt t="173060" x="3219450" y="3238500"/>
          <p14:tracePt t="173077" x="3228975" y="3243263"/>
          <p14:tracePt t="173094" x="3248025" y="3262313"/>
          <p14:tracePt t="173110" x="3271838" y="3276600"/>
          <p14:tracePt t="173127" x="3319463" y="3290888"/>
          <p14:tracePt t="173144" x="3400425" y="3309938"/>
          <p14:tracePt t="173160" x="3443288" y="3314700"/>
          <p14:tracePt t="173177" x="3476625" y="3324225"/>
          <p14:tracePt t="173193" x="3514725" y="3328988"/>
          <p14:tracePt t="173210" x="3524250" y="3328988"/>
          <p14:tracePt t="173227" x="3529013" y="3328988"/>
          <p14:tracePt t="173243" x="3533775" y="3328988"/>
          <p14:tracePt t="173279" x="3538538" y="3328988"/>
          <p14:tracePt t="173315" x="3543300" y="3328988"/>
          <p14:tracePt t="173380" x="3548063" y="3328988"/>
          <p14:tracePt t="173387" x="3562350" y="3324225"/>
          <p14:tracePt t="173393" x="3576638" y="3319463"/>
          <p14:tracePt t="173410" x="3600450" y="3314700"/>
          <p14:tracePt t="173427" x="3629025" y="3305175"/>
          <p14:tracePt t="173443" x="3676650" y="3295650"/>
          <p14:tracePt t="173460" x="3709988" y="3290888"/>
          <p14:tracePt t="173477" x="3738563" y="3281363"/>
          <p14:tracePt t="173493" x="3776663" y="3276600"/>
          <p14:tracePt t="173510" x="3790950" y="3276600"/>
          <p14:tracePt t="173527" x="3800475" y="3267075"/>
          <p14:tracePt t="173543" x="3805238" y="3267075"/>
          <p14:tracePt t="173701" x="3800475" y="3267075"/>
          <p14:tracePt t="173730" x="3795713" y="3262313"/>
          <p14:tracePt t="173759" x="3790950" y="3262313"/>
          <p14:tracePt t="173773" x="3786188" y="3262313"/>
          <p14:tracePt t="173816" x="3781425" y="3262313"/>
          <p14:tracePt t="173888" x="3776663" y="3262313"/>
          <p14:tracePt t="173959" x="3767138" y="3262313"/>
          <p14:tracePt t="174417" x="3748088" y="3262313"/>
          <p14:tracePt t="174424" x="3709988" y="3262313"/>
          <p14:tracePt t="174431" x="3667125" y="3262313"/>
          <p14:tracePt t="174443" x="3609975" y="3267075"/>
          <p14:tracePt t="174460" x="3429000" y="3286125"/>
          <p14:tracePt t="174477" x="3267075" y="3309938"/>
          <p14:tracePt t="174493" x="3105150" y="3343275"/>
          <p14:tracePt t="174510" x="2852738" y="3371850"/>
          <p14:tracePt t="174526" x="2690813" y="3400425"/>
          <p14:tracePt t="174543" x="2557463" y="3419475"/>
          <p14:tracePt t="174560" x="2386013" y="3433763"/>
          <p14:tracePt t="174576" x="2286000" y="3438525"/>
          <p14:tracePt t="174593" x="2200275" y="3448050"/>
          <p14:tracePt t="174610" x="2133600" y="3452813"/>
          <p14:tracePt t="174626" x="2114550" y="3452813"/>
          <p14:tracePt t="174643" x="2100263" y="3452813"/>
          <p14:tracePt t="174668" x="2095500" y="3448050"/>
          <p14:tracePt t="174703" x="2095500" y="3443288"/>
          <p14:tracePt t="174760" x="2095500" y="3438525"/>
          <p14:tracePt t="174781" x="2095500" y="3433763"/>
          <p14:tracePt t="174818" x="2095500" y="3429000"/>
          <p14:tracePt t="174853" x="2095500" y="3424238"/>
          <p14:tracePt t="174910" x="2105025" y="3424238"/>
          <p14:tracePt t="174917" x="2105025" y="3429000"/>
          <p14:tracePt t="174931" x="2109788" y="3429000"/>
          <p14:tracePt t="174943" x="2109788" y="3433763"/>
          <p14:tracePt t="174960" x="2114550" y="3438525"/>
          <p14:tracePt t="174993" x="2119313" y="3438525"/>
          <p14:tracePt t="175010" x="2124075" y="3443288"/>
          <p14:tracePt t="175043" x="2124075" y="3448050"/>
          <p14:tracePt t="175060" x="2124075" y="3452813"/>
          <p14:tracePt t="175076" x="2128838" y="3452813"/>
          <p14:tracePt t="175110" x="2133600" y="3452813"/>
          <p14:tracePt t="175139" x="2138363" y="3452813"/>
          <p14:tracePt t="175210" x="2171700" y="3452813"/>
          <p14:tracePt t="175218" x="2181225" y="3452813"/>
          <p14:tracePt t="175226" x="2195513" y="3452813"/>
          <p14:tracePt t="175243" x="2238375" y="3452813"/>
          <p14:tracePt t="175260" x="2314575" y="3452813"/>
          <p14:tracePt t="175276" x="2357438" y="3452813"/>
          <p14:tracePt t="175293" x="2395538" y="3452813"/>
          <p14:tracePt t="175310" x="2466975" y="3452813"/>
          <p14:tracePt t="175326" x="2509838" y="3452813"/>
          <p14:tracePt t="175343" x="2552700" y="3452813"/>
          <p14:tracePt t="175360" x="2581275" y="3452813"/>
          <p14:tracePt t="175376" x="2628900" y="3443288"/>
          <p14:tracePt t="175393" x="2643188" y="3443288"/>
          <p14:tracePt t="175410" x="2743200" y="3438525"/>
          <p14:tracePt t="175426" x="2790825" y="3438525"/>
          <p14:tracePt t="175443" x="2824163" y="3438525"/>
          <p14:tracePt t="175459" x="2862263" y="3438525"/>
          <p14:tracePt t="175476" x="2928938" y="3438525"/>
          <p14:tracePt t="175493" x="2990850" y="3438525"/>
          <p14:tracePt t="175509" x="3038475" y="3438525"/>
          <p14:tracePt t="175526" x="3095625" y="3438525"/>
          <p14:tracePt t="175543" x="3133725" y="3438525"/>
          <p14:tracePt t="175559" x="3162300" y="3438525"/>
          <p14:tracePt t="175576" x="3195638" y="3438525"/>
          <p14:tracePt t="175593" x="3214688" y="3438525"/>
          <p14:tracePt t="175609" x="3238500" y="3438525"/>
          <p14:tracePt t="175626" x="3267075" y="3438525"/>
          <p14:tracePt t="175643" x="3276600" y="3433763"/>
          <p14:tracePt t="175659" x="3286125" y="3433763"/>
          <p14:tracePt t="175690" x="3290888" y="3433763"/>
          <p14:tracePt t="178621" x="3328988" y="3429000"/>
          <p14:tracePt t="178628" x="3367088" y="3429000"/>
          <p14:tracePt t="178635" x="3409950" y="3429000"/>
          <p14:tracePt t="178642" x="3462338" y="3429000"/>
          <p14:tracePt t="178658" x="3562350" y="3429000"/>
          <p14:tracePt t="178675" x="3657600" y="3429000"/>
          <p14:tracePt t="178692" x="3757613" y="3433763"/>
          <p14:tracePt t="178708" x="3795713" y="3438525"/>
          <p14:tracePt t="178725" x="3829050" y="3443288"/>
          <p14:tracePt t="178742" x="3871913" y="3443288"/>
          <p14:tracePt t="178758" x="3890963" y="3443288"/>
          <p14:tracePt t="178775" x="3900488" y="3443288"/>
          <p14:tracePt t="178792" x="3905250" y="3448050"/>
          <p14:tracePt t="178808" x="3914775" y="3448050"/>
          <p14:tracePt t="178842" x="3919538" y="3448050"/>
          <p14:tracePt t="178892" x="3924300" y="3448050"/>
          <p14:tracePt t="178942" x="3929063" y="3448050"/>
          <p14:tracePt t="178971" x="3933825" y="3448050"/>
          <p14:tracePt t="178978" x="3933825" y="3452813"/>
          <p14:tracePt t="179014" x="3938588" y="3452813"/>
          <p14:tracePt t="179021" x="3943350" y="3452813"/>
          <p14:tracePt t="179029" x="3943350" y="3457575"/>
          <p14:tracePt t="179042" x="3948113" y="3457575"/>
          <p14:tracePt t="179058" x="3952875" y="3457575"/>
          <p14:tracePt t="179075" x="3952875" y="3467100"/>
          <p14:tracePt t="179092" x="3957638" y="3467100"/>
          <p14:tracePt t="179108" x="3957638" y="3471863"/>
          <p14:tracePt t="179125" x="3962400" y="3471863"/>
          <p14:tracePt t="179142" x="3962400" y="3476625"/>
          <p14:tracePt t="179158" x="3971925" y="3481388"/>
          <p14:tracePt t="179175" x="3971925" y="3486150"/>
          <p14:tracePt t="179208" x="3971925" y="3490913"/>
          <p14:tracePt t="179225" x="3976688" y="3495675"/>
          <p14:tracePt t="179258" x="3976688" y="3500438"/>
          <p14:tracePt t="179314" x="3976688" y="3505200"/>
          <p14:tracePt t="179379" x="3981450" y="3505200"/>
          <p14:tracePt t="179422" x="3981450" y="3509963"/>
          <p14:tracePt t="179872" x="3986213" y="3514725"/>
          <p14:tracePt t="179879" x="4005263" y="3514725"/>
          <p14:tracePt t="179891" x="4014788" y="3514725"/>
          <p14:tracePt t="179908" x="4038600" y="3514725"/>
          <p14:tracePt t="179925" x="4043363" y="3514725"/>
          <p14:tracePt t="179941" x="4048125" y="3514725"/>
          <p14:tracePt t="179958" x="4052888" y="3514725"/>
          <p14:tracePt t="180022" x="4057650" y="3514725"/>
          <p14:tracePt t="180187" x="4067175" y="3514725"/>
          <p14:tracePt t="180365" x="4062413" y="3514725"/>
          <p14:tracePt t="180623" x="4057650" y="3514725"/>
          <p14:tracePt t="180701" x="4052888" y="3514725"/>
          <p14:tracePt t="180738" x="4048125" y="3514725"/>
          <p14:tracePt t="180837" x="4043363" y="3514725"/>
          <p14:tracePt t="181323" x="4043363" y="3509963"/>
          <p14:tracePt t="185106" x="4100513" y="3500438"/>
          <p14:tracePt t="185113" x="4167188" y="3495675"/>
          <p14:tracePt t="185123" x="4276725" y="3481388"/>
          <p14:tracePt t="185140" x="4533900" y="3462338"/>
          <p14:tracePt t="185156" x="4943475" y="3429000"/>
          <p14:tracePt t="185173" x="5210175" y="3414713"/>
          <p14:tracePt t="185189" x="5472113" y="3409950"/>
          <p14:tracePt t="185206" x="5815013" y="3400425"/>
          <p14:tracePt t="185223" x="6010275" y="3405188"/>
          <p14:tracePt t="185239" x="6196013" y="3405188"/>
          <p14:tracePt t="185256" x="6386513" y="3414713"/>
          <p14:tracePt t="185273" x="6500813" y="3419475"/>
          <p14:tracePt t="185290" x="6572250" y="3424238"/>
          <p14:tracePt t="185306" x="6638925" y="3429000"/>
          <p14:tracePt t="185323" x="6653213" y="3429000"/>
          <p14:tracePt t="185339" x="6662738" y="3429000"/>
          <p14:tracePt t="185356" x="6691313" y="3429000"/>
          <p14:tracePt t="185373" x="6715125" y="3429000"/>
          <p14:tracePt t="185389" x="6757988" y="3424238"/>
          <p14:tracePt t="185406" x="6815138" y="3414713"/>
          <p14:tracePt t="185423" x="6862763" y="3405188"/>
          <p14:tracePt t="185439" x="6905625" y="3386138"/>
          <p14:tracePt t="185456" x="6958013" y="3376613"/>
          <p14:tracePt t="185473" x="6977063" y="3371850"/>
          <p14:tracePt t="185489" x="6991350" y="3367088"/>
          <p14:tracePt t="185506" x="7005638" y="3367088"/>
          <p14:tracePt t="185523" x="7015163" y="3362325"/>
          <p14:tracePt t="185539" x="7024688" y="3357563"/>
          <p14:tracePt t="185556" x="7038975" y="3352800"/>
          <p14:tracePt t="185573" x="7043738" y="3352800"/>
          <p14:tracePt t="185589" x="7053263" y="3348038"/>
          <p14:tracePt t="185606" x="7067550" y="3338513"/>
          <p14:tracePt t="185623" x="7077075" y="3338513"/>
          <p14:tracePt t="185639" x="7081838" y="3333750"/>
          <p14:tracePt t="185656" x="7081838" y="3324225"/>
          <p14:tracePt t="185673" x="7086600" y="3324225"/>
          <p14:tracePt t="185713" x="7086600" y="3319463"/>
          <p14:tracePt t="185784" x="7086600" y="3314700"/>
          <p14:tracePt t="185878" x="7086600" y="3309938"/>
          <p14:tracePt t="186128" x="7072313" y="3309938"/>
          <p14:tracePt t="186135" x="7053263" y="3305175"/>
          <p14:tracePt t="186142" x="7024688" y="3305175"/>
          <p14:tracePt t="186156" x="6991350" y="3295650"/>
          <p14:tracePt t="186172" x="6972300" y="3290888"/>
          <p14:tracePt t="186189" x="6938963" y="3290888"/>
          <p14:tracePt t="186206" x="6919913" y="3290888"/>
          <p14:tracePt t="186222" x="6910388" y="3290888"/>
          <p14:tracePt t="186306" x="6915150" y="3290888"/>
          <p14:tracePt t="186313" x="6924675" y="3290888"/>
          <p14:tracePt t="186322" x="6929438" y="3290888"/>
          <p14:tracePt t="186339" x="6938963" y="3290888"/>
          <p14:tracePt t="186356" x="6962775" y="3300413"/>
          <p14:tracePt t="186389" x="7015163" y="3300413"/>
          <p14:tracePt t="186406" x="7096125" y="3300413"/>
          <p14:tracePt t="186422" x="7143750" y="3295650"/>
          <p14:tracePt t="186439" x="7186613" y="3290888"/>
          <p14:tracePt t="186456" x="7243763" y="3286125"/>
          <p14:tracePt t="186472" x="7281863" y="3286125"/>
          <p14:tracePt t="186489" x="7319963" y="3286125"/>
          <p14:tracePt t="186506" x="7372350" y="3286125"/>
          <p14:tracePt t="186522" x="7396163" y="3286125"/>
          <p14:tracePt t="186539" x="7419975" y="3286125"/>
          <p14:tracePt t="186556" x="7458075" y="3286125"/>
          <p14:tracePt t="186572" x="7486650" y="3286125"/>
          <p14:tracePt t="186589" x="7519988" y="3286125"/>
          <p14:tracePt t="186606" x="7567613" y="3290888"/>
          <p14:tracePt t="186622" x="7596188" y="3290888"/>
          <p14:tracePt t="186639" x="7634288" y="3295650"/>
          <p14:tracePt t="186656" x="7662863" y="3300413"/>
          <p14:tracePt t="186672" x="7681913" y="3300413"/>
          <p14:tracePt t="186689" x="7691438" y="3305175"/>
          <p14:tracePt t="186706" x="7705725" y="3305175"/>
          <p14:tracePt t="186722" x="7720013" y="3305175"/>
          <p14:tracePt t="186739" x="7743825" y="3305175"/>
          <p14:tracePt t="186756" x="7758113" y="3305175"/>
          <p14:tracePt t="186772" x="7796213" y="3309938"/>
          <p14:tracePt t="186789" x="7815263" y="3309938"/>
          <p14:tracePt t="186806" x="7843838" y="3309938"/>
          <p14:tracePt t="187372" x="7877175" y="3305175"/>
          <p14:tracePt t="187378" x="7915275" y="3300413"/>
          <p14:tracePt t="187389" x="7962900" y="3295650"/>
          <p14:tracePt t="187405" x="8043863" y="3290888"/>
          <p14:tracePt t="187422" x="8148638" y="3290888"/>
          <p14:tracePt t="187439" x="8201025" y="3286125"/>
          <p14:tracePt t="187455" x="8234363" y="3286125"/>
          <p14:tracePt t="187472" x="8262938" y="3286125"/>
          <p14:tracePt t="187489" x="8272463" y="3286125"/>
          <p14:tracePt t="187505" x="8277225" y="3286125"/>
          <p14:tracePt t="187607" x="8277225" y="3290888"/>
          <p14:tracePt t="187614" x="8281988" y="3290888"/>
          <p14:tracePt t="187679" x="8281988" y="3295650"/>
          <p14:tracePt t="187708" x="8281988" y="3300413"/>
          <p14:tracePt t="187779" x="8281988" y="3305175"/>
          <p14:tracePt t="187979" x="8281988" y="3300413"/>
          <p14:tracePt t="188008" x="8281988" y="3295650"/>
          <p14:tracePt t="188079" x="8281988" y="3290888"/>
          <p14:tracePt t="188194" x="8277225" y="3290888"/>
          <p14:tracePt t="188330" x="8277225" y="3286125"/>
          <p14:tracePt t="188365" x="8272463" y="3286125"/>
          <p14:tracePt t="193263" x="8181975" y="3286125"/>
          <p14:tracePt t="193270" x="7972425" y="3276600"/>
          <p14:tracePt t="193278" x="7767638" y="3271838"/>
          <p14:tracePt t="193287" x="7529513" y="3252788"/>
          <p14:tracePt t="193303" x="7010400" y="3224213"/>
          <p14:tracePt t="193320" x="6172200" y="3157538"/>
          <p14:tracePt t="193337" x="5595938" y="3090863"/>
          <p14:tracePt t="193355" x="5067300" y="3024188"/>
          <p14:tracePt t="193370" x="4433888" y="2962275"/>
          <p14:tracePt t="193387" x="4167188" y="2938463"/>
          <p14:tracePt t="193403" x="4014788" y="2924175"/>
          <p14:tracePt t="193420" x="3910013" y="2909888"/>
          <p14:tracePt t="193437" x="3890963" y="2905125"/>
          <p14:tracePt t="193763" x="3848100" y="2914650"/>
          <p14:tracePt t="193770" x="3805238" y="2933700"/>
          <p14:tracePt t="193778" x="3738563" y="2957513"/>
          <p14:tracePt t="193787" x="3690938" y="2981325"/>
          <p14:tracePt t="193803" x="3595688" y="3028950"/>
          <p14:tracePt t="193820" x="3471863" y="3095625"/>
          <p14:tracePt t="193837" x="3405188" y="3128963"/>
          <p14:tracePt t="193853" x="3348038" y="3152775"/>
          <p14:tracePt t="193870" x="3305175" y="3171825"/>
          <p14:tracePt t="193887" x="3286125" y="3181350"/>
          <p14:tracePt t="193903" x="3281363" y="3181350"/>
          <p14:tracePt t="193949" x="3276600" y="3181350"/>
          <p14:tracePt t="193977" x="3271838" y="3181350"/>
          <p14:tracePt t="194006" x="3267075" y="3186113"/>
          <p14:tracePt t="194013" x="3257550" y="3190875"/>
          <p14:tracePt t="194020" x="3252788" y="3195638"/>
          <p14:tracePt t="194036" x="3224213" y="3200400"/>
          <p14:tracePt t="194053" x="3200400" y="3209925"/>
          <p14:tracePt t="194070" x="3152775" y="3224213"/>
          <p14:tracePt t="194086" x="3128963" y="3233738"/>
          <p14:tracePt t="194103" x="3109913" y="3238500"/>
          <p14:tracePt t="194120" x="3095625" y="3243263"/>
          <p14:tracePt t="194153" x="3090863" y="3243263"/>
          <p14:tracePt t="194178" x="3086100" y="3243263"/>
          <p14:tracePt t="194299" x="3090863" y="3248025"/>
          <p14:tracePt t="194306" x="3095625" y="3248025"/>
          <p14:tracePt t="194313" x="3100388" y="3248025"/>
          <p14:tracePt t="194320" x="3105150" y="3248025"/>
          <p14:tracePt t="194336" x="3124200" y="3248025"/>
          <p14:tracePt t="194353" x="3133725" y="3248025"/>
          <p14:tracePt t="194370" x="3157538" y="3243263"/>
          <p14:tracePt t="194386" x="3162300" y="3238500"/>
          <p14:tracePt t="194403" x="3195638" y="3224213"/>
          <p14:tracePt t="194420" x="3228975" y="3219450"/>
          <p14:tracePt t="194436" x="3257550" y="3214688"/>
          <p14:tracePt t="194453" x="3286125" y="3214688"/>
          <p14:tracePt t="194470" x="3328988" y="3214688"/>
          <p14:tracePt t="194486" x="3362325" y="3214688"/>
          <p14:tracePt t="194503" x="3395663" y="3214688"/>
          <p14:tracePt t="194520" x="3438525" y="3209925"/>
          <p14:tracePt t="194536" x="3462338" y="3209925"/>
          <p14:tracePt t="194553" x="3481388" y="3209925"/>
          <p14:tracePt t="194570" x="3505200" y="3205163"/>
          <p14:tracePt t="194586" x="3529013" y="3205163"/>
          <p14:tracePt t="194603" x="3543300" y="3205163"/>
          <p14:tracePt t="194620" x="3571875" y="3205163"/>
          <p14:tracePt t="194636" x="3595688" y="3200400"/>
          <p14:tracePt t="194653" x="3624263" y="3200400"/>
          <p14:tracePt t="194670" x="3657600" y="3200400"/>
          <p14:tracePt t="194686" x="3709988" y="3200400"/>
          <p14:tracePt t="194703" x="3733800" y="3200400"/>
          <p14:tracePt t="194720" x="3767138" y="3205163"/>
          <p14:tracePt t="194736" x="3781425" y="3205163"/>
          <p14:tracePt t="194753" x="3786188" y="3205163"/>
          <p14:tracePt t="194770" x="3795713" y="3205163"/>
          <p14:tracePt t="194803" x="3800475" y="3205163"/>
          <p14:tracePt t="194828" x="3805238" y="3205163"/>
          <p14:tracePt t="194892" x="3810000" y="3205163"/>
          <p14:tracePt t="194992" x="3814763" y="3205163"/>
          <p14:tracePt t="195057" x="3829050" y="3209925"/>
          <p14:tracePt t="195063" x="3843338" y="3209925"/>
          <p14:tracePt t="195071" x="3862388" y="3209925"/>
          <p14:tracePt t="195086" x="3952875" y="3209925"/>
          <p14:tracePt t="195103" x="4100513" y="3205163"/>
          <p14:tracePt t="195120" x="4300538" y="3205163"/>
          <p14:tracePt t="195136" x="4533900" y="3205163"/>
          <p14:tracePt t="195153" x="4881563" y="3209925"/>
          <p14:tracePt t="195169" x="5372100" y="3262313"/>
          <p14:tracePt t="195186" x="5629275" y="3290888"/>
          <p14:tracePt t="195203" x="5648325" y="3300413"/>
          <p14:tracePt t="195657" x="5657850" y="3300413"/>
          <p14:tracePt t="195664" x="5667375" y="3300413"/>
          <p14:tracePt t="195671" x="5672138" y="3295650"/>
          <p14:tracePt t="195686" x="5700713" y="3290888"/>
          <p14:tracePt t="195703" x="5729288" y="3276600"/>
          <p14:tracePt t="195719" x="5762625" y="3262313"/>
          <p14:tracePt t="195736" x="5815013" y="3238500"/>
          <p14:tracePt t="195753" x="5843588" y="3233738"/>
          <p14:tracePt t="195769" x="5853113" y="3224213"/>
          <p14:tracePt t="195786" x="5867400" y="3219450"/>
          <p14:tracePt t="195803" x="5872163" y="3219450"/>
          <p14:tracePt t="195836" x="5876925" y="3219450"/>
          <p14:tracePt t="195893" x="5881688" y="3219450"/>
          <p14:tracePt t="195915" x="5881688" y="3224213"/>
          <p14:tracePt t="195957" x="5886450" y="3224213"/>
          <p14:tracePt t="195964" x="5886450" y="3228975"/>
          <p14:tracePt t="195993" x="5891213" y="3228975"/>
          <p14:tracePt t="196029" x="5891213" y="3233738"/>
          <p14:tracePt t="196093" x="5891213" y="3238500"/>
          <p14:tracePt t="196129" x="5891213" y="3243263"/>
          <p14:tracePt t="196193" x="5891213" y="3248025"/>
          <p14:tracePt t="196443" x="5886450" y="3248025"/>
          <p14:tracePt t="196594" x="5881688" y="3248025"/>
          <p14:tracePt t="196652" x="5876925" y="3257550"/>
          <p14:tracePt t="196688" x="5872163" y="3257550"/>
          <p14:tracePt t="202899" x="5848350" y="3257550"/>
          <p14:tracePt t="202906" x="5800725" y="3257550"/>
          <p14:tracePt t="202917" x="5743575" y="3257550"/>
          <p14:tracePt t="202934" x="5629275" y="3248025"/>
          <p14:tracePt t="202950" x="5476875" y="3243263"/>
          <p14:tracePt t="202967" x="5376863" y="3243263"/>
          <p14:tracePt t="202983" x="5295900" y="3243263"/>
          <p14:tracePt t="203000" x="5205413" y="3243263"/>
          <p14:tracePt t="203017" x="5148263" y="3243263"/>
          <p14:tracePt t="203033" x="5062538" y="3243263"/>
          <p14:tracePt t="203050" x="4967288" y="3238500"/>
          <p14:tracePt t="203067" x="4919663" y="3233738"/>
          <p14:tracePt t="203083" x="4872038" y="3233738"/>
          <p14:tracePt t="203085" x="4838700" y="3228975"/>
          <p14:tracePt t="203100" x="4781550" y="3228975"/>
          <p14:tracePt t="203117" x="4729163" y="3224213"/>
          <p14:tracePt t="203133" x="4667250" y="3219450"/>
          <p14:tracePt t="203150" x="4576763" y="3209925"/>
          <p14:tracePt t="203167" x="4519613" y="3205163"/>
          <p14:tracePt t="203183" x="4486275" y="3205163"/>
          <p14:tracePt t="203200" x="4457700" y="3200400"/>
          <p14:tracePt t="203217" x="4452938" y="3200400"/>
          <p14:tracePt t="203250" x="4448175" y="3200400"/>
          <p14:tracePt t="203285" x="4452938" y="3195638"/>
          <p14:tracePt t="203292" x="4462463" y="3195638"/>
          <p14:tracePt t="203300" x="4467225" y="3195638"/>
          <p14:tracePt t="203317" x="4486275" y="3195638"/>
          <p14:tracePt t="203334" x="4500563" y="3195638"/>
          <p14:tracePt t="203350" x="4510088" y="3195638"/>
          <p14:tracePt t="203378" x="4567238" y="3209925"/>
          <p14:tracePt t="203392" x="4605338" y="3219450"/>
          <p14:tracePt t="203400" x="4629150" y="3214688"/>
          <p14:tracePt t="203417" x="4648200" y="3209925"/>
          <p14:tracePt t="203433" x="4833938" y="3205163"/>
          <p14:tracePt t="203450" x="4986338" y="3195638"/>
          <p14:tracePt t="203467" x="5086350" y="3190875"/>
          <p14:tracePt t="203483" x="5186363" y="3186113"/>
          <p14:tracePt t="203500" x="5295900" y="3181350"/>
          <p14:tracePt t="203517" x="5367338" y="3176588"/>
          <p14:tracePt t="203533" x="5419725" y="3167063"/>
          <p14:tracePt t="203550" x="5453063" y="3162300"/>
          <p14:tracePt t="203567" x="5457825" y="3162300"/>
          <p14:tracePt t="203600" x="5424488" y="3152775"/>
          <p14:tracePt t="203616" x="5286375" y="3138488"/>
          <p14:tracePt t="203633" x="5024438" y="3100388"/>
          <p14:tracePt t="203650" x="4324350" y="3076575"/>
          <p14:tracePt t="203667" x="3757613" y="3067050"/>
          <p14:tracePt t="203683" x="3200400" y="3067050"/>
          <p14:tracePt t="203700" x="2500313" y="3086100"/>
          <p14:tracePt t="203717" x="2228850" y="3124200"/>
          <p14:tracePt t="203733" x="2076450" y="3148013"/>
          <p14:tracePt t="203750" x="1971675" y="3171825"/>
          <p14:tracePt t="203766" x="1957388" y="3176588"/>
          <p14:tracePt t="203800" x="1957388" y="3181350"/>
          <p14:tracePt t="204150" x="1952625" y="3209925"/>
          <p14:tracePt t="204158" x="1947863" y="3262313"/>
          <p14:tracePt t="204166" x="1938338" y="3314700"/>
          <p14:tracePt t="204183" x="1928813" y="3400425"/>
          <p14:tracePt t="204200" x="1919288" y="3529013"/>
          <p14:tracePt t="204216" x="1914525" y="3595688"/>
          <p14:tracePt t="204233" x="1905000" y="3648075"/>
          <p14:tracePt t="204250" x="1905000" y="3695700"/>
          <p14:tracePt t="204266" x="1905000" y="3709988"/>
          <p14:tracePt t="204283" x="1905000" y="3714750"/>
          <p14:tracePt t="204300" x="1905000" y="3719513"/>
          <p14:tracePt t="204364" x="1905000" y="3724275"/>
          <p14:tracePt t="204400" x="1905000" y="3729038"/>
          <p14:tracePt t="204457" x="1900238" y="3733800"/>
          <p14:tracePt t="204485" x="1900238" y="3738563"/>
          <p14:tracePt t="204507" x="1900238" y="3743325"/>
          <p14:tracePt t="204528" x="1895475" y="3743325"/>
          <p14:tracePt t="204550" x="1895475" y="3748088"/>
          <p14:tracePt t="204564" x="1890713" y="3748088"/>
          <p14:tracePt t="204585" x="1885950" y="3748088"/>
          <p14:tracePt t="204593" x="1885950" y="3752850"/>
          <p14:tracePt t="204600" x="1876425" y="3752850"/>
          <p14:tracePt t="204616" x="1871663" y="3752850"/>
          <p14:tracePt t="204633" x="1866900" y="3752850"/>
          <p14:tracePt t="204650" x="1857375" y="3752850"/>
          <p14:tracePt t="204666" x="1847850" y="3752850"/>
          <p14:tracePt t="204683" x="1843088" y="3748088"/>
          <p14:tracePt t="204700" x="1819275" y="3743325"/>
          <p14:tracePt t="204716" x="1809750" y="3738563"/>
          <p14:tracePt t="204733" x="1800225" y="3738563"/>
          <p14:tracePt t="204750" x="1776413" y="3738563"/>
          <p14:tracePt t="204766" x="1762125" y="3738563"/>
          <p14:tracePt t="204783" x="1752600" y="3738563"/>
          <p14:tracePt t="204800" x="1733550" y="3738563"/>
          <p14:tracePt t="204816" x="1714500" y="3743325"/>
          <p14:tracePt t="204833" x="1704975" y="3743325"/>
          <p14:tracePt t="204850" x="1690688" y="3743325"/>
          <p14:tracePt t="204866" x="1685925" y="3743325"/>
          <p14:tracePt t="204883" x="1681163" y="3748088"/>
          <p14:tracePt t="204900" x="1676400" y="3748088"/>
          <p14:tracePt t="204916" x="1671638" y="3748088"/>
          <p14:tracePt t="204950" x="1662113" y="3752850"/>
          <p14:tracePt t="204966" x="1652588" y="3752850"/>
          <p14:tracePt t="205000" x="1643063" y="3752850"/>
          <p14:tracePt t="205016" x="1638300" y="3752850"/>
          <p14:tracePt t="205033" x="1628775" y="3752850"/>
          <p14:tracePt t="205050" x="1624013" y="3757613"/>
          <p14:tracePt t="205066" x="1609725" y="3762375"/>
          <p14:tracePt t="205083" x="1600200" y="3767138"/>
          <p14:tracePt t="205099" x="1585913" y="3771900"/>
          <p14:tracePt t="205116" x="1562100" y="3776663"/>
          <p14:tracePt t="205133" x="1552575" y="3781425"/>
          <p14:tracePt t="205150" x="1533525" y="3786188"/>
          <p14:tracePt t="205186" x="1528763" y="3786188"/>
          <p14:tracePt t="205258" x="1538288" y="3786188"/>
          <p14:tracePt t="205300" x="1585913" y="3748088"/>
          <p14:tracePt t="205308" x="1604963" y="3738563"/>
          <p14:tracePt t="205316" x="1619250" y="3733800"/>
          <p14:tracePt t="205333" x="1657350" y="3729038"/>
          <p14:tracePt t="205349" x="1690688" y="3724275"/>
          <p14:tracePt t="205366" x="1743075" y="3719513"/>
          <p14:tracePt t="205383" x="1785938" y="3719513"/>
          <p14:tracePt t="205399" x="1828800" y="3719513"/>
          <p14:tracePt t="205416" x="1871663" y="3719513"/>
          <p14:tracePt t="205433" x="1890713" y="3719513"/>
          <p14:tracePt t="205449" x="1895475" y="3719513"/>
          <p14:tracePt t="205466" x="1900238" y="3719513"/>
          <p14:tracePt t="205501" x="1905000" y="3719513"/>
          <p14:tracePt t="205550" x="1909763" y="3719513"/>
          <p14:tracePt t="205565" x="1909763" y="3724275"/>
          <p14:tracePt t="205594" x="1909763" y="3729038"/>
          <p14:tracePt t="205637" x="1909763" y="3733800"/>
          <p14:tracePt t="205672" x="1909763" y="3738563"/>
          <p14:tracePt t="205808" x="1919288" y="3738563"/>
          <p14:tracePt t="205815" x="1924050" y="3733800"/>
          <p14:tracePt t="205822" x="1933575" y="3733800"/>
          <p14:tracePt t="205832" x="1943100" y="3733800"/>
          <p14:tracePt t="205849" x="1962150" y="3733800"/>
          <p14:tracePt t="205866" x="1995488" y="3738563"/>
          <p14:tracePt t="205882" x="2009775" y="3738563"/>
          <p14:tracePt t="205899" x="2024063" y="3738563"/>
          <p14:tracePt t="205916" x="2043113" y="3738563"/>
          <p14:tracePt t="205932" x="2052638" y="3738563"/>
          <p14:tracePt t="205949" x="2062163" y="3738563"/>
          <p14:tracePt t="205966" x="2076450" y="3738563"/>
          <p14:tracePt t="205982" x="2090738" y="3738563"/>
          <p14:tracePt t="205999" x="2095500" y="3738563"/>
          <p14:tracePt t="206016" x="2105025" y="3738563"/>
          <p14:tracePt t="206051" x="2109788" y="3738563"/>
          <p14:tracePt t="206108" x="2119313" y="3738563"/>
          <p14:tracePt t="206173" x="2124075" y="3738563"/>
          <p14:tracePt t="206208" x="2124075" y="3743325"/>
          <p14:tracePt t="207016" x="2128838" y="3743325"/>
          <p14:tracePt t="207074" x="2133600" y="3743325"/>
          <p14:tracePt t="207168" x="2133600" y="3748088"/>
          <p14:tracePt t="207202" x="2133600" y="3752850"/>
          <p14:tracePt t="207503" x="2128838" y="3752850"/>
          <p14:tracePt t="207574" x="2124075" y="3752850"/>
          <p14:tracePt t="207596" x="2124075" y="3748088"/>
          <p14:tracePt t="207624" x="2114550" y="3748088"/>
          <p14:tracePt t="207688" x="2109788" y="3748088"/>
          <p14:tracePt t="207732" x="2105025" y="3748088"/>
          <p14:tracePt t="207760" x="2100263" y="3748088"/>
          <p14:tracePt t="207774" x="2095500" y="3748088"/>
          <p14:tracePt t="207803" x="2090738" y="3743325"/>
          <p14:tracePt t="207817" x="2085975" y="3743325"/>
          <p14:tracePt t="207824" x="2081213" y="3738563"/>
          <p14:tracePt t="207839" x="2076450" y="3733800"/>
          <p14:tracePt t="207848" x="2071688" y="3733800"/>
          <p14:tracePt t="207865" x="2066925" y="3729038"/>
          <p14:tracePt t="207882" x="2057400" y="3729038"/>
          <p14:tracePt t="207898" x="2052638" y="3729038"/>
          <p14:tracePt t="207915" x="2047875" y="3729038"/>
          <p14:tracePt t="207932" x="2043113" y="3724275"/>
          <p14:tracePt t="207965" x="2038350" y="3724275"/>
          <p14:tracePt t="207982" x="2033588" y="3719513"/>
          <p14:tracePt t="208015" x="2028825" y="3719513"/>
          <p14:tracePt t="208060" x="2024063" y="3719513"/>
          <p14:tracePt t="208232" x="2028825" y="3719513"/>
          <p14:tracePt t="208246" x="2033588" y="3724275"/>
          <p14:tracePt t="208268" x="2038350" y="3724275"/>
          <p14:tracePt t="208289" x="2038350" y="3729038"/>
          <p14:tracePt t="208325" x="2043113" y="3729038"/>
          <p14:tracePt t="208368" x="2043113" y="3733800"/>
          <p14:tracePt t="208404" x="2043113" y="3738563"/>
          <p14:tracePt t="208432" x="2047875" y="3738563"/>
          <p14:tracePt t="208439" x="2047875" y="3743325"/>
          <p14:tracePt t="208683" x="2052638" y="3743325"/>
          <p14:tracePt t="208940" x="2052638" y="3748088"/>
          <p14:tracePt t="208968" x="2057400" y="3748088"/>
          <p14:tracePt t="209262" x="2057400" y="3743325"/>
          <p14:tracePt t="209312" x="2057400" y="3738563"/>
          <p14:tracePt t="209377" x="2057400" y="3733800"/>
          <p14:tracePt t="209498" x="2057400" y="3729038"/>
          <p14:tracePt t="209648" x="2052638" y="3729038"/>
          <p14:tracePt t="209698" x="2052638" y="3724275"/>
          <p14:tracePt t="209777" x="2052638" y="3719513"/>
          <p14:tracePt t="211858" x="2052638" y="3714750"/>
          <p14:tracePt t="211929" x="2057400" y="3714750"/>
          <p14:tracePt t="212129" x="2057400" y="3709988"/>
          <p14:tracePt t="212172" x="2057400" y="3705225"/>
          <p14:tracePt t="212208" x="2052638" y="3705225"/>
          <p14:tracePt t="212279" x="2052638" y="3700463"/>
          <p14:tracePt t="212408" x="2057400" y="3700463"/>
          <p14:tracePt t="212444" x="2062163" y="3700463"/>
          <p14:tracePt t="215397" x="2090738" y="3690938"/>
          <p14:tracePt t="215404" x="2143125" y="3676650"/>
          <p14:tracePt t="215413" x="2214563" y="3662363"/>
          <p14:tracePt t="215429" x="2343150" y="3643313"/>
          <p14:tracePt t="215446" x="2500313" y="3624263"/>
          <p14:tracePt t="215463" x="2600325" y="3595688"/>
          <p14:tracePt t="215479" x="2671763" y="3586163"/>
          <p14:tracePt t="215496" x="2733675" y="3576638"/>
          <p14:tracePt t="215513" x="2747963" y="3571875"/>
          <p14:tracePt t="215529" x="2752725" y="3571875"/>
          <p14:tracePt t="215546" x="2757488" y="3567113"/>
          <p14:tracePt t="215590" x="2762250" y="3567113"/>
          <p14:tracePt t="215632" x="2762250" y="3562350"/>
          <p14:tracePt t="215640" x="2762250" y="3557588"/>
          <p14:tracePt t="215668" x="2786063" y="3524250"/>
          <p14:tracePt t="215675" x="2814638" y="3500438"/>
          <p14:tracePt t="215682" x="2852738" y="3481388"/>
          <p14:tracePt t="215696" x="2895600" y="3467100"/>
          <p14:tracePt t="215713" x="3009900" y="3429000"/>
          <p14:tracePt t="215729" x="3109913" y="3400425"/>
          <p14:tracePt t="215746" x="3205163" y="3386138"/>
          <p14:tracePt t="215762" x="3333750" y="3371850"/>
          <p14:tracePt t="215780" x="3443288" y="3357563"/>
          <p14:tracePt t="215796" x="3557588" y="3352800"/>
          <p14:tracePt t="215813" x="3729038" y="3338513"/>
          <p14:tracePt t="215829" x="3810000" y="3333750"/>
          <p14:tracePt t="215846" x="3876675" y="3333750"/>
          <p14:tracePt t="215862" x="3910013" y="3338513"/>
          <p14:tracePt t="215879" x="3914775" y="3338513"/>
          <p14:tracePt t="215896" x="3919538" y="3343275"/>
          <p14:tracePt t="215929" x="3924300" y="3343275"/>
          <p14:tracePt t="215961" x="3924300" y="3348038"/>
          <p14:tracePt t="215997" x="3924300" y="3352800"/>
          <p14:tracePt t="216011" x="3924300" y="3357563"/>
          <p14:tracePt t="216033" x="3929063" y="3362325"/>
          <p14:tracePt t="216040" x="3929063" y="3367088"/>
          <p14:tracePt t="216048" x="3929063" y="3371850"/>
          <p14:tracePt t="216062" x="3938588" y="3381375"/>
          <p14:tracePt t="216079" x="3948113" y="3390900"/>
          <p14:tracePt t="216096" x="3952875" y="3395663"/>
          <p14:tracePt t="216112" x="3971925" y="3414713"/>
          <p14:tracePt t="216129" x="3976688" y="3419475"/>
          <p14:tracePt t="216146" x="3981450" y="3424238"/>
          <p14:tracePt t="216162" x="3990975" y="3429000"/>
          <p14:tracePt t="216179" x="3990975" y="3433763"/>
          <p14:tracePt t="216196" x="3990975" y="3438525"/>
          <p14:tracePt t="216212" x="3995738" y="3443288"/>
          <p14:tracePt t="216229" x="4000500" y="3443288"/>
          <p14:tracePt t="216246" x="4005263" y="3443288"/>
          <p14:tracePt t="216262" x="4014788" y="3452813"/>
          <p14:tracePt t="216279" x="4019550" y="3452813"/>
          <p14:tracePt t="216296" x="4029075" y="3452813"/>
          <p14:tracePt t="216312" x="4033838" y="3457575"/>
          <p14:tracePt t="216329" x="4038600" y="3457575"/>
          <p14:tracePt t="216346" x="4048125" y="3457575"/>
          <p14:tracePt t="216362" x="4057650" y="3462338"/>
          <p14:tracePt t="216379" x="4062413" y="3462338"/>
          <p14:tracePt t="216396" x="4067175" y="3462338"/>
          <p14:tracePt t="216412" x="4071938" y="3471863"/>
          <p14:tracePt t="216447" x="4076700" y="3471863"/>
          <p14:tracePt t="216462" x="4081463" y="3471863"/>
          <p14:tracePt t="216479" x="4086225" y="3471863"/>
          <p14:tracePt t="216495" x="4090988" y="3471863"/>
          <p14:tracePt t="216519" x="4095750" y="3471863"/>
          <p14:tracePt t="216583" x="4100513" y="3471863"/>
          <p14:tracePt t="216612" x="4105275" y="3471863"/>
          <p14:tracePt t="216648" x="4110038" y="3471863"/>
          <p14:tracePt t="216727" x="4114800" y="3471863"/>
          <p14:tracePt t="216733" x="4114800" y="3476625"/>
          <p14:tracePt t="216769" x="4119563" y="3476625"/>
          <p14:tracePt t="221681" x="4071938" y="3486150"/>
          <p14:tracePt t="221688" x="3990975" y="3505200"/>
          <p14:tracePt t="221695" x="3871913" y="3543300"/>
          <p14:tracePt t="221710" x="3581400" y="3614738"/>
          <p14:tracePt t="221727" x="3267075" y="3671888"/>
          <p14:tracePt t="221744" x="2962275" y="3724275"/>
          <p14:tracePt t="221760" x="2609850" y="3762375"/>
          <p14:tracePt t="221777" x="2438400" y="3786188"/>
          <p14:tracePt t="221794" x="2247900" y="3805238"/>
          <p14:tracePt t="221810" x="2009775" y="3824288"/>
          <p14:tracePt t="221827" x="1824038" y="3848100"/>
          <p14:tracePt t="221844" x="1704975" y="3857625"/>
          <p14:tracePt t="221861" x="1538288" y="3867150"/>
          <p14:tracePt t="221877" x="1476375" y="3871913"/>
          <p14:tracePt t="221894" x="1433513" y="3871913"/>
          <p14:tracePt t="221910" x="1414463" y="3871913"/>
          <p14:tracePt t="221944" x="1409700" y="3871913"/>
          <p14:tracePt t="221996" x="1409700" y="3867150"/>
          <p14:tracePt t="222003" x="1414463" y="3867150"/>
          <p14:tracePt t="222017" x="1419225" y="3862388"/>
          <p14:tracePt t="222027" x="1419225" y="3857625"/>
          <p14:tracePt t="222044" x="1433513" y="3857625"/>
          <p14:tracePt t="222060" x="1447800" y="3852863"/>
          <p14:tracePt t="222077" x="1462088" y="3852863"/>
          <p14:tracePt t="222094" x="1471613" y="3852863"/>
          <p14:tracePt t="222110" x="1490663" y="3852863"/>
          <p14:tracePt t="222127" x="1500188" y="3857625"/>
          <p14:tracePt t="222160" x="1562100" y="3862388"/>
          <p14:tracePt t="222177" x="1600200" y="3852863"/>
          <p14:tracePt t="222194" x="1662113" y="3838575"/>
          <p14:tracePt t="222210" x="1776413" y="3795713"/>
          <p14:tracePt t="222227" x="1838325" y="3771900"/>
          <p14:tracePt t="222244" x="1881188" y="3752850"/>
          <p14:tracePt t="222260" x="1947863" y="3724275"/>
          <p14:tracePt t="222277" x="1976438" y="3709988"/>
          <p14:tracePt t="222294" x="2009775" y="3700463"/>
          <p14:tracePt t="222310" x="2033588" y="3695700"/>
          <p14:tracePt t="222327" x="2043113" y="3695700"/>
          <p14:tracePt t="222344" x="2047875" y="3695700"/>
          <p14:tracePt t="222360" x="2052638" y="3695700"/>
          <p14:tracePt t="222468" x="2052638" y="3700463"/>
          <p14:tracePt t="222503" x="2052638" y="3705225"/>
          <p14:tracePt t="222532" x="2052638" y="3709988"/>
          <p14:tracePt t="222575" x="2052638" y="3714750"/>
          <p14:tracePt t="222603" x="2052638" y="3719513"/>
          <p14:tracePt t="222675" x="2052638" y="3724275"/>
          <p14:tracePt t="222761" x="2047875" y="3724275"/>
          <p14:tracePt t="222861" x="2047875" y="3729038"/>
          <p14:tracePt t="222897" x="2047875" y="3733800"/>
          <p14:tracePt t="222933" x="2047875" y="3738563"/>
          <p14:tracePt t="223019" x="2047875" y="3743325"/>
          <p14:tracePt t="223125" x="2047875" y="3748088"/>
          <p14:tracePt t="223190" x="2047875" y="3752850"/>
          <p14:tracePt t="223197" x="2057400" y="3757613"/>
          <p14:tracePt t="223204" x="2071688" y="3757613"/>
          <p14:tracePt t="223225" x="2128838" y="3771900"/>
          <p14:tracePt t="223233" x="2152650" y="3776663"/>
          <p14:tracePt t="223243" x="2176463" y="3776663"/>
          <p14:tracePt t="223260" x="2247900" y="3781425"/>
          <p14:tracePt t="223277" x="2343150" y="3790950"/>
          <p14:tracePt t="223293" x="2371725" y="3790950"/>
          <p14:tracePt t="223310" x="2490788" y="3790950"/>
          <p14:tracePt t="223327" x="2586038" y="3786188"/>
          <p14:tracePt t="223343" x="2638425" y="3781425"/>
          <p14:tracePt t="223360" x="2686050" y="3781425"/>
          <p14:tracePt t="223377" x="2757488" y="3762375"/>
          <p14:tracePt t="223393" x="2814638" y="3752850"/>
          <p14:tracePt t="223410" x="2871788" y="3748088"/>
          <p14:tracePt t="223427" x="2947988" y="3733800"/>
          <p14:tracePt t="223443" x="2990850" y="3729038"/>
          <p14:tracePt t="223460" x="3024188" y="3729038"/>
          <p14:tracePt t="223476" x="3057525" y="3729038"/>
          <p14:tracePt t="223493" x="3062288" y="3719513"/>
          <p14:tracePt t="223510" x="3067050" y="3719513"/>
          <p14:tracePt t="223526" x="3071813" y="3719513"/>
          <p14:tracePt t="223576" x="3076575" y="3719513"/>
          <p14:tracePt t="223605" x="3081338" y="3719513"/>
          <p14:tracePt t="223641" x="3076575" y="3719513"/>
          <p14:tracePt t="223662" x="2990850" y="3709988"/>
          <p14:tracePt t="223676" x="2924175" y="3705225"/>
          <p14:tracePt t="223683" x="2890838" y="3700463"/>
          <p14:tracePt t="223693" x="2847975" y="3690938"/>
          <p14:tracePt t="223710" x="2762250" y="3671888"/>
          <p14:tracePt t="223726" x="2643188" y="3643313"/>
          <p14:tracePt t="223743" x="2557463" y="3629025"/>
          <p14:tracePt t="223760" x="2462213" y="3614738"/>
          <p14:tracePt t="223777" x="2366963" y="3609975"/>
          <p14:tracePt t="223793" x="2319338" y="3614738"/>
          <p14:tracePt t="223810" x="2276475" y="3629025"/>
          <p14:tracePt t="223827" x="2228850" y="3633788"/>
          <p14:tracePt t="223843" x="2190750" y="3643313"/>
          <p14:tracePt t="223860" x="2166938" y="3648075"/>
          <p14:tracePt t="223876" x="2143125" y="3648075"/>
          <p14:tracePt t="223893" x="2133600" y="3648075"/>
          <p14:tracePt t="223926" x="2128838" y="3648075"/>
          <p14:tracePt t="223984" x="2133600" y="3648075"/>
          <p14:tracePt t="223991" x="2143125" y="3643313"/>
          <p14:tracePt t="224012" x="2176463" y="3633788"/>
          <p14:tracePt t="224020" x="2205038" y="3629025"/>
          <p14:tracePt t="224027" x="2252663" y="3609975"/>
          <p14:tracePt t="224043" x="2438400" y="3571875"/>
          <p14:tracePt t="224060" x="2633663" y="3557588"/>
          <p14:tracePt t="224076" x="2924175" y="3543300"/>
          <p14:tracePt t="224093" x="3057525" y="3543300"/>
          <p14:tracePt t="224110" x="3152775" y="3543300"/>
          <p14:tracePt t="224126" x="3233738" y="3552825"/>
          <p14:tracePt t="224143" x="3252788" y="3552825"/>
          <p14:tracePt t="224160" x="3257550" y="3552825"/>
          <p14:tracePt t="224176" x="3262313" y="3552825"/>
          <p14:tracePt t="224193" x="3262313" y="3557588"/>
          <p14:tracePt t="224226" x="3262313" y="3562350"/>
          <p14:tracePt t="224248" x="3262313" y="3567113"/>
          <p14:tracePt t="224270" x="3262313" y="3571875"/>
          <p14:tracePt t="224298" x="3262313" y="3576638"/>
          <p14:tracePt t="224312" x="3262313" y="3581400"/>
          <p14:tracePt t="224319" x="3262313" y="3586163"/>
          <p14:tracePt t="224334" x="3262313" y="3590925"/>
          <p14:tracePt t="224355" x="3262313" y="3595688"/>
          <p14:tracePt t="224370" x="3262313" y="3600450"/>
          <p14:tracePt t="224384" x="3262313" y="3605213"/>
          <p14:tracePt t="224393" x="3262313" y="3609975"/>
          <p14:tracePt t="224410" x="3262313" y="3614738"/>
          <p14:tracePt t="224427" x="3262313" y="3624263"/>
          <p14:tracePt t="224448" x="3262313" y="3629025"/>
          <p14:tracePt t="224459" x="3262313" y="3633788"/>
          <p14:tracePt t="224476" x="3262313" y="3638550"/>
          <p14:tracePt t="224493" x="3252788" y="3643313"/>
          <p14:tracePt t="224509" x="3248025" y="3648075"/>
          <p14:tracePt t="224606" x="3248025" y="3652838"/>
          <p14:tracePt t="224613" x="3262313" y="3657600"/>
          <p14:tracePt t="224620" x="3276600" y="3662363"/>
          <p14:tracePt t="224628" x="3305175" y="3676650"/>
          <p14:tracePt t="224643" x="3352800" y="3686175"/>
          <p14:tracePt t="224659" x="3400425" y="3705225"/>
          <p14:tracePt t="224676" x="3457575" y="3729038"/>
          <p14:tracePt t="224693" x="3538538" y="3752850"/>
          <p14:tracePt t="224709" x="3581400" y="3767138"/>
          <p14:tracePt t="224726" x="3605213" y="3771900"/>
          <p14:tracePt t="224743" x="3614738" y="3776663"/>
          <p14:tracePt t="224759" x="3619500" y="3776663"/>
          <p14:tracePt t="224776" x="3624263" y="3776663"/>
          <p14:tracePt t="224809" x="3629025" y="3776663"/>
          <p14:tracePt t="224834" x="3633788" y="3776663"/>
          <p14:tracePt t="224870" x="3638550" y="3776663"/>
          <p14:tracePt t="224949" x="3643313" y="3776663"/>
          <p14:tracePt t="225564" x="3648075" y="3771900"/>
          <p14:tracePt t="225571" x="3657600" y="3762375"/>
          <p14:tracePt t="225578" x="3671888" y="3752850"/>
          <p14:tracePt t="225593" x="3695700" y="3729038"/>
          <p14:tracePt t="225609" x="3733800" y="3695700"/>
          <p14:tracePt t="225626" x="3762375" y="3676650"/>
          <p14:tracePt t="225642" x="3786188" y="3648075"/>
          <p14:tracePt t="225659" x="3795713" y="3643313"/>
          <p14:tracePt t="225692" x="3800475" y="3638550"/>
          <p14:tracePt t="225822" x="3795713" y="3638550"/>
          <p14:tracePt t="225828" x="3786188" y="3638550"/>
          <p14:tracePt t="225843" x="3781425" y="3643313"/>
          <p14:tracePt t="225850" x="3776663" y="3643313"/>
          <p14:tracePt t="225859" x="3771900" y="3643313"/>
          <p14:tracePt t="225876" x="3767138" y="3648075"/>
          <p14:tracePt t="225893" x="3752850" y="3648075"/>
          <p14:tracePt t="225909" x="3748088" y="3648075"/>
          <p14:tracePt t="225926" x="3743325" y="3648075"/>
          <p14:tracePt t="225942" x="3738563" y="3648075"/>
          <p14:tracePt t="225959" x="3729038" y="3648075"/>
          <p14:tracePt t="225976" x="3724275" y="3648075"/>
          <p14:tracePt t="225992" x="3719513" y="3648075"/>
          <p14:tracePt t="226009" x="3709988" y="3648075"/>
          <p14:tracePt t="226042" x="3705225" y="3643313"/>
          <p14:tracePt t="226076" x="3700463" y="3638550"/>
          <p14:tracePt t="226092" x="3700463" y="3629025"/>
          <p14:tracePt t="226109" x="3700463" y="3624263"/>
          <p14:tracePt t="226142" x="3700463" y="3614738"/>
          <p14:tracePt t="226159" x="3700463" y="3609975"/>
          <p14:tracePt t="226192" x="3705225" y="3605213"/>
          <p14:tracePt t="226209" x="3705225" y="3600450"/>
          <p14:tracePt t="226226" x="3705225" y="3595688"/>
          <p14:tracePt t="226243" x="3714750" y="3590925"/>
          <p14:tracePt t="226259" x="3719513" y="3590925"/>
          <p14:tracePt t="226276" x="3729038" y="3586163"/>
          <p14:tracePt t="226292" x="3733800" y="3586163"/>
          <p14:tracePt t="226309" x="3743325" y="3586163"/>
          <p14:tracePt t="226326" x="3748088" y="3586163"/>
          <p14:tracePt t="226342" x="3762375" y="3586163"/>
          <p14:tracePt t="226359" x="3776663" y="3586163"/>
          <p14:tracePt t="226376" x="3795713" y="3581400"/>
          <p14:tracePt t="226392" x="3810000" y="3576638"/>
          <p14:tracePt t="226409" x="3829050" y="3567113"/>
          <p14:tracePt t="226426" x="3848100" y="3557588"/>
          <p14:tracePt t="226442" x="3871913" y="3548063"/>
          <p14:tracePt t="226459" x="3890963" y="3543300"/>
          <p14:tracePt t="226476" x="3905250" y="3538538"/>
          <p14:tracePt t="226492" x="3910013" y="3538538"/>
          <p14:tracePt t="226509" x="3919538" y="3533775"/>
          <p14:tracePt t="226526" x="3929063" y="3533775"/>
          <p14:tracePt t="226542" x="3938588" y="3533775"/>
          <p14:tracePt t="226559" x="3943350" y="3529013"/>
          <p14:tracePt t="226575" x="3957638" y="3529013"/>
          <p14:tracePt t="226592" x="3967163" y="3529013"/>
          <p14:tracePt t="226609" x="3976688" y="3519488"/>
          <p14:tracePt t="226625" x="3986213" y="3514725"/>
          <p14:tracePt t="226642" x="3995738" y="3509963"/>
          <p14:tracePt t="226659" x="4010025" y="3500438"/>
          <p14:tracePt t="226675" x="4024313" y="3495675"/>
          <p14:tracePt t="226692" x="4033838" y="3490913"/>
          <p14:tracePt t="226709" x="4038600" y="3481388"/>
          <p14:tracePt t="226725" x="4048125" y="3481388"/>
          <p14:tracePt t="226742" x="4052888" y="3481388"/>
          <p14:tracePt t="226775" x="4057650" y="3481388"/>
          <p14:tracePt t="226815" x="4062413" y="3481388"/>
          <p14:tracePt t="226851" x="4067175" y="3481388"/>
          <p14:tracePt t="229204" x="4062413" y="3481388"/>
          <p14:tracePt t="229211" x="4057650" y="3481388"/>
          <p14:tracePt t="229224" x="4048125" y="3481388"/>
          <p14:tracePt t="229241" x="4033838" y="3486150"/>
          <p14:tracePt t="229258" x="4005263" y="3495675"/>
          <p14:tracePt t="229275" x="3905250" y="3514725"/>
          <p14:tracePt t="229291" x="3829050" y="3538538"/>
          <p14:tracePt t="229308" x="3719513" y="3567113"/>
          <p14:tracePt t="229325" x="3571875" y="3600450"/>
          <p14:tracePt t="229341" x="3509963" y="3614738"/>
          <p14:tracePt t="229358" x="3471863" y="3619500"/>
          <p14:tracePt t="229375" x="3448050" y="3624263"/>
          <p14:tracePt t="229475" x="3452813" y="3619500"/>
          <p14:tracePt t="229482" x="3457575" y="3619500"/>
          <p14:tracePt t="229491" x="3467100" y="3614738"/>
          <p14:tracePt t="229508" x="3476625" y="3614738"/>
          <p14:tracePt t="229525" x="3500438" y="3600450"/>
          <p14:tracePt t="229558" x="3567113" y="3581400"/>
          <p14:tracePt t="229575" x="3671888" y="3548063"/>
          <p14:tracePt t="229591" x="3738563" y="3524250"/>
          <p14:tracePt t="229608" x="3800475" y="3500438"/>
          <p14:tracePt t="229625" x="3895725" y="3476625"/>
          <p14:tracePt t="229641" x="3948113" y="3462338"/>
          <p14:tracePt t="229658" x="3986213" y="3452813"/>
          <p14:tracePt t="229675" x="4010025" y="3448050"/>
          <p14:tracePt t="229691" x="4019550" y="3448050"/>
          <p14:tracePt t="229725" x="4024313" y="3448050"/>
          <p14:tracePt t="234001" x="4019550" y="3457575"/>
          <p14:tracePt t="234008" x="4010025" y="3467100"/>
          <p14:tracePt t="234015" x="3990975" y="3490913"/>
          <p14:tracePt t="234023" x="3986213" y="3505200"/>
          <p14:tracePt t="234040" x="3967163" y="3533775"/>
          <p14:tracePt t="234056" x="3948113" y="3557588"/>
          <p14:tracePt t="234073" x="3943350" y="3571875"/>
          <p14:tracePt t="234090" x="3933825" y="3619500"/>
          <p14:tracePt t="234106" x="3933825" y="3638550"/>
          <p14:tracePt t="234108" x="3933825" y="3652838"/>
          <p14:tracePt t="234123" x="3948113" y="3667125"/>
          <p14:tracePt t="234140" x="3967163" y="3690938"/>
          <p14:tracePt t="234156" x="4005263" y="3714750"/>
          <p14:tracePt t="234173" x="4071938" y="3733800"/>
          <p14:tracePt t="234190" x="4119563" y="3752850"/>
          <p14:tracePt t="234206" x="4186238" y="3762375"/>
          <p14:tracePt t="234223" x="4267200" y="3781425"/>
          <p14:tracePt t="234240" x="4300538" y="3786188"/>
          <p14:tracePt t="234256" x="4319588" y="3786188"/>
          <p14:tracePt t="234273" x="4343400" y="3790950"/>
          <p14:tracePt t="234289" x="4348163" y="3790950"/>
          <p14:tracePt t="234337" x="4352925" y="3790950"/>
          <p14:tracePt t="234372" x="4357688" y="3790950"/>
          <p14:tracePt t="234394" x="4362450" y="3790950"/>
          <p14:tracePt t="234415" x="4367213" y="3790950"/>
          <p14:tracePt t="234436" x="4367213" y="3786188"/>
          <p14:tracePt t="234444" x="4371975" y="3786188"/>
          <p14:tracePt t="234458" x="4381500" y="3786188"/>
          <p14:tracePt t="234473" x="4395788" y="3776663"/>
          <p14:tracePt t="234489" x="4410075" y="3771900"/>
          <p14:tracePt t="234506" x="4424363" y="3771900"/>
          <p14:tracePt t="234523" x="4443413" y="3767138"/>
          <p14:tracePt t="234539" x="4462463" y="3762375"/>
          <p14:tracePt t="234556" x="4471988" y="3757613"/>
          <p14:tracePt t="234573" x="4476750" y="3757613"/>
          <p14:tracePt t="234589" x="4486275" y="3757613"/>
          <p14:tracePt t="234606" x="4491038" y="3757613"/>
          <p14:tracePt t="234639" x="4495800" y="3757613"/>
          <p14:tracePt t="234672" x="4500563" y="3757613"/>
          <p14:tracePt t="234694" x="4505325" y="3757613"/>
          <p14:tracePt t="234766" x="4510088" y="3757613"/>
          <p14:tracePt t="234794" x="4514850" y="3757613"/>
          <p14:tracePt t="238820" x="4505325" y="3743325"/>
          <p14:tracePt t="238826" x="4500563" y="3733800"/>
          <p14:tracePt t="238838" x="4491038" y="3729038"/>
          <p14:tracePt t="238855" x="4481513" y="3709988"/>
          <p14:tracePt t="238871" x="4467225" y="3700463"/>
          <p14:tracePt t="238888" x="4457700" y="3681413"/>
          <p14:tracePt t="238905" x="4429125" y="3662363"/>
          <p14:tracePt t="238921" x="4410075" y="3643313"/>
          <p14:tracePt t="238938" x="4386263" y="3619500"/>
          <p14:tracePt t="238955" x="4367213" y="3586163"/>
          <p14:tracePt t="238971" x="4357688" y="3562350"/>
          <p14:tracePt t="238988" x="4343400" y="3548063"/>
          <p14:tracePt t="239005" x="4333875" y="3533775"/>
          <p14:tracePt t="239038" x="4329113" y="3529013"/>
          <p14:tracePt t="239071" x="4329113" y="3524250"/>
          <p14:tracePt t="239088" x="4324350" y="3524250"/>
          <p14:tracePt t="239148" x="4324350" y="3519488"/>
          <p14:tracePt t="239198" x="4324350" y="3514725"/>
          <p14:tracePt t="239205" x="4324350" y="3509963"/>
          <p14:tracePt t="239212" x="4324350" y="3505200"/>
          <p14:tracePt t="239221" x="4319588" y="3505200"/>
          <p14:tracePt t="239238" x="4314825" y="3500438"/>
          <p14:tracePt t="239255" x="4286250" y="3476625"/>
          <p14:tracePt t="239271" x="4267200" y="3462338"/>
          <p14:tracePt t="239288" x="4252913" y="3457575"/>
          <p14:tracePt t="239305" x="4229100" y="3438525"/>
          <p14:tracePt t="239321" x="4219575" y="3438525"/>
          <p14:tracePt t="239338" x="4219575" y="3433763"/>
          <p14:tracePt t="239355" x="4210050" y="3433763"/>
          <p14:tracePt t="239388" x="4210050" y="3429000"/>
          <p14:tracePt t="239405" x="4205288" y="3429000"/>
          <p14:tracePt t="239441" x="4200525" y="3429000"/>
          <p14:tracePt t="247551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4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7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7182135" y="4626555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7" y="152400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2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226"/>
    </mc:Choice>
    <mc:Fallback xmlns="">
      <p:transition spd="slow" advTm="79226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A143039-4A48-47D6-A46C-5FA3E267FC9D}"/>
</file>

<file path=customXml/itemProps2.xml><?xml version="1.0" encoding="utf-8"?>
<ds:datastoreItem xmlns:ds="http://schemas.openxmlformats.org/officeDocument/2006/customXml" ds:itemID="{D1BD8454-1E87-4D55-9DAE-2612763F7876}"/>
</file>

<file path=customXml/itemProps3.xml><?xml version="1.0" encoding="utf-8"?>
<ds:datastoreItem xmlns:ds="http://schemas.openxmlformats.org/officeDocument/2006/customXml" ds:itemID="{F6985193-FDDA-46EC-A64D-0C67B73DCC46}"/>
</file>

<file path=docProps/app.xml><?xml version="1.0" encoding="utf-8"?>
<Properties xmlns="http://schemas.openxmlformats.org/officeDocument/2006/extended-properties" xmlns:vt="http://schemas.openxmlformats.org/officeDocument/2006/docPropsVTypes">
  <TotalTime>530</TotalTime>
  <Words>3566</Words>
  <Application>Microsoft Office PowerPoint</Application>
  <PresentationFormat>On-screen Show (16:9)</PresentationFormat>
  <Paragraphs>622</Paragraphs>
  <Slides>37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Alexandria</vt:lpstr>
      <vt:lpstr>Arial</vt:lpstr>
      <vt:lpstr>Calibri</vt:lpstr>
      <vt:lpstr>Georgia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 Estate Valuation – Part 2: Income Approach</dc:title>
  <dc:subject>PptxGenJS Presentation</dc:subject>
  <dc:creator>Dr. Emad Zaher</dc:creator>
  <cp:lastModifiedBy>STW</cp:lastModifiedBy>
  <cp:revision>22</cp:revision>
  <dcterms:created xsi:type="dcterms:W3CDTF">2026-07-01T13:31:41Z</dcterms:created>
  <dcterms:modified xsi:type="dcterms:W3CDTF">2026-07-09T19:32:59Z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