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D7596D-7543-6BEF-5C25-7FD6944C59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033978-FC97-5C8C-A375-5E747B72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BC4BA4-5478-4DE1-8FF3-93F51B3E712E}" type="datetimeFigureOut">
              <a:rPr lang="en-CA" smtClean="0"/>
              <a:t>2024-07-22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89D424-3F33-CA77-97CD-63F039CE97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C50851-62C2-2FB1-FC0D-59B34E28A1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BD392-CAAB-4948-9F12-1A0911D6586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93162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AFFA0BA-5D19-7A25-8184-6DF77BD8DE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A96246-D0CF-D50F-A327-E7748B5D08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5376B6-E4BD-3954-F3E3-0FE6159486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0BC4BA4-5478-4DE1-8FF3-93F51B3E712E}" type="datetimeFigureOut">
              <a:rPr lang="en-CA" smtClean="0"/>
              <a:t>2024-07-22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1639E-516A-C310-B8B0-8377CC14032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FB0245-7A5E-2954-3706-AC9DD3941C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11BD392-CAAB-4948-9F12-1A0911D6586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39016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1B8A10-72B7-A114-6A3C-ED477CD1C4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D3903B-5F4E-0499-352F-09B9FB2337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14326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36CB6A-638C-2BDD-5BD3-11E5100E1A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C51A2-0F69-C2F5-4E38-A76A23D654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8507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E9B33C-E163-EA44-2CB3-A2A6572A53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A54B75-8133-92D3-6261-9893DB51DC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10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4C29DA-1707-E5AC-0E63-855EFEDC0F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F6470-42C7-5986-A059-281CBCCBE3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474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D1F45C-ECB6-77AC-2F93-20D3A2E40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60A15B3-5BD4-864E-79AD-F77587ED4A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650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A48E47-F370-7005-C472-4FEBE32FA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0B30FA-4472-6CEE-5B8E-8FC245E5C8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91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9BC539-5438-A64B-0C64-5D28B9632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ED6AD6-56B6-18D0-5CA7-A61831DA8A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592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574B25-7C3F-8C10-4984-EFDC9667B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F722B7-18B3-5EDD-B602-7A5B10FDF2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79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76BF93-3353-12B7-94E3-0DBA4484B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370CFD-DF08-99CA-E018-F08E840B10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59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24FDA1-15F9-3A28-3CC7-BD438FCC7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E7F827-8C80-69B3-D966-07EA5248D4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036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83E76E-C48C-52E8-74F2-1E80A66CA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6AB692-E2AD-AC35-FAA8-C868B4F3EB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79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305B51-F388-3529-86B7-FC6CE0ACD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219B287-FB34-9A9F-CFCB-D51839A7A0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635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9E2354-505F-1B03-F9FA-AA0A60CAB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8F2E5B-9143-2DA1-02AE-B83BF5C369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55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88EB21-C6EC-DE16-2CEF-DBEF0D4B8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2EA356-E9DF-15C8-5526-CB5EBCE650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8074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1E815A-EE40-FF18-B21F-DFAF29035E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16FA18-BDE5-BFDD-C7E7-792DBAEEA8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178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40539C-FB9B-7DB1-6E52-2F973B411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960148-E208-BBD4-413F-B3BD7CFF6B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87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9C374F-271B-8BC7-0CA2-06235FD4B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A74D6B9-98F2-06E2-2C9B-627390AAD1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8206CE-CAA5-C68C-C005-DF624EF29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9EF6C8-A6DC-C147-E64B-FE21142792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402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941C39-E824-94BE-60A8-8F6176F0D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35B0AE-2EC9-4C5F-E21C-6917A27515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9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0825A1-DC79-46D6-9FEE-8BD011CE2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C49D85-A4D9-9AE0-CEEF-5125F38284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85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A33B5E-31A4-A517-BA07-B64EA2F4B8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314192-8162-6AD3-02E8-3F07436A68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80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D89EC0-84BB-5CFD-8808-06D9519E4E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828FB8-D683-3C62-C158-F4810E6A82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44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104DE1-3088-AFAC-5E6F-0713FB1AC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F2778B-8343-E392-9518-E281F4175F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3393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EBE3EB-85C4-9AA0-28B0-7EB84527A1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0DCEDD-6B84-967B-6D15-449E620156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48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92D078-266F-9069-AA7F-A028E24379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1B083E-68C2-1783-533F-859EDDF7E8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569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020191-C150-AC17-24BC-38E48BF71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6FB6E7-593E-2C6A-D0C9-E1599CF6D9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859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DE12F7-06AB-748C-231C-F5AF9A8A85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A5082C-2A7D-125D-ECAF-854B57C2A3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960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9423F0-C945-854C-F51B-85A71EF453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8B3052-9DFC-85B6-A9C8-70E44B9613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30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CD648C-FB4E-4808-5D2E-34B79ED458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605621-5AE0-3324-9169-E617FAEF04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31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FD1BDE-A249-C25B-904C-DF1585F0B4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363BE7-9B6F-2207-6F7A-6FE4A005F9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01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FA2D08-EB34-0CD5-22CE-F5DD45576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612EE8F-F788-65A6-2FE6-B850A6FEE8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21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7B2DCF-43EC-F156-0C55-9332F0A94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FFC8A4-AF79-8A7F-86B9-01D8D02B1B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08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F8151C-54C1-DB2C-C6D6-A45B4CCE0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286EA-2003-8C0A-D8B9-07874821B3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05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6812DC-5910-AB1B-536C-BF11D5E379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A35329-B3AC-A3AD-A726-209D99A21E1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759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8E1870F-21FF-79FC-A939-6165FD25E1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D76189-0478-6E1D-AAB1-BE203E1DC2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74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EA90B7-09D0-7FB8-3106-424DD9C722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C7CB61-F755-C11F-DF79-D5FCAFBCE8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82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754C65-889E-CB76-32A3-995BFBC6CE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DA2C5A-E9AB-CFC8-E8C2-35211F7B56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39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D2022E-9B94-D89E-14A2-308BD6CF3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72256A-75B4-AD2B-DDB5-4E7771C6E3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040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7EAFE5-CB8C-E3D7-6139-D82E227D05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109AFD-250A-38DF-934D-804B770871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04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EC21F-D155-433B-4EDA-49D7F0AB19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1ADC31-097D-2669-E882-DD8F0B8439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604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E17AF0-9378-DD8E-98CF-AB1C787D2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BD693-75CF-4CAB-3C27-729B6290E3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97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556152-44BE-7D4A-3611-393A5EBDA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CB5469-AE79-E3F0-FB33-13FEF3CBF1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1732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75435D-6D0D-5243-1770-F857219ED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91EB5E-CF8D-DFA2-8333-FDAFB74E11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381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576963-BF06-81FD-C838-BE1468D38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75BD37E-E08E-7520-FBDD-9DD0177BD1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938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46C738-BDBE-9258-5FAB-2A53C75DBC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DD4F25-E2A8-C566-4BB0-878103D4FA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52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24CE74-BEEF-1D25-DABB-108A994ED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A17B90-7B36-DDCF-DC28-FA20820714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79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80A812-0930-9718-914C-356A3F376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AC262D-D1D3-65C4-D4F3-75DCBFDDD3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71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7CFD3D-B1FF-8069-6523-DC585131F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B5D928-A6C0-2380-0F8A-0A5EBD03D0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90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922F57-25F1-9641-A1D0-4B4A11D195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8C25E3-19A1-5A74-0E04-25EEA723DEC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BA129A-2EA9-5F74-C55C-633876355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5B8D08-1324-491C-821D-68A5B9A5B9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72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888753-2BF3-9D0E-A352-717F9867F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8D3CED-1412-FC1B-D9D1-43B8327958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061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411BBB-43A5-5C54-63E9-3CAE132876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3B4CEC-8DAF-B40F-B6A1-B24BBA4202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85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006966-6DE1-DA16-DDCF-7D68777EE8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944966-A078-47C8-77E9-5CD7DF2EFD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ABE6B5-1255-1682-76AF-D4932E093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877FCA-B8DF-047F-3E73-B996997C1E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165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54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54</vt:i4>
      </vt:variant>
    </vt:vector>
  </HeadingPairs>
  <TitlesOfParts>
    <vt:vector size="5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2024-07-22T17:23:30Z</dcterms:created>
  <dcterms:modified xsi:type="dcterms:W3CDTF">2024-07-22T17:23:30Z</dcterms:modified>
</cp:coreProperties>
</file>