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80" r:id="rId2"/>
    <p:sldId id="303" r:id="rId3"/>
    <p:sldId id="271" r:id="rId4"/>
    <p:sldId id="537" r:id="rId5"/>
    <p:sldId id="568" r:id="rId6"/>
    <p:sldId id="567" r:id="rId7"/>
    <p:sldId id="566" r:id="rId8"/>
    <p:sldId id="565" r:id="rId9"/>
    <p:sldId id="564" r:id="rId10"/>
    <p:sldId id="563" r:id="rId11"/>
    <p:sldId id="589" r:id="rId12"/>
    <p:sldId id="588" r:id="rId13"/>
    <p:sldId id="587" r:id="rId14"/>
    <p:sldId id="586" r:id="rId15"/>
    <p:sldId id="585" r:id="rId16"/>
    <p:sldId id="584" r:id="rId17"/>
    <p:sldId id="562" r:id="rId18"/>
    <p:sldId id="583" r:id="rId19"/>
    <p:sldId id="582" r:id="rId20"/>
    <p:sldId id="581" r:id="rId21"/>
    <p:sldId id="580" r:id="rId22"/>
    <p:sldId id="579" r:id="rId23"/>
    <p:sldId id="578" r:id="rId24"/>
    <p:sldId id="577" r:id="rId25"/>
    <p:sldId id="576" r:id="rId26"/>
    <p:sldId id="575" r:id="rId27"/>
    <p:sldId id="574" r:id="rId28"/>
    <p:sldId id="573" r:id="rId29"/>
    <p:sldId id="572" r:id="rId30"/>
    <p:sldId id="571" r:id="rId31"/>
    <p:sldId id="570" r:id="rId32"/>
    <p:sldId id="569" r:id="rId33"/>
    <p:sldId id="561" r:id="rId34"/>
    <p:sldId id="560" r:id="rId35"/>
    <p:sldId id="557" r:id="rId36"/>
    <p:sldId id="559" r:id="rId37"/>
    <p:sldId id="558" r:id="rId38"/>
    <p:sldId id="556" r:id="rId39"/>
    <p:sldId id="555" r:id="rId40"/>
    <p:sldId id="554" r:id="rId41"/>
    <p:sldId id="553" r:id="rId42"/>
    <p:sldId id="552" r:id="rId43"/>
    <p:sldId id="551" r:id="rId44"/>
    <p:sldId id="550" r:id="rId45"/>
    <p:sldId id="549" r:id="rId46"/>
    <p:sldId id="547" r:id="rId47"/>
    <p:sldId id="548" r:id="rId48"/>
    <p:sldId id="546" r:id="rId49"/>
    <p:sldId id="545" r:id="rId50"/>
    <p:sldId id="544" r:id="rId51"/>
    <p:sldId id="543" r:id="rId52"/>
    <p:sldId id="542" r:id="rId53"/>
    <p:sldId id="541" r:id="rId54"/>
    <p:sldId id="540" r:id="rId55"/>
    <p:sldId id="538" r:id="rId56"/>
    <p:sldId id="539" r:id="rId57"/>
    <p:sldId id="536" r:id="rId58"/>
    <p:sldId id="534" r:id="rId59"/>
    <p:sldId id="532" r:id="rId60"/>
    <p:sldId id="528" r:id="rId61"/>
    <p:sldId id="593" r:id="rId62"/>
    <p:sldId id="592" r:id="rId63"/>
    <p:sldId id="590" r:id="rId64"/>
    <p:sldId id="505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37"/>
            <p14:sldId id="568"/>
            <p14:sldId id="567"/>
            <p14:sldId id="566"/>
            <p14:sldId id="565"/>
            <p14:sldId id="564"/>
            <p14:sldId id="563"/>
            <p14:sldId id="589"/>
            <p14:sldId id="588"/>
            <p14:sldId id="587"/>
            <p14:sldId id="586"/>
            <p14:sldId id="585"/>
            <p14:sldId id="584"/>
            <p14:sldId id="562"/>
            <p14:sldId id="583"/>
            <p14:sldId id="582"/>
            <p14:sldId id="581"/>
            <p14:sldId id="580"/>
            <p14:sldId id="57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70"/>
            <p14:sldId id="569"/>
            <p14:sldId id="561"/>
            <p14:sldId id="560"/>
            <p14:sldId id="557"/>
            <p14:sldId id="559"/>
            <p14:sldId id="558"/>
            <p14:sldId id="556"/>
            <p14:sldId id="555"/>
            <p14:sldId id="554"/>
            <p14:sldId id="553"/>
            <p14:sldId id="552"/>
            <p14:sldId id="551"/>
            <p14:sldId id="550"/>
            <p14:sldId id="549"/>
            <p14:sldId id="547"/>
            <p14:sldId id="548"/>
            <p14:sldId id="546"/>
            <p14:sldId id="545"/>
            <p14:sldId id="544"/>
            <p14:sldId id="543"/>
            <p14:sldId id="542"/>
            <p14:sldId id="541"/>
            <p14:sldId id="540"/>
            <p14:sldId id="538"/>
            <p14:sldId id="539"/>
            <p14:sldId id="536"/>
            <p14:sldId id="534"/>
            <p14:sldId id="532"/>
            <p14:sldId id="528"/>
            <p14:sldId id="593"/>
            <p14:sldId id="592"/>
            <p14:sldId id="590"/>
            <p14:sldId id="50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Interpretation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Lecture 3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Basics of Analysis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Oval 3">
            <a:extLst>
              <a:ext uri="{FF2B5EF4-FFF2-40B4-BE49-F238E27FC236}">
                <a16:creationId xmlns:a16="http://schemas.microsoft.com/office/drawing/2014/main" id="{A7F42966-E5D6-3C77-7481-A239CBEF5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8350" y="1835150"/>
            <a:ext cx="2903538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Application of analytical tools</a:t>
            </a:r>
          </a:p>
        </p:txBody>
      </p:sp>
      <p:sp>
        <p:nvSpPr>
          <p:cNvPr id="3" name="Oval 5">
            <a:extLst>
              <a:ext uri="{FF2B5EF4-FFF2-40B4-BE49-F238E27FC236}">
                <a16:creationId xmlns:a16="http://schemas.microsoft.com/office/drawing/2014/main" id="{8A7F7DDA-5062-4AB4-139A-E17361906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Reduces uncertainty</a:t>
            </a:r>
          </a:p>
        </p:txBody>
      </p:sp>
      <p:sp>
        <p:nvSpPr>
          <p:cNvPr id="4" name="Oval 4">
            <a:extLst>
              <a:ext uri="{FF2B5EF4-FFF2-40B4-BE49-F238E27FC236}">
                <a16:creationId xmlns:a16="http://schemas.microsoft.com/office/drawing/2014/main" id="{80A24075-DEE5-A805-0C87-4CCE1C6C1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Involves transforming data</a:t>
            </a: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nimBg="1" autoUpdateAnimBg="0"/>
      <p:bldP spid="4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E1EB2-F382-7737-0F78-B56D9EEF4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962" y="1276350"/>
            <a:ext cx="8846076" cy="472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2"/>
            <a:ext cx="2070237" cy="6825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FEE22-8EF3-C968-F6D6-8DD0E2C92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658" y="895351"/>
            <a:ext cx="9280684" cy="506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C3CBD-9E9A-6322-4D49-198733CC16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4821"/>
          <a:stretch/>
        </p:blipFill>
        <p:spPr>
          <a:xfrm>
            <a:off x="1238250" y="1387680"/>
            <a:ext cx="9742558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512" y="219076"/>
            <a:ext cx="2070237" cy="8381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832E1-7B46-C359-F968-D2EC98BD9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565" y="988859"/>
            <a:ext cx="9144869" cy="488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800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9BCB04-A2A8-4B51-9805-A47590311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577" y="1016022"/>
            <a:ext cx="10140845" cy="482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8381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CBB862-14B5-8B8E-E584-82BE1D839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885" y="1390650"/>
            <a:ext cx="853822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03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E6C7C-EB44-66B7-FEE9-63A326ADB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48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BEDFF-C4D8-3F33-785C-6D9450A6C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674" y="1274070"/>
            <a:ext cx="9108652" cy="430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31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DD9B5-B60B-32AF-A13F-8E06BB102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179" y="1183527"/>
            <a:ext cx="8773642" cy="449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18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6E405-4294-BA70-0126-BB2E107D3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700" y="975277"/>
            <a:ext cx="8266599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515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C1C46-7B97-B1FC-1B78-3EBE2607B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163" y="1047712"/>
            <a:ext cx="8945674" cy="47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01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5F46E-A2D1-6870-F833-D044B0D8D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199" y="857571"/>
            <a:ext cx="7433601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60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F1A7BD-0A18-6C01-A05E-CEEB5F270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1056766"/>
            <a:ext cx="10291761" cy="474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877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893DD-5E38-2B9D-71BB-2AAB823A9D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211" y="957169"/>
            <a:ext cx="8429577" cy="494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29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C137B-6C9D-BC31-E39A-9CBC46481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975277"/>
            <a:ext cx="10606086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71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0A385-63BE-B09D-845D-82296F6C9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86" y="907370"/>
            <a:ext cx="10104628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27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AD86C4-7377-6CEB-C52D-292BECCA4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42" y="1328396"/>
            <a:ext cx="10186116" cy="420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20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AFCA1F-37CC-1721-A122-99E5289FF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229" y="895350"/>
            <a:ext cx="9923541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871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A6F13E-5224-B6BF-099E-9B909893D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69"/>
          <a:stretch/>
        </p:blipFill>
        <p:spPr>
          <a:xfrm>
            <a:off x="989360" y="1181099"/>
            <a:ext cx="10213279" cy="466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238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DE6154-CD83-CE04-49A9-A11A850BE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61" y="1527591"/>
            <a:ext cx="10312877" cy="380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13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476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FA245-640E-1E1A-342A-4A2D5DA14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275" y="438150"/>
            <a:ext cx="7533199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63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130F0-F08D-4DC6-7399-C06490FC6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493" y="961696"/>
            <a:ext cx="7669014" cy="493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225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60579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454B0E-A305-8CEA-B335-CCA20D2C8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984" y="895350"/>
            <a:ext cx="9172032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268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0B4CB-C841-87E3-8830-C242075E0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68" y="895350"/>
            <a:ext cx="9027163" cy="50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30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EBCA0-EDFE-C55E-3EDE-D13885FDC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895350"/>
            <a:ext cx="10734674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133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614EB-4A4F-8EAF-F83F-36B3A7431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" y="895349"/>
            <a:ext cx="10634660" cy="497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34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37DFF-1AB7-BF69-DB39-0AFD970B6C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021"/>
          <a:stretch/>
        </p:blipFill>
        <p:spPr>
          <a:xfrm>
            <a:off x="1514510" y="1448592"/>
            <a:ext cx="9162978" cy="44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7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B23CF-4E3D-7E1E-3FB6-7F0C1FFF8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706" y="1190625"/>
            <a:ext cx="8764587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328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3B71E-535E-5022-E4D8-7E6B496AC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1" y="438150"/>
            <a:ext cx="8696197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39426-A56F-09AC-9097-38AA78467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238124"/>
            <a:ext cx="10734674" cy="596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A9508-4A34-508F-22A5-095FBD361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1047751"/>
            <a:ext cx="8945674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3C14E-421A-D4D2-D93E-E053C424B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1100477"/>
            <a:ext cx="9036217" cy="486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290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37548-3040-5E23-18D6-D86FC8C6C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409" y="1299672"/>
            <a:ext cx="9588531" cy="46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70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48707-6C7C-0248-0C18-A47F11624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484" y="1091423"/>
            <a:ext cx="8438632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550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DE55EC-876D-5D35-E3B5-02142AF206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22"/>
          <a:stretch/>
        </p:blipFill>
        <p:spPr>
          <a:xfrm>
            <a:off x="3203143" y="911897"/>
            <a:ext cx="5645582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39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E73F0-E596-05F0-AAA7-70B85D398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97" y="1276349"/>
            <a:ext cx="10267605" cy="473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E8853-DE41-0926-183D-5551E9067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1285875"/>
            <a:ext cx="9027163" cy="469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166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68A8D-D1E6-27D3-31FA-77A465B16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1219200"/>
            <a:ext cx="9659435" cy="472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34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32A5C-4952-6AC5-BDDC-3D9D2C34D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1314450"/>
            <a:ext cx="9359879" cy="45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77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785F5-A6F7-DC78-F478-8FA0836E7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452" y="895350"/>
            <a:ext cx="8103622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586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14D01-4775-31EC-70F7-64E17BFBD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271" y="1200150"/>
            <a:ext cx="8909457" cy="474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77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DF12E-4107-3524-0D82-907054E31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50" y="1304924"/>
            <a:ext cx="9603697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86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AAEBA-5ACB-AC58-96F7-5B732AA74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26" y="656815"/>
            <a:ext cx="7949698" cy="530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111BE9-457C-0650-539C-95E5DC50A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55" y="1011495"/>
            <a:ext cx="6781690" cy="483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D8804-11D3-9F1A-F2EB-EE0A7B8C6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628" y="1210690"/>
            <a:ext cx="6790744" cy="4436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18A42-77AB-418C-2BBC-7134F2EF3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109" y="1295400"/>
            <a:ext cx="9516096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74E92-2D19-BEF1-73D9-FEA98DE84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716" y="1311986"/>
            <a:ext cx="8827968" cy="472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A384B-CE0D-1106-C776-3D86A9803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598" y="1317781"/>
            <a:ext cx="9434607" cy="464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9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723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948C8-9BB0-53D6-4FED-B8634A797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897" y="970750"/>
            <a:ext cx="9534205" cy="49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126C2-2F74-7FCE-EA2B-77AE0A8FC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56" y="817665"/>
            <a:ext cx="7614688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2A325-0DB4-4CD5-B49A-977F12BBD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33" y="1050353"/>
            <a:ext cx="8248491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741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CA4F3-1259-FC89-D801-E6ADEAF57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605" y="817665"/>
            <a:ext cx="8411469" cy="495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4040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825643-C91C-428C-3B60-DA7AE5720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64" y="1387680"/>
            <a:ext cx="8837022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3200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419D0-5FF3-D93D-85D8-91122FE86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652" y="1145749"/>
            <a:ext cx="8465795" cy="481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6077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                    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37EC3C-4100-3BE4-330B-222CF80E8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1304924"/>
            <a:ext cx="9520325" cy="460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31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196DF7-B82F-7C61-3ECE-D0C3EBC6D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020" y="1355559"/>
            <a:ext cx="7659960" cy="4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781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3B19C-2E75-F8DB-46DE-938906EE05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325" b="4760"/>
          <a:stretch/>
        </p:blipFill>
        <p:spPr>
          <a:xfrm>
            <a:off x="1342479" y="2138758"/>
            <a:ext cx="8525421" cy="258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320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EE392-4795-F53C-E144-B8C37844B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090" y="1090339"/>
            <a:ext cx="914486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882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93100" y="438150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C7CF6B-7E18-8485-55E2-F6AD5D1B8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744" y="1085848"/>
            <a:ext cx="8918511" cy="481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3615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6000" b="1" kern="0" dirty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Thank you</a:t>
            </a:r>
            <a:r>
              <a:rPr lang="en-US" sz="2400" b="1" kern="0" dirty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41669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374</Words>
  <Application>Microsoft Office PowerPoint</Application>
  <PresentationFormat>Widescreen</PresentationFormat>
  <Paragraphs>97</Paragraphs>
  <Slides>64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0" baseType="lpstr">
      <vt:lpstr>Arial</vt:lpstr>
      <vt:lpstr>Calibri</vt:lpstr>
      <vt:lpstr>Calibri Light</vt:lpstr>
      <vt:lpstr>Roboto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70</cp:revision>
  <dcterms:created xsi:type="dcterms:W3CDTF">2023-04-29T09:08:23Z</dcterms:created>
  <dcterms:modified xsi:type="dcterms:W3CDTF">2023-10-21T13:11:13Z</dcterms:modified>
</cp:coreProperties>
</file>