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notesMasters/notesMaster1.xml" ContentType="application/vnd.openxmlformats-officedocument.presentationml.notesMaster+xml"/>
  <Override PartName="/ppt/diagrams/layout5.xml" ContentType="application/vnd.openxmlformats-officedocument.drawingml.diagramLayout+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rawing6.xml" ContentType="application/vnd.ms-office.drawingml.diagramDrawing+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96" r:id="rId2"/>
    <p:sldId id="543" r:id="rId3"/>
    <p:sldId id="885" r:id="rId4"/>
    <p:sldId id="886" r:id="rId5"/>
    <p:sldId id="920" r:id="rId6"/>
    <p:sldId id="921" r:id="rId7"/>
    <p:sldId id="925" r:id="rId8"/>
    <p:sldId id="907" r:id="rId9"/>
    <p:sldId id="887" r:id="rId10"/>
    <p:sldId id="888" r:id="rId11"/>
    <p:sldId id="890" r:id="rId12"/>
    <p:sldId id="922" r:id="rId13"/>
    <p:sldId id="911" r:id="rId14"/>
    <p:sldId id="912" r:id="rId15"/>
    <p:sldId id="913" r:id="rId16"/>
    <p:sldId id="901" r:id="rId17"/>
    <p:sldId id="933" r:id="rId18"/>
    <p:sldId id="906" r:id="rId19"/>
    <p:sldId id="917" r:id="rId20"/>
    <p:sldId id="914" r:id="rId21"/>
    <p:sldId id="915" r:id="rId22"/>
    <p:sldId id="927" r:id="rId23"/>
    <p:sldId id="926" r:id="rId24"/>
    <p:sldId id="916" r:id="rId25"/>
    <p:sldId id="928" r:id="rId26"/>
    <p:sldId id="909" r:id="rId27"/>
    <p:sldId id="929" r:id="rId28"/>
    <p:sldId id="924" r:id="rId29"/>
    <p:sldId id="893" r:id="rId30"/>
    <p:sldId id="902" r:id="rId31"/>
    <p:sldId id="899" r:id="rId32"/>
    <p:sldId id="905" r:id="rId33"/>
    <p:sldId id="892" r:id="rId34"/>
    <p:sldId id="900" r:id="rId35"/>
    <p:sldId id="930" r:id="rId36"/>
    <p:sldId id="931" r:id="rId37"/>
    <p:sldId id="918" r:id="rId38"/>
    <p:sldId id="919" r:id="rId39"/>
    <p:sldId id="932" r:id="rId40"/>
    <p:sldId id="897" r:id="rId41"/>
    <p:sldId id="898" r:id="rId42"/>
    <p:sldId id="923" r:id="rId43"/>
    <p:sldId id="934" r:id="rId44"/>
    <p:sldId id="935" r:id="rId45"/>
    <p:sldId id="936" r:id="rId46"/>
    <p:sldId id="937" r:id="rId47"/>
    <p:sldId id="938" r:id="rId48"/>
    <p:sldId id="939" r:id="rId49"/>
    <p:sldId id="940" r:id="rId50"/>
    <p:sldId id="941"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 id="543"/>
            <p14:sldId id="885"/>
            <p14:sldId id="886"/>
            <p14:sldId id="920"/>
            <p14:sldId id="921"/>
            <p14:sldId id="925"/>
            <p14:sldId id="907"/>
            <p14:sldId id="887"/>
            <p14:sldId id="888"/>
            <p14:sldId id="890"/>
            <p14:sldId id="922"/>
            <p14:sldId id="911"/>
            <p14:sldId id="912"/>
            <p14:sldId id="913"/>
            <p14:sldId id="901"/>
            <p14:sldId id="933"/>
            <p14:sldId id="906"/>
            <p14:sldId id="917"/>
            <p14:sldId id="914"/>
            <p14:sldId id="915"/>
            <p14:sldId id="927"/>
            <p14:sldId id="926"/>
            <p14:sldId id="916"/>
            <p14:sldId id="928"/>
            <p14:sldId id="909"/>
            <p14:sldId id="929"/>
            <p14:sldId id="924"/>
            <p14:sldId id="893"/>
            <p14:sldId id="902"/>
            <p14:sldId id="899"/>
            <p14:sldId id="905"/>
            <p14:sldId id="892"/>
            <p14:sldId id="900"/>
            <p14:sldId id="930"/>
            <p14:sldId id="931"/>
            <p14:sldId id="918"/>
            <p14:sldId id="919"/>
            <p14:sldId id="932"/>
            <p14:sldId id="897"/>
            <p14:sldId id="898"/>
            <p14:sldId id="923"/>
            <p14:sldId id="934"/>
            <p14:sldId id="935"/>
            <p14:sldId id="936"/>
            <p14:sldId id="937"/>
            <p14:sldId id="938"/>
            <p14:sldId id="939"/>
            <p14:sldId id="940"/>
            <p14:sldId id="941"/>
            <p14:sldId id="349"/>
          </p14:sldIdLst>
        </p14:section>
        <p14:section name="Default Section" id="{73925AE7-E9D8-48BC-A988-41815CE32A48}">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52" autoAdjust="0"/>
    <p:restoredTop sz="94660"/>
  </p:normalViewPr>
  <p:slideViewPr>
    <p:cSldViewPr snapToGrid="0">
      <p:cViewPr varScale="1">
        <p:scale>
          <a:sx n="91" d="100"/>
          <a:sy n="91" d="100"/>
        </p:scale>
        <p:origin x="44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docChgLst>
    <pc:chgData name="Bothaina Mahmoud Fouad" userId="6337026b70b72472" providerId="LiveId" clId="{C2B960D1-4348-4610-804B-AC8BA408DD8B}"/>
    <pc:docChg chg="undo custSel addSld delSld modSld sldOrd modSection">
      <pc:chgData name="Bothaina Mahmoud Fouad" userId="6337026b70b72472" providerId="LiveId" clId="{C2B960D1-4348-4610-804B-AC8BA408DD8B}" dt="2024-07-30T07:53:16.600" v="864"/>
      <pc:docMkLst>
        <pc:docMk/>
      </pc:docMkLst>
      <pc:sldChg chg="del">
        <pc:chgData name="Bothaina Mahmoud Fouad" userId="6337026b70b72472" providerId="LiveId" clId="{C2B960D1-4348-4610-804B-AC8BA408DD8B}" dt="2024-07-30T05:16:12.067" v="115" actId="47"/>
        <pc:sldMkLst>
          <pc:docMk/>
          <pc:sldMk cId="3877682677" sldId="767"/>
        </pc:sldMkLst>
      </pc:sldChg>
      <pc:sldChg chg="del">
        <pc:chgData name="Bothaina Mahmoud Fouad" userId="6337026b70b72472" providerId="LiveId" clId="{C2B960D1-4348-4610-804B-AC8BA408DD8B}" dt="2024-07-30T05:16:11.446" v="114" actId="47"/>
        <pc:sldMkLst>
          <pc:docMk/>
          <pc:sldMk cId="1390273002" sldId="768"/>
        </pc:sldMkLst>
      </pc:sldChg>
      <pc:sldChg chg="del">
        <pc:chgData name="Bothaina Mahmoud Fouad" userId="6337026b70b72472" providerId="LiveId" clId="{C2B960D1-4348-4610-804B-AC8BA408DD8B}" dt="2024-07-30T05:16:11.064" v="112" actId="47"/>
        <pc:sldMkLst>
          <pc:docMk/>
          <pc:sldMk cId="316971095" sldId="769"/>
        </pc:sldMkLst>
      </pc:sldChg>
      <pc:sldChg chg="del">
        <pc:chgData name="Bothaina Mahmoud Fouad" userId="6337026b70b72472" providerId="LiveId" clId="{C2B960D1-4348-4610-804B-AC8BA408DD8B}" dt="2024-07-30T05:16:10.228" v="111" actId="47"/>
        <pc:sldMkLst>
          <pc:docMk/>
          <pc:sldMk cId="3930137884" sldId="770"/>
        </pc:sldMkLst>
      </pc:sldChg>
      <pc:sldChg chg="del">
        <pc:chgData name="Bothaina Mahmoud Fouad" userId="6337026b70b72472" providerId="LiveId" clId="{C2B960D1-4348-4610-804B-AC8BA408DD8B}" dt="2024-07-30T05:16:11.270" v="113" actId="47"/>
        <pc:sldMkLst>
          <pc:docMk/>
          <pc:sldMk cId="3979687016" sldId="771"/>
        </pc:sldMkLst>
      </pc:sldChg>
      <pc:sldChg chg="del">
        <pc:chgData name="Bothaina Mahmoud Fouad" userId="6337026b70b72472" providerId="LiveId" clId="{C2B960D1-4348-4610-804B-AC8BA408DD8B}" dt="2024-07-30T05:16:09.904" v="110" actId="47"/>
        <pc:sldMkLst>
          <pc:docMk/>
          <pc:sldMk cId="577907816" sldId="772"/>
        </pc:sldMkLst>
      </pc:sldChg>
      <pc:sldChg chg="del">
        <pc:chgData name="Bothaina Mahmoud Fouad" userId="6337026b70b72472" providerId="LiveId" clId="{C2B960D1-4348-4610-804B-AC8BA408DD8B}" dt="2024-07-30T05:16:09.179" v="108" actId="47"/>
        <pc:sldMkLst>
          <pc:docMk/>
          <pc:sldMk cId="3382974418" sldId="773"/>
        </pc:sldMkLst>
      </pc:sldChg>
      <pc:sldChg chg="del">
        <pc:chgData name="Bothaina Mahmoud Fouad" userId="6337026b70b72472" providerId="LiveId" clId="{C2B960D1-4348-4610-804B-AC8BA408DD8B}" dt="2024-07-30T05:16:08.708" v="106" actId="47"/>
        <pc:sldMkLst>
          <pc:docMk/>
          <pc:sldMk cId="3759619086" sldId="774"/>
        </pc:sldMkLst>
      </pc:sldChg>
      <pc:sldChg chg="del">
        <pc:chgData name="Bothaina Mahmoud Fouad" userId="6337026b70b72472" providerId="LiveId" clId="{C2B960D1-4348-4610-804B-AC8BA408DD8B}" dt="2024-07-30T05:16:08.090" v="103" actId="47"/>
        <pc:sldMkLst>
          <pc:docMk/>
          <pc:sldMk cId="2841379592" sldId="775"/>
        </pc:sldMkLst>
      </pc:sldChg>
      <pc:sldChg chg="del">
        <pc:chgData name="Bothaina Mahmoud Fouad" userId="6337026b70b72472" providerId="LiveId" clId="{C2B960D1-4348-4610-804B-AC8BA408DD8B}" dt="2024-07-30T05:16:08.483" v="105" actId="47"/>
        <pc:sldMkLst>
          <pc:docMk/>
          <pc:sldMk cId="696781413" sldId="776"/>
        </pc:sldMkLst>
      </pc:sldChg>
      <pc:sldChg chg="del">
        <pc:chgData name="Bothaina Mahmoud Fouad" userId="6337026b70b72472" providerId="LiveId" clId="{C2B960D1-4348-4610-804B-AC8BA408DD8B}" dt="2024-07-30T05:16:08.287" v="104" actId="47"/>
        <pc:sldMkLst>
          <pc:docMk/>
          <pc:sldMk cId="1563301816" sldId="777"/>
        </pc:sldMkLst>
      </pc:sldChg>
      <pc:sldChg chg="del">
        <pc:chgData name="Bothaina Mahmoud Fouad" userId="6337026b70b72472" providerId="LiveId" clId="{C2B960D1-4348-4610-804B-AC8BA408DD8B}" dt="2024-07-30T05:16:07.870" v="102" actId="47"/>
        <pc:sldMkLst>
          <pc:docMk/>
          <pc:sldMk cId="1456897400" sldId="778"/>
        </pc:sldMkLst>
      </pc:sldChg>
      <pc:sldChg chg="del">
        <pc:chgData name="Bothaina Mahmoud Fouad" userId="6337026b70b72472" providerId="LiveId" clId="{C2B960D1-4348-4610-804B-AC8BA408DD8B}" dt="2024-07-30T05:16:07.674" v="101" actId="47"/>
        <pc:sldMkLst>
          <pc:docMk/>
          <pc:sldMk cId="2584403140" sldId="779"/>
        </pc:sldMkLst>
      </pc:sldChg>
      <pc:sldChg chg="del">
        <pc:chgData name="Bothaina Mahmoud Fouad" userId="6337026b70b72472" providerId="LiveId" clId="{C2B960D1-4348-4610-804B-AC8BA408DD8B}" dt="2024-07-30T05:16:07.448" v="100" actId="47"/>
        <pc:sldMkLst>
          <pc:docMk/>
          <pc:sldMk cId="117327378" sldId="780"/>
        </pc:sldMkLst>
      </pc:sldChg>
      <pc:sldChg chg="del">
        <pc:chgData name="Bothaina Mahmoud Fouad" userId="6337026b70b72472" providerId="LiveId" clId="{C2B960D1-4348-4610-804B-AC8BA408DD8B}" dt="2024-07-30T05:16:07.211" v="99" actId="47"/>
        <pc:sldMkLst>
          <pc:docMk/>
          <pc:sldMk cId="693185725" sldId="781"/>
        </pc:sldMkLst>
      </pc:sldChg>
      <pc:sldChg chg="del">
        <pc:chgData name="Bothaina Mahmoud Fouad" userId="6337026b70b72472" providerId="LiveId" clId="{C2B960D1-4348-4610-804B-AC8BA408DD8B}" dt="2024-07-30T05:16:06.404" v="95" actId="47"/>
        <pc:sldMkLst>
          <pc:docMk/>
          <pc:sldMk cId="2417289041" sldId="782"/>
        </pc:sldMkLst>
      </pc:sldChg>
      <pc:sldChg chg="del">
        <pc:chgData name="Bothaina Mahmoud Fouad" userId="6337026b70b72472" providerId="LiveId" clId="{C2B960D1-4348-4610-804B-AC8BA408DD8B}" dt="2024-07-30T05:16:06.357" v="94" actId="47"/>
        <pc:sldMkLst>
          <pc:docMk/>
          <pc:sldMk cId="3411036777" sldId="783"/>
        </pc:sldMkLst>
      </pc:sldChg>
      <pc:sldChg chg="del">
        <pc:chgData name="Bothaina Mahmoud Fouad" userId="6337026b70b72472" providerId="LiveId" clId="{C2B960D1-4348-4610-804B-AC8BA408DD8B}" dt="2024-07-30T05:16:06.620" v="96" actId="47"/>
        <pc:sldMkLst>
          <pc:docMk/>
          <pc:sldMk cId="3213970444" sldId="784"/>
        </pc:sldMkLst>
      </pc:sldChg>
      <pc:sldChg chg="del">
        <pc:chgData name="Bothaina Mahmoud Fouad" userId="6337026b70b72472" providerId="LiveId" clId="{C2B960D1-4348-4610-804B-AC8BA408DD8B}" dt="2024-07-30T05:16:06.792" v="97" actId="47"/>
        <pc:sldMkLst>
          <pc:docMk/>
          <pc:sldMk cId="3697030633" sldId="785"/>
        </pc:sldMkLst>
      </pc:sldChg>
      <pc:sldChg chg="del">
        <pc:chgData name="Bothaina Mahmoud Fouad" userId="6337026b70b72472" providerId="LiveId" clId="{C2B960D1-4348-4610-804B-AC8BA408DD8B}" dt="2024-07-30T05:16:02.413" v="82" actId="47"/>
        <pc:sldMkLst>
          <pc:docMk/>
          <pc:sldMk cId="2471784856" sldId="786"/>
        </pc:sldMkLst>
      </pc:sldChg>
      <pc:sldChg chg="del">
        <pc:chgData name="Bothaina Mahmoud Fouad" userId="6337026b70b72472" providerId="LiveId" clId="{C2B960D1-4348-4610-804B-AC8BA408DD8B}" dt="2024-07-30T05:16:01.898" v="81" actId="47"/>
        <pc:sldMkLst>
          <pc:docMk/>
          <pc:sldMk cId="4228251904" sldId="787"/>
        </pc:sldMkLst>
      </pc:sldChg>
      <pc:sldChg chg="del">
        <pc:chgData name="Bothaina Mahmoud Fouad" userId="6337026b70b72472" providerId="LiveId" clId="{C2B960D1-4348-4610-804B-AC8BA408DD8B}" dt="2024-07-30T05:16:07.022" v="98" actId="47"/>
        <pc:sldMkLst>
          <pc:docMk/>
          <pc:sldMk cId="3210164233" sldId="788"/>
        </pc:sldMkLst>
      </pc:sldChg>
      <pc:sldChg chg="del">
        <pc:chgData name="Bothaina Mahmoud Fouad" userId="6337026b70b72472" providerId="LiveId" clId="{C2B960D1-4348-4610-804B-AC8BA408DD8B}" dt="2024-07-30T05:16:06.305" v="93" actId="47"/>
        <pc:sldMkLst>
          <pc:docMk/>
          <pc:sldMk cId="1007538248" sldId="789"/>
        </pc:sldMkLst>
      </pc:sldChg>
      <pc:sldChg chg="del">
        <pc:chgData name="Bothaina Mahmoud Fouad" userId="6337026b70b72472" providerId="LiveId" clId="{C2B960D1-4348-4610-804B-AC8BA408DD8B}" dt="2024-07-30T05:16:01.369" v="80" actId="47"/>
        <pc:sldMkLst>
          <pc:docMk/>
          <pc:sldMk cId="1903695109" sldId="790"/>
        </pc:sldMkLst>
      </pc:sldChg>
      <pc:sldChg chg="del">
        <pc:chgData name="Bothaina Mahmoud Fouad" userId="6337026b70b72472" providerId="LiveId" clId="{C2B960D1-4348-4610-804B-AC8BA408DD8B}" dt="2024-07-30T05:16:09.414" v="109" actId="47"/>
        <pc:sldMkLst>
          <pc:docMk/>
          <pc:sldMk cId="983674450" sldId="791"/>
        </pc:sldMkLst>
      </pc:sldChg>
      <pc:sldChg chg="del">
        <pc:chgData name="Bothaina Mahmoud Fouad" userId="6337026b70b72472" providerId="LiveId" clId="{C2B960D1-4348-4610-804B-AC8BA408DD8B}" dt="2024-07-30T05:16:05.330" v="90" actId="47"/>
        <pc:sldMkLst>
          <pc:docMk/>
          <pc:sldMk cId="3546076676" sldId="792"/>
        </pc:sldMkLst>
      </pc:sldChg>
      <pc:sldChg chg="del">
        <pc:chgData name="Bothaina Mahmoud Fouad" userId="6337026b70b72472" providerId="LiveId" clId="{C2B960D1-4348-4610-804B-AC8BA408DD8B}" dt="2024-07-30T05:16:05.168" v="89" actId="47"/>
        <pc:sldMkLst>
          <pc:docMk/>
          <pc:sldMk cId="975081649" sldId="793"/>
        </pc:sldMkLst>
      </pc:sldChg>
      <pc:sldChg chg="del">
        <pc:chgData name="Bothaina Mahmoud Fouad" userId="6337026b70b72472" providerId="LiveId" clId="{C2B960D1-4348-4610-804B-AC8BA408DD8B}" dt="2024-07-30T05:16:04.885" v="88" actId="47"/>
        <pc:sldMkLst>
          <pc:docMk/>
          <pc:sldMk cId="1387459665" sldId="794"/>
        </pc:sldMkLst>
      </pc:sldChg>
      <pc:sldChg chg="del">
        <pc:chgData name="Bothaina Mahmoud Fouad" userId="6337026b70b72472" providerId="LiveId" clId="{C2B960D1-4348-4610-804B-AC8BA408DD8B}" dt="2024-07-30T05:16:04.647" v="87" actId="47"/>
        <pc:sldMkLst>
          <pc:docMk/>
          <pc:sldMk cId="3293385454" sldId="795"/>
        </pc:sldMkLst>
      </pc:sldChg>
      <pc:sldChg chg="del">
        <pc:chgData name="Bothaina Mahmoud Fouad" userId="6337026b70b72472" providerId="LiveId" clId="{C2B960D1-4348-4610-804B-AC8BA408DD8B}" dt="2024-07-30T05:16:08.924" v="107" actId="47"/>
        <pc:sldMkLst>
          <pc:docMk/>
          <pc:sldMk cId="3563086874" sldId="796"/>
        </pc:sldMkLst>
      </pc:sldChg>
      <pc:sldChg chg="del">
        <pc:chgData name="Bothaina Mahmoud Fouad" userId="6337026b70b72472" providerId="LiveId" clId="{C2B960D1-4348-4610-804B-AC8BA408DD8B}" dt="2024-07-30T05:16:03.870" v="85" actId="47"/>
        <pc:sldMkLst>
          <pc:docMk/>
          <pc:sldMk cId="502564038" sldId="797"/>
        </pc:sldMkLst>
      </pc:sldChg>
      <pc:sldChg chg="del">
        <pc:chgData name="Bothaina Mahmoud Fouad" userId="6337026b70b72472" providerId="LiveId" clId="{C2B960D1-4348-4610-804B-AC8BA408DD8B}" dt="2024-07-30T05:16:03.576" v="84" actId="47"/>
        <pc:sldMkLst>
          <pc:docMk/>
          <pc:sldMk cId="1828819509" sldId="798"/>
        </pc:sldMkLst>
      </pc:sldChg>
      <pc:sldChg chg="del">
        <pc:chgData name="Bothaina Mahmoud Fouad" userId="6337026b70b72472" providerId="LiveId" clId="{C2B960D1-4348-4610-804B-AC8BA408DD8B}" dt="2024-07-30T05:16:02.890" v="83" actId="47"/>
        <pc:sldMkLst>
          <pc:docMk/>
          <pc:sldMk cId="330785167" sldId="801"/>
        </pc:sldMkLst>
      </pc:sldChg>
      <pc:sldChg chg="del">
        <pc:chgData name="Bothaina Mahmoud Fouad" userId="6337026b70b72472" providerId="LiveId" clId="{C2B960D1-4348-4610-804B-AC8BA408DD8B}" dt="2024-07-30T05:16:04.330" v="86" actId="47"/>
        <pc:sldMkLst>
          <pc:docMk/>
          <pc:sldMk cId="1139631759" sldId="802"/>
        </pc:sldMkLst>
      </pc:sldChg>
      <pc:sldChg chg="del">
        <pc:chgData name="Bothaina Mahmoud Fouad" userId="6337026b70b72472" providerId="LiveId" clId="{C2B960D1-4348-4610-804B-AC8BA408DD8B}" dt="2024-07-30T05:16:05.801" v="92" actId="47"/>
        <pc:sldMkLst>
          <pc:docMk/>
          <pc:sldMk cId="1571001972" sldId="804"/>
        </pc:sldMkLst>
      </pc:sldChg>
      <pc:sldChg chg="del">
        <pc:chgData name="Bothaina Mahmoud Fouad" userId="6337026b70b72472" providerId="LiveId" clId="{C2B960D1-4348-4610-804B-AC8BA408DD8B}" dt="2024-07-30T05:16:05.573" v="91" actId="47"/>
        <pc:sldMkLst>
          <pc:docMk/>
          <pc:sldMk cId="1576734906" sldId="805"/>
        </pc:sldMkLst>
      </pc:sldChg>
      <pc:sldChg chg="addSp delSp modSp mod">
        <pc:chgData name="Bothaina Mahmoud Fouad" userId="6337026b70b72472" providerId="LiveId" clId="{C2B960D1-4348-4610-804B-AC8BA408DD8B}" dt="2024-07-30T07:32:04.370" v="831" actId="1076"/>
        <pc:sldMkLst>
          <pc:docMk/>
          <pc:sldMk cId="2698636473" sldId="808"/>
        </pc:sldMkLst>
        <pc:spChg chg="del">
          <ac:chgData name="Bothaina Mahmoud Fouad" userId="6337026b70b72472" providerId="LiveId" clId="{C2B960D1-4348-4610-804B-AC8BA408DD8B}" dt="2024-07-30T05:03:39.089" v="0" actId="478"/>
          <ac:spMkLst>
            <pc:docMk/>
            <pc:sldMk cId="2698636473" sldId="808"/>
            <ac:spMk id="3" creationId="{00000000-0000-0000-0000-000000000000}"/>
          </ac:spMkLst>
        </pc:spChg>
        <pc:spChg chg="mod ord">
          <ac:chgData name="Bothaina Mahmoud Fouad" userId="6337026b70b72472" providerId="LiveId" clId="{C2B960D1-4348-4610-804B-AC8BA408DD8B}" dt="2024-07-30T07:32:04.370" v="831" actId="1076"/>
          <ac:spMkLst>
            <pc:docMk/>
            <pc:sldMk cId="2698636473" sldId="808"/>
            <ac:spMk id="5" creationId="{00000000-0000-0000-0000-000000000000}"/>
          </ac:spMkLst>
        </pc:spChg>
        <pc:spChg chg="del">
          <ac:chgData name="Bothaina Mahmoud Fouad" userId="6337026b70b72472" providerId="LiveId" clId="{C2B960D1-4348-4610-804B-AC8BA408DD8B}" dt="2024-07-30T07:30:58.317" v="821" actId="478"/>
          <ac:spMkLst>
            <pc:docMk/>
            <pc:sldMk cId="2698636473" sldId="808"/>
            <ac:spMk id="6" creationId="{0814DFA3-AC4B-0F9C-A121-F105AAAC65CF}"/>
          </ac:spMkLst>
        </pc:spChg>
        <pc:picChg chg="add mod">
          <ac:chgData name="Bothaina Mahmoud Fouad" userId="6337026b70b72472" providerId="LiveId" clId="{C2B960D1-4348-4610-804B-AC8BA408DD8B}" dt="2024-07-30T07:31:51.174" v="829" actId="14100"/>
          <ac:picMkLst>
            <pc:docMk/>
            <pc:sldMk cId="2698636473" sldId="808"/>
            <ac:picMk id="7170" creationId="{9D1DB895-AE9C-D203-3B16-4AAB275729AA}"/>
          </ac:picMkLst>
        </pc:picChg>
      </pc:sldChg>
      <pc:sldChg chg="modSp mod ord">
        <pc:chgData name="Bothaina Mahmoud Fouad" userId="6337026b70b72472" providerId="LiveId" clId="{C2B960D1-4348-4610-804B-AC8BA408DD8B}" dt="2024-07-30T07:53:16.600" v="864"/>
        <pc:sldMkLst>
          <pc:docMk/>
          <pc:sldMk cId="2636200210" sldId="811"/>
        </pc:sldMkLst>
        <pc:spChg chg="mod">
          <ac:chgData name="Bothaina Mahmoud Fouad" userId="6337026b70b72472" providerId="LiveId" clId="{C2B960D1-4348-4610-804B-AC8BA408DD8B}" dt="2024-07-30T05:04:21.323" v="2" actId="20577"/>
          <ac:spMkLst>
            <pc:docMk/>
            <pc:sldMk cId="2636200210" sldId="811"/>
            <ac:spMk id="6" creationId="{0814DFA3-AC4B-0F9C-A121-F105AAAC65CF}"/>
          </ac:spMkLst>
        </pc:spChg>
      </pc:sldChg>
      <pc:sldChg chg="add">
        <pc:chgData name="Bothaina Mahmoud Fouad" userId="6337026b70b72472" providerId="LiveId" clId="{C2B960D1-4348-4610-804B-AC8BA408DD8B}" dt="2024-07-30T05:29:32.848" v="125"/>
        <pc:sldMkLst>
          <pc:docMk/>
          <pc:sldMk cId="2027069807" sldId="813"/>
        </pc:sldMkLst>
      </pc:sldChg>
      <pc:sldChg chg="del">
        <pc:chgData name="Bothaina Mahmoud Fouad" userId="6337026b70b72472" providerId="LiveId" clId="{C2B960D1-4348-4610-804B-AC8BA408DD8B}" dt="2024-07-30T05:29:26.118" v="124" actId="2696"/>
        <pc:sldMkLst>
          <pc:docMk/>
          <pc:sldMk cId="2801083640" sldId="813"/>
        </pc:sldMkLst>
      </pc:sldChg>
      <pc:sldChg chg="modSp mod">
        <pc:chgData name="Bothaina Mahmoud Fouad" userId="6337026b70b72472" providerId="LiveId" clId="{C2B960D1-4348-4610-804B-AC8BA408DD8B}" dt="2024-07-30T05:15:35.033" v="79" actId="20577"/>
        <pc:sldMkLst>
          <pc:docMk/>
          <pc:sldMk cId="1077426182" sldId="814"/>
        </pc:sldMkLst>
        <pc:graphicFrameChg chg="mod modGraphic">
          <ac:chgData name="Bothaina Mahmoud Fouad" userId="6337026b70b72472" providerId="LiveId" clId="{C2B960D1-4348-4610-804B-AC8BA408DD8B}" dt="2024-07-30T05:15:35.033" v="79" actId="20577"/>
          <ac:graphicFrameMkLst>
            <pc:docMk/>
            <pc:sldMk cId="1077426182" sldId="814"/>
            <ac:graphicFrameMk id="3" creationId="{D1C8077E-110D-E8AF-F640-48F07AE07B3C}"/>
          </ac:graphicFrameMkLst>
        </pc:graphicFrameChg>
      </pc:sldChg>
      <pc:sldChg chg="addSp delSp modSp mod">
        <pc:chgData name="Bothaina Mahmoud Fouad" userId="6337026b70b72472" providerId="LiveId" clId="{C2B960D1-4348-4610-804B-AC8BA408DD8B}" dt="2024-07-30T06:05:39.345" v="367" actId="207"/>
        <pc:sldMkLst>
          <pc:docMk/>
          <pc:sldMk cId="1795109334" sldId="815"/>
        </pc:sldMkLst>
        <pc:spChg chg="mod">
          <ac:chgData name="Bothaina Mahmoud Fouad" userId="6337026b70b72472" providerId="LiveId" clId="{C2B960D1-4348-4610-804B-AC8BA408DD8B}" dt="2024-07-30T05:32:46.893" v="132" actId="14100"/>
          <ac:spMkLst>
            <pc:docMk/>
            <pc:sldMk cId="1795109334" sldId="815"/>
            <ac:spMk id="2" creationId="{DCD3CFA6-8542-367F-3AA0-01C86F9EC19F}"/>
          </ac:spMkLst>
        </pc:spChg>
        <pc:spChg chg="add mod">
          <ac:chgData name="Bothaina Mahmoud Fouad" userId="6337026b70b72472" providerId="LiveId" clId="{C2B960D1-4348-4610-804B-AC8BA408DD8B}" dt="2024-07-30T05:33:45.066" v="203" actId="1076"/>
          <ac:spMkLst>
            <pc:docMk/>
            <pc:sldMk cId="1795109334" sldId="815"/>
            <ac:spMk id="6" creationId="{3313EB64-B703-13F8-C678-A7309E40A05D}"/>
          </ac:spMkLst>
        </pc:spChg>
        <pc:spChg chg="add mod">
          <ac:chgData name="Bothaina Mahmoud Fouad" userId="6337026b70b72472" providerId="LiveId" clId="{C2B960D1-4348-4610-804B-AC8BA408DD8B}" dt="2024-07-30T06:05:33.900" v="366" actId="255"/>
          <ac:spMkLst>
            <pc:docMk/>
            <pc:sldMk cId="1795109334" sldId="815"/>
            <ac:spMk id="8" creationId="{51556C2B-6440-9FEF-E7E4-0155704EEE29}"/>
          </ac:spMkLst>
        </pc:spChg>
        <pc:spChg chg="add mod">
          <ac:chgData name="Bothaina Mahmoud Fouad" userId="6337026b70b72472" providerId="LiveId" clId="{C2B960D1-4348-4610-804B-AC8BA408DD8B}" dt="2024-07-30T05:33:30.021" v="201" actId="1038"/>
          <ac:spMkLst>
            <pc:docMk/>
            <pc:sldMk cId="1795109334" sldId="815"/>
            <ac:spMk id="9" creationId="{28DC60CD-5908-D9FC-659F-1E18AC49357C}"/>
          </ac:spMkLst>
        </pc:spChg>
        <pc:spChg chg="add mod">
          <ac:chgData name="Bothaina Mahmoud Fouad" userId="6337026b70b72472" providerId="LiveId" clId="{C2B960D1-4348-4610-804B-AC8BA408DD8B}" dt="2024-07-30T05:33:30.021" v="201" actId="1038"/>
          <ac:spMkLst>
            <pc:docMk/>
            <pc:sldMk cId="1795109334" sldId="815"/>
            <ac:spMk id="10" creationId="{291E7832-FA08-E691-121D-9421DF08D0A0}"/>
          </ac:spMkLst>
        </pc:spChg>
        <pc:spChg chg="add mod">
          <ac:chgData name="Bothaina Mahmoud Fouad" userId="6337026b70b72472" providerId="LiveId" clId="{C2B960D1-4348-4610-804B-AC8BA408DD8B}" dt="2024-07-30T06:05:39.345" v="367" actId="207"/>
          <ac:spMkLst>
            <pc:docMk/>
            <pc:sldMk cId="1795109334" sldId="815"/>
            <ac:spMk id="11" creationId="{7B3DE66A-DB07-6726-6C75-C52832314592}"/>
          </ac:spMkLst>
        </pc:spChg>
        <pc:spChg chg="add mod">
          <ac:chgData name="Bothaina Mahmoud Fouad" userId="6337026b70b72472" providerId="LiveId" clId="{C2B960D1-4348-4610-804B-AC8BA408DD8B}" dt="2024-07-30T05:33:53.333" v="205" actId="1076"/>
          <ac:spMkLst>
            <pc:docMk/>
            <pc:sldMk cId="1795109334" sldId="815"/>
            <ac:spMk id="12" creationId="{B6F29997-5FFC-BDA8-38EE-17F77E272346}"/>
          </ac:spMkLst>
        </pc:spChg>
        <pc:spChg chg="add mod">
          <ac:chgData name="Bothaina Mahmoud Fouad" userId="6337026b70b72472" providerId="LiveId" clId="{C2B960D1-4348-4610-804B-AC8BA408DD8B}" dt="2024-07-30T05:33:39.709" v="202" actId="1076"/>
          <ac:spMkLst>
            <pc:docMk/>
            <pc:sldMk cId="1795109334" sldId="815"/>
            <ac:spMk id="13" creationId="{B90EA812-286B-F46B-46FD-44F35AA50B2A}"/>
          </ac:spMkLst>
        </pc:spChg>
        <pc:spChg chg="mod">
          <ac:chgData name="Bothaina Mahmoud Fouad" userId="6337026b70b72472" providerId="LiveId" clId="{C2B960D1-4348-4610-804B-AC8BA408DD8B}" dt="2024-07-30T05:33:01.664" v="138" actId="403"/>
          <ac:spMkLst>
            <pc:docMk/>
            <pc:sldMk cId="1795109334" sldId="815"/>
            <ac:spMk id="18" creationId="{3329809F-F941-4BBA-D687-10B84AFDDB59}"/>
          </ac:spMkLst>
        </pc:spChg>
        <pc:spChg chg="mod">
          <ac:chgData name="Bothaina Mahmoud Fouad" userId="6337026b70b72472" providerId="LiveId" clId="{C2B960D1-4348-4610-804B-AC8BA408DD8B}" dt="2024-07-30T05:32:53.818" v="134" actId="1076"/>
          <ac:spMkLst>
            <pc:docMk/>
            <pc:sldMk cId="1795109334" sldId="815"/>
            <ac:spMk id="19" creationId="{94AC6C5A-807E-F849-A152-842291D88B06}"/>
          </ac:spMkLst>
        </pc:spChg>
        <pc:graphicFrameChg chg="add del mod">
          <ac:chgData name="Bothaina Mahmoud Fouad" userId="6337026b70b72472" providerId="LiveId" clId="{C2B960D1-4348-4610-804B-AC8BA408DD8B}" dt="2024-07-30T05:32:34.583" v="128" actId="478"/>
          <ac:graphicFrameMkLst>
            <pc:docMk/>
            <pc:sldMk cId="1795109334" sldId="815"/>
            <ac:graphicFrameMk id="3" creationId="{FE068FE6-6F0E-B235-9919-7E919599DBB2}"/>
          </ac:graphicFrameMkLst>
        </pc:graphicFrameChg>
      </pc:sldChg>
      <pc:sldChg chg="addSp delSp modSp mod ord modAnim">
        <pc:chgData name="Bothaina Mahmoud Fouad" userId="6337026b70b72472" providerId="LiveId" clId="{C2B960D1-4348-4610-804B-AC8BA408DD8B}" dt="2024-07-30T07:15:42.299" v="812"/>
        <pc:sldMkLst>
          <pc:docMk/>
          <pc:sldMk cId="2371515773" sldId="816"/>
        </pc:sldMkLst>
        <pc:spChg chg="mod">
          <ac:chgData name="Bothaina Mahmoud Fouad" userId="6337026b70b72472" providerId="LiveId" clId="{C2B960D1-4348-4610-804B-AC8BA408DD8B}" dt="2024-07-30T05:23:54.188" v="123" actId="14100"/>
          <ac:spMkLst>
            <pc:docMk/>
            <pc:sldMk cId="2371515773" sldId="816"/>
            <ac:spMk id="6" creationId="{D628C526-D37B-5FC5-74FF-CB6F6DECF8FD}"/>
          </ac:spMkLst>
        </pc:spChg>
        <pc:spChg chg="del mod">
          <ac:chgData name="Bothaina Mahmoud Fouad" userId="6337026b70b72472" providerId="LiveId" clId="{C2B960D1-4348-4610-804B-AC8BA408DD8B}" dt="2024-07-30T05:22:23.581" v="116" actId="478"/>
          <ac:spMkLst>
            <pc:docMk/>
            <pc:sldMk cId="2371515773" sldId="816"/>
            <ac:spMk id="8" creationId="{BC66C6DC-C627-3CC0-EC26-16C71ECD41BC}"/>
          </ac:spMkLst>
        </pc:spChg>
        <pc:spChg chg="mod">
          <ac:chgData name="Bothaina Mahmoud Fouad" userId="6337026b70b72472" providerId="LiveId" clId="{C2B960D1-4348-4610-804B-AC8BA408DD8B}" dt="2024-07-30T05:23:54.188" v="123" actId="14100"/>
          <ac:spMkLst>
            <pc:docMk/>
            <pc:sldMk cId="2371515773" sldId="816"/>
            <ac:spMk id="9" creationId="{47535E6E-3E2C-1636-CA19-4C40F187A7EE}"/>
          </ac:spMkLst>
        </pc:spChg>
        <pc:spChg chg="mod">
          <ac:chgData name="Bothaina Mahmoud Fouad" userId="6337026b70b72472" providerId="LiveId" clId="{C2B960D1-4348-4610-804B-AC8BA408DD8B}" dt="2024-07-30T05:23:54.188" v="123" actId="14100"/>
          <ac:spMkLst>
            <pc:docMk/>
            <pc:sldMk cId="2371515773" sldId="816"/>
            <ac:spMk id="10" creationId="{9AFA3A3C-8D94-8536-BFC9-B885A28BDCF0}"/>
          </ac:spMkLst>
        </pc:spChg>
        <pc:spChg chg="mod">
          <ac:chgData name="Bothaina Mahmoud Fouad" userId="6337026b70b72472" providerId="LiveId" clId="{C2B960D1-4348-4610-804B-AC8BA408DD8B}" dt="2024-07-30T05:23:54.188" v="123" actId="14100"/>
          <ac:spMkLst>
            <pc:docMk/>
            <pc:sldMk cId="2371515773" sldId="816"/>
            <ac:spMk id="11" creationId="{B3E276D7-F3E1-5CE2-BACE-CAA0A8DABF0C}"/>
          </ac:spMkLst>
        </pc:spChg>
        <pc:spChg chg="mod">
          <ac:chgData name="Bothaina Mahmoud Fouad" userId="6337026b70b72472" providerId="LiveId" clId="{C2B960D1-4348-4610-804B-AC8BA408DD8B}" dt="2024-07-30T05:23:54.188" v="123" actId="14100"/>
          <ac:spMkLst>
            <pc:docMk/>
            <pc:sldMk cId="2371515773" sldId="816"/>
            <ac:spMk id="16" creationId="{5FD3E112-B630-F9C0-0EB2-42999C746B6B}"/>
          </ac:spMkLst>
        </pc:spChg>
        <pc:grpChg chg="add mod">
          <ac:chgData name="Bothaina Mahmoud Fouad" userId="6337026b70b72472" providerId="LiveId" clId="{C2B960D1-4348-4610-804B-AC8BA408DD8B}" dt="2024-07-30T05:23:54.188" v="123" actId="14100"/>
          <ac:grpSpMkLst>
            <pc:docMk/>
            <pc:sldMk cId="2371515773" sldId="816"/>
            <ac:grpSpMk id="3" creationId="{8250EB2D-4256-FDB3-BABF-BF0214D1E90D}"/>
          </ac:grpSpMkLst>
        </pc:grpChg>
        <pc:cxnChg chg="mod">
          <ac:chgData name="Bothaina Mahmoud Fouad" userId="6337026b70b72472" providerId="LiveId" clId="{C2B960D1-4348-4610-804B-AC8BA408DD8B}" dt="2024-07-30T05:23:54.188" v="123" actId="14100"/>
          <ac:cxnSpMkLst>
            <pc:docMk/>
            <pc:sldMk cId="2371515773" sldId="816"/>
            <ac:cxnSpMk id="12" creationId="{6FCF2FC2-6F68-A701-B691-01B3F043099E}"/>
          </ac:cxnSpMkLst>
        </pc:cxnChg>
        <pc:cxnChg chg="mod">
          <ac:chgData name="Bothaina Mahmoud Fouad" userId="6337026b70b72472" providerId="LiveId" clId="{C2B960D1-4348-4610-804B-AC8BA408DD8B}" dt="2024-07-30T05:23:54.188" v="123" actId="14100"/>
          <ac:cxnSpMkLst>
            <pc:docMk/>
            <pc:sldMk cId="2371515773" sldId="816"/>
            <ac:cxnSpMk id="13" creationId="{4D092E11-2888-2134-E0D4-1E1E0DB128DF}"/>
          </ac:cxnSpMkLst>
        </pc:cxnChg>
        <pc:cxnChg chg="mod">
          <ac:chgData name="Bothaina Mahmoud Fouad" userId="6337026b70b72472" providerId="LiveId" clId="{C2B960D1-4348-4610-804B-AC8BA408DD8B}" dt="2024-07-30T05:23:54.188" v="123" actId="14100"/>
          <ac:cxnSpMkLst>
            <pc:docMk/>
            <pc:sldMk cId="2371515773" sldId="816"/>
            <ac:cxnSpMk id="14" creationId="{B9A06338-B374-4433-05AE-D412DCB2D5A8}"/>
          </ac:cxnSpMkLst>
        </pc:cxnChg>
        <pc:cxnChg chg="mod">
          <ac:chgData name="Bothaina Mahmoud Fouad" userId="6337026b70b72472" providerId="LiveId" clId="{C2B960D1-4348-4610-804B-AC8BA408DD8B}" dt="2024-07-30T05:23:54.188" v="123" actId="14100"/>
          <ac:cxnSpMkLst>
            <pc:docMk/>
            <pc:sldMk cId="2371515773" sldId="816"/>
            <ac:cxnSpMk id="15" creationId="{E96F9FB9-EA27-7248-B683-D0976D8CF40E}"/>
          </ac:cxnSpMkLst>
        </pc:cxnChg>
      </pc:sldChg>
      <pc:sldChg chg="modSp mod">
        <pc:chgData name="Bothaina Mahmoud Fouad" userId="6337026b70b72472" providerId="LiveId" clId="{C2B960D1-4348-4610-804B-AC8BA408DD8B}" dt="2024-07-30T07:33:35.019" v="833" actId="207"/>
        <pc:sldMkLst>
          <pc:docMk/>
          <pc:sldMk cId="2320611872" sldId="817"/>
        </pc:sldMkLst>
        <pc:spChg chg="mod">
          <ac:chgData name="Bothaina Mahmoud Fouad" userId="6337026b70b72472" providerId="LiveId" clId="{C2B960D1-4348-4610-804B-AC8BA408DD8B}" dt="2024-07-30T07:33:35.019" v="833" actId="207"/>
          <ac:spMkLst>
            <pc:docMk/>
            <pc:sldMk cId="2320611872" sldId="817"/>
            <ac:spMk id="6" creationId="{0814DFA3-AC4B-0F9C-A121-F105AAAC65CF}"/>
          </ac:spMkLst>
        </pc:spChg>
      </pc:sldChg>
      <pc:sldChg chg="modSp mod">
        <pc:chgData name="Bothaina Mahmoud Fouad" userId="6337026b70b72472" providerId="LiveId" clId="{C2B960D1-4348-4610-804B-AC8BA408DD8B}" dt="2024-07-30T06:51:40.103" v="691" actId="20577"/>
        <pc:sldMkLst>
          <pc:docMk/>
          <pc:sldMk cId="654817575" sldId="818"/>
        </pc:sldMkLst>
        <pc:spChg chg="mod">
          <ac:chgData name="Bothaina Mahmoud Fouad" userId="6337026b70b72472" providerId="LiveId" clId="{C2B960D1-4348-4610-804B-AC8BA408DD8B}" dt="2024-07-30T06:51:40.103" v="691" actId="20577"/>
          <ac:spMkLst>
            <pc:docMk/>
            <pc:sldMk cId="654817575" sldId="818"/>
            <ac:spMk id="15" creationId="{29D5EA44-10D1-B5A0-FF11-5FA8397CEA04}"/>
          </ac:spMkLst>
        </pc:spChg>
      </pc:sldChg>
      <pc:sldChg chg="add">
        <pc:chgData name="Bothaina Mahmoud Fouad" userId="6337026b70b72472" providerId="LiveId" clId="{C2B960D1-4348-4610-804B-AC8BA408DD8B}" dt="2024-07-30T05:29:32.848" v="125"/>
        <pc:sldMkLst>
          <pc:docMk/>
          <pc:sldMk cId="2426533067" sldId="826"/>
        </pc:sldMkLst>
      </pc:sldChg>
      <pc:sldChg chg="del">
        <pc:chgData name="Bothaina Mahmoud Fouad" userId="6337026b70b72472" providerId="LiveId" clId="{C2B960D1-4348-4610-804B-AC8BA408DD8B}" dt="2024-07-30T05:29:26.118" v="124" actId="2696"/>
        <pc:sldMkLst>
          <pc:docMk/>
          <pc:sldMk cId="2898113943" sldId="826"/>
        </pc:sldMkLst>
      </pc:sldChg>
      <pc:sldChg chg="add">
        <pc:chgData name="Bothaina Mahmoud Fouad" userId="6337026b70b72472" providerId="LiveId" clId="{C2B960D1-4348-4610-804B-AC8BA408DD8B}" dt="2024-07-30T05:29:32.848" v="125"/>
        <pc:sldMkLst>
          <pc:docMk/>
          <pc:sldMk cId="632195609" sldId="827"/>
        </pc:sldMkLst>
      </pc:sldChg>
      <pc:sldChg chg="del">
        <pc:chgData name="Bothaina Mahmoud Fouad" userId="6337026b70b72472" providerId="LiveId" clId="{C2B960D1-4348-4610-804B-AC8BA408DD8B}" dt="2024-07-30T05:29:26.118" v="124" actId="2696"/>
        <pc:sldMkLst>
          <pc:docMk/>
          <pc:sldMk cId="1938921960" sldId="827"/>
        </pc:sldMkLst>
      </pc:sldChg>
      <pc:sldChg chg="add">
        <pc:chgData name="Bothaina Mahmoud Fouad" userId="6337026b70b72472" providerId="LiveId" clId="{C2B960D1-4348-4610-804B-AC8BA408DD8B}" dt="2024-07-30T05:29:32.848" v="125"/>
        <pc:sldMkLst>
          <pc:docMk/>
          <pc:sldMk cId="1053666202" sldId="828"/>
        </pc:sldMkLst>
      </pc:sldChg>
      <pc:sldChg chg="del">
        <pc:chgData name="Bothaina Mahmoud Fouad" userId="6337026b70b72472" providerId="LiveId" clId="{C2B960D1-4348-4610-804B-AC8BA408DD8B}" dt="2024-07-30T05:29:26.118" v="124" actId="2696"/>
        <pc:sldMkLst>
          <pc:docMk/>
          <pc:sldMk cId="2398226401" sldId="828"/>
        </pc:sldMkLst>
      </pc:sldChg>
      <pc:sldChg chg="addSp delSp modSp add mod modAnim">
        <pc:chgData name="Bothaina Mahmoud Fouad" userId="6337026b70b72472" providerId="LiveId" clId="{C2B960D1-4348-4610-804B-AC8BA408DD8B}" dt="2024-07-30T05:23:53.970" v="122" actId="478"/>
        <pc:sldMkLst>
          <pc:docMk/>
          <pc:sldMk cId="29671243" sldId="829"/>
        </pc:sldMkLst>
        <pc:spChg chg="del mod">
          <ac:chgData name="Bothaina Mahmoud Fouad" userId="6337026b70b72472" providerId="LiveId" clId="{C2B960D1-4348-4610-804B-AC8BA408DD8B}" dt="2024-07-30T05:06:12.125" v="8"/>
          <ac:spMkLst>
            <pc:docMk/>
            <pc:sldMk cId="29671243" sldId="829"/>
            <ac:spMk id="8" creationId="{BC66C6DC-C627-3CC0-EC26-16C71ECD41BC}"/>
          </ac:spMkLst>
        </pc:spChg>
        <pc:spChg chg="mod">
          <ac:chgData name="Bothaina Mahmoud Fouad" userId="6337026b70b72472" providerId="LiveId" clId="{C2B960D1-4348-4610-804B-AC8BA408DD8B}" dt="2024-07-30T05:05:55.701" v="5"/>
          <ac:spMkLst>
            <pc:docMk/>
            <pc:sldMk cId="29671243" sldId="829"/>
            <ac:spMk id="9" creationId="{A30BD95F-C1B1-486B-6B54-557224D3C0B2}"/>
          </ac:spMkLst>
        </pc:spChg>
        <pc:spChg chg="mod">
          <ac:chgData name="Bothaina Mahmoud Fouad" userId="6337026b70b72472" providerId="LiveId" clId="{C2B960D1-4348-4610-804B-AC8BA408DD8B}" dt="2024-07-30T05:05:55.701" v="5"/>
          <ac:spMkLst>
            <pc:docMk/>
            <pc:sldMk cId="29671243" sldId="829"/>
            <ac:spMk id="10" creationId="{74DA6F74-011F-1EFF-BB2E-CF07B49AA5E9}"/>
          </ac:spMkLst>
        </pc:spChg>
        <pc:spChg chg="add del mod">
          <ac:chgData name="Bothaina Mahmoud Fouad" userId="6337026b70b72472" providerId="LiveId" clId="{C2B960D1-4348-4610-804B-AC8BA408DD8B}" dt="2024-07-30T05:23:53.970" v="122" actId="478"/>
          <ac:spMkLst>
            <pc:docMk/>
            <pc:sldMk cId="29671243" sldId="829"/>
            <ac:spMk id="11" creationId="{F13A1285-51FC-173C-04C3-DAD9B2F0BE6C}"/>
          </ac:spMkLst>
        </pc:spChg>
        <pc:spChg chg="mod">
          <ac:chgData name="Bothaina Mahmoud Fouad" userId="6337026b70b72472" providerId="LiveId" clId="{C2B960D1-4348-4610-804B-AC8BA408DD8B}" dt="2024-07-30T05:05:55.701" v="5"/>
          <ac:spMkLst>
            <pc:docMk/>
            <pc:sldMk cId="29671243" sldId="829"/>
            <ac:spMk id="12" creationId="{7FB513EF-8BC3-A153-5127-F4ADF5D51E74}"/>
          </ac:spMkLst>
        </pc:spChg>
        <pc:spChg chg="mod">
          <ac:chgData name="Bothaina Mahmoud Fouad" userId="6337026b70b72472" providerId="LiveId" clId="{C2B960D1-4348-4610-804B-AC8BA408DD8B}" dt="2024-07-30T05:05:55.701" v="5"/>
          <ac:spMkLst>
            <pc:docMk/>
            <pc:sldMk cId="29671243" sldId="829"/>
            <ac:spMk id="13" creationId="{7C54E5CC-3165-F5FA-D758-47CEFD7519C2}"/>
          </ac:spMkLst>
        </pc:spChg>
        <pc:spChg chg="mod">
          <ac:chgData name="Bothaina Mahmoud Fouad" userId="6337026b70b72472" providerId="LiveId" clId="{C2B960D1-4348-4610-804B-AC8BA408DD8B}" dt="2024-07-30T05:05:55.701" v="5"/>
          <ac:spMkLst>
            <pc:docMk/>
            <pc:sldMk cId="29671243" sldId="829"/>
            <ac:spMk id="14" creationId="{D35B9E16-0EF8-608D-9234-7C945C3F08F5}"/>
          </ac:spMkLst>
        </pc:spChg>
        <pc:spChg chg="mod">
          <ac:chgData name="Bothaina Mahmoud Fouad" userId="6337026b70b72472" providerId="LiveId" clId="{C2B960D1-4348-4610-804B-AC8BA408DD8B}" dt="2024-07-30T05:05:55.701" v="5"/>
          <ac:spMkLst>
            <pc:docMk/>
            <pc:sldMk cId="29671243" sldId="829"/>
            <ac:spMk id="15" creationId="{63A2F18A-7FA7-1918-07F6-8834A95D6531}"/>
          </ac:spMkLst>
        </pc:spChg>
        <pc:spChg chg="mod">
          <ac:chgData name="Bothaina Mahmoud Fouad" userId="6337026b70b72472" providerId="LiveId" clId="{C2B960D1-4348-4610-804B-AC8BA408DD8B}" dt="2024-07-30T05:05:55.701" v="5"/>
          <ac:spMkLst>
            <pc:docMk/>
            <pc:sldMk cId="29671243" sldId="829"/>
            <ac:spMk id="16" creationId="{3AF7BDDF-FE04-5C7E-FAF0-31FE7458B38E}"/>
          </ac:spMkLst>
        </pc:spChg>
        <pc:spChg chg="mod">
          <ac:chgData name="Bothaina Mahmoud Fouad" userId="6337026b70b72472" providerId="LiveId" clId="{C2B960D1-4348-4610-804B-AC8BA408DD8B}" dt="2024-07-30T05:05:55.701" v="5"/>
          <ac:spMkLst>
            <pc:docMk/>
            <pc:sldMk cId="29671243" sldId="829"/>
            <ac:spMk id="17" creationId="{6111FDDB-DF8F-E1BB-E58D-33B4DA959ED6}"/>
          </ac:spMkLst>
        </pc:spChg>
        <pc:spChg chg="mod">
          <ac:chgData name="Bothaina Mahmoud Fouad" userId="6337026b70b72472" providerId="LiveId" clId="{C2B960D1-4348-4610-804B-AC8BA408DD8B}" dt="2024-07-30T05:05:55.701" v="5"/>
          <ac:spMkLst>
            <pc:docMk/>
            <pc:sldMk cId="29671243" sldId="829"/>
            <ac:spMk id="18" creationId="{B2D32C17-E06A-5897-5A8C-A772166F7DD0}"/>
          </ac:spMkLst>
        </pc:spChg>
        <pc:spChg chg="mod">
          <ac:chgData name="Bothaina Mahmoud Fouad" userId="6337026b70b72472" providerId="LiveId" clId="{C2B960D1-4348-4610-804B-AC8BA408DD8B}" dt="2024-07-30T05:05:55.701" v="5"/>
          <ac:spMkLst>
            <pc:docMk/>
            <pc:sldMk cId="29671243" sldId="829"/>
            <ac:spMk id="19" creationId="{9F51BF68-A181-F872-A63D-2F661FDAE91A}"/>
          </ac:spMkLst>
        </pc:spChg>
        <pc:spChg chg="mod">
          <ac:chgData name="Bothaina Mahmoud Fouad" userId="6337026b70b72472" providerId="LiveId" clId="{C2B960D1-4348-4610-804B-AC8BA408DD8B}" dt="2024-07-30T05:05:55.701" v="5"/>
          <ac:spMkLst>
            <pc:docMk/>
            <pc:sldMk cId="29671243" sldId="829"/>
            <ac:spMk id="20" creationId="{4F385365-B13D-50F7-3FBA-72B053168253}"/>
          </ac:spMkLst>
        </pc:spChg>
        <pc:spChg chg="mod">
          <ac:chgData name="Bothaina Mahmoud Fouad" userId="6337026b70b72472" providerId="LiveId" clId="{C2B960D1-4348-4610-804B-AC8BA408DD8B}" dt="2024-07-30T05:05:55.701" v="5"/>
          <ac:spMkLst>
            <pc:docMk/>
            <pc:sldMk cId="29671243" sldId="829"/>
            <ac:spMk id="21" creationId="{14F12CF4-BB75-3E42-50D4-2682E6F4174E}"/>
          </ac:spMkLst>
        </pc:spChg>
        <pc:spChg chg="add mod">
          <ac:chgData name="Bothaina Mahmoud Fouad" userId="6337026b70b72472" providerId="LiveId" clId="{C2B960D1-4348-4610-804B-AC8BA408DD8B}" dt="2024-07-30T05:06:29.813" v="17" actId="1076"/>
          <ac:spMkLst>
            <pc:docMk/>
            <pc:sldMk cId="29671243" sldId="829"/>
            <ac:spMk id="23" creationId="{70AD2CB5-2F63-4573-DA5B-A91DE4F80D1D}"/>
          </ac:spMkLst>
        </pc:spChg>
        <pc:grpChg chg="add mod">
          <ac:chgData name="Bothaina Mahmoud Fouad" userId="6337026b70b72472" providerId="LiveId" clId="{C2B960D1-4348-4610-804B-AC8BA408DD8B}" dt="2024-07-30T05:05:59.514" v="6" actId="1076"/>
          <ac:grpSpMkLst>
            <pc:docMk/>
            <pc:sldMk cId="29671243" sldId="829"/>
            <ac:grpSpMk id="3" creationId="{2D01356D-80D6-AEE1-4667-E67D59D72987}"/>
          </ac:grpSpMkLst>
        </pc:grpChg>
        <pc:grpChg chg="mod">
          <ac:chgData name="Bothaina Mahmoud Fouad" userId="6337026b70b72472" providerId="LiveId" clId="{C2B960D1-4348-4610-804B-AC8BA408DD8B}" dt="2024-07-30T05:05:55.701" v="5"/>
          <ac:grpSpMkLst>
            <pc:docMk/>
            <pc:sldMk cId="29671243" sldId="829"/>
            <ac:grpSpMk id="6" creationId="{92FB3377-43FD-C516-B538-EBC9DE720BA8}"/>
          </ac:grpSpMkLst>
        </pc:grpChg>
      </pc:sldChg>
      <pc:sldChg chg="addSp delSp modSp add mod">
        <pc:chgData name="Bothaina Mahmoud Fouad" userId="6337026b70b72472" providerId="LiveId" clId="{C2B960D1-4348-4610-804B-AC8BA408DD8B}" dt="2024-07-30T06:06:44.932" v="388" actId="207"/>
        <pc:sldMkLst>
          <pc:docMk/>
          <pc:sldMk cId="134998631" sldId="830"/>
        </pc:sldMkLst>
        <pc:spChg chg="add mod">
          <ac:chgData name="Bothaina Mahmoud Fouad" userId="6337026b70b72472" providerId="LiveId" clId="{C2B960D1-4348-4610-804B-AC8BA408DD8B}" dt="2024-07-30T06:06:44.932" v="388" actId="207"/>
          <ac:spMkLst>
            <pc:docMk/>
            <pc:sldMk cId="134998631" sldId="830"/>
            <ac:spMk id="8" creationId="{ABADF261-8FA6-88E2-153D-EBA925C563AD}"/>
          </ac:spMkLst>
        </pc:spChg>
        <pc:graphicFrameChg chg="del">
          <ac:chgData name="Bothaina Mahmoud Fouad" userId="6337026b70b72472" providerId="LiveId" clId="{C2B960D1-4348-4610-804B-AC8BA408DD8B}" dt="2024-07-30T05:10:12.457" v="25" actId="478"/>
          <ac:graphicFrameMkLst>
            <pc:docMk/>
            <pc:sldMk cId="134998631" sldId="830"/>
            <ac:graphicFrameMk id="3" creationId="{D1C8077E-110D-E8AF-F640-48F07AE07B3C}"/>
          </ac:graphicFrameMkLst>
        </pc:graphicFrameChg>
      </pc:sldChg>
      <pc:sldChg chg="modSp add mod ord">
        <pc:chgData name="Bothaina Mahmoud Fouad" userId="6337026b70b72472" providerId="LiveId" clId="{C2B960D1-4348-4610-804B-AC8BA408DD8B}" dt="2024-07-30T06:05:10.155" v="364" actId="255"/>
        <pc:sldMkLst>
          <pc:docMk/>
          <pc:sldMk cId="124531586" sldId="831"/>
        </pc:sldMkLst>
        <pc:spChg chg="mod">
          <ac:chgData name="Bothaina Mahmoud Fouad" userId="6337026b70b72472" providerId="LiveId" clId="{C2B960D1-4348-4610-804B-AC8BA408DD8B}" dt="2024-07-30T05:37:21.725" v="266" actId="14100"/>
          <ac:spMkLst>
            <pc:docMk/>
            <pc:sldMk cId="124531586" sldId="831"/>
            <ac:spMk id="2" creationId="{DCD3CFA6-8542-367F-3AA0-01C86F9EC19F}"/>
          </ac:spMkLst>
        </pc:spChg>
        <pc:spChg chg="mod">
          <ac:chgData name="Bothaina Mahmoud Fouad" userId="6337026b70b72472" providerId="LiveId" clId="{C2B960D1-4348-4610-804B-AC8BA408DD8B}" dt="2024-07-30T05:37:25.157" v="267" actId="1076"/>
          <ac:spMkLst>
            <pc:docMk/>
            <pc:sldMk cId="124531586" sldId="831"/>
            <ac:spMk id="5" creationId="{00000000-0000-0000-0000-000000000000}"/>
          </ac:spMkLst>
        </pc:spChg>
        <pc:spChg chg="mod">
          <ac:chgData name="Bothaina Mahmoud Fouad" userId="6337026b70b72472" providerId="LiveId" clId="{C2B960D1-4348-4610-804B-AC8BA408DD8B}" dt="2024-07-30T06:05:10.155" v="364" actId="255"/>
          <ac:spMkLst>
            <pc:docMk/>
            <pc:sldMk cId="124531586" sldId="831"/>
            <ac:spMk id="8" creationId="{51556C2B-6440-9FEF-E7E4-0155704EEE29}"/>
          </ac:spMkLst>
        </pc:spChg>
        <pc:spChg chg="mod">
          <ac:chgData name="Bothaina Mahmoud Fouad" userId="6337026b70b72472" providerId="LiveId" clId="{C2B960D1-4348-4610-804B-AC8BA408DD8B}" dt="2024-07-30T05:36:27.925" v="220" actId="207"/>
          <ac:spMkLst>
            <pc:docMk/>
            <pc:sldMk cId="124531586" sldId="831"/>
            <ac:spMk id="9" creationId="{28DC60CD-5908-D9FC-659F-1E18AC49357C}"/>
          </ac:spMkLst>
        </pc:spChg>
        <pc:spChg chg="mod">
          <ac:chgData name="Bothaina Mahmoud Fouad" userId="6337026b70b72472" providerId="LiveId" clId="{C2B960D1-4348-4610-804B-AC8BA408DD8B}" dt="2024-07-30T05:36:10.509" v="216" actId="404"/>
          <ac:spMkLst>
            <pc:docMk/>
            <pc:sldMk cId="124531586" sldId="831"/>
            <ac:spMk id="11" creationId="{7B3DE66A-DB07-6726-6C75-C52832314592}"/>
          </ac:spMkLst>
        </pc:spChg>
        <pc:spChg chg="mod">
          <ac:chgData name="Bothaina Mahmoud Fouad" userId="6337026b70b72472" providerId="LiveId" clId="{C2B960D1-4348-4610-804B-AC8BA408DD8B}" dt="2024-07-30T05:37:02.931" v="262" actId="14100"/>
          <ac:spMkLst>
            <pc:docMk/>
            <pc:sldMk cId="124531586" sldId="831"/>
            <ac:spMk id="18" creationId="{3329809F-F941-4BBA-D687-10B84AFDDB59}"/>
          </ac:spMkLst>
        </pc:spChg>
        <pc:spChg chg="mod">
          <ac:chgData name="Bothaina Mahmoud Fouad" userId="6337026b70b72472" providerId="LiveId" clId="{C2B960D1-4348-4610-804B-AC8BA408DD8B}" dt="2024-07-30T05:37:45.356" v="271" actId="1076"/>
          <ac:spMkLst>
            <pc:docMk/>
            <pc:sldMk cId="124531586" sldId="831"/>
            <ac:spMk id="19" creationId="{94AC6C5A-807E-F849-A152-842291D88B06}"/>
          </ac:spMkLst>
        </pc:spChg>
      </pc:sldChg>
      <pc:sldChg chg="modSp add mod">
        <pc:chgData name="Bothaina Mahmoud Fouad" userId="6337026b70b72472" providerId="LiveId" clId="{C2B960D1-4348-4610-804B-AC8BA408DD8B}" dt="2024-07-30T06:04:42.521" v="359" actId="255"/>
        <pc:sldMkLst>
          <pc:docMk/>
          <pc:sldMk cId="2747062168" sldId="832"/>
        </pc:sldMkLst>
        <pc:spChg chg="mod">
          <ac:chgData name="Bothaina Mahmoud Fouad" userId="6337026b70b72472" providerId="LiveId" clId="{C2B960D1-4348-4610-804B-AC8BA408DD8B}" dt="2024-07-30T06:04:42.521" v="359" actId="255"/>
          <ac:spMkLst>
            <pc:docMk/>
            <pc:sldMk cId="2747062168" sldId="832"/>
            <ac:spMk id="8" creationId="{51556C2B-6440-9FEF-E7E4-0155704EEE29}"/>
          </ac:spMkLst>
        </pc:spChg>
        <pc:spChg chg="mod">
          <ac:chgData name="Bothaina Mahmoud Fouad" userId="6337026b70b72472" providerId="LiveId" clId="{C2B960D1-4348-4610-804B-AC8BA408DD8B}" dt="2024-07-30T05:38:33.061" v="278" actId="20577"/>
          <ac:spMkLst>
            <pc:docMk/>
            <pc:sldMk cId="2747062168" sldId="832"/>
            <ac:spMk id="19" creationId="{94AC6C5A-807E-F849-A152-842291D88B06}"/>
          </ac:spMkLst>
        </pc:spChg>
      </pc:sldChg>
      <pc:sldChg chg="modSp add mod">
        <pc:chgData name="Bothaina Mahmoud Fouad" userId="6337026b70b72472" providerId="LiveId" clId="{C2B960D1-4348-4610-804B-AC8BA408DD8B}" dt="2024-07-30T06:04:16.390" v="357" actId="255"/>
        <pc:sldMkLst>
          <pc:docMk/>
          <pc:sldMk cId="2577121588" sldId="833"/>
        </pc:sldMkLst>
        <pc:spChg chg="mod">
          <ac:chgData name="Bothaina Mahmoud Fouad" userId="6337026b70b72472" providerId="LiveId" clId="{C2B960D1-4348-4610-804B-AC8BA408DD8B}" dt="2024-07-30T06:04:16.390" v="357" actId="255"/>
          <ac:spMkLst>
            <pc:docMk/>
            <pc:sldMk cId="2577121588" sldId="833"/>
            <ac:spMk id="8" creationId="{51556C2B-6440-9FEF-E7E4-0155704EEE29}"/>
          </ac:spMkLst>
        </pc:spChg>
        <pc:spChg chg="mod">
          <ac:chgData name="Bothaina Mahmoud Fouad" userId="6337026b70b72472" providerId="LiveId" clId="{C2B960D1-4348-4610-804B-AC8BA408DD8B}" dt="2024-07-30T05:38:59.127" v="280"/>
          <ac:spMkLst>
            <pc:docMk/>
            <pc:sldMk cId="2577121588" sldId="833"/>
            <ac:spMk id="19" creationId="{94AC6C5A-807E-F849-A152-842291D88B06}"/>
          </ac:spMkLst>
        </pc:spChg>
      </pc:sldChg>
      <pc:sldChg chg="modSp add mod">
        <pc:chgData name="Bothaina Mahmoud Fouad" userId="6337026b70b72472" providerId="LiveId" clId="{C2B960D1-4348-4610-804B-AC8BA408DD8B}" dt="2024-07-30T06:03:47.995" v="355" actId="207"/>
        <pc:sldMkLst>
          <pc:docMk/>
          <pc:sldMk cId="4085280094" sldId="834"/>
        </pc:sldMkLst>
        <pc:spChg chg="mod">
          <ac:chgData name="Bothaina Mahmoud Fouad" userId="6337026b70b72472" providerId="LiveId" clId="{C2B960D1-4348-4610-804B-AC8BA408DD8B}" dt="2024-07-30T05:41:44.766" v="300" actId="14100"/>
          <ac:spMkLst>
            <pc:docMk/>
            <pc:sldMk cId="4085280094" sldId="834"/>
            <ac:spMk id="2" creationId="{DCD3CFA6-8542-367F-3AA0-01C86F9EC19F}"/>
          </ac:spMkLst>
        </pc:spChg>
        <pc:spChg chg="mod">
          <ac:chgData name="Bothaina Mahmoud Fouad" userId="6337026b70b72472" providerId="LiveId" clId="{C2B960D1-4348-4610-804B-AC8BA408DD8B}" dt="2024-07-30T06:03:23.739" v="351" actId="255"/>
          <ac:spMkLst>
            <pc:docMk/>
            <pc:sldMk cId="4085280094" sldId="834"/>
            <ac:spMk id="8" creationId="{51556C2B-6440-9FEF-E7E4-0155704EEE29}"/>
          </ac:spMkLst>
        </pc:spChg>
        <pc:spChg chg="mod">
          <ac:chgData name="Bothaina Mahmoud Fouad" userId="6337026b70b72472" providerId="LiveId" clId="{C2B960D1-4348-4610-804B-AC8BA408DD8B}" dt="2024-07-30T05:39:27.565" v="283" actId="404"/>
          <ac:spMkLst>
            <pc:docMk/>
            <pc:sldMk cId="4085280094" sldId="834"/>
            <ac:spMk id="9" creationId="{28DC60CD-5908-D9FC-659F-1E18AC49357C}"/>
          </ac:spMkLst>
        </pc:spChg>
        <pc:spChg chg="mod">
          <ac:chgData name="Bothaina Mahmoud Fouad" userId="6337026b70b72472" providerId="LiveId" clId="{C2B960D1-4348-4610-804B-AC8BA408DD8B}" dt="2024-07-30T06:03:47.995" v="355" actId="207"/>
          <ac:spMkLst>
            <pc:docMk/>
            <pc:sldMk cId="4085280094" sldId="834"/>
            <ac:spMk id="10" creationId="{291E7832-FA08-E691-121D-9421DF08D0A0}"/>
          </ac:spMkLst>
        </pc:spChg>
        <pc:spChg chg="mod">
          <ac:chgData name="Bothaina Mahmoud Fouad" userId="6337026b70b72472" providerId="LiveId" clId="{C2B960D1-4348-4610-804B-AC8BA408DD8B}" dt="2024-07-30T05:40:24.289" v="291" actId="115"/>
          <ac:spMkLst>
            <pc:docMk/>
            <pc:sldMk cId="4085280094" sldId="834"/>
            <ac:spMk id="18" creationId="{3329809F-F941-4BBA-D687-10B84AFDDB59}"/>
          </ac:spMkLst>
        </pc:spChg>
        <pc:spChg chg="mod">
          <ac:chgData name="Bothaina Mahmoud Fouad" userId="6337026b70b72472" providerId="LiveId" clId="{C2B960D1-4348-4610-804B-AC8BA408DD8B}" dt="2024-07-30T05:42:46.485" v="310" actId="14100"/>
          <ac:spMkLst>
            <pc:docMk/>
            <pc:sldMk cId="4085280094" sldId="834"/>
            <ac:spMk id="19" creationId="{94AC6C5A-807E-F849-A152-842291D88B06}"/>
          </ac:spMkLst>
        </pc:spChg>
      </pc:sldChg>
      <pc:sldChg chg="modSp add mod">
        <pc:chgData name="Bothaina Mahmoud Fouad" userId="6337026b70b72472" providerId="LiveId" clId="{C2B960D1-4348-4610-804B-AC8BA408DD8B}" dt="2024-07-30T05:45:42.156" v="346"/>
        <pc:sldMkLst>
          <pc:docMk/>
          <pc:sldMk cId="2494673943" sldId="835"/>
        </pc:sldMkLst>
        <pc:spChg chg="mod">
          <ac:chgData name="Bothaina Mahmoud Fouad" userId="6337026b70b72472" providerId="LiveId" clId="{C2B960D1-4348-4610-804B-AC8BA408DD8B}" dt="2024-07-30T05:44:36.668" v="332" actId="1076"/>
          <ac:spMkLst>
            <pc:docMk/>
            <pc:sldMk cId="2494673943" sldId="835"/>
            <ac:spMk id="6" creationId="{3313EB64-B703-13F8-C678-A7309E40A05D}"/>
          </ac:spMkLst>
        </pc:spChg>
        <pc:spChg chg="mod">
          <ac:chgData name="Bothaina Mahmoud Fouad" userId="6337026b70b72472" providerId="LiveId" clId="{C2B960D1-4348-4610-804B-AC8BA408DD8B}" dt="2024-07-30T05:45:17.074" v="343" actId="207"/>
          <ac:spMkLst>
            <pc:docMk/>
            <pc:sldMk cId="2494673943" sldId="835"/>
            <ac:spMk id="8" creationId="{51556C2B-6440-9FEF-E7E4-0155704EEE29}"/>
          </ac:spMkLst>
        </pc:spChg>
        <pc:spChg chg="mod">
          <ac:chgData name="Bothaina Mahmoud Fouad" userId="6337026b70b72472" providerId="LiveId" clId="{C2B960D1-4348-4610-804B-AC8BA408DD8B}" dt="2024-07-30T05:44:44.180" v="334" actId="1076"/>
          <ac:spMkLst>
            <pc:docMk/>
            <pc:sldMk cId="2494673943" sldId="835"/>
            <ac:spMk id="10" creationId="{291E7832-FA08-E691-121D-9421DF08D0A0}"/>
          </ac:spMkLst>
        </pc:spChg>
        <pc:spChg chg="mod">
          <ac:chgData name="Bothaina Mahmoud Fouad" userId="6337026b70b72472" providerId="LiveId" clId="{C2B960D1-4348-4610-804B-AC8BA408DD8B}" dt="2024-07-30T05:44:40.671" v="333" actId="1076"/>
          <ac:spMkLst>
            <pc:docMk/>
            <pc:sldMk cId="2494673943" sldId="835"/>
            <ac:spMk id="13" creationId="{B90EA812-286B-F46B-46FD-44F35AA50B2A}"/>
          </ac:spMkLst>
        </pc:spChg>
        <pc:spChg chg="mod">
          <ac:chgData name="Bothaina Mahmoud Fouad" userId="6337026b70b72472" providerId="LiveId" clId="{C2B960D1-4348-4610-804B-AC8BA408DD8B}" dt="2024-07-30T05:45:42.156" v="346"/>
          <ac:spMkLst>
            <pc:docMk/>
            <pc:sldMk cId="2494673943" sldId="835"/>
            <ac:spMk id="18" creationId="{3329809F-F941-4BBA-D687-10B84AFDDB59}"/>
          </ac:spMkLst>
        </pc:spChg>
        <pc:spChg chg="mod">
          <ac:chgData name="Bothaina Mahmoud Fouad" userId="6337026b70b72472" providerId="LiveId" clId="{C2B960D1-4348-4610-804B-AC8BA408DD8B}" dt="2024-07-30T05:45:34.542" v="345" actId="113"/>
          <ac:spMkLst>
            <pc:docMk/>
            <pc:sldMk cId="2494673943" sldId="835"/>
            <ac:spMk id="19" creationId="{94AC6C5A-807E-F849-A152-842291D88B06}"/>
          </ac:spMkLst>
        </pc:spChg>
      </pc:sldChg>
      <pc:sldChg chg="modSp add mod ord">
        <pc:chgData name="Bothaina Mahmoud Fouad" userId="6337026b70b72472" providerId="LiveId" clId="{C2B960D1-4348-4610-804B-AC8BA408DD8B}" dt="2024-07-30T06:08:22.880" v="402" actId="14100"/>
        <pc:sldMkLst>
          <pc:docMk/>
          <pc:sldMk cId="2867755975" sldId="836"/>
        </pc:sldMkLst>
        <pc:spChg chg="mod">
          <ac:chgData name="Bothaina Mahmoud Fouad" userId="6337026b70b72472" providerId="LiveId" clId="{C2B960D1-4348-4610-804B-AC8BA408DD8B}" dt="2024-07-30T06:07:16.362" v="399" actId="403"/>
          <ac:spMkLst>
            <pc:docMk/>
            <pc:sldMk cId="2867755975" sldId="836"/>
            <ac:spMk id="12" creationId="{B6F29997-5FFC-BDA8-38EE-17F77E272346}"/>
          </ac:spMkLst>
        </pc:spChg>
        <pc:spChg chg="mod">
          <ac:chgData name="Bothaina Mahmoud Fouad" userId="6337026b70b72472" providerId="LiveId" clId="{C2B960D1-4348-4610-804B-AC8BA408DD8B}" dt="2024-07-30T06:07:01.371" v="394" actId="404"/>
          <ac:spMkLst>
            <pc:docMk/>
            <pc:sldMk cId="2867755975" sldId="836"/>
            <ac:spMk id="13" creationId="{B90EA812-286B-F46B-46FD-44F35AA50B2A}"/>
          </ac:spMkLst>
        </pc:spChg>
        <pc:spChg chg="mod">
          <ac:chgData name="Bothaina Mahmoud Fouad" userId="6337026b70b72472" providerId="LiveId" clId="{C2B960D1-4348-4610-804B-AC8BA408DD8B}" dt="2024-07-30T06:08:22.880" v="402" actId="14100"/>
          <ac:spMkLst>
            <pc:docMk/>
            <pc:sldMk cId="2867755975" sldId="836"/>
            <ac:spMk id="18" creationId="{3329809F-F941-4BBA-D687-10B84AFDDB59}"/>
          </ac:spMkLst>
        </pc:spChg>
        <pc:spChg chg="mod">
          <ac:chgData name="Bothaina Mahmoud Fouad" userId="6337026b70b72472" providerId="LiveId" clId="{C2B960D1-4348-4610-804B-AC8BA408DD8B}" dt="2024-07-30T06:08:11.693" v="400"/>
          <ac:spMkLst>
            <pc:docMk/>
            <pc:sldMk cId="2867755975" sldId="836"/>
            <ac:spMk id="19" creationId="{94AC6C5A-807E-F849-A152-842291D88B06}"/>
          </ac:spMkLst>
        </pc:spChg>
      </pc:sldChg>
      <pc:sldChg chg="addSp delSp modSp add mod ord delAnim">
        <pc:chgData name="Bothaina Mahmoud Fouad" userId="6337026b70b72472" providerId="LiveId" clId="{C2B960D1-4348-4610-804B-AC8BA408DD8B}" dt="2024-07-30T06:14:51.407" v="412"/>
        <pc:sldMkLst>
          <pc:docMk/>
          <pc:sldMk cId="2035647278" sldId="837"/>
        </pc:sldMkLst>
        <pc:spChg chg="ord">
          <ac:chgData name="Bothaina Mahmoud Fouad" userId="6337026b70b72472" providerId="LiveId" clId="{C2B960D1-4348-4610-804B-AC8BA408DD8B}" dt="2024-07-30T06:14:24.077" v="410" actId="166"/>
          <ac:spMkLst>
            <pc:docMk/>
            <pc:sldMk cId="2035647278" sldId="837"/>
            <ac:spMk id="5" creationId="{00000000-0000-0000-0000-000000000000}"/>
          </ac:spMkLst>
        </pc:spChg>
        <pc:spChg chg="mod">
          <ac:chgData name="Bothaina Mahmoud Fouad" userId="6337026b70b72472" providerId="LiveId" clId="{C2B960D1-4348-4610-804B-AC8BA408DD8B}" dt="2024-07-30T06:14:08.457" v="407"/>
          <ac:spMkLst>
            <pc:docMk/>
            <pc:sldMk cId="2035647278" sldId="837"/>
            <ac:spMk id="23" creationId="{70AD2CB5-2F63-4573-DA5B-A91DE4F80D1D}"/>
          </ac:spMkLst>
        </pc:spChg>
        <pc:grpChg chg="del">
          <ac:chgData name="Bothaina Mahmoud Fouad" userId="6337026b70b72472" providerId="LiveId" clId="{C2B960D1-4348-4610-804B-AC8BA408DD8B}" dt="2024-07-30T06:13:44.943" v="404" actId="478"/>
          <ac:grpSpMkLst>
            <pc:docMk/>
            <pc:sldMk cId="2035647278" sldId="837"/>
            <ac:grpSpMk id="3" creationId="{2D01356D-80D6-AEE1-4667-E67D59D72987}"/>
          </ac:grpSpMkLst>
        </pc:grpChg>
        <pc:picChg chg="add mod">
          <ac:chgData name="Bothaina Mahmoud Fouad" userId="6337026b70b72472" providerId="LiveId" clId="{C2B960D1-4348-4610-804B-AC8BA408DD8B}" dt="2024-07-30T06:14:19.229" v="409" actId="14100"/>
          <ac:picMkLst>
            <pc:docMk/>
            <pc:sldMk cId="2035647278" sldId="837"/>
            <ac:picMk id="1026" creationId="{36F2452C-6928-6634-CCC3-F65E0085FA07}"/>
          </ac:picMkLst>
        </pc:picChg>
      </pc:sldChg>
      <pc:sldChg chg="addSp delSp modSp add mod ord delAnim">
        <pc:chgData name="Bothaina Mahmoud Fouad" userId="6337026b70b72472" providerId="LiveId" clId="{C2B960D1-4348-4610-804B-AC8BA408DD8B}" dt="2024-07-30T06:42:17.264" v="623"/>
        <pc:sldMkLst>
          <pc:docMk/>
          <pc:sldMk cId="3263248357" sldId="838"/>
        </pc:sldMkLst>
        <pc:spChg chg="add del">
          <ac:chgData name="Bothaina Mahmoud Fouad" userId="6337026b70b72472" providerId="LiveId" clId="{C2B960D1-4348-4610-804B-AC8BA408DD8B}" dt="2024-07-30T06:21:43.158" v="415" actId="478"/>
          <ac:spMkLst>
            <pc:docMk/>
            <pc:sldMk cId="3263248357" sldId="838"/>
            <ac:spMk id="2" creationId="{DCD3CFA6-8542-367F-3AA0-01C86F9EC19F}"/>
          </ac:spMkLst>
        </pc:spChg>
        <pc:spChg chg="add mod">
          <ac:chgData name="Bothaina Mahmoud Fouad" userId="6337026b70b72472" providerId="LiveId" clId="{C2B960D1-4348-4610-804B-AC8BA408DD8B}" dt="2024-07-30T06:23:22.250" v="454" actId="20577"/>
          <ac:spMkLst>
            <pc:docMk/>
            <pc:sldMk cId="3263248357" sldId="838"/>
            <ac:spMk id="8" creationId="{AC216202-2194-8CD6-8959-C475BF9AA3F6}"/>
          </ac:spMkLst>
        </pc:spChg>
        <pc:spChg chg="add mod">
          <ac:chgData name="Bothaina Mahmoud Fouad" userId="6337026b70b72472" providerId="LiveId" clId="{C2B960D1-4348-4610-804B-AC8BA408DD8B}" dt="2024-07-30T06:25:20.120" v="478" actId="1037"/>
          <ac:spMkLst>
            <pc:docMk/>
            <pc:sldMk cId="3263248357" sldId="838"/>
            <ac:spMk id="22" creationId="{82B1490C-E21A-4A69-B305-4F9BB28AB93D}"/>
          </ac:spMkLst>
        </pc:spChg>
        <pc:spChg chg="mod">
          <ac:chgData name="Bothaina Mahmoud Fouad" userId="6337026b70b72472" providerId="LiveId" clId="{C2B960D1-4348-4610-804B-AC8BA408DD8B}" dt="2024-07-30T06:25:58.926" v="514" actId="1076"/>
          <ac:spMkLst>
            <pc:docMk/>
            <pc:sldMk cId="3263248357" sldId="838"/>
            <ac:spMk id="23" creationId="{70AD2CB5-2F63-4573-DA5B-A91DE4F80D1D}"/>
          </ac:spMkLst>
        </pc:spChg>
        <pc:grpChg chg="del">
          <ac:chgData name="Bothaina Mahmoud Fouad" userId="6337026b70b72472" providerId="LiveId" clId="{C2B960D1-4348-4610-804B-AC8BA408DD8B}" dt="2024-07-30T06:21:47.226" v="416" actId="478"/>
          <ac:grpSpMkLst>
            <pc:docMk/>
            <pc:sldMk cId="3263248357" sldId="838"/>
            <ac:grpSpMk id="3" creationId="{2D01356D-80D6-AEE1-4667-E67D59D72987}"/>
          </ac:grpSpMkLst>
        </pc:grpChg>
        <pc:picChg chg="add mod">
          <ac:chgData name="Bothaina Mahmoud Fouad" userId="6337026b70b72472" providerId="LiveId" clId="{C2B960D1-4348-4610-804B-AC8BA408DD8B}" dt="2024-07-30T06:21:59.282" v="421" actId="1076"/>
          <ac:picMkLst>
            <pc:docMk/>
            <pc:sldMk cId="3263248357" sldId="838"/>
            <ac:picMk id="4098" creationId="{EFBB0ACD-5DD1-4C5F-9805-F23F831C2B16}"/>
          </ac:picMkLst>
        </pc:picChg>
      </pc:sldChg>
      <pc:sldChg chg="addSp delSp modSp add mod">
        <pc:chgData name="Bothaina Mahmoud Fouad" userId="6337026b70b72472" providerId="LiveId" clId="{C2B960D1-4348-4610-804B-AC8BA408DD8B}" dt="2024-07-30T06:30:39.660" v="563" actId="14100"/>
        <pc:sldMkLst>
          <pc:docMk/>
          <pc:sldMk cId="3394638115" sldId="839"/>
        </pc:sldMkLst>
        <pc:spChg chg="del">
          <ac:chgData name="Bothaina Mahmoud Fouad" userId="6337026b70b72472" providerId="LiveId" clId="{C2B960D1-4348-4610-804B-AC8BA408DD8B}" dt="2024-07-30T06:29:47.588" v="522" actId="478"/>
          <ac:spMkLst>
            <pc:docMk/>
            <pc:sldMk cId="3394638115" sldId="839"/>
            <ac:spMk id="3" creationId="{00000000-0000-0000-0000-000000000000}"/>
          </ac:spMkLst>
        </pc:spChg>
        <pc:spChg chg="mod">
          <ac:chgData name="Bothaina Mahmoud Fouad" userId="6337026b70b72472" providerId="LiveId" clId="{C2B960D1-4348-4610-804B-AC8BA408DD8B}" dt="2024-07-30T06:30:11.789" v="540" actId="1035"/>
          <ac:spMkLst>
            <pc:docMk/>
            <pc:sldMk cId="3394638115" sldId="839"/>
            <ac:spMk id="4" creationId="{00000000-0000-0000-0000-000000000000}"/>
          </ac:spMkLst>
        </pc:spChg>
        <pc:spChg chg="del">
          <ac:chgData name="Bothaina Mahmoud Fouad" userId="6337026b70b72472" providerId="LiveId" clId="{C2B960D1-4348-4610-804B-AC8BA408DD8B}" dt="2024-07-30T06:29:49.757" v="523" actId="478"/>
          <ac:spMkLst>
            <pc:docMk/>
            <pc:sldMk cId="3394638115" sldId="839"/>
            <ac:spMk id="5" creationId="{00000000-0000-0000-0000-000000000000}"/>
          </ac:spMkLst>
        </pc:spChg>
        <pc:spChg chg="del mod">
          <ac:chgData name="Bothaina Mahmoud Fouad" userId="6337026b70b72472" providerId="LiveId" clId="{C2B960D1-4348-4610-804B-AC8BA408DD8B}" dt="2024-07-30T06:29:31.148" v="517" actId="478"/>
          <ac:spMkLst>
            <pc:docMk/>
            <pc:sldMk cId="3394638115" sldId="839"/>
            <ac:spMk id="9" creationId="{FCDA35B9-29EB-C88B-4211-E77795008C92}"/>
          </ac:spMkLst>
        </pc:spChg>
        <pc:spChg chg="del">
          <ac:chgData name="Bothaina Mahmoud Fouad" userId="6337026b70b72472" providerId="LiveId" clId="{C2B960D1-4348-4610-804B-AC8BA408DD8B}" dt="2024-07-30T06:29:34.139" v="518" actId="478"/>
          <ac:spMkLst>
            <pc:docMk/>
            <pc:sldMk cId="3394638115" sldId="839"/>
            <ac:spMk id="11" creationId="{A78F6981-82AA-B659-D506-7C4D64A7EC36}"/>
          </ac:spMkLst>
        </pc:spChg>
        <pc:spChg chg="del">
          <ac:chgData name="Bothaina Mahmoud Fouad" userId="6337026b70b72472" providerId="LiveId" clId="{C2B960D1-4348-4610-804B-AC8BA408DD8B}" dt="2024-07-30T06:29:54.689" v="524" actId="478"/>
          <ac:spMkLst>
            <pc:docMk/>
            <pc:sldMk cId="3394638115" sldId="839"/>
            <ac:spMk id="25" creationId="{00000000-0000-0000-0000-000000000000}"/>
          </ac:spMkLst>
        </pc:spChg>
        <pc:picChg chg="mod">
          <ac:chgData name="Bothaina Mahmoud Fouad" userId="6337026b70b72472" providerId="LiveId" clId="{C2B960D1-4348-4610-804B-AC8BA408DD8B}" dt="2024-07-30T06:30:21.474" v="560" actId="1038"/>
          <ac:picMkLst>
            <pc:docMk/>
            <pc:sldMk cId="3394638115" sldId="839"/>
            <ac:picMk id="7" creationId="{00000000-0000-0000-0000-000000000000}"/>
          </ac:picMkLst>
        </pc:picChg>
        <pc:picChg chg="add mod">
          <ac:chgData name="Bothaina Mahmoud Fouad" userId="6337026b70b72472" providerId="LiveId" clId="{C2B960D1-4348-4610-804B-AC8BA408DD8B}" dt="2024-07-30T06:30:39.660" v="563" actId="14100"/>
          <ac:picMkLst>
            <pc:docMk/>
            <pc:sldMk cId="3394638115" sldId="839"/>
            <ac:picMk id="5122" creationId="{7EC87CFA-7458-E9CC-5299-BAE41F69C253}"/>
          </ac:picMkLst>
        </pc:picChg>
      </pc:sldChg>
      <pc:sldChg chg="addSp delSp modSp add mod">
        <pc:chgData name="Bothaina Mahmoud Fouad" userId="6337026b70b72472" providerId="LiveId" clId="{C2B960D1-4348-4610-804B-AC8BA408DD8B}" dt="2024-07-30T06:45:44.301" v="675" actId="20577"/>
        <pc:sldMkLst>
          <pc:docMk/>
          <pc:sldMk cId="2924409458" sldId="840"/>
        </pc:sldMkLst>
        <pc:graphicFrameChg chg="del">
          <ac:chgData name="Bothaina Mahmoud Fouad" userId="6337026b70b72472" providerId="LiveId" clId="{C2B960D1-4348-4610-804B-AC8BA408DD8B}" dt="2024-07-30T06:33:08.438" v="565" actId="478"/>
          <ac:graphicFrameMkLst>
            <pc:docMk/>
            <pc:sldMk cId="2924409458" sldId="840"/>
            <ac:graphicFrameMk id="3" creationId="{D1C8077E-110D-E8AF-F640-48F07AE07B3C}"/>
          </ac:graphicFrameMkLst>
        </pc:graphicFrameChg>
        <pc:graphicFrameChg chg="add mod modGraphic">
          <ac:chgData name="Bothaina Mahmoud Fouad" userId="6337026b70b72472" providerId="LiveId" clId="{C2B960D1-4348-4610-804B-AC8BA408DD8B}" dt="2024-07-30T06:45:44.301" v="675" actId="20577"/>
          <ac:graphicFrameMkLst>
            <pc:docMk/>
            <pc:sldMk cId="2924409458" sldId="840"/>
            <ac:graphicFrameMk id="6" creationId="{2E0CFC05-EC9A-6F0F-AEBC-EA529D6BFD24}"/>
          </ac:graphicFrameMkLst>
        </pc:graphicFrameChg>
      </pc:sldChg>
      <pc:sldChg chg="addSp delSp modSp add mod">
        <pc:chgData name="Bothaina Mahmoud Fouad" userId="6337026b70b72472" providerId="LiveId" clId="{C2B960D1-4348-4610-804B-AC8BA408DD8B}" dt="2024-07-30T06:45:11.336" v="669" actId="1076"/>
        <pc:sldMkLst>
          <pc:docMk/>
          <pc:sldMk cId="4092243608" sldId="841"/>
        </pc:sldMkLst>
        <pc:spChg chg="del">
          <ac:chgData name="Bothaina Mahmoud Fouad" userId="6337026b70b72472" providerId="LiveId" clId="{C2B960D1-4348-4610-804B-AC8BA408DD8B}" dt="2024-07-30T06:37:40.446" v="593" actId="478"/>
          <ac:spMkLst>
            <pc:docMk/>
            <pc:sldMk cId="4092243608" sldId="841"/>
            <ac:spMk id="2" creationId="{DCD3CFA6-8542-367F-3AA0-01C86F9EC19F}"/>
          </ac:spMkLst>
        </pc:spChg>
        <pc:spChg chg="add mod">
          <ac:chgData name="Bothaina Mahmoud Fouad" userId="6337026b70b72472" providerId="LiveId" clId="{C2B960D1-4348-4610-804B-AC8BA408DD8B}" dt="2024-07-30T06:37:26.524" v="590"/>
          <ac:spMkLst>
            <pc:docMk/>
            <pc:sldMk cId="4092243608" sldId="841"/>
            <ac:spMk id="3" creationId="{948ECE32-9F1C-078E-5761-F258DC8BCF64}"/>
          </ac:spMkLst>
        </pc:spChg>
        <pc:spChg chg="add mod">
          <ac:chgData name="Bothaina Mahmoud Fouad" userId="6337026b70b72472" providerId="LiveId" clId="{C2B960D1-4348-4610-804B-AC8BA408DD8B}" dt="2024-07-30T06:37:26.524" v="590"/>
          <ac:spMkLst>
            <pc:docMk/>
            <pc:sldMk cId="4092243608" sldId="841"/>
            <ac:spMk id="8" creationId="{928EB593-A5B0-2152-0A7A-2D4C42DE2D54}"/>
          </ac:spMkLst>
        </pc:spChg>
        <pc:spChg chg="add mod">
          <ac:chgData name="Bothaina Mahmoud Fouad" userId="6337026b70b72472" providerId="LiveId" clId="{C2B960D1-4348-4610-804B-AC8BA408DD8B}" dt="2024-07-30T06:37:26.524" v="590"/>
          <ac:spMkLst>
            <pc:docMk/>
            <pc:sldMk cId="4092243608" sldId="841"/>
            <ac:spMk id="9" creationId="{860CE826-DD4F-E2CF-CBEF-113CDDD4A22F}"/>
          </ac:spMkLst>
        </pc:spChg>
        <pc:spChg chg="add mod">
          <ac:chgData name="Bothaina Mahmoud Fouad" userId="6337026b70b72472" providerId="LiveId" clId="{C2B960D1-4348-4610-804B-AC8BA408DD8B}" dt="2024-07-30T06:37:26.524" v="590"/>
          <ac:spMkLst>
            <pc:docMk/>
            <pc:sldMk cId="4092243608" sldId="841"/>
            <ac:spMk id="10" creationId="{CE8580FD-2583-757C-DAA7-911009B71BFA}"/>
          </ac:spMkLst>
        </pc:spChg>
        <pc:spChg chg="add mod">
          <ac:chgData name="Bothaina Mahmoud Fouad" userId="6337026b70b72472" providerId="LiveId" clId="{C2B960D1-4348-4610-804B-AC8BA408DD8B}" dt="2024-07-30T06:43:31.781" v="648" actId="14100"/>
          <ac:spMkLst>
            <pc:docMk/>
            <pc:sldMk cId="4092243608" sldId="841"/>
            <ac:spMk id="11" creationId="{940826F7-8EE0-E8DC-028D-59F602671D87}"/>
          </ac:spMkLst>
        </pc:spChg>
        <pc:spChg chg="add del mod">
          <ac:chgData name="Bothaina Mahmoud Fouad" userId="6337026b70b72472" providerId="LiveId" clId="{C2B960D1-4348-4610-804B-AC8BA408DD8B}" dt="2024-07-30T06:42:45.991" v="634" actId="478"/>
          <ac:spMkLst>
            <pc:docMk/>
            <pc:sldMk cId="4092243608" sldId="841"/>
            <ac:spMk id="12" creationId="{FCA7645A-4E03-C7FE-68CE-F2DAAC155F90}"/>
          </ac:spMkLst>
        </pc:spChg>
        <pc:spChg chg="add mod">
          <ac:chgData name="Bothaina Mahmoud Fouad" userId="6337026b70b72472" providerId="LiveId" clId="{C2B960D1-4348-4610-804B-AC8BA408DD8B}" dt="2024-07-30T06:45:02.799" v="666" actId="27636"/>
          <ac:spMkLst>
            <pc:docMk/>
            <pc:sldMk cId="4092243608" sldId="841"/>
            <ac:spMk id="13" creationId="{A8ABF211-80DF-718F-4C81-A3947C4F2DE8}"/>
          </ac:spMkLst>
        </pc:spChg>
        <pc:spChg chg="add mod">
          <ac:chgData name="Bothaina Mahmoud Fouad" userId="6337026b70b72472" providerId="LiveId" clId="{C2B960D1-4348-4610-804B-AC8BA408DD8B}" dt="2024-07-30T06:45:11.336" v="669" actId="1076"/>
          <ac:spMkLst>
            <pc:docMk/>
            <pc:sldMk cId="4092243608" sldId="841"/>
            <ac:spMk id="14" creationId="{CB5307F6-7E50-BFAF-4983-512DF1882D86}"/>
          </ac:spMkLst>
        </pc:spChg>
        <pc:spChg chg="add del mod">
          <ac:chgData name="Bothaina Mahmoud Fouad" userId="6337026b70b72472" providerId="LiveId" clId="{C2B960D1-4348-4610-804B-AC8BA408DD8B}" dt="2024-07-30T06:44:25.310" v="651" actId="478"/>
          <ac:spMkLst>
            <pc:docMk/>
            <pc:sldMk cId="4092243608" sldId="841"/>
            <ac:spMk id="16" creationId="{6DB355EA-12AB-AE13-0F35-372C0A5A30B4}"/>
          </ac:spMkLst>
        </pc:spChg>
        <pc:spChg chg="add mod">
          <ac:chgData name="Bothaina Mahmoud Fouad" userId="6337026b70b72472" providerId="LiveId" clId="{C2B960D1-4348-4610-804B-AC8BA408DD8B}" dt="2024-07-30T06:44:53.689" v="664" actId="20577"/>
          <ac:spMkLst>
            <pc:docMk/>
            <pc:sldMk cId="4092243608" sldId="841"/>
            <ac:spMk id="18" creationId="{166DA8E5-E8E4-6A52-C3A7-26A3A75F24CD}"/>
          </ac:spMkLst>
        </pc:spChg>
        <pc:graphicFrameChg chg="del">
          <ac:chgData name="Bothaina Mahmoud Fouad" userId="6337026b70b72472" providerId="LiveId" clId="{C2B960D1-4348-4610-804B-AC8BA408DD8B}" dt="2024-07-30T06:37:34.636" v="591" actId="478"/>
          <ac:graphicFrameMkLst>
            <pc:docMk/>
            <pc:sldMk cId="4092243608" sldId="841"/>
            <ac:graphicFrameMk id="6" creationId="{2E0CFC05-EC9A-6F0F-AEBC-EA529D6BFD24}"/>
          </ac:graphicFrameMkLst>
        </pc:graphicFrameChg>
      </pc:sldChg>
      <pc:sldChg chg="addSp delSp modSp add mod">
        <pc:chgData name="Bothaina Mahmoud Fouad" userId="6337026b70b72472" providerId="LiveId" clId="{C2B960D1-4348-4610-804B-AC8BA408DD8B}" dt="2024-07-30T06:50:06.803" v="690" actId="403"/>
        <pc:sldMkLst>
          <pc:docMk/>
          <pc:sldMk cId="3577465347" sldId="842"/>
        </pc:sldMkLst>
        <pc:spChg chg="add mod">
          <ac:chgData name="Bothaina Mahmoud Fouad" userId="6337026b70b72472" providerId="LiveId" clId="{C2B960D1-4348-4610-804B-AC8BA408DD8B}" dt="2024-07-30T06:47:36.658" v="685" actId="1076"/>
          <ac:spMkLst>
            <pc:docMk/>
            <pc:sldMk cId="3577465347" sldId="842"/>
            <ac:spMk id="3" creationId="{C090E131-4224-129D-664B-5786DFB5D607}"/>
          </ac:spMkLst>
        </pc:spChg>
        <pc:spChg chg="add mod">
          <ac:chgData name="Bothaina Mahmoud Fouad" userId="6337026b70b72472" providerId="LiveId" clId="{C2B960D1-4348-4610-804B-AC8BA408DD8B}" dt="2024-07-30T06:47:38.865" v="686" actId="1076"/>
          <ac:spMkLst>
            <pc:docMk/>
            <pc:sldMk cId="3577465347" sldId="842"/>
            <ac:spMk id="8" creationId="{3112C60F-F626-ACF0-2F68-64F70904B380}"/>
          </ac:spMkLst>
        </pc:spChg>
        <pc:spChg chg="add mod">
          <ac:chgData name="Bothaina Mahmoud Fouad" userId="6337026b70b72472" providerId="LiveId" clId="{C2B960D1-4348-4610-804B-AC8BA408DD8B}" dt="2024-07-30T06:47:33.486" v="684" actId="1076"/>
          <ac:spMkLst>
            <pc:docMk/>
            <pc:sldMk cId="3577465347" sldId="842"/>
            <ac:spMk id="9" creationId="{5F927E31-C712-65EB-3999-E54BF5B81E7A}"/>
          </ac:spMkLst>
        </pc:spChg>
        <pc:spChg chg="add mod">
          <ac:chgData name="Bothaina Mahmoud Fouad" userId="6337026b70b72472" providerId="LiveId" clId="{C2B960D1-4348-4610-804B-AC8BA408DD8B}" dt="2024-07-30T06:47:31.370" v="683" actId="1076"/>
          <ac:spMkLst>
            <pc:docMk/>
            <pc:sldMk cId="3577465347" sldId="842"/>
            <ac:spMk id="10" creationId="{8822E251-6715-9ADC-6E76-333D426B5FA2}"/>
          </ac:spMkLst>
        </pc:spChg>
        <pc:spChg chg="add mod">
          <ac:chgData name="Bothaina Mahmoud Fouad" userId="6337026b70b72472" providerId="LiveId" clId="{C2B960D1-4348-4610-804B-AC8BA408DD8B}" dt="2024-07-30T06:47:29.394" v="682" actId="1076"/>
          <ac:spMkLst>
            <pc:docMk/>
            <pc:sldMk cId="3577465347" sldId="842"/>
            <ac:spMk id="11" creationId="{C2CD6188-614B-65D9-42A4-08AE6E7520B7}"/>
          </ac:spMkLst>
        </pc:spChg>
        <pc:spChg chg="add mod">
          <ac:chgData name="Bothaina Mahmoud Fouad" userId="6337026b70b72472" providerId="LiveId" clId="{C2B960D1-4348-4610-804B-AC8BA408DD8B}" dt="2024-07-30T06:47:41.230" v="687" actId="1076"/>
          <ac:spMkLst>
            <pc:docMk/>
            <pc:sldMk cId="3577465347" sldId="842"/>
            <ac:spMk id="12" creationId="{435CF4E5-3C8F-E277-F011-E7F1F3470A2C}"/>
          </ac:spMkLst>
        </pc:spChg>
        <pc:spChg chg="add mod">
          <ac:chgData name="Bothaina Mahmoud Fouad" userId="6337026b70b72472" providerId="LiveId" clId="{C2B960D1-4348-4610-804B-AC8BA408DD8B}" dt="2024-07-30T06:50:06.803" v="690" actId="403"/>
          <ac:spMkLst>
            <pc:docMk/>
            <pc:sldMk cId="3577465347" sldId="842"/>
            <ac:spMk id="13" creationId="{5E09A2A4-E7C3-1BCC-27CC-4FE9D7B2F339}"/>
          </ac:spMkLst>
        </pc:spChg>
        <pc:spChg chg="add mod">
          <ac:chgData name="Bothaina Mahmoud Fouad" userId="6337026b70b72472" providerId="LiveId" clId="{C2B960D1-4348-4610-804B-AC8BA408DD8B}" dt="2024-07-30T06:47:24.230" v="681" actId="14100"/>
          <ac:spMkLst>
            <pc:docMk/>
            <pc:sldMk cId="3577465347" sldId="842"/>
            <ac:spMk id="14" creationId="{ED332462-F2A5-6308-6CA1-233AD9320B7F}"/>
          </ac:spMkLst>
        </pc:spChg>
        <pc:spChg chg="add mod">
          <ac:chgData name="Bothaina Mahmoud Fouad" userId="6337026b70b72472" providerId="LiveId" clId="{C2B960D1-4348-4610-804B-AC8BA408DD8B}" dt="2024-07-30T06:47:24.230" v="681" actId="14100"/>
          <ac:spMkLst>
            <pc:docMk/>
            <pc:sldMk cId="3577465347" sldId="842"/>
            <ac:spMk id="15" creationId="{98AFA7E2-6C64-196D-1019-3219C41BA9D4}"/>
          </ac:spMkLst>
        </pc:spChg>
        <pc:spChg chg="add mod">
          <ac:chgData name="Bothaina Mahmoud Fouad" userId="6337026b70b72472" providerId="LiveId" clId="{C2B960D1-4348-4610-804B-AC8BA408DD8B}" dt="2024-07-30T06:47:24.230" v="681" actId="14100"/>
          <ac:spMkLst>
            <pc:docMk/>
            <pc:sldMk cId="3577465347" sldId="842"/>
            <ac:spMk id="16" creationId="{831562B9-8D5C-4053-FD01-561C19AFE3CA}"/>
          </ac:spMkLst>
        </pc:spChg>
        <pc:spChg chg="add mod">
          <ac:chgData name="Bothaina Mahmoud Fouad" userId="6337026b70b72472" providerId="LiveId" clId="{C2B960D1-4348-4610-804B-AC8BA408DD8B}" dt="2024-07-30T06:47:24.230" v="681" actId="14100"/>
          <ac:spMkLst>
            <pc:docMk/>
            <pc:sldMk cId="3577465347" sldId="842"/>
            <ac:spMk id="17" creationId="{AD39958B-D5B8-61C3-A0AC-DF540D8C5D6A}"/>
          </ac:spMkLst>
        </pc:spChg>
        <pc:spChg chg="add mod">
          <ac:chgData name="Bothaina Mahmoud Fouad" userId="6337026b70b72472" providerId="LiveId" clId="{C2B960D1-4348-4610-804B-AC8BA408DD8B}" dt="2024-07-30T06:47:24.230" v="681" actId="14100"/>
          <ac:spMkLst>
            <pc:docMk/>
            <pc:sldMk cId="3577465347" sldId="842"/>
            <ac:spMk id="18" creationId="{F0C3ECB0-E420-2E1B-B63D-FC1A80841391}"/>
          </ac:spMkLst>
        </pc:spChg>
        <pc:spChg chg="add mod">
          <ac:chgData name="Bothaina Mahmoud Fouad" userId="6337026b70b72472" providerId="LiveId" clId="{C2B960D1-4348-4610-804B-AC8BA408DD8B}" dt="2024-07-30T06:47:24.230" v="681" actId="14100"/>
          <ac:spMkLst>
            <pc:docMk/>
            <pc:sldMk cId="3577465347" sldId="842"/>
            <ac:spMk id="19" creationId="{0655788A-3463-8C69-FCA1-7A275B9A85A2}"/>
          </ac:spMkLst>
        </pc:spChg>
        <pc:graphicFrameChg chg="del">
          <ac:chgData name="Bothaina Mahmoud Fouad" userId="6337026b70b72472" providerId="LiveId" clId="{C2B960D1-4348-4610-804B-AC8BA408DD8B}" dt="2024-07-30T06:47:10.010" v="677" actId="478"/>
          <ac:graphicFrameMkLst>
            <pc:docMk/>
            <pc:sldMk cId="3577465347" sldId="842"/>
            <ac:graphicFrameMk id="6" creationId="{2E0CFC05-EC9A-6F0F-AEBC-EA529D6BFD24}"/>
          </ac:graphicFrameMkLst>
        </pc:graphicFrameChg>
      </pc:sldChg>
      <pc:sldChg chg="addSp delSp modSp add mod">
        <pc:chgData name="Bothaina Mahmoud Fouad" userId="6337026b70b72472" providerId="LiveId" clId="{C2B960D1-4348-4610-804B-AC8BA408DD8B}" dt="2024-07-30T06:55:49.840" v="745" actId="14100"/>
        <pc:sldMkLst>
          <pc:docMk/>
          <pc:sldMk cId="4157224530" sldId="843"/>
        </pc:sldMkLst>
        <pc:spChg chg="add del mod">
          <ac:chgData name="Bothaina Mahmoud Fouad" userId="6337026b70b72472" providerId="LiveId" clId="{C2B960D1-4348-4610-804B-AC8BA408DD8B}" dt="2024-07-30T06:52:24.486" v="699" actId="478"/>
          <ac:spMkLst>
            <pc:docMk/>
            <pc:sldMk cId="4157224530" sldId="843"/>
            <ac:spMk id="6" creationId="{CA65AF41-9E71-46FE-E7B6-59C6CBFDA1BF}"/>
          </ac:spMkLst>
        </pc:spChg>
        <pc:spChg chg="del">
          <ac:chgData name="Bothaina Mahmoud Fouad" userId="6337026b70b72472" providerId="LiveId" clId="{C2B960D1-4348-4610-804B-AC8BA408DD8B}" dt="2024-07-30T06:52:00.619" v="694" actId="478"/>
          <ac:spMkLst>
            <pc:docMk/>
            <pc:sldMk cId="4157224530" sldId="843"/>
            <ac:spMk id="8" creationId="{AC216202-2194-8CD6-8959-C475BF9AA3F6}"/>
          </ac:spMkLst>
        </pc:spChg>
        <pc:spChg chg="del">
          <ac:chgData name="Bothaina Mahmoud Fouad" userId="6337026b70b72472" providerId="LiveId" clId="{C2B960D1-4348-4610-804B-AC8BA408DD8B}" dt="2024-07-30T06:52:03.072" v="695" actId="478"/>
          <ac:spMkLst>
            <pc:docMk/>
            <pc:sldMk cId="4157224530" sldId="843"/>
            <ac:spMk id="22" creationId="{82B1490C-E21A-4A69-B305-4F9BB28AB93D}"/>
          </ac:spMkLst>
        </pc:spChg>
        <pc:spChg chg="del">
          <ac:chgData name="Bothaina Mahmoud Fouad" userId="6337026b70b72472" providerId="LiveId" clId="{C2B960D1-4348-4610-804B-AC8BA408DD8B}" dt="2024-07-30T06:52:20.032" v="697" actId="478"/>
          <ac:spMkLst>
            <pc:docMk/>
            <pc:sldMk cId="4157224530" sldId="843"/>
            <ac:spMk id="23" creationId="{70AD2CB5-2F63-4573-DA5B-A91DE4F80D1D}"/>
          </ac:spMkLst>
        </pc:spChg>
        <pc:graphicFrameChg chg="add mod modGraphic">
          <ac:chgData name="Bothaina Mahmoud Fouad" userId="6337026b70b72472" providerId="LiveId" clId="{C2B960D1-4348-4610-804B-AC8BA408DD8B}" dt="2024-07-30T06:55:49.840" v="745" actId="14100"/>
          <ac:graphicFrameMkLst>
            <pc:docMk/>
            <pc:sldMk cId="4157224530" sldId="843"/>
            <ac:graphicFrameMk id="9" creationId="{73801C5D-66DF-8C4D-DC6F-3B83ED0B8C4E}"/>
          </ac:graphicFrameMkLst>
        </pc:graphicFrameChg>
        <pc:picChg chg="del">
          <ac:chgData name="Bothaina Mahmoud Fouad" userId="6337026b70b72472" providerId="LiveId" clId="{C2B960D1-4348-4610-804B-AC8BA408DD8B}" dt="2024-07-30T06:51:57.504" v="693" actId="478"/>
          <ac:picMkLst>
            <pc:docMk/>
            <pc:sldMk cId="4157224530" sldId="843"/>
            <ac:picMk id="4098" creationId="{EFBB0ACD-5DD1-4C5F-9805-F23F831C2B16}"/>
          </ac:picMkLst>
        </pc:picChg>
      </pc:sldChg>
      <pc:sldChg chg="addSp delSp modSp add mod">
        <pc:chgData name="Bothaina Mahmoud Fouad" userId="6337026b70b72472" providerId="LiveId" clId="{C2B960D1-4348-4610-804B-AC8BA408DD8B}" dt="2024-07-30T07:45:28.401" v="850" actId="404"/>
        <pc:sldMkLst>
          <pc:docMk/>
          <pc:sldMk cId="2299434085" sldId="844"/>
        </pc:sldMkLst>
        <pc:spChg chg="add mod">
          <ac:chgData name="Bothaina Mahmoud Fouad" userId="6337026b70b72472" providerId="LiveId" clId="{C2B960D1-4348-4610-804B-AC8BA408DD8B}" dt="2024-07-30T07:11:27.587" v="805" actId="403"/>
          <ac:spMkLst>
            <pc:docMk/>
            <pc:sldMk cId="2299434085" sldId="844"/>
            <ac:spMk id="8" creationId="{6608734B-C3E1-E4C7-60DD-426320D30102}"/>
          </ac:spMkLst>
        </pc:spChg>
        <pc:graphicFrameChg chg="add mod modGraphic">
          <ac:chgData name="Bothaina Mahmoud Fouad" userId="6337026b70b72472" providerId="LiveId" clId="{C2B960D1-4348-4610-804B-AC8BA408DD8B}" dt="2024-07-30T07:45:28.401" v="850" actId="404"/>
          <ac:graphicFrameMkLst>
            <pc:docMk/>
            <pc:sldMk cId="2299434085" sldId="844"/>
            <ac:graphicFrameMk id="3" creationId="{CBF67D7F-DBC0-D57A-5D62-036BFE910C90}"/>
          </ac:graphicFrameMkLst>
        </pc:graphicFrameChg>
        <pc:graphicFrameChg chg="del mod">
          <ac:chgData name="Bothaina Mahmoud Fouad" userId="6337026b70b72472" providerId="LiveId" clId="{C2B960D1-4348-4610-804B-AC8BA408DD8B}" dt="2024-07-30T06:57:12.196" v="752" actId="478"/>
          <ac:graphicFrameMkLst>
            <pc:docMk/>
            <pc:sldMk cId="2299434085" sldId="844"/>
            <ac:graphicFrameMk id="9" creationId="{73801C5D-66DF-8C4D-DC6F-3B83ED0B8C4E}"/>
          </ac:graphicFrameMkLst>
        </pc:graphicFrameChg>
      </pc:sldChg>
      <pc:sldChg chg="addSp delSp modSp add mod ord delAnim">
        <pc:chgData name="Bothaina Mahmoud Fouad" userId="6337026b70b72472" providerId="LiveId" clId="{C2B960D1-4348-4610-804B-AC8BA408DD8B}" dt="2024-07-30T07:35:11.189" v="835"/>
        <pc:sldMkLst>
          <pc:docMk/>
          <pc:sldMk cId="1742602728" sldId="845"/>
        </pc:sldMkLst>
        <pc:spChg chg="ord">
          <ac:chgData name="Bothaina Mahmoud Fouad" userId="6337026b70b72472" providerId="LiveId" clId="{C2B960D1-4348-4610-804B-AC8BA408DD8B}" dt="2024-07-30T07:16:10.772" v="819" actId="166"/>
          <ac:spMkLst>
            <pc:docMk/>
            <pc:sldMk cId="1742602728" sldId="845"/>
            <ac:spMk id="5" creationId="{00000000-0000-0000-0000-000000000000}"/>
          </ac:spMkLst>
        </pc:spChg>
        <pc:grpChg chg="del">
          <ac:chgData name="Bothaina Mahmoud Fouad" userId="6337026b70b72472" providerId="LiveId" clId="{C2B960D1-4348-4610-804B-AC8BA408DD8B}" dt="2024-07-30T07:15:52.848" v="814" actId="478"/>
          <ac:grpSpMkLst>
            <pc:docMk/>
            <pc:sldMk cId="1742602728" sldId="845"/>
            <ac:grpSpMk id="3" creationId="{2D01356D-80D6-AEE1-4667-E67D59D72987}"/>
          </ac:grpSpMkLst>
        </pc:grpChg>
        <pc:picChg chg="add mod">
          <ac:chgData name="Bothaina Mahmoud Fouad" userId="6337026b70b72472" providerId="LiveId" clId="{C2B960D1-4348-4610-804B-AC8BA408DD8B}" dt="2024-07-30T07:16:05.609" v="818" actId="1076"/>
          <ac:picMkLst>
            <pc:docMk/>
            <pc:sldMk cId="1742602728" sldId="845"/>
            <ac:picMk id="6146" creationId="{47099B68-D8F5-5DD7-9D4D-DE74A1DEF7CD}"/>
          </ac:picMkLst>
        </pc:picChg>
      </pc:sldChg>
      <pc:sldChg chg="add">
        <pc:chgData name="Bothaina Mahmoud Fouad" userId="6337026b70b72472" providerId="LiveId" clId="{C2B960D1-4348-4610-804B-AC8BA408DD8B}" dt="2024-07-30T07:30:51.695" v="820" actId="2890"/>
        <pc:sldMkLst>
          <pc:docMk/>
          <pc:sldMk cId="623344462" sldId="846"/>
        </pc:sldMkLst>
      </pc:sldChg>
      <pc:sldChg chg="addSp delSp add del">
        <pc:chgData name="Bothaina Mahmoud Fouad" userId="6337026b70b72472" providerId="LiveId" clId="{C2B960D1-4348-4610-804B-AC8BA408DD8B}" dt="2024-07-30T07:45:00.560" v="840" actId="47"/>
        <pc:sldMkLst>
          <pc:docMk/>
          <pc:sldMk cId="575495620" sldId="847"/>
        </pc:sldMkLst>
        <pc:picChg chg="del">
          <ac:chgData name="Bothaina Mahmoud Fouad" userId="6337026b70b72472" providerId="LiveId" clId="{C2B960D1-4348-4610-804B-AC8BA408DD8B}" dt="2024-07-30T07:35:21.148" v="837" actId="478"/>
          <ac:picMkLst>
            <pc:docMk/>
            <pc:sldMk cId="575495620" sldId="847"/>
            <ac:picMk id="6146" creationId="{47099B68-D8F5-5DD7-9D4D-DE74A1DEF7CD}"/>
          </ac:picMkLst>
        </pc:picChg>
        <pc:picChg chg="add del">
          <ac:chgData name="Bothaina Mahmoud Fouad" userId="6337026b70b72472" providerId="LiveId" clId="{C2B960D1-4348-4610-804B-AC8BA408DD8B}" dt="2024-07-30T07:35:30.059" v="839" actId="478"/>
          <ac:picMkLst>
            <pc:docMk/>
            <pc:sldMk cId="575495620" sldId="847"/>
            <ac:picMk id="8194" creationId="{88F70075-8EE5-3779-EAF1-CA81AE485E96}"/>
          </ac:picMkLst>
        </pc:picChg>
      </pc:sldChg>
      <pc:sldChg chg="addSp delSp modSp add mod">
        <pc:chgData name="Bothaina Mahmoud Fouad" userId="6337026b70b72472" providerId="LiveId" clId="{C2B960D1-4348-4610-804B-AC8BA408DD8B}" dt="2024-07-30T07:49:18.918" v="862" actId="14100"/>
        <pc:sldMkLst>
          <pc:docMk/>
          <pc:sldMk cId="2855793857" sldId="847"/>
        </pc:sldMkLst>
        <pc:spChg chg="add mod">
          <ac:chgData name="Bothaina Mahmoud Fouad" userId="6337026b70b72472" providerId="LiveId" clId="{C2B960D1-4348-4610-804B-AC8BA408DD8B}" dt="2024-07-30T07:49:18.918" v="862" actId="14100"/>
          <ac:spMkLst>
            <pc:docMk/>
            <pc:sldMk cId="2855793857" sldId="847"/>
            <ac:spMk id="8" creationId="{7A3E05F5-CC14-5355-DF81-2220CAC12689}"/>
          </ac:spMkLst>
        </pc:spChg>
        <pc:graphicFrameChg chg="del mod">
          <ac:chgData name="Bothaina Mahmoud Fouad" userId="6337026b70b72472" providerId="LiveId" clId="{C2B960D1-4348-4610-804B-AC8BA408DD8B}" dt="2024-07-30T07:47:30.494" v="854" actId="478"/>
          <ac:graphicFrameMkLst>
            <pc:docMk/>
            <pc:sldMk cId="2855793857" sldId="847"/>
            <ac:graphicFrameMk id="6" creationId="{2E0CFC05-EC9A-6F0F-AEBC-EA529D6BFD2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ctr" rtl="0"/>
          <a:r>
            <a:rPr lang="ar-EG" altLang="fr-FR" sz="2000" b="1" dirty="0">
              <a:latin typeface="+mn-lt"/>
            </a:rPr>
            <a:t>تعريف إدارة التغيير</a:t>
          </a:r>
          <a:endParaRPr lang="ar-SA" sz="2000" b="1" i="0" dirty="0">
            <a:latin typeface="+mn-lt"/>
          </a:endParaRPr>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5330A80-9E86-406C-96DD-2F2E3966CFD6}">
      <dgm:prSet custT="1"/>
      <dgm:spPr/>
      <dgm:t>
        <a:bodyPr/>
        <a:lstStyle/>
        <a:p>
          <a:pPr algn="ctr" rtl="0"/>
          <a:r>
            <a:rPr lang="ar-EG" altLang="fr-FR" sz="2000" b="1" dirty="0">
              <a:latin typeface="+mn-lt"/>
            </a:rPr>
            <a:t>ما هي أسباب التغيير التنظيمي؟</a:t>
          </a:r>
          <a:endParaRPr lang="en-US" altLang="fr-FR" sz="2000" b="1" dirty="0">
            <a:latin typeface="+mn-lt"/>
            <a:cs typeface="Aharoni" panose="02010803020104030203" pitchFamily="2" charset="-79"/>
          </a:endParaRPr>
        </a:p>
      </dgm:t>
    </dgm:pt>
    <dgm:pt modelId="{5C8F7574-9E9F-4BFB-BE71-8D744612E8C3}" type="parTrans" cxnId="{CDB3EB53-C667-4A6B-8756-3ACB7AF117DA}">
      <dgm:prSet/>
      <dgm:spPr/>
      <dgm:t>
        <a:bodyPr/>
        <a:lstStyle/>
        <a:p>
          <a:endParaRPr lang="en-US"/>
        </a:p>
      </dgm:t>
    </dgm:pt>
    <dgm:pt modelId="{398BDB0C-0D68-4FC1-A3A5-6F2695B871BB}" type="sibTrans" cxnId="{CDB3EB53-C667-4A6B-8756-3ACB7AF117DA}">
      <dgm:prSet/>
      <dgm:spPr/>
      <dgm:t>
        <a:bodyPr/>
        <a:lstStyle/>
        <a:p>
          <a:endParaRPr lang="en-US"/>
        </a:p>
      </dgm:t>
    </dgm:pt>
    <dgm:pt modelId="{AF09FDD9-CC92-4167-B369-432A9E8F285F}">
      <dgm:prSet custT="1"/>
      <dgm:spPr/>
      <dgm:t>
        <a:bodyPr/>
        <a:lstStyle/>
        <a:p>
          <a:pPr algn="ctr" rtl="0"/>
          <a:r>
            <a:rPr lang="ar-EG" altLang="fr-FR" sz="2000" b="1" dirty="0">
              <a:latin typeface="+mn-lt"/>
            </a:rPr>
            <a:t>أنواع التغيير</a:t>
          </a:r>
          <a:endParaRPr lang="en-US" altLang="fr-FR" sz="2000" b="1" dirty="0">
            <a:latin typeface="+mn-lt"/>
            <a:cs typeface="Aharoni" panose="02010803020104030203" pitchFamily="2" charset="-79"/>
          </a:endParaRPr>
        </a:p>
      </dgm:t>
    </dgm:pt>
    <dgm:pt modelId="{1645080E-EF70-463D-A91F-29B6D0EBD978}" type="parTrans" cxnId="{1C45DAA3-FDF4-4DB1-848B-B739B18181A4}">
      <dgm:prSet/>
      <dgm:spPr/>
      <dgm:t>
        <a:bodyPr/>
        <a:lstStyle/>
        <a:p>
          <a:endParaRPr lang="en-US"/>
        </a:p>
      </dgm:t>
    </dgm:pt>
    <dgm:pt modelId="{D17844DF-C456-445F-8FA5-F5A5F6E82177}" type="sibTrans" cxnId="{1C45DAA3-FDF4-4DB1-848B-B739B18181A4}">
      <dgm:prSet/>
      <dgm:spPr/>
      <dgm:t>
        <a:bodyPr/>
        <a:lstStyle/>
        <a:p>
          <a:endParaRPr lang="en-US"/>
        </a:p>
      </dgm:t>
    </dgm:pt>
    <dgm:pt modelId="{EBBC1707-4FFA-4D7B-995C-4A3947EBAA0F}">
      <dgm:prSet custT="1"/>
      <dgm:spPr/>
      <dgm:t>
        <a:bodyPr/>
        <a:lstStyle/>
        <a:p>
          <a:pPr algn="ctr" rtl="0"/>
          <a:r>
            <a:rPr lang="ar-EG" altLang="fr-FR" sz="2000" b="1" dirty="0">
              <a:latin typeface="+mn-lt"/>
            </a:rPr>
            <a:t>دور المدير في التغيير التنظيمي</a:t>
          </a:r>
          <a:endParaRPr lang="en-US" altLang="fr-FR" sz="2000" b="1" dirty="0">
            <a:latin typeface="+mn-lt"/>
            <a:cs typeface="Aharoni" panose="02010803020104030203" pitchFamily="2" charset="-79"/>
          </a:endParaRPr>
        </a:p>
      </dgm:t>
    </dgm:pt>
    <dgm:pt modelId="{5B56C724-2E5D-4E81-A19B-78B8E23D22C9}" type="parTrans" cxnId="{5DD50393-EA6F-48CF-B478-28CCED48B274}">
      <dgm:prSet/>
      <dgm:spPr/>
      <dgm:t>
        <a:bodyPr/>
        <a:lstStyle/>
        <a:p>
          <a:endParaRPr lang="en-US"/>
        </a:p>
      </dgm:t>
    </dgm:pt>
    <dgm:pt modelId="{032244AF-C035-4915-BEA7-8B91ED8FD3B3}" type="sibTrans" cxnId="{5DD50393-EA6F-48CF-B478-28CCED48B274}">
      <dgm:prSet/>
      <dgm:spPr/>
      <dgm:t>
        <a:bodyPr/>
        <a:lstStyle/>
        <a:p>
          <a:endParaRPr lang="en-US"/>
        </a:p>
      </dgm:t>
    </dgm:pt>
    <dgm:pt modelId="{BC16F92F-480B-42A8-A1ED-F4CD01D10EC5}">
      <dgm:prSet custT="1"/>
      <dgm:spPr/>
      <dgm:t>
        <a:bodyPr/>
        <a:lstStyle/>
        <a:p>
          <a:pPr algn="ctr" rtl="0"/>
          <a:r>
            <a:rPr lang="ar-EG" altLang="fr-FR" sz="2000" b="1" dirty="0">
              <a:latin typeface="+mn-lt"/>
            </a:rPr>
            <a:t>مقاومة التغيير</a:t>
          </a:r>
          <a:endParaRPr lang="en-US" altLang="fr-FR" sz="2000" b="1" dirty="0">
            <a:latin typeface="+mn-lt"/>
            <a:cs typeface="Aharoni" panose="02010803020104030203" pitchFamily="2" charset="-79"/>
          </a:endParaRPr>
        </a:p>
      </dgm:t>
    </dgm:pt>
    <dgm:pt modelId="{11C630A7-7CE2-4A90-9504-73EB4EF220ED}" type="parTrans" cxnId="{909680D1-644A-404E-B9A5-C741F5B2324A}">
      <dgm:prSet/>
      <dgm:spPr/>
      <dgm:t>
        <a:bodyPr/>
        <a:lstStyle/>
        <a:p>
          <a:endParaRPr lang="en-US"/>
        </a:p>
      </dgm:t>
    </dgm:pt>
    <dgm:pt modelId="{52C26EC1-5A6B-4DE9-A2BB-CFBE0C50F9AC}" type="sibTrans" cxnId="{909680D1-644A-404E-B9A5-C741F5B2324A}">
      <dgm:prSet/>
      <dgm:spPr/>
      <dgm:t>
        <a:bodyPr/>
        <a:lstStyle/>
        <a:p>
          <a:endParaRPr lang="en-US"/>
        </a:p>
      </dgm:t>
    </dgm:pt>
    <dgm:pt modelId="{0729FB09-0A7F-45C7-8F6B-BBAB51EFBA45}">
      <dgm:prSet custT="1"/>
      <dgm:spPr/>
      <dgm:t>
        <a:bodyPr/>
        <a:lstStyle/>
        <a:p>
          <a:pPr algn="ctr" rtl="0"/>
          <a:r>
            <a:rPr lang="ar-EG" altLang="fr-FR" sz="2000" b="1" dirty="0">
              <a:latin typeface="+mn-lt"/>
            </a:rPr>
            <a:t>12 أفضل ممارسات لإدارة التغيير</a:t>
          </a:r>
          <a:endParaRPr lang="en-US" altLang="fr-FR" sz="2000" b="1" dirty="0">
            <a:latin typeface="+mn-lt"/>
            <a:cs typeface="Aharoni" panose="02010803020104030203" pitchFamily="2" charset="-79"/>
          </a:endParaRPr>
        </a:p>
      </dgm:t>
    </dgm:pt>
    <dgm:pt modelId="{CEB8849E-1572-4EF7-93D9-B32E43231DA8}" type="parTrans" cxnId="{3862BBBC-F29B-491D-8C96-82D8AC818CF9}">
      <dgm:prSet/>
      <dgm:spPr/>
      <dgm:t>
        <a:bodyPr/>
        <a:lstStyle/>
        <a:p>
          <a:endParaRPr lang="en-US"/>
        </a:p>
      </dgm:t>
    </dgm:pt>
    <dgm:pt modelId="{FD675974-D7C6-4C16-AEAD-19BE34224C6A}" type="sibTrans" cxnId="{3862BBBC-F29B-491D-8C96-82D8AC818CF9}">
      <dgm:prSet/>
      <dgm:spPr/>
      <dgm:t>
        <a:bodyPr/>
        <a:lstStyle/>
        <a:p>
          <a:endParaRPr lang="en-US"/>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66525320-494C-43D2-A935-EEDF6CFC0FA7}" type="pres">
      <dgm:prSet presAssocID="{E5330A80-9E86-406C-96DD-2F2E3966CFD6}" presName="parentLin" presStyleCnt="0"/>
      <dgm:spPr/>
    </dgm:pt>
    <dgm:pt modelId="{2ED50C2D-D5A0-4620-A769-EC470D4344D8}" type="pres">
      <dgm:prSet presAssocID="{E5330A80-9E86-406C-96DD-2F2E3966CFD6}" presName="parentLeftMargin" presStyleLbl="node1" presStyleIdx="0" presStyleCnt="6"/>
      <dgm:spPr/>
    </dgm:pt>
    <dgm:pt modelId="{4A9B0CC6-56F3-427A-A3BB-E1A91B443E33}" type="pres">
      <dgm:prSet presAssocID="{E5330A80-9E86-406C-96DD-2F2E3966CFD6}" presName="parentText" presStyleLbl="node1" presStyleIdx="1" presStyleCnt="6">
        <dgm:presLayoutVars>
          <dgm:chMax val="0"/>
          <dgm:bulletEnabled val="1"/>
        </dgm:presLayoutVars>
      </dgm:prSet>
      <dgm:spPr/>
    </dgm:pt>
    <dgm:pt modelId="{6CE49385-98DD-435F-8637-5379B511565E}" type="pres">
      <dgm:prSet presAssocID="{E5330A80-9E86-406C-96DD-2F2E3966CFD6}" presName="negativeSpace" presStyleCnt="0"/>
      <dgm:spPr/>
    </dgm:pt>
    <dgm:pt modelId="{DCD511F1-4A28-4A10-935A-1B54EECD0EC4}" type="pres">
      <dgm:prSet presAssocID="{E5330A80-9E86-406C-96DD-2F2E3966CFD6}" presName="childText" presStyleLbl="conFgAcc1" presStyleIdx="1" presStyleCnt="6">
        <dgm:presLayoutVars>
          <dgm:bulletEnabled val="1"/>
        </dgm:presLayoutVars>
      </dgm:prSet>
      <dgm:spPr/>
    </dgm:pt>
    <dgm:pt modelId="{68E7D9E3-EFFE-4CC3-9B65-B76799EFDE78}" type="pres">
      <dgm:prSet presAssocID="{398BDB0C-0D68-4FC1-A3A5-6F2695B871BB}" presName="spaceBetweenRectangles" presStyleCnt="0"/>
      <dgm:spPr/>
    </dgm:pt>
    <dgm:pt modelId="{E92EC6C7-103F-48A5-9674-2432085F49A7}" type="pres">
      <dgm:prSet presAssocID="{AF09FDD9-CC92-4167-B369-432A9E8F285F}" presName="parentLin" presStyleCnt="0"/>
      <dgm:spPr/>
    </dgm:pt>
    <dgm:pt modelId="{71677996-2991-4376-A122-641CEA88B789}" type="pres">
      <dgm:prSet presAssocID="{AF09FDD9-CC92-4167-B369-432A9E8F285F}" presName="parentLeftMargin" presStyleLbl="node1" presStyleIdx="1" presStyleCnt="6"/>
      <dgm:spPr/>
    </dgm:pt>
    <dgm:pt modelId="{2D955839-603C-4D44-B457-42BFC724E898}" type="pres">
      <dgm:prSet presAssocID="{AF09FDD9-CC92-4167-B369-432A9E8F285F}" presName="parentText" presStyleLbl="node1" presStyleIdx="2" presStyleCnt="6">
        <dgm:presLayoutVars>
          <dgm:chMax val="0"/>
          <dgm:bulletEnabled val="1"/>
        </dgm:presLayoutVars>
      </dgm:prSet>
      <dgm:spPr/>
    </dgm:pt>
    <dgm:pt modelId="{59373465-F8CF-4F3A-970D-3D930EF7D0D7}" type="pres">
      <dgm:prSet presAssocID="{AF09FDD9-CC92-4167-B369-432A9E8F285F}" presName="negativeSpace" presStyleCnt="0"/>
      <dgm:spPr/>
    </dgm:pt>
    <dgm:pt modelId="{3FCFC9F8-ECD9-416F-8F08-D1E997441F4D}" type="pres">
      <dgm:prSet presAssocID="{AF09FDD9-CC92-4167-B369-432A9E8F285F}" presName="childText" presStyleLbl="conFgAcc1" presStyleIdx="2" presStyleCnt="6">
        <dgm:presLayoutVars>
          <dgm:bulletEnabled val="1"/>
        </dgm:presLayoutVars>
      </dgm:prSet>
      <dgm:spPr/>
    </dgm:pt>
    <dgm:pt modelId="{7AAEEEB5-B1FA-4D5F-B524-A36A96C14454}" type="pres">
      <dgm:prSet presAssocID="{D17844DF-C456-445F-8FA5-F5A5F6E82177}" presName="spaceBetweenRectangles" presStyleCnt="0"/>
      <dgm:spPr/>
    </dgm:pt>
    <dgm:pt modelId="{D32D8584-DD65-4F74-BA40-CB3D13B54240}" type="pres">
      <dgm:prSet presAssocID="{EBBC1707-4FFA-4D7B-995C-4A3947EBAA0F}" presName="parentLin" presStyleCnt="0"/>
      <dgm:spPr/>
    </dgm:pt>
    <dgm:pt modelId="{2131AF2E-048B-4A66-84F9-7FDE6DB737B5}" type="pres">
      <dgm:prSet presAssocID="{EBBC1707-4FFA-4D7B-995C-4A3947EBAA0F}" presName="parentLeftMargin" presStyleLbl="node1" presStyleIdx="2" presStyleCnt="6"/>
      <dgm:spPr/>
    </dgm:pt>
    <dgm:pt modelId="{2ACE2486-99CC-44B2-9512-60FC4915CC41}" type="pres">
      <dgm:prSet presAssocID="{EBBC1707-4FFA-4D7B-995C-4A3947EBAA0F}" presName="parentText" presStyleLbl="node1" presStyleIdx="3" presStyleCnt="6">
        <dgm:presLayoutVars>
          <dgm:chMax val="0"/>
          <dgm:bulletEnabled val="1"/>
        </dgm:presLayoutVars>
      </dgm:prSet>
      <dgm:spPr/>
    </dgm:pt>
    <dgm:pt modelId="{4D7D1217-38F9-4CC0-82A4-99E5C7A5CB91}" type="pres">
      <dgm:prSet presAssocID="{EBBC1707-4FFA-4D7B-995C-4A3947EBAA0F}" presName="negativeSpace" presStyleCnt="0"/>
      <dgm:spPr/>
    </dgm:pt>
    <dgm:pt modelId="{AEB26361-888D-4FDC-919D-B0849C8FFBB9}" type="pres">
      <dgm:prSet presAssocID="{EBBC1707-4FFA-4D7B-995C-4A3947EBAA0F}" presName="childText" presStyleLbl="conFgAcc1" presStyleIdx="3" presStyleCnt="6">
        <dgm:presLayoutVars>
          <dgm:bulletEnabled val="1"/>
        </dgm:presLayoutVars>
      </dgm:prSet>
      <dgm:spPr/>
    </dgm:pt>
    <dgm:pt modelId="{A0C673DF-4B0B-4E2C-830F-54A9E9E9A01E}" type="pres">
      <dgm:prSet presAssocID="{032244AF-C035-4915-BEA7-8B91ED8FD3B3}" presName="spaceBetweenRectangles" presStyleCnt="0"/>
      <dgm:spPr/>
    </dgm:pt>
    <dgm:pt modelId="{94F01108-C998-4B4B-8360-F3FFC366C6DB}" type="pres">
      <dgm:prSet presAssocID="{BC16F92F-480B-42A8-A1ED-F4CD01D10EC5}" presName="parentLin" presStyleCnt="0"/>
      <dgm:spPr/>
    </dgm:pt>
    <dgm:pt modelId="{C46B8C07-C9DA-4C95-8046-F994D0564BFC}" type="pres">
      <dgm:prSet presAssocID="{BC16F92F-480B-42A8-A1ED-F4CD01D10EC5}" presName="parentLeftMargin" presStyleLbl="node1" presStyleIdx="3" presStyleCnt="6"/>
      <dgm:spPr/>
    </dgm:pt>
    <dgm:pt modelId="{8EA854B7-A1C3-4B5F-8DDF-FDBB9AD69977}" type="pres">
      <dgm:prSet presAssocID="{BC16F92F-480B-42A8-A1ED-F4CD01D10EC5}" presName="parentText" presStyleLbl="node1" presStyleIdx="4" presStyleCnt="6">
        <dgm:presLayoutVars>
          <dgm:chMax val="0"/>
          <dgm:bulletEnabled val="1"/>
        </dgm:presLayoutVars>
      </dgm:prSet>
      <dgm:spPr/>
    </dgm:pt>
    <dgm:pt modelId="{8C44675E-AA1D-4A0E-A996-F9BF33D957CE}" type="pres">
      <dgm:prSet presAssocID="{BC16F92F-480B-42A8-A1ED-F4CD01D10EC5}" presName="negativeSpace" presStyleCnt="0"/>
      <dgm:spPr/>
    </dgm:pt>
    <dgm:pt modelId="{CA1CC8B8-EACC-4604-B9B8-EFFD8310101B}" type="pres">
      <dgm:prSet presAssocID="{BC16F92F-480B-42A8-A1ED-F4CD01D10EC5}" presName="childText" presStyleLbl="conFgAcc1" presStyleIdx="4" presStyleCnt="6">
        <dgm:presLayoutVars>
          <dgm:bulletEnabled val="1"/>
        </dgm:presLayoutVars>
      </dgm:prSet>
      <dgm:spPr/>
    </dgm:pt>
    <dgm:pt modelId="{0A383C58-0CFB-4539-B69C-497531CA45AA}" type="pres">
      <dgm:prSet presAssocID="{52C26EC1-5A6B-4DE9-A2BB-CFBE0C50F9AC}" presName="spaceBetweenRectangles" presStyleCnt="0"/>
      <dgm:spPr/>
    </dgm:pt>
    <dgm:pt modelId="{7ED12B69-50A6-40D9-A1E4-C9D64DB20C2E}" type="pres">
      <dgm:prSet presAssocID="{0729FB09-0A7F-45C7-8F6B-BBAB51EFBA45}" presName="parentLin" presStyleCnt="0"/>
      <dgm:spPr/>
    </dgm:pt>
    <dgm:pt modelId="{0547F1AD-20DE-43A3-95D0-E32E6BEE66A6}" type="pres">
      <dgm:prSet presAssocID="{0729FB09-0A7F-45C7-8F6B-BBAB51EFBA45}" presName="parentLeftMargin" presStyleLbl="node1" presStyleIdx="4" presStyleCnt="6"/>
      <dgm:spPr/>
    </dgm:pt>
    <dgm:pt modelId="{C466EAE8-D60F-4846-9336-8D5B4CD8D9CD}" type="pres">
      <dgm:prSet presAssocID="{0729FB09-0A7F-45C7-8F6B-BBAB51EFBA45}" presName="parentText" presStyleLbl="node1" presStyleIdx="5" presStyleCnt="6">
        <dgm:presLayoutVars>
          <dgm:chMax val="0"/>
          <dgm:bulletEnabled val="1"/>
        </dgm:presLayoutVars>
      </dgm:prSet>
      <dgm:spPr/>
    </dgm:pt>
    <dgm:pt modelId="{18DDFE0E-55AC-493B-8548-2D90950FB6BD}" type="pres">
      <dgm:prSet presAssocID="{0729FB09-0A7F-45C7-8F6B-BBAB51EFBA45}" presName="negativeSpace" presStyleCnt="0"/>
      <dgm:spPr/>
    </dgm:pt>
    <dgm:pt modelId="{C16A9D62-7AD7-4809-A400-56D1313AB618}" type="pres">
      <dgm:prSet presAssocID="{0729FB09-0A7F-45C7-8F6B-BBAB51EFBA45}" presName="childText" presStyleLbl="conFgAcc1" presStyleIdx="5" presStyleCnt="6">
        <dgm:presLayoutVars>
          <dgm:bulletEnabled val="1"/>
        </dgm:presLayoutVars>
      </dgm:prSet>
      <dgm:spPr/>
    </dgm:pt>
  </dgm:ptLst>
  <dgm:cxnLst>
    <dgm:cxn modelId="{AAED4914-B4A7-45FF-A729-731DB6B76B9B}" srcId="{B492AF84-98C6-4813-90DD-339E461941FF}" destId="{EAB5D9C9-F7F7-47D2-BFDE-059C9462684F}" srcOrd="0" destOrd="0" parTransId="{C2789CC3-A063-4A58-8133-E1C57C769836}" sibTransId="{3FEAF7B9-1A2C-46B5-B38F-CDE7E6AA89CD}"/>
    <dgm:cxn modelId="{CE1F503A-1C50-4E3D-89BB-FE825ECC2359}" type="presOf" srcId="{0729FB09-0A7F-45C7-8F6B-BBAB51EFBA45}" destId="{0547F1AD-20DE-43A3-95D0-E32E6BEE66A6}" srcOrd="0" destOrd="0" presId="urn:microsoft.com/office/officeart/2005/8/layout/list1"/>
    <dgm:cxn modelId="{6BF46C5F-B840-4431-9BC6-A40537622798}" type="presOf" srcId="{EBBC1707-4FFA-4D7B-995C-4A3947EBAA0F}" destId="{2ACE2486-99CC-44B2-9512-60FC4915CC41}" srcOrd="1"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42D7B86F-029F-4A4D-A186-D3182A5FCC41}" type="presOf" srcId="{EBBC1707-4FFA-4D7B-995C-4A3947EBAA0F}" destId="{2131AF2E-048B-4A66-84F9-7FDE6DB737B5}" srcOrd="0" destOrd="0" presId="urn:microsoft.com/office/officeart/2005/8/layout/list1"/>
    <dgm:cxn modelId="{CDB3EB53-C667-4A6B-8756-3ACB7AF117DA}" srcId="{B492AF84-98C6-4813-90DD-339E461941FF}" destId="{E5330A80-9E86-406C-96DD-2F2E3966CFD6}" srcOrd="1" destOrd="0" parTransId="{5C8F7574-9E9F-4BFB-BE71-8D744612E8C3}" sibTransId="{398BDB0C-0D68-4FC1-A3A5-6F2695B871BB}"/>
    <dgm:cxn modelId="{69435E80-39B1-45A1-A8C1-0C5A6022FCA1}" type="presOf" srcId="{0729FB09-0A7F-45C7-8F6B-BBAB51EFBA45}" destId="{C466EAE8-D60F-4846-9336-8D5B4CD8D9CD}" srcOrd="1" destOrd="0" presId="urn:microsoft.com/office/officeart/2005/8/layout/list1"/>
    <dgm:cxn modelId="{5DD50393-EA6F-48CF-B478-28CCED48B274}" srcId="{B492AF84-98C6-4813-90DD-339E461941FF}" destId="{EBBC1707-4FFA-4D7B-995C-4A3947EBAA0F}" srcOrd="3" destOrd="0" parTransId="{5B56C724-2E5D-4E81-A19B-78B8E23D22C9}" sibTransId="{032244AF-C035-4915-BEA7-8B91ED8FD3B3}"/>
    <dgm:cxn modelId="{3B853B96-B6DD-4EDE-955C-3133C22F1C60}" type="presOf" srcId="{AF09FDD9-CC92-4167-B369-432A9E8F285F}" destId="{71677996-2991-4376-A122-641CEA88B789}" srcOrd="0" destOrd="0" presId="urn:microsoft.com/office/officeart/2005/8/layout/list1"/>
    <dgm:cxn modelId="{D99E8199-3CB9-4F4D-9F9C-185E13464908}" type="presOf" srcId="{BC16F92F-480B-42A8-A1ED-F4CD01D10EC5}" destId="{8EA854B7-A1C3-4B5F-8DDF-FDBB9AD69977}"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1C45DAA3-FDF4-4DB1-848B-B739B18181A4}" srcId="{B492AF84-98C6-4813-90DD-339E461941FF}" destId="{AF09FDD9-CC92-4167-B369-432A9E8F285F}" srcOrd="2" destOrd="0" parTransId="{1645080E-EF70-463D-A91F-29B6D0EBD978}" sibTransId="{D17844DF-C456-445F-8FA5-F5A5F6E82177}"/>
    <dgm:cxn modelId="{F43459AA-173B-4881-8D54-4ABC22036876}" type="presOf" srcId="{E5330A80-9E86-406C-96DD-2F2E3966CFD6}" destId="{4A9B0CC6-56F3-427A-A3BB-E1A91B443E33}" srcOrd="1" destOrd="0" presId="urn:microsoft.com/office/officeart/2005/8/layout/list1"/>
    <dgm:cxn modelId="{3862BBBC-F29B-491D-8C96-82D8AC818CF9}" srcId="{B492AF84-98C6-4813-90DD-339E461941FF}" destId="{0729FB09-0A7F-45C7-8F6B-BBAB51EFBA45}" srcOrd="5" destOrd="0" parTransId="{CEB8849E-1572-4EF7-93D9-B32E43231DA8}" sibTransId="{FD675974-D7C6-4C16-AEAD-19BE34224C6A}"/>
    <dgm:cxn modelId="{724583C9-40D0-4D6A-A8DA-62186F1467DB}" type="presOf" srcId="{E5330A80-9E86-406C-96DD-2F2E3966CFD6}" destId="{2ED50C2D-D5A0-4620-A769-EC470D4344D8}" srcOrd="0" destOrd="0" presId="urn:microsoft.com/office/officeart/2005/8/layout/list1"/>
    <dgm:cxn modelId="{909680D1-644A-404E-B9A5-C741F5B2324A}" srcId="{B492AF84-98C6-4813-90DD-339E461941FF}" destId="{BC16F92F-480B-42A8-A1ED-F4CD01D10EC5}" srcOrd="4" destOrd="0" parTransId="{11C630A7-7CE2-4A90-9504-73EB4EF220ED}" sibTransId="{52C26EC1-5A6B-4DE9-A2BB-CFBE0C50F9AC}"/>
    <dgm:cxn modelId="{BBF62ED3-02C8-4323-8BD5-684905386B3C}" type="presOf" srcId="{AF09FDD9-CC92-4167-B369-432A9E8F285F}" destId="{2D955839-603C-4D44-B457-42BFC724E898}" srcOrd="1" destOrd="0" presId="urn:microsoft.com/office/officeart/2005/8/layout/list1"/>
    <dgm:cxn modelId="{D0A5C8F1-4B9C-4D24-B48B-6E19E1E844EB}" type="presOf" srcId="{BC16F92F-480B-42A8-A1ED-F4CD01D10EC5}" destId="{C46B8C07-C9DA-4C95-8046-F994D0564BFC}" srcOrd="0"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ADE4C8B4-59B6-4726-906D-0D3CA6A954A4}" type="presParOf" srcId="{5EF07030-AC6E-44A3-8540-70B66820837C}" destId="{66525320-494C-43D2-A935-EEDF6CFC0FA7}" srcOrd="4" destOrd="0" presId="urn:microsoft.com/office/officeart/2005/8/layout/list1"/>
    <dgm:cxn modelId="{1786FE70-C48E-4CAF-A0A3-C6E7A291D788}" type="presParOf" srcId="{66525320-494C-43D2-A935-EEDF6CFC0FA7}" destId="{2ED50C2D-D5A0-4620-A769-EC470D4344D8}" srcOrd="0" destOrd="0" presId="urn:microsoft.com/office/officeart/2005/8/layout/list1"/>
    <dgm:cxn modelId="{6CE1A3A7-19CB-43B4-9192-A21ACBFD03B8}" type="presParOf" srcId="{66525320-494C-43D2-A935-EEDF6CFC0FA7}" destId="{4A9B0CC6-56F3-427A-A3BB-E1A91B443E33}" srcOrd="1" destOrd="0" presId="urn:microsoft.com/office/officeart/2005/8/layout/list1"/>
    <dgm:cxn modelId="{41656921-0220-4D5C-A712-F75F20FB972B}" type="presParOf" srcId="{5EF07030-AC6E-44A3-8540-70B66820837C}" destId="{6CE49385-98DD-435F-8637-5379B511565E}" srcOrd="5" destOrd="0" presId="urn:microsoft.com/office/officeart/2005/8/layout/list1"/>
    <dgm:cxn modelId="{C79727BF-5D78-48FC-9CDC-5321CE636F3A}" type="presParOf" srcId="{5EF07030-AC6E-44A3-8540-70B66820837C}" destId="{DCD511F1-4A28-4A10-935A-1B54EECD0EC4}" srcOrd="6" destOrd="0" presId="urn:microsoft.com/office/officeart/2005/8/layout/list1"/>
    <dgm:cxn modelId="{ABABCE38-A542-44A7-BCDB-B60AA1CC4B1F}" type="presParOf" srcId="{5EF07030-AC6E-44A3-8540-70B66820837C}" destId="{68E7D9E3-EFFE-4CC3-9B65-B76799EFDE78}" srcOrd="7" destOrd="0" presId="urn:microsoft.com/office/officeart/2005/8/layout/list1"/>
    <dgm:cxn modelId="{A7120292-6C34-4CB9-B36A-FBF51B7C16FE}" type="presParOf" srcId="{5EF07030-AC6E-44A3-8540-70B66820837C}" destId="{E92EC6C7-103F-48A5-9674-2432085F49A7}" srcOrd="8" destOrd="0" presId="urn:microsoft.com/office/officeart/2005/8/layout/list1"/>
    <dgm:cxn modelId="{DBD9E0C9-D596-4150-860E-D8DCEC04FB45}" type="presParOf" srcId="{E92EC6C7-103F-48A5-9674-2432085F49A7}" destId="{71677996-2991-4376-A122-641CEA88B789}" srcOrd="0" destOrd="0" presId="urn:microsoft.com/office/officeart/2005/8/layout/list1"/>
    <dgm:cxn modelId="{87E28F80-6175-4672-8ACB-C1F77AD2EB73}" type="presParOf" srcId="{E92EC6C7-103F-48A5-9674-2432085F49A7}" destId="{2D955839-603C-4D44-B457-42BFC724E898}" srcOrd="1" destOrd="0" presId="urn:microsoft.com/office/officeart/2005/8/layout/list1"/>
    <dgm:cxn modelId="{622A5A8E-569C-4A71-B02A-6004D60F8515}" type="presParOf" srcId="{5EF07030-AC6E-44A3-8540-70B66820837C}" destId="{59373465-F8CF-4F3A-970D-3D930EF7D0D7}" srcOrd="9" destOrd="0" presId="urn:microsoft.com/office/officeart/2005/8/layout/list1"/>
    <dgm:cxn modelId="{1947234E-9523-442C-A74E-EF9155C0D424}" type="presParOf" srcId="{5EF07030-AC6E-44A3-8540-70B66820837C}" destId="{3FCFC9F8-ECD9-416F-8F08-D1E997441F4D}" srcOrd="10" destOrd="0" presId="urn:microsoft.com/office/officeart/2005/8/layout/list1"/>
    <dgm:cxn modelId="{695A38AA-FEB4-41FD-9BD1-DB85C7FC1C96}" type="presParOf" srcId="{5EF07030-AC6E-44A3-8540-70B66820837C}" destId="{7AAEEEB5-B1FA-4D5F-B524-A36A96C14454}" srcOrd="11" destOrd="0" presId="urn:microsoft.com/office/officeart/2005/8/layout/list1"/>
    <dgm:cxn modelId="{E44E2DC4-E132-4F94-BAF8-F251C52C97C9}" type="presParOf" srcId="{5EF07030-AC6E-44A3-8540-70B66820837C}" destId="{D32D8584-DD65-4F74-BA40-CB3D13B54240}" srcOrd="12" destOrd="0" presId="urn:microsoft.com/office/officeart/2005/8/layout/list1"/>
    <dgm:cxn modelId="{C6B79939-FA6E-40CE-AA89-877EEA762175}" type="presParOf" srcId="{D32D8584-DD65-4F74-BA40-CB3D13B54240}" destId="{2131AF2E-048B-4A66-84F9-7FDE6DB737B5}" srcOrd="0" destOrd="0" presId="urn:microsoft.com/office/officeart/2005/8/layout/list1"/>
    <dgm:cxn modelId="{7BBEB7A4-80F3-40BE-B5D6-7EE16ECA7E7E}" type="presParOf" srcId="{D32D8584-DD65-4F74-BA40-CB3D13B54240}" destId="{2ACE2486-99CC-44B2-9512-60FC4915CC41}" srcOrd="1" destOrd="0" presId="urn:microsoft.com/office/officeart/2005/8/layout/list1"/>
    <dgm:cxn modelId="{CCE75A07-8FE3-4AB3-ABA9-3FC7A374D9C0}" type="presParOf" srcId="{5EF07030-AC6E-44A3-8540-70B66820837C}" destId="{4D7D1217-38F9-4CC0-82A4-99E5C7A5CB91}" srcOrd="13" destOrd="0" presId="urn:microsoft.com/office/officeart/2005/8/layout/list1"/>
    <dgm:cxn modelId="{B250B2E2-8F06-4309-B9E8-EFB737060F42}" type="presParOf" srcId="{5EF07030-AC6E-44A3-8540-70B66820837C}" destId="{AEB26361-888D-4FDC-919D-B0849C8FFBB9}" srcOrd="14" destOrd="0" presId="urn:microsoft.com/office/officeart/2005/8/layout/list1"/>
    <dgm:cxn modelId="{90B9D614-F8E4-4E10-8953-4C730E619689}" type="presParOf" srcId="{5EF07030-AC6E-44A3-8540-70B66820837C}" destId="{A0C673DF-4B0B-4E2C-830F-54A9E9E9A01E}" srcOrd="15" destOrd="0" presId="urn:microsoft.com/office/officeart/2005/8/layout/list1"/>
    <dgm:cxn modelId="{2672D603-9008-4A22-B1FF-742568D13468}" type="presParOf" srcId="{5EF07030-AC6E-44A3-8540-70B66820837C}" destId="{94F01108-C998-4B4B-8360-F3FFC366C6DB}" srcOrd="16" destOrd="0" presId="urn:microsoft.com/office/officeart/2005/8/layout/list1"/>
    <dgm:cxn modelId="{3162040E-983E-4AC6-9AFE-4746E788A603}" type="presParOf" srcId="{94F01108-C998-4B4B-8360-F3FFC366C6DB}" destId="{C46B8C07-C9DA-4C95-8046-F994D0564BFC}" srcOrd="0" destOrd="0" presId="urn:microsoft.com/office/officeart/2005/8/layout/list1"/>
    <dgm:cxn modelId="{00979653-2C80-4A09-8B6F-A2916FF31B7C}" type="presParOf" srcId="{94F01108-C998-4B4B-8360-F3FFC366C6DB}" destId="{8EA854B7-A1C3-4B5F-8DDF-FDBB9AD69977}" srcOrd="1" destOrd="0" presId="urn:microsoft.com/office/officeart/2005/8/layout/list1"/>
    <dgm:cxn modelId="{C68FB5B9-934E-42CF-B2D6-A3721E6D81AB}" type="presParOf" srcId="{5EF07030-AC6E-44A3-8540-70B66820837C}" destId="{8C44675E-AA1D-4A0E-A996-F9BF33D957CE}" srcOrd="17" destOrd="0" presId="urn:microsoft.com/office/officeart/2005/8/layout/list1"/>
    <dgm:cxn modelId="{9479AAE0-0037-477A-9D40-B62DF9941CDE}" type="presParOf" srcId="{5EF07030-AC6E-44A3-8540-70B66820837C}" destId="{CA1CC8B8-EACC-4604-B9B8-EFFD8310101B}" srcOrd="18" destOrd="0" presId="urn:microsoft.com/office/officeart/2005/8/layout/list1"/>
    <dgm:cxn modelId="{20CA816B-A007-4C95-B842-28F86A89CA6E}" type="presParOf" srcId="{5EF07030-AC6E-44A3-8540-70B66820837C}" destId="{0A383C58-0CFB-4539-B69C-497531CA45AA}" srcOrd="19" destOrd="0" presId="urn:microsoft.com/office/officeart/2005/8/layout/list1"/>
    <dgm:cxn modelId="{3D446ED8-F76F-4748-842B-E7A66692E59E}" type="presParOf" srcId="{5EF07030-AC6E-44A3-8540-70B66820837C}" destId="{7ED12B69-50A6-40D9-A1E4-C9D64DB20C2E}" srcOrd="20" destOrd="0" presId="urn:microsoft.com/office/officeart/2005/8/layout/list1"/>
    <dgm:cxn modelId="{14BD7051-74BB-4825-9B94-6345225CC464}" type="presParOf" srcId="{7ED12B69-50A6-40D9-A1E4-C9D64DB20C2E}" destId="{0547F1AD-20DE-43A3-95D0-E32E6BEE66A6}" srcOrd="0" destOrd="0" presId="urn:microsoft.com/office/officeart/2005/8/layout/list1"/>
    <dgm:cxn modelId="{B9377723-C662-4004-96B7-C5AB17A3BB97}" type="presParOf" srcId="{7ED12B69-50A6-40D9-A1E4-C9D64DB20C2E}" destId="{C466EAE8-D60F-4846-9336-8D5B4CD8D9CD}" srcOrd="1" destOrd="0" presId="urn:microsoft.com/office/officeart/2005/8/layout/list1"/>
    <dgm:cxn modelId="{4DB46F48-891A-48D0-9B41-E7748B61DCD0}" type="presParOf" srcId="{5EF07030-AC6E-44A3-8540-70B66820837C}" destId="{18DDFE0E-55AC-493B-8548-2D90950FB6BD}" srcOrd="21" destOrd="0" presId="urn:microsoft.com/office/officeart/2005/8/layout/list1"/>
    <dgm:cxn modelId="{12D4B6F8-0D19-488C-9FFD-6D252468F30F}" type="presParOf" srcId="{5EF07030-AC6E-44A3-8540-70B66820837C}" destId="{C16A9D62-7AD7-4809-A400-56D1313AB618}"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E3030E-B010-44CB-85F3-F35571EBC9D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2B564589-294F-4B82-A64E-11847DCE4572}">
      <dgm:prSet phldrT="[Text]"/>
      <dgm:spPr/>
      <dgm:t>
        <a:bodyPr/>
        <a:lstStyle/>
        <a:p>
          <a:r>
            <a:rPr lang="ar-EG" b="1" i="0"/>
            <a:t>الإبداع</a:t>
          </a:r>
          <a:endParaRPr lang="en-US" dirty="0"/>
        </a:p>
      </dgm:t>
    </dgm:pt>
    <dgm:pt modelId="{CBE69C94-815A-49C5-A866-1B8D41FC9574}" type="parTrans" cxnId="{2BD8D2A8-BFF0-4839-BFFF-A11C0B98B49C}">
      <dgm:prSet/>
      <dgm:spPr/>
      <dgm:t>
        <a:bodyPr/>
        <a:lstStyle/>
        <a:p>
          <a:endParaRPr lang="en-US"/>
        </a:p>
      </dgm:t>
    </dgm:pt>
    <dgm:pt modelId="{AC32FFEE-D047-468C-8F14-BE8440BAA744}" type="sibTrans" cxnId="{2BD8D2A8-BFF0-4839-BFFF-A11C0B98B49C}">
      <dgm:prSet/>
      <dgm:spPr/>
      <dgm:t>
        <a:bodyPr/>
        <a:lstStyle/>
        <a:p>
          <a:endParaRPr lang="en-US"/>
        </a:p>
      </dgm:t>
    </dgm:pt>
    <dgm:pt modelId="{AEF944BC-AD6B-4924-AEB1-7FC53A71D973}">
      <dgm:prSet/>
      <dgm:spPr/>
      <dgm:t>
        <a:bodyPr/>
        <a:lstStyle/>
        <a:p>
          <a:r>
            <a:rPr lang="ar-EG" b="1" i="0" dirty="0"/>
            <a:t>التوجيه</a:t>
          </a:r>
          <a:endParaRPr lang="en-US" b="1" i="0" dirty="0"/>
        </a:p>
      </dgm:t>
    </dgm:pt>
    <dgm:pt modelId="{07BA60BA-A61B-4971-A444-D82CE033CCA4}" type="parTrans" cxnId="{920DE1AC-590F-4705-881A-69D713BC6CD6}">
      <dgm:prSet/>
      <dgm:spPr/>
      <dgm:t>
        <a:bodyPr/>
        <a:lstStyle/>
        <a:p>
          <a:endParaRPr lang="en-US"/>
        </a:p>
      </dgm:t>
    </dgm:pt>
    <dgm:pt modelId="{F00AB007-1E6F-4B56-9D2B-AA5636EDA2E2}" type="sibTrans" cxnId="{920DE1AC-590F-4705-881A-69D713BC6CD6}">
      <dgm:prSet/>
      <dgm:spPr/>
      <dgm:t>
        <a:bodyPr/>
        <a:lstStyle/>
        <a:p>
          <a:endParaRPr lang="en-US"/>
        </a:p>
      </dgm:t>
    </dgm:pt>
    <dgm:pt modelId="{428DEC38-F09D-4028-9D46-917395BED52C}">
      <dgm:prSet/>
      <dgm:spPr/>
      <dgm:t>
        <a:bodyPr/>
        <a:lstStyle/>
        <a:p>
          <a:r>
            <a:rPr lang="ar-EG" b="1" i="0" dirty="0"/>
            <a:t>التفويض</a:t>
          </a:r>
          <a:endParaRPr lang="en-US" b="1" i="0" dirty="0"/>
        </a:p>
      </dgm:t>
    </dgm:pt>
    <dgm:pt modelId="{05555543-2CD1-4239-8CC1-A991B3F90FC8}" type="parTrans" cxnId="{FBEC66AD-907B-4BD3-A76C-2A7ECD942C76}">
      <dgm:prSet/>
      <dgm:spPr/>
      <dgm:t>
        <a:bodyPr/>
        <a:lstStyle/>
        <a:p>
          <a:endParaRPr lang="en-US"/>
        </a:p>
      </dgm:t>
    </dgm:pt>
    <dgm:pt modelId="{74B6BB7E-666C-4554-BA42-9430BE9C5651}" type="sibTrans" cxnId="{FBEC66AD-907B-4BD3-A76C-2A7ECD942C76}">
      <dgm:prSet/>
      <dgm:spPr/>
      <dgm:t>
        <a:bodyPr/>
        <a:lstStyle/>
        <a:p>
          <a:endParaRPr lang="en-US"/>
        </a:p>
      </dgm:t>
    </dgm:pt>
    <dgm:pt modelId="{F45C2144-CABC-4253-B837-34BA07DEAD12}">
      <dgm:prSet/>
      <dgm:spPr/>
      <dgm:t>
        <a:bodyPr/>
        <a:lstStyle/>
        <a:p>
          <a:r>
            <a:rPr lang="ar-EG" b="1" i="0" dirty="0"/>
            <a:t>التحكم</a:t>
          </a:r>
          <a:endParaRPr lang="en-US" b="1" i="0" dirty="0"/>
        </a:p>
      </dgm:t>
    </dgm:pt>
    <dgm:pt modelId="{62548323-B05A-429F-B9CB-0BD6FBB728CB}" type="parTrans" cxnId="{F770C109-5B16-49C9-A4EF-BF47356C3D2D}">
      <dgm:prSet/>
      <dgm:spPr/>
      <dgm:t>
        <a:bodyPr/>
        <a:lstStyle/>
        <a:p>
          <a:endParaRPr lang="en-US"/>
        </a:p>
      </dgm:t>
    </dgm:pt>
    <dgm:pt modelId="{47773972-42B0-4FEF-B48E-D39732646C92}" type="sibTrans" cxnId="{F770C109-5B16-49C9-A4EF-BF47356C3D2D}">
      <dgm:prSet/>
      <dgm:spPr/>
      <dgm:t>
        <a:bodyPr/>
        <a:lstStyle/>
        <a:p>
          <a:endParaRPr lang="en-US"/>
        </a:p>
      </dgm:t>
    </dgm:pt>
    <dgm:pt modelId="{43866A0D-0BC4-4C4F-A365-288BE65E40ED}">
      <dgm:prSet/>
      <dgm:spPr/>
      <dgm:t>
        <a:bodyPr/>
        <a:lstStyle/>
        <a:p>
          <a:r>
            <a:rPr lang="ar-EG" b="1" i="0" dirty="0"/>
            <a:t>التعاون</a:t>
          </a:r>
          <a:endParaRPr lang="en-US" b="1" i="0" dirty="0"/>
        </a:p>
      </dgm:t>
    </dgm:pt>
    <dgm:pt modelId="{CA3074F2-5DC6-4E0F-A472-9C22CAD7E11B}" type="parTrans" cxnId="{1DE60627-8139-4591-82D3-4ACCFCF9B44F}">
      <dgm:prSet/>
      <dgm:spPr/>
      <dgm:t>
        <a:bodyPr/>
        <a:lstStyle/>
        <a:p>
          <a:endParaRPr lang="en-US"/>
        </a:p>
      </dgm:t>
    </dgm:pt>
    <dgm:pt modelId="{CA04270E-48DC-43CB-8F33-4CB763180516}" type="sibTrans" cxnId="{1DE60627-8139-4591-82D3-4ACCFCF9B44F}">
      <dgm:prSet/>
      <dgm:spPr/>
      <dgm:t>
        <a:bodyPr/>
        <a:lstStyle/>
        <a:p>
          <a:endParaRPr lang="en-US"/>
        </a:p>
      </dgm:t>
    </dgm:pt>
    <dgm:pt modelId="{F7DE0CC5-FC12-451F-9AD8-A4753FCC2245}" type="pres">
      <dgm:prSet presAssocID="{30E3030E-B010-44CB-85F3-F35571EBC9D0}" presName="cycle" presStyleCnt="0">
        <dgm:presLayoutVars>
          <dgm:dir/>
          <dgm:resizeHandles val="exact"/>
        </dgm:presLayoutVars>
      </dgm:prSet>
      <dgm:spPr/>
    </dgm:pt>
    <dgm:pt modelId="{DEBADFF2-3384-4C7D-84BF-F19CFE931FF2}" type="pres">
      <dgm:prSet presAssocID="{2B564589-294F-4B82-A64E-11847DCE4572}" presName="node" presStyleLbl="node1" presStyleIdx="0" presStyleCnt="5">
        <dgm:presLayoutVars>
          <dgm:bulletEnabled val="1"/>
        </dgm:presLayoutVars>
      </dgm:prSet>
      <dgm:spPr/>
    </dgm:pt>
    <dgm:pt modelId="{1BB81542-DED2-42D9-B1EE-31C7740486C5}" type="pres">
      <dgm:prSet presAssocID="{2B564589-294F-4B82-A64E-11847DCE4572}" presName="spNode" presStyleCnt="0"/>
      <dgm:spPr/>
    </dgm:pt>
    <dgm:pt modelId="{512D66F0-3AAB-4664-8278-8686C7BF9827}" type="pres">
      <dgm:prSet presAssocID="{AC32FFEE-D047-468C-8F14-BE8440BAA744}" presName="sibTrans" presStyleLbl="sibTrans1D1" presStyleIdx="0" presStyleCnt="5"/>
      <dgm:spPr/>
    </dgm:pt>
    <dgm:pt modelId="{4A54BE5C-298A-419D-A7D1-381CE0D86AC6}" type="pres">
      <dgm:prSet presAssocID="{AEF944BC-AD6B-4924-AEB1-7FC53A71D973}" presName="node" presStyleLbl="node1" presStyleIdx="1" presStyleCnt="5">
        <dgm:presLayoutVars>
          <dgm:bulletEnabled val="1"/>
        </dgm:presLayoutVars>
      </dgm:prSet>
      <dgm:spPr/>
    </dgm:pt>
    <dgm:pt modelId="{8A62F6DC-1039-4DBA-A529-B2D713ECE24C}" type="pres">
      <dgm:prSet presAssocID="{AEF944BC-AD6B-4924-AEB1-7FC53A71D973}" presName="spNode" presStyleCnt="0"/>
      <dgm:spPr/>
    </dgm:pt>
    <dgm:pt modelId="{B2ACA211-E475-4F3A-BC7C-19BF48C8277D}" type="pres">
      <dgm:prSet presAssocID="{F00AB007-1E6F-4B56-9D2B-AA5636EDA2E2}" presName="sibTrans" presStyleLbl="sibTrans1D1" presStyleIdx="1" presStyleCnt="5"/>
      <dgm:spPr/>
    </dgm:pt>
    <dgm:pt modelId="{629ED2A3-A97F-4204-9226-3C463D6CF42E}" type="pres">
      <dgm:prSet presAssocID="{428DEC38-F09D-4028-9D46-917395BED52C}" presName="node" presStyleLbl="node1" presStyleIdx="2" presStyleCnt="5">
        <dgm:presLayoutVars>
          <dgm:bulletEnabled val="1"/>
        </dgm:presLayoutVars>
      </dgm:prSet>
      <dgm:spPr/>
    </dgm:pt>
    <dgm:pt modelId="{A73A2407-835C-466D-8A7E-63F580254C1E}" type="pres">
      <dgm:prSet presAssocID="{428DEC38-F09D-4028-9D46-917395BED52C}" presName="spNode" presStyleCnt="0"/>
      <dgm:spPr/>
    </dgm:pt>
    <dgm:pt modelId="{8B06553C-2A0A-4F61-9CD2-E48D881EED42}" type="pres">
      <dgm:prSet presAssocID="{74B6BB7E-666C-4554-BA42-9430BE9C5651}" presName="sibTrans" presStyleLbl="sibTrans1D1" presStyleIdx="2" presStyleCnt="5"/>
      <dgm:spPr/>
    </dgm:pt>
    <dgm:pt modelId="{FA2B4757-6042-4410-A028-80C8D0DDE21F}" type="pres">
      <dgm:prSet presAssocID="{F45C2144-CABC-4253-B837-34BA07DEAD12}" presName="node" presStyleLbl="node1" presStyleIdx="3" presStyleCnt="5">
        <dgm:presLayoutVars>
          <dgm:bulletEnabled val="1"/>
        </dgm:presLayoutVars>
      </dgm:prSet>
      <dgm:spPr/>
    </dgm:pt>
    <dgm:pt modelId="{77DCB22C-224B-41D8-999C-1825B0DAEBAC}" type="pres">
      <dgm:prSet presAssocID="{F45C2144-CABC-4253-B837-34BA07DEAD12}" presName="spNode" presStyleCnt="0"/>
      <dgm:spPr/>
    </dgm:pt>
    <dgm:pt modelId="{2B7D51A3-78C3-48EA-BD8C-1136B6299115}" type="pres">
      <dgm:prSet presAssocID="{47773972-42B0-4FEF-B48E-D39732646C92}" presName="sibTrans" presStyleLbl="sibTrans1D1" presStyleIdx="3" presStyleCnt="5"/>
      <dgm:spPr/>
    </dgm:pt>
    <dgm:pt modelId="{F8DF5707-D11A-40DE-9995-7BF81C422D2E}" type="pres">
      <dgm:prSet presAssocID="{43866A0D-0BC4-4C4F-A365-288BE65E40ED}" presName="node" presStyleLbl="node1" presStyleIdx="4" presStyleCnt="5">
        <dgm:presLayoutVars>
          <dgm:bulletEnabled val="1"/>
        </dgm:presLayoutVars>
      </dgm:prSet>
      <dgm:spPr/>
    </dgm:pt>
    <dgm:pt modelId="{DD2E603D-BC43-4661-8D37-2AD04A84093A}" type="pres">
      <dgm:prSet presAssocID="{43866A0D-0BC4-4C4F-A365-288BE65E40ED}" presName="spNode" presStyleCnt="0"/>
      <dgm:spPr/>
    </dgm:pt>
    <dgm:pt modelId="{E6D7E27E-ED1A-4F80-B73D-0C02D30C1DB1}" type="pres">
      <dgm:prSet presAssocID="{CA04270E-48DC-43CB-8F33-4CB763180516}" presName="sibTrans" presStyleLbl="sibTrans1D1" presStyleIdx="4" presStyleCnt="5"/>
      <dgm:spPr/>
    </dgm:pt>
  </dgm:ptLst>
  <dgm:cxnLst>
    <dgm:cxn modelId="{07EC3101-D8AE-4F17-8517-6E9A7421AB3A}" type="presOf" srcId="{74B6BB7E-666C-4554-BA42-9430BE9C5651}" destId="{8B06553C-2A0A-4F61-9CD2-E48D881EED42}" srcOrd="0" destOrd="0" presId="urn:microsoft.com/office/officeart/2005/8/layout/cycle5"/>
    <dgm:cxn modelId="{ACF48D02-F768-45EE-ABE2-A14C4F5F14BF}" type="presOf" srcId="{2B564589-294F-4B82-A64E-11847DCE4572}" destId="{DEBADFF2-3384-4C7D-84BF-F19CFE931FF2}" srcOrd="0" destOrd="0" presId="urn:microsoft.com/office/officeart/2005/8/layout/cycle5"/>
    <dgm:cxn modelId="{F770C109-5B16-49C9-A4EF-BF47356C3D2D}" srcId="{30E3030E-B010-44CB-85F3-F35571EBC9D0}" destId="{F45C2144-CABC-4253-B837-34BA07DEAD12}" srcOrd="3" destOrd="0" parTransId="{62548323-B05A-429F-B9CB-0BD6FBB728CB}" sibTransId="{47773972-42B0-4FEF-B48E-D39732646C92}"/>
    <dgm:cxn modelId="{57A64011-910B-4469-A953-E7413092CF03}" type="presOf" srcId="{30E3030E-B010-44CB-85F3-F35571EBC9D0}" destId="{F7DE0CC5-FC12-451F-9AD8-A4753FCC2245}" srcOrd="0" destOrd="0" presId="urn:microsoft.com/office/officeart/2005/8/layout/cycle5"/>
    <dgm:cxn modelId="{1DE60627-8139-4591-82D3-4ACCFCF9B44F}" srcId="{30E3030E-B010-44CB-85F3-F35571EBC9D0}" destId="{43866A0D-0BC4-4C4F-A365-288BE65E40ED}" srcOrd="4" destOrd="0" parTransId="{CA3074F2-5DC6-4E0F-A472-9C22CAD7E11B}" sibTransId="{CA04270E-48DC-43CB-8F33-4CB763180516}"/>
    <dgm:cxn modelId="{AC921B5B-4013-4DE0-B63E-2E10F9A1A6E6}" type="presOf" srcId="{F00AB007-1E6F-4B56-9D2B-AA5636EDA2E2}" destId="{B2ACA211-E475-4F3A-BC7C-19BF48C8277D}" srcOrd="0" destOrd="0" presId="urn:microsoft.com/office/officeart/2005/8/layout/cycle5"/>
    <dgm:cxn modelId="{7A206044-D30F-4AC3-9836-85F6270A71C3}" type="presOf" srcId="{428DEC38-F09D-4028-9D46-917395BED52C}" destId="{629ED2A3-A97F-4204-9226-3C463D6CF42E}" srcOrd="0" destOrd="0" presId="urn:microsoft.com/office/officeart/2005/8/layout/cycle5"/>
    <dgm:cxn modelId="{57B43271-D88D-44A2-8B6A-CD497C72820D}" type="presOf" srcId="{47773972-42B0-4FEF-B48E-D39732646C92}" destId="{2B7D51A3-78C3-48EA-BD8C-1136B6299115}" srcOrd="0" destOrd="0" presId="urn:microsoft.com/office/officeart/2005/8/layout/cycle5"/>
    <dgm:cxn modelId="{F1F1AA80-B48D-4684-A204-E09BB148C48C}" type="presOf" srcId="{AEF944BC-AD6B-4924-AEB1-7FC53A71D973}" destId="{4A54BE5C-298A-419D-A7D1-381CE0D86AC6}" srcOrd="0" destOrd="0" presId="urn:microsoft.com/office/officeart/2005/8/layout/cycle5"/>
    <dgm:cxn modelId="{946C2796-EA14-4A3A-A697-37B37CA0F71B}" type="presOf" srcId="{AC32FFEE-D047-468C-8F14-BE8440BAA744}" destId="{512D66F0-3AAB-4664-8278-8686C7BF9827}" srcOrd="0" destOrd="0" presId="urn:microsoft.com/office/officeart/2005/8/layout/cycle5"/>
    <dgm:cxn modelId="{2BD8D2A8-BFF0-4839-BFFF-A11C0B98B49C}" srcId="{30E3030E-B010-44CB-85F3-F35571EBC9D0}" destId="{2B564589-294F-4B82-A64E-11847DCE4572}" srcOrd="0" destOrd="0" parTransId="{CBE69C94-815A-49C5-A866-1B8D41FC9574}" sibTransId="{AC32FFEE-D047-468C-8F14-BE8440BAA744}"/>
    <dgm:cxn modelId="{DC4226AB-FCC4-4F15-A8AD-CFCF06ECFFF7}" type="presOf" srcId="{CA04270E-48DC-43CB-8F33-4CB763180516}" destId="{E6D7E27E-ED1A-4F80-B73D-0C02D30C1DB1}" srcOrd="0" destOrd="0" presId="urn:microsoft.com/office/officeart/2005/8/layout/cycle5"/>
    <dgm:cxn modelId="{920DE1AC-590F-4705-881A-69D713BC6CD6}" srcId="{30E3030E-B010-44CB-85F3-F35571EBC9D0}" destId="{AEF944BC-AD6B-4924-AEB1-7FC53A71D973}" srcOrd="1" destOrd="0" parTransId="{07BA60BA-A61B-4971-A444-D82CE033CCA4}" sibTransId="{F00AB007-1E6F-4B56-9D2B-AA5636EDA2E2}"/>
    <dgm:cxn modelId="{FBEC66AD-907B-4BD3-A76C-2A7ECD942C76}" srcId="{30E3030E-B010-44CB-85F3-F35571EBC9D0}" destId="{428DEC38-F09D-4028-9D46-917395BED52C}" srcOrd="2" destOrd="0" parTransId="{05555543-2CD1-4239-8CC1-A991B3F90FC8}" sibTransId="{74B6BB7E-666C-4554-BA42-9430BE9C5651}"/>
    <dgm:cxn modelId="{A1499BBC-7225-4D0B-A151-F4166A01812E}" type="presOf" srcId="{43866A0D-0BC4-4C4F-A365-288BE65E40ED}" destId="{F8DF5707-D11A-40DE-9995-7BF81C422D2E}" srcOrd="0" destOrd="0" presId="urn:microsoft.com/office/officeart/2005/8/layout/cycle5"/>
    <dgm:cxn modelId="{67CA2EE9-CB5B-4E3A-81BB-150B50428E57}" type="presOf" srcId="{F45C2144-CABC-4253-B837-34BA07DEAD12}" destId="{FA2B4757-6042-4410-A028-80C8D0DDE21F}" srcOrd="0" destOrd="0" presId="urn:microsoft.com/office/officeart/2005/8/layout/cycle5"/>
    <dgm:cxn modelId="{415FE8E8-B427-47D6-BAF0-E1F54AAF9864}" type="presParOf" srcId="{F7DE0CC5-FC12-451F-9AD8-A4753FCC2245}" destId="{DEBADFF2-3384-4C7D-84BF-F19CFE931FF2}" srcOrd="0" destOrd="0" presId="urn:microsoft.com/office/officeart/2005/8/layout/cycle5"/>
    <dgm:cxn modelId="{02A56D16-3AD2-454C-B32E-A86B2B1682E0}" type="presParOf" srcId="{F7DE0CC5-FC12-451F-9AD8-A4753FCC2245}" destId="{1BB81542-DED2-42D9-B1EE-31C7740486C5}" srcOrd="1" destOrd="0" presId="urn:microsoft.com/office/officeart/2005/8/layout/cycle5"/>
    <dgm:cxn modelId="{7252855C-2926-460F-A8C4-2C410AF9AF47}" type="presParOf" srcId="{F7DE0CC5-FC12-451F-9AD8-A4753FCC2245}" destId="{512D66F0-3AAB-4664-8278-8686C7BF9827}" srcOrd="2" destOrd="0" presId="urn:microsoft.com/office/officeart/2005/8/layout/cycle5"/>
    <dgm:cxn modelId="{26FD95E2-5782-41DC-80F6-FE5FE1391911}" type="presParOf" srcId="{F7DE0CC5-FC12-451F-9AD8-A4753FCC2245}" destId="{4A54BE5C-298A-419D-A7D1-381CE0D86AC6}" srcOrd="3" destOrd="0" presId="urn:microsoft.com/office/officeart/2005/8/layout/cycle5"/>
    <dgm:cxn modelId="{11CA9C9A-0E2F-42CC-B5AA-1EBB9A376FE3}" type="presParOf" srcId="{F7DE0CC5-FC12-451F-9AD8-A4753FCC2245}" destId="{8A62F6DC-1039-4DBA-A529-B2D713ECE24C}" srcOrd="4" destOrd="0" presId="urn:microsoft.com/office/officeart/2005/8/layout/cycle5"/>
    <dgm:cxn modelId="{A6A96A5E-8BDC-4C9F-A827-D20518FF024C}" type="presParOf" srcId="{F7DE0CC5-FC12-451F-9AD8-A4753FCC2245}" destId="{B2ACA211-E475-4F3A-BC7C-19BF48C8277D}" srcOrd="5" destOrd="0" presId="urn:microsoft.com/office/officeart/2005/8/layout/cycle5"/>
    <dgm:cxn modelId="{03F88D3A-A3A6-4FE4-9B43-7A309E2CBA66}" type="presParOf" srcId="{F7DE0CC5-FC12-451F-9AD8-A4753FCC2245}" destId="{629ED2A3-A97F-4204-9226-3C463D6CF42E}" srcOrd="6" destOrd="0" presId="urn:microsoft.com/office/officeart/2005/8/layout/cycle5"/>
    <dgm:cxn modelId="{FE18FCD0-A99A-4CD3-9415-051E405651DD}" type="presParOf" srcId="{F7DE0CC5-FC12-451F-9AD8-A4753FCC2245}" destId="{A73A2407-835C-466D-8A7E-63F580254C1E}" srcOrd="7" destOrd="0" presId="urn:microsoft.com/office/officeart/2005/8/layout/cycle5"/>
    <dgm:cxn modelId="{47108DFA-6827-43CE-A931-DD1B3A09DD3C}" type="presParOf" srcId="{F7DE0CC5-FC12-451F-9AD8-A4753FCC2245}" destId="{8B06553C-2A0A-4F61-9CD2-E48D881EED42}" srcOrd="8" destOrd="0" presId="urn:microsoft.com/office/officeart/2005/8/layout/cycle5"/>
    <dgm:cxn modelId="{AEE14136-6E9F-4191-B07E-8E3AD6830459}" type="presParOf" srcId="{F7DE0CC5-FC12-451F-9AD8-A4753FCC2245}" destId="{FA2B4757-6042-4410-A028-80C8D0DDE21F}" srcOrd="9" destOrd="0" presId="urn:microsoft.com/office/officeart/2005/8/layout/cycle5"/>
    <dgm:cxn modelId="{96A1116E-6423-4495-B448-5DFD84FC61F8}" type="presParOf" srcId="{F7DE0CC5-FC12-451F-9AD8-A4753FCC2245}" destId="{77DCB22C-224B-41D8-999C-1825B0DAEBAC}" srcOrd="10" destOrd="0" presId="urn:microsoft.com/office/officeart/2005/8/layout/cycle5"/>
    <dgm:cxn modelId="{80C816BB-7B4B-48D3-97C8-76F0845EAA0C}" type="presParOf" srcId="{F7DE0CC5-FC12-451F-9AD8-A4753FCC2245}" destId="{2B7D51A3-78C3-48EA-BD8C-1136B6299115}" srcOrd="11" destOrd="0" presId="urn:microsoft.com/office/officeart/2005/8/layout/cycle5"/>
    <dgm:cxn modelId="{8AF79558-B228-484A-90CE-EEE22396FF96}" type="presParOf" srcId="{F7DE0CC5-FC12-451F-9AD8-A4753FCC2245}" destId="{F8DF5707-D11A-40DE-9995-7BF81C422D2E}" srcOrd="12" destOrd="0" presId="urn:microsoft.com/office/officeart/2005/8/layout/cycle5"/>
    <dgm:cxn modelId="{D018D515-D2A1-49E8-AEAA-A606F4778AA0}" type="presParOf" srcId="{F7DE0CC5-FC12-451F-9AD8-A4753FCC2245}" destId="{DD2E603D-BC43-4661-8D37-2AD04A84093A}" srcOrd="13" destOrd="0" presId="urn:microsoft.com/office/officeart/2005/8/layout/cycle5"/>
    <dgm:cxn modelId="{3D1BD1B5-9B6D-4FC6-9D70-33F6B341683A}" type="presParOf" srcId="{F7DE0CC5-FC12-451F-9AD8-A4753FCC2245}" destId="{E6D7E27E-ED1A-4F80-B73D-0C02D30C1DB1}"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9DE80F-B465-40C3-B387-F5526A22B03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DAE7D787-93BE-404D-A059-F5E148445B0F}">
      <dgm:prSet phldrT="[Text]" custT="1"/>
      <dgm:spPr/>
      <dgm:t>
        <a:bodyPr/>
        <a:lstStyle/>
        <a:p>
          <a:r>
            <a:rPr lang="ar-EG" altLang="en-US" sz="4400" b="1" dirty="0"/>
            <a:t>زيادة قدرة المنظمة على التكيف</a:t>
          </a:r>
          <a:endParaRPr lang="en-US" sz="4400" dirty="0"/>
        </a:p>
      </dgm:t>
    </dgm:pt>
    <dgm:pt modelId="{EBF24E3F-635A-4D79-BE87-E51909D67F6C}" type="parTrans" cxnId="{76D6CB3A-8AE7-456D-8A61-02B5262057E8}">
      <dgm:prSet/>
      <dgm:spPr/>
      <dgm:t>
        <a:bodyPr/>
        <a:lstStyle/>
        <a:p>
          <a:endParaRPr lang="en-US"/>
        </a:p>
      </dgm:t>
    </dgm:pt>
    <dgm:pt modelId="{87211854-C4F4-427C-8688-FA823EA8353C}" type="sibTrans" cxnId="{76D6CB3A-8AE7-456D-8A61-02B5262057E8}">
      <dgm:prSet/>
      <dgm:spPr/>
      <dgm:t>
        <a:bodyPr/>
        <a:lstStyle/>
        <a:p>
          <a:endParaRPr lang="en-US"/>
        </a:p>
      </dgm:t>
    </dgm:pt>
    <dgm:pt modelId="{C839463D-21EB-4151-B65D-87428A35F539}">
      <dgm:prSet phldrT="[Text]" custT="1"/>
      <dgm:spPr/>
      <dgm:t>
        <a:bodyPr/>
        <a:lstStyle/>
        <a:p>
          <a:r>
            <a:rPr lang="ar-EG" altLang="en-US" sz="4400" b="1" dirty="0"/>
            <a:t>اعتماد طرق جديدة لإدارة الأنشطة التجارية</a:t>
          </a:r>
          <a:endParaRPr lang="en-US" sz="4400" dirty="0"/>
        </a:p>
      </dgm:t>
    </dgm:pt>
    <dgm:pt modelId="{70EF09CE-37D9-4E5C-8BAF-9B570A019C36}" type="parTrans" cxnId="{9BB1D2E1-43C5-4DFA-9B1C-583A9EA4C4C8}">
      <dgm:prSet/>
      <dgm:spPr/>
      <dgm:t>
        <a:bodyPr/>
        <a:lstStyle/>
        <a:p>
          <a:endParaRPr lang="en-US"/>
        </a:p>
      </dgm:t>
    </dgm:pt>
    <dgm:pt modelId="{7452FF31-3D87-45C6-87F5-20017C604C62}" type="sibTrans" cxnId="{9BB1D2E1-43C5-4DFA-9B1C-583A9EA4C4C8}">
      <dgm:prSet/>
      <dgm:spPr/>
      <dgm:t>
        <a:bodyPr/>
        <a:lstStyle/>
        <a:p>
          <a:endParaRPr lang="en-US"/>
        </a:p>
      </dgm:t>
    </dgm:pt>
    <dgm:pt modelId="{E0622AC4-3F27-4B91-B52F-4B87B485FCD2}" type="pres">
      <dgm:prSet presAssocID="{289DE80F-B465-40C3-B387-F5526A22B03B}" presName="diagram" presStyleCnt="0">
        <dgm:presLayoutVars>
          <dgm:dir/>
          <dgm:resizeHandles val="exact"/>
        </dgm:presLayoutVars>
      </dgm:prSet>
      <dgm:spPr/>
    </dgm:pt>
    <dgm:pt modelId="{4964CF36-BAF8-472D-A567-CF999C0DCD4C}" type="pres">
      <dgm:prSet presAssocID="{DAE7D787-93BE-404D-A059-F5E148445B0F}" presName="node" presStyleLbl="node1" presStyleIdx="0" presStyleCnt="2">
        <dgm:presLayoutVars>
          <dgm:bulletEnabled val="1"/>
        </dgm:presLayoutVars>
      </dgm:prSet>
      <dgm:spPr/>
    </dgm:pt>
    <dgm:pt modelId="{8178E72E-A0CD-47FC-82D5-4139CA14CF3D}" type="pres">
      <dgm:prSet presAssocID="{87211854-C4F4-427C-8688-FA823EA8353C}" presName="sibTrans" presStyleCnt="0"/>
      <dgm:spPr/>
    </dgm:pt>
    <dgm:pt modelId="{AACDF511-77D6-4BB9-92AB-8D0B2F7BC9B6}" type="pres">
      <dgm:prSet presAssocID="{C839463D-21EB-4151-B65D-87428A35F539}" presName="node" presStyleLbl="node1" presStyleIdx="1" presStyleCnt="2">
        <dgm:presLayoutVars>
          <dgm:bulletEnabled val="1"/>
        </dgm:presLayoutVars>
      </dgm:prSet>
      <dgm:spPr/>
    </dgm:pt>
  </dgm:ptLst>
  <dgm:cxnLst>
    <dgm:cxn modelId="{6DBE7200-9A30-408C-98F9-DF8CF5306471}" type="presOf" srcId="{289DE80F-B465-40C3-B387-F5526A22B03B}" destId="{E0622AC4-3F27-4B91-B52F-4B87B485FCD2}" srcOrd="0" destOrd="0" presId="urn:microsoft.com/office/officeart/2005/8/layout/default"/>
    <dgm:cxn modelId="{76D6CB3A-8AE7-456D-8A61-02B5262057E8}" srcId="{289DE80F-B465-40C3-B387-F5526A22B03B}" destId="{DAE7D787-93BE-404D-A059-F5E148445B0F}" srcOrd="0" destOrd="0" parTransId="{EBF24E3F-635A-4D79-BE87-E51909D67F6C}" sibTransId="{87211854-C4F4-427C-8688-FA823EA8353C}"/>
    <dgm:cxn modelId="{7727BECF-274B-4C18-9BB4-E13D379E2F50}" type="presOf" srcId="{C839463D-21EB-4151-B65D-87428A35F539}" destId="{AACDF511-77D6-4BB9-92AB-8D0B2F7BC9B6}" srcOrd="0" destOrd="0" presId="urn:microsoft.com/office/officeart/2005/8/layout/default"/>
    <dgm:cxn modelId="{9BB1D2E1-43C5-4DFA-9B1C-583A9EA4C4C8}" srcId="{289DE80F-B465-40C3-B387-F5526A22B03B}" destId="{C839463D-21EB-4151-B65D-87428A35F539}" srcOrd="1" destOrd="0" parTransId="{70EF09CE-37D9-4E5C-8BAF-9B570A019C36}" sibTransId="{7452FF31-3D87-45C6-87F5-20017C604C62}"/>
    <dgm:cxn modelId="{D7498EF2-202C-47C1-8697-DC4E8B9D7C68}" type="presOf" srcId="{DAE7D787-93BE-404D-A059-F5E148445B0F}" destId="{4964CF36-BAF8-472D-A567-CF999C0DCD4C}" srcOrd="0" destOrd="0" presId="urn:microsoft.com/office/officeart/2005/8/layout/default"/>
    <dgm:cxn modelId="{ACE3BD01-0DD8-45BE-90C0-16468C43D290}" type="presParOf" srcId="{E0622AC4-3F27-4B91-B52F-4B87B485FCD2}" destId="{4964CF36-BAF8-472D-A567-CF999C0DCD4C}" srcOrd="0" destOrd="0" presId="urn:microsoft.com/office/officeart/2005/8/layout/default"/>
    <dgm:cxn modelId="{302E4ABE-1640-4A64-81F1-4DE984453BD8}" type="presParOf" srcId="{E0622AC4-3F27-4B91-B52F-4B87B485FCD2}" destId="{8178E72E-A0CD-47FC-82D5-4139CA14CF3D}" srcOrd="1" destOrd="0" presId="urn:microsoft.com/office/officeart/2005/8/layout/default"/>
    <dgm:cxn modelId="{F5DD45EC-DB6F-4F7D-A0A2-EE5FFC20ACF4}" type="presParOf" srcId="{E0622AC4-3F27-4B91-B52F-4B87B485FCD2}" destId="{AACDF511-77D6-4BB9-92AB-8D0B2F7BC9B6}"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22492E-EC91-47C1-9766-C83268277794}" type="doc">
      <dgm:prSet loTypeId="urn:microsoft.com/office/officeart/2005/8/layout/pyramid2" loCatId="pyramid" qsTypeId="urn:microsoft.com/office/officeart/2005/8/quickstyle/simple1" qsCatId="simple" csTypeId="urn:microsoft.com/office/officeart/2005/8/colors/accent3_1" csCatId="accent3" phldr="1"/>
      <dgm:spPr/>
    </dgm:pt>
    <dgm:pt modelId="{8C904576-6083-4AD5-8798-CD7C70ACB40E}">
      <dgm:prSet phldrT="[Text]" custT="1"/>
      <dgm:spPr/>
      <dgm:t>
        <a:bodyPr/>
        <a:lstStyle/>
        <a:p>
          <a:pPr>
            <a:buFont typeface="+mj-lt"/>
            <a:buAutoNum type="arabicPeriod"/>
          </a:pPr>
          <a:r>
            <a:rPr lang="ar-EG" sz="2200" b="0" i="0"/>
            <a:t>إدارة التغيير التنظيمي</a:t>
          </a:r>
          <a:endParaRPr lang="en-US" sz="2200" dirty="0"/>
        </a:p>
      </dgm:t>
    </dgm:pt>
    <dgm:pt modelId="{5A5628AA-11DE-4380-880C-6C8F72E0EB78}" type="parTrans" cxnId="{4EDB7807-107A-45E6-B179-F35D604DB4B7}">
      <dgm:prSet/>
      <dgm:spPr/>
      <dgm:t>
        <a:bodyPr/>
        <a:lstStyle/>
        <a:p>
          <a:endParaRPr lang="en-US"/>
        </a:p>
      </dgm:t>
    </dgm:pt>
    <dgm:pt modelId="{45A267AC-8841-4F41-8E56-91164D4551D6}" type="sibTrans" cxnId="{4EDB7807-107A-45E6-B179-F35D604DB4B7}">
      <dgm:prSet/>
      <dgm:spPr/>
      <dgm:t>
        <a:bodyPr/>
        <a:lstStyle/>
        <a:p>
          <a:endParaRPr lang="en-US"/>
        </a:p>
      </dgm:t>
    </dgm:pt>
    <dgm:pt modelId="{C88E78F7-EBB6-4CC7-ACD6-1C9F74B567D1}">
      <dgm:prSet custT="1"/>
      <dgm:spPr/>
      <dgm:t>
        <a:bodyPr/>
        <a:lstStyle/>
        <a:p>
          <a:pPr>
            <a:buFont typeface="+mj-lt"/>
            <a:buAutoNum type="arabicPeriod"/>
          </a:pPr>
          <a:r>
            <a:rPr lang="ar-EG" sz="2200" b="0" i="0" dirty="0"/>
            <a:t>إدارة التغيير على مستوى المشروع</a:t>
          </a:r>
          <a:endParaRPr lang="en-US" sz="2200" b="0" i="0" dirty="0"/>
        </a:p>
      </dgm:t>
    </dgm:pt>
    <dgm:pt modelId="{A548C20D-75E8-4813-BA8C-60F957FBA894}" type="parTrans" cxnId="{30852643-28FB-465F-AEDC-75507A8B8D48}">
      <dgm:prSet/>
      <dgm:spPr/>
      <dgm:t>
        <a:bodyPr/>
        <a:lstStyle/>
        <a:p>
          <a:endParaRPr lang="en-US"/>
        </a:p>
      </dgm:t>
    </dgm:pt>
    <dgm:pt modelId="{47B2AA2D-3500-4CD8-883C-1B12A827C318}" type="sibTrans" cxnId="{30852643-28FB-465F-AEDC-75507A8B8D48}">
      <dgm:prSet/>
      <dgm:spPr/>
      <dgm:t>
        <a:bodyPr/>
        <a:lstStyle/>
        <a:p>
          <a:endParaRPr lang="en-US"/>
        </a:p>
      </dgm:t>
    </dgm:pt>
    <dgm:pt modelId="{D94AA50D-4E43-46D0-B165-9F088A235C3A}">
      <dgm:prSet custT="1"/>
      <dgm:spPr/>
      <dgm:t>
        <a:bodyPr/>
        <a:lstStyle/>
        <a:p>
          <a:pPr>
            <a:buFont typeface="+mj-lt"/>
            <a:buAutoNum type="arabicPeriod"/>
          </a:pPr>
          <a:r>
            <a:rPr lang="ar-EG" sz="2200" b="0" i="0" dirty="0"/>
            <a:t>إدارة التغيير الفردي</a:t>
          </a:r>
          <a:endParaRPr lang="en-US" sz="2200" b="0" i="0" dirty="0"/>
        </a:p>
      </dgm:t>
    </dgm:pt>
    <dgm:pt modelId="{57FE4522-9397-4081-8E81-541F8AD1E6AA}" type="parTrans" cxnId="{EC96DA62-4D32-43EA-B5D5-C4292D99831C}">
      <dgm:prSet/>
      <dgm:spPr/>
      <dgm:t>
        <a:bodyPr/>
        <a:lstStyle/>
        <a:p>
          <a:endParaRPr lang="en-US"/>
        </a:p>
      </dgm:t>
    </dgm:pt>
    <dgm:pt modelId="{36BCEC89-26B6-4062-ADCF-61324B948A53}" type="sibTrans" cxnId="{EC96DA62-4D32-43EA-B5D5-C4292D99831C}">
      <dgm:prSet/>
      <dgm:spPr/>
      <dgm:t>
        <a:bodyPr/>
        <a:lstStyle/>
        <a:p>
          <a:endParaRPr lang="en-US"/>
        </a:p>
      </dgm:t>
    </dgm:pt>
    <dgm:pt modelId="{C844459E-1A9C-4014-858C-FCDCD80A5792}" type="pres">
      <dgm:prSet presAssocID="{1122492E-EC91-47C1-9766-C83268277794}" presName="compositeShape" presStyleCnt="0">
        <dgm:presLayoutVars>
          <dgm:dir/>
          <dgm:resizeHandles/>
        </dgm:presLayoutVars>
      </dgm:prSet>
      <dgm:spPr/>
    </dgm:pt>
    <dgm:pt modelId="{BCD16E74-FFC7-4E23-B481-A00F2D94FD44}" type="pres">
      <dgm:prSet presAssocID="{1122492E-EC91-47C1-9766-C83268277794}" presName="pyramid" presStyleLbl="node1" presStyleIdx="0" presStyleCnt="1"/>
      <dgm:spPr>
        <a:solidFill>
          <a:schemeClr val="accent2">
            <a:lumMod val="20000"/>
            <a:lumOff val="80000"/>
          </a:schemeClr>
        </a:solidFill>
      </dgm:spPr>
    </dgm:pt>
    <dgm:pt modelId="{1CA63956-D7D4-4191-98FB-73AA76DB7F5C}" type="pres">
      <dgm:prSet presAssocID="{1122492E-EC91-47C1-9766-C83268277794}" presName="theList" presStyleCnt="0"/>
      <dgm:spPr/>
    </dgm:pt>
    <dgm:pt modelId="{B678E984-87C0-468B-BE3F-9D2CBB9653B0}" type="pres">
      <dgm:prSet presAssocID="{8C904576-6083-4AD5-8798-CD7C70ACB40E}" presName="aNode" presStyleLbl="fgAcc1" presStyleIdx="0" presStyleCnt="3" custScaleX="133134">
        <dgm:presLayoutVars>
          <dgm:bulletEnabled val="1"/>
        </dgm:presLayoutVars>
      </dgm:prSet>
      <dgm:spPr/>
    </dgm:pt>
    <dgm:pt modelId="{0C915510-B450-4134-BD3D-C1FD3B5E6F6B}" type="pres">
      <dgm:prSet presAssocID="{8C904576-6083-4AD5-8798-CD7C70ACB40E}" presName="aSpace" presStyleCnt="0"/>
      <dgm:spPr/>
    </dgm:pt>
    <dgm:pt modelId="{CBC11A13-01D8-4AD6-A16D-344BCDFB87B5}" type="pres">
      <dgm:prSet presAssocID="{C88E78F7-EBB6-4CC7-ACD6-1C9F74B567D1}" presName="aNode" presStyleLbl="fgAcc1" presStyleIdx="1" presStyleCnt="3">
        <dgm:presLayoutVars>
          <dgm:bulletEnabled val="1"/>
        </dgm:presLayoutVars>
      </dgm:prSet>
      <dgm:spPr/>
    </dgm:pt>
    <dgm:pt modelId="{1FAD2192-3AA0-4946-986C-8C93087601A2}" type="pres">
      <dgm:prSet presAssocID="{C88E78F7-EBB6-4CC7-ACD6-1C9F74B567D1}" presName="aSpace" presStyleCnt="0"/>
      <dgm:spPr/>
    </dgm:pt>
    <dgm:pt modelId="{62385B43-A359-4119-A06E-20E28A0A196E}" type="pres">
      <dgm:prSet presAssocID="{D94AA50D-4E43-46D0-B165-9F088A235C3A}" presName="aNode" presStyleLbl="fgAcc1" presStyleIdx="2" presStyleCnt="3">
        <dgm:presLayoutVars>
          <dgm:bulletEnabled val="1"/>
        </dgm:presLayoutVars>
      </dgm:prSet>
      <dgm:spPr/>
    </dgm:pt>
    <dgm:pt modelId="{7A19002C-1A6C-4E27-95D2-DFE0F77B1BE1}" type="pres">
      <dgm:prSet presAssocID="{D94AA50D-4E43-46D0-B165-9F088A235C3A}" presName="aSpace" presStyleCnt="0"/>
      <dgm:spPr/>
    </dgm:pt>
  </dgm:ptLst>
  <dgm:cxnLst>
    <dgm:cxn modelId="{4EDB7807-107A-45E6-B179-F35D604DB4B7}" srcId="{1122492E-EC91-47C1-9766-C83268277794}" destId="{8C904576-6083-4AD5-8798-CD7C70ACB40E}" srcOrd="0" destOrd="0" parTransId="{5A5628AA-11DE-4380-880C-6C8F72E0EB78}" sibTransId="{45A267AC-8841-4F41-8E56-91164D4551D6}"/>
    <dgm:cxn modelId="{5308A432-C2CB-454A-851E-D92E487A1D9F}" type="presOf" srcId="{D94AA50D-4E43-46D0-B165-9F088A235C3A}" destId="{62385B43-A359-4119-A06E-20E28A0A196E}" srcOrd="0" destOrd="0" presId="urn:microsoft.com/office/officeart/2005/8/layout/pyramid2"/>
    <dgm:cxn modelId="{EC96DA62-4D32-43EA-B5D5-C4292D99831C}" srcId="{1122492E-EC91-47C1-9766-C83268277794}" destId="{D94AA50D-4E43-46D0-B165-9F088A235C3A}" srcOrd="2" destOrd="0" parTransId="{57FE4522-9397-4081-8E81-541F8AD1E6AA}" sibTransId="{36BCEC89-26B6-4062-ADCF-61324B948A53}"/>
    <dgm:cxn modelId="{30852643-28FB-465F-AEDC-75507A8B8D48}" srcId="{1122492E-EC91-47C1-9766-C83268277794}" destId="{C88E78F7-EBB6-4CC7-ACD6-1C9F74B567D1}" srcOrd="1" destOrd="0" parTransId="{A548C20D-75E8-4813-BA8C-60F957FBA894}" sibTransId="{47B2AA2D-3500-4CD8-883C-1B12A827C318}"/>
    <dgm:cxn modelId="{CECE324A-38EE-4B63-975C-2248674F0FEC}" type="presOf" srcId="{1122492E-EC91-47C1-9766-C83268277794}" destId="{C844459E-1A9C-4014-858C-FCDCD80A5792}" srcOrd="0" destOrd="0" presId="urn:microsoft.com/office/officeart/2005/8/layout/pyramid2"/>
    <dgm:cxn modelId="{68677FA9-E902-4BDC-BBB7-6D2C08509CAE}" type="presOf" srcId="{8C904576-6083-4AD5-8798-CD7C70ACB40E}" destId="{B678E984-87C0-468B-BE3F-9D2CBB9653B0}" srcOrd="0" destOrd="0" presId="urn:microsoft.com/office/officeart/2005/8/layout/pyramid2"/>
    <dgm:cxn modelId="{52EBC9EB-13F4-4292-89DB-C3C3921D1057}" type="presOf" srcId="{C88E78F7-EBB6-4CC7-ACD6-1C9F74B567D1}" destId="{CBC11A13-01D8-4AD6-A16D-344BCDFB87B5}" srcOrd="0" destOrd="0" presId="urn:microsoft.com/office/officeart/2005/8/layout/pyramid2"/>
    <dgm:cxn modelId="{F87BE8A4-38AB-43BD-8504-C2903C66F025}" type="presParOf" srcId="{C844459E-1A9C-4014-858C-FCDCD80A5792}" destId="{BCD16E74-FFC7-4E23-B481-A00F2D94FD44}" srcOrd="0" destOrd="0" presId="urn:microsoft.com/office/officeart/2005/8/layout/pyramid2"/>
    <dgm:cxn modelId="{C3390E8C-0D1E-4E88-BE2B-DAEB2F7E3D6F}" type="presParOf" srcId="{C844459E-1A9C-4014-858C-FCDCD80A5792}" destId="{1CA63956-D7D4-4191-98FB-73AA76DB7F5C}" srcOrd="1" destOrd="0" presId="urn:microsoft.com/office/officeart/2005/8/layout/pyramid2"/>
    <dgm:cxn modelId="{C1F692FD-11AD-4A72-AD81-9C51338EBF73}" type="presParOf" srcId="{1CA63956-D7D4-4191-98FB-73AA76DB7F5C}" destId="{B678E984-87C0-468B-BE3F-9D2CBB9653B0}" srcOrd="0" destOrd="0" presId="urn:microsoft.com/office/officeart/2005/8/layout/pyramid2"/>
    <dgm:cxn modelId="{4964A2D5-0D4A-4D61-BD16-2AF934E54BC7}" type="presParOf" srcId="{1CA63956-D7D4-4191-98FB-73AA76DB7F5C}" destId="{0C915510-B450-4134-BD3D-C1FD3B5E6F6B}" srcOrd="1" destOrd="0" presId="urn:microsoft.com/office/officeart/2005/8/layout/pyramid2"/>
    <dgm:cxn modelId="{2FDBF38C-8C85-417C-AEFF-928CE2F297D4}" type="presParOf" srcId="{1CA63956-D7D4-4191-98FB-73AA76DB7F5C}" destId="{CBC11A13-01D8-4AD6-A16D-344BCDFB87B5}" srcOrd="2" destOrd="0" presId="urn:microsoft.com/office/officeart/2005/8/layout/pyramid2"/>
    <dgm:cxn modelId="{FC4787B8-8770-4B49-8A82-BAC322772712}" type="presParOf" srcId="{1CA63956-D7D4-4191-98FB-73AA76DB7F5C}" destId="{1FAD2192-3AA0-4946-986C-8C93087601A2}" srcOrd="3" destOrd="0" presId="urn:microsoft.com/office/officeart/2005/8/layout/pyramid2"/>
    <dgm:cxn modelId="{8F0FBB49-0EB3-4C41-B203-8407AF87ED2F}" type="presParOf" srcId="{1CA63956-D7D4-4191-98FB-73AA76DB7F5C}" destId="{62385B43-A359-4119-A06E-20E28A0A196E}" srcOrd="4" destOrd="0" presId="urn:microsoft.com/office/officeart/2005/8/layout/pyramid2"/>
    <dgm:cxn modelId="{E1E80C9B-36BF-4582-9EAD-C97E1B9615B6}" type="presParOf" srcId="{1CA63956-D7D4-4191-98FB-73AA76DB7F5C}" destId="{7A19002C-1A6C-4E27-95D2-DFE0F77B1BE1}"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1AB10C3-4AF6-44D7-92CC-DA80AB1C00C9}"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D92D9EEE-5555-4025-B1A5-992CD0EF07DB}">
      <dgm:prSet phldrT="[Text]"/>
      <dgm:spPr/>
      <dgm:t>
        <a:bodyPr/>
        <a:lstStyle/>
        <a:p>
          <a:r>
            <a:rPr lang="ar-EG" b="1" i="0" dirty="0"/>
            <a:t>اختر نموذج إدارة التغيير المناسب</a:t>
          </a:r>
          <a:endParaRPr lang="en-US" dirty="0"/>
        </a:p>
      </dgm:t>
    </dgm:pt>
    <dgm:pt modelId="{EF974E60-C12F-4B81-B6E9-01DA268D9F82}" type="parTrans" cxnId="{7344EA4B-1EC2-46C0-A74F-A7DA17BA8268}">
      <dgm:prSet/>
      <dgm:spPr/>
      <dgm:t>
        <a:bodyPr/>
        <a:lstStyle/>
        <a:p>
          <a:endParaRPr lang="en-US"/>
        </a:p>
      </dgm:t>
    </dgm:pt>
    <dgm:pt modelId="{6041D075-6A39-4319-A053-205E93D33B47}" type="sibTrans" cxnId="{7344EA4B-1EC2-46C0-A74F-A7DA17BA8268}">
      <dgm:prSet/>
      <dgm:spPr/>
      <dgm:t>
        <a:bodyPr/>
        <a:lstStyle/>
        <a:p>
          <a:endParaRPr lang="en-US"/>
        </a:p>
      </dgm:t>
    </dgm:pt>
    <dgm:pt modelId="{C53CCBF7-84EC-492E-BE74-79B2BB07AB71}">
      <dgm:prSet/>
      <dgm:spPr/>
      <dgm:t>
        <a:bodyPr/>
        <a:lstStyle/>
        <a:p>
          <a:r>
            <a:rPr lang="ar-EG" b="1" i="0" dirty="0"/>
            <a:t>حدد المسؤوليات </a:t>
          </a:r>
          <a:r>
            <a:rPr lang="ar-EG" b="1" i="0"/>
            <a:t>بوضوح.</a:t>
          </a:r>
          <a:endParaRPr lang="en-US" b="1" i="0" dirty="0"/>
        </a:p>
      </dgm:t>
    </dgm:pt>
    <dgm:pt modelId="{380875CE-49C8-466D-8D97-4BA6764C57E8}" type="parTrans" cxnId="{D98E561E-3BD7-40E3-A46F-D8C291825368}">
      <dgm:prSet/>
      <dgm:spPr/>
      <dgm:t>
        <a:bodyPr/>
        <a:lstStyle/>
        <a:p>
          <a:endParaRPr lang="en-US"/>
        </a:p>
      </dgm:t>
    </dgm:pt>
    <dgm:pt modelId="{16CE4428-4149-457A-A218-63606DF9F23A}" type="sibTrans" cxnId="{D98E561E-3BD7-40E3-A46F-D8C291825368}">
      <dgm:prSet/>
      <dgm:spPr/>
      <dgm:t>
        <a:bodyPr/>
        <a:lstStyle/>
        <a:p>
          <a:endParaRPr lang="en-US"/>
        </a:p>
      </dgm:t>
    </dgm:pt>
    <dgm:pt modelId="{F33BCC17-0001-45A5-8BA4-417965D87C0D}">
      <dgm:prSet/>
      <dgm:spPr/>
      <dgm:t>
        <a:bodyPr/>
        <a:lstStyle/>
        <a:p>
          <a:r>
            <a:rPr lang="ar-EG" b="1" i="0" dirty="0"/>
            <a:t>راقب أداء إدارة التغيير.</a:t>
          </a:r>
          <a:endParaRPr lang="en-US" b="1" i="0" dirty="0"/>
        </a:p>
      </dgm:t>
    </dgm:pt>
    <dgm:pt modelId="{904282EE-A8DE-4D80-9616-0185955364AC}" type="sibTrans" cxnId="{90407027-C396-4AA0-811B-52C2A3F365C4}">
      <dgm:prSet/>
      <dgm:spPr/>
      <dgm:t>
        <a:bodyPr/>
        <a:lstStyle/>
        <a:p>
          <a:endParaRPr lang="en-US"/>
        </a:p>
      </dgm:t>
    </dgm:pt>
    <dgm:pt modelId="{8C1EB9DF-3554-421A-B8B1-39AD758A66B9}" type="parTrans" cxnId="{90407027-C396-4AA0-811B-52C2A3F365C4}">
      <dgm:prSet/>
      <dgm:spPr/>
      <dgm:t>
        <a:bodyPr/>
        <a:lstStyle/>
        <a:p>
          <a:endParaRPr lang="en-US"/>
        </a:p>
      </dgm:t>
    </dgm:pt>
    <dgm:pt modelId="{F82E5428-106B-4065-9074-D7ABDA41E1FB}" type="pres">
      <dgm:prSet presAssocID="{A1AB10C3-4AF6-44D7-92CC-DA80AB1C00C9}" presName="Name0" presStyleCnt="0">
        <dgm:presLayoutVars>
          <dgm:chMax val="11"/>
          <dgm:chPref val="11"/>
          <dgm:dir/>
          <dgm:resizeHandles/>
        </dgm:presLayoutVars>
      </dgm:prSet>
      <dgm:spPr/>
    </dgm:pt>
    <dgm:pt modelId="{44FC5B27-73E2-4605-96B4-D68C053F16F4}" type="pres">
      <dgm:prSet presAssocID="{F33BCC17-0001-45A5-8BA4-417965D87C0D}" presName="Accent3" presStyleCnt="0"/>
      <dgm:spPr/>
    </dgm:pt>
    <dgm:pt modelId="{0CF7A5FE-C700-4540-9798-24E631AF818D}" type="pres">
      <dgm:prSet presAssocID="{F33BCC17-0001-45A5-8BA4-417965D87C0D}" presName="Accent" presStyleLbl="node1" presStyleIdx="0" presStyleCnt="3"/>
      <dgm:spPr/>
    </dgm:pt>
    <dgm:pt modelId="{CAC5E571-7DD9-4E14-9D85-2302F59637E6}" type="pres">
      <dgm:prSet presAssocID="{F33BCC17-0001-45A5-8BA4-417965D87C0D}" presName="ParentBackground3" presStyleCnt="0"/>
      <dgm:spPr/>
    </dgm:pt>
    <dgm:pt modelId="{3933B2C0-A7BE-4FC6-B6E7-29CCA14EC0A3}" type="pres">
      <dgm:prSet presAssocID="{F33BCC17-0001-45A5-8BA4-417965D87C0D}" presName="ParentBackground" presStyleLbl="fgAcc1" presStyleIdx="0" presStyleCnt="3"/>
      <dgm:spPr/>
    </dgm:pt>
    <dgm:pt modelId="{198D3E78-8F69-4C40-BC4F-B4C74FC175E1}" type="pres">
      <dgm:prSet presAssocID="{F33BCC17-0001-45A5-8BA4-417965D87C0D}" presName="Parent3" presStyleLbl="revTx" presStyleIdx="0" presStyleCnt="0">
        <dgm:presLayoutVars>
          <dgm:chMax val="1"/>
          <dgm:chPref val="1"/>
          <dgm:bulletEnabled val="1"/>
        </dgm:presLayoutVars>
      </dgm:prSet>
      <dgm:spPr/>
    </dgm:pt>
    <dgm:pt modelId="{E32E1400-C079-4EFB-AB15-B4310B8F95F8}" type="pres">
      <dgm:prSet presAssocID="{C53CCBF7-84EC-492E-BE74-79B2BB07AB71}" presName="Accent2" presStyleCnt="0"/>
      <dgm:spPr/>
    </dgm:pt>
    <dgm:pt modelId="{04655A8E-295E-47C2-B57A-A4C958E26CAB}" type="pres">
      <dgm:prSet presAssocID="{C53CCBF7-84EC-492E-BE74-79B2BB07AB71}" presName="Accent" presStyleLbl="node1" presStyleIdx="1" presStyleCnt="3"/>
      <dgm:spPr/>
    </dgm:pt>
    <dgm:pt modelId="{7C89C4C8-0E52-43CB-AA8A-EA716DD5A434}" type="pres">
      <dgm:prSet presAssocID="{C53CCBF7-84EC-492E-BE74-79B2BB07AB71}" presName="ParentBackground2" presStyleCnt="0"/>
      <dgm:spPr/>
    </dgm:pt>
    <dgm:pt modelId="{4E6B44CE-AD43-4FCE-B152-8155B8410CF3}" type="pres">
      <dgm:prSet presAssocID="{C53CCBF7-84EC-492E-BE74-79B2BB07AB71}" presName="ParentBackground" presStyleLbl="fgAcc1" presStyleIdx="1" presStyleCnt="3"/>
      <dgm:spPr/>
    </dgm:pt>
    <dgm:pt modelId="{B113B45B-E219-4504-A493-FB330F59C943}" type="pres">
      <dgm:prSet presAssocID="{C53CCBF7-84EC-492E-BE74-79B2BB07AB71}" presName="Parent2" presStyleLbl="revTx" presStyleIdx="0" presStyleCnt="0">
        <dgm:presLayoutVars>
          <dgm:chMax val="1"/>
          <dgm:chPref val="1"/>
          <dgm:bulletEnabled val="1"/>
        </dgm:presLayoutVars>
      </dgm:prSet>
      <dgm:spPr/>
    </dgm:pt>
    <dgm:pt modelId="{EEDC92C5-4E19-4312-A796-47E3E3319359}" type="pres">
      <dgm:prSet presAssocID="{D92D9EEE-5555-4025-B1A5-992CD0EF07DB}" presName="Accent1" presStyleCnt="0"/>
      <dgm:spPr/>
    </dgm:pt>
    <dgm:pt modelId="{3ABB9BF0-409D-4050-89E1-03FE947BA4D6}" type="pres">
      <dgm:prSet presAssocID="{D92D9EEE-5555-4025-B1A5-992CD0EF07DB}" presName="Accent" presStyleLbl="node1" presStyleIdx="2" presStyleCnt="3"/>
      <dgm:spPr/>
    </dgm:pt>
    <dgm:pt modelId="{361C2516-74AF-43BC-A450-0A62C922E540}" type="pres">
      <dgm:prSet presAssocID="{D92D9EEE-5555-4025-B1A5-992CD0EF07DB}" presName="ParentBackground1" presStyleCnt="0"/>
      <dgm:spPr/>
    </dgm:pt>
    <dgm:pt modelId="{FA3E8238-146E-402C-8758-97551AF5C8CE}" type="pres">
      <dgm:prSet presAssocID="{D92D9EEE-5555-4025-B1A5-992CD0EF07DB}" presName="ParentBackground" presStyleLbl="fgAcc1" presStyleIdx="2" presStyleCnt="3"/>
      <dgm:spPr/>
    </dgm:pt>
    <dgm:pt modelId="{6B24361A-050C-439D-847F-F045CC1FFD0C}" type="pres">
      <dgm:prSet presAssocID="{D92D9EEE-5555-4025-B1A5-992CD0EF07DB}" presName="Parent1" presStyleLbl="revTx" presStyleIdx="0" presStyleCnt="0">
        <dgm:presLayoutVars>
          <dgm:chMax val="1"/>
          <dgm:chPref val="1"/>
          <dgm:bulletEnabled val="1"/>
        </dgm:presLayoutVars>
      </dgm:prSet>
      <dgm:spPr/>
    </dgm:pt>
  </dgm:ptLst>
  <dgm:cxnLst>
    <dgm:cxn modelId="{D98E561E-3BD7-40E3-A46F-D8C291825368}" srcId="{A1AB10C3-4AF6-44D7-92CC-DA80AB1C00C9}" destId="{C53CCBF7-84EC-492E-BE74-79B2BB07AB71}" srcOrd="1" destOrd="0" parTransId="{380875CE-49C8-466D-8D97-4BA6764C57E8}" sibTransId="{16CE4428-4149-457A-A218-63606DF9F23A}"/>
    <dgm:cxn modelId="{90407027-C396-4AA0-811B-52C2A3F365C4}" srcId="{A1AB10C3-4AF6-44D7-92CC-DA80AB1C00C9}" destId="{F33BCC17-0001-45A5-8BA4-417965D87C0D}" srcOrd="2" destOrd="0" parTransId="{8C1EB9DF-3554-421A-B8B1-39AD758A66B9}" sibTransId="{904282EE-A8DE-4D80-9616-0185955364AC}"/>
    <dgm:cxn modelId="{7344EA4B-1EC2-46C0-A74F-A7DA17BA8268}" srcId="{A1AB10C3-4AF6-44D7-92CC-DA80AB1C00C9}" destId="{D92D9EEE-5555-4025-B1A5-992CD0EF07DB}" srcOrd="0" destOrd="0" parTransId="{EF974E60-C12F-4B81-B6E9-01DA268D9F82}" sibTransId="{6041D075-6A39-4319-A053-205E93D33B47}"/>
    <dgm:cxn modelId="{8B9E7A6C-2E02-472C-9899-14B171E7344F}" type="presOf" srcId="{F33BCC17-0001-45A5-8BA4-417965D87C0D}" destId="{3933B2C0-A7BE-4FC6-B6E7-29CCA14EC0A3}" srcOrd="0" destOrd="0" presId="urn:microsoft.com/office/officeart/2011/layout/CircleProcess"/>
    <dgm:cxn modelId="{80F75151-3C0E-4C75-BA59-84C1C211DC4B}" type="presOf" srcId="{D92D9EEE-5555-4025-B1A5-992CD0EF07DB}" destId="{FA3E8238-146E-402C-8758-97551AF5C8CE}" srcOrd="0" destOrd="0" presId="urn:microsoft.com/office/officeart/2011/layout/CircleProcess"/>
    <dgm:cxn modelId="{AB640073-1C84-45CF-A8EC-BAF0A1E2626D}" type="presOf" srcId="{A1AB10C3-4AF6-44D7-92CC-DA80AB1C00C9}" destId="{F82E5428-106B-4065-9074-D7ABDA41E1FB}" srcOrd="0" destOrd="0" presId="urn:microsoft.com/office/officeart/2011/layout/CircleProcess"/>
    <dgm:cxn modelId="{04DA907B-9FD8-43E3-90B3-8362C882FD2D}" type="presOf" srcId="{D92D9EEE-5555-4025-B1A5-992CD0EF07DB}" destId="{6B24361A-050C-439D-847F-F045CC1FFD0C}" srcOrd="1" destOrd="0" presId="urn:microsoft.com/office/officeart/2011/layout/CircleProcess"/>
    <dgm:cxn modelId="{C8F66096-A1D8-4148-951B-0CC9FCD4E03E}" type="presOf" srcId="{C53CCBF7-84EC-492E-BE74-79B2BB07AB71}" destId="{B113B45B-E219-4504-A493-FB330F59C943}" srcOrd="1" destOrd="0" presId="urn:microsoft.com/office/officeart/2011/layout/CircleProcess"/>
    <dgm:cxn modelId="{673C1BB7-7673-48A3-83C1-A92AAA452F12}" type="presOf" srcId="{C53CCBF7-84EC-492E-BE74-79B2BB07AB71}" destId="{4E6B44CE-AD43-4FCE-B152-8155B8410CF3}" srcOrd="0" destOrd="0" presId="urn:microsoft.com/office/officeart/2011/layout/CircleProcess"/>
    <dgm:cxn modelId="{5578D2CF-CE05-4C61-8639-E4973091455F}" type="presOf" srcId="{F33BCC17-0001-45A5-8BA4-417965D87C0D}" destId="{198D3E78-8F69-4C40-BC4F-B4C74FC175E1}" srcOrd="1" destOrd="0" presId="urn:microsoft.com/office/officeart/2011/layout/CircleProcess"/>
    <dgm:cxn modelId="{4F19B605-D425-467A-B10D-FDA9D738433D}" type="presParOf" srcId="{F82E5428-106B-4065-9074-D7ABDA41E1FB}" destId="{44FC5B27-73E2-4605-96B4-D68C053F16F4}" srcOrd="0" destOrd="0" presId="urn:microsoft.com/office/officeart/2011/layout/CircleProcess"/>
    <dgm:cxn modelId="{A9644E26-7CC1-405C-AB2D-5EAB8C173045}" type="presParOf" srcId="{44FC5B27-73E2-4605-96B4-D68C053F16F4}" destId="{0CF7A5FE-C700-4540-9798-24E631AF818D}" srcOrd="0" destOrd="0" presId="urn:microsoft.com/office/officeart/2011/layout/CircleProcess"/>
    <dgm:cxn modelId="{EE0ED1AA-A1F8-4D0B-BA45-7A2F8B9E266C}" type="presParOf" srcId="{F82E5428-106B-4065-9074-D7ABDA41E1FB}" destId="{CAC5E571-7DD9-4E14-9D85-2302F59637E6}" srcOrd="1" destOrd="0" presId="urn:microsoft.com/office/officeart/2011/layout/CircleProcess"/>
    <dgm:cxn modelId="{62E88093-9E21-4FEA-8FDF-22B45A324194}" type="presParOf" srcId="{CAC5E571-7DD9-4E14-9D85-2302F59637E6}" destId="{3933B2C0-A7BE-4FC6-B6E7-29CCA14EC0A3}" srcOrd="0" destOrd="0" presId="urn:microsoft.com/office/officeart/2011/layout/CircleProcess"/>
    <dgm:cxn modelId="{202AFDC6-BAA0-498F-93BD-F023D69ECF7F}" type="presParOf" srcId="{F82E5428-106B-4065-9074-D7ABDA41E1FB}" destId="{198D3E78-8F69-4C40-BC4F-B4C74FC175E1}" srcOrd="2" destOrd="0" presId="urn:microsoft.com/office/officeart/2011/layout/CircleProcess"/>
    <dgm:cxn modelId="{64CAECD7-5E9F-4A1A-9582-31B3861A05DD}" type="presParOf" srcId="{F82E5428-106B-4065-9074-D7ABDA41E1FB}" destId="{E32E1400-C079-4EFB-AB15-B4310B8F95F8}" srcOrd="3" destOrd="0" presId="urn:microsoft.com/office/officeart/2011/layout/CircleProcess"/>
    <dgm:cxn modelId="{D48AB26D-BB8F-4B25-A3DB-AE08EE48ADAF}" type="presParOf" srcId="{E32E1400-C079-4EFB-AB15-B4310B8F95F8}" destId="{04655A8E-295E-47C2-B57A-A4C958E26CAB}" srcOrd="0" destOrd="0" presId="urn:microsoft.com/office/officeart/2011/layout/CircleProcess"/>
    <dgm:cxn modelId="{6DB25074-6765-496B-B866-B26A7E0C5A86}" type="presParOf" srcId="{F82E5428-106B-4065-9074-D7ABDA41E1FB}" destId="{7C89C4C8-0E52-43CB-AA8A-EA716DD5A434}" srcOrd="4" destOrd="0" presId="urn:microsoft.com/office/officeart/2011/layout/CircleProcess"/>
    <dgm:cxn modelId="{266A4B12-1AE9-47F6-B568-3F7721B492AE}" type="presParOf" srcId="{7C89C4C8-0E52-43CB-AA8A-EA716DD5A434}" destId="{4E6B44CE-AD43-4FCE-B152-8155B8410CF3}" srcOrd="0" destOrd="0" presId="urn:microsoft.com/office/officeart/2011/layout/CircleProcess"/>
    <dgm:cxn modelId="{38C942D4-0BE4-4700-A7B5-ECEF08F0D700}" type="presParOf" srcId="{F82E5428-106B-4065-9074-D7ABDA41E1FB}" destId="{B113B45B-E219-4504-A493-FB330F59C943}" srcOrd="5" destOrd="0" presId="urn:microsoft.com/office/officeart/2011/layout/CircleProcess"/>
    <dgm:cxn modelId="{B90AF1F9-6C99-4612-AF89-2C95629A41FA}" type="presParOf" srcId="{F82E5428-106B-4065-9074-D7ABDA41E1FB}" destId="{EEDC92C5-4E19-4312-A796-47E3E3319359}" srcOrd="6" destOrd="0" presId="urn:microsoft.com/office/officeart/2011/layout/CircleProcess"/>
    <dgm:cxn modelId="{5D18D026-BF6C-40CA-8CE2-FAC3C4AC72C5}" type="presParOf" srcId="{EEDC92C5-4E19-4312-A796-47E3E3319359}" destId="{3ABB9BF0-409D-4050-89E1-03FE947BA4D6}" srcOrd="0" destOrd="0" presId="urn:microsoft.com/office/officeart/2011/layout/CircleProcess"/>
    <dgm:cxn modelId="{D2805ABA-1BC7-4BC3-928D-F461BADBFD7A}" type="presParOf" srcId="{F82E5428-106B-4065-9074-D7ABDA41E1FB}" destId="{361C2516-74AF-43BC-A450-0A62C922E540}" srcOrd="7" destOrd="0" presId="urn:microsoft.com/office/officeart/2011/layout/CircleProcess"/>
    <dgm:cxn modelId="{84E80374-ED88-4AA8-BEB1-9B671C3BCB08}" type="presParOf" srcId="{361C2516-74AF-43BC-A450-0A62C922E540}" destId="{FA3E8238-146E-402C-8758-97551AF5C8CE}" srcOrd="0" destOrd="0" presId="urn:microsoft.com/office/officeart/2011/layout/CircleProcess"/>
    <dgm:cxn modelId="{FCADAB81-BBC5-4C97-AE41-E0B55CC2A5C4}" type="presParOf" srcId="{F82E5428-106B-4065-9074-D7ABDA41E1FB}" destId="{6B24361A-050C-439D-847F-F045CC1FFD0C}"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2BBB6CF-ACAA-4A46-BA45-B9F16144FD1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FAA1996A-ED52-47C7-84E2-5C79524A58B1}">
      <dgm:prSet phldrT="[Text]" custT="1"/>
      <dgm:spPr>
        <a:solidFill>
          <a:schemeClr val="bg2"/>
        </a:solidFill>
      </dgm:spPr>
      <dgm:t>
        <a:bodyPr/>
        <a:lstStyle/>
        <a:p>
          <a:r>
            <a:rPr lang="ar-EG" sz="4400" dirty="0" err="1"/>
            <a:t>خارجى</a:t>
          </a:r>
          <a:endParaRPr lang="en-US" sz="4400" dirty="0"/>
        </a:p>
      </dgm:t>
    </dgm:pt>
    <dgm:pt modelId="{71DC0E6C-5261-409F-B2FC-110928003F46}" type="parTrans" cxnId="{0C90F4A5-19A0-47CD-8312-A12C9419F66C}">
      <dgm:prSet/>
      <dgm:spPr/>
      <dgm:t>
        <a:bodyPr/>
        <a:lstStyle/>
        <a:p>
          <a:endParaRPr lang="en-US"/>
        </a:p>
      </dgm:t>
    </dgm:pt>
    <dgm:pt modelId="{7FBAC0C4-7B92-40FB-AD0B-A300261AC11C}" type="sibTrans" cxnId="{0C90F4A5-19A0-47CD-8312-A12C9419F66C}">
      <dgm:prSet/>
      <dgm:spPr/>
      <dgm:t>
        <a:bodyPr/>
        <a:lstStyle/>
        <a:p>
          <a:endParaRPr lang="en-US"/>
        </a:p>
      </dgm:t>
    </dgm:pt>
    <dgm:pt modelId="{3BED0279-538B-4BBC-9CD2-441891EC4467}">
      <dgm:prSet phldrT="[Text]" custT="1"/>
      <dgm:spPr>
        <a:solidFill>
          <a:schemeClr val="bg2"/>
        </a:solidFill>
        <a:ln w="28575"/>
      </dgm:spPr>
      <dgm:t>
        <a:bodyPr/>
        <a:lstStyle/>
        <a:p>
          <a:pPr rtl="1">
            <a:buFont typeface="Arial" panose="020B0604020202020204" pitchFamily="34" charset="0"/>
            <a:buChar char="•"/>
          </a:pPr>
          <a:r>
            <a:rPr lang="ar-EG" sz="1600" b="1" dirty="0">
              <a:solidFill>
                <a:schemeClr val="tx1"/>
              </a:solidFill>
            </a:rPr>
            <a:t>الطبيعة المتغيرة للأسواق</a:t>
          </a:r>
          <a:endParaRPr lang="en-US" sz="1600" b="1" dirty="0">
            <a:solidFill>
              <a:schemeClr val="tx1"/>
            </a:solidFill>
          </a:endParaRPr>
        </a:p>
        <a:p>
          <a:pPr rtl="1"/>
          <a:r>
            <a:rPr lang="ar-EG" sz="1600" b="1" dirty="0">
              <a:solidFill>
                <a:schemeClr val="tx1"/>
              </a:solidFill>
            </a:rPr>
            <a:t>الاقتصادية والمالية</a:t>
          </a:r>
          <a:endParaRPr lang="en-US" sz="1600" b="1" dirty="0">
            <a:solidFill>
              <a:schemeClr val="tx1"/>
            </a:solidFill>
          </a:endParaRPr>
        </a:p>
        <a:p>
          <a:pPr rtl="1"/>
          <a:r>
            <a:rPr lang="ar-EG" sz="1600" b="1" dirty="0">
              <a:solidFill>
                <a:schemeClr val="tx1"/>
              </a:solidFill>
            </a:rPr>
            <a:t>الجغرافية</a:t>
          </a:r>
          <a:endParaRPr lang="en-US" sz="1600" b="1" dirty="0">
            <a:solidFill>
              <a:schemeClr val="tx1"/>
            </a:solidFill>
          </a:endParaRPr>
        </a:p>
        <a:p>
          <a:pPr rtl="1"/>
          <a:r>
            <a:rPr lang="ar-EG" sz="1600" b="1" dirty="0">
              <a:solidFill>
                <a:schemeClr val="tx1"/>
              </a:solidFill>
            </a:rPr>
            <a:t>الاجتماعية</a:t>
          </a:r>
          <a:endParaRPr lang="en-US" sz="1600" b="1" dirty="0">
            <a:solidFill>
              <a:schemeClr val="tx1"/>
            </a:solidFill>
          </a:endParaRPr>
        </a:p>
        <a:p>
          <a:pPr rtl="1"/>
          <a:r>
            <a:rPr lang="ar-EG" sz="1600" b="1" dirty="0">
              <a:solidFill>
                <a:schemeClr val="tx1"/>
              </a:solidFill>
            </a:rPr>
            <a:t>القانونية</a:t>
          </a:r>
          <a:endParaRPr lang="en-US" sz="1600" b="1" dirty="0">
            <a:solidFill>
              <a:schemeClr val="tx1"/>
            </a:solidFill>
          </a:endParaRPr>
        </a:p>
        <a:p>
          <a:pPr rtl="1"/>
          <a:r>
            <a:rPr lang="ar-EG" sz="1600" b="1" dirty="0">
              <a:solidFill>
                <a:schemeClr val="tx1"/>
              </a:solidFill>
            </a:rPr>
            <a:t>السياسية</a:t>
          </a:r>
          <a:endParaRPr lang="en-US" sz="1600" b="1" dirty="0">
            <a:solidFill>
              <a:schemeClr val="tx1"/>
            </a:solidFill>
          </a:endParaRPr>
        </a:p>
        <a:p>
          <a:pPr rtl="1"/>
          <a:r>
            <a:rPr lang="ar-EG" sz="1600" b="1" dirty="0">
              <a:solidFill>
                <a:schemeClr val="tx1"/>
              </a:solidFill>
            </a:rPr>
            <a:t>التكنولوجيا</a:t>
          </a:r>
          <a:endParaRPr lang="en-US" sz="1600" b="1" dirty="0">
            <a:solidFill>
              <a:schemeClr val="tx1"/>
            </a:solidFill>
          </a:endParaRPr>
        </a:p>
        <a:p>
          <a:pPr rtl="1"/>
          <a:r>
            <a:rPr lang="ar-EG" sz="1600" b="1" dirty="0">
              <a:solidFill>
                <a:schemeClr val="tx1"/>
              </a:solidFill>
            </a:rPr>
            <a:t>البيئية</a:t>
          </a:r>
          <a:endParaRPr lang="en-US" sz="1600" b="1" dirty="0">
            <a:solidFill>
              <a:schemeClr val="tx1"/>
            </a:solidFill>
          </a:endParaRPr>
        </a:p>
      </dgm:t>
    </dgm:pt>
    <dgm:pt modelId="{C7E70758-79AC-49AB-A14B-1A3ED3BC4D37}" type="parTrans" cxnId="{ADFC8FE0-7F18-4817-BF44-8E4E46B65DF4}">
      <dgm:prSet/>
      <dgm:spPr/>
      <dgm:t>
        <a:bodyPr/>
        <a:lstStyle/>
        <a:p>
          <a:endParaRPr lang="en-US"/>
        </a:p>
      </dgm:t>
    </dgm:pt>
    <dgm:pt modelId="{8B15A7E6-F113-4B93-BA37-148672DB174B}" type="sibTrans" cxnId="{ADFC8FE0-7F18-4817-BF44-8E4E46B65DF4}">
      <dgm:prSet/>
      <dgm:spPr/>
      <dgm:t>
        <a:bodyPr/>
        <a:lstStyle/>
        <a:p>
          <a:endParaRPr lang="en-US"/>
        </a:p>
      </dgm:t>
    </dgm:pt>
    <dgm:pt modelId="{6F887986-32DF-435B-8EEF-0CB36634B735}">
      <dgm:prSet phldrT="[Text]" custT="1"/>
      <dgm:spPr>
        <a:solidFill>
          <a:schemeClr val="bg2"/>
        </a:solidFill>
      </dgm:spPr>
      <dgm:t>
        <a:bodyPr/>
        <a:lstStyle/>
        <a:p>
          <a:r>
            <a:rPr lang="ar-EG" sz="4400" dirty="0" err="1"/>
            <a:t>داخلى</a:t>
          </a:r>
          <a:endParaRPr lang="en-US" sz="4400" dirty="0"/>
        </a:p>
      </dgm:t>
    </dgm:pt>
    <dgm:pt modelId="{2C156A0A-4988-4305-A3F5-6E263BEC0C1F}" type="parTrans" cxnId="{C36D6E24-D615-4E81-AF19-07133B4DD71A}">
      <dgm:prSet/>
      <dgm:spPr/>
      <dgm:t>
        <a:bodyPr/>
        <a:lstStyle/>
        <a:p>
          <a:endParaRPr lang="en-US"/>
        </a:p>
      </dgm:t>
    </dgm:pt>
    <dgm:pt modelId="{CFA376BF-DA9A-4B4C-B899-A4A613F6859F}" type="sibTrans" cxnId="{C36D6E24-D615-4E81-AF19-07133B4DD71A}">
      <dgm:prSet/>
      <dgm:spPr/>
      <dgm:t>
        <a:bodyPr/>
        <a:lstStyle/>
        <a:p>
          <a:endParaRPr lang="en-US"/>
        </a:p>
      </dgm:t>
    </dgm:pt>
    <dgm:pt modelId="{B344A758-3EEC-456D-8E41-E9E111BA448E}">
      <dgm:prSet phldrT="[Text]" custT="1"/>
      <dgm:spPr>
        <a:solidFill>
          <a:schemeClr val="bg2"/>
        </a:solidFill>
        <a:ln w="28575"/>
      </dgm:spPr>
      <dgm:t>
        <a:bodyPr/>
        <a:lstStyle/>
        <a:p>
          <a:pPr>
            <a:buFont typeface="Arial" panose="020B0604020202020204" pitchFamily="34" charset="0"/>
            <a:buChar char="•"/>
          </a:pPr>
          <a:r>
            <a:rPr lang="ar-EG" sz="1600" b="1" dirty="0">
              <a:solidFill>
                <a:srgbClr val="FF0000"/>
              </a:solidFill>
            </a:rPr>
            <a:t>تسريع التكنولوجيا الجديدة</a:t>
          </a:r>
          <a:endParaRPr lang="en-US" sz="1600" b="1" dirty="0">
            <a:solidFill>
              <a:srgbClr val="FF0000"/>
            </a:solidFill>
          </a:endParaRPr>
        </a:p>
        <a:p>
          <a:r>
            <a:rPr lang="ar-EG" sz="1600" b="1" dirty="0">
              <a:solidFill>
                <a:srgbClr val="FF0000"/>
              </a:solidFill>
            </a:rPr>
            <a:t>نظام وإجراءات جديدة</a:t>
          </a:r>
          <a:endParaRPr lang="en-US" sz="1600" b="1" dirty="0">
            <a:solidFill>
              <a:srgbClr val="FF0000"/>
            </a:solidFill>
          </a:endParaRPr>
        </a:p>
        <a:p>
          <a:r>
            <a:rPr lang="ar-EG" sz="1600" b="1" dirty="0">
              <a:solidFill>
                <a:srgbClr val="FF0000"/>
              </a:solidFill>
            </a:rPr>
            <a:t>ثقافة عمل جديدة</a:t>
          </a:r>
          <a:endParaRPr lang="en-US" sz="1600" b="1" dirty="0">
            <a:solidFill>
              <a:srgbClr val="FF0000"/>
            </a:solidFill>
          </a:endParaRPr>
        </a:p>
        <a:p>
          <a:r>
            <a:rPr lang="ar-EG" sz="1600" b="1" dirty="0">
              <a:solidFill>
                <a:srgbClr val="FF0000"/>
              </a:solidFill>
            </a:rPr>
            <a:t>قيادة جديدة في الشركة أو داخل أقسامها</a:t>
          </a:r>
          <a:endParaRPr lang="en-US" sz="1600" b="1" dirty="0">
            <a:solidFill>
              <a:srgbClr val="FF0000"/>
            </a:solidFill>
          </a:endParaRPr>
        </a:p>
        <a:p>
          <a:r>
            <a:rPr lang="ar-EG" sz="1600" b="1" dirty="0">
              <a:solidFill>
                <a:srgbClr val="FF0000"/>
              </a:solidFill>
            </a:rPr>
            <a:t>تحولات في هيكل الفريق التنظيمي</a:t>
          </a:r>
          <a:endParaRPr lang="en-US" sz="1600" b="1" dirty="0">
            <a:solidFill>
              <a:srgbClr val="FF0000"/>
            </a:solidFill>
          </a:endParaRPr>
        </a:p>
        <a:p>
          <a:r>
            <a:rPr lang="ar-EG" sz="1600" b="1" dirty="0">
              <a:solidFill>
                <a:srgbClr val="FF0000"/>
              </a:solidFill>
            </a:rPr>
            <a:t>اعتماد نماذج أعمال جديدة</a:t>
          </a:r>
          <a:endParaRPr lang="en-US" sz="1600" b="1" dirty="0">
            <a:solidFill>
              <a:srgbClr val="FF0000"/>
            </a:solidFill>
          </a:endParaRPr>
        </a:p>
        <a:p>
          <a:r>
            <a:rPr lang="ar-EG" sz="1600" b="1" dirty="0">
              <a:solidFill>
                <a:srgbClr val="FF0000"/>
              </a:solidFill>
            </a:rPr>
            <a:t>المعدات/الموارد</a:t>
          </a:r>
          <a:endParaRPr lang="en-US" sz="1600" b="1" dirty="0">
            <a:solidFill>
              <a:srgbClr val="FF0000"/>
            </a:solidFill>
          </a:endParaRPr>
        </a:p>
        <a:p>
          <a:r>
            <a:rPr lang="ar-EG" sz="1600" b="1" dirty="0">
              <a:solidFill>
                <a:srgbClr val="FF0000"/>
              </a:solidFill>
            </a:rPr>
            <a:t>تنفيذ التجارة الإلكترونية</a:t>
          </a:r>
          <a:endParaRPr lang="en-US" sz="1400" dirty="0">
            <a:solidFill>
              <a:schemeClr val="tx1"/>
            </a:solidFill>
          </a:endParaRPr>
        </a:p>
      </dgm:t>
    </dgm:pt>
    <dgm:pt modelId="{AD6F9DE3-A4D2-4F12-A1F7-9395D3302B27}" type="parTrans" cxnId="{B3F1C461-FABB-4C53-AC24-A14667592C44}">
      <dgm:prSet/>
      <dgm:spPr/>
      <dgm:t>
        <a:bodyPr/>
        <a:lstStyle/>
        <a:p>
          <a:endParaRPr lang="en-US"/>
        </a:p>
      </dgm:t>
    </dgm:pt>
    <dgm:pt modelId="{F077CD67-4F50-4D59-9E49-3254D14D3B90}" type="sibTrans" cxnId="{B3F1C461-FABB-4C53-AC24-A14667592C44}">
      <dgm:prSet/>
      <dgm:spPr/>
      <dgm:t>
        <a:bodyPr/>
        <a:lstStyle/>
        <a:p>
          <a:endParaRPr lang="en-US"/>
        </a:p>
      </dgm:t>
    </dgm:pt>
    <dgm:pt modelId="{F9FA0151-625F-4002-902B-50787C10DDB2}" type="pres">
      <dgm:prSet presAssocID="{F2BBB6CF-ACAA-4A46-BA45-B9F16144FD1E}" presName="theList" presStyleCnt="0">
        <dgm:presLayoutVars>
          <dgm:dir/>
          <dgm:animLvl val="lvl"/>
          <dgm:resizeHandles val="exact"/>
        </dgm:presLayoutVars>
      </dgm:prSet>
      <dgm:spPr/>
    </dgm:pt>
    <dgm:pt modelId="{CABDCA4E-6732-4B8E-A85F-5F7DB434FF88}" type="pres">
      <dgm:prSet presAssocID="{FAA1996A-ED52-47C7-84E2-5C79524A58B1}" presName="compNode" presStyleCnt="0"/>
      <dgm:spPr/>
    </dgm:pt>
    <dgm:pt modelId="{5C2C4DC8-CAD1-43E7-B5C8-D2CAD6A5AFCC}" type="pres">
      <dgm:prSet presAssocID="{FAA1996A-ED52-47C7-84E2-5C79524A58B1}" presName="aNode" presStyleLbl="bgShp" presStyleIdx="0" presStyleCnt="2"/>
      <dgm:spPr/>
    </dgm:pt>
    <dgm:pt modelId="{F6C22877-933B-42D3-968A-50F66ACB6A1B}" type="pres">
      <dgm:prSet presAssocID="{FAA1996A-ED52-47C7-84E2-5C79524A58B1}" presName="textNode" presStyleLbl="bgShp" presStyleIdx="0" presStyleCnt="2"/>
      <dgm:spPr/>
    </dgm:pt>
    <dgm:pt modelId="{ABAD569A-D593-4FE9-AD9F-703F6B5D181B}" type="pres">
      <dgm:prSet presAssocID="{FAA1996A-ED52-47C7-84E2-5C79524A58B1}" presName="compChildNode" presStyleCnt="0"/>
      <dgm:spPr/>
    </dgm:pt>
    <dgm:pt modelId="{5C24B04B-0EDF-47B5-A6DD-510B52E01AFC}" type="pres">
      <dgm:prSet presAssocID="{FAA1996A-ED52-47C7-84E2-5C79524A58B1}" presName="theInnerList" presStyleCnt="0"/>
      <dgm:spPr/>
    </dgm:pt>
    <dgm:pt modelId="{7753AA51-42E4-4EF8-9974-830CDC1C6656}" type="pres">
      <dgm:prSet presAssocID="{3BED0279-538B-4BBC-9CD2-441891EC4467}" presName="childNode" presStyleLbl="node1" presStyleIdx="0" presStyleCnt="2">
        <dgm:presLayoutVars>
          <dgm:bulletEnabled val="1"/>
        </dgm:presLayoutVars>
      </dgm:prSet>
      <dgm:spPr/>
    </dgm:pt>
    <dgm:pt modelId="{E441F8D6-A22D-41C2-B881-CFE69F81C7BA}" type="pres">
      <dgm:prSet presAssocID="{FAA1996A-ED52-47C7-84E2-5C79524A58B1}" presName="aSpace" presStyleCnt="0"/>
      <dgm:spPr/>
    </dgm:pt>
    <dgm:pt modelId="{6735DB8A-AEBC-4FC2-AD4F-DF105CF5E003}" type="pres">
      <dgm:prSet presAssocID="{6F887986-32DF-435B-8EEF-0CB36634B735}" presName="compNode" presStyleCnt="0"/>
      <dgm:spPr/>
    </dgm:pt>
    <dgm:pt modelId="{D19F65EB-6B97-486E-A056-68DBD76DA8B6}" type="pres">
      <dgm:prSet presAssocID="{6F887986-32DF-435B-8EEF-0CB36634B735}" presName="aNode" presStyleLbl="bgShp" presStyleIdx="1" presStyleCnt="2"/>
      <dgm:spPr/>
    </dgm:pt>
    <dgm:pt modelId="{365AE3AF-BD98-4313-A793-C76D08C1030D}" type="pres">
      <dgm:prSet presAssocID="{6F887986-32DF-435B-8EEF-0CB36634B735}" presName="textNode" presStyleLbl="bgShp" presStyleIdx="1" presStyleCnt="2"/>
      <dgm:spPr/>
    </dgm:pt>
    <dgm:pt modelId="{56C7ED26-E3D7-41ED-ADFA-1E91DE73EFB7}" type="pres">
      <dgm:prSet presAssocID="{6F887986-32DF-435B-8EEF-0CB36634B735}" presName="compChildNode" presStyleCnt="0"/>
      <dgm:spPr/>
    </dgm:pt>
    <dgm:pt modelId="{40950662-1273-43B2-BA6B-9442477C0939}" type="pres">
      <dgm:prSet presAssocID="{6F887986-32DF-435B-8EEF-0CB36634B735}" presName="theInnerList" presStyleCnt="0"/>
      <dgm:spPr/>
    </dgm:pt>
    <dgm:pt modelId="{90D8CA09-B294-4897-98CD-451039000F9F}" type="pres">
      <dgm:prSet presAssocID="{B344A758-3EEC-456D-8E41-E9E111BA448E}" presName="childNode" presStyleLbl="node1" presStyleIdx="1" presStyleCnt="2">
        <dgm:presLayoutVars>
          <dgm:bulletEnabled val="1"/>
        </dgm:presLayoutVars>
      </dgm:prSet>
      <dgm:spPr/>
    </dgm:pt>
  </dgm:ptLst>
  <dgm:cxnLst>
    <dgm:cxn modelId="{3353CA18-96AB-4199-A042-C4B3B6DDB0BD}" type="presOf" srcId="{3BED0279-538B-4BBC-9CD2-441891EC4467}" destId="{7753AA51-42E4-4EF8-9974-830CDC1C6656}" srcOrd="0" destOrd="0" presId="urn:microsoft.com/office/officeart/2005/8/layout/lProcess2"/>
    <dgm:cxn modelId="{C36D6E24-D615-4E81-AF19-07133B4DD71A}" srcId="{F2BBB6CF-ACAA-4A46-BA45-B9F16144FD1E}" destId="{6F887986-32DF-435B-8EEF-0CB36634B735}" srcOrd="1" destOrd="0" parTransId="{2C156A0A-4988-4305-A3F5-6E263BEC0C1F}" sibTransId="{CFA376BF-DA9A-4B4C-B899-A4A613F6859F}"/>
    <dgm:cxn modelId="{B3F1C461-FABB-4C53-AC24-A14667592C44}" srcId="{6F887986-32DF-435B-8EEF-0CB36634B735}" destId="{B344A758-3EEC-456D-8E41-E9E111BA448E}" srcOrd="0" destOrd="0" parTransId="{AD6F9DE3-A4D2-4F12-A1F7-9395D3302B27}" sibTransId="{F077CD67-4F50-4D59-9E49-3254D14D3B90}"/>
    <dgm:cxn modelId="{FD46EC79-D87A-46E0-823E-52CA9A118090}" type="presOf" srcId="{FAA1996A-ED52-47C7-84E2-5C79524A58B1}" destId="{5C2C4DC8-CAD1-43E7-B5C8-D2CAD6A5AFCC}" srcOrd="0" destOrd="0" presId="urn:microsoft.com/office/officeart/2005/8/layout/lProcess2"/>
    <dgm:cxn modelId="{D460D07A-5BF5-47AD-86D2-BF808145CAF3}" type="presOf" srcId="{B344A758-3EEC-456D-8E41-E9E111BA448E}" destId="{90D8CA09-B294-4897-98CD-451039000F9F}" srcOrd="0" destOrd="0" presId="urn:microsoft.com/office/officeart/2005/8/layout/lProcess2"/>
    <dgm:cxn modelId="{7DB0F99C-DF10-4981-9A1B-99FD19048029}" type="presOf" srcId="{FAA1996A-ED52-47C7-84E2-5C79524A58B1}" destId="{F6C22877-933B-42D3-968A-50F66ACB6A1B}" srcOrd="1" destOrd="0" presId="urn:microsoft.com/office/officeart/2005/8/layout/lProcess2"/>
    <dgm:cxn modelId="{0C90F4A5-19A0-47CD-8312-A12C9419F66C}" srcId="{F2BBB6CF-ACAA-4A46-BA45-B9F16144FD1E}" destId="{FAA1996A-ED52-47C7-84E2-5C79524A58B1}" srcOrd="0" destOrd="0" parTransId="{71DC0E6C-5261-409F-B2FC-110928003F46}" sibTransId="{7FBAC0C4-7B92-40FB-AD0B-A300261AC11C}"/>
    <dgm:cxn modelId="{2E0135D8-DF1D-42CC-B379-453039FC5E6F}" type="presOf" srcId="{6F887986-32DF-435B-8EEF-0CB36634B735}" destId="{365AE3AF-BD98-4313-A793-C76D08C1030D}" srcOrd="1" destOrd="0" presId="urn:microsoft.com/office/officeart/2005/8/layout/lProcess2"/>
    <dgm:cxn modelId="{A5CB82DA-B82E-4934-9E05-2476C0F66E49}" type="presOf" srcId="{F2BBB6CF-ACAA-4A46-BA45-B9F16144FD1E}" destId="{F9FA0151-625F-4002-902B-50787C10DDB2}" srcOrd="0" destOrd="0" presId="urn:microsoft.com/office/officeart/2005/8/layout/lProcess2"/>
    <dgm:cxn modelId="{ADFC8FE0-7F18-4817-BF44-8E4E46B65DF4}" srcId="{FAA1996A-ED52-47C7-84E2-5C79524A58B1}" destId="{3BED0279-538B-4BBC-9CD2-441891EC4467}" srcOrd="0" destOrd="0" parTransId="{C7E70758-79AC-49AB-A14B-1A3ED3BC4D37}" sibTransId="{8B15A7E6-F113-4B93-BA37-148672DB174B}"/>
    <dgm:cxn modelId="{8E854CEF-1FC7-4CFB-8BA9-3FCAB0F8015A}" type="presOf" srcId="{6F887986-32DF-435B-8EEF-0CB36634B735}" destId="{D19F65EB-6B97-486E-A056-68DBD76DA8B6}" srcOrd="0" destOrd="0" presId="urn:microsoft.com/office/officeart/2005/8/layout/lProcess2"/>
    <dgm:cxn modelId="{9E4CDC71-A46C-49A0-971B-EA9E17E63D69}" type="presParOf" srcId="{F9FA0151-625F-4002-902B-50787C10DDB2}" destId="{CABDCA4E-6732-4B8E-A85F-5F7DB434FF88}" srcOrd="0" destOrd="0" presId="urn:microsoft.com/office/officeart/2005/8/layout/lProcess2"/>
    <dgm:cxn modelId="{44D0719F-7A12-44DE-B326-73FDEACD311A}" type="presParOf" srcId="{CABDCA4E-6732-4B8E-A85F-5F7DB434FF88}" destId="{5C2C4DC8-CAD1-43E7-B5C8-D2CAD6A5AFCC}" srcOrd="0" destOrd="0" presId="urn:microsoft.com/office/officeart/2005/8/layout/lProcess2"/>
    <dgm:cxn modelId="{2780C605-A35F-4C61-AF4E-367F521C67CC}" type="presParOf" srcId="{CABDCA4E-6732-4B8E-A85F-5F7DB434FF88}" destId="{F6C22877-933B-42D3-968A-50F66ACB6A1B}" srcOrd="1" destOrd="0" presId="urn:microsoft.com/office/officeart/2005/8/layout/lProcess2"/>
    <dgm:cxn modelId="{5E1B8B23-AD53-4182-834B-005B99A38210}" type="presParOf" srcId="{CABDCA4E-6732-4B8E-A85F-5F7DB434FF88}" destId="{ABAD569A-D593-4FE9-AD9F-703F6B5D181B}" srcOrd="2" destOrd="0" presId="urn:microsoft.com/office/officeart/2005/8/layout/lProcess2"/>
    <dgm:cxn modelId="{9946D607-06CC-464C-BE99-8E48B9354230}" type="presParOf" srcId="{ABAD569A-D593-4FE9-AD9F-703F6B5D181B}" destId="{5C24B04B-0EDF-47B5-A6DD-510B52E01AFC}" srcOrd="0" destOrd="0" presId="urn:microsoft.com/office/officeart/2005/8/layout/lProcess2"/>
    <dgm:cxn modelId="{68424448-4B01-4D22-ABEE-5E19A7DAC935}" type="presParOf" srcId="{5C24B04B-0EDF-47B5-A6DD-510B52E01AFC}" destId="{7753AA51-42E4-4EF8-9974-830CDC1C6656}" srcOrd="0" destOrd="0" presId="urn:microsoft.com/office/officeart/2005/8/layout/lProcess2"/>
    <dgm:cxn modelId="{DFDFD2E7-DAD5-4AB2-B98D-DF7011BB4582}" type="presParOf" srcId="{F9FA0151-625F-4002-902B-50787C10DDB2}" destId="{E441F8D6-A22D-41C2-B881-CFE69F81C7BA}" srcOrd="1" destOrd="0" presId="urn:microsoft.com/office/officeart/2005/8/layout/lProcess2"/>
    <dgm:cxn modelId="{BB00208D-FB58-4779-B3E8-D931E1D82EC3}" type="presParOf" srcId="{F9FA0151-625F-4002-902B-50787C10DDB2}" destId="{6735DB8A-AEBC-4FC2-AD4F-DF105CF5E003}" srcOrd="2" destOrd="0" presId="urn:microsoft.com/office/officeart/2005/8/layout/lProcess2"/>
    <dgm:cxn modelId="{6B894929-A080-4D1D-900A-EFF1A877823B}" type="presParOf" srcId="{6735DB8A-AEBC-4FC2-AD4F-DF105CF5E003}" destId="{D19F65EB-6B97-486E-A056-68DBD76DA8B6}" srcOrd="0" destOrd="0" presId="urn:microsoft.com/office/officeart/2005/8/layout/lProcess2"/>
    <dgm:cxn modelId="{524ECF87-0CBC-4A2C-9645-12C7CFB5BA6E}" type="presParOf" srcId="{6735DB8A-AEBC-4FC2-AD4F-DF105CF5E003}" destId="{365AE3AF-BD98-4313-A793-C76D08C1030D}" srcOrd="1" destOrd="0" presId="urn:microsoft.com/office/officeart/2005/8/layout/lProcess2"/>
    <dgm:cxn modelId="{DF2C1202-CBD9-40D7-90E4-A35A63EF68BF}" type="presParOf" srcId="{6735DB8A-AEBC-4FC2-AD4F-DF105CF5E003}" destId="{56C7ED26-E3D7-41ED-ADFA-1E91DE73EFB7}" srcOrd="2" destOrd="0" presId="urn:microsoft.com/office/officeart/2005/8/layout/lProcess2"/>
    <dgm:cxn modelId="{D9B13D74-CEF8-4E7E-A186-F5F67719AB5F}" type="presParOf" srcId="{56C7ED26-E3D7-41ED-ADFA-1E91DE73EFB7}" destId="{40950662-1273-43B2-BA6B-9442477C0939}" srcOrd="0" destOrd="0" presId="urn:microsoft.com/office/officeart/2005/8/layout/lProcess2"/>
    <dgm:cxn modelId="{08A5EE7C-BB29-46E7-970D-69C8121AD645}" type="presParOf" srcId="{40950662-1273-43B2-BA6B-9442477C0939}" destId="{90D8CA09-B294-4897-98CD-451039000F9F}" srcOrd="0"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4D53C42-65B0-4ACC-B991-F1145609B00B}"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434E7651-09FB-484B-9FEF-0D9DF7019682}">
      <dgm:prSet phldrT="[Text]"/>
      <dgm:spPr>
        <a:solidFill>
          <a:schemeClr val="accent4">
            <a:lumMod val="60000"/>
            <a:lumOff val="40000"/>
          </a:schemeClr>
        </a:solidFill>
      </dgm:spPr>
      <dgm:t>
        <a:bodyPr/>
        <a:lstStyle/>
        <a:p>
          <a:pPr>
            <a:buFont typeface="+mj-lt"/>
            <a:buAutoNum type="arabicPeriod"/>
          </a:pPr>
          <a:r>
            <a:rPr lang="ar-EG" b="1" dirty="0">
              <a:solidFill>
                <a:srgbClr val="FF0000"/>
              </a:solidFill>
              <a:latin typeface="inherit"/>
            </a:rPr>
            <a:t>التغيير التنموي</a:t>
          </a:r>
          <a:endParaRPr lang="en-US" dirty="0"/>
        </a:p>
      </dgm:t>
    </dgm:pt>
    <dgm:pt modelId="{C4634943-0E5D-4165-A902-1E179D021091}" type="parTrans" cxnId="{B7A45C0E-4AC4-4501-A244-EE2D145087CE}">
      <dgm:prSet/>
      <dgm:spPr/>
      <dgm:t>
        <a:bodyPr/>
        <a:lstStyle/>
        <a:p>
          <a:endParaRPr lang="en-US"/>
        </a:p>
      </dgm:t>
    </dgm:pt>
    <dgm:pt modelId="{6F01316C-F46C-4329-A5CC-964BB6484C92}" type="sibTrans" cxnId="{B7A45C0E-4AC4-4501-A244-EE2D145087CE}">
      <dgm:prSet/>
      <dgm:spPr/>
      <dgm:t>
        <a:bodyPr/>
        <a:lstStyle/>
        <a:p>
          <a:endParaRPr lang="en-US"/>
        </a:p>
      </dgm:t>
    </dgm:pt>
    <dgm:pt modelId="{A2D9CA05-DD70-4160-B279-C16359FB7CDA}">
      <dgm:prSet phldrT="[Text]"/>
      <dgm:spPr>
        <a:solidFill>
          <a:schemeClr val="accent2">
            <a:lumMod val="20000"/>
            <a:lumOff val="80000"/>
            <a:alpha val="90000"/>
          </a:schemeClr>
        </a:solidFill>
      </dgm:spPr>
      <dgm:t>
        <a:bodyPr/>
        <a:lstStyle/>
        <a:p>
          <a:pPr algn="ctr">
            <a:buFont typeface="+mj-lt"/>
            <a:buNone/>
          </a:pPr>
          <a:r>
            <a:rPr lang="ar-EG" b="1" dirty="0">
              <a:latin typeface="neue-haas-unica"/>
            </a:rPr>
            <a:t>أي تغيير تنظيمي يعمل على تحسين وتطوير العمليات والاستراتيجيات والإجراءات التي تم إنشاؤها مسبقًا.</a:t>
          </a:r>
          <a:endParaRPr lang="en-US" dirty="0"/>
        </a:p>
      </dgm:t>
    </dgm:pt>
    <dgm:pt modelId="{990F7F1B-299D-4AB2-AB77-EAEB05AC6955}" type="parTrans" cxnId="{3BC9DCAE-4050-4118-AEDD-7F238FABC98A}">
      <dgm:prSet/>
      <dgm:spPr/>
      <dgm:t>
        <a:bodyPr/>
        <a:lstStyle/>
        <a:p>
          <a:endParaRPr lang="en-US"/>
        </a:p>
      </dgm:t>
    </dgm:pt>
    <dgm:pt modelId="{FF45E4A9-B91D-4062-8F73-1C60B7189D9A}" type="sibTrans" cxnId="{3BC9DCAE-4050-4118-AEDD-7F238FABC98A}">
      <dgm:prSet/>
      <dgm:spPr/>
      <dgm:t>
        <a:bodyPr/>
        <a:lstStyle/>
        <a:p>
          <a:endParaRPr lang="en-US"/>
        </a:p>
      </dgm:t>
    </dgm:pt>
    <dgm:pt modelId="{DAA23C6E-D466-43E8-8176-1B62020B224F}">
      <dgm:prSet phldrT="[Text]" custT="1"/>
      <dgm:spPr/>
      <dgm:t>
        <a:bodyPr/>
        <a:lstStyle/>
        <a:p>
          <a:r>
            <a:rPr lang="ar-EG" sz="2800" b="1" dirty="0">
              <a:solidFill>
                <a:schemeClr val="bg1"/>
              </a:solidFill>
              <a:latin typeface="inherit"/>
            </a:rPr>
            <a:t>التغيير الانتقالي</a:t>
          </a:r>
          <a:endParaRPr lang="en-US" sz="2800" dirty="0">
            <a:solidFill>
              <a:schemeClr val="bg1"/>
            </a:solidFill>
          </a:endParaRPr>
        </a:p>
      </dgm:t>
    </dgm:pt>
    <dgm:pt modelId="{199F9170-0472-4A58-8691-E0AADA64358E}" type="parTrans" cxnId="{F98F4D89-8102-4FC1-B08A-E9F6CCB610D1}">
      <dgm:prSet/>
      <dgm:spPr/>
      <dgm:t>
        <a:bodyPr/>
        <a:lstStyle/>
        <a:p>
          <a:endParaRPr lang="en-US"/>
        </a:p>
      </dgm:t>
    </dgm:pt>
    <dgm:pt modelId="{2D655F75-93AD-4EE4-9D30-339B917AFC53}" type="sibTrans" cxnId="{F98F4D89-8102-4FC1-B08A-E9F6CCB610D1}">
      <dgm:prSet/>
      <dgm:spPr/>
      <dgm:t>
        <a:bodyPr/>
        <a:lstStyle/>
        <a:p>
          <a:endParaRPr lang="en-US"/>
        </a:p>
      </dgm:t>
    </dgm:pt>
    <dgm:pt modelId="{D82AF74F-2094-4F24-95C8-6D8196F835F1}">
      <dgm:prSet phldrT="[Text]"/>
      <dgm:spPr/>
      <dgm:t>
        <a:bodyPr/>
        <a:lstStyle/>
        <a:p>
          <a:pPr algn="ctr">
            <a:buNone/>
          </a:pPr>
          <a:r>
            <a:rPr lang="ar-EG" b="1" dirty="0">
              <a:latin typeface="neue-haas-unica"/>
            </a:rPr>
            <a:t>التغيير الذي ينقل المنظمة بعيدًا عن حالتها الحالية إلى حالة جديدة من أجل حل مشكلة، مثل عمليات الدمج والاستحواذ والأتمتة.</a:t>
          </a:r>
          <a:endParaRPr lang="en-US" dirty="0"/>
        </a:p>
      </dgm:t>
    </dgm:pt>
    <dgm:pt modelId="{DA19976B-7CA7-4FF9-9107-8367565CEEE1}" type="parTrans" cxnId="{908C7761-0646-4D03-9426-AB7D883A4BD3}">
      <dgm:prSet/>
      <dgm:spPr/>
      <dgm:t>
        <a:bodyPr/>
        <a:lstStyle/>
        <a:p>
          <a:endParaRPr lang="en-US"/>
        </a:p>
      </dgm:t>
    </dgm:pt>
    <dgm:pt modelId="{BFFB691C-8AA4-4768-A988-6D9C5E87CF26}" type="sibTrans" cxnId="{908C7761-0646-4D03-9426-AB7D883A4BD3}">
      <dgm:prSet/>
      <dgm:spPr/>
      <dgm:t>
        <a:bodyPr/>
        <a:lstStyle/>
        <a:p>
          <a:endParaRPr lang="en-US"/>
        </a:p>
      </dgm:t>
    </dgm:pt>
    <dgm:pt modelId="{AF93041E-2DC4-4671-BD8E-4C63FFAFF864}">
      <dgm:prSet phldrT="[Text]"/>
      <dgm:spPr>
        <a:solidFill>
          <a:schemeClr val="accent4">
            <a:lumMod val="60000"/>
            <a:lumOff val="40000"/>
          </a:schemeClr>
        </a:solidFill>
      </dgm:spPr>
      <dgm:t>
        <a:bodyPr/>
        <a:lstStyle/>
        <a:p>
          <a:r>
            <a:rPr lang="ar-EG" b="1" dirty="0">
              <a:solidFill>
                <a:srgbClr val="FF0000"/>
              </a:solidFill>
              <a:latin typeface="inherit"/>
            </a:rPr>
            <a:t>التغيير التحويلي</a:t>
          </a:r>
          <a:endParaRPr lang="en-US" dirty="0"/>
        </a:p>
      </dgm:t>
    </dgm:pt>
    <dgm:pt modelId="{D9C2A79D-474D-41DF-AC22-F74D13080E35}" type="parTrans" cxnId="{DC7C7BE8-BB92-4F68-B3F1-BD2EAFB0866C}">
      <dgm:prSet/>
      <dgm:spPr/>
      <dgm:t>
        <a:bodyPr/>
        <a:lstStyle/>
        <a:p>
          <a:endParaRPr lang="en-US"/>
        </a:p>
      </dgm:t>
    </dgm:pt>
    <dgm:pt modelId="{33B014E9-8ACC-4ADD-A759-9B44C48904A9}" type="sibTrans" cxnId="{DC7C7BE8-BB92-4F68-B3F1-BD2EAFB0866C}">
      <dgm:prSet/>
      <dgm:spPr/>
      <dgm:t>
        <a:bodyPr/>
        <a:lstStyle/>
        <a:p>
          <a:endParaRPr lang="en-US"/>
        </a:p>
      </dgm:t>
    </dgm:pt>
    <dgm:pt modelId="{344744B6-FB67-4B57-BF07-C65B5E661CC0}">
      <dgm:prSet phldrT="[Text]"/>
      <dgm:spPr>
        <a:solidFill>
          <a:schemeClr val="accent2">
            <a:lumMod val="20000"/>
            <a:lumOff val="80000"/>
            <a:alpha val="90000"/>
          </a:schemeClr>
        </a:solidFill>
      </dgm:spPr>
      <dgm:t>
        <a:bodyPr/>
        <a:lstStyle/>
        <a:p>
          <a:pPr algn="ctr">
            <a:buNone/>
          </a:pPr>
          <a:r>
            <a:rPr lang="ar-EG" b="1" dirty="0">
              <a:latin typeface="neue-haas-unica"/>
            </a:rPr>
            <a:t>التغيير الذي يغير بشكل جذري وجوهري الثقافة والقيم الأساسية والعمليات.</a:t>
          </a:r>
          <a:endParaRPr lang="en-US" dirty="0"/>
        </a:p>
      </dgm:t>
    </dgm:pt>
    <dgm:pt modelId="{AE26BB38-BB7C-459E-8825-B7CE1FEB35C9}" type="parTrans" cxnId="{9E55DF9D-C6CF-4AC4-91D3-4877C2352E9C}">
      <dgm:prSet/>
      <dgm:spPr/>
      <dgm:t>
        <a:bodyPr/>
        <a:lstStyle/>
        <a:p>
          <a:endParaRPr lang="en-US"/>
        </a:p>
      </dgm:t>
    </dgm:pt>
    <dgm:pt modelId="{6A7792A7-FBDC-45E3-A9F0-F5052FC88E81}" type="sibTrans" cxnId="{9E55DF9D-C6CF-4AC4-91D3-4877C2352E9C}">
      <dgm:prSet/>
      <dgm:spPr/>
      <dgm:t>
        <a:bodyPr/>
        <a:lstStyle/>
        <a:p>
          <a:endParaRPr lang="en-US"/>
        </a:p>
      </dgm:t>
    </dgm:pt>
    <dgm:pt modelId="{31BFFF55-63AD-4F56-9545-DF5286D4A4EA}" type="pres">
      <dgm:prSet presAssocID="{A4D53C42-65B0-4ACC-B991-F1145609B00B}" presName="Name0" presStyleCnt="0">
        <dgm:presLayoutVars>
          <dgm:dir/>
          <dgm:animLvl val="lvl"/>
          <dgm:resizeHandles val="exact"/>
        </dgm:presLayoutVars>
      </dgm:prSet>
      <dgm:spPr/>
    </dgm:pt>
    <dgm:pt modelId="{2E1B97C9-FBC9-48AD-A232-2E8AE928D456}" type="pres">
      <dgm:prSet presAssocID="{434E7651-09FB-484B-9FEF-0D9DF7019682}" presName="composite" presStyleCnt="0"/>
      <dgm:spPr/>
    </dgm:pt>
    <dgm:pt modelId="{F49C6359-DE1B-4B67-8C37-A0446AB6352F}" type="pres">
      <dgm:prSet presAssocID="{434E7651-09FB-484B-9FEF-0D9DF7019682}" presName="parTx" presStyleLbl="alignNode1" presStyleIdx="0" presStyleCnt="3">
        <dgm:presLayoutVars>
          <dgm:chMax val="0"/>
          <dgm:chPref val="0"/>
          <dgm:bulletEnabled val="1"/>
        </dgm:presLayoutVars>
      </dgm:prSet>
      <dgm:spPr/>
    </dgm:pt>
    <dgm:pt modelId="{FEED3685-BD41-42B1-A97F-CEF8C4CEAA10}" type="pres">
      <dgm:prSet presAssocID="{434E7651-09FB-484B-9FEF-0D9DF7019682}" presName="desTx" presStyleLbl="alignAccFollowNode1" presStyleIdx="0" presStyleCnt="3">
        <dgm:presLayoutVars>
          <dgm:bulletEnabled val="1"/>
        </dgm:presLayoutVars>
      </dgm:prSet>
      <dgm:spPr/>
    </dgm:pt>
    <dgm:pt modelId="{640707F9-63B4-4C32-89CB-4740E071788B}" type="pres">
      <dgm:prSet presAssocID="{6F01316C-F46C-4329-A5CC-964BB6484C92}" presName="space" presStyleCnt="0"/>
      <dgm:spPr/>
    </dgm:pt>
    <dgm:pt modelId="{327ECC5A-B003-4D14-973D-78C25C9C7368}" type="pres">
      <dgm:prSet presAssocID="{DAA23C6E-D466-43E8-8176-1B62020B224F}" presName="composite" presStyleCnt="0"/>
      <dgm:spPr/>
    </dgm:pt>
    <dgm:pt modelId="{8D65E7A7-97F3-420B-ABD4-2D33A191DF67}" type="pres">
      <dgm:prSet presAssocID="{DAA23C6E-D466-43E8-8176-1B62020B224F}" presName="parTx" presStyleLbl="alignNode1" presStyleIdx="1" presStyleCnt="3">
        <dgm:presLayoutVars>
          <dgm:chMax val="0"/>
          <dgm:chPref val="0"/>
          <dgm:bulletEnabled val="1"/>
        </dgm:presLayoutVars>
      </dgm:prSet>
      <dgm:spPr/>
    </dgm:pt>
    <dgm:pt modelId="{5725B586-C395-4CE9-8940-2D063B73FA73}" type="pres">
      <dgm:prSet presAssocID="{DAA23C6E-D466-43E8-8176-1B62020B224F}" presName="desTx" presStyleLbl="alignAccFollowNode1" presStyleIdx="1" presStyleCnt="3">
        <dgm:presLayoutVars>
          <dgm:bulletEnabled val="1"/>
        </dgm:presLayoutVars>
      </dgm:prSet>
      <dgm:spPr/>
    </dgm:pt>
    <dgm:pt modelId="{C61E8012-D898-4108-B0B5-F65C3D9CA6D4}" type="pres">
      <dgm:prSet presAssocID="{2D655F75-93AD-4EE4-9D30-339B917AFC53}" presName="space" presStyleCnt="0"/>
      <dgm:spPr/>
    </dgm:pt>
    <dgm:pt modelId="{10155473-A6A1-473B-9097-2EDB5DF89AF6}" type="pres">
      <dgm:prSet presAssocID="{AF93041E-2DC4-4671-BD8E-4C63FFAFF864}" presName="composite" presStyleCnt="0"/>
      <dgm:spPr/>
    </dgm:pt>
    <dgm:pt modelId="{6C2B69CC-21F3-45BF-BBF8-CDCE7C188022}" type="pres">
      <dgm:prSet presAssocID="{AF93041E-2DC4-4671-BD8E-4C63FFAFF864}" presName="parTx" presStyleLbl="alignNode1" presStyleIdx="2" presStyleCnt="3">
        <dgm:presLayoutVars>
          <dgm:chMax val="0"/>
          <dgm:chPref val="0"/>
          <dgm:bulletEnabled val="1"/>
        </dgm:presLayoutVars>
      </dgm:prSet>
      <dgm:spPr/>
    </dgm:pt>
    <dgm:pt modelId="{F2FC1CCE-1CF2-4AA5-96F4-C6CEE87C938D}" type="pres">
      <dgm:prSet presAssocID="{AF93041E-2DC4-4671-BD8E-4C63FFAFF864}" presName="desTx" presStyleLbl="alignAccFollowNode1" presStyleIdx="2" presStyleCnt="3">
        <dgm:presLayoutVars>
          <dgm:bulletEnabled val="1"/>
        </dgm:presLayoutVars>
      </dgm:prSet>
      <dgm:spPr/>
    </dgm:pt>
  </dgm:ptLst>
  <dgm:cxnLst>
    <dgm:cxn modelId="{8D714005-D7FE-46B9-BD49-8F92A96ABDFB}" type="presOf" srcId="{A2D9CA05-DD70-4160-B279-C16359FB7CDA}" destId="{FEED3685-BD41-42B1-A97F-CEF8C4CEAA10}" srcOrd="0" destOrd="0" presId="urn:microsoft.com/office/officeart/2005/8/layout/hList1"/>
    <dgm:cxn modelId="{B7A45C0E-4AC4-4501-A244-EE2D145087CE}" srcId="{A4D53C42-65B0-4ACC-B991-F1145609B00B}" destId="{434E7651-09FB-484B-9FEF-0D9DF7019682}" srcOrd="0" destOrd="0" parTransId="{C4634943-0E5D-4165-A902-1E179D021091}" sibTransId="{6F01316C-F46C-4329-A5CC-964BB6484C92}"/>
    <dgm:cxn modelId="{908C7761-0646-4D03-9426-AB7D883A4BD3}" srcId="{DAA23C6E-D466-43E8-8176-1B62020B224F}" destId="{D82AF74F-2094-4F24-95C8-6D8196F835F1}" srcOrd="0" destOrd="0" parTransId="{DA19976B-7CA7-4FF9-9107-8367565CEEE1}" sibTransId="{BFFB691C-8AA4-4768-A988-6D9C5E87CF26}"/>
    <dgm:cxn modelId="{2BC75D66-3F64-4C29-8BFF-C9B3E7FC0901}" type="presOf" srcId="{D82AF74F-2094-4F24-95C8-6D8196F835F1}" destId="{5725B586-C395-4CE9-8940-2D063B73FA73}" srcOrd="0" destOrd="0" presId="urn:microsoft.com/office/officeart/2005/8/layout/hList1"/>
    <dgm:cxn modelId="{3AA4604D-A464-45E2-8BDB-048253ABF7DB}" type="presOf" srcId="{434E7651-09FB-484B-9FEF-0D9DF7019682}" destId="{F49C6359-DE1B-4B67-8C37-A0446AB6352F}" srcOrd="0" destOrd="0" presId="urn:microsoft.com/office/officeart/2005/8/layout/hList1"/>
    <dgm:cxn modelId="{F98F4D89-8102-4FC1-B08A-E9F6CCB610D1}" srcId="{A4D53C42-65B0-4ACC-B991-F1145609B00B}" destId="{DAA23C6E-D466-43E8-8176-1B62020B224F}" srcOrd="1" destOrd="0" parTransId="{199F9170-0472-4A58-8691-E0AADA64358E}" sibTransId="{2D655F75-93AD-4EE4-9D30-339B917AFC53}"/>
    <dgm:cxn modelId="{9E55DF9D-C6CF-4AC4-91D3-4877C2352E9C}" srcId="{AF93041E-2DC4-4671-BD8E-4C63FFAFF864}" destId="{344744B6-FB67-4B57-BF07-C65B5E661CC0}" srcOrd="0" destOrd="0" parTransId="{AE26BB38-BB7C-459E-8825-B7CE1FEB35C9}" sibTransId="{6A7792A7-FBDC-45E3-A9F0-F5052FC88E81}"/>
    <dgm:cxn modelId="{B955E49E-C1F7-4860-A425-E39F1A342789}" type="presOf" srcId="{A4D53C42-65B0-4ACC-B991-F1145609B00B}" destId="{31BFFF55-63AD-4F56-9545-DF5286D4A4EA}" srcOrd="0" destOrd="0" presId="urn:microsoft.com/office/officeart/2005/8/layout/hList1"/>
    <dgm:cxn modelId="{E93CF3A8-77C5-419B-8CE6-1A6D2803AD20}" type="presOf" srcId="{DAA23C6E-D466-43E8-8176-1B62020B224F}" destId="{8D65E7A7-97F3-420B-ABD4-2D33A191DF67}" srcOrd="0" destOrd="0" presId="urn:microsoft.com/office/officeart/2005/8/layout/hList1"/>
    <dgm:cxn modelId="{3BC9DCAE-4050-4118-AEDD-7F238FABC98A}" srcId="{434E7651-09FB-484B-9FEF-0D9DF7019682}" destId="{A2D9CA05-DD70-4160-B279-C16359FB7CDA}" srcOrd="0" destOrd="0" parTransId="{990F7F1B-299D-4AB2-AB77-EAEB05AC6955}" sibTransId="{FF45E4A9-B91D-4062-8F73-1C60B7189D9A}"/>
    <dgm:cxn modelId="{643243B9-CB42-4947-B574-269B7B564CC8}" type="presOf" srcId="{344744B6-FB67-4B57-BF07-C65B5E661CC0}" destId="{F2FC1CCE-1CF2-4AA5-96F4-C6CEE87C938D}" srcOrd="0" destOrd="0" presId="urn:microsoft.com/office/officeart/2005/8/layout/hList1"/>
    <dgm:cxn modelId="{3462A5B9-E4C2-46B0-A48C-776C537F6837}" type="presOf" srcId="{AF93041E-2DC4-4671-BD8E-4C63FFAFF864}" destId="{6C2B69CC-21F3-45BF-BBF8-CDCE7C188022}" srcOrd="0" destOrd="0" presId="urn:microsoft.com/office/officeart/2005/8/layout/hList1"/>
    <dgm:cxn modelId="{DC7C7BE8-BB92-4F68-B3F1-BD2EAFB0866C}" srcId="{A4D53C42-65B0-4ACC-B991-F1145609B00B}" destId="{AF93041E-2DC4-4671-BD8E-4C63FFAFF864}" srcOrd="2" destOrd="0" parTransId="{D9C2A79D-474D-41DF-AC22-F74D13080E35}" sibTransId="{33B014E9-8ACC-4ADD-A759-9B44C48904A9}"/>
    <dgm:cxn modelId="{0C310AE3-DCD4-4E67-B1AA-29C49D419CE5}" type="presParOf" srcId="{31BFFF55-63AD-4F56-9545-DF5286D4A4EA}" destId="{2E1B97C9-FBC9-48AD-A232-2E8AE928D456}" srcOrd="0" destOrd="0" presId="urn:microsoft.com/office/officeart/2005/8/layout/hList1"/>
    <dgm:cxn modelId="{DB142D7B-FFE9-493C-BC21-A9D0EF7D891A}" type="presParOf" srcId="{2E1B97C9-FBC9-48AD-A232-2E8AE928D456}" destId="{F49C6359-DE1B-4B67-8C37-A0446AB6352F}" srcOrd="0" destOrd="0" presId="urn:microsoft.com/office/officeart/2005/8/layout/hList1"/>
    <dgm:cxn modelId="{33952BE8-3EFE-4C7F-9DA3-85EE431039B1}" type="presParOf" srcId="{2E1B97C9-FBC9-48AD-A232-2E8AE928D456}" destId="{FEED3685-BD41-42B1-A97F-CEF8C4CEAA10}" srcOrd="1" destOrd="0" presId="urn:microsoft.com/office/officeart/2005/8/layout/hList1"/>
    <dgm:cxn modelId="{213D87DF-CC17-43A5-8477-32F5DF6CABCF}" type="presParOf" srcId="{31BFFF55-63AD-4F56-9545-DF5286D4A4EA}" destId="{640707F9-63B4-4C32-89CB-4740E071788B}" srcOrd="1" destOrd="0" presId="urn:microsoft.com/office/officeart/2005/8/layout/hList1"/>
    <dgm:cxn modelId="{6D1DBDBE-1965-4DD1-A2AB-8DACBA26C280}" type="presParOf" srcId="{31BFFF55-63AD-4F56-9545-DF5286D4A4EA}" destId="{327ECC5A-B003-4D14-973D-78C25C9C7368}" srcOrd="2" destOrd="0" presId="urn:microsoft.com/office/officeart/2005/8/layout/hList1"/>
    <dgm:cxn modelId="{824B4B5B-8D17-4930-98F2-971A3EB46307}" type="presParOf" srcId="{327ECC5A-B003-4D14-973D-78C25C9C7368}" destId="{8D65E7A7-97F3-420B-ABD4-2D33A191DF67}" srcOrd="0" destOrd="0" presId="urn:microsoft.com/office/officeart/2005/8/layout/hList1"/>
    <dgm:cxn modelId="{90839E03-DAC6-4DC8-BAF2-1746F5273EB4}" type="presParOf" srcId="{327ECC5A-B003-4D14-973D-78C25C9C7368}" destId="{5725B586-C395-4CE9-8940-2D063B73FA73}" srcOrd="1" destOrd="0" presId="urn:microsoft.com/office/officeart/2005/8/layout/hList1"/>
    <dgm:cxn modelId="{6ADD2D71-83C9-4E1E-9E9A-1DE0A8B83FC8}" type="presParOf" srcId="{31BFFF55-63AD-4F56-9545-DF5286D4A4EA}" destId="{C61E8012-D898-4108-B0B5-F65C3D9CA6D4}" srcOrd="3" destOrd="0" presId="urn:microsoft.com/office/officeart/2005/8/layout/hList1"/>
    <dgm:cxn modelId="{AEEA98E4-5A6B-431F-B702-01129669CB61}" type="presParOf" srcId="{31BFFF55-63AD-4F56-9545-DF5286D4A4EA}" destId="{10155473-A6A1-473B-9097-2EDB5DF89AF6}" srcOrd="4" destOrd="0" presId="urn:microsoft.com/office/officeart/2005/8/layout/hList1"/>
    <dgm:cxn modelId="{C019ABEE-E545-4E02-9A64-AADA21A6830B}" type="presParOf" srcId="{10155473-A6A1-473B-9097-2EDB5DF89AF6}" destId="{6C2B69CC-21F3-45BF-BBF8-CDCE7C188022}" srcOrd="0" destOrd="0" presId="urn:microsoft.com/office/officeart/2005/8/layout/hList1"/>
    <dgm:cxn modelId="{A2937EA0-07A1-4423-85EF-1C8FDF528377}" type="presParOf" srcId="{10155473-A6A1-473B-9097-2EDB5DF89AF6}" destId="{F2FC1CCE-1CF2-4AA5-96F4-C6CEE87C938D}"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3059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347983" y="5015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تعريف إدارة التغيير</a:t>
          </a:r>
          <a:endParaRPr lang="ar-SA" sz="2000" b="1" i="0" kern="1200" dirty="0">
            <a:latin typeface="+mn-lt"/>
          </a:endParaRPr>
        </a:p>
      </dsp:txBody>
      <dsp:txXfrm>
        <a:off x="375363" y="77530"/>
        <a:ext cx="4817003" cy="506120"/>
      </dsp:txXfrm>
    </dsp:sp>
    <dsp:sp modelId="{DCD511F1-4A28-4A10-935A-1B54EECD0EC4}">
      <dsp:nvSpPr>
        <dsp:cNvPr id="0" name=""/>
        <dsp:cNvSpPr/>
      </dsp:nvSpPr>
      <dsp:spPr>
        <a:xfrm>
          <a:off x="0" y="119243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9B0CC6-56F3-427A-A3BB-E1A91B443E33}">
      <dsp:nvSpPr>
        <dsp:cNvPr id="0" name=""/>
        <dsp:cNvSpPr/>
      </dsp:nvSpPr>
      <dsp:spPr>
        <a:xfrm>
          <a:off x="347983" y="91199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ما هي أسباب التغيير التنظيمي؟</a:t>
          </a:r>
          <a:endParaRPr lang="en-US" altLang="fr-FR" sz="2000" b="1" kern="1200" dirty="0">
            <a:latin typeface="+mn-lt"/>
            <a:cs typeface="Aharoni" panose="02010803020104030203" pitchFamily="2" charset="-79"/>
          </a:endParaRPr>
        </a:p>
      </dsp:txBody>
      <dsp:txXfrm>
        <a:off x="375363" y="939370"/>
        <a:ext cx="4817003" cy="506120"/>
      </dsp:txXfrm>
    </dsp:sp>
    <dsp:sp modelId="{3FCFC9F8-ECD9-416F-8F08-D1E997441F4D}">
      <dsp:nvSpPr>
        <dsp:cNvPr id="0" name=""/>
        <dsp:cNvSpPr/>
      </dsp:nvSpPr>
      <dsp:spPr>
        <a:xfrm>
          <a:off x="0" y="205427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955839-603C-4D44-B457-42BFC724E898}">
      <dsp:nvSpPr>
        <dsp:cNvPr id="0" name=""/>
        <dsp:cNvSpPr/>
      </dsp:nvSpPr>
      <dsp:spPr>
        <a:xfrm>
          <a:off x="347983" y="177383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أنواع التغيير</a:t>
          </a:r>
          <a:endParaRPr lang="en-US" altLang="fr-FR" sz="2000" b="1" kern="1200" dirty="0">
            <a:latin typeface="+mn-lt"/>
            <a:cs typeface="Aharoni" panose="02010803020104030203" pitchFamily="2" charset="-79"/>
          </a:endParaRPr>
        </a:p>
      </dsp:txBody>
      <dsp:txXfrm>
        <a:off x="375363" y="1801210"/>
        <a:ext cx="4817003" cy="506120"/>
      </dsp:txXfrm>
    </dsp:sp>
    <dsp:sp modelId="{AEB26361-888D-4FDC-919D-B0849C8FFBB9}">
      <dsp:nvSpPr>
        <dsp:cNvPr id="0" name=""/>
        <dsp:cNvSpPr/>
      </dsp:nvSpPr>
      <dsp:spPr>
        <a:xfrm>
          <a:off x="0" y="291611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CE2486-99CC-44B2-9512-60FC4915CC41}">
      <dsp:nvSpPr>
        <dsp:cNvPr id="0" name=""/>
        <dsp:cNvSpPr/>
      </dsp:nvSpPr>
      <dsp:spPr>
        <a:xfrm>
          <a:off x="347983" y="263567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دور المدير في التغيير التنظيمي</a:t>
          </a:r>
          <a:endParaRPr lang="en-US" altLang="fr-FR" sz="2000" b="1" kern="1200" dirty="0">
            <a:latin typeface="+mn-lt"/>
            <a:cs typeface="Aharoni" panose="02010803020104030203" pitchFamily="2" charset="-79"/>
          </a:endParaRPr>
        </a:p>
      </dsp:txBody>
      <dsp:txXfrm>
        <a:off x="375363" y="2663050"/>
        <a:ext cx="4817003" cy="506120"/>
      </dsp:txXfrm>
    </dsp:sp>
    <dsp:sp modelId="{CA1CC8B8-EACC-4604-B9B8-EFFD8310101B}">
      <dsp:nvSpPr>
        <dsp:cNvPr id="0" name=""/>
        <dsp:cNvSpPr/>
      </dsp:nvSpPr>
      <dsp:spPr>
        <a:xfrm>
          <a:off x="0" y="377795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A854B7-A1C3-4B5F-8DDF-FDBB9AD69977}">
      <dsp:nvSpPr>
        <dsp:cNvPr id="0" name=""/>
        <dsp:cNvSpPr/>
      </dsp:nvSpPr>
      <dsp:spPr>
        <a:xfrm>
          <a:off x="347983" y="349751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مقاومة التغيير</a:t>
          </a:r>
          <a:endParaRPr lang="en-US" altLang="fr-FR" sz="2000" b="1" kern="1200" dirty="0">
            <a:latin typeface="+mn-lt"/>
            <a:cs typeface="Aharoni" panose="02010803020104030203" pitchFamily="2" charset="-79"/>
          </a:endParaRPr>
        </a:p>
      </dsp:txBody>
      <dsp:txXfrm>
        <a:off x="375363" y="3524890"/>
        <a:ext cx="4817003" cy="506120"/>
      </dsp:txXfrm>
    </dsp:sp>
    <dsp:sp modelId="{C16A9D62-7AD7-4809-A400-56D1313AB618}">
      <dsp:nvSpPr>
        <dsp:cNvPr id="0" name=""/>
        <dsp:cNvSpPr/>
      </dsp:nvSpPr>
      <dsp:spPr>
        <a:xfrm>
          <a:off x="0" y="463979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66EAE8-D60F-4846-9336-8D5B4CD8D9CD}">
      <dsp:nvSpPr>
        <dsp:cNvPr id="0" name=""/>
        <dsp:cNvSpPr/>
      </dsp:nvSpPr>
      <dsp:spPr>
        <a:xfrm>
          <a:off x="347983" y="435935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12 أفضل ممارسات لإدارة التغيير</a:t>
          </a:r>
          <a:endParaRPr lang="en-US" altLang="fr-FR" sz="2000" b="1" kern="1200" dirty="0">
            <a:latin typeface="+mn-lt"/>
            <a:cs typeface="Aharoni" panose="02010803020104030203" pitchFamily="2" charset="-79"/>
          </a:endParaRPr>
        </a:p>
      </dsp:txBody>
      <dsp:txXfrm>
        <a:off x="375363" y="4386730"/>
        <a:ext cx="4817003" cy="5061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ADFF2-3384-4C7D-84BF-F19CFE931FF2}">
      <dsp:nvSpPr>
        <dsp:cNvPr id="0" name=""/>
        <dsp:cNvSpPr/>
      </dsp:nvSpPr>
      <dsp:spPr>
        <a:xfrm>
          <a:off x="2066721" y="1942"/>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a:t>الإبداع</a:t>
          </a:r>
          <a:endParaRPr lang="en-US" sz="3200" kern="1200" dirty="0"/>
        </a:p>
      </dsp:txBody>
      <dsp:txXfrm>
        <a:off x="2114876" y="50097"/>
        <a:ext cx="1421309" cy="890142"/>
      </dsp:txXfrm>
    </dsp:sp>
    <dsp:sp modelId="{512D66F0-3AAB-4664-8278-8686C7BF9827}">
      <dsp:nvSpPr>
        <dsp:cNvPr id="0" name=""/>
        <dsp:cNvSpPr/>
      </dsp:nvSpPr>
      <dsp:spPr>
        <a:xfrm>
          <a:off x="851986" y="495169"/>
          <a:ext cx="3947088" cy="3947088"/>
        </a:xfrm>
        <a:custGeom>
          <a:avLst/>
          <a:gdLst/>
          <a:ahLst/>
          <a:cxnLst/>
          <a:rect l="0" t="0" r="0" b="0"/>
          <a:pathLst>
            <a:path>
              <a:moveTo>
                <a:pt x="2936327" y="250777"/>
              </a:moveTo>
              <a:arcTo wR="1973544" hR="1973544" stAng="17951942"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A54BE5C-298A-419D-A7D1-381CE0D86AC6}">
      <dsp:nvSpPr>
        <dsp:cNvPr id="0" name=""/>
        <dsp:cNvSpPr/>
      </dsp:nvSpPr>
      <dsp:spPr>
        <a:xfrm>
          <a:off x="3943673"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dirty="0"/>
            <a:t>التوجيه</a:t>
          </a:r>
          <a:endParaRPr lang="en-US" sz="3200" b="1" i="0" kern="1200" dirty="0"/>
        </a:p>
      </dsp:txBody>
      <dsp:txXfrm>
        <a:off x="3991828" y="1413783"/>
        <a:ext cx="1421309" cy="890142"/>
      </dsp:txXfrm>
    </dsp:sp>
    <dsp:sp modelId="{B2ACA211-E475-4F3A-BC7C-19BF48C8277D}">
      <dsp:nvSpPr>
        <dsp:cNvPr id="0" name=""/>
        <dsp:cNvSpPr/>
      </dsp:nvSpPr>
      <dsp:spPr>
        <a:xfrm>
          <a:off x="851986" y="495169"/>
          <a:ext cx="3947088" cy="3947088"/>
        </a:xfrm>
        <a:custGeom>
          <a:avLst/>
          <a:gdLst/>
          <a:ahLst/>
          <a:cxnLst/>
          <a:rect l="0" t="0" r="0" b="0"/>
          <a:pathLst>
            <a:path>
              <a:moveTo>
                <a:pt x="3942385" y="2109712"/>
              </a:moveTo>
              <a:arcTo wR="1973544" hR="1973544" stAng="21837382"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29ED2A3-A97F-4204-9226-3C463D6CF42E}">
      <dsp:nvSpPr>
        <dsp:cNvPr id="0" name=""/>
        <dsp:cNvSpPr/>
      </dsp:nvSpPr>
      <dsp:spPr>
        <a:xfrm>
          <a:off x="322674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dirty="0"/>
            <a:t>التفويض</a:t>
          </a:r>
          <a:endParaRPr lang="en-US" sz="3200" b="1" i="0" kern="1200" dirty="0"/>
        </a:p>
      </dsp:txBody>
      <dsp:txXfrm>
        <a:off x="3274896" y="3620273"/>
        <a:ext cx="1421309" cy="890142"/>
      </dsp:txXfrm>
    </dsp:sp>
    <dsp:sp modelId="{8B06553C-2A0A-4F61-9CD2-E48D881EED42}">
      <dsp:nvSpPr>
        <dsp:cNvPr id="0" name=""/>
        <dsp:cNvSpPr/>
      </dsp:nvSpPr>
      <dsp:spPr>
        <a:xfrm>
          <a:off x="851986" y="495169"/>
          <a:ext cx="3947088" cy="3947088"/>
        </a:xfrm>
        <a:custGeom>
          <a:avLst/>
          <a:gdLst/>
          <a:ahLst/>
          <a:cxnLst/>
          <a:rect l="0" t="0" r="0" b="0"/>
          <a:pathLst>
            <a:path>
              <a:moveTo>
                <a:pt x="2216469" y="3932080"/>
              </a:moveTo>
              <a:arcTo wR="1973544" hR="1973544" stAng="4975769" swAng="8484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FA2B4757-6042-4410-A028-80C8D0DDE21F}">
      <dsp:nvSpPr>
        <dsp:cNvPr id="0" name=""/>
        <dsp:cNvSpPr/>
      </dsp:nvSpPr>
      <dsp:spPr>
        <a:xfrm>
          <a:off x="90670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dirty="0"/>
            <a:t>التحكم</a:t>
          </a:r>
          <a:endParaRPr lang="en-US" sz="3200" b="1" i="0" kern="1200" dirty="0"/>
        </a:p>
      </dsp:txBody>
      <dsp:txXfrm>
        <a:off x="954856" y="3620273"/>
        <a:ext cx="1421309" cy="890142"/>
      </dsp:txXfrm>
    </dsp:sp>
    <dsp:sp modelId="{2B7D51A3-78C3-48EA-BD8C-1136B6299115}">
      <dsp:nvSpPr>
        <dsp:cNvPr id="0" name=""/>
        <dsp:cNvSpPr/>
      </dsp:nvSpPr>
      <dsp:spPr>
        <a:xfrm>
          <a:off x="851986" y="495169"/>
          <a:ext cx="3947088" cy="3947088"/>
        </a:xfrm>
        <a:custGeom>
          <a:avLst/>
          <a:gdLst/>
          <a:ahLst/>
          <a:cxnLst/>
          <a:rect l="0" t="0" r="0" b="0"/>
          <a:pathLst>
            <a:path>
              <a:moveTo>
                <a:pt x="209648" y="2858726"/>
              </a:moveTo>
              <a:arcTo wR="1973544" hR="1973544" stAng="9201058"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F8DF5707-D11A-40DE-9995-7BF81C422D2E}">
      <dsp:nvSpPr>
        <dsp:cNvPr id="0" name=""/>
        <dsp:cNvSpPr/>
      </dsp:nvSpPr>
      <dsp:spPr>
        <a:xfrm>
          <a:off x="189769"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dirty="0"/>
            <a:t>التعاون</a:t>
          </a:r>
          <a:endParaRPr lang="en-US" sz="3200" b="1" i="0" kern="1200" dirty="0"/>
        </a:p>
      </dsp:txBody>
      <dsp:txXfrm>
        <a:off x="237924" y="1413783"/>
        <a:ext cx="1421309" cy="890142"/>
      </dsp:txXfrm>
    </dsp:sp>
    <dsp:sp modelId="{E6D7E27E-ED1A-4F80-B73D-0C02D30C1DB1}">
      <dsp:nvSpPr>
        <dsp:cNvPr id="0" name=""/>
        <dsp:cNvSpPr/>
      </dsp:nvSpPr>
      <dsp:spPr>
        <a:xfrm>
          <a:off x="851986" y="495169"/>
          <a:ext cx="3947088" cy="3947088"/>
        </a:xfrm>
        <a:custGeom>
          <a:avLst/>
          <a:gdLst/>
          <a:ahLst/>
          <a:cxnLst/>
          <a:rect l="0" t="0" r="0" b="0"/>
          <a:pathLst>
            <a:path>
              <a:moveTo>
                <a:pt x="474397" y="690019"/>
              </a:moveTo>
              <a:arcTo wR="1973544" hR="1973544" stAng="13234149"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64CF36-BAF8-472D-A567-CF999C0DCD4C}">
      <dsp:nvSpPr>
        <dsp:cNvPr id="0" name=""/>
        <dsp:cNvSpPr/>
      </dsp:nvSpPr>
      <dsp:spPr>
        <a:xfrm>
          <a:off x="1214"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ar-EG" altLang="en-US" sz="4400" b="1" kern="1200" dirty="0"/>
            <a:t>زيادة قدرة المنظمة على التكيف</a:t>
          </a:r>
          <a:endParaRPr lang="en-US" sz="4400" kern="1200" dirty="0"/>
        </a:p>
      </dsp:txBody>
      <dsp:txXfrm>
        <a:off x="1214" y="1288484"/>
        <a:ext cx="4736164" cy="2841698"/>
      </dsp:txXfrm>
    </dsp:sp>
    <dsp:sp modelId="{AACDF511-77D6-4BB9-92AB-8D0B2F7BC9B6}">
      <dsp:nvSpPr>
        <dsp:cNvPr id="0" name=""/>
        <dsp:cNvSpPr/>
      </dsp:nvSpPr>
      <dsp:spPr>
        <a:xfrm>
          <a:off x="5210995"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ar-EG" altLang="en-US" sz="4400" b="1" kern="1200" dirty="0"/>
            <a:t>اعتماد طرق جديدة لإدارة الأنشطة التجارية</a:t>
          </a:r>
          <a:endParaRPr lang="en-US" sz="4400" kern="1200" dirty="0"/>
        </a:p>
      </dsp:txBody>
      <dsp:txXfrm>
        <a:off x="5210995" y="1288484"/>
        <a:ext cx="4736164" cy="28416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16E74-FFC7-4E23-B481-A00F2D94FD44}">
      <dsp:nvSpPr>
        <dsp:cNvPr id="0" name=""/>
        <dsp:cNvSpPr/>
      </dsp:nvSpPr>
      <dsp:spPr>
        <a:xfrm>
          <a:off x="2604307" y="0"/>
          <a:ext cx="3868024" cy="3868024"/>
        </a:xfrm>
        <a:prstGeom prst="triangle">
          <a:avLst/>
        </a:prstGeom>
        <a:solidFill>
          <a:schemeClr val="accent2">
            <a:lumMod val="20000"/>
            <a:lumOff val="8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78E984-87C0-468B-BE3F-9D2CBB9653B0}">
      <dsp:nvSpPr>
        <dsp:cNvPr id="0" name=""/>
        <dsp:cNvSpPr/>
      </dsp:nvSpPr>
      <dsp:spPr>
        <a:xfrm>
          <a:off x="4121789" y="388879"/>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ar-EG" sz="2200" b="0" i="0" kern="1200"/>
            <a:t>إدارة التغيير التنظيمي</a:t>
          </a:r>
          <a:endParaRPr lang="en-US" sz="2200" kern="1200" dirty="0"/>
        </a:p>
      </dsp:txBody>
      <dsp:txXfrm>
        <a:off x="4166487" y="433577"/>
        <a:ext cx="3257879" cy="826237"/>
      </dsp:txXfrm>
    </dsp:sp>
    <dsp:sp modelId="{CBC11A13-01D8-4AD6-A16D-344BCDFB87B5}">
      <dsp:nvSpPr>
        <dsp:cNvPr id="0" name=""/>
        <dsp:cNvSpPr/>
      </dsp:nvSpPr>
      <dsp:spPr>
        <a:xfrm>
          <a:off x="4538319" y="1418967"/>
          <a:ext cx="251421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ar-EG" sz="2200" b="0" i="0" kern="1200" dirty="0"/>
            <a:t>إدارة التغيير على مستوى المشروع</a:t>
          </a:r>
          <a:endParaRPr lang="en-US" sz="2200" b="0" i="0" kern="1200" dirty="0"/>
        </a:p>
      </dsp:txBody>
      <dsp:txXfrm>
        <a:off x="4583017" y="1463665"/>
        <a:ext cx="2424819" cy="826237"/>
      </dsp:txXfrm>
    </dsp:sp>
    <dsp:sp modelId="{62385B43-A359-4119-A06E-20E28A0A196E}">
      <dsp:nvSpPr>
        <dsp:cNvPr id="0" name=""/>
        <dsp:cNvSpPr/>
      </dsp:nvSpPr>
      <dsp:spPr>
        <a:xfrm>
          <a:off x="4538319" y="2449056"/>
          <a:ext cx="251421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ar-EG" sz="2200" b="0" i="0" kern="1200" dirty="0"/>
            <a:t>إدارة التغيير الفردي</a:t>
          </a:r>
          <a:endParaRPr lang="en-US" sz="2200" b="0" i="0" kern="1200" dirty="0"/>
        </a:p>
      </dsp:txBody>
      <dsp:txXfrm>
        <a:off x="4583017" y="2493754"/>
        <a:ext cx="2424819" cy="82623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F7A5FE-C700-4540-9798-24E631AF818D}">
      <dsp:nvSpPr>
        <dsp:cNvPr id="0" name=""/>
        <dsp:cNvSpPr/>
      </dsp:nvSpPr>
      <dsp:spPr>
        <a:xfrm>
          <a:off x="6611852" y="870461"/>
          <a:ext cx="2305829" cy="230625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33B2C0-A7BE-4FC6-B6E7-29CCA14EC0A3}">
      <dsp:nvSpPr>
        <dsp:cNvPr id="0" name=""/>
        <dsp:cNvSpPr/>
      </dsp:nvSpPr>
      <dsp:spPr>
        <a:xfrm>
          <a:off x="6688412" y="947349"/>
          <a:ext cx="2152708" cy="2152479"/>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ar-EG" sz="2900" b="1" i="0" kern="1200" dirty="0"/>
            <a:t>راقب أداء إدارة التغيير.</a:t>
          </a:r>
          <a:endParaRPr lang="en-US" sz="2900" b="1" i="0" kern="1200" dirty="0"/>
        </a:p>
      </dsp:txBody>
      <dsp:txXfrm>
        <a:off x="6996157" y="1254904"/>
        <a:ext cx="1537219" cy="1537369"/>
      </dsp:txXfrm>
    </dsp:sp>
    <dsp:sp modelId="{04655A8E-295E-47C2-B57A-A4C958E26CAB}">
      <dsp:nvSpPr>
        <dsp:cNvPr id="0" name=""/>
        <dsp:cNvSpPr/>
      </dsp:nvSpPr>
      <dsp:spPr>
        <a:xfrm rot="2700000">
          <a:off x="4231487" y="873249"/>
          <a:ext cx="2300275" cy="2300275"/>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6B44CE-AD43-4FCE-B152-8155B8410CF3}">
      <dsp:nvSpPr>
        <dsp:cNvPr id="0" name=""/>
        <dsp:cNvSpPr/>
      </dsp:nvSpPr>
      <dsp:spPr>
        <a:xfrm>
          <a:off x="4305271" y="947349"/>
          <a:ext cx="2152708" cy="2152479"/>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ar-EG" sz="2900" b="1" i="0" kern="1200" dirty="0"/>
            <a:t>حدد المسؤوليات </a:t>
          </a:r>
          <a:r>
            <a:rPr lang="ar-EG" sz="2900" b="1" i="0" kern="1200"/>
            <a:t>بوضوح.</a:t>
          </a:r>
          <a:endParaRPr lang="en-US" sz="2900" b="1" i="0" kern="1200" dirty="0"/>
        </a:p>
      </dsp:txBody>
      <dsp:txXfrm>
        <a:off x="4613015" y="1254904"/>
        <a:ext cx="1537219" cy="1537369"/>
      </dsp:txXfrm>
    </dsp:sp>
    <dsp:sp modelId="{3ABB9BF0-409D-4050-89E1-03FE947BA4D6}">
      <dsp:nvSpPr>
        <dsp:cNvPr id="0" name=""/>
        <dsp:cNvSpPr/>
      </dsp:nvSpPr>
      <dsp:spPr>
        <a:xfrm rot="2700000">
          <a:off x="1848346" y="873249"/>
          <a:ext cx="2300275" cy="2300275"/>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E8238-146E-402C-8758-97551AF5C8CE}">
      <dsp:nvSpPr>
        <dsp:cNvPr id="0" name=""/>
        <dsp:cNvSpPr/>
      </dsp:nvSpPr>
      <dsp:spPr>
        <a:xfrm>
          <a:off x="1922130" y="947349"/>
          <a:ext cx="2152708" cy="2152479"/>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ar-EG" sz="2900" b="1" i="0" kern="1200" dirty="0"/>
            <a:t>اختر نموذج إدارة التغيير المناسب</a:t>
          </a:r>
          <a:endParaRPr lang="en-US" sz="2900" kern="1200" dirty="0"/>
        </a:p>
      </dsp:txBody>
      <dsp:txXfrm>
        <a:off x="2229874" y="1254904"/>
        <a:ext cx="1537219" cy="15373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C4DC8-CAD1-43E7-B5C8-D2CAD6A5AFCC}">
      <dsp:nvSpPr>
        <dsp:cNvPr id="0" name=""/>
        <dsp:cNvSpPr/>
      </dsp:nvSpPr>
      <dsp:spPr>
        <a:xfrm>
          <a:off x="4067"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ar-EG" sz="4400" kern="1200" dirty="0" err="1"/>
            <a:t>خارجى</a:t>
          </a:r>
          <a:endParaRPr lang="en-US" sz="4400" kern="1200" dirty="0"/>
        </a:p>
      </dsp:txBody>
      <dsp:txXfrm>
        <a:off x="4067" y="0"/>
        <a:ext cx="3913187" cy="1289706"/>
      </dsp:txXfrm>
    </dsp:sp>
    <dsp:sp modelId="{7753AA51-42E4-4EF8-9974-830CDC1C6656}">
      <dsp:nvSpPr>
        <dsp:cNvPr id="0" name=""/>
        <dsp:cNvSpPr/>
      </dsp:nvSpPr>
      <dsp:spPr>
        <a:xfrm>
          <a:off x="395386"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1">
            <a:lnSpc>
              <a:spcPct val="90000"/>
            </a:lnSpc>
            <a:spcBef>
              <a:spcPct val="0"/>
            </a:spcBef>
            <a:spcAft>
              <a:spcPct val="35000"/>
            </a:spcAft>
            <a:buFont typeface="Arial" panose="020B0604020202020204" pitchFamily="34" charset="0"/>
            <a:buNone/>
          </a:pPr>
          <a:r>
            <a:rPr lang="ar-EG" sz="1600" b="1" kern="1200" dirty="0">
              <a:solidFill>
                <a:schemeClr val="tx1"/>
              </a:solidFill>
            </a:rPr>
            <a:t>الطبيعة المتغيرة للأسواق</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الاقتصادية والمالية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الجغرافية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الاجتماعية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القانونية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السياسية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التكنولوجيا</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البيئية</a:t>
          </a:r>
          <a:endParaRPr lang="en-US" sz="1600" b="1" kern="1200" dirty="0">
            <a:solidFill>
              <a:schemeClr val="tx1"/>
            </a:solidFill>
          </a:endParaRPr>
        </a:p>
      </dsp:txBody>
      <dsp:txXfrm>
        <a:off x="477230" y="1371550"/>
        <a:ext cx="2966861" cy="2630676"/>
      </dsp:txXfrm>
    </dsp:sp>
    <dsp:sp modelId="{D19F65EB-6B97-486E-A056-68DBD76DA8B6}">
      <dsp:nvSpPr>
        <dsp:cNvPr id="0" name=""/>
        <dsp:cNvSpPr/>
      </dsp:nvSpPr>
      <dsp:spPr>
        <a:xfrm>
          <a:off x="4210744"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ar-EG" sz="4400" kern="1200" dirty="0" err="1"/>
            <a:t>داخلى</a:t>
          </a:r>
          <a:endParaRPr lang="en-US" sz="4400" kern="1200" dirty="0"/>
        </a:p>
      </dsp:txBody>
      <dsp:txXfrm>
        <a:off x="4210744" y="0"/>
        <a:ext cx="3913187" cy="1289706"/>
      </dsp:txXfrm>
    </dsp:sp>
    <dsp:sp modelId="{90D8CA09-B294-4897-98CD-451039000F9F}">
      <dsp:nvSpPr>
        <dsp:cNvPr id="0" name=""/>
        <dsp:cNvSpPr/>
      </dsp:nvSpPr>
      <dsp:spPr>
        <a:xfrm>
          <a:off x="4602063"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ar-EG" sz="1600" b="1" kern="1200" dirty="0">
              <a:solidFill>
                <a:srgbClr val="FF0000"/>
              </a:solidFill>
            </a:rPr>
            <a:t>تسريع التكنولوجيا الجديدة</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نظام وإجراءات جديدة</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ثقافة عمل جديدة</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قيادة جديدة في الشركة أو داخل أقسامها</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تحولات في هيكل الفريق التنظيمي</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اعتماد نماذج أعمال جديدة</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المعدات/الموارد</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تنفيذ التجارة الإلكترونية</a:t>
          </a:r>
          <a:endParaRPr lang="en-US" sz="1400" kern="1200" dirty="0">
            <a:solidFill>
              <a:schemeClr val="tx1"/>
            </a:solidFill>
          </a:endParaRPr>
        </a:p>
      </dsp:txBody>
      <dsp:txXfrm>
        <a:off x="4683907" y="1371550"/>
        <a:ext cx="2966861" cy="263067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9C6359-DE1B-4B67-8C37-A0446AB6352F}">
      <dsp:nvSpPr>
        <dsp:cNvPr id="0" name=""/>
        <dsp:cNvSpPr/>
      </dsp:nvSpPr>
      <dsp:spPr>
        <a:xfrm>
          <a:off x="2540" y="205991"/>
          <a:ext cx="2476500" cy="748800"/>
        </a:xfrm>
        <a:prstGeom prst="rect">
          <a:avLst/>
        </a:prstGeom>
        <a:solidFill>
          <a:schemeClr val="accent4">
            <a:lumMod val="60000"/>
            <a:lumOff val="4000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Font typeface="+mj-lt"/>
            <a:buNone/>
          </a:pPr>
          <a:r>
            <a:rPr lang="ar-EG" sz="2600" b="1" kern="1200" dirty="0">
              <a:solidFill>
                <a:srgbClr val="FF0000"/>
              </a:solidFill>
              <a:latin typeface="inherit"/>
            </a:rPr>
            <a:t>التغيير التنموي</a:t>
          </a:r>
          <a:endParaRPr lang="en-US" sz="2600" kern="1200" dirty="0"/>
        </a:p>
      </dsp:txBody>
      <dsp:txXfrm>
        <a:off x="2540" y="205991"/>
        <a:ext cx="2476500" cy="748800"/>
      </dsp:txXfrm>
    </dsp:sp>
    <dsp:sp modelId="{FEED3685-BD41-42B1-A97F-CEF8C4CEAA10}">
      <dsp:nvSpPr>
        <dsp:cNvPr id="0" name=""/>
        <dsp:cNvSpPr/>
      </dsp:nvSpPr>
      <dsp:spPr>
        <a:xfrm>
          <a:off x="2540" y="954791"/>
          <a:ext cx="2476500" cy="3109055"/>
        </a:xfrm>
        <a:prstGeom prst="rect">
          <a:avLst/>
        </a:prstGeom>
        <a:solidFill>
          <a:schemeClr val="accent2">
            <a:lumMod val="20000"/>
            <a:lumOff val="80000"/>
            <a:alpha val="9000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ctr" defTabSz="1155700">
            <a:lnSpc>
              <a:spcPct val="90000"/>
            </a:lnSpc>
            <a:spcBef>
              <a:spcPct val="0"/>
            </a:spcBef>
            <a:spcAft>
              <a:spcPct val="15000"/>
            </a:spcAft>
            <a:buFont typeface="+mj-lt"/>
            <a:buNone/>
          </a:pPr>
          <a:r>
            <a:rPr lang="ar-EG" sz="2600" b="1" kern="1200" dirty="0">
              <a:latin typeface="neue-haas-unica"/>
            </a:rPr>
            <a:t>أي تغيير تنظيمي يعمل على تحسين وتطوير العمليات والاستراتيجيات والإجراءات التي تم إنشاؤها مسبقًا.</a:t>
          </a:r>
          <a:endParaRPr lang="en-US" sz="2600" kern="1200" dirty="0"/>
        </a:p>
      </dsp:txBody>
      <dsp:txXfrm>
        <a:off x="2540" y="954791"/>
        <a:ext cx="2476500" cy="3109055"/>
      </dsp:txXfrm>
    </dsp:sp>
    <dsp:sp modelId="{8D65E7A7-97F3-420B-ABD4-2D33A191DF67}">
      <dsp:nvSpPr>
        <dsp:cNvPr id="0" name=""/>
        <dsp:cNvSpPr/>
      </dsp:nvSpPr>
      <dsp:spPr>
        <a:xfrm>
          <a:off x="2825750" y="205991"/>
          <a:ext cx="2476500" cy="748800"/>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chemeClr val="bg1"/>
              </a:solidFill>
              <a:latin typeface="inherit"/>
            </a:rPr>
            <a:t>التغيير الانتقالي</a:t>
          </a:r>
          <a:endParaRPr lang="en-US" sz="2800" kern="1200" dirty="0">
            <a:solidFill>
              <a:schemeClr val="bg1"/>
            </a:solidFill>
          </a:endParaRPr>
        </a:p>
      </dsp:txBody>
      <dsp:txXfrm>
        <a:off x="2825750" y="205991"/>
        <a:ext cx="2476500" cy="748800"/>
      </dsp:txXfrm>
    </dsp:sp>
    <dsp:sp modelId="{5725B586-C395-4CE9-8940-2D063B73FA73}">
      <dsp:nvSpPr>
        <dsp:cNvPr id="0" name=""/>
        <dsp:cNvSpPr/>
      </dsp:nvSpPr>
      <dsp:spPr>
        <a:xfrm>
          <a:off x="2825750" y="954791"/>
          <a:ext cx="2476500" cy="310905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ctr" defTabSz="1155700">
            <a:lnSpc>
              <a:spcPct val="90000"/>
            </a:lnSpc>
            <a:spcBef>
              <a:spcPct val="0"/>
            </a:spcBef>
            <a:spcAft>
              <a:spcPct val="15000"/>
            </a:spcAft>
            <a:buNone/>
          </a:pPr>
          <a:r>
            <a:rPr lang="ar-EG" sz="2600" b="1" kern="1200" dirty="0">
              <a:latin typeface="neue-haas-unica"/>
            </a:rPr>
            <a:t>التغيير الذي ينقل المنظمة بعيدًا عن حالتها الحالية إلى حالة جديدة من أجل حل مشكلة، مثل عمليات الدمج والاستحواذ والأتمتة.</a:t>
          </a:r>
          <a:endParaRPr lang="en-US" sz="2600" kern="1200" dirty="0"/>
        </a:p>
      </dsp:txBody>
      <dsp:txXfrm>
        <a:off x="2825750" y="954791"/>
        <a:ext cx="2476500" cy="3109055"/>
      </dsp:txXfrm>
    </dsp:sp>
    <dsp:sp modelId="{6C2B69CC-21F3-45BF-BBF8-CDCE7C188022}">
      <dsp:nvSpPr>
        <dsp:cNvPr id="0" name=""/>
        <dsp:cNvSpPr/>
      </dsp:nvSpPr>
      <dsp:spPr>
        <a:xfrm>
          <a:off x="5648960" y="205991"/>
          <a:ext cx="2476500" cy="748800"/>
        </a:xfrm>
        <a:prstGeom prst="rect">
          <a:avLst/>
        </a:prstGeom>
        <a:solidFill>
          <a:schemeClr val="accent4">
            <a:lumMod val="60000"/>
            <a:lumOff val="4000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ar-EG" sz="2600" b="1" kern="1200" dirty="0">
              <a:solidFill>
                <a:srgbClr val="FF0000"/>
              </a:solidFill>
              <a:latin typeface="inherit"/>
            </a:rPr>
            <a:t>التغيير التحويلي</a:t>
          </a:r>
          <a:endParaRPr lang="en-US" sz="2600" kern="1200" dirty="0"/>
        </a:p>
      </dsp:txBody>
      <dsp:txXfrm>
        <a:off x="5648960" y="205991"/>
        <a:ext cx="2476500" cy="748800"/>
      </dsp:txXfrm>
    </dsp:sp>
    <dsp:sp modelId="{F2FC1CCE-1CF2-4AA5-96F4-C6CEE87C938D}">
      <dsp:nvSpPr>
        <dsp:cNvPr id="0" name=""/>
        <dsp:cNvSpPr/>
      </dsp:nvSpPr>
      <dsp:spPr>
        <a:xfrm>
          <a:off x="5648960" y="954791"/>
          <a:ext cx="2476500" cy="3109055"/>
        </a:xfrm>
        <a:prstGeom prst="rect">
          <a:avLst/>
        </a:prstGeom>
        <a:solidFill>
          <a:schemeClr val="accent2">
            <a:lumMod val="20000"/>
            <a:lumOff val="80000"/>
            <a:alpha val="9000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ctr" defTabSz="1155700">
            <a:lnSpc>
              <a:spcPct val="90000"/>
            </a:lnSpc>
            <a:spcBef>
              <a:spcPct val="0"/>
            </a:spcBef>
            <a:spcAft>
              <a:spcPct val="15000"/>
            </a:spcAft>
            <a:buNone/>
          </a:pPr>
          <a:r>
            <a:rPr lang="ar-EG" sz="2600" b="1" kern="1200" dirty="0">
              <a:latin typeface="neue-haas-unica"/>
            </a:rPr>
            <a:t>التغيير الذي يغير بشكل جذري وجوهري الثقافة والقيم الأساسية والعمليات.</a:t>
          </a:r>
          <a:endParaRPr lang="en-US" sz="2600" kern="1200" dirty="0"/>
        </a:p>
      </dsp:txBody>
      <dsp:txXfrm>
        <a:off x="5648960" y="954791"/>
        <a:ext cx="2476500" cy="310905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3.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1601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7300841" y="4613039"/>
            <a:ext cx="2980303" cy="1384995"/>
          </a:xfrm>
          <a:prstGeom prst="rect">
            <a:avLst/>
          </a:prstGeom>
          <a:noFill/>
        </p:spPr>
        <p:txBody>
          <a:bodyPr wrap="none" rtlCol="0">
            <a:spAutoFit/>
          </a:bodyPr>
          <a:lstStyle/>
          <a:p>
            <a:pPr algn="ctr"/>
            <a:r>
              <a:rPr lang="en-US" sz="2800" b="1" dirty="0">
                <a:solidFill>
                  <a:srgbClr val="C00000"/>
                </a:solidFill>
              </a:rPr>
              <a:t>MGM111</a:t>
            </a:r>
          </a:p>
          <a:p>
            <a:pPr algn="ctr"/>
            <a:r>
              <a:rPr lang="ar-EG" sz="2800" b="1" dirty="0">
                <a:solidFill>
                  <a:srgbClr val="C00000"/>
                </a:solidFill>
              </a:rPr>
              <a:t>مبادئ وأساسيات الإدارة</a:t>
            </a:r>
            <a:endParaRPr lang="en-US" sz="2800" b="1" dirty="0">
              <a:solidFill>
                <a:srgbClr val="C00000"/>
              </a:solidFill>
            </a:endParaRP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5784736" y="2900285"/>
            <a:ext cx="640726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ar-EG" sz="3600" b="1" dirty="0">
                <a:solidFill>
                  <a:srgbClr val="00B0F0"/>
                </a:solidFill>
                <a:latin typeface="Aharoni" panose="02010803020104030203" pitchFamily="2" charset="-79"/>
                <a:cs typeface="Aharoni" panose="02010803020104030203" pitchFamily="2" charset="-79"/>
              </a:rPr>
              <a:t>إدارة التغيير</a:t>
            </a:r>
          </a:p>
          <a:p>
            <a:pPr algn="ctr"/>
            <a:r>
              <a:rPr lang="ar-EG" sz="3600" dirty="0">
                <a:latin typeface="Aharoni" panose="02010803020104030203" pitchFamily="2" charset="-79"/>
              </a:rPr>
              <a:t>المحاضرة 10</a:t>
            </a:r>
            <a:endParaRPr lang="en-US" sz="3600" dirty="0">
              <a:solidFill>
                <a:schemeClr val="accent1">
                  <a:lumMod val="75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64711"/>
    </mc:Choice>
    <mc:Fallback xmlns="">
      <p:transition spd="slow" advTm="6471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3741683" y="184255"/>
            <a:ext cx="2995448" cy="770339"/>
          </a:xfrm>
        </p:spPr>
        <p:txBody>
          <a:bodyPr/>
          <a:lstStyle/>
          <a:p>
            <a:pPr algn="ctr"/>
            <a:r>
              <a:rPr lang="ar-EG" b="1" dirty="0">
                <a:solidFill>
                  <a:srgbClr val="C00000"/>
                </a:solidFill>
                <a:effectLst>
                  <a:outerShdw blurRad="38100" dist="38100" dir="2700000" algn="tl">
                    <a:srgbClr val="000000">
                      <a:alpha val="43137"/>
                    </a:srgbClr>
                  </a:outerShdw>
                </a:effectLst>
              </a:rPr>
              <a:t>المحاضرة 10</a:t>
            </a:r>
            <a:endParaRPr lang="en-US" b="1" dirty="0">
              <a:solidFill>
                <a:srgbClr val="C00000"/>
              </a:solidFill>
              <a:effectLst>
                <a:outerShdw blurRad="38100" dist="38100" dir="2700000" algn="tl">
                  <a:srgbClr val="000000">
                    <a:alpha val="43137"/>
                  </a:srgbClr>
                </a:outerShdw>
              </a:effectLst>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0" y="2091559"/>
            <a:ext cx="4214303" cy="374168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3BD82D6B-4B28-E9B0-0F3B-3127F0238206}"/>
              </a:ext>
            </a:extLst>
          </p:cNvPr>
          <p:cNvGraphicFramePr/>
          <p:nvPr>
            <p:extLst>
              <p:ext uri="{D42A27DB-BD31-4B8C-83A1-F6EECF244321}">
                <p14:modId xmlns:p14="http://schemas.microsoft.com/office/powerpoint/2010/main" val="3673309637"/>
              </p:ext>
            </p:extLst>
          </p:nvPr>
        </p:nvGraphicFramePr>
        <p:xfrm>
          <a:off x="166352" y="1545021"/>
          <a:ext cx="6959662" cy="516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57547"/>
    </mc:Choice>
    <mc:Fallback xmlns="">
      <p:transition spd="slow" advTm="575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4">
            <a:extLst>
              <a:ext uri="{FF2B5EF4-FFF2-40B4-BE49-F238E27FC236}">
                <a16:creationId xmlns:a16="http://schemas.microsoft.com/office/drawing/2014/main" id="{28FAA04E-96E8-E4DE-8389-E08DDEDA1C98}"/>
              </a:ext>
            </a:extLst>
          </p:cNvPr>
          <p:cNvSpPr txBox="1">
            <a:spLocks/>
          </p:cNvSpPr>
          <p:nvPr/>
        </p:nvSpPr>
        <p:spPr>
          <a:xfrm>
            <a:off x="1491731" y="589258"/>
            <a:ext cx="8499088" cy="64055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dirty="0"/>
              <a:t>سر التغيير</a:t>
            </a:r>
            <a:endParaRPr lang="fr-CA" dirty="0"/>
          </a:p>
        </p:txBody>
      </p:sp>
      <p:sp>
        <p:nvSpPr>
          <p:cNvPr id="9" name="TextBox 8">
            <a:extLst>
              <a:ext uri="{FF2B5EF4-FFF2-40B4-BE49-F238E27FC236}">
                <a16:creationId xmlns:a16="http://schemas.microsoft.com/office/drawing/2014/main" id="{EC6DEF41-D429-7DA8-D1E2-B7ADF5630192}"/>
              </a:ext>
            </a:extLst>
          </p:cNvPr>
          <p:cNvSpPr txBox="1"/>
          <p:nvPr/>
        </p:nvSpPr>
        <p:spPr>
          <a:xfrm>
            <a:off x="840701" y="2709554"/>
            <a:ext cx="6995245" cy="2308324"/>
          </a:xfrm>
          <a:prstGeom prst="rect">
            <a:avLst/>
          </a:prstGeom>
          <a:noFill/>
          <a:ln>
            <a:noFill/>
          </a:ln>
        </p:spPr>
        <p:txBody>
          <a:bodyPr wrap="square">
            <a:spAutoFit/>
          </a:bodyPr>
          <a:lstStyle/>
          <a:p>
            <a:pPr algn="ctr" eaLnBrk="1" hangingPunct="1">
              <a:defRPr/>
            </a:pPr>
            <a:r>
              <a:rPr lang="ar-EG" sz="3600" b="1" dirty="0"/>
              <a:t>سر التغيير هو تركيز كل طاقتك، ليس على محاربة القديم، بل على بناء الجديد.</a:t>
            </a:r>
          </a:p>
          <a:p>
            <a:pPr algn="ctr" eaLnBrk="1" hangingPunct="1">
              <a:defRPr/>
            </a:pPr>
            <a:endParaRPr lang="ar-EG" sz="3600" b="1" dirty="0"/>
          </a:p>
          <a:p>
            <a:pPr algn="ctr" eaLnBrk="1" hangingPunct="1">
              <a:defRPr/>
            </a:pPr>
            <a:r>
              <a:rPr lang="ar-EG" sz="3600" b="1" dirty="0"/>
              <a:t>سقراط				</a:t>
            </a:r>
            <a:endParaRPr lang="fr-CA" sz="4800" b="1" i="1" dirty="0">
              <a:solidFill>
                <a:srgbClr val="00B0F0"/>
              </a:solidFill>
            </a:endParaRPr>
          </a:p>
        </p:txBody>
      </p:sp>
      <p:pic>
        <p:nvPicPr>
          <p:cNvPr id="10" name="Picture 2">
            <a:extLst>
              <a:ext uri="{FF2B5EF4-FFF2-40B4-BE49-F238E27FC236}">
                <a16:creationId xmlns:a16="http://schemas.microsoft.com/office/drawing/2014/main" id="{C372C515-1264-202A-37A6-0F7067AC08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8579" y="2619703"/>
            <a:ext cx="2518021" cy="28141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8963004"/>
      </p:ext>
    </p:extLst>
  </p:cSld>
  <p:clrMapOvr>
    <a:masterClrMapping/>
  </p:clrMapOvr>
  <mc:AlternateContent xmlns:mc="http://schemas.openxmlformats.org/markup-compatibility/2006" xmlns:p14="http://schemas.microsoft.com/office/powerpoint/2010/main">
    <mc:Choice Requires="p14">
      <p:transition p14:dur="10" advTm="77142"/>
    </mc:Choice>
    <mc:Fallback xmlns="">
      <p:transition advTm="7714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942308" y="1866539"/>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r" rtl="1">
              <a:spcBef>
                <a:spcPct val="20000"/>
              </a:spcBef>
              <a:buFont typeface="Arial" panose="020B0604020202020204" pitchFamily="34" charset="0"/>
              <a:buNone/>
            </a:pPr>
            <a:r>
              <a:rPr lang="ar-EG" altLang="fr-FR" sz="4000" b="1" u="sng" dirty="0">
                <a:solidFill>
                  <a:srgbClr val="FF0000"/>
                </a:solidFill>
              </a:rPr>
              <a:t>تعريف التغيير</a:t>
            </a:r>
          </a:p>
          <a:p>
            <a:pPr marL="457200" lvl="1" indent="0" algn="r" rtl="1">
              <a:spcBef>
                <a:spcPct val="20000"/>
              </a:spcBef>
              <a:buFont typeface="Arial" panose="020B0604020202020204" pitchFamily="34" charset="0"/>
              <a:buNone/>
            </a:pPr>
            <a:endParaRPr lang="ar-EG" altLang="fr-FR" sz="4000" b="1" u="sng" dirty="0">
              <a:solidFill>
                <a:srgbClr val="FF0000"/>
              </a:solidFill>
            </a:endParaRPr>
          </a:p>
          <a:p>
            <a:pPr lvl="1" algn="r" rtl="1">
              <a:spcBef>
                <a:spcPct val="20000"/>
              </a:spcBef>
            </a:pPr>
            <a:r>
              <a:rPr lang="ar-EG" altLang="fr-FR" sz="3200" b="1" dirty="0"/>
              <a:t>الانتقال.</a:t>
            </a:r>
          </a:p>
          <a:p>
            <a:pPr lvl="1" algn="r" rtl="1">
              <a:spcBef>
                <a:spcPct val="20000"/>
              </a:spcBef>
            </a:pPr>
            <a:r>
              <a:rPr lang="ar-EG" altLang="fr-FR" sz="3200" b="1" dirty="0"/>
              <a:t>عملية الانتقال من حالة مستقرة إلى أخرى</a:t>
            </a:r>
          </a:p>
          <a:p>
            <a:pPr lvl="1" algn="r" rtl="1">
              <a:spcBef>
                <a:spcPct val="20000"/>
              </a:spcBef>
            </a:pPr>
            <a:r>
              <a:rPr lang="ar-EG" altLang="fr-FR" sz="3200" b="1" dirty="0"/>
              <a:t>يحدث التغيير عندما يختل التوازن بين قدراتنا والتحديات التي </a:t>
            </a:r>
            <a:r>
              <a:rPr lang="ar-EG" altLang="fr-FR" sz="3200" b="1" dirty="0" err="1"/>
              <a:t>نواجهها</a:t>
            </a:r>
            <a:r>
              <a:rPr lang="ar-EG" altLang="fr-FR" sz="3200" b="1" dirty="0"/>
              <a:t>.</a:t>
            </a:r>
            <a:endParaRPr lang="en-US" altLang="fr-FR" sz="2000" dirty="0"/>
          </a:p>
        </p:txBody>
      </p:sp>
      <p:sp>
        <p:nvSpPr>
          <p:cNvPr id="8" name="Rectangle 2">
            <a:extLst>
              <a:ext uri="{FF2B5EF4-FFF2-40B4-BE49-F238E27FC236}">
                <a16:creationId xmlns:a16="http://schemas.microsoft.com/office/drawing/2014/main" id="{F2F65F57-D4CA-045B-6579-EC19FCA544CE}"/>
              </a:ext>
            </a:extLst>
          </p:cNvPr>
          <p:cNvSpPr txBox="1">
            <a:spLocks noChangeArrowheads="1"/>
          </p:cNvSpPr>
          <p:nvPr/>
        </p:nvSpPr>
        <p:spPr>
          <a:xfrm>
            <a:off x="1258862" y="326468"/>
            <a:ext cx="8932127"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altLang="fr-FR" sz="4000" dirty="0"/>
              <a:t>ما هو التغيير</a:t>
            </a:r>
            <a:endParaRPr lang="en-US" altLang="fr-FR" sz="4000" dirty="0"/>
          </a:p>
        </p:txBody>
      </p:sp>
    </p:spTree>
    <p:extLst>
      <p:ext uri="{BB962C8B-B14F-4D97-AF65-F5344CB8AC3E}">
        <p14:creationId xmlns:p14="http://schemas.microsoft.com/office/powerpoint/2010/main" val="1254532250"/>
      </p:ext>
    </p:extLst>
  </p:cSld>
  <p:clrMapOvr>
    <a:masterClrMapping/>
  </p:clrMapOvr>
  <mc:AlternateContent xmlns:mc="http://schemas.openxmlformats.org/markup-compatibility/2006" xmlns:p14="http://schemas.microsoft.com/office/powerpoint/2010/main">
    <mc:Choice Requires="p14">
      <p:transition p14:dur="10" advTm="77371"/>
    </mc:Choice>
    <mc:Fallback xmlns="">
      <p:transition advTm="773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Rectangle 5">
            <a:extLst>
              <a:ext uri="{FF2B5EF4-FFF2-40B4-BE49-F238E27FC236}">
                <a16:creationId xmlns:a16="http://schemas.microsoft.com/office/drawing/2014/main" id="{4925A832-D2E2-368F-C20A-F39C60A33A04}"/>
              </a:ext>
            </a:extLst>
          </p:cNvPr>
          <p:cNvSpPr/>
          <p:nvPr/>
        </p:nvSpPr>
        <p:spPr>
          <a:xfrm>
            <a:off x="1049584" y="2577211"/>
            <a:ext cx="9523141" cy="1815882"/>
          </a:xfrm>
          <a:prstGeom prst="rect">
            <a:avLst/>
          </a:prstGeom>
          <a:ln>
            <a:noFill/>
          </a:ln>
        </p:spPr>
        <p:txBody>
          <a:bodyPr wrap="square">
            <a:spAutoFit/>
          </a:bodyPr>
          <a:lstStyle/>
          <a:p>
            <a:pPr algn="ctr" rtl="1"/>
            <a:r>
              <a:rPr lang="ar-EG" sz="2800" b="1" dirty="0">
                <a:solidFill>
                  <a:srgbClr val="181818"/>
                </a:solidFill>
                <a:latin typeface="Trade Gothic W01 Roman"/>
              </a:rPr>
              <a:t>التغيير أمر لا مفر منه. فعندما يكون العمل ثابتًا، يحدث انحدار مستمر في جميع المجالات. وللحفاظ على القدرة التنافسية، تحتاج شركتك إلى التغيير المستمر. ويتضمن ذلك التدريب المستمر للموظفين، والتحول الرقمي، وتحسين العمليات، ومراقبة الأداء.</a:t>
            </a:r>
            <a:endParaRPr lang="en-US" sz="2800" b="1" dirty="0">
              <a:solidFill>
                <a:srgbClr val="181818"/>
              </a:solidFill>
              <a:latin typeface="Trade Gothic W01 Roman"/>
            </a:endParaRPr>
          </a:p>
        </p:txBody>
      </p:sp>
    </p:spTree>
    <p:extLst>
      <p:ext uri="{BB962C8B-B14F-4D97-AF65-F5344CB8AC3E}">
        <p14:creationId xmlns:p14="http://schemas.microsoft.com/office/powerpoint/2010/main" val="1202695844"/>
      </p:ext>
    </p:extLst>
  </p:cSld>
  <p:clrMapOvr>
    <a:masterClrMapping/>
  </p:clrMapOvr>
  <mc:AlternateContent xmlns:mc="http://schemas.openxmlformats.org/markup-compatibility/2006" xmlns:p14="http://schemas.microsoft.com/office/powerpoint/2010/main">
    <mc:Choice Requires="p14">
      <p:transition p14:dur="10" advTm="148622"/>
    </mc:Choice>
    <mc:Fallback xmlns="">
      <p:transition advTm="14862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pic>
        <p:nvPicPr>
          <p:cNvPr id="8" name="Picture 7">
            <a:extLst>
              <a:ext uri="{FF2B5EF4-FFF2-40B4-BE49-F238E27FC236}">
                <a16:creationId xmlns:a16="http://schemas.microsoft.com/office/drawing/2014/main" id="{C3CB6146-685D-0788-B2F6-A765998BA0AA}"/>
              </a:ext>
            </a:extLst>
          </p:cNvPr>
          <p:cNvPicPr>
            <a:picLocks noChangeAspect="1"/>
          </p:cNvPicPr>
          <p:nvPr/>
        </p:nvPicPr>
        <p:blipFill rotWithShape="1">
          <a:blip r:embed="rId3"/>
          <a:srcRect l="11175" t="42452" r="35696" b="34100"/>
          <a:stretch/>
        </p:blipFill>
        <p:spPr>
          <a:xfrm>
            <a:off x="8307545" y="2204539"/>
            <a:ext cx="2742610" cy="3293965"/>
          </a:xfrm>
          <a:prstGeom prst="rect">
            <a:avLst/>
          </a:prstGeom>
        </p:spPr>
      </p:pic>
      <p:pic>
        <p:nvPicPr>
          <p:cNvPr id="6" name="Picture 5">
            <a:extLst>
              <a:ext uri="{FF2B5EF4-FFF2-40B4-BE49-F238E27FC236}">
                <a16:creationId xmlns:a16="http://schemas.microsoft.com/office/drawing/2014/main" id="{033953F9-E1A4-F68F-83D3-87C26AB14747}"/>
              </a:ext>
            </a:extLst>
          </p:cNvPr>
          <p:cNvPicPr>
            <a:picLocks noChangeAspect="1"/>
          </p:cNvPicPr>
          <p:nvPr/>
        </p:nvPicPr>
        <p:blipFill>
          <a:blip r:embed="rId4"/>
          <a:srcRect l="8927" t="30275" r="11278" b="20460"/>
          <a:stretch/>
        </p:blipFill>
        <p:spPr>
          <a:xfrm>
            <a:off x="557048" y="2398998"/>
            <a:ext cx="7651533" cy="3378643"/>
          </a:xfrm>
          <a:prstGeom prst="rect">
            <a:avLst/>
          </a:prstGeom>
        </p:spPr>
      </p:pic>
    </p:spTree>
    <p:extLst>
      <p:ext uri="{BB962C8B-B14F-4D97-AF65-F5344CB8AC3E}">
        <p14:creationId xmlns:p14="http://schemas.microsoft.com/office/powerpoint/2010/main" val="2990449092"/>
      </p:ext>
    </p:extLst>
  </p:cSld>
  <p:clrMapOvr>
    <a:masterClrMapping/>
  </p:clrMapOvr>
  <mc:AlternateContent xmlns:mc="http://schemas.openxmlformats.org/markup-compatibility/2006" xmlns:p14="http://schemas.microsoft.com/office/powerpoint/2010/main">
    <mc:Choice Requires="p14">
      <p:transition p14:dur="10" advTm="94528"/>
    </mc:Choice>
    <mc:Fallback xmlns="">
      <p:transition advTm="945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3453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05DD014-F9D8-E7A8-C3AF-A80723B88061}"/>
              </a:ext>
            </a:extLst>
          </p:cNvPr>
          <p:cNvSpPr txBox="1"/>
          <p:nvPr/>
        </p:nvSpPr>
        <p:spPr>
          <a:xfrm>
            <a:off x="2103849" y="2511306"/>
            <a:ext cx="7575001" cy="2554545"/>
          </a:xfrm>
          <a:prstGeom prst="rect">
            <a:avLst/>
          </a:prstGeom>
          <a:noFill/>
        </p:spPr>
        <p:txBody>
          <a:bodyPr wrap="square">
            <a:spAutoFit/>
          </a:bodyPr>
          <a:lstStyle/>
          <a:p>
            <a:pPr algn="ctr"/>
            <a:r>
              <a:rPr lang="en-US" sz="3200" b="1" dirty="0">
                <a:solidFill>
                  <a:srgbClr val="222222"/>
                </a:solidFill>
                <a:highlight>
                  <a:srgbClr val="FFFFFF"/>
                </a:highlight>
                <a:latin typeface="latoregular"/>
              </a:rPr>
              <a:t>M</a:t>
            </a:r>
            <a:r>
              <a:rPr lang="en-US" sz="3200" b="1" i="0" dirty="0">
                <a:solidFill>
                  <a:srgbClr val="222222"/>
                </a:solidFill>
                <a:effectLst/>
                <a:highlight>
                  <a:srgbClr val="FFFFFF"/>
                </a:highlight>
                <a:latin typeface="latoregular"/>
              </a:rPr>
              <a:t>anagers must predict and diagnose the need for change</a:t>
            </a:r>
            <a:endParaRPr lang="ar-EG" sz="3200" b="1" i="0" dirty="0">
              <a:solidFill>
                <a:srgbClr val="222222"/>
              </a:solidFill>
              <a:effectLst/>
              <a:highlight>
                <a:srgbClr val="FFFFFF"/>
              </a:highlight>
              <a:latin typeface="latoregular"/>
            </a:endParaRPr>
          </a:p>
          <a:p>
            <a:pPr algn="ctr"/>
            <a:endParaRPr lang="ar-EG" sz="3200" b="1" dirty="0">
              <a:solidFill>
                <a:srgbClr val="222222"/>
              </a:solidFill>
              <a:highlight>
                <a:srgbClr val="FFFFFF"/>
              </a:highlight>
              <a:latin typeface="latoregular"/>
            </a:endParaRPr>
          </a:p>
          <a:p>
            <a:pPr algn="ctr"/>
            <a:r>
              <a:rPr lang="ar-EG" sz="3200" b="1" dirty="0"/>
              <a:t>يجب على المديرين التنبؤ بالحاجة إلى التغيير وتشخيصها</a:t>
            </a:r>
            <a:endParaRPr lang="en-US" sz="3200" b="1" dirty="0"/>
          </a:p>
        </p:txBody>
      </p:sp>
    </p:spTree>
    <p:extLst>
      <p:ext uri="{BB962C8B-B14F-4D97-AF65-F5344CB8AC3E}">
        <p14:creationId xmlns:p14="http://schemas.microsoft.com/office/powerpoint/2010/main" val="3561450169"/>
      </p:ext>
    </p:extLst>
  </p:cSld>
  <p:clrMapOvr>
    <a:masterClrMapping/>
  </p:clrMapOvr>
  <mc:AlternateContent xmlns:mc="http://schemas.openxmlformats.org/markup-compatibility/2006" xmlns:p14="http://schemas.microsoft.com/office/powerpoint/2010/main">
    <mc:Choice Requires="p14">
      <p:transition p14:dur="10" advTm="88850"/>
    </mc:Choice>
    <mc:Fallback xmlns="">
      <p:transition advTm="888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46079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504584" y="733218"/>
            <a:ext cx="6760041"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4000" b="1" dirty="0">
                <a:solidFill>
                  <a:srgbClr val="FF0000"/>
                </a:solidFill>
                <a:latin typeface="+mn-lt"/>
              </a:rPr>
              <a:t>تشخيص الحاجة للتغيير</a:t>
            </a:r>
            <a:endParaRPr lang="en-US" sz="4000" b="1" dirty="0">
              <a:solidFill>
                <a:srgbClr val="FF0000"/>
              </a:solidFill>
              <a:latin typeface="+mn-lt"/>
            </a:endParaRPr>
          </a:p>
        </p:txBody>
      </p:sp>
      <p:sp>
        <p:nvSpPr>
          <p:cNvPr id="8" name="TextBox 7">
            <a:extLst>
              <a:ext uri="{FF2B5EF4-FFF2-40B4-BE49-F238E27FC236}">
                <a16:creationId xmlns:a16="http://schemas.microsoft.com/office/drawing/2014/main" id="{99A440EB-27BC-698B-D347-F5B1094BBCAC}"/>
              </a:ext>
            </a:extLst>
          </p:cNvPr>
          <p:cNvSpPr txBox="1"/>
          <p:nvPr/>
        </p:nvSpPr>
        <p:spPr>
          <a:xfrm>
            <a:off x="113038" y="6357738"/>
            <a:ext cx="10152994" cy="307777"/>
          </a:xfrm>
          <a:prstGeom prst="rect">
            <a:avLst/>
          </a:prstGeom>
          <a:noFill/>
        </p:spPr>
        <p:txBody>
          <a:bodyPr wrap="square">
            <a:spAutoFit/>
          </a:bodyPr>
          <a:lstStyle/>
          <a:p>
            <a:pPr marL="0" indent="0">
              <a:buNone/>
            </a:pPr>
            <a:r>
              <a:rPr lang="en-US" sz="1400" dirty="0"/>
              <a:t>https://www.cliffsnotes.com/study-guides/principles-of-management/managing-change/diagnosing-the-need-for-change</a:t>
            </a:r>
          </a:p>
        </p:txBody>
      </p:sp>
      <p:sp>
        <p:nvSpPr>
          <p:cNvPr id="3" name="TextBox 2">
            <a:extLst>
              <a:ext uri="{FF2B5EF4-FFF2-40B4-BE49-F238E27FC236}">
                <a16:creationId xmlns:a16="http://schemas.microsoft.com/office/drawing/2014/main" id="{E830C273-90FC-0D58-8765-D886D60954D4}"/>
              </a:ext>
            </a:extLst>
          </p:cNvPr>
          <p:cNvSpPr txBox="1"/>
          <p:nvPr/>
        </p:nvSpPr>
        <p:spPr>
          <a:xfrm>
            <a:off x="617879" y="2119201"/>
            <a:ext cx="4246179" cy="2554545"/>
          </a:xfrm>
          <a:prstGeom prst="rect">
            <a:avLst/>
          </a:prstGeom>
          <a:noFill/>
        </p:spPr>
        <p:txBody>
          <a:bodyPr wrap="square">
            <a:spAutoFit/>
          </a:bodyPr>
          <a:lstStyle/>
          <a:p>
            <a:pPr algn="ctr"/>
            <a:endParaRPr lang="ar-EG" sz="2000" dirty="0">
              <a:solidFill>
                <a:srgbClr val="222222"/>
              </a:solidFill>
              <a:highlight>
                <a:srgbClr val="FFFFFF"/>
              </a:highlight>
              <a:latin typeface="latoregular"/>
            </a:endParaRPr>
          </a:p>
          <a:p>
            <a:pPr algn="ctr" rtl="1"/>
            <a:r>
              <a:rPr lang="ar-EG" sz="2000" dirty="0"/>
              <a:t>إن نظرية التطور التنظيمي التي طورها </a:t>
            </a:r>
            <a:r>
              <a:rPr lang="en-US" sz="2000" b="0" i="0" dirty="0">
                <a:solidFill>
                  <a:srgbClr val="222222"/>
                </a:solidFill>
                <a:effectLst/>
                <a:highlight>
                  <a:srgbClr val="FFFFFF"/>
                </a:highlight>
                <a:latin typeface="latoregular"/>
              </a:rPr>
              <a:t>Larry E. Greiner </a:t>
            </a:r>
            <a:r>
              <a:rPr lang="ar-EG" sz="2000" b="0" i="0" dirty="0">
                <a:solidFill>
                  <a:srgbClr val="222222"/>
                </a:solidFill>
                <a:effectLst/>
                <a:highlight>
                  <a:srgbClr val="FFFFFF"/>
                </a:highlight>
                <a:latin typeface="latoregular"/>
              </a:rPr>
              <a:t> </a:t>
            </a:r>
            <a:r>
              <a:rPr lang="ar-EG" sz="2000" dirty="0"/>
              <a:t>مفيدة في إدارة التغيير.</a:t>
            </a:r>
          </a:p>
          <a:p>
            <a:pPr algn="ctr"/>
            <a:endParaRPr lang="ar-EG" sz="2000" dirty="0"/>
          </a:p>
          <a:p>
            <a:pPr algn="ctr"/>
            <a:r>
              <a:rPr lang="ar-EG" sz="2000" dirty="0"/>
              <a:t>يوضح نموذج </a:t>
            </a:r>
            <a:r>
              <a:rPr lang="ar-EG" sz="2000" dirty="0" err="1"/>
              <a:t>جراينر</a:t>
            </a:r>
            <a:r>
              <a:rPr lang="ar-EG" sz="2000" dirty="0"/>
              <a:t> المنظمة وهي تتطور عبر المراحل الخمس للنمو، وتتميز نهاية كل مرحلة من هذه المراحل بأزمة تدعو إلى التغيير. المراحل الخمس للنمو هي كما يلي:</a:t>
            </a:r>
            <a:endParaRPr lang="en-US" sz="2000" dirty="0"/>
          </a:p>
        </p:txBody>
      </p:sp>
      <p:graphicFrame>
        <p:nvGraphicFramePr>
          <p:cNvPr id="9" name="Diagram 8">
            <a:extLst>
              <a:ext uri="{FF2B5EF4-FFF2-40B4-BE49-F238E27FC236}">
                <a16:creationId xmlns:a16="http://schemas.microsoft.com/office/drawing/2014/main" id="{A35F9FD9-A440-27BD-E224-A4A040FC2B58}"/>
              </a:ext>
            </a:extLst>
          </p:cNvPr>
          <p:cNvGraphicFramePr/>
          <p:nvPr>
            <p:extLst>
              <p:ext uri="{D42A27DB-BD31-4B8C-83A1-F6EECF244321}">
                <p14:modId xmlns:p14="http://schemas.microsoft.com/office/powerpoint/2010/main" val="3123295754"/>
              </p:ext>
            </p:extLst>
          </p:nvPr>
        </p:nvGraphicFramePr>
        <p:xfrm>
          <a:off x="5923059" y="1666316"/>
          <a:ext cx="5651062" cy="46263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8676877"/>
      </p:ext>
    </p:extLst>
  </p:cSld>
  <p:clrMapOvr>
    <a:masterClrMapping/>
  </p:clrMapOvr>
  <mc:AlternateContent xmlns:mc="http://schemas.openxmlformats.org/markup-compatibility/2006" xmlns:p14="http://schemas.microsoft.com/office/powerpoint/2010/main">
    <mc:Choice Requires="p14">
      <p:transition p14:dur="10" advTm="133445"/>
    </mc:Choice>
    <mc:Fallback xmlns="">
      <p:transition advTm="1334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AFB8113-2C1C-ED4B-7166-642318D96C6A}"/>
              </a:ext>
            </a:extLst>
          </p:cNvPr>
          <p:cNvSpPr txBox="1">
            <a:spLocks noChangeArrowheads="1"/>
          </p:cNvSpPr>
          <p:nvPr/>
        </p:nvSpPr>
        <p:spPr>
          <a:xfrm>
            <a:off x="1644536" y="1855922"/>
            <a:ext cx="9653161" cy="10750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089025" lvl="1" indent="-517525" algn="l">
              <a:spcBef>
                <a:spcPct val="50000"/>
              </a:spcBef>
              <a:buClr>
                <a:schemeClr val="tx1"/>
              </a:buClr>
              <a:buFont typeface="Wingdings" panose="05000000000000000000" pitchFamily="2" charset="2"/>
              <a:buNone/>
              <a:tabLst>
                <a:tab pos="1030288" algn="l"/>
              </a:tabLst>
            </a:pPr>
            <a:r>
              <a:rPr lang="ar-EG" altLang="en-US" sz="3200" b="1" dirty="0"/>
              <a:t>إدارة التغيير هي تخصص تنظيمي أو إداري يركز على:</a:t>
            </a:r>
            <a:endParaRPr lang="en-US" altLang="en-US" sz="3200" b="1" dirty="0"/>
          </a:p>
        </p:txBody>
      </p:sp>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1974056" y="477315"/>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altLang="en-US" sz="4400" b="1" dirty="0">
                <a:solidFill>
                  <a:srgbClr val="C00000"/>
                </a:solidFill>
              </a:rPr>
              <a:t>إدارة التغيير</a:t>
            </a:r>
            <a:endParaRPr lang="en-US" altLang="en-US" sz="4400" b="1" dirty="0">
              <a:solidFill>
                <a:srgbClr val="C00000"/>
              </a:solidFill>
            </a:endParaRPr>
          </a:p>
        </p:txBody>
      </p:sp>
      <p:graphicFrame>
        <p:nvGraphicFramePr>
          <p:cNvPr id="9" name="Diagram 8">
            <a:extLst>
              <a:ext uri="{FF2B5EF4-FFF2-40B4-BE49-F238E27FC236}">
                <a16:creationId xmlns:a16="http://schemas.microsoft.com/office/drawing/2014/main" id="{2E302C13-3734-D1CA-F8B9-9C9AE658B479}"/>
              </a:ext>
            </a:extLst>
          </p:cNvPr>
          <p:cNvGraphicFramePr/>
          <p:nvPr>
            <p:extLst>
              <p:ext uri="{D42A27DB-BD31-4B8C-83A1-F6EECF244321}">
                <p14:modId xmlns:p14="http://schemas.microsoft.com/office/powerpoint/2010/main" val="1764364463"/>
              </p:ext>
            </p:extLst>
          </p:nvPr>
        </p:nvGraphicFramePr>
        <p:xfrm>
          <a:off x="783814" y="1618765"/>
          <a:ext cx="99483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4442855"/>
      </p:ext>
    </p:extLst>
  </p:cSld>
  <p:clrMapOvr>
    <a:masterClrMapping/>
  </p:clrMapOvr>
  <mc:AlternateContent xmlns:mc="http://schemas.openxmlformats.org/markup-compatibility/2006" xmlns:p14="http://schemas.microsoft.com/office/powerpoint/2010/main">
    <mc:Choice Requires="p14">
      <p:transition p14:dur="10" advTm="52670"/>
    </mc:Choice>
    <mc:Fallback xmlns="">
      <p:transition advTm="526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solidFill>
                  <a:srgbClr val="C00000"/>
                </a:solidFill>
              </a:rPr>
              <a:t>تعريف إدارة التغيير</a:t>
            </a:r>
            <a:endParaRPr lang="ar-SA" dirty="0">
              <a:solidFill>
                <a:srgbClr val="C00000"/>
              </a:solidFill>
            </a:endParaRPr>
          </a:p>
        </p:txBody>
      </p:sp>
      <p:sp>
        <p:nvSpPr>
          <p:cNvPr id="6" name="Rectangle 5">
            <a:extLst>
              <a:ext uri="{FF2B5EF4-FFF2-40B4-BE49-F238E27FC236}">
                <a16:creationId xmlns:a16="http://schemas.microsoft.com/office/drawing/2014/main" id="{4925A832-D2E2-368F-C20A-F39C60A33A04}"/>
              </a:ext>
            </a:extLst>
          </p:cNvPr>
          <p:cNvSpPr/>
          <p:nvPr/>
        </p:nvSpPr>
        <p:spPr>
          <a:xfrm>
            <a:off x="848890" y="2261901"/>
            <a:ext cx="9523141" cy="2308324"/>
          </a:xfrm>
          <a:prstGeom prst="rect">
            <a:avLst/>
          </a:prstGeom>
          <a:ln>
            <a:noFill/>
          </a:ln>
        </p:spPr>
        <p:txBody>
          <a:bodyPr wrap="square">
            <a:spAutoFit/>
          </a:bodyPr>
          <a:lstStyle/>
          <a:p>
            <a:pPr algn="ctr"/>
            <a:r>
              <a:rPr lang="ar-EG" sz="3600" b="1" dirty="0">
                <a:solidFill>
                  <a:srgbClr val="181818"/>
                </a:solidFill>
                <a:latin typeface="Trade Gothic W01 Roman"/>
              </a:rPr>
              <a:t>الإجراءات التي تقوم بها شركة أو عمل تجاري بتغيير مكون رئيسي من مكوناتها التنظيمية، مثل ثقافتها، أو التقنيات الأساسية أو البنية الأساسية التي تستخدمها للعمل، أو عملياتها الداخلية.</a:t>
            </a:r>
            <a:endParaRPr lang="en-US" sz="3600" b="1" dirty="0">
              <a:solidFill>
                <a:srgbClr val="181818"/>
              </a:solidFill>
              <a:latin typeface="Trade Gothic W01 Roman"/>
            </a:endParaRPr>
          </a:p>
        </p:txBody>
      </p:sp>
    </p:spTree>
    <p:extLst>
      <p:ext uri="{BB962C8B-B14F-4D97-AF65-F5344CB8AC3E}">
        <p14:creationId xmlns:p14="http://schemas.microsoft.com/office/powerpoint/2010/main" val="3980785941"/>
      </p:ext>
    </p:extLst>
  </p:cSld>
  <p:clrMapOvr>
    <a:masterClrMapping/>
  </p:clrMapOvr>
  <mc:AlternateContent xmlns:mc="http://schemas.openxmlformats.org/markup-compatibility/2006" xmlns:p14="http://schemas.microsoft.com/office/powerpoint/2010/main">
    <mc:Choice Requires="p14">
      <p:transition p14:dur="10" advTm="70966"/>
    </mc:Choice>
    <mc:Fallback xmlns="">
      <p:transition advTm="709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solidFill>
                  <a:srgbClr val="C00000"/>
                </a:solidFill>
              </a:rPr>
              <a:t>تعريف إدارة التغيير</a:t>
            </a:r>
            <a:endParaRPr lang="ar-SA" dirty="0">
              <a:solidFill>
                <a:srgbClr val="C00000"/>
              </a:solidFill>
            </a:endParaRPr>
          </a:p>
        </p:txBody>
      </p:sp>
      <p:sp>
        <p:nvSpPr>
          <p:cNvPr id="6" name="Rectangle 5">
            <a:extLst>
              <a:ext uri="{FF2B5EF4-FFF2-40B4-BE49-F238E27FC236}">
                <a16:creationId xmlns:a16="http://schemas.microsoft.com/office/drawing/2014/main" id="{4925A832-D2E2-368F-C20A-F39C60A33A04}"/>
              </a:ext>
            </a:extLst>
          </p:cNvPr>
          <p:cNvSpPr/>
          <p:nvPr/>
        </p:nvSpPr>
        <p:spPr>
          <a:xfrm>
            <a:off x="1308279" y="2355976"/>
            <a:ext cx="9523141" cy="2246769"/>
          </a:xfrm>
          <a:prstGeom prst="rect">
            <a:avLst/>
          </a:prstGeom>
          <a:ln>
            <a:noFill/>
          </a:ln>
        </p:spPr>
        <p:txBody>
          <a:bodyPr wrap="square">
            <a:spAutoFit/>
          </a:bodyPr>
          <a:lstStyle/>
          <a:p>
            <a:pPr marL="0" indent="0" algn="ctr">
              <a:buNone/>
            </a:pPr>
            <a:r>
              <a:rPr lang="ar-EG" sz="2800" dirty="0"/>
              <a:t>إدارة التغيير هي العملية والأدوات والتقنيات اللازمة لإدارة الجانب البشري من التغيير لتحقيق النتيجة التجارية المطلوبة.</a:t>
            </a:r>
          </a:p>
          <a:p>
            <a:pPr marL="0" indent="0" algn="ctr">
              <a:buNone/>
            </a:pPr>
            <a:endParaRPr lang="ar-EG" sz="2800" dirty="0"/>
          </a:p>
          <a:p>
            <a:pPr marL="0" indent="0" algn="ctr">
              <a:buNone/>
            </a:pPr>
            <a:r>
              <a:rPr lang="ar-EG" sz="2800" dirty="0"/>
              <a:t>تتضمن إدارة التغيير الأدوات التنظيمية التي يمكن استخدامها لمساعدة الأفراد على إجراء انتقالات شخصية ناجحة تؤدي إلى تبني التغيير وتحقيقه.</a:t>
            </a:r>
            <a:endParaRPr lang="en-US" sz="2800" dirty="0"/>
          </a:p>
        </p:txBody>
      </p:sp>
    </p:spTree>
    <p:extLst>
      <p:ext uri="{BB962C8B-B14F-4D97-AF65-F5344CB8AC3E}">
        <p14:creationId xmlns:p14="http://schemas.microsoft.com/office/powerpoint/2010/main" val="3743350869"/>
      </p:ext>
    </p:extLst>
  </p:cSld>
  <p:clrMapOvr>
    <a:masterClrMapping/>
  </p:clrMapOvr>
  <mc:AlternateContent xmlns:mc="http://schemas.openxmlformats.org/markup-compatibility/2006" xmlns:p14="http://schemas.microsoft.com/office/powerpoint/2010/main">
    <mc:Choice Requires="p14">
      <p:transition p14:dur="10" advTm="55931"/>
    </mc:Choice>
    <mc:Fallback xmlns="">
      <p:transition advTm="5593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346765" y="605267"/>
            <a:ext cx="7117392"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2800" b="1" dirty="0">
                <a:solidFill>
                  <a:srgbClr val="FF0000"/>
                </a:solidFill>
                <a:latin typeface="+mn-lt"/>
              </a:rPr>
              <a:t>يمكن تقسيم إدارة التغيير إلى ثلاثة مستويات:</a:t>
            </a:r>
            <a:endParaRPr lang="en-US" altLang="en-US" sz="2800" b="1" dirty="0">
              <a:solidFill>
                <a:srgbClr val="FF0000"/>
              </a:solidFill>
              <a:latin typeface="+mn-lt"/>
            </a:endParaRPr>
          </a:p>
        </p:txBody>
      </p:sp>
      <p:graphicFrame>
        <p:nvGraphicFramePr>
          <p:cNvPr id="11" name="Diagram 10">
            <a:extLst>
              <a:ext uri="{FF2B5EF4-FFF2-40B4-BE49-F238E27FC236}">
                <a16:creationId xmlns:a16="http://schemas.microsoft.com/office/drawing/2014/main" id="{A2A2BE10-17E1-50FE-3594-3E1848DDB214}"/>
              </a:ext>
            </a:extLst>
          </p:cNvPr>
          <p:cNvGraphicFramePr/>
          <p:nvPr>
            <p:extLst>
              <p:ext uri="{D42A27DB-BD31-4B8C-83A1-F6EECF244321}">
                <p14:modId xmlns:p14="http://schemas.microsoft.com/office/powerpoint/2010/main" val="1866259211"/>
              </p:ext>
            </p:extLst>
          </p:nvPr>
        </p:nvGraphicFramePr>
        <p:xfrm>
          <a:off x="758047" y="1917510"/>
          <a:ext cx="10073373" cy="3868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6732864"/>
      </p:ext>
    </p:extLst>
  </p:cSld>
  <p:clrMapOvr>
    <a:masterClrMapping/>
  </p:clrMapOvr>
  <mc:AlternateContent xmlns:mc="http://schemas.openxmlformats.org/markup-compatibility/2006" xmlns:p14="http://schemas.microsoft.com/office/powerpoint/2010/main">
    <mc:Choice Requires="p14">
      <p:transition p14:dur="10" advTm="129675"/>
    </mc:Choice>
    <mc:Fallback xmlns="">
      <p:transition advTm="1296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94820" y="419553"/>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sz="4000" dirty="0"/>
              <a:t>لماذا تعتبر إدارة التغيير مهمة؟</a:t>
            </a:r>
            <a:endParaRPr lang="en-US" sz="4000" dirty="0"/>
          </a:p>
        </p:txBody>
      </p:sp>
      <p:sp>
        <p:nvSpPr>
          <p:cNvPr id="6" name="Rectangle 5">
            <a:extLst>
              <a:ext uri="{FF2B5EF4-FFF2-40B4-BE49-F238E27FC236}">
                <a16:creationId xmlns:a16="http://schemas.microsoft.com/office/drawing/2014/main" id="{4925A832-D2E2-368F-C20A-F39C60A33A04}"/>
              </a:ext>
            </a:extLst>
          </p:cNvPr>
          <p:cNvSpPr/>
          <p:nvPr/>
        </p:nvSpPr>
        <p:spPr>
          <a:xfrm>
            <a:off x="620111" y="2355976"/>
            <a:ext cx="10499834" cy="2554545"/>
          </a:xfrm>
          <a:prstGeom prst="rect">
            <a:avLst/>
          </a:prstGeom>
          <a:ln>
            <a:noFill/>
          </a:ln>
        </p:spPr>
        <p:txBody>
          <a:bodyPr wrap="square">
            <a:spAutoFit/>
          </a:bodyPr>
          <a:lstStyle/>
          <a:p>
            <a:pPr marL="0" indent="0" algn="ctr">
              <a:buNone/>
            </a:pPr>
            <a:r>
              <a:rPr lang="ar-EG" sz="3200" b="1" dirty="0">
                <a:solidFill>
                  <a:srgbClr val="FF0000"/>
                </a:solidFill>
              </a:rPr>
              <a:t>إدارة التغيير بسلاسة قدر الإمكان</a:t>
            </a:r>
          </a:p>
          <a:p>
            <a:pPr marL="0" indent="0" algn="ctr">
              <a:buNone/>
            </a:pPr>
            <a:endParaRPr lang="ar-EG" sz="3200" b="1" dirty="0">
              <a:solidFill>
                <a:srgbClr val="FF0000"/>
              </a:solidFill>
            </a:endParaRPr>
          </a:p>
          <a:p>
            <a:pPr marL="0" indent="0" algn="ctr">
              <a:buNone/>
            </a:pPr>
            <a:r>
              <a:rPr lang="ar-EG" sz="3200" b="1" dirty="0"/>
              <a:t>توفر إدارة التغيير نهجًا منظمًا لإدارة تعقيدات التغيير. ونتيجة لذلك، فهي تقلل من الاضطرابات التي قد تطرأ على سير عملك وتساعدك على تنفيذ التغيير بأكبر قدر ممكن من الكفاءة.</a:t>
            </a:r>
            <a:endParaRPr lang="en-US" sz="2800" dirty="0"/>
          </a:p>
        </p:txBody>
      </p:sp>
    </p:spTree>
    <p:extLst>
      <p:ext uri="{BB962C8B-B14F-4D97-AF65-F5344CB8AC3E}">
        <p14:creationId xmlns:p14="http://schemas.microsoft.com/office/powerpoint/2010/main" val="1674694387"/>
      </p:ext>
    </p:extLst>
  </p:cSld>
  <p:clrMapOvr>
    <a:masterClrMapping/>
  </p:clrMapOvr>
  <mc:AlternateContent xmlns:mc="http://schemas.openxmlformats.org/markup-compatibility/2006" xmlns:p14="http://schemas.microsoft.com/office/powerpoint/2010/main">
    <mc:Choice Requires="p14">
      <p:transition p14:dur="10" advTm="110871"/>
    </mc:Choice>
    <mc:Fallback xmlns="">
      <p:transition advTm="1108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551280"/>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sz="4000" dirty="0"/>
              <a:t>لماذا تعتبر إدارة التغيير مهمة؟</a:t>
            </a:r>
            <a:endParaRPr lang="en-US" sz="4000" dirty="0"/>
          </a:p>
        </p:txBody>
      </p:sp>
      <p:sp>
        <p:nvSpPr>
          <p:cNvPr id="6" name="Rectangle 5">
            <a:extLst>
              <a:ext uri="{FF2B5EF4-FFF2-40B4-BE49-F238E27FC236}">
                <a16:creationId xmlns:a16="http://schemas.microsoft.com/office/drawing/2014/main" id="{4925A832-D2E2-368F-C20A-F39C60A33A04}"/>
              </a:ext>
            </a:extLst>
          </p:cNvPr>
          <p:cNvSpPr/>
          <p:nvPr/>
        </p:nvSpPr>
        <p:spPr>
          <a:xfrm>
            <a:off x="731727" y="2100723"/>
            <a:ext cx="10499834" cy="3231654"/>
          </a:xfrm>
          <a:prstGeom prst="rect">
            <a:avLst/>
          </a:prstGeom>
          <a:ln>
            <a:noFill/>
          </a:ln>
        </p:spPr>
        <p:txBody>
          <a:bodyPr wrap="square">
            <a:spAutoFit/>
          </a:bodyPr>
          <a:lstStyle/>
          <a:p>
            <a:pPr marL="0" indent="0" algn="ctr">
              <a:buNone/>
            </a:pPr>
            <a:r>
              <a:rPr lang="ar-EG" sz="3200" b="1" dirty="0">
                <a:solidFill>
                  <a:srgbClr val="FF0000"/>
                </a:solidFill>
              </a:rPr>
              <a:t>إشراك الناس</a:t>
            </a:r>
          </a:p>
          <a:p>
            <a:pPr marL="0" indent="0" algn="ctr">
              <a:buNone/>
            </a:pPr>
            <a:endParaRPr lang="ar-EG" sz="3200" b="1" dirty="0">
              <a:solidFill>
                <a:srgbClr val="FF0000"/>
              </a:solidFill>
            </a:endParaRPr>
          </a:p>
          <a:p>
            <a:pPr marL="0" indent="0" algn="ctr">
              <a:buNone/>
            </a:pPr>
            <a:r>
              <a:rPr lang="ar-EG" sz="2800" b="1" dirty="0"/>
              <a:t>إن كسب قلوب وعقول الناس أمر بالغ الأهمية في إدارة التغيير الفعّالة. ولا يمكن أن يحدث التغيير الحقيقي بدون ذلك، ولكن من طبيعة الإنسان مقاومة التغيير. ويتعين على الناس أن ينتقلوا من "أسمعك، لكنني لا أحبه" إلى تبني التغيير بحماس كما تفعل أنت. ومع وجود عملية إدارة التغيير، ستكون في وضع أفضل لإقناع أعضاء الفريق بأن التغيير الذي تقوم به فكرة جيدة وجعلهم يدعمونك بنسبة 100%.</a:t>
            </a:r>
            <a:endParaRPr lang="en-US" sz="2400" dirty="0"/>
          </a:p>
        </p:txBody>
      </p:sp>
    </p:spTree>
    <p:extLst>
      <p:ext uri="{BB962C8B-B14F-4D97-AF65-F5344CB8AC3E}">
        <p14:creationId xmlns:p14="http://schemas.microsoft.com/office/powerpoint/2010/main" val="3189442155"/>
      </p:ext>
    </p:extLst>
  </p:cSld>
  <p:clrMapOvr>
    <a:masterClrMapping/>
  </p:clrMapOvr>
  <mc:AlternateContent xmlns:mc="http://schemas.openxmlformats.org/markup-compatibility/2006" xmlns:p14="http://schemas.microsoft.com/office/powerpoint/2010/main">
    <mc:Choice Requires="p14">
      <p:transition p14:dur="10" advTm="143767"/>
    </mc:Choice>
    <mc:Fallback xmlns="">
      <p:transition advTm="1437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94820" y="575022"/>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sz="4000" dirty="0"/>
              <a:t>لماذا تعتبر إدارة التغيير مهمة؟</a:t>
            </a:r>
            <a:endParaRPr lang="en-US" sz="4000" dirty="0"/>
          </a:p>
        </p:txBody>
      </p:sp>
      <p:sp>
        <p:nvSpPr>
          <p:cNvPr id="6" name="Rectangle 5">
            <a:extLst>
              <a:ext uri="{FF2B5EF4-FFF2-40B4-BE49-F238E27FC236}">
                <a16:creationId xmlns:a16="http://schemas.microsoft.com/office/drawing/2014/main" id="{4925A832-D2E2-368F-C20A-F39C60A33A04}"/>
              </a:ext>
            </a:extLst>
          </p:cNvPr>
          <p:cNvSpPr/>
          <p:nvPr/>
        </p:nvSpPr>
        <p:spPr>
          <a:xfrm>
            <a:off x="593415" y="2258835"/>
            <a:ext cx="10499834" cy="2369880"/>
          </a:xfrm>
          <a:prstGeom prst="rect">
            <a:avLst/>
          </a:prstGeom>
          <a:ln>
            <a:noFill/>
          </a:ln>
        </p:spPr>
        <p:txBody>
          <a:bodyPr wrap="square">
            <a:spAutoFit/>
          </a:bodyPr>
          <a:lstStyle/>
          <a:p>
            <a:pPr marL="0" indent="0" algn="ctr">
              <a:buNone/>
            </a:pPr>
            <a:r>
              <a:rPr lang="ar-EG" sz="3200" b="1" dirty="0">
                <a:solidFill>
                  <a:srgbClr val="FF0000"/>
                </a:solidFill>
              </a:rPr>
              <a:t>التخفيف من المخاطر</a:t>
            </a:r>
          </a:p>
          <a:p>
            <a:pPr marL="0" indent="0" algn="ctr">
              <a:buNone/>
            </a:pPr>
            <a:endParaRPr lang="ar-EG" sz="3200" b="1" dirty="0">
              <a:solidFill>
                <a:srgbClr val="FF0000"/>
              </a:solidFill>
            </a:endParaRPr>
          </a:p>
          <a:p>
            <a:pPr marL="0" indent="0" algn="ctr">
              <a:buNone/>
            </a:pPr>
            <a:r>
              <a:rPr lang="ar-EG" sz="2800" b="1" dirty="0"/>
              <a:t>إن التغيير يحمل في طياته مخاطر. فقد يؤدي ذلك إلى تعطيل عملك أو انخفاض الإنتاجية أو تأثيرات سلبية على معنويات الموظفين. وتعمل إدارة التغيير على تحديد هذه المخاطر وتقييمها، مما يسمح لك بتطوير استراتيجيات للتخفيف منها ومعالجتها بشكل فعال.</a:t>
            </a:r>
            <a:endParaRPr lang="en-US" sz="2400" dirty="0"/>
          </a:p>
        </p:txBody>
      </p:sp>
    </p:spTree>
    <p:extLst>
      <p:ext uri="{BB962C8B-B14F-4D97-AF65-F5344CB8AC3E}">
        <p14:creationId xmlns:p14="http://schemas.microsoft.com/office/powerpoint/2010/main" val="1381741715"/>
      </p:ext>
    </p:extLst>
  </p:cSld>
  <p:clrMapOvr>
    <a:masterClrMapping/>
  </p:clrMapOvr>
  <mc:AlternateContent xmlns:mc="http://schemas.openxmlformats.org/markup-compatibility/2006" xmlns:p14="http://schemas.microsoft.com/office/powerpoint/2010/main">
    <mc:Choice Requires="p14">
      <p:transition p14:dur="10" advTm="110443"/>
    </mc:Choice>
    <mc:Fallback xmlns="">
      <p:transition advTm="1104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4019105" y="612786"/>
            <a:ext cx="3648454"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4000" b="1" dirty="0">
                <a:latin typeface="+mn-lt"/>
              </a:rPr>
              <a:t>فئات التغيير</a:t>
            </a:r>
            <a:endParaRPr lang="ar-SA" sz="4000" b="1" dirty="0">
              <a:latin typeface="+mn-lt"/>
            </a:endParaRPr>
          </a:p>
        </p:txBody>
      </p:sp>
      <p:sp>
        <p:nvSpPr>
          <p:cNvPr id="8" name="Rectangle 2">
            <a:extLst>
              <a:ext uri="{FF2B5EF4-FFF2-40B4-BE49-F238E27FC236}">
                <a16:creationId xmlns:a16="http://schemas.microsoft.com/office/drawing/2014/main" id="{038A5FD6-BC02-5798-5D0F-022570EF6554}"/>
              </a:ext>
            </a:extLst>
          </p:cNvPr>
          <p:cNvSpPr>
            <a:spLocks noChangeArrowheads="1"/>
          </p:cNvSpPr>
          <p:nvPr/>
        </p:nvSpPr>
        <p:spPr bwMode="auto">
          <a:xfrm>
            <a:off x="1981200" y="2785240"/>
            <a:ext cx="8229600" cy="3386959"/>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0" name="Rectangle 3">
            <a:extLst>
              <a:ext uri="{FF2B5EF4-FFF2-40B4-BE49-F238E27FC236}">
                <a16:creationId xmlns:a16="http://schemas.microsoft.com/office/drawing/2014/main" id="{5DF2DE34-2ABC-B860-FA9F-863197E2FA12}"/>
              </a:ext>
            </a:extLst>
          </p:cNvPr>
          <p:cNvSpPr>
            <a:spLocks noChangeArrowheads="1"/>
          </p:cNvSpPr>
          <p:nvPr/>
        </p:nvSpPr>
        <p:spPr bwMode="auto">
          <a:xfrm>
            <a:off x="1981200" y="1731369"/>
            <a:ext cx="8229600" cy="105387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ar-EG" altLang="ar-SA" sz="5400" dirty="0">
                <a:solidFill>
                  <a:srgbClr val="FFFFFF"/>
                </a:solidFill>
                <a:effectLst>
                  <a:outerShdw blurRad="38100" dist="38100" dir="2700000" algn="tl">
                    <a:srgbClr val="000000"/>
                  </a:outerShdw>
                </a:effectLst>
              </a:rPr>
              <a:t>فئات التغيير</a:t>
            </a:r>
            <a:endParaRPr lang="en-US" altLang="ar-SA" sz="5400" dirty="0">
              <a:solidFill>
                <a:srgbClr val="FFFFFF"/>
              </a:solidFill>
              <a:effectLst>
                <a:outerShdw blurRad="38100" dist="38100" dir="2700000" algn="tl">
                  <a:srgbClr val="000000"/>
                </a:outerShdw>
              </a:effectLst>
            </a:endParaRPr>
          </a:p>
        </p:txBody>
      </p:sp>
      <p:sp>
        <p:nvSpPr>
          <p:cNvPr id="13" name="Rectangle 4">
            <a:extLst>
              <a:ext uri="{FF2B5EF4-FFF2-40B4-BE49-F238E27FC236}">
                <a16:creationId xmlns:a16="http://schemas.microsoft.com/office/drawing/2014/main" id="{5C8C424E-CB76-AA47-4391-41A84CADE2D2}"/>
              </a:ext>
            </a:extLst>
          </p:cNvPr>
          <p:cNvSpPr>
            <a:spLocks noChangeArrowheads="1"/>
          </p:cNvSpPr>
          <p:nvPr/>
        </p:nvSpPr>
        <p:spPr bwMode="auto">
          <a:xfrm>
            <a:off x="67818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EG" altLang="ar-SA" sz="3200" b="1" dirty="0">
                <a:solidFill>
                  <a:srgbClr val="FFFFFF"/>
                </a:solidFill>
                <a:effectLst>
                  <a:outerShdw blurRad="38100" dist="38100" dir="2700000" algn="tl">
                    <a:srgbClr val="000000"/>
                  </a:outerShdw>
                </a:effectLst>
                <a:latin typeface="Arial" panose="020B0604020202020204" pitchFamily="34" charset="0"/>
              </a:rPr>
              <a:t>الهيكل</a:t>
            </a:r>
            <a:endParaRPr lang="en-US" altLang="ar-SA" sz="3200" b="1" dirty="0">
              <a:solidFill>
                <a:srgbClr val="FFFFFF"/>
              </a:solidFill>
              <a:effectLst>
                <a:outerShdw blurRad="38100" dist="38100" dir="2700000" algn="tl">
                  <a:srgbClr val="000000"/>
                </a:outerShdw>
              </a:effectLst>
              <a:latin typeface="Arial" panose="020B0604020202020204" pitchFamily="34" charset="0"/>
            </a:endParaRPr>
          </a:p>
        </p:txBody>
      </p:sp>
      <p:sp>
        <p:nvSpPr>
          <p:cNvPr id="14" name="Rectangle 5">
            <a:extLst>
              <a:ext uri="{FF2B5EF4-FFF2-40B4-BE49-F238E27FC236}">
                <a16:creationId xmlns:a16="http://schemas.microsoft.com/office/drawing/2014/main" id="{3A07BD67-16BE-2799-F1F4-ECBF99E9B56D}"/>
              </a:ext>
            </a:extLst>
          </p:cNvPr>
          <p:cNvSpPr>
            <a:spLocks noChangeArrowheads="1"/>
          </p:cNvSpPr>
          <p:nvPr/>
        </p:nvSpPr>
        <p:spPr bwMode="auto">
          <a:xfrm>
            <a:off x="24384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EG" altLang="ar-SA" sz="3200" b="1" dirty="0">
                <a:solidFill>
                  <a:srgbClr val="FFFFFF"/>
                </a:solidFill>
                <a:effectLst>
                  <a:outerShdw blurRad="38100" dist="38100" dir="2700000" algn="tl">
                    <a:srgbClr val="000000"/>
                  </a:outerShdw>
                </a:effectLst>
                <a:latin typeface="Arial" panose="020B0604020202020204" pitchFamily="34" charset="0"/>
              </a:rPr>
              <a:t>الأشخاص</a:t>
            </a:r>
            <a:endParaRPr lang="en-US" altLang="ar-SA" sz="3200" b="1" dirty="0">
              <a:solidFill>
                <a:srgbClr val="FFFFFF"/>
              </a:solidFill>
              <a:effectLst>
                <a:outerShdw blurRad="38100" dist="38100" dir="2700000" algn="tl">
                  <a:srgbClr val="000000"/>
                </a:outerShdw>
              </a:effectLst>
              <a:latin typeface="Arial" panose="020B0604020202020204" pitchFamily="34" charset="0"/>
            </a:endParaRPr>
          </a:p>
        </p:txBody>
      </p:sp>
      <p:sp>
        <p:nvSpPr>
          <p:cNvPr id="15" name="Rectangle 6">
            <a:extLst>
              <a:ext uri="{FF2B5EF4-FFF2-40B4-BE49-F238E27FC236}">
                <a16:creationId xmlns:a16="http://schemas.microsoft.com/office/drawing/2014/main" id="{C2344276-EC7A-EF68-237F-4FFBA1F3DF1B}"/>
              </a:ext>
            </a:extLst>
          </p:cNvPr>
          <p:cNvSpPr>
            <a:spLocks noChangeArrowheads="1"/>
          </p:cNvSpPr>
          <p:nvPr/>
        </p:nvSpPr>
        <p:spPr bwMode="auto">
          <a:xfrm>
            <a:off x="4572000" y="5587588"/>
            <a:ext cx="2971800" cy="50841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EG" altLang="ar-SA" sz="3200" b="1" dirty="0">
                <a:solidFill>
                  <a:srgbClr val="FFFFFF"/>
                </a:solidFill>
                <a:effectLst>
                  <a:outerShdw blurRad="38100" dist="38100" dir="2700000" algn="tl">
                    <a:srgbClr val="000000"/>
                  </a:outerShdw>
                </a:effectLst>
                <a:latin typeface="Arial" panose="020B0604020202020204" pitchFamily="34" charset="0"/>
              </a:rPr>
              <a:t>التكنولوجيا</a:t>
            </a:r>
            <a:endParaRPr lang="en-US" altLang="ar-SA" sz="3200" b="1" dirty="0">
              <a:solidFill>
                <a:srgbClr val="FFFFFF"/>
              </a:solidFill>
              <a:effectLst>
                <a:outerShdw blurRad="38100" dist="38100" dir="2700000" algn="tl">
                  <a:srgbClr val="000000"/>
                </a:outerShdw>
              </a:effectLst>
              <a:latin typeface="Arial" panose="020B0604020202020204" pitchFamily="34" charset="0"/>
            </a:endParaRPr>
          </a:p>
        </p:txBody>
      </p:sp>
      <p:cxnSp>
        <p:nvCxnSpPr>
          <p:cNvPr id="16" name="AutoShape 7">
            <a:extLst>
              <a:ext uri="{FF2B5EF4-FFF2-40B4-BE49-F238E27FC236}">
                <a16:creationId xmlns:a16="http://schemas.microsoft.com/office/drawing/2014/main" id="{D0A5FC2B-9B9B-E0A9-2A04-7CB7AA65D342}"/>
              </a:ext>
            </a:extLst>
          </p:cNvPr>
          <p:cNvCxnSpPr>
            <a:cxnSpLocks noChangeShapeType="1"/>
            <a:stCxn id="14" idx="2"/>
            <a:endCxn id="15" idx="1"/>
          </p:cNvCxnSpPr>
          <p:nvPr/>
        </p:nvCxnSpPr>
        <p:spPr bwMode="auto">
          <a:xfrm rot="16200000" flipH="1">
            <a:off x="3422753" y="4692546"/>
            <a:ext cx="1650795" cy="6477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8">
            <a:extLst>
              <a:ext uri="{FF2B5EF4-FFF2-40B4-BE49-F238E27FC236}">
                <a16:creationId xmlns:a16="http://schemas.microsoft.com/office/drawing/2014/main" id="{405F5FDB-CDF9-D102-EA6F-19023081423E}"/>
              </a:ext>
            </a:extLst>
          </p:cNvPr>
          <p:cNvCxnSpPr>
            <a:cxnSpLocks noChangeShapeType="1"/>
            <a:stCxn id="13" idx="2"/>
            <a:endCxn id="15" idx="3"/>
          </p:cNvCxnSpPr>
          <p:nvPr/>
        </p:nvCxnSpPr>
        <p:spPr bwMode="auto">
          <a:xfrm rot="5400000">
            <a:off x="7080353" y="4654446"/>
            <a:ext cx="1650795" cy="7239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9">
            <a:extLst>
              <a:ext uri="{FF2B5EF4-FFF2-40B4-BE49-F238E27FC236}">
                <a16:creationId xmlns:a16="http://schemas.microsoft.com/office/drawing/2014/main" id="{355D62FB-13A7-C0EA-76A4-4EF59821E394}"/>
              </a:ext>
            </a:extLst>
          </p:cNvPr>
          <p:cNvCxnSpPr>
            <a:cxnSpLocks noChangeShapeType="1"/>
            <a:stCxn id="14" idx="3"/>
            <a:endCxn id="10" idx="2"/>
          </p:cNvCxnSpPr>
          <p:nvPr/>
        </p:nvCxnSpPr>
        <p:spPr bwMode="auto">
          <a:xfrm flipV="1">
            <a:off x="5410200" y="2785240"/>
            <a:ext cx="685800" cy="999869"/>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
            <a:extLst>
              <a:ext uri="{FF2B5EF4-FFF2-40B4-BE49-F238E27FC236}">
                <a16:creationId xmlns:a16="http://schemas.microsoft.com/office/drawing/2014/main" id="{1A305E7E-16C8-C65B-BAF3-9217BE8ADDCB}"/>
              </a:ext>
            </a:extLst>
          </p:cNvPr>
          <p:cNvCxnSpPr>
            <a:cxnSpLocks noChangeShapeType="1"/>
            <a:stCxn id="13" idx="1"/>
          </p:cNvCxnSpPr>
          <p:nvPr/>
        </p:nvCxnSpPr>
        <p:spPr bwMode="auto">
          <a:xfrm rot="10800000">
            <a:off x="6096000" y="2606569"/>
            <a:ext cx="685800" cy="1178541"/>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736826446"/>
      </p:ext>
    </p:extLst>
  </p:cSld>
  <p:clrMapOvr>
    <a:masterClrMapping/>
  </p:clrMapOvr>
  <mc:AlternateContent xmlns:mc="http://schemas.openxmlformats.org/markup-compatibility/2006" xmlns:p14="http://schemas.microsoft.com/office/powerpoint/2010/main">
    <mc:Choice Requires="p14">
      <p:transition p14:dur="10" advTm="38673"/>
    </mc:Choice>
    <mc:Fallback xmlns="">
      <p:transition advTm="386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200" b="1" dirty="0">
                <a:solidFill>
                  <a:srgbClr val="C00000"/>
                </a:solidFill>
                <a:latin typeface="+mn-lt"/>
              </a:rPr>
              <a:t>فئات التغيير</a:t>
            </a:r>
            <a:endParaRPr lang="ar-SA" sz="3200" b="1" dirty="0">
              <a:solidFill>
                <a:srgbClr val="C00000"/>
              </a:solidFill>
              <a:latin typeface="+mn-lt"/>
            </a:endParaRPr>
          </a:p>
        </p:txBody>
      </p:sp>
      <p:grpSp>
        <p:nvGrpSpPr>
          <p:cNvPr id="2" name="Group 10">
            <a:extLst>
              <a:ext uri="{FF2B5EF4-FFF2-40B4-BE49-F238E27FC236}">
                <a16:creationId xmlns:a16="http://schemas.microsoft.com/office/drawing/2014/main" id="{7EC93860-BC02-BF06-C6E7-C85877462006}"/>
              </a:ext>
            </a:extLst>
          </p:cNvPr>
          <p:cNvGrpSpPr>
            <a:grpSpLocks/>
          </p:cNvGrpSpPr>
          <p:nvPr/>
        </p:nvGrpSpPr>
        <p:grpSpPr bwMode="auto">
          <a:xfrm>
            <a:off x="613317" y="2165131"/>
            <a:ext cx="10191317" cy="3993932"/>
            <a:chOff x="192" y="288"/>
            <a:chExt cx="5376" cy="3600"/>
          </a:xfrm>
          <a:solidFill>
            <a:schemeClr val="accent1">
              <a:lumMod val="20000"/>
              <a:lumOff val="80000"/>
            </a:schemeClr>
          </a:solidFill>
        </p:grpSpPr>
        <p:sp>
          <p:nvSpPr>
            <p:cNvPr id="3" name="Rectangle 3">
              <a:extLst>
                <a:ext uri="{FF2B5EF4-FFF2-40B4-BE49-F238E27FC236}">
                  <a16:creationId xmlns:a16="http://schemas.microsoft.com/office/drawing/2014/main" id="{7399CD5B-0F2A-5D6D-4A99-89653211EDD8}"/>
                </a:ext>
              </a:extLst>
            </p:cNvPr>
            <p:cNvSpPr>
              <a:spLocks noChangeArrowheads="1"/>
            </p:cNvSpPr>
            <p:nvPr/>
          </p:nvSpPr>
          <p:spPr bwMode="auto">
            <a:xfrm>
              <a:off x="192" y="288"/>
              <a:ext cx="5376" cy="12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ar-EG" altLang="ar-SA" dirty="0">
                  <a:solidFill>
                    <a:schemeClr val="tx1"/>
                  </a:solidFill>
                  <a:effectLst>
                    <a:outerShdw blurRad="38100" dist="38100" dir="2700000" algn="tl">
                      <a:srgbClr val="000000"/>
                    </a:outerShdw>
                  </a:effectLst>
                </a:rPr>
                <a:t>تقنيات إدارة التغيير</a:t>
              </a:r>
              <a:endParaRPr lang="en-US" altLang="ar-SA" dirty="0">
                <a:solidFill>
                  <a:schemeClr val="tx1"/>
                </a:solidFill>
              </a:endParaRPr>
            </a:p>
          </p:txBody>
        </p:sp>
        <p:sp>
          <p:nvSpPr>
            <p:cNvPr id="9" name="Rectangle 4">
              <a:extLst>
                <a:ext uri="{FF2B5EF4-FFF2-40B4-BE49-F238E27FC236}">
                  <a16:creationId xmlns:a16="http://schemas.microsoft.com/office/drawing/2014/main" id="{710CC297-B6D1-860D-0B44-EEE75203FA78}"/>
                </a:ext>
              </a:extLst>
            </p:cNvPr>
            <p:cNvSpPr>
              <a:spLocks noChangeArrowheads="1"/>
            </p:cNvSpPr>
            <p:nvPr/>
          </p:nvSpPr>
          <p:spPr bwMode="auto">
            <a:xfrm>
              <a:off x="192"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1">
                <a:lnSpc>
                  <a:spcPct val="140000"/>
                </a:lnSpc>
              </a:pPr>
              <a:endParaRPr lang="ar-EG" altLang="ar-SA" sz="3200" b="1" dirty="0">
                <a:effectLst>
                  <a:outerShdw blurRad="38100" dist="38100" dir="2700000" algn="tl">
                    <a:srgbClr val="000000"/>
                  </a:outerShdw>
                </a:effectLst>
                <a:latin typeface="Arial Narrow" panose="020B0606020202030204" pitchFamily="34" charset="0"/>
              </a:endParaRPr>
            </a:p>
            <a:p>
              <a:pPr algn="ctr" rtl="1">
                <a:lnSpc>
                  <a:spcPct val="140000"/>
                </a:lnSpc>
              </a:pPr>
              <a:r>
                <a:rPr lang="ar-EG" altLang="ar-SA" sz="3200" b="1" dirty="0">
                  <a:effectLst>
                    <a:outerShdw blurRad="38100" dist="38100" dir="2700000" algn="tl">
                      <a:srgbClr val="000000"/>
                    </a:outerShdw>
                  </a:effectLst>
                  <a:latin typeface="Arial Narrow" panose="020B0606020202030204" pitchFamily="34" charset="0"/>
                </a:rPr>
                <a:t>سلطة</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التنسيق</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المركزية</a:t>
              </a:r>
              <a:endParaRPr lang="en-US" altLang="ar-SA" dirty="0">
                <a:effectLst>
                  <a:outerShdw blurRad="38100" dist="38100" dir="2700000" algn="tl">
                    <a:srgbClr val="FFFFFF"/>
                  </a:outerShdw>
                </a:effectLst>
              </a:endParaRPr>
            </a:p>
          </p:txBody>
        </p:sp>
        <p:sp>
          <p:nvSpPr>
            <p:cNvPr id="11" name="Rectangle 5">
              <a:extLst>
                <a:ext uri="{FF2B5EF4-FFF2-40B4-BE49-F238E27FC236}">
                  <a16:creationId xmlns:a16="http://schemas.microsoft.com/office/drawing/2014/main" id="{A9E67E8A-8218-BFA2-2AB3-CDD0EC28ABF7}"/>
                </a:ext>
              </a:extLst>
            </p:cNvPr>
            <p:cNvSpPr>
              <a:spLocks noChangeArrowheads="1"/>
            </p:cNvSpPr>
            <p:nvPr/>
          </p:nvSpPr>
          <p:spPr bwMode="auto">
            <a:xfrm>
              <a:off x="3829"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endParaRPr lang="ar-EG" altLang="ar-SA" sz="3200" b="1" dirty="0">
                <a:effectLst>
                  <a:outerShdw blurRad="38100" dist="38100" dir="2700000" algn="tl">
                    <a:srgbClr val="000000"/>
                  </a:outerShdw>
                </a:effectLst>
                <a:latin typeface="Arial Narrow" panose="020B0606020202030204" pitchFamily="34" charset="0"/>
              </a:endParaRP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المواقف</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التوقعات</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السلوك</a:t>
              </a:r>
              <a:endParaRPr lang="en-US" altLang="ar-SA" dirty="0">
                <a:effectLst>
                  <a:outerShdw blurRad="38100" dist="38100" dir="2700000" algn="tl">
                    <a:srgbClr val="FFFFFF"/>
                  </a:outerShdw>
                </a:effectLst>
              </a:endParaRPr>
            </a:p>
          </p:txBody>
        </p:sp>
        <p:sp>
          <p:nvSpPr>
            <p:cNvPr id="12" name="Rectangle 6">
              <a:extLst>
                <a:ext uri="{FF2B5EF4-FFF2-40B4-BE49-F238E27FC236}">
                  <a16:creationId xmlns:a16="http://schemas.microsoft.com/office/drawing/2014/main" id="{B5E70CFA-C769-3643-BA91-F4DAF6BF1931}"/>
                </a:ext>
              </a:extLst>
            </p:cNvPr>
            <p:cNvSpPr>
              <a:spLocks noChangeArrowheads="1"/>
            </p:cNvSpPr>
            <p:nvPr/>
          </p:nvSpPr>
          <p:spPr bwMode="auto">
            <a:xfrm>
              <a:off x="1931" y="1488"/>
              <a:ext cx="1898"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endParaRPr lang="ar-EG" altLang="ar-SA" sz="3200" b="1" dirty="0">
                <a:effectLst>
                  <a:outerShdw blurRad="38100" dist="38100" dir="2700000" algn="tl">
                    <a:srgbClr val="000000"/>
                  </a:outerShdw>
                </a:effectLst>
                <a:latin typeface="Arial Narrow" panose="020B0606020202030204" pitchFamily="34" charset="0"/>
              </a:endParaRP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العمليات</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الأساليب</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المعدات</a:t>
              </a:r>
              <a:endParaRPr lang="en-US" altLang="ar-SA" dirty="0">
                <a:effectLst>
                  <a:outerShdw blurRad="38100" dist="38100" dir="2700000" algn="tl">
                    <a:srgbClr val="FFFFFF"/>
                  </a:outerShdw>
                </a:effectLst>
              </a:endParaRPr>
            </a:p>
          </p:txBody>
        </p:sp>
        <p:sp>
          <p:nvSpPr>
            <p:cNvPr id="20" name="Text Box 7">
              <a:extLst>
                <a:ext uri="{FF2B5EF4-FFF2-40B4-BE49-F238E27FC236}">
                  <a16:creationId xmlns:a16="http://schemas.microsoft.com/office/drawing/2014/main" id="{6B104549-5951-FFA4-09AD-08FC844ED120}"/>
                </a:ext>
              </a:extLst>
            </p:cNvPr>
            <p:cNvSpPr txBox="1">
              <a:spLocks noChangeArrowheads="1"/>
            </p:cNvSpPr>
            <p:nvPr/>
          </p:nvSpPr>
          <p:spPr bwMode="auto">
            <a:xfrm>
              <a:off x="4198" y="1507"/>
              <a:ext cx="776"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ar-EG" altLang="ar-SA" sz="3200" b="1" u="sng" dirty="0">
                  <a:effectLst>
                    <a:outerShdw blurRad="38100" dist="38100" dir="2700000" algn="tl">
                      <a:srgbClr val="C0C0C0"/>
                    </a:outerShdw>
                  </a:effectLst>
                  <a:latin typeface="Arial" panose="020B0604020202020204" pitchFamily="34" charset="0"/>
                </a:rPr>
                <a:t>الأشخاص</a:t>
              </a:r>
              <a:endParaRPr lang="en-US" altLang="ar-SA" dirty="0">
                <a:effectLst>
                  <a:outerShdw blurRad="38100" dist="38100" dir="2700000" algn="tl">
                    <a:srgbClr val="C0C0C0"/>
                  </a:outerShdw>
                </a:effectLst>
              </a:endParaRPr>
            </a:p>
          </p:txBody>
        </p:sp>
        <p:sp>
          <p:nvSpPr>
            <p:cNvPr id="21" name="Text Box 8">
              <a:extLst>
                <a:ext uri="{FF2B5EF4-FFF2-40B4-BE49-F238E27FC236}">
                  <a16:creationId xmlns:a16="http://schemas.microsoft.com/office/drawing/2014/main" id="{5AD572B9-3560-5A91-46B4-F2791D3FF703}"/>
                </a:ext>
              </a:extLst>
            </p:cNvPr>
            <p:cNvSpPr txBox="1">
              <a:spLocks noChangeArrowheads="1"/>
            </p:cNvSpPr>
            <p:nvPr/>
          </p:nvSpPr>
          <p:spPr bwMode="auto">
            <a:xfrm>
              <a:off x="2412" y="1514"/>
              <a:ext cx="877"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r-EG" altLang="ar-SA" sz="3200" b="1" u="sng" dirty="0">
                  <a:effectLst>
                    <a:outerShdw blurRad="38100" dist="38100" dir="2700000" algn="tl">
                      <a:srgbClr val="C0C0C0"/>
                    </a:outerShdw>
                  </a:effectLst>
                  <a:latin typeface="Arial" panose="020B0604020202020204" pitchFamily="34" charset="0"/>
                </a:rPr>
                <a:t>التكنولوجيا</a:t>
              </a:r>
              <a:endParaRPr lang="en-US" altLang="ar-SA" dirty="0">
                <a:effectLst>
                  <a:outerShdw blurRad="38100" dist="38100" dir="2700000" algn="tl">
                    <a:srgbClr val="C0C0C0"/>
                  </a:outerShdw>
                </a:effectLst>
              </a:endParaRPr>
            </a:p>
          </p:txBody>
        </p:sp>
        <p:sp>
          <p:nvSpPr>
            <p:cNvPr id="22" name="Text Box 9">
              <a:extLst>
                <a:ext uri="{FF2B5EF4-FFF2-40B4-BE49-F238E27FC236}">
                  <a16:creationId xmlns:a16="http://schemas.microsoft.com/office/drawing/2014/main" id="{F5C8A5D8-16B1-193F-BDD9-F6B2409EBE44}"/>
                </a:ext>
              </a:extLst>
            </p:cNvPr>
            <p:cNvSpPr txBox="1">
              <a:spLocks noChangeArrowheads="1"/>
            </p:cNvSpPr>
            <p:nvPr/>
          </p:nvSpPr>
          <p:spPr bwMode="auto">
            <a:xfrm>
              <a:off x="753" y="1507"/>
              <a:ext cx="529"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ar-EG" altLang="ar-SA" sz="3200" b="1" u="sng" dirty="0">
                  <a:effectLst>
                    <a:outerShdw blurRad="38100" dist="38100" dir="2700000" algn="tl">
                      <a:srgbClr val="C0C0C0"/>
                    </a:outerShdw>
                  </a:effectLst>
                  <a:latin typeface="Arial" panose="020B0604020202020204" pitchFamily="34" charset="0"/>
                </a:rPr>
                <a:t>الهيكل</a:t>
              </a:r>
              <a:endParaRPr lang="en-US" altLang="ar-SA" dirty="0">
                <a:effectLst>
                  <a:outerShdw blurRad="38100" dist="38100" dir="2700000" algn="tl">
                    <a:srgbClr val="C0C0C0"/>
                  </a:outerShdw>
                </a:effectLst>
              </a:endParaRPr>
            </a:p>
          </p:txBody>
        </p:sp>
      </p:grpSp>
    </p:spTree>
    <p:extLst>
      <p:ext uri="{BB962C8B-B14F-4D97-AF65-F5344CB8AC3E}">
        <p14:creationId xmlns:p14="http://schemas.microsoft.com/office/powerpoint/2010/main" val="4045568607"/>
      </p:ext>
    </p:extLst>
  </p:cSld>
  <p:clrMapOvr>
    <a:masterClrMapping/>
  </p:clrMapOvr>
  <mc:AlternateContent xmlns:mc="http://schemas.openxmlformats.org/markup-compatibility/2006" xmlns:p14="http://schemas.microsoft.com/office/powerpoint/2010/main">
    <mc:Choice Requires="p14">
      <p:transition p14:dur="10" advTm="101450"/>
    </mc:Choice>
    <mc:Fallback xmlns="">
      <p:transition advTm="1014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73401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600" b="1" dirty="0">
                <a:latin typeface="+mn-lt"/>
              </a:rPr>
              <a:t>فئات التغيير</a:t>
            </a:r>
            <a:endParaRPr lang="ar-SA" sz="3600" b="1" dirty="0">
              <a:latin typeface="+mn-lt"/>
            </a:endParaRPr>
          </a:p>
        </p:txBody>
      </p:sp>
      <p:sp>
        <p:nvSpPr>
          <p:cNvPr id="12" name="Rectangle: Rounded Corners 11">
            <a:extLst>
              <a:ext uri="{FF2B5EF4-FFF2-40B4-BE49-F238E27FC236}">
                <a16:creationId xmlns:a16="http://schemas.microsoft.com/office/drawing/2014/main" id="{F82B2A9F-5DF6-B1BA-2226-FB99F76BEC85}"/>
              </a:ext>
            </a:extLst>
          </p:cNvPr>
          <p:cNvSpPr/>
          <p:nvPr/>
        </p:nvSpPr>
        <p:spPr>
          <a:xfrm>
            <a:off x="589372" y="1818715"/>
            <a:ext cx="10812720" cy="4530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11" name="Rectangle 10">
            <a:extLst>
              <a:ext uri="{FF2B5EF4-FFF2-40B4-BE49-F238E27FC236}">
                <a16:creationId xmlns:a16="http://schemas.microsoft.com/office/drawing/2014/main" id="{3E3671B1-38E4-4400-1D28-5A4D08EBA22A}"/>
              </a:ext>
            </a:extLst>
          </p:cNvPr>
          <p:cNvSpPr/>
          <p:nvPr/>
        </p:nvSpPr>
        <p:spPr>
          <a:xfrm>
            <a:off x="391940" y="10273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 name="Picture 4">
            <a:extLst>
              <a:ext uri="{FF2B5EF4-FFF2-40B4-BE49-F238E27FC236}">
                <a16:creationId xmlns:a16="http://schemas.microsoft.com/office/drawing/2014/main" id="{A357B1AC-2289-DED1-54DE-37256EAC15C0}"/>
              </a:ext>
            </a:extLst>
          </p:cNvPr>
          <p:cNvPicPr>
            <a:picLocks noChangeAspect="1"/>
          </p:cNvPicPr>
          <p:nvPr/>
        </p:nvPicPr>
        <p:blipFill>
          <a:blip r:embed="rId3"/>
          <a:srcRect l="7190" t="31155" r="8416" b="10499"/>
          <a:stretch/>
        </p:blipFill>
        <p:spPr>
          <a:xfrm>
            <a:off x="956441" y="1975945"/>
            <a:ext cx="10152993" cy="4256689"/>
          </a:xfrm>
          <a:prstGeom prst="rect">
            <a:avLst/>
          </a:prstGeom>
        </p:spPr>
      </p:pic>
    </p:spTree>
    <p:extLst>
      <p:ext uri="{BB962C8B-B14F-4D97-AF65-F5344CB8AC3E}">
        <p14:creationId xmlns:p14="http://schemas.microsoft.com/office/powerpoint/2010/main" val="1116796754"/>
      </p:ext>
    </p:extLst>
  </p:cSld>
  <p:clrMapOvr>
    <a:masterClrMapping/>
  </p:clrMapOvr>
  <mc:AlternateContent xmlns:mc="http://schemas.openxmlformats.org/markup-compatibility/2006" xmlns:p14="http://schemas.microsoft.com/office/powerpoint/2010/main">
    <mc:Choice Requires="p14">
      <p:transition p14:dur="10" advTm="64372"/>
    </mc:Choice>
    <mc:Fallback xmlns="">
      <p:transition advTm="64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732429" y="763833"/>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pic>
        <p:nvPicPr>
          <p:cNvPr id="3074" name="Picture 2" descr="Visual of Kotter’s 8-Step Theory">
            <a:extLst>
              <a:ext uri="{FF2B5EF4-FFF2-40B4-BE49-F238E27FC236}">
                <a16:creationId xmlns:a16="http://schemas.microsoft.com/office/drawing/2014/main" id="{4991FF13-2568-BC9F-E786-049215BEF0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234" y="1772976"/>
            <a:ext cx="4115754" cy="403924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FD04EA3-EFE1-D9A4-6C19-C7B17B067389}"/>
              </a:ext>
            </a:extLst>
          </p:cNvPr>
          <p:cNvSpPr txBox="1"/>
          <p:nvPr/>
        </p:nvSpPr>
        <p:spPr>
          <a:xfrm>
            <a:off x="2726322" y="2145241"/>
            <a:ext cx="3736356" cy="461665"/>
          </a:xfrm>
          <a:prstGeom prst="rect">
            <a:avLst/>
          </a:prstGeom>
          <a:noFill/>
        </p:spPr>
        <p:txBody>
          <a:bodyPr wrap="square">
            <a:spAutoFit/>
          </a:bodyPr>
          <a:lstStyle/>
          <a:p>
            <a:pPr algn="ctr"/>
            <a:r>
              <a:rPr lang="ar-EG" sz="2400" b="1" i="0" u="none" strike="noStrike" dirty="0">
                <a:solidFill>
                  <a:srgbClr val="FF0000"/>
                </a:solidFill>
                <a:effectLst/>
                <a:highlight>
                  <a:srgbClr val="FFFFFF"/>
                </a:highlight>
                <a:latin typeface="Albert Sans"/>
              </a:rPr>
              <a:t>نظرية كوتر المكونة من 8 خطوات</a:t>
            </a:r>
            <a:endParaRPr lang="en-US" sz="2400" b="1" i="0" u="none" strike="noStrike" dirty="0">
              <a:solidFill>
                <a:srgbClr val="FF0000"/>
              </a:solidFill>
              <a:effectLst/>
              <a:highlight>
                <a:srgbClr val="FFFFFF"/>
              </a:highlight>
              <a:latin typeface="Albert Sans"/>
            </a:endParaRPr>
          </a:p>
        </p:txBody>
      </p:sp>
      <p:sp>
        <p:nvSpPr>
          <p:cNvPr id="11" name="TextBox 10">
            <a:extLst>
              <a:ext uri="{FF2B5EF4-FFF2-40B4-BE49-F238E27FC236}">
                <a16:creationId xmlns:a16="http://schemas.microsoft.com/office/drawing/2014/main" id="{1946D3DB-9D76-C2D3-0C43-C5FD8FF08AC7}"/>
              </a:ext>
            </a:extLst>
          </p:cNvPr>
          <p:cNvSpPr txBox="1"/>
          <p:nvPr/>
        </p:nvSpPr>
        <p:spPr>
          <a:xfrm>
            <a:off x="663816" y="3073233"/>
            <a:ext cx="5684431" cy="2308324"/>
          </a:xfrm>
          <a:prstGeom prst="rect">
            <a:avLst/>
          </a:prstGeom>
          <a:noFill/>
        </p:spPr>
        <p:txBody>
          <a:bodyPr wrap="square">
            <a:spAutoFit/>
          </a:bodyPr>
          <a:lstStyle/>
          <a:p>
            <a:pPr algn="just" rtl="1"/>
            <a:r>
              <a:rPr lang="ar-EG" sz="2400" dirty="0"/>
              <a:t>هو إطار عمل تم تطويره من قبل الدكتور جون كوتر من كلية هارفارد للأعمال، وهو خبير في القيادة وإدارة التغيير.</a:t>
            </a:r>
          </a:p>
          <a:p>
            <a:pPr algn="just" rtl="1"/>
            <a:endParaRPr lang="ar-EG" sz="2400" dirty="0"/>
          </a:p>
          <a:p>
            <a:pPr algn="just" rtl="1"/>
            <a:r>
              <a:rPr lang="ar-EG" sz="2400" dirty="0"/>
              <a:t>ويركز على أهمية إشراك الموظفين وأصحاب المصلحة في جميع مراحل عملية إدارة التغيير التنظيمي.</a:t>
            </a:r>
            <a:endParaRPr lang="en-US" sz="2400" dirty="0"/>
          </a:p>
        </p:txBody>
      </p:sp>
    </p:spTree>
    <p:extLst>
      <p:ext uri="{BB962C8B-B14F-4D97-AF65-F5344CB8AC3E}">
        <p14:creationId xmlns:p14="http://schemas.microsoft.com/office/powerpoint/2010/main" val="34910025"/>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825344" y="695802"/>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sp>
        <p:nvSpPr>
          <p:cNvPr id="9" name="TextBox 8">
            <a:extLst>
              <a:ext uri="{FF2B5EF4-FFF2-40B4-BE49-F238E27FC236}">
                <a16:creationId xmlns:a16="http://schemas.microsoft.com/office/drawing/2014/main" id="{7FD04EA3-EFE1-D9A4-6C19-C7B17B067389}"/>
              </a:ext>
            </a:extLst>
          </p:cNvPr>
          <p:cNvSpPr txBox="1"/>
          <p:nvPr/>
        </p:nvSpPr>
        <p:spPr>
          <a:xfrm>
            <a:off x="2939710" y="2024826"/>
            <a:ext cx="3270496" cy="461665"/>
          </a:xfrm>
          <a:prstGeom prst="rect">
            <a:avLst/>
          </a:prstGeom>
          <a:noFill/>
        </p:spPr>
        <p:txBody>
          <a:bodyPr wrap="square">
            <a:spAutoFit/>
          </a:bodyPr>
          <a:lstStyle/>
          <a:p>
            <a:pPr algn="r" rtl="1"/>
            <a:r>
              <a:rPr lang="ar-EG" sz="2400" b="1" dirty="0">
                <a:solidFill>
                  <a:srgbClr val="FF0000"/>
                </a:solidFill>
              </a:rPr>
              <a:t>نموذج 7-</a:t>
            </a:r>
            <a:r>
              <a:rPr lang="en-US" sz="2400" b="1" dirty="0">
                <a:solidFill>
                  <a:srgbClr val="FF0000"/>
                </a:solidFill>
              </a:rPr>
              <a:t>S </a:t>
            </a:r>
            <a:r>
              <a:rPr lang="ar-EG" sz="2400" b="1" dirty="0">
                <a:solidFill>
                  <a:srgbClr val="FF0000"/>
                </a:solidFill>
              </a:rPr>
              <a:t> لشركة ماكينزي</a:t>
            </a:r>
            <a:endParaRPr lang="en-US" sz="2400" b="1" dirty="0">
              <a:solidFill>
                <a:srgbClr val="FF0000"/>
              </a:solidFill>
            </a:endParaRPr>
          </a:p>
        </p:txBody>
      </p:sp>
      <p:pic>
        <p:nvPicPr>
          <p:cNvPr id="3076" name="Picture 4" descr="Visual of McKinsey’s 7-S Model">
            <a:extLst>
              <a:ext uri="{FF2B5EF4-FFF2-40B4-BE49-F238E27FC236}">
                <a16:creationId xmlns:a16="http://schemas.microsoft.com/office/drawing/2014/main" id="{F0DD60BD-36E5-9BD7-28EC-C6F63EA50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7945" y="1772976"/>
            <a:ext cx="4555120" cy="401822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BCBE60E-7EAC-8298-BEEF-C85A33E3EE40}"/>
              </a:ext>
            </a:extLst>
          </p:cNvPr>
          <p:cNvSpPr txBox="1"/>
          <p:nvPr/>
        </p:nvSpPr>
        <p:spPr>
          <a:xfrm>
            <a:off x="567558" y="2943687"/>
            <a:ext cx="5528441" cy="2308324"/>
          </a:xfrm>
          <a:prstGeom prst="rect">
            <a:avLst/>
          </a:prstGeom>
          <a:noFill/>
        </p:spPr>
        <p:txBody>
          <a:bodyPr wrap="square">
            <a:spAutoFit/>
          </a:bodyPr>
          <a:lstStyle/>
          <a:p>
            <a:pPr algn="just" rtl="1"/>
            <a:r>
              <a:rPr lang="ar-EG" sz="2400" dirty="0"/>
              <a:t>يُستخدم نموذج 7-</a:t>
            </a:r>
            <a:r>
              <a:rPr lang="en-US" sz="2400" dirty="0"/>
              <a:t>S </a:t>
            </a:r>
            <a:r>
              <a:rPr lang="ar-EG" sz="2400" dirty="0"/>
              <a:t>من شركة </a:t>
            </a:r>
            <a:r>
              <a:rPr lang="en-US" sz="2400" dirty="0"/>
              <a:t>McKinsey</a:t>
            </a:r>
            <a:r>
              <a:rPr lang="ar-EG" sz="2400" dirty="0"/>
              <a:t> لتقييم كيفية تفاعل الأجزاء المختلفة من الشركة وتأثيرها على بعضها البعض.</a:t>
            </a:r>
          </a:p>
          <a:p>
            <a:pPr algn="just" rtl="1"/>
            <a:endParaRPr lang="ar-EG" sz="2400" dirty="0"/>
          </a:p>
          <a:p>
            <a:pPr algn="just" rtl="1"/>
            <a:r>
              <a:rPr lang="ar-EG" sz="2400" dirty="0"/>
              <a:t>يساعدك تحليل هذه العناصر على معرفة التغيير الذي يجب أن يحدث وكيفية تنفيذه بشكل فعال.</a:t>
            </a:r>
            <a:endParaRPr lang="en-US" sz="2400" b="1" dirty="0"/>
          </a:p>
        </p:txBody>
      </p:sp>
    </p:spTree>
    <p:extLst>
      <p:ext uri="{BB962C8B-B14F-4D97-AF65-F5344CB8AC3E}">
        <p14:creationId xmlns:p14="http://schemas.microsoft.com/office/powerpoint/2010/main" val="2222613972"/>
      </p:ext>
    </p:extLst>
  </p:cSld>
  <p:clrMapOvr>
    <a:masterClrMapping/>
  </p:clrMapOvr>
  <mc:AlternateContent xmlns:mc="http://schemas.openxmlformats.org/markup-compatibility/2006" xmlns:p14="http://schemas.microsoft.com/office/powerpoint/2010/main">
    <mc:Choice Requires="p14">
      <p:transition p14:dur="10" advTm="82016"/>
    </mc:Choice>
    <mc:Fallback xmlns="">
      <p:transition advTm="8201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18126" y="724830"/>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4931130" cy="461665"/>
          </a:xfrm>
          <a:prstGeom prst="rect">
            <a:avLst/>
          </a:prstGeom>
          <a:noFill/>
        </p:spPr>
        <p:txBody>
          <a:bodyPr wrap="square">
            <a:spAutoFit/>
          </a:bodyPr>
          <a:lstStyle/>
          <a:p>
            <a:pPr algn="r" rtl="1"/>
            <a:r>
              <a:rPr lang="ar-EG" sz="2400" b="1" dirty="0">
                <a:solidFill>
                  <a:srgbClr val="FF0000"/>
                </a:solidFill>
              </a:rPr>
              <a:t>نموذج لوين للتغيير بثلاث مراحل</a:t>
            </a:r>
            <a:endParaRPr lang="en-US" sz="2400" b="1" dirty="0">
              <a:solidFill>
                <a:srgbClr val="FF0000"/>
              </a:solidFill>
            </a:endParaRPr>
          </a:p>
        </p:txBody>
      </p:sp>
      <p:pic>
        <p:nvPicPr>
          <p:cNvPr id="3078" name="Picture 6" descr="Visual of Lewin’s 3-Stage Model of Change">
            <a:extLst>
              <a:ext uri="{FF2B5EF4-FFF2-40B4-BE49-F238E27FC236}">
                <a16:creationId xmlns:a16="http://schemas.microsoft.com/office/drawing/2014/main" id="{AB35A523-B90D-9BDE-FE67-3FE727FCD2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594" y="1767201"/>
            <a:ext cx="4764130" cy="411859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4981D99-8465-718D-0E37-4B7614E63FDD}"/>
              </a:ext>
            </a:extLst>
          </p:cNvPr>
          <p:cNvSpPr txBox="1"/>
          <p:nvPr/>
        </p:nvSpPr>
        <p:spPr>
          <a:xfrm>
            <a:off x="691452" y="2943687"/>
            <a:ext cx="5244662" cy="1569660"/>
          </a:xfrm>
          <a:prstGeom prst="rect">
            <a:avLst/>
          </a:prstGeom>
          <a:noFill/>
        </p:spPr>
        <p:txBody>
          <a:bodyPr wrap="square">
            <a:spAutoFit/>
          </a:bodyPr>
          <a:lstStyle/>
          <a:p>
            <a:pPr algn="just" rtl="1"/>
            <a:r>
              <a:rPr lang="ar-EG" sz="2400" dirty="0"/>
              <a:t>نموذج لوين للتغيير المكون من ثلاث مراحل هو إطار عمل يركز على أهمية "إزالة التجميد" عن الحالة الحالية لعملك قبل إدخال التغيير. ووفقًا للوين، يساعد هذا في تقليل المقاومة وزيادة القبول.</a:t>
            </a:r>
            <a:endParaRPr lang="en-US" sz="2400" dirty="0"/>
          </a:p>
        </p:txBody>
      </p:sp>
    </p:spTree>
    <p:extLst>
      <p:ext uri="{BB962C8B-B14F-4D97-AF65-F5344CB8AC3E}">
        <p14:creationId xmlns:p14="http://schemas.microsoft.com/office/powerpoint/2010/main" val="2816744643"/>
      </p:ext>
    </p:extLst>
  </p:cSld>
  <p:clrMapOvr>
    <a:masterClrMapping/>
  </p:clrMapOvr>
  <mc:AlternateContent xmlns:mc="http://schemas.openxmlformats.org/markup-compatibility/2006" xmlns:p14="http://schemas.microsoft.com/office/powerpoint/2010/main">
    <mc:Choice Requires="p14">
      <p:transition p14:dur="10" advTm="92766"/>
    </mc:Choice>
    <mc:Fallback xmlns="">
      <p:transition advTm="927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425321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644536" y="459857"/>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3181158" cy="830997"/>
          </a:xfrm>
          <a:prstGeom prst="rect">
            <a:avLst/>
          </a:prstGeom>
          <a:noFill/>
        </p:spPr>
        <p:txBody>
          <a:bodyPr wrap="square">
            <a:spAutoFit/>
          </a:bodyPr>
          <a:lstStyle/>
          <a:p>
            <a:pPr algn="ctr" rtl="1"/>
            <a:r>
              <a:rPr lang="ar-EG" sz="2400" b="1" dirty="0">
                <a:solidFill>
                  <a:srgbClr val="FF0000"/>
                </a:solidFill>
              </a:rPr>
              <a:t>نموذج لوين للتغيير بثلاث مراحل</a:t>
            </a:r>
            <a:endParaRPr lang="en-US" sz="2400" b="1" dirty="0">
              <a:solidFill>
                <a:srgbClr val="FF0000"/>
              </a:solidFill>
            </a:endParaRPr>
          </a:p>
        </p:txBody>
      </p:sp>
      <p:sp>
        <p:nvSpPr>
          <p:cNvPr id="11" name="TextBox 10">
            <a:extLst>
              <a:ext uri="{FF2B5EF4-FFF2-40B4-BE49-F238E27FC236}">
                <a16:creationId xmlns:a16="http://schemas.microsoft.com/office/drawing/2014/main" id="{BAE19E95-AFAC-BFA9-5A2B-DBAA3573F426}"/>
              </a:ext>
            </a:extLst>
          </p:cNvPr>
          <p:cNvSpPr txBox="1"/>
          <p:nvPr/>
        </p:nvSpPr>
        <p:spPr>
          <a:xfrm>
            <a:off x="744456" y="3547060"/>
            <a:ext cx="3181158" cy="1015663"/>
          </a:xfrm>
          <a:prstGeom prst="rect">
            <a:avLst/>
          </a:prstGeom>
          <a:noFill/>
        </p:spPr>
        <p:txBody>
          <a:bodyPr wrap="square">
            <a:spAutoFit/>
          </a:bodyPr>
          <a:lstStyle/>
          <a:p>
            <a:pPr algn="ctr"/>
            <a:r>
              <a:rPr lang="ar-EG" sz="2000" dirty="0">
                <a:ea typeface="Source Sans Pro" panose="020B0503030403020204" pitchFamily="34" charset="0"/>
                <a:cs typeface="Tahoma" panose="020B0604030504040204" pitchFamily="34" charset="0"/>
              </a:rPr>
              <a:t>شرح لوين التغيير التنظيمي باستخدام تشبيه تغيير شكل كتلة من الجليد</a:t>
            </a:r>
            <a:endParaRPr lang="en-US" sz="2000" dirty="0"/>
          </a:p>
        </p:txBody>
      </p:sp>
      <p:pic>
        <p:nvPicPr>
          <p:cNvPr id="8" name="Picture 7">
            <a:extLst>
              <a:ext uri="{FF2B5EF4-FFF2-40B4-BE49-F238E27FC236}">
                <a16:creationId xmlns:a16="http://schemas.microsoft.com/office/drawing/2014/main" id="{3FB7EE9B-22B0-CB3F-4A75-77AFFA13A8CE}"/>
              </a:ext>
            </a:extLst>
          </p:cNvPr>
          <p:cNvPicPr>
            <a:picLocks noChangeAspect="1"/>
          </p:cNvPicPr>
          <p:nvPr/>
        </p:nvPicPr>
        <p:blipFill>
          <a:blip r:embed="rId3"/>
          <a:stretch>
            <a:fillRect/>
          </a:stretch>
        </p:blipFill>
        <p:spPr>
          <a:xfrm>
            <a:off x="7293845" y="1145598"/>
            <a:ext cx="3448050" cy="1015430"/>
          </a:xfrm>
          <a:prstGeom prst="rect">
            <a:avLst/>
          </a:prstGeom>
        </p:spPr>
      </p:pic>
      <p:pic>
        <p:nvPicPr>
          <p:cNvPr id="10" name="Picture 9">
            <a:extLst>
              <a:ext uri="{FF2B5EF4-FFF2-40B4-BE49-F238E27FC236}">
                <a16:creationId xmlns:a16="http://schemas.microsoft.com/office/drawing/2014/main" id="{F5AA1CBF-7293-F54A-3DAB-713EAAF6DF6B}"/>
              </a:ext>
            </a:extLst>
          </p:cNvPr>
          <p:cNvPicPr>
            <a:picLocks noChangeAspect="1"/>
          </p:cNvPicPr>
          <p:nvPr/>
        </p:nvPicPr>
        <p:blipFill>
          <a:blip r:embed="rId4"/>
          <a:stretch>
            <a:fillRect/>
          </a:stretch>
        </p:blipFill>
        <p:spPr>
          <a:xfrm>
            <a:off x="7284320" y="3046036"/>
            <a:ext cx="3467100" cy="1022952"/>
          </a:xfrm>
          <a:prstGeom prst="rect">
            <a:avLst/>
          </a:prstGeom>
        </p:spPr>
      </p:pic>
      <p:pic>
        <p:nvPicPr>
          <p:cNvPr id="12" name="Picture 11">
            <a:extLst>
              <a:ext uri="{FF2B5EF4-FFF2-40B4-BE49-F238E27FC236}">
                <a16:creationId xmlns:a16="http://schemas.microsoft.com/office/drawing/2014/main" id="{C91109EA-131F-B61C-598F-A82DBC23ED5F}"/>
              </a:ext>
            </a:extLst>
          </p:cNvPr>
          <p:cNvPicPr>
            <a:picLocks noChangeAspect="1"/>
          </p:cNvPicPr>
          <p:nvPr/>
        </p:nvPicPr>
        <p:blipFill>
          <a:blip r:embed="rId5"/>
          <a:stretch>
            <a:fillRect/>
          </a:stretch>
        </p:blipFill>
        <p:spPr>
          <a:xfrm>
            <a:off x="7289082" y="4911937"/>
            <a:ext cx="3457575" cy="1000387"/>
          </a:xfrm>
          <a:prstGeom prst="rect">
            <a:avLst/>
          </a:prstGeom>
        </p:spPr>
      </p:pic>
      <p:sp>
        <p:nvSpPr>
          <p:cNvPr id="13" name="Rectangle 12">
            <a:extLst>
              <a:ext uri="{FF2B5EF4-FFF2-40B4-BE49-F238E27FC236}">
                <a16:creationId xmlns:a16="http://schemas.microsoft.com/office/drawing/2014/main" id="{3827D9F2-9802-F0F9-A7D1-8A9BCE8900A9}"/>
              </a:ext>
            </a:extLst>
          </p:cNvPr>
          <p:cNvSpPr/>
          <p:nvPr/>
        </p:nvSpPr>
        <p:spPr>
          <a:xfrm>
            <a:off x="7902154" y="2227120"/>
            <a:ext cx="2411237"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dirty="0">
                <a:solidFill>
                  <a:srgbClr val="39383A"/>
                </a:solidFill>
                <a:latin typeface="Open Sans"/>
              </a:rPr>
              <a:t>خلق شعور بالحاجة إلى التغيير</a:t>
            </a:r>
            <a:endParaRPr lang="en-US" b="0" i="0" dirty="0">
              <a:solidFill>
                <a:srgbClr val="39383A"/>
              </a:solidFill>
              <a:effectLst/>
              <a:latin typeface="Open Sans"/>
            </a:endParaRPr>
          </a:p>
        </p:txBody>
      </p:sp>
      <p:sp>
        <p:nvSpPr>
          <p:cNvPr id="14" name="Rectangle 13">
            <a:extLst>
              <a:ext uri="{FF2B5EF4-FFF2-40B4-BE49-F238E27FC236}">
                <a16:creationId xmlns:a16="http://schemas.microsoft.com/office/drawing/2014/main" id="{269C476F-81AA-F0F7-49F2-59007049B8A7}"/>
              </a:ext>
            </a:extLst>
          </p:cNvPr>
          <p:cNvSpPr/>
          <p:nvPr/>
        </p:nvSpPr>
        <p:spPr>
          <a:xfrm>
            <a:off x="7031723" y="4190584"/>
            <a:ext cx="4253215" cy="369332"/>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EG" dirty="0">
                <a:solidFill>
                  <a:srgbClr val="39383A"/>
                </a:solidFill>
                <a:latin typeface="Open Sans"/>
              </a:rPr>
              <a:t>التحرك نحو سلوك جديد ومرغوب فيه</a:t>
            </a:r>
            <a:endParaRPr lang="en-US" b="0" i="0" dirty="0">
              <a:solidFill>
                <a:srgbClr val="39383A"/>
              </a:solidFill>
              <a:effectLst/>
              <a:latin typeface="Open Sans"/>
            </a:endParaRPr>
          </a:p>
        </p:txBody>
      </p:sp>
      <p:sp>
        <p:nvSpPr>
          <p:cNvPr id="15" name="Rectangle 14">
            <a:extLst>
              <a:ext uri="{FF2B5EF4-FFF2-40B4-BE49-F238E27FC236}">
                <a16:creationId xmlns:a16="http://schemas.microsoft.com/office/drawing/2014/main" id="{921D6202-3F39-E765-9AFE-BD8CC6148943}"/>
              </a:ext>
            </a:extLst>
          </p:cNvPr>
          <p:cNvSpPr/>
          <p:nvPr/>
        </p:nvSpPr>
        <p:spPr>
          <a:xfrm>
            <a:off x="7031723" y="6033920"/>
            <a:ext cx="3767377"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EG" dirty="0">
                <a:solidFill>
                  <a:srgbClr val="39383A"/>
                </a:solidFill>
                <a:latin typeface="Open Sans"/>
              </a:rPr>
              <a:t>تعيين هذا السلوك باعتباره السلوك الطبيعي الجديد</a:t>
            </a:r>
            <a:endParaRPr lang="en-US" b="0" i="0" dirty="0">
              <a:solidFill>
                <a:srgbClr val="39383A"/>
              </a:solidFill>
              <a:effectLst/>
              <a:latin typeface="Open Sans"/>
            </a:endParaRPr>
          </a:p>
        </p:txBody>
      </p:sp>
    </p:spTree>
    <p:extLst>
      <p:ext uri="{BB962C8B-B14F-4D97-AF65-F5344CB8AC3E}">
        <p14:creationId xmlns:p14="http://schemas.microsoft.com/office/powerpoint/2010/main" val="3602694203"/>
      </p:ext>
    </p:extLst>
  </p:cSld>
  <p:clrMapOvr>
    <a:masterClrMapping/>
  </p:clrMapOvr>
  <mc:AlternateContent xmlns:mc="http://schemas.openxmlformats.org/markup-compatibility/2006" xmlns:p14="http://schemas.microsoft.com/office/powerpoint/2010/main">
    <mc:Choice Requires="p14">
      <p:transition p14:dur="10" advTm="112151"/>
    </mc:Choice>
    <mc:Fallback xmlns="">
      <p:transition advTm="1121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806001" y="738560"/>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pic>
        <p:nvPicPr>
          <p:cNvPr id="6" name="Picture 5">
            <a:extLst>
              <a:ext uri="{FF2B5EF4-FFF2-40B4-BE49-F238E27FC236}">
                <a16:creationId xmlns:a16="http://schemas.microsoft.com/office/drawing/2014/main" id="{4096518F-4DC5-3E0B-E62F-97ACCFC300EB}"/>
              </a:ext>
            </a:extLst>
          </p:cNvPr>
          <p:cNvPicPr>
            <a:picLocks noChangeAspect="1"/>
          </p:cNvPicPr>
          <p:nvPr/>
        </p:nvPicPr>
        <p:blipFill>
          <a:blip r:embed="rId3"/>
          <a:stretch>
            <a:fillRect/>
          </a:stretch>
        </p:blipFill>
        <p:spPr>
          <a:xfrm>
            <a:off x="6710856" y="2436634"/>
            <a:ext cx="4547946" cy="3403294"/>
          </a:xfrm>
          <a:prstGeom prst="rect">
            <a:avLst/>
          </a:prstGeom>
        </p:spPr>
      </p:pic>
      <p:sp>
        <p:nvSpPr>
          <p:cNvPr id="9" name="TextBox 8">
            <a:extLst>
              <a:ext uri="{FF2B5EF4-FFF2-40B4-BE49-F238E27FC236}">
                <a16:creationId xmlns:a16="http://schemas.microsoft.com/office/drawing/2014/main" id="{7FD04EA3-EFE1-D9A4-6C19-C7B17B067389}"/>
              </a:ext>
            </a:extLst>
          </p:cNvPr>
          <p:cNvSpPr txBox="1"/>
          <p:nvPr/>
        </p:nvSpPr>
        <p:spPr>
          <a:xfrm>
            <a:off x="6710856" y="1793084"/>
            <a:ext cx="3778468" cy="461665"/>
          </a:xfrm>
          <a:prstGeom prst="rect">
            <a:avLst/>
          </a:prstGeom>
          <a:noFill/>
        </p:spPr>
        <p:txBody>
          <a:bodyPr wrap="square">
            <a:spAutoFit/>
          </a:bodyPr>
          <a:lstStyle/>
          <a:p>
            <a:pPr algn="r" rtl="1"/>
            <a:r>
              <a:rPr lang="ar-EG" sz="2400" b="1" dirty="0">
                <a:solidFill>
                  <a:srgbClr val="FF0000"/>
                </a:solidFill>
              </a:rPr>
              <a:t>نموذج لوين للتغيير بثلاث مراحل</a:t>
            </a:r>
            <a:endParaRPr lang="en-US" sz="2400" b="1" dirty="0">
              <a:solidFill>
                <a:srgbClr val="FF0000"/>
              </a:solidFill>
            </a:endParaRPr>
          </a:p>
        </p:txBody>
      </p:sp>
      <p:pic>
        <p:nvPicPr>
          <p:cNvPr id="10" name="Picture 9">
            <a:extLst>
              <a:ext uri="{FF2B5EF4-FFF2-40B4-BE49-F238E27FC236}">
                <a16:creationId xmlns:a16="http://schemas.microsoft.com/office/drawing/2014/main" id="{A7790EE9-6BC6-0229-A0A4-5F3A7B9F0403}"/>
              </a:ext>
            </a:extLst>
          </p:cNvPr>
          <p:cNvPicPr>
            <a:picLocks noChangeAspect="1"/>
          </p:cNvPicPr>
          <p:nvPr/>
        </p:nvPicPr>
        <p:blipFill>
          <a:blip r:embed="rId4"/>
          <a:srcRect l="9829" t="29117" r="14036" b="10254"/>
          <a:stretch/>
        </p:blipFill>
        <p:spPr>
          <a:xfrm>
            <a:off x="777302" y="1824490"/>
            <a:ext cx="5706267" cy="4157977"/>
          </a:xfrm>
          <a:prstGeom prst="rect">
            <a:avLst/>
          </a:prstGeom>
        </p:spPr>
      </p:pic>
    </p:spTree>
    <p:extLst>
      <p:ext uri="{BB962C8B-B14F-4D97-AF65-F5344CB8AC3E}">
        <p14:creationId xmlns:p14="http://schemas.microsoft.com/office/powerpoint/2010/main" val="192325688"/>
      </p:ext>
    </p:extLst>
  </p:cSld>
  <p:clrMapOvr>
    <a:masterClrMapping/>
  </p:clrMapOvr>
  <mc:AlternateContent xmlns:mc="http://schemas.openxmlformats.org/markup-compatibility/2006" xmlns:p14="http://schemas.microsoft.com/office/powerpoint/2010/main">
    <mc:Choice Requires="p14">
      <p:transition p14:dur="10" advTm="80375"/>
    </mc:Choice>
    <mc:Fallback xmlns="">
      <p:transition advTm="8037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2624" y="73214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sp>
        <p:nvSpPr>
          <p:cNvPr id="8" name="TextBox 7">
            <a:extLst>
              <a:ext uri="{FF2B5EF4-FFF2-40B4-BE49-F238E27FC236}">
                <a16:creationId xmlns:a16="http://schemas.microsoft.com/office/drawing/2014/main" id="{217541A7-9092-C477-5922-D409280DEB45}"/>
              </a:ext>
            </a:extLst>
          </p:cNvPr>
          <p:cNvSpPr txBox="1"/>
          <p:nvPr/>
        </p:nvSpPr>
        <p:spPr>
          <a:xfrm>
            <a:off x="809298" y="2271838"/>
            <a:ext cx="4025462" cy="830997"/>
          </a:xfrm>
          <a:prstGeom prst="rect">
            <a:avLst/>
          </a:prstGeom>
          <a:noFill/>
        </p:spPr>
        <p:txBody>
          <a:bodyPr wrap="square">
            <a:spAutoFit/>
          </a:bodyPr>
          <a:lstStyle/>
          <a:p>
            <a:pPr algn="r" rtl="1"/>
            <a:r>
              <a:rPr lang="ar-EG" sz="2400" b="1" i="0" dirty="0">
                <a:effectLst/>
                <a:highlight>
                  <a:srgbClr val="FFFFFF"/>
                </a:highlight>
                <a:latin typeface="Inter"/>
              </a:rPr>
              <a:t>يتتبع مراحل أداء الموظفين لقياس مدى شعورهم تجاه التغيير.</a:t>
            </a:r>
            <a:endParaRPr lang="en-US" sz="2400" b="1" i="0" dirty="0">
              <a:effectLst/>
              <a:highlight>
                <a:srgbClr val="FFFFFF"/>
              </a:highlight>
              <a:latin typeface="Inter"/>
            </a:endParaRPr>
          </a:p>
        </p:txBody>
      </p:sp>
      <p:sp>
        <p:nvSpPr>
          <p:cNvPr id="11" name="TextBox 10">
            <a:extLst>
              <a:ext uri="{FF2B5EF4-FFF2-40B4-BE49-F238E27FC236}">
                <a16:creationId xmlns:a16="http://schemas.microsoft.com/office/drawing/2014/main" id="{A909FECD-71BE-4F0F-3F47-ABE7EA9478A4}"/>
              </a:ext>
            </a:extLst>
          </p:cNvPr>
          <p:cNvSpPr txBox="1"/>
          <p:nvPr/>
        </p:nvSpPr>
        <p:spPr>
          <a:xfrm>
            <a:off x="1040525" y="1871728"/>
            <a:ext cx="4393324" cy="400110"/>
          </a:xfrm>
          <a:prstGeom prst="rect">
            <a:avLst/>
          </a:prstGeom>
          <a:noFill/>
        </p:spPr>
        <p:txBody>
          <a:bodyPr wrap="square">
            <a:spAutoFit/>
          </a:bodyPr>
          <a:lstStyle/>
          <a:p>
            <a:pPr algn="r" rtl="1"/>
            <a:r>
              <a:rPr lang="ar-EG" sz="2000" b="1" i="0" u="none" strike="noStrike" dirty="0">
                <a:solidFill>
                  <a:srgbClr val="FF0000"/>
                </a:solidFill>
                <a:effectLst/>
                <a:highlight>
                  <a:srgbClr val="FFFFFF"/>
                </a:highlight>
                <a:latin typeface="Albert Sans"/>
              </a:rPr>
              <a:t>نموذج </a:t>
            </a:r>
            <a:r>
              <a:rPr lang="en-US" sz="2000" b="1" i="0" u="none" strike="noStrike" dirty="0">
                <a:solidFill>
                  <a:srgbClr val="FF0000"/>
                </a:solidFill>
                <a:effectLst/>
                <a:highlight>
                  <a:srgbClr val="FFFFFF"/>
                </a:highlight>
                <a:latin typeface="Albert Sans"/>
              </a:rPr>
              <a:t>ADKAR</a:t>
            </a:r>
            <a:r>
              <a:rPr lang="ar-EG" sz="2000" b="1" i="0" u="none" strike="noStrike" dirty="0">
                <a:solidFill>
                  <a:srgbClr val="FF0000"/>
                </a:solidFill>
                <a:effectLst/>
                <a:highlight>
                  <a:srgbClr val="FFFFFF"/>
                </a:highlight>
                <a:latin typeface="Albert Sans"/>
              </a:rPr>
              <a:t> للتغيير </a:t>
            </a:r>
            <a:r>
              <a:rPr lang="ar-EG" sz="2000" b="1" i="0" u="none" strike="noStrike" dirty="0" err="1">
                <a:solidFill>
                  <a:srgbClr val="FF0000"/>
                </a:solidFill>
                <a:effectLst/>
                <a:highlight>
                  <a:srgbClr val="FFFFFF"/>
                </a:highlight>
                <a:latin typeface="Albert Sans"/>
              </a:rPr>
              <a:t>الإدارى</a:t>
            </a:r>
            <a:endParaRPr lang="en-US" sz="2000" b="1" i="0" u="none" strike="noStrike" dirty="0">
              <a:solidFill>
                <a:srgbClr val="FF0000"/>
              </a:solidFill>
              <a:effectLst/>
              <a:highlight>
                <a:srgbClr val="FFFFFF"/>
              </a:highlight>
              <a:latin typeface="Albert Sans"/>
            </a:endParaRPr>
          </a:p>
        </p:txBody>
      </p:sp>
      <p:pic>
        <p:nvPicPr>
          <p:cNvPr id="4098" name="Picture 2" descr="Visual of the ADKAR Change Management Model">
            <a:extLst>
              <a:ext uri="{FF2B5EF4-FFF2-40B4-BE49-F238E27FC236}">
                <a16:creationId xmlns:a16="http://schemas.microsoft.com/office/drawing/2014/main" id="{15681426-775C-89EB-3727-DDC2E5683A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131" y="3140272"/>
            <a:ext cx="3710152" cy="278524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95D593F0-21A2-93A7-9A9F-BF1FC6E3A15E}"/>
              </a:ext>
            </a:extLst>
          </p:cNvPr>
          <p:cNvPicPr>
            <a:picLocks noChangeAspect="1"/>
          </p:cNvPicPr>
          <p:nvPr/>
        </p:nvPicPr>
        <p:blipFill>
          <a:blip r:embed="rId4"/>
          <a:srcRect l="18633" t="33941" r="20882" b="14789"/>
          <a:stretch/>
        </p:blipFill>
        <p:spPr>
          <a:xfrm>
            <a:off x="4954836" y="2592848"/>
            <a:ext cx="6222124" cy="3024620"/>
          </a:xfrm>
          <a:prstGeom prst="rect">
            <a:avLst/>
          </a:prstGeom>
        </p:spPr>
      </p:pic>
    </p:spTree>
    <p:extLst>
      <p:ext uri="{BB962C8B-B14F-4D97-AF65-F5344CB8AC3E}">
        <p14:creationId xmlns:p14="http://schemas.microsoft.com/office/powerpoint/2010/main" val="425298782"/>
      </p:ext>
    </p:extLst>
  </p:cSld>
  <p:clrMapOvr>
    <a:masterClrMapping/>
  </p:clrMapOvr>
  <mc:AlternateContent xmlns:mc="http://schemas.openxmlformats.org/markup-compatibility/2006" xmlns:p14="http://schemas.microsoft.com/office/powerpoint/2010/main">
    <mc:Choice Requires="p14">
      <p:transition p14:dur="10" advTm="150409"/>
    </mc:Choice>
    <mc:Fallback xmlns="">
      <p:transition advTm="15040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Line Callout 1 3">
            <a:extLst>
              <a:ext uri="{FF2B5EF4-FFF2-40B4-BE49-F238E27FC236}">
                <a16:creationId xmlns:a16="http://schemas.microsoft.com/office/drawing/2014/main" id="{941CC217-C172-FB7D-D51D-4B893DBE577D}"/>
              </a:ext>
            </a:extLst>
          </p:cNvPr>
          <p:cNvSpPr/>
          <p:nvPr/>
        </p:nvSpPr>
        <p:spPr>
          <a:xfrm>
            <a:off x="2266076" y="1960835"/>
            <a:ext cx="8229600" cy="533400"/>
          </a:xfrm>
          <a:prstGeom prst="borderCallout1">
            <a:avLst>
              <a:gd name="adj1" fmla="val 86314"/>
              <a:gd name="adj2" fmla="val 17"/>
              <a:gd name="adj3" fmla="val 212751"/>
              <a:gd name="adj4" fmla="val 5"/>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مراقبة الأداء</a:t>
            </a:r>
            <a:endParaRPr lang="en-US" b="1" dirty="0"/>
          </a:p>
        </p:txBody>
      </p:sp>
      <p:sp>
        <p:nvSpPr>
          <p:cNvPr id="9" name="Line Callout 1 4">
            <a:extLst>
              <a:ext uri="{FF2B5EF4-FFF2-40B4-BE49-F238E27FC236}">
                <a16:creationId xmlns:a16="http://schemas.microsoft.com/office/drawing/2014/main" id="{EBD1440C-204E-F949-57A5-A613AB3EC03B}"/>
              </a:ext>
            </a:extLst>
          </p:cNvPr>
          <p:cNvSpPr/>
          <p:nvPr/>
        </p:nvSpPr>
        <p:spPr>
          <a:xfrm>
            <a:off x="780655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dirty="0"/>
              <a:t>المستقبل</a:t>
            </a:r>
            <a:endParaRPr lang="en-US" sz="2400" dirty="0"/>
          </a:p>
        </p:txBody>
      </p:sp>
      <p:sp>
        <p:nvSpPr>
          <p:cNvPr id="10" name="Line Callout 1 5">
            <a:extLst>
              <a:ext uri="{FF2B5EF4-FFF2-40B4-BE49-F238E27FC236}">
                <a16:creationId xmlns:a16="http://schemas.microsoft.com/office/drawing/2014/main" id="{0A2A3B8B-B260-C659-4804-53861B60462B}"/>
              </a:ext>
            </a:extLst>
          </p:cNvPr>
          <p:cNvSpPr/>
          <p:nvPr/>
        </p:nvSpPr>
        <p:spPr>
          <a:xfrm>
            <a:off x="2022899" y="5313635"/>
            <a:ext cx="2286000" cy="533400"/>
          </a:xfrm>
          <a:prstGeom prst="borderCallout1">
            <a:avLst>
              <a:gd name="adj1" fmla="val 600"/>
              <a:gd name="adj2" fmla="val 20821"/>
              <a:gd name="adj3" fmla="val -250556"/>
              <a:gd name="adj4" fmla="val 21248"/>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dirty="0"/>
              <a:t>حاضِر</a:t>
            </a:r>
            <a:endParaRPr lang="en-US" dirty="0"/>
          </a:p>
        </p:txBody>
      </p:sp>
      <p:sp>
        <p:nvSpPr>
          <p:cNvPr id="12" name="Line Callout 1 6">
            <a:extLst>
              <a:ext uri="{FF2B5EF4-FFF2-40B4-BE49-F238E27FC236}">
                <a16:creationId xmlns:a16="http://schemas.microsoft.com/office/drawing/2014/main" id="{25FAC713-BD77-5C6F-6E44-AB9624903C1C}"/>
              </a:ext>
            </a:extLst>
          </p:cNvPr>
          <p:cNvSpPr/>
          <p:nvPr/>
        </p:nvSpPr>
        <p:spPr>
          <a:xfrm>
            <a:off x="490996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dirty="0" err="1"/>
              <a:t>الإنتقال</a:t>
            </a:r>
            <a:endParaRPr lang="en-US" dirty="0"/>
          </a:p>
        </p:txBody>
      </p:sp>
      <p:sp>
        <p:nvSpPr>
          <p:cNvPr id="13" name="Right Arrow 8">
            <a:extLst>
              <a:ext uri="{FF2B5EF4-FFF2-40B4-BE49-F238E27FC236}">
                <a16:creationId xmlns:a16="http://schemas.microsoft.com/office/drawing/2014/main" id="{C47F8AD5-592B-ACB3-4999-77B6E8004532}"/>
              </a:ext>
            </a:extLst>
          </p:cNvPr>
          <p:cNvSpPr/>
          <p:nvPr/>
        </p:nvSpPr>
        <p:spPr>
          <a:xfrm>
            <a:off x="2243954" y="2570435"/>
            <a:ext cx="8229600" cy="1849271"/>
          </a:xfrm>
          <a:prstGeom prst="rightArrow">
            <a:avLst/>
          </a:prstGeom>
          <a:gradFill flip="none" rotWithShape="1">
            <a:gsLst>
              <a:gs pos="0">
                <a:srgbClr val="C00000"/>
              </a:gs>
              <a:gs pos="10000">
                <a:srgbClr val="FF0000"/>
              </a:gs>
              <a:gs pos="25000">
                <a:srgbClr val="FFC000"/>
              </a:gs>
              <a:gs pos="82000">
                <a:srgbClr val="00B050"/>
              </a:gs>
              <a:gs pos="74000">
                <a:srgbClr val="92D050"/>
              </a:gs>
              <a:gs pos="45000">
                <a:srgbClr val="FFFF00"/>
              </a:gs>
              <a:gs pos="51000">
                <a:srgbClr val="FFFF00"/>
              </a:gs>
            </a:gsLst>
            <a:lin ang="0" scaled="1"/>
            <a:tileRect/>
          </a:gradFill>
          <a:ln>
            <a:solidFill>
              <a:schemeClr val="tx1">
                <a:alpha val="50000"/>
              </a:schemeClr>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chemeClr val="tx1"/>
                </a:solidFill>
              </a:rPr>
              <a:t>إدارة التغيير</a:t>
            </a:r>
            <a:endParaRPr lang="en-US" sz="3600" b="1" dirty="0">
              <a:solidFill>
                <a:schemeClr val="tx1"/>
              </a:solidFill>
            </a:endParaRPr>
          </a:p>
        </p:txBody>
      </p:sp>
      <p:sp>
        <p:nvSpPr>
          <p:cNvPr id="14" name="Title 1">
            <a:extLst>
              <a:ext uri="{FF2B5EF4-FFF2-40B4-BE49-F238E27FC236}">
                <a16:creationId xmlns:a16="http://schemas.microsoft.com/office/drawing/2014/main" id="{86976010-17B5-64B3-F91D-E70C1730215B}"/>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t>عملية إدارة التغيير</a:t>
            </a:r>
            <a:endParaRPr lang="ar-SA" dirty="0"/>
          </a:p>
        </p:txBody>
      </p:sp>
      <p:cxnSp>
        <p:nvCxnSpPr>
          <p:cNvPr id="15" name="Straight Connector 14">
            <a:extLst>
              <a:ext uri="{FF2B5EF4-FFF2-40B4-BE49-F238E27FC236}">
                <a16:creationId xmlns:a16="http://schemas.microsoft.com/office/drawing/2014/main" id="{DCA6FFAF-26DD-3F6A-12B8-D3C7A9B18A57}"/>
              </a:ext>
            </a:extLst>
          </p:cNvPr>
          <p:cNvCxnSpPr/>
          <p:nvPr/>
        </p:nvCxnSpPr>
        <p:spPr>
          <a:xfrm>
            <a:off x="10495676" y="2418035"/>
            <a:ext cx="0" cy="10668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9023213"/>
      </p:ext>
    </p:extLst>
  </p:cSld>
  <p:clrMapOvr>
    <a:masterClrMapping/>
  </p:clrMapOvr>
  <mc:AlternateContent xmlns:mc="http://schemas.openxmlformats.org/markup-compatibility/2006" xmlns:p14="http://schemas.microsoft.com/office/powerpoint/2010/main">
    <mc:Choice Requires="p14">
      <p:transition p14:dur="10" advTm="65381"/>
    </mc:Choice>
    <mc:Fallback xmlns="">
      <p:transition advTm="6538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t>عملية إدارة التغيير</a:t>
            </a:r>
            <a:endParaRPr lang="ar-SA" dirty="0"/>
          </a:p>
        </p:txBody>
      </p:sp>
      <p:sp>
        <p:nvSpPr>
          <p:cNvPr id="12" name="TextBox 11">
            <a:extLst>
              <a:ext uri="{FF2B5EF4-FFF2-40B4-BE49-F238E27FC236}">
                <a16:creationId xmlns:a16="http://schemas.microsoft.com/office/drawing/2014/main" id="{ED5E8320-C40D-D3C8-C668-C07E559FACCE}"/>
              </a:ext>
            </a:extLst>
          </p:cNvPr>
          <p:cNvSpPr txBox="1"/>
          <p:nvPr/>
        </p:nvSpPr>
        <p:spPr>
          <a:xfrm>
            <a:off x="1849821" y="1715374"/>
            <a:ext cx="8264167" cy="954107"/>
          </a:xfrm>
          <a:prstGeom prst="rect">
            <a:avLst/>
          </a:prstGeom>
          <a:noFill/>
        </p:spPr>
        <p:txBody>
          <a:bodyPr wrap="square">
            <a:spAutoFit/>
          </a:bodyPr>
          <a:lstStyle/>
          <a:p>
            <a:pPr marL="0" lvl="0" indent="0" algn="ctr">
              <a:buNone/>
            </a:pPr>
            <a:r>
              <a:rPr lang="ar-EG" sz="2800" b="1" dirty="0">
                <a:solidFill>
                  <a:srgbClr val="FF0000"/>
                </a:solidFill>
              </a:rPr>
              <a:t>إدارة التغيير باستخدام عملية حل المشكلات</a:t>
            </a:r>
          </a:p>
          <a:p>
            <a:pPr marL="0" lvl="0" indent="0" algn="ctr">
              <a:buNone/>
            </a:pPr>
            <a:r>
              <a:rPr lang="ar-EG" sz="2800" b="1" dirty="0">
                <a:solidFill>
                  <a:srgbClr val="FF0000"/>
                </a:solidFill>
              </a:rPr>
              <a:t> المكونة من 7 خطوات</a:t>
            </a:r>
            <a:endParaRPr lang="en-US" sz="2800" b="1" dirty="0">
              <a:solidFill>
                <a:srgbClr val="FF0000"/>
              </a:solidFill>
            </a:endParaRPr>
          </a:p>
        </p:txBody>
      </p:sp>
      <p:sp>
        <p:nvSpPr>
          <p:cNvPr id="14" name="TextBox 13">
            <a:extLst>
              <a:ext uri="{FF2B5EF4-FFF2-40B4-BE49-F238E27FC236}">
                <a16:creationId xmlns:a16="http://schemas.microsoft.com/office/drawing/2014/main" id="{E7BF1B81-2343-9FF7-FBFD-59F9D2F83CE4}"/>
              </a:ext>
            </a:extLst>
          </p:cNvPr>
          <p:cNvSpPr txBox="1"/>
          <p:nvPr/>
        </p:nvSpPr>
        <p:spPr>
          <a:xfrm>
            <a:off x="4528662" y="3014276"/>
            <a:ext cx="6096000" cy="2677656"/>
          </a:xfrm>
          <a:prstGeom prst="rect">
            <a:avLst/>
          </a:prstGeom>
          <a:noFill/>
        </p:spPr>
        <p:txBody>
          <a:bodyPr wrap="square">
            <a:spAutoFit/>
          </a:bodyPr>
          <a:lstStyle/>
          <a:p>
            <a:pPr marL="342900" indent="-342900" algn="r" rtl="1">
              <a:buFont typeface="+mj-lt"/>
              <a:buAutoNum type="arabicPeriod"/>
            </a:pPr>
            <a:r>
              <a:rPr lang="ar-EG" sz="2400" b="1" dirty="0"/>
              <a:t>المشكلة</a:t>
            </a:r>
          </a:p>
          <a:p>
            <a:pPr marL="342900" indent="-342900" algn="r" rtl="1">
              <a:buFont typeface="+mj-lt"/>
              <a:buAutoNum type="arabicPeriod"/>
            </a:pPr>
            <a:r>
              <a:rPr lang="ar-EG" sz="2400" b="1" dirty="0"/>
              <a:t>جمع الحقائق ووضع الافتراضات</a:t>
            </a:r>
          </a:p>
          <a:p>
            <a:pPr marL="342900" indent="-342900" algn="r" rtl="1">
              <a:buFont typeface="+mj-lt"/>
              <a:buAutoNum type="arabicPeriod"/>
            </a:pPr>
            <a:r>
              <a:rPr lang="ar-EG" sz="2400" b="1" dirty="0"/>
              <a:t>تحديد الحالات النهائية ووضع المعايير</a:t>
            </a:r>
          </a:p>
          <a:p>
            <a:pPr marL="342900" indent="-342900" algn="r" rtl="1">
              <a:buFont typeface="+mj-lt"/>
              <a:buAutoNum type="arabicPeriod"/>
            </a:pPr>
            <a:r>
              <a:rPr lang="ar-EG" sz="2400" b="1" dirty="0"/>
              <a:t>تطوير الحلول الممكنة</a:t>
            </a:r>
          </a:p>
          <a:p>
            <a:pPr marL="342900" indent="-342900" algn="r" rtl="1">
              <a:buFont typeface="+mj-lt"/>
              <a:buAutoNum type="arabicPeriod"/>
            </a:pPr>
            <a:r>
              <a:rPr lang="ar-EG" sz="2400" b="1" dirty="0"/>
              <a:t>تحليل ومقارنة الحلول الممكنة</a:t>
            </a:r>
          </a:p>
          <a:p>
            <a:pPr marL="342900" indent="-342900" algn="r" rtl="1">
              <a:buFont typeface="+mj-lt"/>
              <a:buAutoNum type="arabicPeriod"/>
            </a:pPr>
            <a:r>
              <a:rPr lang="ar-EG" sz="2400" b="1" dirty="0"/>
              <a:t>اختيار الحل وتنفيذه</a:t>
            </a:r>
          </a:p>
          <a:p>
            <a:pPr marL="342900" indent="-342900" algn="r" rtl="1">
              <a:buFont typeface="+mj-lt"/>
              <a:buAutoNum type="arabicPeriod"/>
            </a:pPr>
            <a:r>
              <a:rPr lang="ar-EG" sz="2400" b="1" dirty="0"/>
              <a:t>تحليل الحل من أجل الفعالية</a:t>
            </a:r>
            <a:endParaRPr lang="en-US" sz="2400" dirty="0"/>
          </a:p>
        </p:txBody>
      </p:sp>
    </p:spTree>
    <p:extLst>
      <p:ext uri="{BB962C8B-B14F-4D97-AF65-F5344CB8AC3E}">
        <p14:creationId xmlns:p14="http://schemas.microsoft.com/office/powerpoint/2010/main" val="3336361912"/>
      </p:ext>
    </p:extLst>
  </p:cSld>
  <p:clrMapOvr>
    <a:masterClrMapping/>
  </p:clrMapOvr>
  <mc:AlternateContent xmlns:mc="http://schemas.openxmlformats.org/markup-compatibility/2006" xmlns:p14="http://schemas.microsoft.com/office/powerpoint/2010/main">
    <mc:Choice Requires="p14">
      <p:transition p14:dur="10" advTm="141132"/>
    </mc:Choice>
    <mc:Fallback xmlns="">
      <p:transition advTm="1411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t>عملية إدارة التغيير</a:t>
            </a:r>
            <a:endParaRPr lang="ar-SA" dirty="0"/>
          </a:p>
        </p:txBody>
      </p:sp>
      <p:pic>
        <p:nvPicPr>
          <p:cNvPr id="2050" name="Picture 2" descr="Cycle for change management">
            <a:extLst>
              <a:ext uri="{FF2B5EF4-FFF2-40B4-BE49-F238E27FC236}">
                <a16:creationId xmlns:a16="http://schemas.microsoft.com/office/drawing/2014/main" id="{63F58A56-135B-0C1D-D7CA-B049C8A4A8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8454" y="2753710"/>
            <a:ext cx="4535993" cy="284788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A07CCAA-317E-5934-22B1-B0CD6261AFFE}"/>
              </a:ext>
            </a:extLst>
          </p:cNvPr>
          <p:cNvPicPr>
            <a:picLocks noChangeAspect="1"/>
          </p:cNvPicPr>
          <p:nvPr/>
        </p:nvPicPr>
        <p:blipFill>
          <a:blip r:embed="rId4"/>
          <a:srcRect l="15364" t="30641" r="15171" b="11975"/>
          <a:stretch/>
        </p:blipFill>
        <p:spPr>
          <a:xfrm>
            <a:off x="608528" y="1987272"/>
            <a:ext cx="5794681" cy="3935332"/>
          </a:xfrm>
          <a:prstGeom prst="rect">
            <a:avLst/>
          </a:prstGeom>
        </p:spPr>
      </p:pic>
    </p:spTree>
    <p:extLst>
      <p:ext uri="{BB962C8B-B14F-4D97-AF65-F5344CB8AC3E}">
        <p14:creationId xmlns:p14="http://schemas.microsoft.com/office/powerpoint/2010/main" val="3246844476"/>
      </p:ext>
    </p:extLst>
  </p:cSld>
  <p:clrMapOvr>
    <a:masterClrMapping/>
  </p:clrMapOvr>
  <mc:AlternateContent xmlns:mc="http://schemas.openxmlformats.org/markup-compatibility/2006" xmlns:p14="http://schemas.microsoft.com/office/powerpoint/2010/main">
    <mc:Choice Requires="p14">
      <p:transition p14:dur="10" advTm="152141"/>
    </mc:Choice>
    <mc:Fallback xmlns="">
      <p:transition advTm="1521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1">
            <a:extLst>
              <a:ext uri="{FF2B5EF4-FFF2-40B4-BE49-F238E27FC236}">
                <a16:creationId xmlns:a16="http://schemas.microsoft.com/office/drawing/2014/main" id="{E4FDE700-5692-42F4-FFA6-FDFBE66EF927}"/>
              </a:ext>
            </a:extLst>
          </p:cNvPr>
          <p:cNvSpPr txBox="1">
            <a:spLocks/>
          </p:cNvSpPr>
          <p:nvPr/>
        </p:nvSpPr>
        <p:spPr>
          <a:xfrm>
            <a:off x="1792041" y="645284"/>
            <a:ext cx="7707234" cy="46166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ar-EG" sz="2400" b="1" i="0" u="none" strike="noStrike" dirty="0">
                <a:solidFill>
                  <a:srgbClr val="101828"/>
                </a:solidFill>
                <a:effectLst/>
                <a:highlight>
                  <a:srgbClr val="FFFFFF"/>
                </a:highlight>
                <a:latin typeface="Albert Sans"/>
              </a:rPr>
              <a:t>أفضل النصائح لإنشاء عملية إدارة التغيير الناجحة</a:t>
            </a:r>
            <a:endParaRPr lang="en-US" sz="2400" b="1" i="0" u="none" strike="noStrike" dirty="0">
              <a:solidFill>
                <a:srgbClr val="101828"/>
              </a:solidFill>
              <a:effectLst/>
              <a:highlight>
                <a:srgbClr val="FFFFFF"/>
              </a:highlight>
              <a:latin typeface="Albert Sans"/>
            </a:endParaRPr>
          </a:p>
        </p:txBody>
      </p:sp>
      <p:graphicFrame>
        <p:nvGraphicFramePr>
          <p:cNvPr id="2" name="Diagram 1">
            <a:extLst>
              <a:ext uri="{FF2B5EF4-FFF2-40B4-BE49-F238E27FC236}">
                <a16:creationId xmlns:a16="http://schemas.microsoft.com/office/drawing/2014/main" id="{7EDB9298-5C85-A04D-12E5-858C6FA2FC53}"/>
              </a:ext>
            </a:extLst>
          </p:cNvPr>
          <p:cNvGraphicFramePr/>
          <p:nvPr>
            <p:extLst>
              <p:ext uri="{D42A27DB-BD31-4B8C-83A1-F6EECF244321}">
                <p14:modId xmlns:p14="http://schemas.microsoft.com/office/powerpoint/2010/main" val="3825443867"/>
              </p:ext>
            </p:extLst>
          </p:nvPr>
        </p:nvGraphicFramePr>
        <p:xfrm>
          <a:off x="662153" y="2091559"/>
          <a:ext cx="10289626" cy="40467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2112353"/>
      </p:ext>
    </p:extLst>
  </p:cSld>
  <p:clrMapOvr>
    <a:masterClrMapping/>
  </p:clrMapOvr>
  <mc:AlternateContent xmlns:mc="http://schemas.openxmlformats.org/markup-compatibility/2006" xmlns:p14="http://schemas.microsoft.com/office/powerpoint/2010/main">
    <mc:Choice Requires="p14">
      <p:transition p14:dur="10" advTm="77069"/>
    </mc:Choice>
    <mc:Fallback xmlns="">
      <p:transition advTm="770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76" indent="-265176">
              <a:buFont typeface="Wingdings 2"/>
              <a:buChar char=""/>
              <a:defRPr/>
            </a:pPr>
            <a:endParaRPr lang="en-AU" sz="2800" dirty="0">
              <a:solidFill>
                <a:schemeClr val="tx1"/>
              </a:solidFill>
              <a:latin typeface="Times New Roman" pitchFamily="18" charset="0"/>
              <a:cs typeface="Times New Roman"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2800" b="1" dirty="0">
                <a:latin typeface="inherit"/>
              </a:rPr>
              <a:t>لماذا التغيير </a:t>
            </a:r>
            <a:r>
              <a:rPr lang="ar-EG" sz="2800" b="1" dirty="0" err="1">
                <a:latin typeface="inherit"/>
              </a:rPr>
              <a:t>المؤسسى</a:t>
            </a:r>
            <a:r>
              <a:rPr lang="ar-EG" sz="2800" b="1" dirty="0">
                <a:latin typeface="inherit"/>
              </a:rPr>
              <a:t> ( التنظيمي) ؟</a:t>
            </a:r>
            <a:endParaRPr lang="ar-SA" sz="2800" b="1" dirty="0">
              <a:latin typeface="+mn-lt"/>
            </a:endParaRPr>
          </a:p>
        </p:txBody>
      </p:sp>
      <p:sp>
        <p:nvSpPr>
          <p:cNvPr id="3" name="TextBox 2">
            <a:extLst>
              <a:ext uri="{FF2B5EF4-FFF2-40B4-BE49-F238E27FC236}">
                <a16:creationId xmlns:a16="http://schemas.microsoft.com/office/drawing/2014/main" id="{086130BB-6FCB-9444-5430-D83E44419CAA}"/>
              </a:ext>
            </a:extLst>
          </p:cNvPr>
          <p:cNvSpPr txBox="1"/>
          <p:nvPr/>
        </p:nvSpPr>
        <p:spPr>
          <a:xfrm>
            <a:off x="1513490" y="2554464"/>
            <a:ext cx="8809556" cy="2677656"/>
          </a:xfrm>
          <a:prstGeom prst="rect">
            <a:avLst/>
          </a:prstGeom>
          <a:noFill/>
        </p:spPr>
        <p:txBody>
          <a:bodyPr wrap="square">
            <a:spAutoFit/>
          </a:bodyPr>
          <a:lstStyle/>
          <a:p>
            <a:pPr algn="ctr"/>
            <a:r>
              <a:rPr lang="ar-EG" sz="2800" b="0" i="0" dirty="0">
                <a:solidFill>
                  <a:srgbClr val="273239"/>
                </a:solidFill>
                <a:effectLst/>
                <a:highlight>
                  <a:srgbClr val="FFFFFF"/>
                </a:highlight>
                <a:latin typeface="Nunito" pitchFamily="2" charset="0"/>
              </a:rPr>
              <a:t>يمكن أن يحدث التغيير التنظيمي نتيجة لعوامل داخلية أو خارجية، ويوجهه الحاجة إلى تعزيز النمو والنجاح.</a:t>
            </a:r>
          </a:p>
          <a:p>
            <a:pPr algn="ctr"/>
            <a:endParaRPr lang="ar-EG" sz="2800" b="0" i="0" dirty="0">
              <a:solidFill>
                <a:srgbClr val="273239"/>
              </a:solidFill>
              <a:effectLst/>
              <a:highlight>
                <a:srgbClr val="FFFFFF"/>
              </a:highlight>
              <a:latin typeface="Nunito" pitchFamily="2" charset="0"/>
            </a:endParaRPr>
          </a:p>
          <a:p>
            <a:pPr algn="ctr"/>
            <a:r>
              <a:rPr lang="ar-EG" sz="2800" b="0" i="0" dirty="0">
                <a:solidFill>
                  <a:srgbClr val="273239"/>
                </a:solidFill>
                <a:effectLst/>
                <a:highlight>
                  <a:srgbClr val="FFFFFF"/>
                </a:highlight>
                <a:latin typeface="Nunito" pitchFamily="2" charset="0"/>
              </a:rPr>
              <a:t>ويشمل مجالات متنوعة مثل إعادة الهيكلة، والتطور الثقافي، وتحسين العمليات، والتقدم التكنولوجي، وإعادة التنظيم الاستراتيجي، والمبادرات التي تركز على الناس.</a:t>
            </a:r>
            <a:endParaRPr lang="en-US" sz="2800" dirty="0"/>
          </a:p>
        </p:txBody>
      </p:sp>
    </p:spTree>
    <p:extLst>
      <p:ext uri="{BB962C8B-B14F-4D97-AF65-F5344CB8AC3E}">
        <p14:creationId xmlns:p14="http://schemas.microsoft.com/office/powerpoint/2010/main" val="2618723579"/>
      </p:ext>
    </p:extLst>
  </p:cSld>
  <p:clrMapOvr>
    <a:masterClrMapping/>
  </p:clrMapOvr>
  <mc:AlternateContent xmlns:mc="http://schemas.openxmlformats.org/markup-compatibility/2006" xmlns:p14="http://schemas.microsoft.com/office/powerpoint/2010/main">
    <mc:Choice Requires="p14">
      <p:transition p14:dur="10" advTm="98337"/>
    </mc:Choice>
    <mc:Fallback xmlns="">
      <p:transition advTm="983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200" b="1" dirty="0">
                <a:solidFill>
                  <a:srgbClr val="C00000"/>
                </a:solidFill>
                <a:latin typeface="+mn-lt"/>
              </a:rPr>
              <a:t>قوى التغيير</a:t>
            </a:r>
            <a:endParaRPr lang="ar-SA" sz="3200" b="1" dirty="0">
              <a:solidFill>
                <a:srgbClr val="C00000"/>
              </a:solidFill>
              <a:latin typeface="+mn-lt"/>
            </a:endParaRPr>
          </a:p>
        </p:txBody>
      </p:sp>
      <p:pic>
        <p:nvPicPr>
          <p:cNvPr id="8" name="Picture 7">
            <a:extLst>
              <a:ext uri="{FF2B5EF4-FFF2-40B4-BE49-F238E27FC236}">
                <a16:creationId xmlns:a16="http://schemas.microsoft.com/office/drawing/2014/main" id="{281EF3BE-0AAA-E947-5EF4-1E13DE7C4807}"/>
              </a:ext>
            </a:extLst>
          </p:cNvPr>
          <p:cNvPicPr>
            <a:picLocks noChangeAspect="1"/>
          </p:cNvPicPr>
          <p:nvPr/>
        </p:nvPicPr>
        <p:blipFill rotWithShape="1">
          <a:blip r:embed="rId3"/>
          <a:srcRect l="21290" t="19616" r="22414" b="16935"/>
          <a:stretch/>
        </p:blipFill>
        <p:spPr>
          <a:xfrm>
            <a:off x="7483364" y="2117130"/>
            <a:ext cx="3636579" cy="3652232"/>
          </a:xfrm>
          <a:prstGeom prst="rect">
            <a:avLst/>
          </a:prstGeom>
        </p:spPr>
      </p:pic>
      <p:pic>
        <p:nvPicPr>
          <p:cNvPr id="3" name="Picture 2">
            <a:extLst>
              <a:ext uri="{FF2B5EF4-FFF2-40B4-BE49-F238E27FC236}">
                <a16:creationId xmlns:a16="http://schemas.microsoft.com/office/drawing/2014/main" id="{05F32827-2961-F3EA-E90F-F1E93E45729C}"/>
              </a:ext>
            </a:extLst>
          </p:cNvPr>
          <p:cNvPicPr>
            <a:picLocks noChangeAspect="1"/>
          </p:cNvPicPr>
          <p:nvPr/>
        </p:nvPicPr>
        <p:blipFill>
          <a:blip r:embed="rId4"/>
          <a:srcRect l="7804" t="35670" r="11174" b="18621"/>
          <a:stretch/>
        </p:blipFill>
        <p:spPr>
          <a:xfrm>
            <a:off x="557049" y="1731370"/>
            <a:ext cx="6600496" cy="4423752"/>
          </a:xfrm>
          <a:prstGeom prst="rect">
            <a:avLst/>
          </a:prstGeom>
        </p:spPr>
      </p:pic>
      <p:sp>
        <p:nvSpPr>
          <p:cNvPr id="9" name="Flowchart: Process 8">
            <a:extLst>
              <a:ext uri="{FF2B5EF4-FFF2-40B4-BE49-F238E27FC236}">
                <a16:creationId xmlns:a16="http://schemas.microsoft.com/office/drawing/2014/main" id="{B9ABC435-C175-D38C-A2D2-829EDC40ABFB}"/>
              </a:ext>
            </a:extLst>
          </p:cNvPr>
          <p:cNvSpPr/>
          <p:nvPr/>
        </p:nvSpPr>
        <p:spPr>
          <a:xfrm>
            <a:off x="4508938" y="2680137"/>
            <a:ext cx="1240220" cy="612648"/>
          </a:xfrm>
          <a:prstGeom prst="flowChartProcess">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العمل</a:t>
            </a:r>
            <a:endParaRPr lang="en-US" dirty="0">
              <a:solidFill>
                <a:schemeClr val="tx1"/>
              </a:solidFill>
            </a:endParaRPr>
          </a:p>
        </p:txBody>
      </p:sp>
    </p:spTree>
    <p:extLst>
      <p:ext uri="{BB962C8B-B14F-4D97-AF65-F5344CB8AC3E}">
        <p14:creationId xmlns:p14="http://schemas.microsoft.com/office/powerpoint/2010/main" val="300494312"/>
      </p:ext>
    </p:extLst>
  </p:cSld>
  <p:clrMapOvr>
    <a:masterClrMapping/>
  </p:clrMapOvr>
  <mc:AlternateContent xmlns:mc="http://schemas.openxmlformats.org/markup-compatibility/2006" xmlns:p14="http://schemas.microsoft.com/office/powerpoint/2010/main">
    <mc:Choice Requires="p14">
      <p:transition p14:dur="10" advTm="82294"/>
    </mc:Choice>
    <mc:Fallback xmlns="">
      <p:transition advTm="822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600" b="1" dirty="0">
                <a:solidFill>
                  <a:srgbClr val="C00000"/>
                </a:solidFill>
                <a:latin typeface="+mn-lt"/>
              </a:rPr>
              <a:t>مصادر أخرى للتغيير</a:t>
            </a:r>
            <a:endParaRPr lang="ar-SA" sz="3600" b="1" dirty="0">
              <a:solidFill>
                <a:srgbClr val="C00000"/>
              </a:solidFill>
              <a:latin typeface="+mn-lt"/>
            </a:endParaRPr>
          </a:p>
        </p:txBody>
      </p:sp>
      <p:graphicFrame>
        <p:nvGraphicFramePr>
          <p:cNvPr id="2" name="Diagram 1">
            <a:extLst>
              <a:ext uri="{FF2B5EF4-FFF2-40B4-BE49-F238E27FC236}">
                <a16:creationId xmlns:a16="http://schemas.microsoft.com/office/drawing/2014/main" id="{28AF3122-BFF5-7EC2-A603-09617BCE8D3B}"/>
              </a:ext>
            </a:extLst>
          </p:cNvPr>
          <p:cNvGraphicFramePr/>
          <p:nvPr>
            <p:extLst>
              <p:ext uri="{D42A27DB-BD31-4B8C-83A1-F6EECF244321}">
                <p14:modId xmlns:p14="http://schemas.microsoft.com/office/powerpoint/2010/main" val="389352148"/>
              </p:ext>
            </p:extLst>
          </p:nvPr>
        </p:nvGraphicFramePr>
        <p:xfrm>
          <a:off x="2032000" y="1839310"/>
          <a:ext cx="8128000" cy="4299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441239"/>
      </p:ext>
    </p:extLst>
  </p:cSld>
  <p:clrMapOvr>
    <a:masterClrMapping/>
  </p:clrMapOvr>
  <mc:AlternateContent xmlns:mc="http://schemas.openxmlformats.org/markup-compatibility/2006" xmlns:p14="http://schemas.microsoft.com/office/powerpoint/2010/main">
    <mc:Choice Requires="p14">
      <p:transition p14:dur="10" advTm="128506"/>
    </mc:Choice>
    <mc:Fallback xmlns="">
      <p:transition advTm="1285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47D3DD7-2F7A-FB7A-EE0D-7801657AAAEC}"/>
              </a:ext>
            </a:extLst>
          </p:cNvPr>
          <p:cNvPicPr>
            <a:picLocks noChangeAspect="1"/>
          </p:cNvPicPr>
          <p:nvPr/>
        </p:nvPicPr>
        <p:blipFill rotWithShape="1">
          <a:blip r:embed="rId3"/>
          <a:srcRect l="21597" t="20443" r="28266" b="17854"/>
          <a:stretch/>
        </p:blipFill>
        <p:spPr>
          <a:xfrm>
            <a:off x="6095999" y="1863671"/>
            <a:ext cx="4950373" cy="4231601"/>
          </a:xfrm>
          <a:prstGeom prst="rect">
            <a:avLst/>
          </a:prstGeom>
        </p:spPr>
      </p:pic>
      <p:pic>
        <p:nvPicPr>
          <p:cNvPr id="6" name="Picture 5">
            <a:extLst>
              <a:ext uri="{FF2B5EF4-FFF2-40B4-BE49-F238E27FC236}">
                <a16:creationId xmlns:a16="http://schemas.microsoft.com/office/drawing/2014/main" id="{EAFA1472-59FF-D596-A400-6D2FC5D6A6E5}"/>
              </a:ext>
            </a:extLst>
          </p:cNvPr>
          <p:cNvPicPr>
            <a:picLocks noChangeAspect="1"/>
          </p:cNvPicPr>
          <p:nvPr/>
        </p:nvPicPr>
        <p:blipFill>
          <a:blip r:embed="rId4"/>
          <a:srcRect l="13321" t="21915" r="26500" b="16381"/>
          <a:stretch/>
        </p:blipFill>
        <p:spPr>
          <a:xfrm>
            <a:off x="546539" y="1896199"/>
            <a:ext cx="5255172" cy="4231601"/>
          </a:xfrm>
          <a:prstGeom prst="rect">
            <a:avLst/>
          </a:prstGeom>
        </p:spPr>
      </p:pic>
    </p:spTree>
    <p:extLst>
      <p:ext uri="{BB962C8B-B14F-4D97-AF65-F5344CB8AC3E}">
        <p14:creationId xmlns:p14="http://schemas.microsoft.com/office/powerpoint/2010/main" val="3955823034"/>
      </p:ext>
    </p:extLst>
  </p:cSld>
  <p:clrMapOvr>
    <a:masterClrMapping/>
  </p:clrMapOvr>
  <mc:AlternateContent xmlns:mc="http://schemas.openxmlformats.org/markup-compatibility/2006" xmlns:p14="http://schemas.microsoft.com/office/powerpoint/2010/main">
    <mc:Choice Requires="p14">
      <p:transition p14:dur="10" advTm="63831"/>
    </mc:Choice>
    <mc:Fallback xmlns="">
      <p:transition advTm="6383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rtl="1"/>
            <a:r>
              <a:rPr lang="ar-EG" sz="2800" b="1" dirty="0">
                <a:latin typeface="inherit"/>
              </a:rPr>
              <a:t>تتضمن الأنواع الثلاثة الأكثر شيوعًا للتغيير التنظيمي ما يلي:</a:t>
            </a:r>
            <a:endParaRPr lang="ar-SA" sz="2800" b="1" dirty="0">
              <a:latin typeface="+mn-lt"/>
            </a:endParaRPr>
          </a:p>
        </p:txBody>
      </p:sp>
      <p:pic>
        <p:nvPicPr>
          <p:cNvPr id="1026" name="Picture 2">
            <a:extLst>
              <a:ext uri="{FF2B5EF4-FFF2-40B4-BE49-F238E27FC236}">
                <a16:creationId xmlns:a16="http://schemas.microsoft.com/office/drawing/2014/main" id="{5BA5643B-364F-3467-EF2C-ED6990039C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5807" y="2130571"/>
            <a:ext cx="4161414" cy="35193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4CB5D2CE-A3D5-548E-AF10-07F8782BDA89}"/>
              </a:ext>
            </a:extLst>
          </p:cNvPr>
          <p:cNvPicPr>
            <a:picLocks noChangeAspect="1"/>
          </p:cNvPicPr>
          <p:nvPr/>
        </p:nvPicPr>
        <p:blipFill>
          <a:blip r:embed="rId4"/>
          <a:srcRect l="8211" t="30641" r="15978" b="10692"/>
          <a:stretch/>
        </p:blipFill>
        <p:spPr>
          <a:xfrm>
            <a:off x="536028" y="1839829"/>
            <a:ext cx="6207308" cy="4023386"/>
          </a:xfrm>
          <a:prstGeom prst="rect">
            <a:avLst/>
          </a:prstGeom>
        </p:spPr>
      </p:pic>
    </p:spTree>
    <p:extLst>
      <p:ext uri="{BB962C8B-B14F-4D97-AF65-F5344CB8AC3E}">
        <p14:creationId xmlns:p14="http://schemas.microsoft.com/office/powerpoint/2010/main" val="147901666"/>
      </p:ext>
    </p:extLst>
  </p:cSld>
  <p:clrMapOvr>
    <a:masterClrMapping/>
  </p:clrMapOvr>
  <mc:AlternateContent xmlns:mc="http://schemas.openxmlformats.org/markup-compatibility/2006" xmlns:p14="http://schemas.microsoft.com/office/powerpoint/2010/main">
    <mc:Choice Requires="p14">
      <p:transition p14:dur="10" advTm="54913"/>
    </mc:Choice>
    <mc:Fallback xmlns="">
      <p:transition advTm="54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4372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rtl="1"/>
            <a:r>
              <a:rPr lang="ar-EG" sz="2800" b="1" dirty="0">
                <a:latin typeface="inherit"/>
              </a:rPr>
              <a:t>تتضمن الأنواع الثلاثة الأكثر شيوعًا للتغيير التنظيمي ما يلي:</a:t>
            </a:r>
            <a:endParaRPr lang="ar-SA" sz="2800" b="1" dirty="0"/>
          </a:p>
        </p:txBody>
      </p:sp>
      <p:graphicFrame>
        <p:nvGraphicFramePr>
          <p:cNvPr id="2" name="Diagram 1">
            <a:extLst>
              <a:ext uri="{FF2B5EF4-FFF2-40B4-BE49-F238E27FC236}">
                <a16:creationId xmlns:a16="http://schemas.microsoft.com/office/drawing/2014/main" id="{38624034-CADE-9BC6-697D-80C5BC75A501}"/>
              </a:ext>
            </a:extLst>
          </p:cNvPr>
          <p:cNvGraphicFramePr/>
          <p:nvPr>
            <p:extLst>
              <p:ext uri="{D42A27DB-BD31-4B8C-83A1-F6EECF244321}">
                <p14:modId xmlns:p14="http://schemas.microsoft.com/office/powerpoint/2010/main" val="382510850"/>
              </p:ext>
            </p:extLst>
          </p:nvPr>
        </p:nvGraphicFramePr>
        <p:xfrm>
          <a:off x="2032000" y="1868494"/>
          <a:ext cx="8128000" cy="4269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2572361"/>
      </p:ext>
    </p:extLst>
  </p:cSld>
  <p:clrMapOvr>
    <a:masterClrMapping/>
  </p:clrMapOvr>
  <mc:AlternateContent xmlns:mc="http://schemas.openxmlformats.org/markup-compatibility/2006" xmlns:p14="http://schemas.microsoft.com/office/powerpoint/2010/main">
    <mc:Choice Requires="p14">
      <p:transition p14:dur="10" advTm="98634"/>
    </mc:Choice>
    <mc:Fallback xmlns="">
      <p:transition advTm="986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2800" b="1" dirty="0">
                <a:latin typeface="inherit"/>
              </a:rPr>
              <a:t>لماذا يقاوم الناس التغيير؟</a:t>
            </a:r>
            <a:endParaRPr lang="ar-SA" sz="2800" b="1" dirty="0">
              <a:latin typeface="+mn-lt"/>
            </a:endParaRPr>
          </a:p>
        </p:txBody>
      </p:sp>
      <p:pic>
        <p:nvPicPr>
          <p:cNvPr id="5122" name="Picture 2" descr="14 Reasons People Resistance Change ...">
            <a:extLst>
              <a:ext uri="{FF2B5EF4-FFF2-40B4-BE49-F238E27FC236}">
                <a16:creationId xmlns:a16="http://schemas.microsoft.com/office/drawing/2014/main" id="{878419E2-3DD8-CFBC-3EEF-32FB2CB50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4901" y="1987908"/>
            <a:ext cx="3082699" cy="3487981"/>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id="{7EB95574-6B03-15F2-168E-577E73C68D88}"/>
              </a:ext>
            </a:extLst>
          </p:cNvPr>
          <p:cNvGrpSpPr>
            <a:grpSpLocks/>
          </p:cNvGrpSpPr>
          <p:nvPr/>
        </p:nvGrpSpPr>
        <p:grpSpPr bwMode="auto">
          <a:xfrm>
            <a:off x="1364997" y="2303574"/>
            <a:ext cx="6188307" cy="3590160"/>
            <a:chOff x="1837916" y="2132856"/>
            <a:chExt cx="5470388" cy="3253680"/>
          </a:xfrm>
        </p:grpSpPr>
        <p:sp>
          <p:nvSpPr>
            <p:cNvPr id="3" name="Rectangle 4">
              <a:extLst>
                <a:ext uri="{FF2B5EF4-FFF2-40B4-BE49-F238E27FC236}">
                  <a16:creationId xmlns:a16="http://schemas.microsoft.com/office/drawing/2014/main" id="{5378573F-A8D6-2FF7-D107-5DAEF1128B5B}"/>
                </a:ext>
              </a:extLst>
            </p:cNvPr>
            <p:cNvSpPr>
              <a:spLocks noChangeArrowheads="1"/>
            </p:cNvSpPr>
            <p:nvPr/>
          </p:nvSpPr>
          <p:spPr bwMode="auto">
            <a:xfrm>
              <a:off x="1868277" y="2132856"/>
              <a:ext cx="1346572" cy="36004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ar-EG" altLang="fr-FR" b="1" dirty="0"/>
                <a:t>التغيير</a:t>
              </a:r>
              <a:endParaRPr lang="en-US" altLang="fr-FR" b="1" dirty="0"/>
            </a:p>
          </p:txBody>
        </p:sp>
        <p:sp>
          <p:nvSpPr>
            <p:cNvPr id="8" name="Rectangle 5">
              <a:extLst>
                <a:ext uri="{FF2B5EF4-FFF2-40B4-BE49-F238E27FC236}">
                  <a16:creationId xmlns:a16="http://schemas.microsoft.com/office/drawing/2014/main" id="{148417EC-DAD4-C71E-BC95-3DBE91A2719B}"/>
                </a:ext>
              </a:extLst>
            </p:cNvPr>
            <p:cNvSpPr>
              <a:spLocks noChangeArrowheads="1"/>
            </p:cNvSpPr>
            <p:nvPr/>
          </p:nvSpPr>
          <p:spPr bwMode="auto">
            <a:xfrm>
              <a:off x="5552814" y="2204864"/>
              <a:ext cx="1284188" cy="41910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ar-EG" altLang="fr-FR" sz="2400" b="1" dirty="0" err="1">
                  <a:latin typeface="Times New Roman" panose="02020603050405020304" pitchFamily="18" charset="0"/>
                </a:rPr>
                <a:t>الإستجابة</a:t>
              </a:r>
              <a:endParaRPr lang="en-US" altLang="fr-FR" sz="2400" b="1" dirty="0">
                <a:latin typeface="Times New Roman" panose="02020603050405020304" pitchFamily="18" charset="0"/>
              </a:endParaRPr>
            </a:p>
          </p:txBody>
        </p:sp>
        <p:sp>
          <p:nvSpPr>
            <p:cNvPr id="9" name="Rectangle 6">
              <a:extLst>
                <a:ext uri="{FF2B5EF4-FFF2-40B4-BE49-F238E27FC236}">
                  <a16:creationId xmlns:a16="http://schemas.microsoft.com/office/drawing/2014/main" id="{4B24320B-FEBB-A65F-2782-C8B6007A7CEB}"/>
                </a:ext>
              </a:extLst>
            </p:cNvPr>
            <p:cNvSpPr>
              <a:spLocks noChangeArrowheads="1"/>
            </p:cNvSpPr>
            <p:nvPr/>
          </p:nvSpPr>
          <p:spPr bwMode="auto">
            <a:xfrm>
              <a:off x="1837916" y="4941168"/>
              <a:ext cx="2282676"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ar-EG" altLang="fr-FR" sz="2400" b="1" dirty="0">
                  <a:latin typeface="Times New Roman" panose="02020603050405020304" pitchFamily="18" charset="0"/>
                </a:rPr>
                <a:t>التاريخ الشخصي</a:t>
              </a:r>
              <a:endParaRPr lang="en-US" altLang="fr-FR" sz="2400" b="1" dirty="0">
                <a:latin typeface="Times New Roman" panose="02020603050405020304" pitchFamily="18" charset="0"/>
              </a:endParaRPr>
            </a:p>
          </p:txBody>
        </p:sp>
        <p:sp>
          <p:nvSpPr>
            <p:cNvPr id="10" name="Rectangle 7">
              <a:extLst>
                <a:ext uri="{FF2B5EF4-FFF2-40B4-BE49-F238E27FC236}">
                  <a16:creationId xmlns:a16="http://schemas.microsoft.com/office/drawing/2014/main" id="{6E30FBAE-F96B-3449-F7EB-24B7C71074E3}"/>
                </a:ext>
              </a:extLst>
            </p:cNvPr>
            <p:cNvSpPr>
              <a:spLocks noChangeArrowheads="1"/>
            </p:cNvSpPr>
            <p:nvPr/>
          </p:nvSpPr>
          <p:spPr bwMode="auto">
            <a:xfrm>
              <a:off x="3585096" y="3550915"/>
              <a:ext cx="1630040" cy="41528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ar-EG" altLang="fr-FR" sz="2400" b="1" dirty="0">
                  <a:latin typeface="Times New Roman" panose="02020603050405020304" pitchFamily="18" charset="0"/>
                </a:rPr>
                <a:t>المواقف والطباع</a:t>
              </a:r>
              <a:endParaRPr lang="en-US" altLang="fr-FR" sz="2400" b="1" dirty="0">
                <a:latin typeface="Times New Roman" panose="02020603050405020304" pitchFamily="18" charset="0"/>
              </a:endParaRPr>
            </a:p>
          </p:txBody>
        </p:sp>
        <p:sp>
          <p:nvSpPr>
            <p:cNvPr id="11" name="Rectangle 8">
              <a:extLst>
                <a:ext uri="{FF2B5EF4-FFF2-40B4-BE49-F238E27FC236}">
                  <a16:creationId xmlns:a16="http://schemas.microsoft.com/office/drawing/2014/main" id="{7F4D51DE-45E0-6457-7CC6-6F6C00FCEBA1}"/>
                </a:ext>
              </a:extLst>
            </p:cNvPr>
            <p:cNvSpPr>
              <a:spLocks noChangeArrowheads="1"/>
            </p:cNvSpPr>
            <p:nvPr/>
          </p:nvSpPr>
          <p:spPr bwMode="auto">
            <a:xfrm>
              <a:off x="5215136" y="4941168"/>
              <a:ext cx="2093168"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ar-EG" altLang="fr-FR" sz="2400" b="1" dirty="0">
                  <a:latin typeface="Times New Roman" panose="02020603050405020304" pitchFamily="18" charset="0"/>
                </a:rPr>
                <a:t>الوضع الاجتماعي</a:t>
              </a:r>
              <a:endParaRPr lang="en-US" altLang="fr-FR" sz="2400" b="1" dirty="0">
                <a:latin typeface="Times New Roman" panose="02020603050405020304" pitchFamily="18" charset="0"/>
              </a:endParaRPr>
            </a:p>
          </p:txBody>
        </p:sp>
        <p:sp>
          <p:nvSpPr>
            <p:cNvPr id="12" name="Line 9">
              <a:extLst>
                <a:ext uri="{FF2B5EF4-FFF2-40B4-BE49-F238E27FC236}">
                  <a16:creationId xmlns:a16="http://schemas.microsoft.com/office/drawing/2014/main" id="{5F816E6B-4180-F7A9-0119-C43E9CE1C85F}"/>
                </a:ext>
              </a:extLst>
            </p:cNvPr>
            <p:cNvSpPr>
              <a:spLocks noChangeShapeType="1"/>
            </p:cNvSpPr>
            <p:nvPr/>
          </p:nvSpPr>
          <p:spPr bwMode="auto">
            <a:xfrm flipV="1">
              <a:off x="3191937" y="4038600"/>
              <a:ext cx="1067048"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3" name="Line 10">
              <a:extLst>
                <a:ext uri="{FF2B5EF4-FFF2-40B4-BE49-F238E27FC236}">
                  <a16:creationId xmlns:a16="http://schemas.microsoft.com/office/drawing/2014/main" id="{2653461C-FB45-5AD7-70C0-3EBB2150E155}"/>
                </a:ext>
              </a:extLst>
            </p:cNvPr>
            <p:cNvSpPr>
              <a:spLocks noChangeShapeType="1"/>
            </p:cNvSpPr>
            <p:nvPr/>
          </p:nvSpPr>
          <p:spPr bwMode="auto">
            <a:xfrm flipV="1">
              <a:off x="5327485" y="2642765"/>
              <a:ext cx="926049" cy="899666"/>
            </a:xfrm>
            <a:prstGeom prst="line">
              <a:avLst/>
            </a:prstGeom>
            <a:noFill/>
            <a:ln w="254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4" name="Line 12">
              <a:extLst>
                <a:ext uri="{FF2B5EF4-FFF2-40B4-BE49-F238E27FC236}">
                  <a16:creationId xmlns:a16="http://schemas.microsoft.com/office/drawing/2014/main" id="{D2A85315-89B5-68F7-5DD6-FF2893BA5B1F}"/>
                </a:ext>
              </a:extLst>
            </p:cNvPr>
            <p:cNvSpPr>
              <a:spLocks noChangeShapeType="1"/>
            </p:cNvSpPr>
            <p:nvPr/>
          </p:nvSpPr>
          <p:spPr bwMode="auto">
            <a:xfrm>
              <a:off x="5062611" y="4038600"/>
              <a:ext cx="879761"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5" name="Line 13">
              <a:extLst>
                <a:ext uri="{FF2B5EF4-FFF2-40B4-BE49-F238E27FC236}">
                  <a16:creationId xmlns:a16="http://schemas.microsoft.com/office/drawing/2014/main" id="{19CB7FD4-475A-03DB-6B17-A05A6C19950B}"/>
                </a:ext>
              </a:extLst>
            </p:cNvPr>
            <p:cNvSpPr>
              <a:spLocks noChangeShapeType="1"/>
            </p:cNvSpPr>
            <p:nvPr/>
          </p:nvSpPr>
          <p:spPr bwMode="auto">
            <a:xfrm flipH="1" flipV="1">
              <a:off x="2853544" y="2570758"/>
              <a:ext cx="916451" cy="907752"/>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grpSp>
    </p:spTree>
    <p:extLst>
      <p:ext uri="{BB962C8B-B14F-4D97-AF65-F5344CB8AC3E}">
        <p14:creationId xmlns:p14="http://schemas.microsoft.com/office/powerpoint/2010/main" val="1670331458"/>
      </p:ext>
    </p:extLst>
  </p:cSld>
  <p:clrMapOvr>
    <a:masterClrMapping/>
  </p:clrMapOvr>
  <mc:AlternateContent xmlns:mc="http://schemas.openxmlformats.org/markup-compatibility/2006" xmlns:p14="http://schemas.microsoft.com/office/powerpoint/2010/main">
    <mc:Choice Requires="p14">
      <p:transition p14:dur="10" advTm="121161"/>
    </mc:Choice>
    <mc:Fallback xmlns="">
      <p:transition advTm="1211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rtl="1"/>
            <a:r>
              <a:rPr lang="ar-EG" sz="2800" b="1" dirty="0">
                <a:latin typeface="inherit"/>
              </a:rPr>
              <a:t>لماذا يقاوم الناس التغيير؟</a:t>
            </a:r>
            <a:endParaRPr lang="ar-SA" sz="2800" b="1" dirty="0">
              <a:latin typeface="+mn-lt"/>
            </a:endParaRPr>
          </a:p>
        </p:txBody>
      </p:sp>
      <p:pic>
        <p:nvPicPr>
          <p:cNvPr id="7170" name="Picture 2" descr="Resistance to Change: 7 Causes &amp; How to Overcome Them (2024)">
            <a:extLst>
              <a:ext uri="{FF2B5EF4-FFF2-40B4-BE49-F238E27FC236}">
                <a16:creationId xmlns:a16="http://schemas.microsoft.com/office/drawing/2014/main" id="{0C662E81-858B-7098-533E-65E7E49C3D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7559" y="2397236"/>
            <a:ext cx="2892766" cy="350701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1ADA53E-75EB-72A2-2FA3-E033B45F90E2}"/>
              </a:ext>
            </a:extLst>
          </p:cNvPr>
          <p:cNvPicPr>
            <a:picLocks noChangeAspect="1"/>
          </p:cNvPicPr>
          <p:nvPr/>
        </p:nvPicPr>
        <p:blipFill>
          <a:blip r:embed="rId4"/>
          <a:srcRect l="8417" t="33589" r="9643" b="11977"/>
          <a:stretch/>
        </p:blipFill>
        <p:spPr>
          <a:xfrm>
            <a:off x="546539" y="1984945"/>
            <a:ext cx="7471653" cy="3733154"/>
          </a:xfrm>
          <a:prstGeom prst="rect">
            <a:avLst/>
          </a:prstGeom>
        </p:spPr>
      </p:pic>
    </p:spTree>
    <p:extLst>
      <p:ext uri="{BB962C8B-B14F-4D97-AF65-F5344CB8AC3E}">
        <p14:creationId xmlns:p14="http://schemas.microsoft.com/office/powerpoint/2010/main" val="3116565901"/>
      </p:ext>
    </p:extLst>
  </p:cSld>
  <p:clrMapOvr>
    <a:masterClrMapping/>
  </p:clrMapOvr>
  <mc:AlternateContent xmlns:mc="http://schemas.openxmlformats.org/markup-compatibility/2006" xmlns:p14="http://schemas.microsoft.com/office/powerpoint/2010/main">
    <mc:Choice Requires="p14">
      <p:transition p14:dur="10" advTm="106770"/>
    </mc:Choice>
    <mc:Fallback xmlns="">
      <p:transition advTm="1067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C425E7F7-844D-1F64-1816-7AD2261EB42F}"/>
              </a:ext>
            </a:extLst>
          </p:cNvPr>
          <p:cNvSpPr txBox="1">
            <a:spLocks/>
          </p:cNvSpPr>
          <p:nvPr/>
        </p:nvSpPr>
        <p:spPr>
          <a:xfrm>
            <a:off x="2256828" y="712957"/>
            <a:ext cx="6540331" cy="46166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sz="2400" dirty="0">
                <a:solidFill>
                  <a:srgbClr val="FF0000"/>
                </a:solidFill>
              </a:rPr>
              <a:t>دور المدير في التغيير التنظيمي</a:t>
            </a:r>
            <a:endParaRPr lang="ar-SA" sz="2400" dirty="0">
              <a:solidFill>
                <a:srgbClr val="FF0000"/>
              </a:solidFill>
            </a:endParaRPr>
          </a:p>
        </p:txBody>
      </p:sp>
      <p:sp>
        <p:nvSpPr>
          <p:cNvPr id="3" name="Content Placeholder 2">
            <a:extLst>
              <a:ext uri="{FF2B5EF4-FFF2-40B4-BE49-F238E27FC236}">
                <a16:creationId xmlns:a16="http://schemas.microsoft.com/office/drawing/2014/main" id="{90F1E350-3809-B963-E000-EB99793CF614}"/>
              </a:ext>
            </a:extLst>
          </p:cNvPr>
          <p:cNvSpPr txBox="1">
            <a:spLocks/>
          </p:cNvSpPr>
          <p:nvPr/>
        </p:nvSpPr>
        <p:spPr>
          <a:xfrm>
            <a:off x="1196344" y="1836999"/>
            <a:ext cx="10375877" cy="39639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None/>
            </a:pPr>
            <a:r>
              <a:rPr lang="ar-EG" sz="3000" dirty="0">
                <a:latin typeface="Times New Roman" panose="02020603050405020304" pitchFamily="18" charset="0"/>
                <a:cs typeface="Times New Roman" panose="02020603050405020304" pitchFamily="18" charset="0"/>
              </a:rPr>
              <a:t>داخل المنظمة، يكون لكل موظف دور مختلف في المساعدة على التغيير. وفي حين قد ينجز العديد من أعضاء الفريق عملاً شديد التفصيل، فقد يكون للمديرين التنفيذيين على مستوى عالٍ والذين يعملون لفترة أطول أهداف مختلفة. وحتى داخل الإدارة، يؤدي القادة والمديرون مهام مختلفة.</a:t>
            </a:r>
            <a:endParaRPr lang="ar-SA" dirty="0"/>
          </a:p>
        </p:txBody>
      </p:sp>
    </p:spTree>
    <p:extLst>
      <p:ext uri="{BB962C8B-B14F-4D97-AF65-F5344CB8AC3E}">
        <p14:creationId xmlns:p14="http://schemas.microsoft.com/office/powerpoint/2010/main" val="866860328"/>
      </p:ext>
    </p:extLst>
  </p:cSld>
  <p:clrMapOvr>
    <a:masterClrMapping/>
  </p:clrMapOvr>
  <mc:AlternateContent xmlns:mc="http://schemas.openxmlformats.org/markup-compatibility/2006" xmlns:p14="http://schemas.microsoft.com/office/powerpoint/2010/main">
    <mc:Choice Requires="p14">
      <p:transition p14:dur="10" advTm="40463"/>
    </mc:Choice>
    <mc:Fallback xmlns="">
      <p:transition advTm="4046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C425E7F7-844D-1F64-1816-7AD2261EB42F}"/>
              </a:ext>
            </a:extLst>
          </p:cNvPr>
          <p:cNvSpPr txBox="1">
            <a:spLocks/>
          </p:cNvSpPr>
          <p:nvPr/>
        </p:nvSpPr>
        <p:spPr>
          <a:xfrm>
            <a:off x="2375492" y="733061"/>
            <a:ext cx="6540331" cy="46166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sz="2400" dirty="0">
                <a:solidFill>
                  <a:srgbClr val="FF0000"/>
                </a:solidFill>
              </a:rPr>
              <a:t>دور المدير في التغيير التنظيمي</a:t>
            </a:r>
            <a:endParaRPr lang="ar-SA" sz="2400" dirty="0">
              <a:solidFill>
                <a:srgbClr val="FF0000"/>
              </a:solidFill>
            </a:endParaRPr>
          </a:p>
        </p:txBody>
      </p:sp>
      <p:sp>
        <p:nvSpPr>
          <p:cNvPr id="3" name="Content Placeholder 2">
            <a:extLst>
              <a:ext uri="{FF2B5EF4-FFF2-40B4-BE49-F238E27FC236}">
                <a16:creationId xmlns:a16="http://schemas.microsoft.com/office/drawing/2014/main" id="{90F1E350-3809-B963-E000-EB99793CF614}"/>
              </a:ext>
            </a:extLst>
          </p:cNvPr>
          <p:cNvSpPr txBox="1">
            <a:spLocks/>
          </p:cNvSpPr>
          <p:nvPr/>
        </p:nvSpPr>
        <p:spPr>
          <a:xfrm>
            <a:off x="977922" y="1949779"/>
            <a:ext cx="10375877" cy="39639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EG" b="1" dirty="0">
                <a:latin typeface="Times New Roman" panose="02020603050405020304" pitchFamily="18" charset="0"/>
                <a:cs typeface="Times New Roman" panose="02020603050405020304" pitchFamily="18" charset="0"/>
              </a:rPr>
              <a:t>لتحقيق ذلك، يجب أن يتمتع المديرون بمجموعة واسعة من المهارات، مثل:</a:t>
            </a:r>
          </a:p>
          <a:p>
            <a:pPr lvl="1" algn="r" rtl="1"/>
            <a:r>
              <a:rPr lang="ar-EG" sz="2000" b="1" dirty="0">
                <a:latin typeface="Times New Roman" panose="02020603050405020304" pitchFamily="18" charset="0"/>
                <a:cs typeface="Times New Roman" panose="02020603050405020304" pitchFamily="18" charset="0"/>
              </a:rPr>
              <a:t>القدرة على التواصل بوضوح وفعالية - وهذا يشمل الاستماع بنشاط إلى فريقهم وزملائهم</a:t>
            </a:r>
          </a:p>
          <a:p>
            <a:pPr lvl="1" algn="r" rtl="1"/>
            <a:r>
              <a:rPr lang="ar-EG" sz="2000" b="1" dirty="0">
                <a:latin typeface="Times New Roman" panose="02020603050405020304" pitchFamily="18" charset="0"/>
                <a:cs typeface="Times New Roman" panose="02020603050405020304" pitchFamily="18" charset="0"/>
              </a:rPr>
              <a:t>مستوى متطور للغاية من الذكاء العاطفي</a:t>
            </a:r>
          </a:p>
          <a:p>
            <a:pPr lvl="1" algn="r" rtl="1"/>
            <a:r>
              <a:rPr lang="ar-EG" sz="2000" b="1" dirty="0">
                <a:latin typeface="Times New Roman" panose="02020603050405020304" pitchFamily="18" charset="0"/>
                <a:cs typeface="Times New Roman" panose="02020603050405020304" pitchFamily="18" charset="0"/>
              </a:rPr>
              <a:t>مهارات تنظيمية قوية</a:t>
            </a:r>
          </a:p>
          <a:p>
            <a:pPr lvl="1" algn="r" rtl="1"/>
            <a:r>
              <a:rPr lang="ar-EG" sz="2000" b="1" dirty="0">
                <a:latin typeface="Times New Roman" panose="02020603050405020304" pitchFamily="18" charset="0"/>
                <a:cs typeface="Times New Roman" panose="02020603050405020304" pitchFamily="18" charset="0"/>
              </a:rPr>
              <a:t>نظرة ثاقبة للتفاصيل</a:t>
            </a:r>
          </a:p>
          <a:p>
            <a:pPr lvl="1" algn="r" rtl="1"/>
            <a:r>
              <a:rPr lang="ar-EG" sz="2000" b="1" dirty="0">
                <a:latin typeface="Times New Roman" panose="02020603050405020304" pitchFamily="18" charset="0"/>
                <a:cs typeface="Times New Roman" panose="02020603050405020304" pitchFamily="18" charset="0"/>
              </a:rPr>
              <a:t>مهارات حل المشكلات واتخاذ القرار</a:t>
            </a:r>
          </a:p>
          <a:p>
            <a:pPr lvl="1" algn="r" rtl="1"/>
            <a:r>
              <a:rPr lang="ar-EG" sz="2000" b="1" dirty="0">
                <a:latin typeface="Times New Roman" panose="02020603050405020304" pitchFamily="18" charset="0"/>
                <a:cs typeface="Times New Roman" panose="02020603050405020304" pitchFamily="18" charset="0"/>
              </a:rPr>
              <a:t>التفويض.</a:t>
            </a:r>
            <a:endParaRPr lang="ar-SA" sz="1000" dirty="0"/>
          </a:p>
        </p:txBody>
      </p:sp>
    </p:spTree>
    <p:extLst>
      <p:ext uri="{BB962C8B-B14F-4D97-AF65-F5344CB8AC3E}">
        <p14:creationId xmlns:p14="http://schemas.microsoft.com/office/powerpoint/2010/main" val="1207717163"/>
      </p:ext>
    </p:extLst>
  </p:cSld>
  <p:clrMapOvr>
    <a:masterClrMapping/>
  </p:clrMapOvr>
  <mc:AlternateContent xmlns:mc="http://schemas.openxmlformats.org/markup-compatibility/2006" xmlns:p14="http://schemas.microsoft.com/office/powerpoint/2010/main">
    <mc:Choice Requires="p14">
      <p:transition p14:dur="10" advTm="67638"/>
    </mc:Choice>
    <mc:Fallback xmlns="">
      <p:transition advTm="6763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 name="Rectangle 3">
            <a:extLst>
              <a:ext uri="{FF2B5EF4-FFF2-40B4-BE49-F238E27FC236}">
                <a16:creationId xmlns:a16="http://schemas.microsoft.com/office/drawing/2014/main" id="{77256A95-CC0E-DD24-78A0-7635D44C9A9A}"/>
              </a:ext>
            </a:extLst>
          </p:cNvPr>
          <p:cNvSpPr>
            <a:spLocks noChangeArrowheads="1"/>
          </p:cNvSpPr>
          <p:nvPr/>
        </p:nvSpPr>
        <p:spPr bwMode="auto">
          <a:xfrm>
            <a:off x="23622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التعلم والتواصل</a:t>
            </a:r>
            <a:endParaRPr lang="en-US" altLang="ar-SA" dirty="0">
              <a:latin typeface="Tahoma" panose="020B0604030504040204" pitchFamily="34" charset="0"/>
            </a:endParaRPr>
          </a:p>
        </p:txBody>
      </p:sp>
      <p:sp>
        <p:nvSpPr>
          <p:cNvPr id="31" name="Rectangle 4">
            <a:extLst>
              <a:ext uri="{FF2B5EF4-FFF2-40B4-BE49-F238E27FC236}">
                <a16:creationId xmlns:a16="http://schemas.microsoft.com/office/drawing/2014/main" id="{E6599202-31A9-935B-DDED-D8A83AA37A07}"/>
              </a:ext>
            </a:extLst>
          </p:cNvPr>
          <p:cNvSpPr>
            <a:spLocks noChangeArrowheads="1"/>
          </p:cNvSpPr>
          <p:nvPr/>
        </p:nvSpPr>
        <p:spPr bwMode="auto">
          <a:xfrm>
            <a:off x="63246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المشاركة</a:t>
            </a:r>
            <a:endParaRPr lang="en-US" altLang="ar-SA" dirty="0">
              <a:latin typeface="Tahoma" panose="020B0604030504040204" pitchFamily="34" charset="0"/>
            </a:endParaRPr>
          </a:p>
        </p:txBody>
      </p:sp>
      <p:sp>
        <p:nvSpPr>
          <p:cNvPr id="32" name="Rectangle 5">
            <a:extLst>
              <a:ext uri="{FF2B5EF4-FFF2-40B4-BE49-F238E27FC236}">
                <a16:creationId xmlns:a16="http://schemas.microsoft.com/office/drawing/2014/main" id="{C20F2C77-C543-F2A6-6B93-31B6A549043E}"/>
              </a:ext>
            </a:extLst>
          </p:cNvPr>
          <p:cNvSpPr>
            <a:spLocks noChangeArrowheads="1"/>
          </p:cNvSpPr>
          <p:nvPr/>
        </p:nvSpPr>
        <p:spPr bwMode="auto">
          <a:xfrm>
            <a:off x="23622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التفاوض</a:t>
            </a:r>
            <a:endParaRPr lang="en-US" altLang="ar-SA" dirty="0">
              <a:latin typeface="Tahoma" panose="020B0604030504040204" pitchFamily="34" charset="0"/>
            </a:endParaRPr>
          </a:p>
        </p:txBody>
      </p:sp>
      <p:sp>
        <p:nvSpPr>
          <p:cNvPr id="33" name="Rectangle 6">
            <a:extLst>
              <a:ext uri="{FF2B5EF4-FFF2-40B4-BE49-F238E27FC236}">
                <a16:creationId xmlns:a16="http://schemas.microsoft.com/office/drawing/2014/main" id="{232C84ED-C90E-838D-741F-E4F362F89E85}"/>
              </a:ext>
            </a:extLst>
          </p:cNvPr>
          <p:cNvSpPr>
            <a:spLocks noChangeArrowheads="1"/>
          </p:cNvSpPr>
          <p:nvPr/>
        </p:nvSpPr>
        <p:spPr bwMode="auto">
          <a:xfrm>
            <a:off x="63246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التسهيل والدعم</a:t>
            </a:r>
            <a:endParaRPr lang="en-US" altLang="ar-SA" dirty="0">
              <a:latin typeface="Tahoma" panose="020B0604030504040204" pitchFamily="34" charset="0"/>
            </a:endParaRPr>
          </a:p>
        </p:txBody>
      </p:sp>
      <p:sp>
        <p:nvSpPr>
          <p:cNvPr id="34" name="Rectangle 7">
            <a:extLst>
              <a:ext uri="{FF2B5EF4-FFF2-40B4-BE49-F238E27FC236}">
                <a16:creationId xmlns:a16="http://schemas.microsoft.com/office/drawing/2014/main" id="{40D9EAAA-82EF-C35E-F956-0CE337D92FDA}"/>
              </a:ext>
            </a:extLst>
          </p:cNvPr>
          <p:cNvSpPr>
            <a:spLocks noChangeArrowheads="1"/>
          </p:cNvSpPr>
          <p:nvPr/>
        </p:nvSpPr>
        <p:spPr bwMode="auto">
          <a:xfrm>
            <a:off x="63246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Coercion </a:t>
            </a:r>
            <a:r>
              <a:rPr lang="ar-EG" altLang="ar-SA" sz="2400" b="1">
                <a:latin typeface="Tahoma" panose="020B0604030504040204" pitchFamily="34" charset="0"/>
              </a:rPr>
              <a:t>الاكراه</a:t>
            </a:r>
            <a:endParaRPr lang="en-US" altLang="ar-SA" dirty="0">
              <a:latin typeface="Tahoma" panose="020B0604030504040204" pitchFamily="34" charset="0"/>
            </a:endParaRPr>
          </a:p>
        </p:txBody>
      </p:sp>
      <p:sp>
        <p:nvSpPr>
          <p:cNvPr id="35" name="Rectangle 8">
            <a:extLst>
              <a:ext uri="{FF2B5EF4-FFF2-40B4-BE49-F238E27FC236}">
                <a16:creationId xmlns:a16="http://schemas.microsoft.com/office/drawing/2014/main" id="{E0DF5DF3-EC41-806A-0B38-644D8411F8A4}"/>
              </a:ext>
            </a:extLst>
          </p:cNvPr>
          <p:cNvSpPr>
            <a:spLocks noChangeArrowheads="1"/>
          </p:cNvSpPr>
          <p:nvPr/>
        </p:nvSpPr>
        <p:spPr bwMode="auto">
          <a:xfrm>
            <a:off x="23622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التلاعب و الاستقطاب</a:t>
            </a:r>
            <a:endParaRPr lang="en-US" altLang="ar-SA" dirty="0">
              <a:latin typeface="Tahoma" panose="020B0604030504040204" pitchFamily="34" charset="0"/>
            </a:endParaRPr>
          </a:p>
        </p:txBody>
      </p:sp>
      <p:sp>
        <p:nvSpPr>
          <p:cNvPr id="36" name="Rectangle 9">
            <a:extLst>
              <a:ext uri="{FF2B5EF4-FFF2-40B4-BE49-F238E27FC236}">
                <a16:creationId xmlns:a16="http://schemas.microsoft.com/office/drawing/2014/main" id="{151D9F58-2193-9916-22A9-C2CAB203B882}"/>
              </a:ext>
            </a:extLst>
          </p:cNvPr>
          <p:cNvSpPr>
            <a:spLocks noChangeArrowheads="1"/>
          </p:cNvSpPr>
          <p:nvPr/>
        </p:nvSpPr>
        <p:spPr bwMode="auto">
          <a:xfrm>
            <a:off x="2209800" y="1211431"/>
            <a:ext cx="7772400" cy="859101"/>
          </a:xfrm>
          <a:prstGeom prst="rect">
            <a:avLst/>
          </a:prstGeom>
          <a:solidFill>
            <a:srgbClr val="FFCC66"/>
          </a:solidFill>
          <a:ln w="9525">
            <a:solidFill>
              <a:schemeClr val="tx1"/>
            </a:solidFill>
            <a:miter lim="800000"/>
            <a:headEnd/>
            <a:tailEnd/>
          </a:ln>
          <a:effectLst>
            <a:outerShdw dist="35921" dir="2700000" algn="ctr" rotWithShape="0">
              <a:srgbClr val="808080"/>
            </a:outerShdw>
          </a:effectLst>
        </p:spPr>
        <p:txBody>
          <a:bodyPr wrap="none" anchor="ctr"/>
          <a:lstStyle/>
          <a:p>
            <a:pPr algn="ctr"/>
            <a:r>
              <a:rPr lang="ar-EG" altLang="ar-SA" sz="2800" b="1" dirty="0">
                <a:latin typeface="Tahoma" panose="020B0604030504040204" pitchFamily="34" charset="0"/>
              </a:rPr>
              <a:t>تقنيات تقليل المقاومة</a:t>
            </a:r>
            <a:endParaRPr lang="en-US" altLang="ar-SA" sz="2800" b="1" dirty="0">
              <a:latin typeface="Tahoma" panose="020B0604030504040204" pitchFamily="34" charset="0"/>
            </a:endParaRPr>
          </a:p>
        </p:txBody>
      </p:sp>
      <p:cxnSp>
        <p:nvCxnSpPr>
          <p:cNvPr id="37" name="AutoShape 10">
            <a:extLst>
              <a:ext uri="{FF2B5EF4-FFF2-40B4-BE49-F238E27FC236}">
                <a16:creationId xmlns:a16="http://schemas.microsoft.com/office/drawing/2014/main" id="{92FB1C79-C8A0-76C2-5787-BFD6091909E8}"/>
              </a:ext>
            </a:extLst>
          </p:cNvPr>
          <p:cNvCxnSpPr>
            <a:cxnSpLocks noChangeShapeType="1"/>
            <a:stCxn id="36" idx="1"/>
            <a:endCxn id="35" idx="1"/>
          </p:cNvCxnSpPr>
          <p:nvPr/>
        </p:nvCxnSpPr>
        <p:spPr bwMode="auto">
          <a:xfrm rot="10800000" flipH="1" flipV="1">
            <a:off x="220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AutoShape 11">
            <a:extLst>
              <a:ext uri="{FF2B5EF4-FFF2-40B4-BE49-F238E27FC236}">
                <a16:creationId xmlns:a16="http://schemas.microsoft.com/office/drawing/2014/main" id="{CB4486C6-55FD-DFED-F063-32D261D2D055}"/>
              </a:ext>
            </a:extLst>
          </p:cNvPr>
          <p:cNvCxnSpPr>
            <a:cxnSpLocks noChangeShapeType="1"/>
            <a:stCxn id="36" idx="3"/>
            <a:endCxn id="34" idx="3"/>
          </p:cNvCxnSpPr>
          <p:nvPr/>
        </p:nvCxnSpPr>
        <p:spPr bwMode="auto">
          <a:xfrm flipH="1">
            <a:off x="982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AutoShape 12">
            <a:extLst>
              <a:ext uri="{FF2B5EF4-FFF2-40B4-BE49-F238E27FC236}">
                <a16:creationId xmlns:a16="http://schemas.microsoft.com/office/drawing/2014/main" id="{FE9F3E1E-A84B-E879-1F10-B8BB534B9B1D}"/>
              </a:ext>
            </a:extLst>
          </p:cNvPr>
          <p:cNvCxnSpPr>
            <a:cxnSpLocks noChangeShapeType="1"/>
            <a:stCxn id="36" idx="1"/>
            <a:endCxn id="30" idx="1"/>
          </p:cNvCxnSpPr>
          <p:nvPr/>
        </p:nvCxnSpPr>
        <p:spPr bwMode="auto">
          <a:xfrm rot="10800000" flipH="1" flipV="1">
            <a:off x="220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AutoShape 13">
            <a:extLst>
              <a:ext uri="{FF2B5EF4-FFF2-40B4-BE49-F238E27FC236}">
                <a16:creationId xmlns:a16="http://schemas.microsoft.com/office/drawing/2014/main" id="{B6618AE1-0328-84FC-C399-A3406030305C}"/>
              </a:ext>
            </a:extLst>
          </p:cNvPr>
          <p:cNvCxnSpPr>
            <a:cxnSpLocks noChangeShapeType="1"/>
            <a:stCxn id="36" idx="1"/>
            <a:endCxn id="32" idx="1"/>
          </p:cNvCxnSpPr>
          <p:nvPr/>
        </p:nvCxnSpPr>
        <p:spPr bwMode="auto">
          <a:xfrm rot="10800000" flipH="1" flipV="1">
            <a:off x="220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AutoShape 14">
            <a:extLst>
              <a:ext uri="{FF2B5EF4-FFF2-40B4-BE49-F238E27FC236}">
                <a16:creationId xmlns:a16="http://schemas.microsoft.com/office/drawing/2014/main" id="{FD9D510A-CA3A-2705-7530-EB12EFE1B7B8}"/>
              </a:ext>
            </a:extLst>
          </p:cNvPr>
          <p:cNvCxnSpPr>
            <a:cxnSpLocks noChangeShapeType="1"/>
            <a:stCxn id="36" idx="3"/>
            <a:endCxn id="31" idx="3"/>
          </p:cNvCxnSpPr>
          <p:nvPr/>
        </p:nvCxnSpPr>
        <p:spPr bwMode="auto">
          <a:xfrm flipH="1">
            <a:off x="982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2" name="AutoShape 15">
            <a:extLst>
              <a:ext uri="{FF2B5EF4-FFF2-40B4-BE49-F238E27FC236}">
                <a16:creationId xmlns:a16="http://schemas.microsoft.com/office/drawing/2014/main" id="{D0F09598-A7DC-A9A0-BC56-07BF7B2E252B}"/>
              </a:ext>
            </a:extLst>
          </p:cNvPr>
          <p:cNvCxnSpPr>
            <a:cxnSpLocks noChangeShapeType="1"/>
            <a:stCxn id="36" idx="3"/>
            <a:endCxn id="33" idx="3"/>
          </p:cNvCxnSpPr>
          <p:nvPr/>
        </p:nvCxnSpPr>
        <p:spPr bwMode="auto">
          <a:xfrm flipH="1">
            <a:off x="982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809185011"/>
      </p:ext>
    </p:extLst>
  </p:cSld>
  <p:clrMapOvr>
    <a:masterClrMapping/>
  </p:clrMapOvr>
  <mc:AlternateContent xmlns:mc="http://schemas.openxmlformats.org/markup-compatibility/2006" xmlns:p14="http://schemas.microsoft.com/office/powerpoint/2010/main">
    <mc:Choice Requires="p14">
      <p:transition p14:dur="10" advTm="64227"/>
    </mc:Choice>
    <mc:Fallback xmlns="">
      <p:transition advTm="6422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855" y="1487958"/>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670269" y="2130940"/>
            <a:ext cx="9123891" cy="3668023"/>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fontAlgn="base">
              <a:buFont typeface="Arial" panose="020B0604020202020204" pitchFamily="34" charset="0"/>
              <a:buNone/>
            </a:pPr>
            <a:r>
              <a:rPr lang="ar-EG" b="1" dirty="0">
                <a:solidFill>
                  <a:srgbClr val="FF0000"/>
                </a:solidFill>
              </a:rPr>
              <a:t>هناك بعض القواعد وأفضل الممارسات التي يجب على كل منظمة اتباعها:</a:t>
            </a:r>
          </a:p>
          <a:p>
            <a:pPr marL="0" indent="0" algn="r" rtl="1" fontAlgn="base">
              <a:buFont typeface="Arial" panose="020B0604020202020204" pitchFamily="34" charset="0"/>
              <a:buNone/>
            </a:pPr>
            <a:r>
              <a:rPr lang="ar-EG" b="1" dirty="0"/>
              <a:t>1. تحديد أهداف واضحة</a:t>
            </a:r>
          </a:p>
          <a:p>
            <a:pPr marL="0" indent="0" algn="r" rtl="1" fontAlgn="base">
              <a:buFont typeface="Arial" panose="020B0604020202020204" pitchFamily="34" charset="0"/>
              <a:buNone/>
            </a:pPr>
            <a:r>
              <a:rPr lang="ar-EG" b="1" dirty="0"/>
              <a:t>2. كن صادقًا وشفافًا</a:t>
            </a:r>
          </a:p>
          <a:p>
            <a:pPr marL="0" indent="0" algn="r" rtl="1" fontAlgn="base">
              <a:buFont typeface="Arial" panose="020B0604020202020204" pitchFamily="34" charset="0"/>
              <a:buNone/>
            </a:pPr>
            <a:r>
              <a:rPr lang="ar-EG" b="1" dirty="0"/>
              <a:t>3. تدريب وطمأنة فرقك</a:t>
            </a:r>
          </a:p>
          <a:p>
            <a:pPr marL="0" indent="0" algn="r" rtl="1" fontAlgn="base">
              <a:buFont typeface="Arial" panose="020B0604020202020204" pitchFamily="34" charset="0"/>
              <a:buNone/>
            </a:pPr>
            <a:r>
              <a:rPr lang="ar-EG" b="1" dirty="0"/>
              <a:t>4. تشجيع المحادثات والتواصل بانتظام</a:t>
            </a:r>
          </a:p>
          <a:p>
            <a:pPr marL="0" indent="0" algn="r" rtl="1" fontAlgn="base">
              <a:buFont typeface="Arial" panose="020B0604020202020204" pitchFamily="34" charset="0"/>
              <a:buNone/>
            </a:pPr>
            <a:r>
              <a:rPr lang="ar-EG" b="1" dirty="0"/>
              <a:t>5. الاستماع إلى موظفيك</a:t>
            </a:r>
            <a:endParaRPr lang="ar-SA" sz="1800" dirty="0"/>
          </a:p>
        </p:txBody>
      </p:sp>
      <p:sp>
        <p:nvSpPr>
          <p:cNvPr id="10" name="Title 1">
            <a:extLst>
              <a:ext uri="{FF2B5EF4-FFF2-40B4-BE49-F238E27FC236}">
                <a16:creationId xmlns:a16="http://schemas.microsoft.com/office/drawing/2014/main"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ar-EG" sz="3200" dirty="0">
                <a:solidFill>
                  <a:srgbClr val="FF0000"/>
                </a:solidFill>
              </a:rPr>
              <a:t>12 أفضل ممارسات لإدارة التغيير</a:t>
            </a:r>
            <a:endParaRPr lang="ar-SA" sz="3200" dirty="0">
              <a:solidFill>
                <a:srgbClr val="FF0000"/>
              </a:solidFill>
            </a:endParaRPr>
          </a:p>
        </p:txBody>
      </p:sp>
    </p:spTree>
    <p:extLst>
      <p:ext uri="{BB962C8B-B14F-4D97-AF65-F5344CB8AC3E}">
        <p14:creationId xmlns:p14="http://schemas.microsoft.com/office/powerpoint/2010/main" val="2720585885"/>
      </p:ext>
    </p:extLst>
  </p:cSld>
  <p:clrMapOvr>
    <a:masterClrMapping/>
  </p:clrMapOvr>
  <mc:AlternateContent xmlns:mc="http://schemas.openxmlformats.org/markup-compatibility/2006" xmlns:p14="http://schemas.microsoft.com/office/powerpoint/2010/main">
    <mc:Choice Requires="p14">
      <p:transition p14:dur="10" advTm="47778"/>
    </mc:Choice>
    <mc:Fallback xmlns="">
      <p:transition advTm="4777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9659919"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fontAlgn="base">
              <a:buFont typeface="Arial" panose="020B0604020202020204" pitchFamily="34" charset="0"/>
              <a:buNone/>
            </a:pPr>
            <a:r>
              <a:rPr lang="ar-EG" sz="2800" b="1" dirty="0"/>
              <a:t>6. احضر قادتك الجيدين</a:t>
            </a:r>
          </a:p>
          <a:p>
            <a:pPr marL="0" indent="0" algn="r" rtl="1" fontAlgn="base">
              <a:buFont typeface="Arial" panose="020B0604020202020204" pitchFamily="34" charset="0"/>
              <a:buNone/>
            </a:pPr>
            <a:r>
              <a:rPr lang="ar-EG" sz="2800" b="1" dirty="0"/>
              <a:t>7. اختر أداة الاتصال المناسبة</a:t>
            </a:r>
          </a:p>
          <a:p>
            <a:pPr marL="0" indent="0" algn="r" rtl="1" fontAlgn="base">
              <a:buFont typeface="Arial" panose="020B0604020202020204" pitchFamily="34" charset="0"/>
              <a:buNone/>
            </a:pPr>
            <a:r>
              <a:rPr lang="ar-EG" sz="2800" b="1" dirty="0"/>
              <a:t>8. قم بتمكين موظفيك</a:t>
            </a:r>
          </a:p>
          <a:p>
            <a:pPr marL="0" indent="0" algn="r" rtl="1" fontAlgn="base">
              <a:buFont typeface="Arial" panose="020B0604020202020204" pitchFamily="34" charset="0"/>
              <a:buNone/>
            </a:pPr>
            <a:r>
              <a:rPr lang="ar-EG" sz="2800" b="1" dirty="0"/>
              <a:t>9. شجع تبادل المعرفة</a:t>
            </a:r>
          </a:p>
          <a:p>
            <a:pPr marL="0" indent="0" algn="r" rtl="1" fontAlgn="base">
              <a:buFont typeface="Arial" panose="020B0604020202020204" pitchFamily="34" charset="0"/>
              <a:buNone/>
            </a:pPr>
            <a:r>
              <a:rPr lang="ar-EG" sz="2800" b="1" dirty="0"/>
              <a:t>10. قم بتوثيق المعلومات وجعلها في متناول الجميع</a:t>
            </a:r>
          </a:p>
          <a:p>
            <a:pPr marL="0" indent="0" algn="r" rtl="1" fontAlgn="base">
              <a:buFont typeface="Arial" panose="020B0604020202020204" pitchFamily="34" charset="0"/>
              <a:buNone/>
            </a:pPr>
            <a:r>
              <a:rPr lang="ar-EG" sz="2800" b="1" dirty="0"/>
              <a:t>11. قم بالاعتراف بها ومكافأتها</a:t>
            </a:r>
          </a:p>
          <a:p>
            <a:pPr marL="0" indent="0" algn="r" rtl="1" fontAlgn="base">
              <a:buFont typeface="Arial" panose="020B0604020202020204" pitchFamily="34" charset="0"/>
              <a:buNone/>
            </a:pPr>
            <a:r>
              <a:rPr lang="ar-EG" sz="2800" b="1" dirty="0"/>
              <a:t>12. اجعلها اجتماعية</a:t>
            </a:r>
            <a:endParaRPr lang="ar-SA" sz="2800" dirty="0"/>
          </a:p>
        </p:txBody>
      </p:sp>
      <p:sp>
        <p:nvSpPr>
          <p:cNvPr id="10" name="Title 1">
            <a:extLst>
              <a:ext uri="{FF2B5EF4-FFF2-40B4-BE49-F238E27FC236}">
                <a16:creationId xmlns:a16="http://schemas.microsoft.com/office/drawing/2014/main"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ar-EG" sz="3200" dirty="0">
                <a:solidFill>
                  <a:srgbClr val="FF0000"/>
                </a:solidFill>
              </a:rPr>
              <a:t>12 أفضل ممارسات لإدارة التغيير</a:t>
            </a:r>
            <a:endParaRPr lang="ar-SA" sz="3200" dirty="0">
              <a:solidFill>
                <a:srgbClr val="FF0000"/>
              </a:solidFill>
            </a:endParaRPr>
          </a:p>
        </p:txBody>
      </p:sp>
    </p:spTree>
    <p:extLst>
      <p:ext uri="{BB962C8B-B14F-4D97-AF65-F5344CB8AC3E}">
        <p14:creationId xmlns:p14="http://schemas.microsoft.com/office/powerpoint/2010/main" val="3794333779"/>
      </p:ext>
    </p:extLst>
  </p:cSld>
  <p:clrMapOvr>
    <a:masterClrMapping/>
  </p:clrMapOvr>
  <mc:AlternateContent xmlns:mc="http://schemas.openxmlformats.org/markup-compatibility/2006" xmlns:p14="http://schemas.microsoft.com/office/powerpoint/2010/main">
    <mc:Choice Requires="p14">
      <p:transition p14:dur="10" advTm="69697"/>
    </mc:Choice>
    <mc:Fallback xmlns="">
      <p:transition advTm="6969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pic>
        <p:nvPicPr>
          <p:cNvPr id="8" name="Content Placeholder 6" descr="A diagram of project integration management. There is an arrow called project integration management that starts at stakeholders’ needs and expectations. Most of the arrow is in a section called 10 knowledge areas. There are nine boxes that go to the arrow. The nine boxes are scope management, time management, cost management, quality management, human resource management, communications management, risk management, procurement management, and stakeholder management. The arrow is also in a box called tools and techniques and there is an image of a computer screen, a clock and a list with checkmarks. The arrow ends at project success. This goes to project portfolio which is a briefcase with project 1, project 2, project 3 and project 4. This goes to enterprise success. ">
            <a:extLst>
              <a:ext uri="{FF2B5EF4-FFF2-40B4-BE49-F238E27FC236}">
                <a16:creationId xmlns:a16="http://schemas.microsoft.com/office/drawing/2014/main" id="{6EFFA08A-EFF3-C7BE-E634-751E7FAD3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4499" y="1925725"/>
            <a:ext cx="8998226" cy="4277728"/>
          </a:xfrm>
          <a:prstGeom prst="rect">
            <a:avLst/>
          </a:prstGeom>
        </p:spPr>
      </p:pic>
    </p:spTree>
    <p:extLst>
      <p:ext uri="{BB962C8B-B14F-4D97-AF65-F5344CB8AC3E}">
        <p14:creationId xmlns:p14="http://schemas.microsoft.com/office/powerpoint/2010/main" val="1664235229"/>
      </p:ext>
    </p:extLst>
  </p:cSld>
  <p:clrMapOvr>
    <a:masterClrMapping/>
  </p:clrMapOvr>
  <mc:AlternateContent xmlns:mc="http://schemas.openxmlformats.org/markup-compatibility/2006" xmlns:p14="http://schemas.microsoft.com/office/powerpoint/2010/main">
    <mc:Choice Requires="p14">
      <p:transition p14:dur="10" advTm="78670"/>
    </mc:Choice>
    <mc:Fallback xmlns="">
      <p:transition advTm="7867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4A760-6C53-B757-5188-90B1522ABE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21F7C8-8E81-7FF7-08FF-D5B38227E634}"/>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just" rtl="1"/>
            <a:r>
              <a:rPr lang="ar-EG" altLang="en-US" sz="3200" b="1" dirty="0">
                <a:solidFill>
                  <a:schemeClr val="tx1"/>
                </a:solidFill>
              </a:rPr>
              <a:t>نبذة عامة</a:t>
            </a:r>
          </a:p>
          <a:p>
            <a:pPr lvl="1" algn="just" rtl="1"/>
            <a:r>
              <a:rPr lang="ar-EG" altLang="en-US" sz="2000" dirty="0">
                <a:solidFill>
                  <a:schemeClr val="tx1"/>
                </a:solidFill>
              </a:rPr>
              <a:t>تُعد مجموعة الشمس للتجزئة واحدة من أكبر شركات التجزئة العائلية في الشرق الأوسط، حيث تدير 45 متجرًا في ثلاث دول. لأكثر من 25 عامًا، اعتمدت الشركة على عمليات البيع التقليدية، وأنظمة الجرد اليدوية، وخدمة العملاء المباشرة. ورغم قوة علامتها التجارية، بدأت الشركة تواجه منافسة متزايدة من منصات التجارة الإلكترونية وسلاسل التجزئة المتقدمة رقميًا.</a:t>
            </a:r>
          </a:p>
          <a:p>
            <a:pPr lvl="1" algn="just" rtl="1"/>
            <a:endParaRPr lang="ar-EG" altLang="en-US" sz="2000" dirty="0">
              <a:solidFill>
                <a:schemeClr val="tx1"/>
              </a:solidFill>
            </a:endParaRPr>
          </a:p>
          <a:p>
            <a:pPr lvl="1" algn="just" rtl="1"/>
            <a:r>
              <a:rPr lang="ar-EG" altLang="en-US" sz="2000" dirty="0">
                <a:solidFill>
                  <a:schemeClr val="tx1"/>
                </a:solidFill>
              </a:rPr>
              <a:t>بحلول عام 2021، بدأت الشمس تعاني من:</a:t>
            </a:r>
          </a:p>
          <a:p>
            <a:pPr lvl="1" algn="just" rtl="1"/>
            <a:r>
              <a:rPr lang="ar-EG" altLang="en-US" sz="2000" dirty="0">
                <a:solidFill>
                  <a:schemeClr val="tx1"/>
                </a:solidFill>
              </a:rPr>
              <a:t>انخفاض المبيعات</a:t>
            </a:r>
          </a:p>
          <a:p>
            <a:pPr lvl="1" algn="just" rtl="1"/>
            <a:r>
              <a:rPr lang="ar-EG" altLang="en-US" sz="2000" dirty="0">
                <a:solidFill>
                  <a:schemeClr val="tx1"/>
                </a:solidFill>
              </a:rPr>
              <a:t>بطء العمليات التشغيلية</a:t>
            </a:r>
          </a:p>
          <a:p>
            <a:pPr lvl="1" algn="just" rtl="1"/>
            <a:r>
              <a:rPr lang="ar-EG" altLang="en-US" sz="2000" dirty="0">
                <a:solidFill>
                  <a:schemeClr val="tx1"/>
                </a:solidFill>
              </a:rPr>
              <a:t>ارتفاع معدلات عدم دقة المخزون</a:t>
            </a:r>
          </a:p>
          <a:p>
            <a:pPr lvl="1" algn="just" rtl="1"/>
            <a:r>
              <a:rPr lang="ar-EG" altLang="en-US" sz="2000" dirty="0">
                <a:solidFill>
                  <a:schemeClr val="tx1"/>
                </a:solidFill>
              </a:rPr>
              <a:t>شكاوى العملاء من طول فترات الانتظار</a:t>
            </a:r>
          </a:p>
          <a:p>
            <a:pPr lvl="1" algn="just" rtl="1"/>
            <a:r>
              <a:rPr lang="ar-EG" altLang="en-US" sz="2000" dirty="0">
                <a:solidFill>
                  <a:schemeClr val="tx1"/>
                </a:solidFill>
              </a:rPr>
              <a:t>صعوبة مواكبة تغيرات السوق</a:t>
            </a:r>
          </a:p>
          <a:p>
            <a:pPr lvl="1" algn="just" rtl="1"/>
            <a:r>
              <a:rPr lang="ar-EG" altLang="en-US" sz="2000" dirty="0">
                <a:solidFill>
                  <a:schemeClr val="tx1"/>
                </a:solidFill>
              </a:rPr>
              <a:t>أدرك كبار القادة أن الشركة بحاجة إلى تغيير جذري للحفاظ على قدرتها التنافسية.</a:t>
            </a:r>
            <a:endParaRPr lang="en-US" altLang="en-US" sz="2000" dirty="0">
              <a:solidFill>
                <a:schemeClr val="tx1"/>
              </a:solidFill>
            </a:endParaRPr>
          </a:p>
        </p:txBody>
      </p:sp>
      <p:sp>
        <p:nvSpPr>
          <p:cNvPr id="5" name="Rectangle 4">
            <a:extLst>
              <a:ext uri="{FF2B5EF4-FFF2-40B4-BE49-F238E27FC236}">
                <a16:creationId xmlns:a16="http://schemas.microsoft.com/office/drawing/2014/main" id="{B05744B2-16C1-6A0F-F209-CFFD7D27B94E}"/>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9D5C631D-471C-4EB5-01BF-44AE0458B0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32D04CAA-DCD0-02BA-2E69-57B1347898F6}"/>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17D00A24-FBCD-3B0D-D6EE-73160BE196C8}"/>
              </a:ext>
            </a:extLst>
          </p:cNvPr>
          <p:cNvSpPr txBox="1"/>
          <p:nvPr/>
        </p:nvSpPr>
        <p:spPr>
          <a:xfrm>
            <a:off x="2963917" y="975974"/>
            <a:ext cx="6096000" cy="461665"/>
          </a:xfrm>
          <a:prstGeom prst="rect">
            <a:avLst/>
          </a:prstGeom>
          <a:noFill/>
        </p:spPr>
        <p:txBody>
          <a:bodyPr wrap="square">
            <a:spAutoFit/>
          </a:bodyPr>
          <a:lstStyle/>
          <a:p>
            <a:pPr algn="r" rtl="1"/>
            <a:r>
              <a:rPr lang="en-US" sz="2400" b="1" dirty="0" err="1">
                <a:solidFill>
                  <a:srgbClr val="C00000"/>
                </a:solidFill>
              </a:rPr>
              <a:t>دراسة</a:t>
            </a:r>
            <a:r>
              <a:rPr lang="en-US" sz="2400" b="1" dirty="0">
                <a:solidFill>
                  <a:srgbClr val="C00000"/>
                </a:solidFill>
              </a:rPr>
              <a:t> </a:t>
            </a:r>
            <a:r>
              <a:rPr lang="en-US" sz="2400" b="1" dirty="0" err="1">
                <a:solidFill>
                  <a:srgbClr val="C00000"/>
                </a:solidFill>
              </a:rPr>
              <a:t>حالة</a:t>
            </a:r>
            <a:r>
              <a:rPr lang="en-US" sz="2400" b="1" dirty="0">
                <a:solidFill>
                  <a:srgbClr val="C00000"/>
                </a:solidFill>
              </a:rPr>
              <a:t>: </a:t>
            </a:r>
            <a:r>
              <a:rPr lang="en-US" sz="2400" b="1" dirty="0" err="1">
                <a:solidFill>
                  <a:srgbClr val="C00000"/>
                </a:solidFill>
              </a:rPr>
              <a:t>التحول</a:t>
            </a:r>
            <a:r>
              <a:rPr lang="en-US" sz="2400" b="1" dirty="0">
                <a:solidFill>
                  <a:srgbClr val="C00000"/>
                </a:solidFill>
              </a:rPr>
              <a:t> </a:t>
            </a:r>
            <a:r>
              <a:rPr lang="en-US" sz="2400" b="1" dirty="0" err="1">
                <a:solidFill>
                  <a:srgbClr val="C00000"/>
                </a:solidFill>
              </a:rPr>
              <a:t>الرقمي</a:t>
            </a:r>
            <a:r>
              <a:rPr lang="en-US" sz="2400" b="1" dirty="0">
                <a:solidFill>
                  <a:srgbClr val="C00000"/>
                </a:solidFill>
              </a:rPr>
              <a:t> </a:t>
            </a:r>
            <a:r>
              <a:rPr lang="en-US" sz="2400" b="1" dirty="0" err="1">
                <a:solidFill>
                  <a:srgbClr val="C00000"/>
                </a:solidFill>
              </a:rPr>
              <a:t>في</a:t>
            </a:r>
            <a:r>
              <a:rPr lang="en-US" sz="2400" b="1" dirty="0">
                <a:solidFill>
                  <a:srgbClr val="C00000"/>
                </a:solidFill>
              </a:rPr>
              <a:t> </a:t>
            </a:r>
            <a:r>
              <a:rPr lang="en-US" sz="2400" b="1" dirty="0" err="1">
                <a:solidFill>
                  <a:srgbClr val="C00000"/>
                </a:solidFill>
              </a:rPr>
              <a:t>مجموعة</a:t>
            </a:r>
            <a:r>
              <a:rPr lang="en-US" sz="2400" b="1" dirty="0">
                <a:solidFill>
                  <a:srgbClr val="C00000"/>
                </a:solidFill>
              </a:rPr>
              <a:t> </a:t>
            </a:r>
            <a:r>
              <a:rPr lang="en-US" sz="2400" b="1" dirty="0" err="1">
                <a:solidFill>
                  <a:srgbClr val="C00000"/>
                </a:solidFill>
              </a:rPr>
              <a:t>الشمس</a:t>
            </a:r>
            <a:r>
              <a:rPr lang="en-US" sz="2400" b="1" dirty="0">
                <a:solidFill>
                  <a:srgbClr val="C00000"/>
                </a:solidFill>
              </a:rPr>
              <a:t> </a:t>
            </a:r>
            <a:r>
              <a:rPr lang="en-US" sz="2400" b="1" dirty="0" err="1">
                <a:solidFill>
                  <a:srgbClr val="C00000"/>
                </a:solidFill>
              </a:rPr>
              <a:t>للتجزئة</a:t>
            </a:r>
            <a:endParaRPr lang="en-US" sz="2400" b="1" dirty="0">
              <a:solidFill>
                <a:srgbClr val="C00000"/>
              </a:solidFill>
            </a:endParaRPr>
          </a:p>
        </p:txBody>
      </p:sp>
    </p:spTree>
    <p:extLst>
      <p:ext uri="{BB962C8B-B14F-4D97-AF65-F5344CB8AC3E}">
        <p14:creationId xmlns:p14="http://schemas.microsoft.com/office/powerpoint/2010/main" val="2874661862"/>
      </p:ext>
    </p:extLst>
  </p:cSld>
  <p:clrMapOvr>
    <a:masterClrMapping/>
  </p:clrMapOvr>
  <mc:AlternateContent xmlns:mc="http://schemas.openxmlformats.org/markup-compatibility/2006" xmlns:p14="http://schemas.microsoft.com/office/powerpoint/2010/main">
    <mc:Choice Requires="p14">
      <p:transition p14:dur="10" advTm="158582"/>
    </mc:Choice>
    <mc:Fallback xmlns="">
      <p:transition advTm="15858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DB572-0017-DCA6-7F04-CE00D18ED9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A609D8-0DA0-3CF5-D68C-6E151701FA02}"/>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0F1166D6-01B2-6A1F-774C-37765C151F56}"/>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585372D4-AFC9-C6D1-FAAB-B7F1A5668E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BD98923C-0695-ED44-6CF1-57BE89E28233}"/>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4" name="TextBox 3">
            <a:extLst>
              <a:ext uri="{FF2B5EF4-FFF2-40B4-BE49-F238E27FC236}">
                <a16:creationId xmlns:a16="http://schemas.microsoft.com/office/drawing/2014/main" id="{F125005B-BC11-CB0F-660B-1F4E9A70B326}"/>
              </a:ext>
            </a:extLst>
          </p:cNvPr>
          <p:cNvSpPr txBox="1"/>
          <p:nvPr/>
        </p:nvSpPr>
        <p:spPr>
          <a:xfrm>
            <a:off x="1121896" y="2088396"/>
            <a:ext cx="9914878" cy="3847207"/>
          </a:xfrm>
          <a:prstGeom prst="rect">
            <a:avLst/>
          </a:prstGeom>
          <a:noFill/>
        </p:spPr>
        <p:txBody>
          <a:bodyPr wrap="square">
            <a:spAutoFit/>
          </a:bodyPr>
          <a:lstStyle/>
          <a:p>
            <a:pPr algn="just" rtl="1"/>
            <a:r>
              <a:rPr lang="en-US" sz="2400" b="1" dirty="0" err="1"/>
              <a:t>واجهت</a:t>
            </a:r>
            <a:r>
              <a:rPr lang="en-US" sz="2400" b="1" dirty="0"/>
              <a:t> </a:t>
            </a:r>
            <a:r>
              <a:rPr lang="en-US" sz="2400" b="1" dirty="0" err="1"/>
              <a:t>الشركة</a:t>
            </a:r>
            <a:r>
              <a:rPr lang="en-US" sz="2400" b="1" dirty="0"/>
              <a:t> </a:t>
            </a:r>
            <a:r>
              <a:rPr lang="en-US" sz="2400" b="1" dirty="0" err="1"/>
              <a:t>عوامل</a:t>
            </a:r>
            <a:r>
              <a:rPr lang="en-US" sz="2400" b="1" dirty="0"/>
              <a:t> </a:t>
            </a:r>
            <a:r>
              <a:rPr lang="en-US" sz="2400" b="1" dirty="0" err="1"/>
              <a:t>خارجية</a:t>
            </a:r>
            <a:r>
              <a:rPr lang="en-US" sz="2400" b="1" dirty="0"/>
              <a:t> </a:t>
            </a:r>
            <a:r>
              <a:rPr lang="en-US" sz="2400" b="1" dirty="0" err="1"/>
              <a:t>وداخلية</a:t>
            </a:r>
            <a:r>
              <a:rPr lang="en-US" sz="2400" b="1" dirty="0"/>
              <a:t>:</a:t>
            </a:r>
          </a:p>
          <a:p>
            <a:pPr algn="just" rtl="1"/>
            <a:endParaRPr lang="en-US" dirty="0"/>
          </a:p>
          <a:p>
            <a:pPr algn="just" rtl="1"/>
            <a:r>
              <a:rPr lang="en-US" sz="2000" b="1" dirty="0" err="1">
                <a:solidFill>
                  <a:srgbClr val="C00000"/>
                </a:solidFill>
              </a:rPr>
              <a:t>العوامل</a:t>
            </a:r>
            <a:r>
              <a:rPr lang="en-US" sz="2000" b="1" dirty="0">
                <a:solidFill>
                  <a:srgbClr val="C00000"/>
                </a:solidFill>
              </a:rPr>
              <a:t> </a:t>
            </a:r>
            <a:r>
              <a:rPr lang="en-US" sz="2000" b="1" dirty="0" err="1">
                <a:solidFill>
                  <a:srgbClr val="C00000"/>
                </a:solidFill>
              </a:rPr>
              <a:t>الخارجية</a:t>
            </a:r>
            <a:endParaRPr lang="en-US" sz="2000" b="1" dirty="0">
              <a:solidFill>
                <a:srgbClr val="C00000"/>
              </a:solidFill>
            </a:endParaRPr>
          </a:p>
          <a:p>
            <a:pPr marL="742950" lvl="1" indent="-285750" algn="just" rtl="1">
              <a:buFont typeface="Arial" panose="020B0604020202020204" pitchFamily="34" charset="0"/>
              <a:buChar char="•"/>
            </a:pPr>
            <a:r>
              <a:rPr lang="en-US" dirty="0" err="1"/>
              <a:t>نمو</a:t>
            </a:r>
            <a:r>
              <a:rPr lang="en-US" dirty="0"/>
              <a:t> </a:t>
            </a:r>
            <a:r>
              <a:rPr lang="en-US" dirty="0" err="1"/>
              <a:t>منافسي</a:t>
            </a:r>
            <a:r>
              <a:rPr lang="en-US" dirty="0"/>
              <a:t> </a:t>
            </a:r>
            <a:r>
              <a:rPr lang="en-US" dirty="0" err="1"/>
              <a:t>التجارة</a:t>
            </a:r>
            <a:r>
              <a:rPr lang="en-US" dirty="0"/>
              <a:t> </a:t>
            </a:r>
            <a:r>
              <a:rPr lang="en-US" dirty="0" err="1"/>
              <a:t>الإلكترونية</a:t>
            </a:r>
            <a:endParaRPr lang="en-US" dirty="0"/>
          </a:p>
          <a:p>
            <a:pPr marL="742950" lvl="1" indent="-285750" algn="just" rtl="1">
              <a:buFont typeface="Arial" panose="020B0604020202020204" pitchFamily="34" charset="0"/>
              <a:buChar char="•"/>
            </a:pPr>
            <a:r>
              <a:rPr lang="en-US" dirty="0" err="1"/>
              <a:t>تغير</a:t>
            </a:r>
            <a:r>
              <a:rPr lang="en-US" dirty="0"/>
              <a:t> </a:t>
            </a:r>
            <a:r>
              <a:rPr lang="en-US" dirty="0" err="1"/>
              <a:t>سلوكيات</a:t>
            </a:r>
            <a:r>
              <a:rPr lang="en-US" dirty="0"/>
              <a:t> </a:t>
            </a:r>
            <a:r>
              <a:rPr lang="en-US" dirty="0" err="1"/>
              <a:t>الشراء</a:t>
            </a:r>
            <a:r>
              <a:rPr lang="en-US" dirty="0"/>
              <a:t> </a:t>
            </a:r>
            <a:r>
              <a:rPr lang="en-US" dirty="0" err="1"/>
              <a:t>لدى</a:t>
            </a:r>
            <a:r>
              <a:rPr lang="en-US" dirty="0"/>
              <a:t> </a:t>
            </a:r>
            <a:r>
              <a:rPr lang="en-US" dirty="0" err="1"/>
              <a:t>العملاء</a:t>
            </a:r>
            <a:endParaRPr lang="en-US" dirty="0"/>
          </a:p>
          <a:p>
            <a:pPr marL="742950" lvl="1" indent="-285750" algn="just" rtl="1">
              <a:buFont typeface="Arial" panose="020B0604020202020204" pitchFamily="34" charset="0"/>
              <a:buChar char="•"/>
            </a:pPr>
            <a:r>
              <a:rPr lang="en-US" dirty="0" err="1"/>
              <a:t>التطورات</a:t>
            </a:r>
            <a:r>
              <a:rPr lang="en-US" dirty="0"/>
              <a:t> </a:t>
            </a:r>
            <a:r>
              <a:rPr lang="en-US" dirty="0" err="1"/>
              <a:t>التكنولوجية</a:t>
            </a:r>
            <a:r>
              <a:rPr lang="en-US" dirty="0"/>
              <a:t> </a:t>
            </a:r>
            <a:r>
              <a:rPr lang="en-US" dirty="0" err="1"/>
              <a:t>في</a:t>
            </a:r>
            <a:r>
              <a:rPr lang="en-US" dirty="0"/>
              <a:t> </a:t>
            </a:r>
            <a:r>
              <a:rPr lang="en-US" dirty="0" err="1"/>
              <a:t>تحليلات</a:t>
            </a:r>
            <a:r>
              <a:rPr lang="en-US" dirty="0"/>
              <a:t> </a:t>
            </a:r>
            <a:r>
              <a:rPr lang="en-US" dirty="0" err="1"/>
              <a:t>التجزئة</a:t>
            </a:r>
            <a:endParaRPr lang="en-US" dirty="0"/>
          </a:p>
          <a:p>
            <a:pPr marL="742950" lvl="1" indent="-285750" algn="just" rtl="1">
              <a:buFont typeface="Arial" panose="020B0604020202020204" pitchFamily="34" charset="0"/>
              <a:buChar char="•"/>
            </a:pPr>
            <a:r>
              <a:rPr lang="en-US" dirty="0" err="1"/>
              <a:t>الضغوط</a:t>
            </a:r>
            <a:r>
              <a:rPr lang="en-US" dirty="0"/>
              <a:t> </a:t>
            </a:r>
            <a:r>
              <a:rPr lang="en-US" dirty="0" err="1"/>
              <a:t>لتحديث</a:t>
            </a:r>
            <a:r>
              <a:rPr lang="en-US" dirty="0"/>
              <a:t> </a:t>
            </a:r>
            <a:r>
              <a:rPr lang="en-US" dirty="0" err="1"/>
              <a:t>تجربة</a:t>
            </a:r>
            <a:r>
              <a:rPr lang="en-US" dirty="0"/>
              <a:t> </a:t>
            </a:r>
            <a:r>
              <a:rPr lang="en-US" dirty="0" err="1"/>
              <a:t>العملاء</a:t>
            </a:r>
            <a:endParaRPr lang="en-US" dirty="0"/>
          </a:p>
          <a:p>
            <a:pPr algn="just" rtl="1"/>
            <a:endParaRPr lang="en-US" dirty="0"/>
          </a:p>
          <a:p>
            <a:pPr algn="just" rtl="1"/>
            <a:r>
              <a:rPr lang="en-US" sz="2000" b="1" dirty="0" err="1">
                <a:solidFill>
                  <a:srgbClr val="C00000"/>
                </a:solidFill>
              </a:rPr>
              <a:t>العوامل</a:t>
            </a:r>
            <a:r>
              <a:rPr lang="en-US" sz="2000" b="1" dirty="0">
                <a:solidFill>
                  <a:srgbClr val="C00000"/>
                </a:solidFill>
              </a:rPr>
              <a:t> </a:t>
            </a:r>
            <a:r>
              <a:rPr lang="en-US" sz="2000" b="1" dirty="0" err="1">
                <a:solidFill>
                  <a:srgbClr val="C00000"/>
                </a:solidFill>
              </a:rPr>
              <a:t>الداخلية</a:t>
            </a:r>
            <a:endParaRPr lang="en-US" sz="2000" b="1" dirty="0">
              <a:solidFill>
                <a:srgbClr val="C00000"/>
              </a:solidFill>
            </a:endParaRPr>
          </a:p>
          <a:p>
            <a:pPr marL="742950" lvl="1" indent="-285750" algn="just" rtl="1">
              <a:buFont typeface="Arial" panose="020B0604020202020204" pitchFamily="34" charset="0"/>
              <a:buChar char="•"/>
            </a:pPr>
            <a:r>
              <a:rPr lang="en-US" dirty="0" err="1"/>
              <a:t>انعدام</a:t>
            </a:r>
            <a:r>
              <a:rPr lang="en-US" dirty="0"/>
              <a:t> </a:t>
            </a:r>
            <a:r>
              <a:rPr lang="en-US" dirty="0" err="1"/>
              <a:t>الكفاءة</a:t>
            </a:r>
            <a:r>
              <a:rPr lang="en-US" dirty="0"/>
              <a:t> </a:t>
            </a:r>
            <a:r>
              <a:rPr lang="en-US" dirty="0" err="1"/>
              <a:t>بسبب</a:t>
            </a:r>
            <a:r>
              <a:rPr lang="en-US" dirty="0"/>
              <a:t> </a:t>
            </a:r>
            <a:r>
              <a:rPr lang="en-US" dirty="0" err="1"/>
              <a:t>الأنظمة</a:t>
            </a:r>
            <a:r>
              <a:rPr lang="en-US" dirty="0"/>
              <a:t> </a:t>
            </a:r>
            <a:r>
              <a:rPr lang="en-US" dirty="0" err="1"/>
              <a:t>القديمة</a:t>
            </a:r>
            <a:endParaRPr lang="en-US" dirty="0"/>
          </a:p>
          <a:p>
            <a:pPr marL="742950" lvl="1" indent="-285750" algn="just" rtl="1">
              <a:buFont typeface="Arial" panose="020B0604020202020204" pitchFamily="34" charset="0"/>
              <a:buChar char="•"/>
            </a:pPr>
            <a:r>
              <a:rPr lang="en-US" dirty="0" err="1"/>
              <a:t>ارتفاع</a:t>
            </a:r>
            <a:r>
              <a:rPr lang="en-US" dirty="0"/>
              <a:t> </a:t>
            </a:r>
            <a:r>
              <a:rPr lang="en-US" dirty="0" err="1"/>
              <a:t>تكاليف</a:t>
            </a:r>
            <a:r>
              <a:rPr lang="en-US" dirty="0"/>
              <a:t> </a:t>
            </a:r>
            <a:r>
              <a:rPr lang="en-US" dirty="0" err="1"/>
              <a:t>التشغيل</a:t>
            </a:r>
            <a:endParaRPr lang="en-US" dirty="0"/>
          </a:p>
          <a:p>
            <a:pPr marL="742950" lvl="1" indent="-285750" algn="just" rtl="1">
              <a:buFont typeface="Arial" panose="020B0604020202020204" pitchFamily="34" charset="0"/>
              <a:buChar char="•"/>
            </a:pPr>
            <a:r>
              <a:rPr lang="en-US" dirty="0" err="1"/>
              <a:t>رئيس</a:t>
            </a:r>
            <a:r>
              <a:rPr lang="en-US" dirty="0"/>
              <a:t> </a:t>
            </a:r>
            <a:r>
              <a:rPr lang="en-US" dirty="0" err="1"/>
              <a:t>تنفيذي</a:t>
            </a:r>
            <a:r>
              <a:rPr lang="en-US" dirty="0"/>
              <a:t> </a:t>
            </a:r>
            <a:r>
              <a:rPr lang="en-US" dirty="0" err="1"/>
              <a:t>جديد</a:t>
            </a:r>
            <a:r>
              <a:rPr lang="en-US" dirty="0"/>
              <a:t> </a:t>
            </a:r>
            <a:r>
              <a:rPr lang="en-US" dirty="0" err="1"/>
              <a:t>يؤمن</a:t>
            </a:r>
            <a:r>
              <a:rPr lang="en-US" dirty="0"/>
              <a:t> </a:t>
            </a:r>
            <a:r>
              <a:rPr lang="en-US" dirty="0" err="1"/>
              <a:t>بالتحول</a:t>
            </a:r>
            <a:r>
              <a:rPr lang="en-US" dirty="0"/>
              <a:t> </a:t>
            </a:r>
            <a:r>
              <a:rPr lang="en-US" dirty="0" err="1"/>
              <a:t>الرقمي</a:t>
            </a:r>
            <a:endParaRPr lang="en-US" dirty="0"/>
          </a:p>
          <a:p>
            <a:pPr marL="742950" lvl="1" indent="-285750" algn="just" rtl="1">
              <a:buFont typeface="Arial" panose="020B0604020202020204" pitchFamily="34" charset="0"/>
              <a:buChar char="•"/>
            </a:pPr>
            <a:r>
              <a:rPr lang="en-US" dirty="0" err="1"/>
              <a:t>أدت</a:t>
            </a:r>
            <a:r>
              <a:rPr lang="en-US" dirty="0"/>
              <a:t> </a:t>
            </a:r>
            <a:r>
              <a:rPr lang="en-US" dirty="0" err="1"/>
              <a:t>هذه</a:t>
            </a:r>
            <a:r>
              <a:rPr lang="en-US" dirty="0"/>
              <a:t> </a:t>
            </a:r>
            <a:r>
              <a:rPr lang="en-US" dirty="0" err="1"/>
              <a:t>العوامل</a:t>
            </a:r>
            <a:r>
              <a:rPr lang="en-US" dirty="0"/>
              <a:t> </a:t>
            </a:r>
            <a:r>
              <a:rPr lang="en-US" dirty="0" err="1"/>
              <a:t>إلى</a:t>
            </a:r>
            <a:r>
              <a:rPr lang="en-US" dirty="0"/>
              <a:t> </a:t>
            </a:r>
            <a:r>
              <a:rPr lang="en-US" dirty="0" err="1"/>
              <a:t>اختلال</a:t>
            </a:r>
            <a:r>
              <a:rPr lang="en-US" dirty="0"/>
              <a:t> </a:t>
            </a:r>
            <a:r>
              <a:rPr lang="en-US" dirty="0" err="1"/>
              <a:t>توازن</a:t>
            </a:r>
            <a:r>
              <a:rPr lang="en-US" dirty="0"/>
              <a:t> </a:t>
            </a:r>
            <a:r>
              <a:rPr lang="en-US" dirty="0" err="1"/>
              <a:t>قدرات</a:t>
            </a:r>
            <a:r>
              <a:rPr lang="en-US" dirty="0"/>
              <a:t> </a:t>
            </a:r>
            <a:r>
              <a:rPr lang="en-US" dirty="0" err="1"/>
              <a:t>الشركة</a:t>
            </a:r>
            <a:r>
              <a:rPr lang="en-US" dirty="0"/>
              <a:t> </a:t>
            </a:r>
            <a:r>
              <a:rPr lang="en-US" dirty="0" err="1"/>
              <a:t>وتحدياتها</a:t>
            </a:r>
            <a:r>
              <a:rPr lang="en-US" dirty="0"/>
              <a:t>.</a:t>
            </a:r>
          </a:p>
        </p:txBody>
      </p:sp>
      <p:sp>
        <p:nvSpPr>
          <p:cNvPr id="8" name="TextBox 7">
            <a:extLst>
              <a:ext uri="{FF2B5EF4-FFF2-40B4-BE49-F238E27FC236}">
                <a16:creationId xmlns:a16="http://schemas.microsoft.com/office/drawing/2014/main" id="{4D4272D2-CC0A-6B3A-3AEC-53B48DB09F17}"/>
              </a:ext>
            </a:extLst>
          </p:cNvPr>
          <p:cNvSpPr txBox="1"/>
          <p:nvPr/>
        </p:nvSpPr>
        <p:spPr>
          <a:xfrm>
            <a:off x="2332119" y="1083742"/>
            <a:ext cx="6096000" cy="461665"/>
          </a:xfrm>
          <a:prstGeom prst="rect">
            <a:avLst/>
          </a:prstGeom>
          <a:noFill/>
        </p:spPr>
        <p:txBody>
          <a:bodyPr wrap="square">
            <a:spAutoFit/>
          </a:bodyPr>
          <a:lstStyle/>
          <a:p>
            <a:pPr algn="ctr" rtl="1"/>
            <a:r>
              <a:rPr lang="ar-EG" sz="2400" b="1" dirty="0">
                <a:solidFill>
                  <a:srgbClr val="C00000"/>
                </a:solidFill>
              </a:rPr>
              <a:t>مسببات التغيير</a:t>
            </a:r>
            <a:endParaRPr lang="en-US" sz="2400" b="1" dirty="0">
              <a:solidFill>
                <a:srgbClr val="C00000"/>
              </a:solidFill>
            </a:endParaRPr>
          </a:p>
        </p:txBody>
      </p:sp>
    </p:spTree>
    <p:extLst>
      <p:ext uri="{BB962C8B-B14F-4D97-AF65-F5344CB8AC3E}">
        <p14:creationId xmlns:p14="http://schemas.microsoft.com/office/powerpoint/2010/main" val="3030160271"/>
      </p:ext>
    </p:extLst>
  </p:cSld>
  <p:clrMapOvr>
    <a:masterClrMapping/>
  </p:clrMapOvr>
  <mc:AlternateContent xmlns:mc="http://schemas.openxmlformats.org/markup-compatibility/2006" xmlns:p14="http://schemas.microsoft.com/office/powerpoint/2010/main">
    <mc:Choice Requires="p14">
      <p:transition p14:dur="10" advTm="156061"/>
    </mc:Choice>
    <mc:Fallback xmlns="">
      <p:transition advTm="15606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1A35D-CDC0-2EB9-D525-9ECCF7192B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654573-BADF-DCEE-209E-096DBA2868F6}"/>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5DA89B5A-B51F-B141-0F24-9599C4F797C6}"/>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25CAD6C-C409-4D05-38FD-4EFCE8F7CF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0728EA16-0155-D4EA-A578-842037C644A7}"/>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4" name="TextBox 3">
            <a:extLst>
              <a:ext uri="{FF2B5EF4-FFF2-40B4-BE49-F238E27FC236}">
                <a16:creationId xmlns:a16="http://schemas.microsoft.com/office/drawing/2014/main" id="{9913C69E-26EA-D1E3-9315-3D6845DD8BF3}"/>
              </a:ext>
            </a:extLst>
          </p:cNvPr>
          <p:cNvSpPr txBox="1"/>
          <p:nvPr/>
        </p:nvSpPr>
        <p:spPr>
          <a:xfrm>
            <a:off x="614435" y="2141273"/>
            <a:ext cx="10457794" cy="3600986"/>
          </a:xfrm>
          <a:prstGeom prst="rect">
            <a:avLst/>
          </a:prstGeom>
          <a:noFill/>
        </p:spPr>
        <p:txBody>
          <a:bodyPr wrap="square">
            <a:spAutoFit/>
          </a:bodyPr>
          <a:lstStyle/>
          <a:p>
            <a:pPr algn="just" rtl="1"/>
            <a:r>
              <a:rPr lang="en-US" sz="2000" b="1" dirty="0" err="1"/>
              <a:t>نفذت</a:t>
            </a:r>
            <a:r>
              <a:rPr lang="en-US" sz="2000" b="1" dirty="0"/>
              <a:t> </a:t>
            </a:r>
            <a:r>
              <a:rPr lang="en-US" sz="2000" b="1" dirty="0" err="1"/>
              <a:t>شركة</a:t>
            </a:r>
            <a:r>
              <a:rPr lang="en-US" sz="2000" b="1" dirty="0"/>
              <a:t> </a:t>
            </a:r>
            <a:r>
              <a:rPr lang="en-US" sz="2000" b="1" dirty="0" err="1"/>
              <a:t>الشمس</a:t>
            </a:r>
            <a:r>
              <a:rPr lang="en-US" sz="2000" b="1" dirty="0"/>
              <a:t> </a:t>
            </a:r>
            <a:r>
              <a:rPr lang="en-US" sz="2000" b="1" dirty="0" err="1"/>
              <a:t>تغييرات</a:t>
            </a:r>
            <a:r>
              <a:rPr lang="en-US" sz="2000" b="1" dirty="0"/>
              <a:t> </a:t>
            </a:r>
            <a:r>
              <a:rPr lang="en-US" sz="2000" b="1" dirty="0" err="1"/>
              <a:t>انتقالية</a:t>
            </a:r>
            <a:r>
              <a:rPr lang="en-US" sz="2000" b="1" dirty="0"/>
              <a:t> </a:t>
            </a:r>
            <a:r>
              <a:rPr lang="en-US" sz="2000" b="1" dirty="0" err="1"/>
              <a:t>وتحويلية</a:t>
            </a:r>
            <a:r>
              <a:rPr lang="en-US" sz="2000" b="1" dirty="0"/>
              <a:t>:</a:t>
            </a:r>
          </a:p>
          <a:p>
            <a:pPr algn="just" rtl="1"/>
            <a:endParaRPr lang="en-US" dirty="0"/>
          </a:p>
          <a:p>
            <a:pPr algn="just" rtl="1"/>
            <a:r>
              <a:rPr lang="en-US" sz="2000" b="1" dirty="0" err="1">
                <a:solidFill>
                  <a:srgbClr val="C00000"/>
                </a:solidFill>
              </a:rPr>
              <a:t>التغيير</a:t>
            </a:r>
            <a:r>
              <a:rPr lang="en-US" sz="2000" b="1" dirty="0">
                <a:solidFill>
                  <a:srgbClr val="C00000"/>
                </a:solidFill>
              </a:rPr>
              <a:t> </a:t>
            </a:r>
            <a:r>
              <a:rPr lang="en-US" sz="2000" b="1" dirty="0" err="1">
                <a:solidFill>
                  <a:srgbClr val="C00000"/>
                </a:solidFill>
              </a:rPr>
              <a:t>الانتقالي</a:t>
            </a:r>
            <a:endParaRPr lang="en-US" sz="2000" b="1" dirty="0">
              <a:solidFill>
                <a:srgbClr val="C00000"/>
              </a:solidFill>
            </a:endParaRPr>
          </a:p>
          <a:p>
            <a:pPr marL="742950" lvl="1" indent="-285750" algn="just" rtl="1">
              <a:buFont typeface="Arial" panose="020B0604020202020204" pitchFamily="34" charset="0"/>
              <a:buChar char="•"/>
            </a:pPr>
            <a:r>
              <a:rPr lang="en-US" dirty="0" err="1"/>
              <a:t>الانتقال</a:t>
            </a:r>
            <a:r>
              <a:rPr lang="en-US" dirty="0"/>
              <a:t> </a:t>
            </a:r>
            <a:r>
              <a:rPr lang="en-US" dirty="0" err="1"/>
              <a:t>من</a:t>
            </a:r>
            <a:r>
              <a:rPr lang="en-US" dirty="0"/>
              <a:t> </a:t>
            </a:r>
            <a:r>
              <a:rPr lang="en-US" dirty="0" err="1"/>
              <a:t>الجرد</a:t>
            </a:r>
            <a:r>
              <a:rPr lang="en-US" dirty="0"/>
              <a:t> </a:t>
            </a:r>
            <a:r>
              <a:rPr lang="en-US" dirty="0" err="1"/>
              <a:t>اليدوي</a:t>
            </a:r>
            <a:r>
              <a:rPr lang="en-US" dirty="0"/>
              <a:t> </a:t>
            </a:r>
            <a:r>
              <a:rPr lang="en-US" dirty="0" err="1"/>
              <a:t>إلى</a:t>
            </a:r>
            <a:r>
              <a:rPr lang="en-US" dirty="0"/>
              <a:t> </a:t>
            </a:r>
            <a:r>
              <a:rPr lang="en-US" dirty="0" err="1"/>
              <a:t>نظام</a:t>
            </a:r>
            <a:r>
              <a:rPr lang="en-US" dirty="0"/>
              <a:t> </a:t>
            </a:r>
            <a:r>
              <a:rPr lang="en-US" dirty="0" err="1"/>
              <a:t>تخطيط</a:t>
            </a:r>
            <a:r>
              <a:rPr lang="en-US" dirty="0"/>
              <a:t> </a:t>
            </a:r>
            <a:r>
              <a:rPr lang="en-US" dirty="0" err="1"/>
              <a:t>موارد</a:t>
            </a:r>
            <a:r>
              <a:rPr lang="en-US" dirty="0"/>
              <a:t> </a:t>
            </a:r>
            <a:r>
              <a:rPr lang="en-US" dirty="0" err="1"/>
              <a:t>المؤسسات</a:t>
            </a:r>
            <a:r>
              <a:rPr lang="en-US" dirty="0"/>
              <a:t> </a:t>
            </a:r>
            <a:r>
              <a:rPr lang="en-US" dirty="0" err="1"/>
              <a:t>السحابي</a:t>
            </a:r>
            <a:endParaRPr lang="en-US" dirty="0"/>
          </a:p>
          <a:p>
            <a:pPr marL="742950" lvl="1" indent="-285750" algn="just" rtl="1">
              <a:buFont typeface="Arial" panose="020B0604020202020204" pitchFamily="34" charset="0"/>
              <a:buChar char="•"/>
            </a:pPr>
            <a:r>
              <a:rPr lang="en-US" dirty="0" err="1"/>
              <a:t>إطلاق</a:t>
            </a:r>
            <a:r>
              <a:rPr lang="en-US" dirty="0"/>
              <a:t> </a:t>
            </a:r>
            <a:r>
              <a:rPr lang="en-US" dirty="0" err="1"/>
              <a:t>منصة</a:t>
            </a:r>
            <a:r>
              <a:rPr lang="en-US" dirty="0"/>
              <a:t> </a:t>
            </a:r>
            <a:r>
              <a:rPr lang="en-US" dirty="0" err="1"/>
              <a:t>تسوق</a:t>
            </a:r>
            <a:r>
              <a:rPr lang="en-US" dirty="0"/>
              <a:t> </a:t>
            </a:r>
            <a:r>
              <a:rPr lang="en-US" dirty="0" err="1"/>
              <a:t>إلكتروني</a:t>
            </a:r>
            <a:endParaRPr lang="en-US" dirty="0"/>
          </a:p>
          <a:p>
            <a:pPr algn="just" rtl="1"/>
            <a:endParaRPr lang="en-US" dirty="0"/>
          </a:p>
          <a:p>
            <a:pPr algn="just" rtl="1"/>
            <a:r>
              <a:rPr lang="en-US" sz="2000" b="1" dirty="0" err="1">
                <a:solidFill>
                  <a:srgbClr val="C00000"/>
                </a:solidFill>
              </a:rPr>
              <a:t>التغيير</a:t>
            </a:r>
            <a:r>
              <a:rPr lang="en-US" sz="2000" b="1" dirty="0">
                <a:solidFill>
                  <a:srgbClr val="C00000"/>
                </a:solidFill>
              </a:rPr>
              <a:t> </a:t>
            </a:r>
            <a:r>
              <a:rPr lang="en-US" sz="2000" b="1" dirty="0" err="1">
                <a:solidFill>
                  <a:srgbClr val="C00000"/>
                </a:solidFill>
              </a:rPr>
              <a:t>التحويلي</a:t>
            </a:r>
            <a:endParaRPr lang="en-US" sz="2000" b="1" dirty="0">
              <a:solidFill>
                <a:srgbClr val="C00000"/>
              </a:solidFill>
            </a:endParaRPr>
          </a:p>
          <a:p>
            <a:pPr marL="742950" lvl="1" indent="-285750" algn="just" rtl="1">
              <a:buFont typeface="Arial" panose="020B0604020202020204" pitchFamily="34" charset="0"/>
              <a:buChar char="•"/>
            </a:pPr>
            <a:r>
              <a:rPr lang="en-US" dirty="0" err="1"/>
              <a:t>إعادة</a:t>
            </a:r>
            <a:r>
              <a:rPr lang="en-US" dirty="0"/>
              <a:t> </a:t>
            </a:r>
            <a:r>
              <a:rPr lang="en-US" dirty="0" err="1"/>
              <a:t>تصميم</a:t>
            </a:r>
            <a:r>
              <a:rPr lang="en-US" dirty="0"/>
              <a:t> </a:t>
            </a:r>
            <a:r>
              <a:rPr lang="en-US" dirty="0" err="1"/>
              <a:t>الثقافة</a:t>
            </a:r>
            <a:r>
              <a:rPr lang="en-US" dirty="0"/>
              <a:t> </a:t>
            </a:r>
            <a:r>
              <a:rPr lang="en-US" dirty="0" err="1"/>
              <a:t>التنظيمية</a:t>
            </a:r>
            <a:r>
              <a:rPr lang="en-US" dirty="0"/>
              <a:t> </a:t>
            </a:r>
            <a:r>
              <a:rPr lang="en-US" dirty="0" err="1"/>
              <a:t>لاحتضان</a:t>
            </a:r>
            <a:r>
              <a:rPr lang="en-US" dirty="0"/>
              <a:t> </a:t>
            </a:r>
            <a:r>
              <a:rPr lang="en-US" dirty="0" err="1"/>
              <a:t>الابتكار</a:t>
            </a:r>
            <a:endParaRPr lang="en-US" dirty="0"/>
          </a:p>
          <a:p>
            <a:pPr marL="742950" lvl="1" indent="-285750" algn="just" rtl="1">
              <a:buFont typeface="Arial" panose="020B0604020202020204" pitchFamily="34" charset="0"/>
              <a:buChar char="•"/>
            </a:pPr>
            <a:r>
              <a:rPr lang="en-US" dirty="0" err="1"/>
              <a:t>التحول</a:t>
            </a:r>
            <a:r>
              <a:rPr lang="en-US" dirty="0"/>
              <a:t> </a:t>
            </a:r>
            <a:r>
              <a:rPr lang="en-US" dirty="0" err="1"/>
              <a:t>من</a:t>
            </a:r>
            <a:r>
              <a:rPr lang="en-US" dirty="0"/>
              <a:t> </a:t>
            </a:r>
            <a:r>
              <a:rPr lang="en-US" dirty="0" err="1"/>
              <a:t>التسلسل</a:t>
            </a:r>
            <a:r>
              <a:rPr lang="en-US" dirty="0"/>
              <a:t> </a:t>
            </a:r>
            <a:r>
              <a:rPr lang="en-US" dirty="0" err="1"/>
              <a:t>الهرمي</a:t>
            </a:r>
            <a:r>
              <a:rPr lang="en-US" dirty="0"/>
              <a:t> </a:t>
            </a:r>
            <a:r>
              <a:rPr lang="en-US" dirty="0" err="1"/>
              <a:t>إلى</a:t>
            </a:r>
            <a:r>
              <a:rPr lang="en-US" dirty="0"/>
              <a:t> </a:t>
            </a:r>
            <a:r>
              <a:rPr lang="en-US" dirty="0" err="1"/>
              <a:t>اتخاذ</a:t>
            </a:r>
            <a:r>
              <a:rPr lang="en-US" dirty="0"/>
              <a:t> </a:t>
            </a:r>
            <a:r>
              <a:rPr lang="en-US" dirty="0" err="1"/>
              <a:t>القرارات</a:t>
            </a:r>
            <a:r>
              <a:rPr lang="en-US" dirty="0"/>
              <a:t> </a:t>
            </a:r>
            <a:r>
              <a:rPr lang="en-US" dirty="0" err="1"/>
              <a:t>التعاونية</a:t>
            </a:r>
            <a:endParaRPr lang="en-US" dirty="0"/>
          </a:p>
          <a:p>
            <a:pPr marL="742950" lvl="1" indent="-285750" algn="just" rtl="1">
              <a:buFont typeface="Arial" panose="020B0604020202020204" pitchFamily="34" charset="0"/>
              <a:buChar char="•"/>
            </a:pPr>
            <a:r>
              <a:rPr lang="en-US" dirty="0" err="1"/>
              <a:t>إعادة</a:t>
            </a:r>
            <a:r>
              <a:rPr lang="en-US" dirty="0"/>
              <a:t> </a:t>
            </a:r>
            <a:r>
              <a:rPr lang="en-US" dirty="0" err="1"/>
              <a:t>تدريب</a:t>
            </a:r>
            <a:r>
              <a:rPr lang="en-US" dirty="0"/>
              <a:t> </a:t>
            </a:r>
            <a:r>
              <a:rPr lang="en-US" dirty="0" err="1"/>
              <a:t>الموظفين</a:t>
            </a:r>
            <a:r>
              <a:rPr lang="en-US" dirty="0"/>
              <a:t> </a:t>
            </a:r>
            <a:r>
              <a:rPr lang="en-US" dirty="0" err="1"/>
              <a:t>على</a:t>
            </a:r>
            <a:r>
              <a:rPr lang="en-US" dirty="0"/>
              <a:t> </a:t>
            </a:r>
            <a:r>
              <a:rPr lang="en-US" dirty="0" err="1"/>
              <a:t>استخدام</a:t>
            </a:r>
            <a:r>
              <a:rPr lang="en-US" dirty="0"/>
              <a:t> </a:t>
            </a:r>
            <a:r>
              <a:rPr lang="en-US" dirty="0" err="1"/>
              <a:t>الأدوات</a:t>
            </a:r>
            <a:r>
              <a:rPr lang="en-US" dirty="0"/>
              <a:t> </a:t>
            </a:r>
            <a:r>
              <a:rPr lang="en-US" dirty="0" err="1"/>
              <a:t>الرقمية</a:t>
            </a:r>
            <a:endParaRPr lang="en-US" dirty="0"/>
          </a:p>
          <a:p>
            <a:pPr algn="just" rtl="1"/>
            <a:endParaRPr lang="en-US" dirty="0"/>
          </a:p>
          <a:p>
            <a:pPr algn="ctr" rtl="1"/>
            <a:r>
              <a:rPr lang="en-US" sz="2400" b="1" dirty="0" err="1"/>
              <a:t>يتماشى</a:t>
            </a:r>
            <a:r>
              <a:rPr lang="en-US" sz="2400" b="1" dirty="0"/>
              <a:t> </a:t>
            </a:r>
            <a:r>
              <a:rPr lang="en-US" sz="2400" b="1" dirty="0" err="1"/>
              <a:t>هذا</a:t>
            </a:r>
            <a:r>
              <a:rPr lang="en-US" sz="2400" b="1" dirty="0"/>
              <a:t> </a:t>
            </a:r>
            <a:r>
              <a:rPr lang="en-US" sz="2400" b="1" dirty="0" err="1"/>
              <a:t>مع</a:t>
            </a:r>
            <a:r>
              <a:rPr lang="en-US" sz="2400" b="1" dirty="0"/>
              <a:t> </a:t>
            </a:r>
            <a:r>
              <a:rPr lang="en-US" sz="2400" b="1" dirty="0" err="1"/>
              <a:t>تعريف</a:t>
            </a:r>
            <a:r>
              <a:rPr lang="en-US" sz="2400" b="1" dirty="0"/>
              <a:t> </a:t>
            </a:r>
            <a:r>
              <a:rPr lang="en-US" sz="2400" b="1" dirty="0" err="1"/>
              <a:t>المحاضرة</a:t>
            </a:r>
            <a:r>
              <a:rPr lang="en-US" sz="2400" b="1" dirty="0"/>
              <a:t> </a:t>
            </a:r>
            <a:r>
              <a:rPr lang="en-US" sz="2400" b="1" dirty="0" err="1"/>
              <a:t>للتغييرات</a:t>
            </a:r>
            <a:r>
              <a:rPr lang="en-US" sz="2400" b="1" dirty="0"/>
              <a:t> </a:t>
            </a:r>
            <a:r>
              <a:rPr lang="en-US" sz="2400" b="1" dirty="0" err="1"/>
              <a:t>التي</a:t>
            </a:r>
            <a:r>
              <a:rPr lang="en-US" sz="2400" b="1" dirty="0"/>
              <a:t> </a:t>
            </a:r>
            <a:r>
              <a:rPr lang="en-US" sz="2400" b="1" dirty="0" err="1"/>
              <a:t>تشمل</a:t>
            </a:r>
            <a:r>
              <a:rPr lang="en-US" sz="2400" b="1" dirty="0"/>
              <a:t> </a:t>
            </a:r>
            <a:r>
              <a:rPr lang="en-US" sz="2400" b="1" dirty="0" err="1"/>
              <a:t>التكنولوجيا</a:t>
            </a:r>
            <a:r>
              <a:rPr lang="en-US" sz="2400" b="1" dirty="0"/>
              <a:t> </a:t>
            </a:r>
            <a:r>
              <a:rPr lang="en-US" sz="2400" b="1" dirty="0" err="1"/>
              <a:t>والأفراد</a:t>
            </a:r>
            <a:r>
              <a:rPr lang="en-US" sz="2400" b="1" dirty="0"/>
              <a:t> </a:t>
            </a:r>
            <a:r>
              <a:rPr lang="en-US" sz="2400" b="1" dirty="0" err="1"/>
              <a:t>والهيكل</a:t>
            </a:r>
            <a:r>
              <a:rPr lang="en-US" sz="2400" b="1" dirty="0"/>
              <a:t> </a:t>
            </a:r>
            <a:r>
              <a:rPr lang="en-US" sz="2400" b="1" dirty="0" err="1"/>
              <a:t>التنظيمي</a:t>
            </a:r>
            <a:r>
              <a:rPr lang="en-US" sz="2400" b="1" dirty="0"/>
              <a:t>.</a:t>
            </a:r>
          </a:p>
        </p:txBody>
      </p:sp>
      <p:sp>
        <p:nvSpPr>
          <p:cNvPr id="8" name="TextBox 7">
            <a:extLst>
              <a:ext uri="{FF2B5EF4-FFF2-40B4-BE49-F238E27FC236}">
                <a16:creationId xmlns:a16="http://schemas.microsoft.com/office/drawing/2014/main" id="{1D8964C0-6E0F-5338-FA30-E787B78B8CD5}"/>
              </a:ext>
            </a:extLst>
          </p:cNvPr>
          <p:cNvSpPr txBox="1"/>
          <p:nvPr/>
        </p:nvSpPr>
        <p:spPr>
          <a:xfrm>
            <a:off x="2690649" y="1079368"/>
            <a:ext cx="6096000" cy="461665"/>
          </a:xfrm>
          <a:prstGeom prst="rect">
            <a:avLst/>
          </a:prstGeom>
          <a:noFill/>
        </p:spPr>
        <p:txBody>
          <a:bodyPr wrap="square">
            <a:spAutoFit/>
          </a:bodyPr>
          <a:lstStyle/>
          <a:p>
            <a:pPr algn="ctr" rtl="1"/>
            <a:r>
              <a:rPr lang="en-US" sz="2400" b="1" dirty="0" err="1">
                <a:solidFill>
                  <a:srgbClr val="C00000"/>
                </a:solidFill>
              </a:rPr>
              <a:t>نوع</a:t>
            </a:r>
            <a:r>
              <a:rPr lang="en-US" sz="2400" b="1" dirty="0">
                <a:solidFill>
                  <a:srgbClr val="C00000"/>
                </a:solidFill>
              </a:rPr>
              <a:t> </a:t>
            </a:r>
            <a:r>
              <a:rPr lang="en-US" sz="2400" b="1" dirty="0" err="1">
                <a:solidFill>
                  <a:srgbClr val="C00000"/>
                </a:solidFill>
              </a:rPr>
              <a:t>التغيير</a:t>
            </a:r>
            <a:r>
              <a:rPr lang="en-US" sz="2400" b="1" dirty="0">
                <a:solidFill>
                  <a:srgbClr val="C00000"/>
                </a:solidFill>
              </a:rPr>
              <a:t> </a:t>
            </a:r>
            <a:r>
              <a:rPr lang="en-US" sz="2400" b="1" dirty="0" err="1">
                <a:solidFill>
                  <a:srgbClr val="C00000"/>
                </a:solidFill>
              </a:rPr>
              <a:t>الذي</a:t>
            </a:r>
            <a:r>
              <a:rPr lang="en-US" sz="2400" b="1" dirty="0">
                <a:solidFill>
                  <a:srgbClr val="C00000"/>
                </a:solidFill>
              </a:rPr>
              <a:t> </a:t>
            </a:r>
            <a:r>
              <a:rPr lang="en-US" sz="2400" b="1" dirty="0" err="1">
                <a:solidFill>
                  <a:srgbClr val="C00000"/>
                </a:solidFill>
              </a:rPr>
              <a:t>تم</a:t>
            </a:r>
            <a:r>
              <a:rPr lang="en-US" sz="2400" b="1" dirty="0">
                <a:solidFill>
                  <a:srgbClr val="C00000"/>
                </a:solidFill>
              </a:rPr>
              <a:t> </a:t>
            </a:r>
            <a:r>
              <a:rPr lang="en-US" sz="2400" b="1" dirty="0" err="1">
                <a:solidFill>
                  <a:srgbClr val="C00000"/>
                </a:solidFill>
              </a:rPr>
              <a:t>تنفيذه</a:t>
            </a:r>
            <a:endParaRPr lang="en-US" sz="2400" b="1" dirty="0">
              <a:solidFill>
                <a:srgbClr val="C00000"/>
              </a:solidFill>
            </a:endParaRPr>
          </a:p>
        </p:txBody>
      </p:sp>
    </p:spTree>
    <p:extLst>
      <p:ext uri="{BB962C8B-B14F-4D97-AF65-F5344CB8AC3E}">
        <p14:creationId xmlns:p14="http://schemas.microsoft.com/office/powerpoint/2010/main" val="2623080474"/>
      </p:ext>
    </p:extLst>
  </p:cSld>
  <p:clrMapOvr>
    <a:masterClrMapping/>
  </p:clrMapOvr>
  <mc:AlternateContent xmlns:mc="http://schemas.openxmlformats.org/markup-compatibility/2006" xmlns:p14="http://schemas.microsoft.com/office/powerpoint/2010/main">
    <mc:Choice Requires="p14">
      <p:transition p14:dur="10" advTm="142381"/>
    </mc:Choice>
    <mc:Fallback xmlns="">
      <p:transition advTm="14238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CCAA8-4AA8-EA36-C6AD-87DD4CF747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8C620B-570F-9C5F-1CBB-73B2AA7BA34A}"/>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73589852-06A4-8696-ADC9-292548D13629}"/>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120459D-DA6D-020A-DB4F-EE5E5E6CC6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7E4564EA-97C9-1773-9E0C-A5381128719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4" name="TextBox 3">
            <a:extLst>
              <a:ext uri="{FF2B5EF4-FFF2-40B4-BE49-F238E27FC236}">
                <a16:creationId xmlns:a16="http://schemas.microsoft.com/office/drawing/2014/main" id="{83F31547-8D57-28C4-319D-7B4E79F3C47B}"/>
              </a:ext>
            </a:extLst>
          </p:cNvPr>
          <p:cNvSpPr txBox="1"/>
          <p:nvPr/>
        </p:nvSpPr>
        <p:spPr>
          <a:xfrm>
            <a:off x="703317" y="1828781"/>
            <a:ext cx="10280029" cy="4093428"/>
          </a:xfrm>
          <a:prstGeom prst="rect">
            <a:avLst/>
          </a:prstGeom>
          <a:noFill/>
        </p:spPr>
        <p:txBody>
          <a:bodyPr wrap="square">
            <a:spAutoFit/>
          </a:bodyPr>
          <a:lstStyle/>
          <a:p>
            <a:pPr algn="r" rtl="1"/>
            <a:r>
              <a:rPr lang="en-US" sz="2000" b="1" dirty="0" err="1"/>
              <a:t>اختار</a:t>
            </a:r>
            <a:r>
              <a:rPr lang="en-US" sz="2000" b="1" dirty="0"/>
              <a:t> </a:t>
            </a:r>
            <a:r>
              <a:rPr lang="ar-EG" sz="2000" b="1" dirty="0"/>
              <a:t>المدير</a:t>
            </a:r>
            <a:r>
              <a:rPr lang="en-US" sz="2000" b="1" dirty="0"/>
              <a:t> </a:t>
            </a:r>
            <a:r>
              <a:rPr lang="en-US" sz="2000" b="1" dirty="0" err="1"/>
              <a:t>التنفيذي</a:t>
            </a:r>
            <a:r>
              <a:rPr lang="en-US" sz="2000" b="1" dirty="0"/>
              <a:t> </a:t>
            </a:r>
            <a:r>
              <a:rPr lang="en-US" sz="2000" b="1" dirty="0" err="1"/>
              <a:t>نموذج</a:t>
            </a:r>
            <a:r>
              <a:rPr lang="en-US" sz="2000" b="1" dirty="0"/>
              <a:t> </a:t>
            </a:r>
            <a:r>
              <a:rPr lang="en-US" sz="2000" b="1" dirty="0" err="1"/>
              <a:t>كوتر</a:t>
            </a:r>
            <a:r>
              <a:rPr lang="en-US" sz="2000" b="1" dirty="0"/>
              <a:t> </a:t>
            </a:r>
            <a:r>
              <a:rPr lang="en-US" sz="2000" b="1" dirty="0" err="1"/>
              <a:t>للتغيير</a:t>
            </a:r>
            <a:r>
              <a:rPr lang="en-US" sz="2000" b="1" dirty="0"/>
              <a:t> </a:t>
            </a:r>
            <a:r>
              <a:rPr lang="en-US" sz="2000" b="1" dirty="0" err="1"/>
              <a:t>ذي</a:t>
            </a:r>
            <a:r>
              <a:rPr lang="en-US" sz="2000" b="1" dirty="0"/>
              <a:t> </a:t>
            </a:r>
            <a:r>
              <a:rPr lang="en-US" sz="2000" b="1" dirty="0" err="1"/>
              <a:t>الثماني</a:t>
            </a:r>
            <a:r>
              <a:rPr lang="en-US" sz="2000" b="1" dirty="0"/>
              <a:t> </a:t>
            </a:r>
            <a:r>
              <a:rPr lang="en-US" sz="2000" b="1" dirty="0" err="1"/>
              <a:t>خطوات</a:t>
            </a:r>
            <a:r>
              <a:rPr lang="en-US" sz="2000" b="1" dirty="0"/>
              <a:t> </a:t>
            </a:r>
            <a:r>
              <a:rPr lang="en-US" sz="2000" b="1" dirty="0" err="1"/>
              <a:t>لأنه</a:t>
            </a:r>
            <a:r>
              <a:rPr lang="en-US" sz="2000" b="1" dirty="0"/>
              <a:t> </a:t>
            </a:r>
            <a:r>
              <a:rPr lang="en-US" sz="2000" b="1" dirty="0" err="1"/>
              <a:t>يُركز</a:t>
            </a:r>
            <a:r>
              <a:rPr lang="en-US" sz="2000" b="1" dirty="0"/>
              <a:t> </a:t>
            </a:r>
            <a:r>
              <a:rPr lang="en-US" sz="2000" b="1" dirty="0" err="1"/>
              <a:t>على</a:t>
            </a:r>
            <a:r>
              <a:rPr lang="en-US" sz="2000" b="1" dirty="0"/>
              <a:t> </a:t>
            </a:r>
            <a:r>
              <a:rPr lang="en-US" sz="2000" b="1" dirty="0" err="1"/>
              <a:t>مشاركة</a:t>
            </a:r>
            <a:r>
              <a:rPr lang="en-US" sz="2000" b="1" dirty="0"/>
              <a:t> </a:t>
            </a:r>
            <a:r>
              <a:rPr lang="en-US" sz="2000" b="1" dirty="0" err="1"/>
              <a:t>الموظفين</a:t>
            </a:r>
            <a:endParaRPr lang="en-US" sz="2000" b="1" dirty="0"/>
          </a:p>
          <a:p>
            <a:pPr algn="r" rtl="1"/>
            <a:endParaRPr lang="en-US" sz="2000" b="1" dirty="0"/>
          </a:p>
          <a:p>
            <a:pPr algn="r" rtl="1"/>
            <a:r>
              <a:rPr lang="en-US" sz="2000" b="1" dirty="0" err="1"/>
              <a:t>التنفيذ</a:t>
            </a:r>
            <a:r>
              <a:rPr lang="en-US" sz="2000" b="1" dirty="0"/>
              <a:t> </a:t>
            </a:r>
            <a:r>
              <a:rPr lang="en-US" sz="2000" b="1" dirty="0" err="1"/>
              <a:t>باستخدام</a:t>
            </a:r>
            <a:r>
              <a:rPr lang="en-US" sz="2000" b="1" dirty="0"/>
              <a:t> </a:t>
            </a:r>
            <a:r>
              <a:rPr lang="en-US" sz="2000" b="1" dirty="0" err="1"/>
              <a:t>خطوات</a:t>
            </a:r>
            <a:r>
              <a:rPr lang="en-US" sz="2000" b="1" dirty="0"/>
              <a:t> </a:t>
            </a:r>
            <a:r>
              <a:rPr lang="en-US" sz="2000" b="1" dirty="0" err="1"/>
              <a:t>كوتر</a:t>
            </a:r>
            <a:endParaRPr lang="en-US" sz="2000" b="1" dirty="0"/>
          </a:p>
          <a:p>
            <a:pPr algn="r" rtl="1"/>
            <a:endParaRPr lang="en-US" sz="2000" dirty="0"/>
          </a:p>
          <a:p>
            <a:pPr marL="800100" lvl="1" indent="-342900" algn="just" rtl="1">
              <a:buFont typeface="+mj-lt"/>
              <a:buAutoNum type="arabicPeriod"/>
            </a:pPr>
            <a:r>
              <a:rPr lang="en-US" sz="2000" dirty="0" err="1">
                <a:latin typeface="+mj-lt"/>
              </a:rPr>
              <a:t>خلق</a:t>
            </a:r>
            <a:r>
              <a:rPr lang="en-US" sz="2000" dirty="0">
                <a:latin typeface="+mj-lt"/>
              </a:rPr>
              <a:t> </a:t>
            </a:r>
            <a:r>
              <a:rPr lang="en-US" sz="2000" dirty="0" err="1">
                <a:latin typeface="+mj-lt"/>
              </a:rPr>
              <a:t>حالة</a:t>
            </a:r>
            <a:r>
              <a:rPr lang="en-US" sz="2000" dirty="0">
                <a:latin typeface="+mj-lt"/>
              </a:rPr>
              <a:t> </a:t>
            </a:r>
            <a:r>
              <a:rPr lang="en-US" sz="2000" dirty="0" err="1">
                <a:latin typeface="+mj-lt"/>
              </a:rPr>
              <a:t>من</a:t>
            </a:r>
            <a:r>
              <a:rPr lang="en-US" sz="2000" dirty="0">
                <a:latin typeface="+mj-lt"/>
              </a:rPr>
              <a:t> </a:t>
            </a:r>
            <a:r>
              <a:rPr lang="en-US" sz="2000" dirty="0" err="1">
                <a:latin typeface="+mj-lt"/>
              </a:rPr>
              <a:t>الإلحاح</a:t>
            </a:r>
            <a:r>
              <a:rPr lang="en-US" sz="2000" dirty="0">
                <a:latin typeface="+mj-lt"/>
              </a:rPr>
              <a:t>: </a:t>
            </a:r>
            <a:r>
              <a:rPr lang="en-US" sz="2000" dirty="0" err="1">
                <a:latin typeface="+mj-lt"/>
              </a:rPr>
              <a:t>تمت</a:t>
            </a:r>
            <a:r>
              <a:rPr lang="en-US" sz="2000" dirty="0">
                <a:latin typeface="+mj-lt"/>
              </a:rPr>
              <a:t> </a:t>
            </a:r>
            <a:r>
              <a:rPr lang="en-US" sz="2000" dirty="0" err="1">
                <a:latin typeface="+mj-lt"/>
              </a:rPr>
              <a:t>مشاركة</a:t>
            </a:r>
            <a:r>
              <a:rPr lang="en-US" sz="2000" dirty="0">
                <a:latin typeface="+mj-lt"/>
              </a:rPr>
              <a:t> </a:t>
            </a:r>
            <a:r>
              <a:rPr lang="en-US" sz="2000" dirty="0" err="1">
                <a:latin typeface="+mj-lt"/>
              </a:rPr>
              <a:t>بيانات</a:t>
            </a:r>
            <a:r>
              <a:rPr lang="en-US" sz="2000" dirty="0">
                <a:latin typeface="+mj-lt"/>
              </a:rPr>
              <a:t> </a:t>
            </a:r>
            <a:r>
              <a:rPr lang="en-US" sz="2000" dirty="0" err="1">
                <a:latin typeface="+mj-lt"/>
              </a:rPr>
              <a:t>انخفاض</a:t>
            </a:r>
            <a:r>
              <a:rPr lang="en-US" sz="2000" dirty="0">
                <a:latin typeface="+mj-lt"/>
              </a:rPr>
              <a:t> </a:t>
            </a:r>
            <a:r>
              <a:rPr lang="en-US" sz="2000" dirty="0" err="1">
                <a:latin typeface="+mj-lt"/>
              </a:rPr>
              <a:t>المبيعات</a:t>
            </a:r>
            <a:r>
              <a:rPr lang="en-US" sz="2000" dirty="0">
                <a:latin typeface="+mj-lt"/>
              </a:rPr>
              <a:t> </a:t>
            </a:r>
            <a:r>
              <a:rPr lang="en-US" sz="2000" dirty="0" err="1">
                <a:latin typeface="+mj-lt"/>
              </a:rPr>
              <a:t>علنًا</a:t>
            </a:r>
            <a:r>
              <a:rPr lang="en-US" sz="2000" dirty="0">
                <a:latin typeface="+mj-lt"/>
              </a:rPr>
              <a:t> </a:t>
            </a:r>
            <a:r>
              <a:rPr lang="en-US" sz="2000" dirty="0" err="1">
                <a:latin typeface="+mj-lt"/>
              </a:rPr>
              <a:t>لإظهار</a:t>
            </a:r>
            <a:r>
              <a:rPr lang="en-US" sz="2000" dirty="0">
                <a:latin typeface="+mj-lt"/>
              </a:rPr>
              <a:t> </a:t>
            </a:r>
            <a:r>
              <a:rPr lang="en-US" sz="2000" dirty="0" err="1">
                <a:latin typeface="+mj-lt"/>
              </a:rPr>
              <a:t>الحاجة</a:t>
            </a:r>
            <a:r>
              <a:rPr lang="en-US" sz="2000" dirty="0">
                <a:latin typeface="+mj-lt"/>
              </a:rPr>
              <a:t> </a:t>
            </a:r>
            <a:r>
              <a:rPr lang="en-US" sz="2000" dirty="0" err="1">
                <a:latin typeface="+mj-lt"/>
              </a:rPr>
              <a:t>إلى</a:t>
            </a:r>
            <a:r>
              <a:rPr lang="en-US" sz="2000" dirty="0">
                <a:latin typeface="+mj-lt"/>
              </a:rPr>
              <a:t> </a:t>
            </a:r>
            <a:r>
              <a:rPr lang="en-US" sz="2000" dirty="0" err="1">
                <a:latin typeface="+mj-lt"/>
              </a:rPr>
              <a:t>التغيير</a:t>
            </a:r>
            <a:r>
              <a:rPr lang="en-US" sz="2000" dirty="0">
                <a:latin typeface="+mj-lt"/>
              </a:rPr>
              <a:t>.</a:t>
            </a:r>
            <a:endParaRPr lang="ar-EG" sz="2000" dirty="0">
              <a:latin typeface="+mj-lt"/>
            </a:endParaRPr>
          </a:p>
          <a:p>
            <a:pPr marL="800100" lvl="1" indent="-342900" algn="just" rtl="1">
              <a:buFont typeface="+mj-lt"/>
              <a:buAutoNum type="arabicPeriod"/>
            </a:pPr>
            <a:r>
              <a:rPr lang="en-US" sz="2000" dirty="0" err="1">
                <a:latin typeface="+mj-lt"/>
              </a:rPr>
              <a:t>تشكيل</a:t>
            </a:r>
            <a:r>
              <a:rPr lang="en-US" sz="2000" dirty="0">
                <a:latin typeface="+mj-lt"/>
              </a:rPr>
              <a:t> </a:t>
            </a:r>
            <a:r>
              <a:rPr lang="en-US" sz="2000" dirty="0" err="1">
                <a:latin typeface="+mj-lt"/>
              </a:rPr>
              <a:t>تحالف</a:t>
            </a:r>
            <a:r>
              <a:rPr lang="en-US" sz="2000" dirty="0">
                <a:latin typeface="+mj-lt"/>
              </a:rPr>
              <a:t> </a:t>
            </a:r>
            <a:r>
              <a:rPr lang="en-US" sz="2000" dirty="0" err="1">
                <a:latin typeface="+mj-lt"/>
              </a:rPr>
              <a:t>قوي</a:t>
            </a:r>
            <a:r>
              <a:rPr lang="en-US" sz="2000" dirty="0">
                <a:latin typeface="+mj-lt"/>
              </a:rPr>
              <a:t>: </a:t>
            </a:r>
            <a:r>
              <a:rPr lang="en-US" sz="2000" dirty="0" err="1">
                <a:latin typeface="+mj-lt"/>
              </a:rPr>
              <a:t>تم</a:t>
            </a:r>
            <a:r>
              <a:rPr lang="en-US" sz="2000" dirty="0">
                <a:latin typeface="+mj-lt"/>
              </a:rPr>
              <a:t> </a:t>
            </a:r>
            <a:r>
              <a:rPr lang="en-US" sz="2000" dirty="0" err="1">
                <a:latin typeface="+mj-lt"/>
              </a:rPr>
              <a:t>تشكيل</a:t>
            </a:r>
            <a:r>
              <a:rPr lang="en-US" sz="2000" dirty="0">
                <a:latin typeface="+mj-lt"/>
              </a:rPr>
              <a:t> </a:t>
            </a:r>
            <a:r>
              <a:rPr lang="en-US" sz="2000" dirty="0" err="1">
                <a:latin typeface="+mj-lt"/>
              </a:rPr>
              <a:t>فريق</a:t>
            </a:r>
            <a:r>
              <a:rPr lang="en-US" sz="2000" dirty="0">
                <a:latin typeface="+mj-lt"/>
              </a:rPr>
              <a:t> </a:t>
            </a:r>
            <a:r>
              <a:rPr lang="en-US" sz="2000" dirty="0" err="1">
                <a:latin typeface="+mj-lt"/>
              </a:rPr>
              <a:t>عمل</a:t>
            </a:r>
            <a:r>
              <a:rPr lang="en-US" sz="2000" dirty="0">
                <a:latin typeface="+mj-lt"/>
              </a:rPr>
              <a:t> </a:t>
            </a:r>
            <a:r>
              <a:rPr lang="en-US" sz="2000" dirty="0" err="1">
                <a:latin typeface="+mj-lt"/>
              </a:rPr>
              <a:t>متعدد</a:t>
            </a:r>
            <a:r>
              <a:rPr lang="en-US" sz="2000" dirty="0">
                <a:latin typeface="+mj-lt"/>
              </a:rPr>
              <a:t> </a:t>
            </a:r>
            <a:r>
              <a:rPr lang="en-US" sz="2000" dirty="0" err="1">
                <a:latin typeface="+mj-lt"/>
              </a:rPr>
              <a:t>الوظائف</a:t>
            </a:r>
            <a:r>
              <a:rPr lang="en-US" sz="2000" dirty="0">
                <a:latin typeface="+mj-lt"/>
              </a:rPr>
              <a:t> </a:t>
            </a:r>
            <a:r>
              <a:rPr lang="en-US" sz="2000" dirty="0" err="1">
                <a:latin typeface="+mj-lt"/>
              </a:rPr>
              <a:t>من</a:t>
            </a:r>
            <a:r>
              <a:rPr lang="en-US" sz="2000" dirty="0">
                <a:latin typeface="+mj-lt"/>
              </a:rPr>
              <a:t> </a:t>
            </a:r>
            <a:r>
              <a:rPr lang="en-US" sz="2000" dirty="0" err="1">
                <a:latin typeface="+mj-lt"/>
              </a:rPr>
              <a:t>المديرين</a:t>
            </a:r>
            <a:r>
              <a:rPr lang="en-US" sz="2000" dirty="0">
                <a:latin typeface="+mj-lt"/>
              </a:rPr>
              <a:t> )</a:t>
            </a:r>
            <a:r>
              <a:rPr lang="en-US" sz="2000" dirty="0" err="1">
                <a:latin typeface="+mj-lt"/>
              </a:rPr>
              <a:t>تكنولوجيا</a:t>
            </a:r>
            <a:r>
              <a:rPr lang="en-US" sz="2000" dirty="0">
                <a:latin typeface="+mj-lt"/>
              </a:rPr>
              <a:t> </a:t>
            </a:r>
            <a:r>
              <a:rPr lang="en-US" sz="2000" dirty="0" err="1">
                <a:latin typeface="+mj-lt"/>
              </a:rPr>
              <a:t>المعلومات</a:t>
            </a:r>
            <a:r>
              <a:rPr lang="en-US" sz="2000" dirty="0">
                <a:latin typeface="+mj-lt"/>
              </a:rPr>
              <a:t>، </a:t>
            </a:r>
            <a:r>
              <a:rPr lang="en-US" sz="2000" dirty="0" err="1">
                <a:latin typeface="+mj-lt"/>
              </a:rPr>
              <a:t>الموارد</a:t>
            </a:r>
            <a:r>
              <a:rPr lang="en-US" sz="2000" dirty="0">
                <a:latin typeface="+mj-lt"/>
              </a:rPr>
              <a:t> </a:t>
            </a:r>
            <a:r>
              <a:rPr lang="en-US" sz="2000" dirty="0" err="1">
                <a:latin typeface="+mj-lt"/>
              </a:rPr>
              <a:t>البشرية</a:t>
            </a:r>
            <a:r>
              <a:rPr lang="en-US" sz="2000" dirty="0">
                <a:latin typeface="+mj-lt"/>
              </a:rPr>
              <a:t>، </a:t>
            </a:r>
            <a:r>
              <a:rPr lang="en-US" sz="2000" dirty="0" err="1">
                <a:latin typeface="+mj-lt"/>
              </a:rPr>
              <a:t>العمليات</a:t>
            </a:r>
            <a:r>
              <a:rPr lang="en-US" sz="2000" dirty="0">
                <a:latin typeface="+mj-lt"/>
              </a:rPr>
              <a:t>(</a:t>
            </a:r>
            <a:endParaRPr lang="ar-EG" sz="2000" dirty="0">
              <a:latin typeface="+mj-lt"/>
            </a:endParaRPr>
          </a:p>
          <a:p>
            <a:pPr marL="800100" lvl="1" indent="-342900" algn="just" rtl="1">
              <a:buFont typeface="+mj-lt"/>
              <a:buAutoNum type="arabicPeriod"/>
            </a:pPr>
            <a:r>
              <a:rPr lang="en-US" sz="2000" dirty="0" err="1">
                <a:latin typeface="+mj-lt"/>
              </a:rPr>
              <a:t>وضع</a:t>
            </a:r>
            <a:r>
              <a:rPr lang="en-US" sz="2000" dirty="0">
                <a:latin typeface="+mj-lt"/>
              </a:rPr>
              <a:t> </a:t>
            </a:r>
            <a:r>
              <a:rPr lang="en-US" sz="2000" dirty="0" err="1">
                <a:latin typeface="+mj-lt"/>
              </a:rPr>
              <a:t>رؤية</a:t>
            </a:r>
            <a:r>
              <a:rPr lang="en-US" sz="2000" dirty="0">
                <a:latin typeface="+mj-lt"/>
              </a:rPr>
              <a:t> </a:t>
            </a:r>
            <a:r>
              <a:rPr lang="en-US" sz="2000" dirty="0" err="1">
                <a:latin typeface="+mj-lt"/>
              </a:rPr>
              <a:t>للتغيير</a:t>
            </a:r>
            <a:r>
              <a:rPr lang="en-US" sz="2000" dirty="0">
                <a:latin typeface="+mj-lt"/>
              </a:rPr>
              <a:t>: </a:t>
            </a:r>
            <a:r>
              <a:rPr lang="en-US" sz="2000" dirty="0" err="1">
                <a:latin typeface="+mj-lt"/>
              </a:rPr>
              <a:t>الشمس</a:t>
            </a:r>
            <a:r>
              <a:rPr lang="en-US" sz="2000" dirty="0">
                <a:latin typeface="+mj-lt"/>
              </a:rPr>
              <a:t> 2.0 </a:t>
            </a:r>
            <a:r>
              <a:rPr lang="en-US" sz="2000" dirty="0" err="1">
                <a:latin typeface="+mj-lt"/>
              </a:rPr>
              <a:t>شركة</a:t>
            </a:r>
            <a:r>
              <a:rPr lang="en-US" sz="2000" dirty="0">
                <a:latin typeface="+mj-lt"/>
              </a:rPr>
              <a:t> </a:t>
            </a:r>
            <a:r>
              <a:rPr lang="en-US" sz="2000" dirty="0" err="1">
                <a:latin typeface="+mj-lt"/>
              </a:rPr>
              <a:t>أسرع</a:t>
            </a:r>
            <a:r>
              <a:rPr lang="en-US" sz="2000" dirty="0">
                <a:latin typeface="+mj-lt"/>
              </a:rPr>
              <a:t> </a:t>
            </a:r>
            <a:r>
              <a:rPr lang="en-US" sz="2000" dirty="0" err="1">
                <a:latin typeface="+mj-lt"/>
              </a:rPr>
              <a:t>وأكثر</a:t>
            </a:r>
            <a:r>
              <a:rPr lang="en-US" sz="2000" dirty="0">
                <a:latin typeface="+mj-lt"/>
              </a:rPr>
              <a:t> </a:t>
            </a:r>
            <a:r>
              <a:rPr lang="en-US" sz="2000" dirty="0" err="1">
                <a:latin typeface="+mj-lt"/>
              </a:rPr>
              <a:t>رقمية</a:t>
            </a:r>
            <a:r>
              <a:rPr lang="en-US" sz="2000" dirty="0">
                <a:latin typeface="+mj-lt"/>
              </a:rPr>
              <a:t> </a:t>
            </a:r>
            <a:r>
              <a:rPr lang="en-US" sz="2000" dirty="0" err="1">
                <a:latin typeface="+mj-lt"/>
              </a:rPr>
              <a:t>وتركز</a:t>
            </a:r>
            <a:r>
              <a:rPr lang="en-US" sz="2000" dirty="0">
                <a:latin typeface="+mj-lt"/>
              </a:rPr>
              <a:t> </a:t>
            </a:r>
            <a:r>
              <a:rPr lang="en-US" sz="2000" dirty="0" err="1">
                <a:latin typeface="+mj-lt"/>
              </a:rPr>
              <a:t>على</a:t>
            </a:r>
            <a:r>
              <a:rPr lang="en-US" sz="2000" dirty="0">
                <a:latin typeface="+mj-lt"/>
              </a:rPr>
              <a:t> </a:t>
            </a:r>
            <a:r>
              <a:rPr lang="en-US" sz="2000" dirty="0" err="1">
                <a:latin typeface="+mj-lt"/>
              </a:rPr>
              <a:t>العملاء</a:t>
            </a:r>
            <a:r>
              <a:rPr lang="en-US" sz="2000" dirty="0">
                <a:latin typeface="+mj-lt"/>
              </a:rPr>
              <a:t>.</a:t>
            </a:r>
            <a:endParaRPr lang="ar-EG" sz="2000" dirty="0">
              <a:latin typeface="+mj-lt"/>
            </a:endParaRPr>
          </a:p>
          <a:p>
            <a:pPr marL="800100" lvl="1" indent="-342900" algn="just" rtl="1">
              <a:buFont typeface="+mj-lt"/>
              <a:buAutoNum type="arabicPeriod"/>
            </a:pPr>
            <a:r>
              <a:rPr lang="en-US" sz="2000" dirty="0" err="1">
                <a:latin typeface="+mj-lt"/>
              </a:rPr>
              <a:t>نشر</a:t>
            </a:r>
            <a:r>
              <a:rPr lang="en-US" sz="2000" dirty="0">
                <a:latin typeface="+mj-lt"/>
              </a:rPr>
              <a:t> </a:t>
            </a:r>
            <a:r>
              <a:rPr lang="en-US" sz="2000" dirty="0" err="1">
                <a:latin typeface="+mj-lt"/>
              </a:rPr>
              <a:t>الرؤية</a:t>
            </a:r>
            <a:r>
              <a:rPr lang="en-US" sz="2000" dirty="0">
                <a:latin typeface="+mj-lt"/>
              </a:rPr>
              <a:t>: </a:t>
            </a:r>
            <a:r>
              <a:rPr lang="en-US" sz="2000" dirty="0" err="1">
                <a:latin typeface="+mj-lt"/>
              </a:rPr>
              <a:t>اجتماعات</a:t>
            </a:r>
            <a:r>
              <a:rPr lang="en-US" sz="2000" dirty="0">
                <a:latin typeface="+mj-lt"/>
              </a:rPr>
              <a:t> </a:t>
            </a:r>
            <a:r>
              <a:rPr lang="en-US" sz="2000" dirty="0" err="1">
                <a:latin typeface="+mj-lt"/>
              </a:rPr>
              <a:t>عامة</a:t>
            </a:r>
            <a:r>
              <a:rPr lang="en-US" sz="2000" dirty="0">
                <a:latin typeface="+mj-lt"/>
              </a:rPr>
              <a:t> </a:t>
            </a:r>
            <a:r>
              <a:rPr lang="en-US" sz="2000" dirty="0" err="1">
                <a:latin typeface="+mj-lt"/>
              </a:rPr>
              <a:t>أسبوعية</a:t>
            </a:r>
            <a:r>
              <a:rPr lang="en-US" sz="2000" dirty="0">
                <a:latin typeface="+mj-lt"/>
              </a:rPr>
              <a:t> </a:t>
            </a:r>
            <a:r>
              <a:rPr lang="en-US" sz="2000" dirty="0" err="1">
                <a:latin typeface="+mj-lt"/>
              </a:rPr>
              <a:t>وتحديثات</a:t>
            </a:r>
            <a:r>
              <a:rPr lang="en-US" sz="2000" dirty="0">
                <a:latin typeface="+mj-lt"/>
              </a:rPr>
              <a:t> </a:t>
            </a:r>
            <a:r>
              <a:rPr lang="en-US" sz="2000" dirty="0" err="1">
                <a:latin typeface="+mj-lt"/>
              </a:rPr>
              <a:t>عبر</a:t>
            </a:r>
            <a:r>
              <a:rPr lang="en-US" sz="2000" dirty="0">
                <a:latin typeface="+mj-lt"/>
              </a:rPr>
              <a:t> </a:t>
            </a:r>
            <a:r>
              <a:rPr lang="en-US" sz="2000" dirty="0" err="1">
                <a:latin typeface="+mj-lt"/>
              </a:rPr>
              <a:t>قنوات</a:t>
            </a:r>
            <a:r>
              <a:rPr lang="en-US" sz="2000" dirty="0">
                <a:latin typeface="+mj-lt"/>
              </a:rPr>
              <a:t> </a:t>
            </a:r>
            <a:r>
              <a:rPr lang="en-US" sz="2000" dirty="0" err="1">
                <a:latin typeface="+mj-lt"/>
              </a:rPr>
              <a:t>الاتصال</a:t>
            </a:r>
            <a:r>
              <a:rPr lang="en-US" sz="2000" dirty="0">
                <a:latin typeface="+mj-lt"/>
              </a:rPr>
              <a:t> </a:t>
            </a:r>
            <a:r>
              <a:rPr lang="en-US" sz="2000" dirty="0" err="1">
                <a:latin typeface="+mj-lt"/>
              </a:rPr>
              <a:t>الداخلية</a:t>
            </a:r>
            <a:r>
              <a:rPr lang="en-US" sz="2000" dirty="0">
                <a:latin typeface="+mj-lt"/>
              </a:rPr>
              <a:t>.</a:t>
            </a:r>
            <a:endParaRPr lang="ar-EG" sz="2000" dirty="0">
              <a:latin typeface="+mj-lt"/>
            </a:endParaRPr>
          </a:p>
          <a:p>
            <a:pPr marL="800100" lvl="1" indent="-342900" algn="just" rtl="1">
              <a:buFont typeface="+mj-lt"/>
              <a:buAutoNum type="arabicPeriod"/>
            </a:pPr>
            <a:r>
              <a:rPr lang="en-US" sz="2000" dirty="0" err="1">
                <a:latin typeface="+mj-lt"/>
              </a:rPr>
              <a:t>تمكين</a:t>
            </a:r>
            <a:r>
              <a:rPr lang="en-US" sz="2000" dirty="0">
                <a:latin typeface="+mj-lt"/>
              </a:rPr>
              <a:t> </a:t>
            </a:r>
            <a:r>
              <a:rPr lang="en-US" sz="2000" dirty="0" err="1">
                <a:latin typeface="+mj-lt"/>
              </a:rPr>
              <a:t>الموظفين</a:t>
            </a:r>
            <a:r>
              <a:rPr lang="en-US" sz="2000" dirty="0">
                <a:latin typeface="+mj-lt"/>
              </a:rPr>
              <a:t>: </a:t>
            </a:r>
            <a:r>
              <a:rPr lang="en-US" sz="2000" dirty="0" err="1">
                <a:latin typeface="+mj-lt"/>
              </a:rPr>
              <a:t>تلقى</a:t>
            </a:r>
            <a:r>
              <a:rPr lang="en-US" sz="2000" dirty="0">
                <a:latin typeface="+mj-lt"/>
              </a:rPr>
              <a:t> </a:t>
            </a:r>
            <a:r>
              <a:rPr lang="en-US" sz="2000" dirty="0" err="1">
                <a:latin typeface="+mj-lt"/>
              </a:rPr>
              <a:t>جميع</a:t>
            </a:r>
            <a:r>
              <a:rPr lang="en-US" sz="2000" dirty="0">
                <a:latin typeface="+mj-lt"/>
              </a:rPr>
              <a:t> </a:t>
            </a:r>
            <a:r>
              <a:rPr lang="en-US" sz="2000" dirty="0" err="1">
                <a:latin typeface="+mj-lt"/>
              </a:rPr>
              <a:t>الموظفين</a:t>
            </a:r>
            <a:r>
              <a:rPr lang="en-US" sz="2000" dirty="0">
                <a:latin typeface="+mj-lt"/>
              </a:rPr>
              <a:t> </a:t>
            </a:r>
            <a:r>
              <a:rPr lang="en-US" sz="2000" dirty="0" err="1">
                <a:latin typeface="+mj-lt"/>
              </a:rPr>
              <a:t>تدريبًا</a:t>
            </a:r>
            <a:r>
              <a:rPr lang="en-US" sz="2000" dirty="0">
                <a:latin typeface="+mj-lt"/>
              </a:rPr>
              <a:t> </a:t>
            </a:r>
            <a:r>
              <a:rPr lang="en-US" sz="2000" dirty="0" err="1">
                <a:latin typeface="+mj-lt"/>
              </a:rPr>
              <a:t>على</a:t>
            </a:r>
            <a:r>
              <a:rPr lang="en-US" sz="2000" dirty="0">
                <a:latin typeface="+mj-lt"/>
              </a:rPr>
              <a:t> </a:t>
            </a:r>
            <a:r>
              <a:rPr lang="en-US" sz="2000" dirty="0" err="1">
                <a:latin typeface="+mj-lt"/>
              </a:rPr>
              <a:t>المهارات</a:t>
            </a:r>
            <a:r>
              <a:rPr lang="en-US" sz="2000" dirty="0">
                <a:latin typeface="+mj-lt"/>
              </a:rPr>
              <a:t> </a:t>
            </a:r>
            <a:r>
              <a:rPr lang="en-US" sz="2000" dirty="0" err="1">
                <a:latin typeface="+mj-lt"/>
              </a:rPr>
              <a:t>الرقمية</a:t>
            </a:r>
            <a:r>
              <a:rPr lang="en-US" sz="2000" dirty="0">
                <a:latin typeface="+mj-lt"/>
              </a:rPr>
              <a:t>، </a:t>
            </a:r>
            <a:r>
              <a:rPr lang="en-US" sz="2000" dirty="0" err="1">
                <a:latin typeface="+mj-lt"/>
              </a:rPr>
              <a:t>وتمت</a:t>
            </a:r>
            <a:r>
              <a:rPr lang="en-US" sz="2000" dirty="0">
                <a:latin typeface="+mj-lt"/>
              </a:rPr>
              <a:t> </a:t>
            </a:r>
            <a:r>
              <a:rPr lang="en-US" sz="2000" dirty="0" err="1">
                <a:latin typeface="+mj-lt"/>
              </a:rPr>
              <a:t>إزالة</a:t>
            </a:r>
            <a:r>
              <a:rPr lang="en-US" sz="2000" dirty="0">
                <a:latin typeface="+mj-lt"/>
              </a:rPr>
              <a:t> </a:t>
            </a:r>
            <a:r>
              <a:rPr lang="en-US" sz="2000" dirty="0" err="1">
                <a:latin typeface="+mj-lt"/>
              </a:rPr>
              <a:t>عوائق</a:t>
            </a:r>
            <a:r>
              <a:rPr lang="en-US" sz="2000" dirty="0">
                <a:latin typeface="+mj-lt"/>
              </a:rPr>
              <a:t> </a:t>
            </a:r>
            <a:r>
              <a:rPr lang="en-US" sz="2000" dirty="0" err="1">
                <a:latin typeface="+mj-lt"/>
              </a:rPr>
              <a:t>الموافقة</a:t>
            </a:r>
            <a:r>
              <a:rPr lang="en-US" sz="2000" dirty="0">
                <a:latin typeface="+mj-lt"/>
              </a:rPr>
              <a:t> </a:t>
            </a:r>
            <a:r>
              <a:rPr lang="en-US" sz="2000" dirty="0" err="1">
                <a:latin typeface="+mj-lt"/>
              </a:rPr>
              <a:t>القديمة</a:t>
            </a:r>
            <a:r>
              <a:rPr lang="en-US" sz="2000" dirty="0">
                <a:latin typeface="+mj-lt"/>
              </a:rPr>
              <a:t>.</a:t>
            </a:r>
            <a:endParaRPr lang="ar-EG" sz="2000" dirty="0">
              <a:latin typeface="+mj-lt"/>
            </a:endParaRPr>
          </a:p>
          <a:p>
            <a:pPr marL="800100" lvl="1" indent="-342900" algn="just" rtl="1">
              <a:buFont typeface="+mj-lt"/>
              <a:buAutoNum type="arabicPeriod"/>
            </a:pPr>
            <a:r>
              <a:rPr lang="en-US" sz="2000" dirty="0" err="1">
                <a:latin typeface="+mj-lt"/>
              </a:rPr>
              <a:t>تحقيق</a:t>
            </a:r>
            <a:r>
              <a:rPr lang="en-US" sz="2000" dirty="0">
                <a:latin typeface="+mj-lt"/>
              </a:rPr>
              <a:t> </a:t>
            </a:r>
            <a:r>
              <a:rPr lang="en-US" sz="2000" dirty="0" err="1">
                <a:latin typeface="+mj-lt"/>
              </a:rPr>
              <a:t>نجاحات</a:t>
            </a:r>
            <a:r>
              <a:rPr lang="en-US" sz="2000" dirty="0">
                <a:latin typeface="+mj-lt"/>
              </a:rPr>
              <a:t> </a:t>
            </a:r>
            <a:r>
              <a:rPr lang="en-US" sz="2000" dirty="0" err="1">
                <a:latin typeface="+mj-lt"/>
              </a:rPr>
              <a:t>قصيرة</a:t>
            </a:r>
            <a:r>
              <a:rPr lang="en-US" sz="2000" dirty="0">
                <a:latin typeface="+mj-lt"/>
              </a:rPr>
              <a:t> </a:t>
            </a:r>
            <a:r>
              <a:rPr lang="en-US" sz="2000" dirty="0" err="1">
                <a:latin typeface="+mj-lt"/>
              </a:rPr>
              <a:t>الأجل</a:t>
            </a:r>
            <a:r>
              <a:rPr lang="en-US" sz="2000" dirty="0">
                <a:latin typeface="+mj-lt"/>
              </a:rPr>
              <a:t>: </a:t>
            </a:r>
            <a:r>
              <a:rPr lang="en-US" sz="2000" dirty="0" err="1">
                <a:latin typeface="+mj-lt"/>
              </a:rPr>
              <a:t>زادت</a:t>
            </a:r>
            <a:r>
              <a:rPr lang="en-US" sz="2000" dirty="0">
                <a:latin typeface="+mj-lt"/>
              </a:rPr>
              <a:t> </a:t>
            </a:r>
            <a:r>
              <a:rPr lang="en-US" sz="2000" dirty="0" err="1">
                <a:latin typeface="+mj-lt"/>
              </a:rPr>
              <a:t>المبيعات</a:t>
            </a:r>
            <a:r>
              <a:rPr lang="en-US" sz="2000" dirty="0">
                <a:latin typeface="+mj-lt"/>
              </a:rPr>
              <a:t> </a:t>
            </a:r>
            <a:r>
              <a:rPr lang="en-US" sz="2000" dirty="0" err="1">
                <a:latin typeface="+mj-lt"/>
              </a:rPr>
              <a:t>عبر</a:t>
            </a:r>
            <a:r>
              <a:rPr lang="en-US" sz="2000" dirty="0">
                <a:latin typeface="+mj-lt"/>
              </a:rPr>
              <a:t> </a:t>
            </a:r>
            <a:r>
              <a:rPr lang="en-US" sz="2000" dirty="0" err="1">
                <a:latin typeface="+mj-lt"/>
              </a:rPr>
              <a:t>الإنترنت</a:t>
            </a:r>
            <a:r>
              <a:rPr lang="en-US" sz="2000" dirty="0">
                <a:latin typeface="+mj-lt"/>
              </a:rPr>
              <a:t> </a:t>
            </a:r>
            <a:r>
              <a:rPr lang="en-US" sz="2000" dirty="0" err="1">
                <a:latin typeface="+mj-lt"/>
              </a:rPr>
              <a:t>بنسبة</a:t>
            </a:r>
            <a:r>
              <a:rPr lang="en-US" sz="2000" dirty="0">
                <a:latin typeface="+mj-lt"/>
              </a:rPr>
              <a:t> 18% </a:t>
            </a:r>
            <a:r>
              <a:rPr lang="en-US" sz="2000" dirty="0" err="1">
                <a:latin typeface="+mj-lt"/>
              </a:rPr>
              <a:t>في</a:t>
            </a:r>
            <a:r>
              <a:rPr lang="en-US" sz="2000" dirty="0">
                <a:latin typeface="+mj-lt"/>
              </a:rPr>
              <a:t> </a:t>
            </a:r>
            <a:r>
              <a:rPr lang="en-US" sz="2000" dirty="0" err="1">
                <a:latin typeface="+mj-lt"/>
              </a:rPr>
              <a:t>الأشهر</a:t>
            </a:r>
            <a:r>
              <a:rPr lang="en-US" sz="2000" dirty="0">
                <a:latin typeface="+mj-lt"/>
              </a:rPr>
              <a:t> </a:t>
            </a:r>
            <a:r>
              <a:rPr lang="en-US" sz="2000" dirty="0" err="1">
                <a:latin typeface="+mj-lt"/>
              </a:rPr>
              <a:t>الثلاثة</a:t>
            </a:r>
            <a:r>
              <a:rPr lang="en-US" sz="2000" dirty="0">
                <a:latin typeface="+mj-lt"/>
              </a:rPr>
              <a:t> </a:t>
            </a:r>
            <a:r>
              <a:rPr lang="en-US" sz="2000" dirty="0" err="1">
                <a:latin typeface="+mj-lt"/>
              </a:rPr>
              <a:t>الأولى</a:t>
            </a:r>
            <a:r>
              <a:rPr lang="en-US" sz="2000" dirty="0">
                <a:latin typeface="+mj-lt"/>
              </a:rPr>
              <a:t>.</a:t>
            </a:r>
            <a:endParaRPr lang="ar-EG" sz="2000" dirty="0">
              <a:latin typeface="+mj-lt"/>
            </a:endParaRPr>
          </a:p>
          <a:p>
            <a:pPr marL="800100" lvl="1" indent="-342900" algn="just" rtl="1">
              <a:buFont typeface="+mj-lt"/>
              <a:buAutoNum type="arabicPeriod"/>
            </a:pPr>
            <a:r>
              <a:rPr lang="en-US" sz="2000" dirty="0" err="1">
                <a:latin typeface="+mj-lt"/>
              </a:rPr>
              <a:t>البناء</a:t>
            </a:r>
            <a:r>
              <a:rPr lang="en-US" sz="2000" dirty="0">
                <a:latin typeface="+mj-lt"/>
              </a:rPr>
              <a:t> </a:t>
            </a:r>
            <a:r>
              <a:rPr lang="en-US" sz="2000" dirty="0" err="1">
                <a:latin typeface="+mj-lt"/>
              </a:rPr>
              <a:t>على</a:t>
            </a:r>
            <a:r>
              <a:rPr lang="en-US" sz="2000" dirty="0">
                <a:latin typeface="+mj-lt"/>
              </a:rPr>
              <a:t> </a:t>
            </a:r>
            <a:r>
              <a:rPr lang="en-US" sz="2000" dirty="0" err="1">
                <a:latin typeface="+mj-lt"/>
              </a:rPr>
              <a:t>التغيير</a:t>
            </a:r>
            <a:r>
              <a:rPr lang="en-US" sz="2000" dirty="0">
                <a:latin typeface="+mj-lt"/>
              </a:rPr>
              <a:t>: </a:t>
            </a:r>
            <a:r>
              <a:rPr lang="en-US" sz="2000" dirty="0" err="1">
                <a:latin typeface="+mj-lt"/>
              </a:rPr>
              <a:t>بعد</a:t>
            </a:r>
            <a:r>
              <a:rPr lang="en-US" sz="2000" dirty="0">
                <a:latin typeface="+mj-lt"/>
              </a:rPr>
              <a:t> </a:t>
            </a:r>
            <a:r>
              <a:rPr lang="en-US" sz="2000" dirty="0" err="1">
                <a:latin typeface="+mj-lt"/>
              </a:rPr>
              <a:t>النجاحات</a:t>
            </a:r>
            <a:r>
              <a:rPr lang="en-US" sz="2000" dirty="0">
                <a:latin typeface="+mj-lt"/>
              </a:rPr>
              <a:t> </a:t>
            </a:r>
            <a:r>
              <a:rPr lang="en-US" sz="2000" dirty="0" err="1">
                <a:latin typeface="+mj-lt"/>
              </a:rPr>
              <a:t>المبكرة</a:t>
            </a:r>
            <a:r>
              <a:rPr lang="en-US" sz="2000" dirty="0">
                <a:latin typeface="+mj-lt"/>
              </a:rPr>
              <a:t>، </a:t>
            </a:r>
            <a:r>
              <a:rPr lang="en-US" sz="2000" dirty="0" err="1">
                <a:latin typeface="+mj-lt"/>
              </a:rPr>
              <a:t>أدخلت</a:t>
            </a:r>
            <a:r>
              <a:rPr lang="en-US" sz="2000" dirty="0">
                <a:latin typeface="+mj-lt"/>
              </a:rPr>
              <a:t> </a:t>
            </a:r>
            <a:r>
              <a:rPr lang="en-US" sz="2000" dirty="0" err="1">
                <a:latin typeface="+mj-lt"/>
              </a:rPr>
              <a:t>الشركة</a:t>
            </a:r>
            <a:r>
              <a:rPr lang="en-US" sz="2000" dirty="0">
                <a:latin typeface="+mj-lt"/>
              </a:rPr>
              <a:t> </a:t>
            </a:r>
            <a:r>
              <a:rPr lang="en-US" sz="2000" dirty="0" err="1">
                <a:latin typeface="+mj-lt"/>
              </a:rPr>
              <a:t>تقنية</a:t>
            </a:r>
            <a:r>
              <a:rPr lang="en-US" sz="2000" dirty="0">
                <a:latin typeface="+mj-lt"/>
              </a:rPr>
              <a:t> </a:t>
            </a:r>
            <a:r>
              <a:rPr lang="en-US" sz="2000" dirty="0" err="1">
                <a:latin typeface="+mj-lt"/>
              </a:rPr>
              <a:t>التخزين</a:t>
            </a:r>
            <a:r>
              <a:rPr lang="en-US" sz="2000" dirty="0">
                <a:latin typeface="+mj-lt"/>
              </a:rPr>
              <a:t> </a:t>
            </a:r>
            <a:r>
              <a:rPr lang="en-US" sz="2000" dirty="0" err="1">
                <a:latin typeface="+mj-lt"/>
              </a:rPr>
              <a:t>الآلي</a:t>
            </a:r>
            <a:r>
              <a:rPr lang="en-US" sz="2000" dirty="0">
                <a:latin typeface="+mj-lt"/>
              </a:rPr>
              <a:t>.</a:t>
            </a:r>
            <a:endParaRPr lang="ar-EG" sz="2000" dirty="0">
              <a:latin typeface="+mj-lt"/>
            </a:endParaRPr>
          </a:p>
          <a:p>
            <a:pPr marL="800100" lvl="1" indent="-342900" algn="just" rtl="1">
              <a:buFont typeface="+mj-lt"/>
              <a:buAutoNum type="arabicPeriod"/>
            </a:pPr>
            <a:r>
              <a:rPr lang="en-US" sz="2000" dirty="0" err="1">
                <a:latin typeface="+mj-lt"/>
              </a:rPr>
              <a:t>ترسيخ</a:t>
            </a:r>
            <a:r>
              <a:rPr lang="en-US" sz="2000" dirty="0">
                <a:latin typeface="+mj-lt"/>
              </a:rPr>
              <a:t> </a:t>
            </a:r>
            <a:r>
              <a:rPr lang="en-US" sz="2000" dirty="0" err="1">
                <a:latin typeface="+mj-lt"/>
              </a:rPr>
              <a:t>التغييرات</a:t>
            </a:r>
            <a:r>
              <a:rPr lang="en-US" sz="2000" dirty="0">
                <a:latin typeface="+mj-lt"/>
              </a:rPr>
              <a:t> </a:t>
            </a:r>
            <a:r>
              <a:rPr lang="en-US" sz="2000" dirty="0" err="1">
                <a:latin typeface="+mj-lt"/>
              </a:rPr>
              <a:t>في</a:t>
            </a:r>
            <a:r>
              <a:rPr lang="en-US" sz="2000" dirty="0">
                <a:latin typeface="+mj-lt"/>
              </a:rPr>
              <a:t> </a:t>
            </a:r>
            <a:r>
              <a:rPr lang="en-US" sz="2000" dirty="0" err="1">
                <a:latin typeface="+mj-lt"/>
              </a:rPr>
              <a:t>الثقافة</a:t>
            </a:r>
            <a:r>
              <a:rPr lang="en-US" sz="2000" dirty="0">
                <a:latin typeface="+mj-lt"/>
              </a:rPr>
              <a:t>: </a:t>
            </a:r>
            <a:r>
              <a:rPr lang="en-US" sz="2000" dirty="0" err="1">
                <a:latin typeface="+mj-lt"/>
              </a:rPr>
              <a:t>تمت</a:t>
            </a:r>
            <a:r>
              <a:rPr lang="en-US" sz="2000" dirty="0">
                <a:latin typeface="+mj-lt"/>
              </a:rPr>
              <a:t> </a:t>
            </a:r>
            <a:r>
              <a:rPr lang="en-US" sz="2000" dirty="0" err="1">
                <a:latin typeface="+mj-lt"/>
              </a:rPr>
              <a:t>إضافة</a:t>
            </a:r>
            <a:r>
              <a:rPr lang="en-US" sz="2000" dirty="0">
                <a:latin typeface="+mj-lt"/>
              </a:rPr>
              <a:t> </a:t>
            </a:r>
            <a:r>
              <a:rPr lang="en-US" sz="2000" dirty="0" err="1">
                <a:latin typeface="+mj-lt"/>
              </a:rPr>
              <a:t>الابتكار</a:t>
            </a:r>
            <a:r>
              <a:rPr lang="en-US" sz="2000" dirty="0">
                <a:latin typeface="+mj-lt"/>
              </a:rPr>
              <a:t> </a:t>
            </a:r>
            <a:r>
              <a:rPr lang="en-US" sz="2000" dirty="0" err="1">
                <a:latin typeface="+mj-lt"/>
              </a:rPr>
              <a:t>والتحسين</a:t>
            </a:r>
            <a:r>
              <a:rPr lang="en-US" sz="2000" dirty="0">
                <a:latin typeface="+mj-lt"/>
              </a:rPr>
              <a:t> </a:t>
            </a:r>
            <a:r>
              <a:rPr lang="en-US" sz="2000" dirty="0" err="1">
                <a:latin typeface="+mj-lt"/>
              </a:rPr>
              <a:t>المستمر</a:t>
            </a:r>
            <a:r>
              <a:rPr lang="en-US" sz="2000" dirty="0">
                <a:latin typeface="+mj-lt"/>
              </a:rPr>
              <a:t> </a:t>
            </a:r>
            <a:r>
              <a:rPr lang="en-US" sz="2000" dirty="0" err="1">
                <a:latin typeface="+mj-lt"/>
              </a:rPr>
              <a:t>إلى</a:t>
            </a:r>
            <a:r>
              <a:rPr lang="en-US" sz="2000" dirty="0">
                <a:latin typeface="+mj-lt"/>
              </a:rPr>
              <a:t> </a:t>
            </a:r>
            <a:r>
              <a:rPr lang="en-US" sz="2000" dirty="0" err="1">
                <a:latin typeface="+mj-lt"/>
              </a:rPr>
              <a:t>تقييمات</a:t>
            </a:r>
            <a:r>
              <a:rPr lang="en-US" sz="2000" dirty="0">
                <a:latin typeface="+mj-lt"/>
              </a:rPr>
              <a:t> </a:t>
            </a:r>
            <a:r>
              <a:rPr lang="en-US" sz="2000" dirty="0" err="1">
                <a:latin typeface="+mj-lt"/>
              </a:rPr>
              <a:t>الأداء</a:t>
            </a:r>
            <a:r>
              <a:rPr lang="en-US" sz="2000" dirty="0">
                <a:latin typeface="+mj-lt"/>
              </a:rPr>
              <a:t>.</a:t>
            </a:r>
          </a:p>
        </p:txBody>
      </p:sp>
      <p:sp>
        <p:nvSpPr>
          <p:cNvPr id="8" name="TextBox 7">
            <a:extLst>
              <a:ext uri="{FF2B5EF4-FFF2-40B4-BE49-F238E27FC236}">
                <a16:creationId xmlns:a16="http://schemas.microsoft.com/office/drawing/2014/main" id="{7D615910-F214-4829-ACB9-3D1EA124F21F}"/>
              </a:ext>
            </a:extLst>
          </p:cNvPr>
          <p:cNvSpPr txBox="1"/>
          <p:nvPr/>
        </p:nvSpPr>
        <p:spPr>
          <a:xfrm>
            <a:off x="2795331" y="1050716"/>
            <a:ext cx="6096000" cy="461665"/>
          </a:xfrm>
          <a:prstGeom prst="rect">
            <a:avLst/>
          </a:prstGeom>
          <a:noFill/>
        </p:spPr>
        <p:txBody>
          <a:bodyPr wrap="square">
            <a:spAutoFit/>
          </a:bodyPr>
          <a:lstStyle/>
          <a:p>
            <a:pPr algn="ctr" rtl="1"/>
            <a:r>
              <a:rPr lang="en-US" sz="2400" b="1" dirty="0" err="1">
                <a:solidFill>
                  <a:srgbClr val="C00000"/>
                </a:solidFill>
              </a:rPr>
              <a:t>نموذج</a:t>
            </a:r>
            <a:r>
              <a:rPr lang="en-US" sz="2400" b="1" dirty="0">
                <a:solidFill>
                  <a:srgbClr val="C00000"/>
                </a:solidFill>
              </a:rPr>
              <a:t> </a:t>
            </a:r>
            <a:r>
              <a:rPr lang="en-US" sz="2400" b="1" dirty="0" err="1">
                <a:solidFill>
                  <a:srgbClr val="C00000"/>
                </a:solidFill>
              </a:rPr>
              <a:t>إدارة</a:t>
            </a:r>
            <a:r>
              <a:rPr lang="en-US" sz="2400" b="1" dirty="0">
                <a:solidFill>
                  <a:srgbClr val="C00000"/>
                </a:solidFill>
              </a:rPr>
              <a:t> </a:t>
            </a:r>
            <a:r>
              <a:rPr lang="en-US" sz="2400" b="1" dirty="0" err="1">
                <a:solidFill>
                  <a:srgbClr val="C00000"/>
                </a:solidFill>
              </a:rPr>
              <a:t>التغيير</a:t>
            </a:r>
            <a:r>
              <a:rPr lang="en-US" sz="2400" b="1" dirty="0">
                <a:solidFill>
                  <a:srgbClr val="C00000"/>
                </a:solidFill>
              </a:rPr>
              <a:t> </a:t>
            </a:r>
            <a:r>
              <a:rPr lang="en-US" sz="2400" b="1" dirty="0" err="1">
                <a:solidFill>
                  <a:srgbClr val="C00000"/>
                </a:solidFill>
              </a:rPr>
              <a:t>المستخدم</a:t>
            </a:r>
            <a:endParaRPr lang="en-US" sz="2400" b="1" dirty="0">
              <a:solidFill>
                <a:srgbClr val="C00000"/>
              </a:solidFill>
            </a:endParaRPr>
          </a:p>
        </p:txBody>
      </p:sp>
    </p:spTree>
    <p:extLst>
      <p:ext uri="{BB962C8B-B14F-4D97-AF65-F5344CB8AC3E}">
        <p14:creationId xmlns:p14="http://schemas.microsoft.com/office/powerpoint/2010/main" val="1085310821"/>
      </p:ext>
    </p:extLst>
  </p:cSld>
  <p:clrMapOvr>
    <a:masterClrMapping/>
  </p:clrMapOvr>
  <mc:AlternateContent xmlns:mc="http://schemas.openxmlformats.org/markup-compatibility/2006" xmlns:p14="http://schemas.microsoft.com/office/powerpoint/2010/main">
    <mc:Choice Requires="p14">
      <p:transition p14:dur="10" advTm="184635"/>
    </mc:Choice>
    <mc:Fallback xmlns="">
      <p:transition advTm="18463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A8183-2AA2-BDA6-026F-46688F4B4A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F4BBAB-2127-AF20-7329-976E417FD7EF}"/>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D49F27B1-9891-56F8-21F5-D8CB54FB6050}"/>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6E83B11-0AD1-7841-E4D6-B04DB10B5E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06FCAED9-531B-0077-14A0-72BC62135380}"/>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2" name="TextBox 1">
            <a:extLst>
              <a:ext uri="{FF2B5EF4-FFF2-40B4-BE49-F238E27FC236}">
                <a16:creationId xmlns:a16="http://schemas.microsoft.com/office/drawing/2014/main" id="{DB0CC586-25CA-67A6-E81F-AB0BA64B3333}"/>
              </a:ext>
            </a:extLst>
          </p:cNvPr>
          <p:cNvSpPr txBox="1"/>
          <p:nvPr/>
        </p:nvSpPr>
        <p:spPr>
          <a:xfrm>
            <a:off x="6210702" y="2409323"/>
            <a:ext cx="4734401" cy="3108543"/>
          </a:xfrm>
          <a:prstGeom prst="rect">
            <a:avLst/>
          </a:prstGeom>
          <a:noFill/>
        </p:spPr>
        <p:txBody>
          <a:bodyPr wrap="square">
            <a:spAutoFit/>
          </a:bodyPr>
          <a:lstStyle/>
          <a:p>
            <a:pPr algn="r" rtl="1"/>
            <a:r>
              <a:rPr lang="ar-EG" sz="2400" b="1" dirty="0">
                <a:solidFill>
                  <a:srgbClr val="C00000"/>
                </a:solidFill>
              </a:rPr>
              <a:t>مقاومة التغيير</a:t>
            </a:r>
          </a:p>
          <a:p>
            <a:pPr algn="r" rtl="1"/>
            <a:r>
              <a:rPr lang="ar-EG" sz="2000" b="1" dirty="0"/>
              <a:t>أظهر الموظفون مقاومةً للتغيير لأسبابٍ منها:</a:t>
            </a:r>
          </a:p>
          <a:p>
            <a:pPr marL="342900" indent="-342900" algn="r" rtl="1">
              <a:buFont typeface="Arial" panose="020B0604020202020204" pitchFamily="34" charset="0"/>
              <a:buChar char="•"/>
            </a:pPr>
            <a:r>
              <a:rPr lang="ar-EG" sz="2000" b="1" dirty="0"/>
              <a:t>الخوف من التقنيات الجديدة</a:t>
            </a:r>
          </a:p>
          <a:p>
            <a:pPr marL="342900" indent="-342900" algn="r" rtl="1">
              <a:buFont typeface="Arial" panose="020B0604020202020204" pitchFamily="34" charset="0"/>
              <a:buChar char="•"/>
            </a:pPr>
            <a:r>
              <a:rPr lang="ar-EG" sz="2000" b="1" dirty="0"/>
              <a:t>القلق من أن الأتمتة قد تُلغي الوظائف</a:t>
            </a:r>
          </a:p>
          <a:p>
            <a:pPr marL="342900" indent="-342900" algn="r" rtl="1">
              <a:buFont typeface="Arial" panose="020B0604020202020204" pitchFamily="34" charset="0"/>
              <a:buChar char="•"/>
            </a:pPr>
            <a:r>
              <a:rPr lang="ar-EG" sz="2000" b="1" dirty="0"/>
              <a:t>انعدام الثقة بمهاراتهم الرقمية</a:t>
            </a:r>
          </a:p>
          <a:p>
            <a:pPr marL="342900" indent="-342900" algn="r" rtl="1">
              <a:buFont typeface="Arial" panose="020B0604020202020204" pitchFamily="34" charset="0"/>
              <a:buChar char="•"/>
            </a:pPr>
            <a:r>
              <a:rPr lang="ar-EG" sz="2000" b="1" dirty="0"/>
              <a:t>عدم الارتياح لكسر الروتين القديم</a:t>
            </a:r>
          </a:p>
          <a:p>
            <a:pPr algn="r" rtl="1"/>
            <a:endParaRPr lang="ar-EG" sz="2400" b="1" dirty="0">
              <a:solidFill>
                <a:srgbClr val="C00000"/>
              </a:solidFill>
            </a:endParaRPr>
          </a:p>
          <a:p>
            <a:pPr algn="ctr" rtl="1"/>
            <a:r>
              <a:rPr lang="ar-EG" sz="2400" b="1" dirty="0">
                <a:solidFill>
                  <a:srgbClr val="C00000"/>
                </a:solidFill>
              </a:rPr>
              <a:t>ترتبط هذه الأسباب بالمواقف، والتاريخ الشخصي، والمواقف الاجتماعية.</a:t>
            </a:r>
            <a:endParaRPr lang="en-US" dirty="0"/>
          </a:p>
        </p:txBody>
      </p:sp>
      <p:sp>
        <p:nvSpPr>
          <p:cNvPr id="4" name="TextBox 3">
            <a:extLst>
              <a:ext uri="{FF2B5EF4-FFF2-40B4-BE49-F238E27FC236}">
                <a16:creationId xmlns:a16="http://schemas.microsoft.com/office/drawing/2014/main" id="{8FF93D17-238A-D5E1-37C9-4EC7BCED7403}"/>
              </a:ext>
            </a:extLst>
          </p:cNvPr>
          <p:cNvSpPr txBox="1"/>
          <p:nvPr/>
        </p:nvSpPr>
        <p:spPr>
          <a:xfrm>
            <a:off x="623834" y="2514029"/>
            <a:ext cx="5055476" cy="2677656"/>
          </a:xfrm>
          <a:prstGeom prst="rect">
            <a:avLst/>
          </a:prstGeom>
          <a:noFill/>
        </p:spPr>
        <p:txBody>
          <a:bodyPr wrap="square">
            <a:spAutoFit/>
          </a:bodyPr>
          <a:lstStyle/>
          <a:p>
            <a:pPr algn="r" rtl="1"/>
            <a:r>
              <a:rPr lang="ar-EG" sz="2400" b="1" dirty="0">
                <a:solidFill>
                  <a:srgbClr val="C00000"/>
                </a:solidFill>
              </a:rPr>
              <a:t>التقنيات المستخدمة لتقليل المقاومة</a:t>
            </a:r>
          </a:p>
          <a:p>
            <a:pPr algn="r" rtl="1"/>
            <a:r>
              <a:rPr lang="ar-EG" sz="2400" b="1" dirty="0">
                <a:solidFill>
                  <a:srgbClr val="C00000"/>
                </a:solidFill>
              </a:rPr>
              <a:t>طبقت الشركة عدة أساليب منها:</a:t>
            </a:r>
          </a:p>
          <a:p>
            <a:pPr marL="342900" indent="-342900" algn="r" rtl="1">
              <a:buFont typeface="Arial" panose="020B0604020202020204" pitchFamily="34" charset="0"/>
              <a:buChar char="•"/>
            </a:pPr>
            <a:r>
              <a:rPr lang="ar-EG" sz="2000" b="1" dirty="0"/>
              <a:t>التثقيف والتواصل: شرح واضح لضرورة التغيير.</a:t>
            </a:r>
          </a:p>
          <a:p>
            <a:pPr marL="342900" indent="-342900" algn="r" rtl="1">
              <a:buFont typeface="Arial" panose="020B0604020202020204" pitchFamily="34" charset="0"/>
              <a:buChar char="•"/>
            </a:pPr>
            <a:r>
              <a:rPr lang="ar-EG" sz="2000" b="1" dirty="0"/>
              <a:t>المشاركة: ساعد الموظفون في اختبار الأدوات الرقمية الجديدة وتخصيصها.</a:t>
            </a:r>
          </a:p>
          <a:p>
            <a:pPr marL="342900" indent="-342900" algn="r" rtl="1">
              <a:buFont typeface="Arial" panose="020B0604020202020204" pitchFamily="34" charset="0"/>
              <a:buChar char="•"/>
            </a:pPr>
            <a:r>
              <a:rPr lang="ar-EG" sz="2000" b="1" dirty="0"/>
              <a:t>التيسير والدعم: جلسات تدريبية إضافية ودعم نفسي خلال فترة الانتقال.</a:t>
            </a:r>
          </a:p>
          <a:p>
            <a:pPr marL="342900" indent="-342900" algn="r" rtl="1">
              <a:buFont typeface="Arial" panose="020B0604020202020204" pitchFamily="34" charset="0"/>
              <a:buChar char="•"/>
            </a:pPr>
            <a:r>
              <a:rPr lang="ar-EG" sz="2000" b="1" dirty="0"/>
              <a:t>الحوافز: مكافأة الفرق عالية الأداء علنًا.</a:t>
            </a:r>
            <a:endParaRPr lang="en-US" sz="1600" dirty="0"/>
          </a:p>
        </p:txBody>
      </p:sp>
    </p:spTree>
    <p:extLst>
      <p:ext uri="{BB962C8B-B14F-4D97-AF65-F5344CB8AC3E}">
        <p14:creationId xmlns:p14="http://schemas.microsoft.com/office/powerpoint/2010/main" val="3705930279"/>
      </p:ext>
    </p:extLst>
  </p:cSld>
  <p:clrMapOvr>
    <a:masterClrMapping/>
  </p:clrMapOvr>
  <mc:AlternateContent xmlns:mc="http://schemas.openxmlformats.org/markup-compatibility/2006" xmlns:p14="http://schemas.microsoft.com/office/powerpoint/2010/main">
    <mc:Choice Requires="p14">
      <p:transition p14:dur="10" advTm="167332"/>
    </mc:Choice>
    <mc:Fallback xmlns="">
      <p:transition advTm="16733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92480-A08D-B4D0-759D-06CB90E4B6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D011C1-A84F-01AA-B53F-EE93C830043B}"/>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3EFEEF54-5A23-46A8-9AF9-0E081F45ADFF}"/>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6AE9763-02A9-AB30-753D-EA96B87A06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A30CCB32-E1BF-4A35-AD40-BC7FE0318F0B}"/>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4" name="TextBox 3">
            <a:extLst>
              <a:ext uri="{FF2B5EF4-FFF2-40B4-BE49-F238E27FC236}">
                <a16:creationId xmlns:a16="http://schemas.microsoft.com/office/drawing/2014/main" id="{850826A8-918E-6035-93B6-D1E81DD26085}"/>
              </a:ext>
            </a:extLst>
          </p:cNvPr>
          <p:cNvSpPr txBox="1"/>
          <p:nvPr/>
        </p:nvSpPr>
        <p:spPr>
          <a:xfrm>
            <a:off x="1193433" y="2426950"/>
            <a:ext cx="9637987" cy="2923877"/>
          </a:xfrm>
          <a:prstGeom prst="rect">
            <a:avLst/>
          </a:prstGeom>
          <a:noFill/>
        </p:spPr>
        <p:txBody>
          <a:bodyPr wrap="square">
            <a:spAutoFit/>
          </a:bodyPr>
          <a:lstStyle/>
          <a:p>
            <a:pPr algn="r" rtl="1"/>
            <a:r>
              <a:rPr lang="en-US" sz="2400" b="1" dirty="0" err="1"/>
              <a:t>لعب</a:t>
            </a:r>
            <a:r>
              <a:rPr lang="en-US" sz="2400" b="1" dirty="0"/>
              <a:t> </a:t>
            </a:r>
            <a:r>
              <a:rPr lang="en-US" sz="2400" b="1" dirty="0" err="1"/>
              <a:t>المديرون</a:t>
            </a:r>
            <a:r>
              <a:rPr lang="en-US" sz="2400" b="1" dirty="0"/>
              <a:t> </a:t>
            </a:r>
            <a:r>
              <a:rPr lang="en-US" sz="2400" b="1" dirty="0" err="1"/>
              <a:t>دورًا</a:t>
            </a:r>
            <a:r>
              <a:rPr lang="en-US" sz="2400" b="1" dirty="0"/>
              <a:t> </a:t>
            </a:r>
            <a:r>
              <a:rPr lang="en-US" sz="2400" b="1" dirty="0" err="1"/>
              <a:t>حاسمًا</a:t>
            </a:r>
            <a:r>
              <a:rPr lang="en-US" sz="2400" b="1" dirty="0"/>
              <a:t> </a:t>
            </a:r>
            <a:r>
              <a:rPr lang="en-US" sz="2400" b="1" dirty="0" err="1"/>
              <a:t>من</a:t>
            </a:r>
            <a:r>
              <a:rPr lang="en-US" sz="2400" b="1" dirty="0"/>
              <a:t> </a:t>
            </a:r>
            <a:r>
              <a:rPr lang="en-US" sz="2400" b="1" dirty="0" err="1"/>
              <a:t>خلال</a:t>
            </a:r>
            <a:r>
              <a:rPr lang="en-US" sz="2000" dirty="0"/>
              <a:t>:</a:t>
            </a:r>
          </a:p>
          <a:p>
            <a:pPr algn="r" rtl="1"/>
            <a:endParaRPr lang="en-US" sz="2000" dirty="0"/>
          </a:p>
          <a:p>
            <a:pPr marL="800100" lvl="1" indent="-342900" algn="r" rtl="1">
              <a:buFont typeface="Arial" panose="020B0604020202020204" pitchFamily="34" charset="0"/>
              <a:buChar char="•"/>
            </a:pPr>
            <a:r>
              <a:rPr lang="en-US" sz="2000" dirty="0" err="1"/>
              <a:t>إبلاغ</a:t>
            </a:r>
            <a:r>
              <a:rPr lang="en-US" sz="2000" dirty="0"/>
              <a:t> </a:t>
            </a:r>
            <a:r>
              <a:rPr lang="en-US" sz="2000" dirty="0" err="1"/>
              <a:t>الموظفين</a:t>
            </a:r>
            <a:r>
              <a:rPr lang="en-US" sz="2000" dirty="0"/>
              <a:t> </a:t>
            </a:r>
            <a:r>
              <a:rPr lang="en-US" sz="2000" dirty="0" err="1"/>
              <a:t>بالتحديثات</a:t>
            </a:r>
            <a:r>
              <a:rPr lang="en-US" sz="2000" dirty="0"/>
              <a:t> </a:t>
            </a:r>
            <a:r>
              <a:rPr lang="en-US" sz="2000" dirty="0" err="1"/>
              <a:t>اليومية</a:t>
            </a:r>
            <a:endParaRPr lang="en-US" sz="2000" dirty="0"/>
          </a:p>
          <a:p>
            <a:pPr marL="800100" lvl="1" indent="-342900" algn="r" rtl="1">
              <a:buFont typeface="Arial" panose="020B0604020202020204" pitchFamily="34" charset="0"/>
              <a:buChar char="•"/>
            </a:pPr>
            <a:r>
              <a:rPr lang="en-US" sz="2000" dirty="0" err="1"/>
              <a:t>تشجيع</a:t>
            </a:r>
            <a:r>
              <a:rPr lang="en-US" sz="2000" dirty="0"/>
              <a:t> </a:t>
            </a:r>
            <a:r>
              <a:rPr lang="en-US" sz="2000" dirty="0" err="1"/>
              <a:t>النقاشات</a:t>
            </a:r>
            <a:r>
              <a:rPr lang="en-US" sz="2000" dirty="0"/>
              <a:t> </a:t>
            </a:r>
            <a:r>
              <a:rPr lang="en-US" sz="2000" dirty="0" err="1"/>
              <a:t>المفتوحة</a:t>
            </a:r>
            <a:endParaRPr lang="en-US" sz="2000" dirty="0"/>
          </a:p>
          <a:p>
            <a:pPr marL="800100" lvl="1" indent="-342900" algn="r" rtl="1">
              <a:buFont typeface="Arial" panose="020B0604020202020204" pitchFamily="34" charset="0"/>
              <a:buChar char="•"/>
            </a:pPr>
            <a:r>
              <a:rPr lang="en-US" sz="2000" dirty="0" err="1"/>
              <a:t>متابعة</a:t>
            </a:r>
            <a:r>
              <a:rPr lang="en-US" sz="2000" dirty="0"/>
              <a:t> </a:t>
            </a:r>
            <a:r>
              <a:rPr lang="en-US" sz="2000" dirty="0" err="1"/>
              <a:t>تقدم</a:t>
            </a:r>
            <a:r>
              <a:rPr lang="en-US" sz="2000" dirty="0"/>
              <a:t> </a:t>
            </a:r>
            <a:r>
              <a:rPr lang="en-US" sz="2000" dirty="0" err="1"/>
              <a:t>التدريب</a:t>
            </a:r>
            <a:endParaRPr lang="en-US" sz="2000" dirty="0"/>
          </a:p>
          <a:p>
            <a:pPr marL="800100" lvl="1" indent="-342900" algn="r" rtl="1">
              <a:buFont typeface="Arial" panose="020B0604020202020204" pitchFamily="34" charset="0"/>
              <a:buChar char="•"/>
            </a:pPr>
            <a:r>
              <a:rPr lang="en-US" sz="2000" dirty="0" err="1"/>
              <a:t>حل</a:t>
            </a:r>
            <a:r>
              <a:rPr lang="en-US" sz="2000" dirty="0"/>
              <a:t> </a:t>
            </a:r>
            <a:r>
              <a:rPr lang="en-US" sz="2000" dirty="0" err="1"/>
              <a:t>المشكلات</a:t>
            </a:r>
            <a:r>
              <a:rPr lang="en-US" sz="2000" dirty="0"/>
              <a:t> </a:t>
            </a:r>
            <a:r>
              <a:rPr lang="en-US" sz="2000" dirty="0" err="1"/>
              <a:t>أثناء</a:t>
            </a:r>
            <a:r>
              <a:rPr lang="en-US" sz="2000" dirty="0"/>
              <a:t> </a:t>
            </a:r>
            <a:r>
              <a:rPr lang="en-US" sz="2000" dirty="0" err="1"/>
              <a:t>تطبيق</a:t>
            </a:r>
            <a:r>
              <a:rPr lang="en-US" sz="2000" dirty="0"/>
              <a:t> </a:t>
            </a:r>
            <a:r>
              <a:rPr lang="en-US" sz="2000" dirty="0" err="1"/>
              <a:t>نظام</a:t>
            </a:r>
            <a:r>
              <a:rPr lang="en-US" sz="2000" dirty="0"/>
              <a:t> </a:t>
            </a:r>
            <a:r>
              <a:rPr lang="en-US" sz="2000" dirty="0" err="1"/>
              <a:t>تخطيط</a:t>
            </a:r>
            <a:r>
              <a:rPr lang="en-US" sz="2000" dirty="0"/>
              <a:t> </a:t>
            </a:r>
            <a:r>
              <a:rPr lang="en-US" sz="2000" dirty="0" err="1"/>
              <a:t>موارد</a:t>
            </a:r>
            <a:r>
              <a:rPr lang="en-US" sz="2000" dirty="0"/>
              <a:t> </a:t>
            </a:r>
            <a:r>
              <a:rPr lang="en-US" sz="2000" dirty="0" err="1"/>
              <a:t>المؤسسات</a:t>
            </a:r>
            <a:r>
              <a:rPr lang="en-US" sz="2000" dirty="0"/>
              <a:t> (ERP)</a:t>
            </a:r>
          </a:p>
          <a:p>
            <a:pPr marL="800100" lvl="1" indent="-342900" algn="r" rtl="1">
              <a:buFont typeface="Arial" panose="020B0604020202020204" pitchFamily="34" charset="0"/>
              <a:buChar char="•"/>
            </a:pPr>
            <a:r>
              <a:rPr lang="en-US" sz="2000" dirty="0" err="1"/>
              <a:t>تفويض</a:t>
            </a:r>
            <a:r>
              <a:rPr lang="en-US" sz="2000" dirty="0"/>
              <a:t> </a:t>
            </a:r>
            <a:r>
              <a:rPr lang="en-US" sz="2000" dirty="0" err="1"/>
              <a:t>المسؤوليات</a:t>
            </a:r>
            <a:r>
              <a:rPr lang="en-US" sz="2000" dirty="0"/>
              <a:t> </a:t>
            </a:r>
            <a:r>
              <a:rPr lang="en-US" sz="2000" dirty="0" err="1"/>
              <a:t>في</a:t>
            </a:r>
            <a:r>
              <a:rPr lang="en-US" sz="2000" dirty="0"/>
              <a:t> </a:t>
            </a:r>
            <a:r>
              <a:rPr lang="en-US" sz="2000" dirty="0" err="1"/>
              <a:t>فرق</a:t>
            </a:r>
            <a:r>
              <a:rPr lang="en-US" sz="2000" dirty="0"/>
              <a:t> </a:t>
            </a:r>
            <a:r>
              <a:rPr lang="en-US" sz="2000" dirty="0" err="1"/>
              <a:t>المشروع</a:t>
            </a:r>
            <a:endParaRPr lang="en-US" sz="2000" dirty="0"/>
          </a:p>
          <a:p>
            <a:pPr algn="r" rtl="1"/>
            <a:endParaRPr lang="en-US" sz="2000" dirty="0"/>
          </a:p>
          <a:p>
            <a:pPr algn="r" rtl="1"/>
            <a:r>
              <a:rPr lang="en-US" sz="2000" dirty="0" err="1"/>
              <a:t>تعكس</a:t>
            </a:r>
            <a:r>
              <a:rPr lang="en-US" sz="2000" dirty="0"/>
              <a:t> </a:t>
            </a:r>
            <a:r>
              <a:rPr lang="en-US" sz="2000" dirty="0" err="1"/>
              <a:t>هذه</a:t>
            </a:r>
            <a:r>
              <a:rPr lang="en-US" sz="2000" dirty="0"/>
              <a:t> </a:t>
            </a:r>
            <a:r>
              <a:rPr lang="en-US" sz="2000" dirty="0" err="1"/>
              <a:t>الإجراءات</a:t>
            </a:r>
            <a:r>
              <a:rPr lang="en-US" sz="2000" dirty="0"/>
              <a:t> </a:t>
            </a:r>
            <a:r>
              <a:rPr lang="en-US" sz="2000" dirty="0" err="1"/>
              <a:t>المسؤوليات</a:t>
            </a:r>
            <a:r>
              <a:rPr lang="en-US" sz="2000" dirty="0"/>
              <a:t> </a:t>
            </a:r>
            <a:r>
              <a:rPr lang="en-US" sz="2000" dirty="0" err="1"/>
              <a:t>الإدارية</a:t>
            </a:r>
            <a:r>
              <a:rPr lang="en-US" sz="2000" dirty="0"/>
              <a:t> </a:t>
            </a:r>
            <a:r>
              <a:rPr lang="ar-EG" sz="2000" dirty="0"/>
              <a:t>(</a:t>
            </a:r>
            <a:r>
              <a:rPr lang="en-US" sz="2000" dirty="0" err="1"/>
              <a:t>التواصل</a:t>
            </a:r>
            <a:r>
              <a:rPr lang="en-US" sz="2000" dirty="0"/>
              <a:t>، </a:t>
            </a:r>
            <a:r>
              <a:rPr lang="en-US" sz="2000" dirty="0" err="1"/>
              <a:t>الذكاء</a:t>
            </a:r>
            <a:r>
              <a:rPr lang="en-US" sz="2000" dirty="0"/>
              <a:t> </a:t>
            </a:r>
            <a:r>
              <a:rPr lang="en-US" sz="2000" dirty="0" err="1"/>
              <a:t>العاطفي</a:t>
            </a:r>
            <a:r>
              <a:rPr lang="en-US" sz="2000" dirty="0"/>
              <a:t>، </a:t>
            </a:r>
            <a:r>
              <a:rPr lang="en-US" sz="2000" dirty="0" err="1"/>
              <a:t>حل</a:t>
            </a:r>
            <a:r>
              <a:rPr lang="en-US" sz="2000" dirty="0"/>
              <a:t> </a:t>
            </a:r>
            <a:r>
              <a:rPr lang="en-US" sz="2000" dirty="0" err="1"/>
              <a:t>المشكلات</a:t>
            </a:r>
            <a:r>
              <a:rPr lang="en-US" sz="2000" dirty="0"/>
              <a:t>، </a:t>
            </a:r>
            <a:r>
              <a:rPr lang="en-US" sz="2000" dirty="0" err="1"/>
              <a:t>التفويض</a:t>
            </a:r>
            <a:r>
              <a:rPr lang="ar-EG" sz="2000" dirty="0"/>
              <a:t>)</a:t>
            </a:r>
            <a:endParaRPr lang="en-US" sz="2000" dirty="0"/>
          </a:p>
        </p:txBody>
      </p:sp>
      <p:sp>
        <p:nvSpPr>
          <p:cNvPr id="8" name="TextBox 7">
            <a:extLst>
              <a:ext uri="{FF2B5EF4-FFF2-40B4-BE49-F238E27FC236}">
                <a16:creationId xmlns:a16="http://schemas.microsoft.com/office/drawing/2014/main" id="{61A47B58-8A2C-68F0-C163-99BBB7B3D8CE}"/>
              </a:ext>
            </a:extLst>
          </p:cNvPr>
          <p:cNvSpPr txBox="1"/>
          <p:nvPr/>
        </p:nvSpPr>
        <p:spPr>
          <a:xfrm>
            <a:off x="4757534" y="986948"/>
            <a:ext cx="1776248" cy="523220"/>
          </a:xfrm>
          <a:prstGeom prst="rect">
            <a:avLst/>
          </a:prstGeom>
          <a:noFill/>
        </p:spPr>
        <p:txBody>
          <a:bodyPr wrap="square">
            <a:spAutoFit/>
          </a:bodyPr>
          <a:lstStyle/>
          <a:p>
            <a:pPr algn="ctr" rtl="1"/>
            <a:r>
              <a:rPr lang="en-US" sz="2800" b="1" dirty="0" err="1">
                <a:solidFill>
                  <a:srgbClr val="C00000"/>
                </a:solidFill>
              </a:rPr>
              <a:t>دور</a:t>
            </a:r>
            <a:r>
              <a:rPr lang="en-US" sz="2800" b="1" dirty="0">
                <a:solidFill>
                  <a:srgbClr val="C00000"/>
                </a:solidFill>
              </a:rPr>
              <a:t> </a:t>
            </a:r>
            <a:r>
              <a:rPr lang="en-US" sz="2800" b="1" dirty="0" err="1">
                <a:solidFill>
                  <a:srgbClr val="C00000"/>
                </a:solidFill>
              </a:rPr>
              <a:t>المدير</a:t>
            </a:r>
            <a:endParaRPr lang="en-US" sz="2800" b="1" dirty="0">
              <a:solidFill>
                <a:srgbClr val="C00000"/>
              </a:solidFill>
            </a:endParaRPr>
          </a:p>
        </p:txBody>
      </p:sp>
    </p:spTree>
    <p:extLst>
      <p:ext uri="{BB962C8B-B14F-4D97-AF65-F5344CB8AC3E}">
        <p14:creationId xmlns:p14="http://schemas.microsoft.com/office/powerpoint/2010/main" val="3090822522"/>
      </p:ext>
    </p:extLst>
  </p:cSld>
  <p:clrMapOvr>
    <a:masterClrMapping/>
  </p:clrMapOvr>
  <mc:AlternateContent xmlns:mc="http://schemas.openxmlformats.org/markup-compatibility/2006" xmlns:p14="http://schemas.microsoft.com/office/powerpoint/2010/main">
    <mc:Choice Requires="p14">
      <p:transition p14:dur="10" advTm="125878"/>
    </mc:Choice>
    <mc:Fallback xmlns="">
      <p:transition advTm="125878"/>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8B64A-591A-DC5F-AB0C-069906D41B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A1DA25-EFD4-0BA4-CDDB-6CFCBFC59CC0}"/>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075C1AC5-2464-3661-327D-2A2F8E60E8EB}"/>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49FD34F7-D4E7-B3EE-A84C-8955E88B5C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1F4F1584-8BE1-0259-7C7E-345F293E2928}"/>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4" name="TextBox 3">
            <a:extLst>
              <a:ext uri="{FF2B5EF4-FFF2-40B4-BE49-F238E27FC236}">
                <a16:creationId xmlns:a16="http://schemas.microsoft.com/office/drawing/2014/main" id="{FAE8EC10-56D2-0867-C1BB-4B45CAF66C84}"/>
              </a:ext>
            </a:extLst>
          </p:cNvPr>
          <p:cNvSpPr txBox="1"/>
          <p:nvPr/>
        </p:nvSpPr>
        <p:spPr>
          <a:xfrm>
            <a:off x="1760992" y="1821108"/>
            <a:ext cx="9070428" cy="4154984"/>
          </a:xfrm>
          <a:prstGeom prst="rect">
            <a:avLst/>
          </a:prstGeom>
          <a:noFill/>
        </p:spPr>
        <p:txBody>
          <a:bodyPr wrap="square">
            <a:spAutoFit/>
          </a:bodyPr>
          <a:lstStyle/>
          <a:p>
            <a:pPr algn="r" rtl="1"/>
            <a:r>
              <a:rPr lang="en-US" sz="2400" b="1" dirty="0" err="1"/>
              <a:t>بعد</a:t>
            </a:r>
            <a:r>
              <a:rPr lang="en-US" sz="2400" b="1" dirty="0"/>
              <a:t> </a:t>
            </a:r>
            <a:r>
              <a:rPr lang="en-US" sz="2400" b="1" dirty="0" err="1"/>
              <a:t>عام</a:t>
            </a:r>
            <a:r>
              <a:rPr lang="en-US" sz="2400" b="1" dirty="0"/>
              <a:t> </a:t>
            </a:r>
            <a:r>
              <a:rPr lang="en-US" sz="2400" b="1" dirty="0" err="1"/>
              <a:t>واحد</a:t>
            </a:r>
            <a:r>
              <a:rPr lang="en-US" sz="2400" b="1" dirty="0"/>
              <a:t>:</a:t>
            </a:r>
          </a:p>
          <a:p>
            <a:pPr algn="r" rtl="1"/>
            <a:r>
              <a:rPr lang="en-US" sz="2400" b="1" dirty="0" err="1">
                <a:solidFill>
                  <a:srgbClr val="C00000"/>
                </a:solidFill>
              </a:rPr>
              <a:t>نتائج</a:t>
            </a:r>
            <a:r>
              <a:rPr lang="en-US" sz="2400" b="1" dirty="0">
                <a:solidFill>
                  <a:srgbClr val="C00000"/>
                </a:solidFill>
              </a:rPr>
              <a:t> </a:t>
            </a:r>
            <a:r>
              <a:rPr lang="en-US" sz="2400" b="1" dirty="0" err="1">
                <a:solidFill>
                  <a:srgbClr val="C00000"/>
                </a:solidFill>
              </a:rPr>
              <a:t>إيجابية</a:t>
            </a:r>
            <a:endParaRPr lang="en-US" sz="2400" b="1" dirty="0">
              <a:solidFill>
                <a:srgbClr val="C00000"/>
              </a:solidFill>
            </a:endParaRPr>
          </a:p>
          <a:p>
            <a:pPr marL="800100" lvl="1" indent="-342900" algn="r" rtl="1">
              <a:buFont typeface="Arial" panose="020B0604020202020204" pitchFamily="34" charset="0"/>
              <a:buChar char="•"/>
            </a:pPr>
            <a:r>
              <a:rPr lang="en-US" sz="2400" dirty="0" err="1"/>
              <a:t>زيادة</a:t>
            </a:r>
            <a:r>
              <a:rPr lang="en-US" sz="2400" dirty="0"/>
              <a:t> </a:t>
            </a:r>
            <a:r>
              <a:rPr lang="en-US" sz="2400" dirty="0" err="1"/>
              <a:t>الإيرادات</a:t>
            </a:r>
            <a:r>
              <a:rPr lang="en-US" sz="2400" dirty="0"/>
              <a:t> </a:t>
            </a:r>
            <a:r>
              <a:rPr lang="en-US" sz="2400" dirty="0" err="1"/>
              <a:t>عبر</a:t>
            </a:r>
            <a:r>
              <a:rPr lang="en-US" sz="2400" dirty="0"/>
              <a:t> </a:t>
            </a:r>
            <a:r>
              <a:rPr lang="en-US" sz="2400" dirty="0" err="1"/>
              <a:t>الإنترنت</a:t>
            </a:r>
            <a:r>
              <a:rPr lang="en-US" sz="2400" dirty="0"/>
              <a:t> </a:t>
            </a:r>
            <a:r>
              <a:rPr lang="en-US" sz="2400" dirty="0" err="1"/>
              <a:t>بنسبة</a:t>
            </a:r>
            <a:r>
              <a:rPr lang="en-US" sz="2400" dirty="0"/>
              <a:t> 40%</a:t>
            </a:r>
          </a:p>
          <a:p>
            <a:pPr marL="800100" lvl="1" indent="-342900" algn="r" rtl="1">
              <a:buFont typeface="Arial" panose="020B0604020202020204" pitchFamily="34" charset="0"/>
              <a:buChar char="•"/>
            </a:pPr>
            <a:r>
              <a:rPr lang="en-US" sz="2400" dirty="0" err="1"/>
              <a:t>تحسن</a:t>
            </a:r>
            <a:r>
              <a:rPr lang="en-US" sz="2400" dirty="0"/>
              <a:t> </a:t>
            </a:r>
            <a:r>
              <a:rPr lang="en-US" sz="2400" dirty="0" err="1"/>
              <a:t>رضا</a:t>
            </a:r>
            <a:r>
              <a:rPr lang="en-US" sz="2400" dirty="0"/>
              <a:t> </a:t>
            </a:r>
            <a:r>
              <a:rPr lang="en-US" sz="2400" dirty="0" err="1"/>
              <a:t>العملاء</a:t>
            </a:r>
            <a:r>
              <a:rPr lang="en-US" sz="2400" dirty="0"/>
              <a:t> </a:t>
            </a:r>
            <a:r>
              <a:rPr lang="en-US" sz="2400" dirty="0" err="1"/>
              <a:t>بشكل</a:t>
            </a:r>
            <a:r>
              <a:rPr lang="en-US" sz="2400" dirty="0"/>
              <a:t> </a:t>
            </a:r>
            <a:r>
              <a:rPr lang="en-US" sz="2400" dirty="0" err="1"/>
              <a:t>ملحوظ</a:t>
            </a:r>
            <a:endParaRPr lang="en-US" sz="2400" dirty="0"/>
          </a:p>
          <a:p>
            <a:pPr marL="800100" lvl="1" indent="-342900" algn="r" rtl="1">
              <a:buFont typeface="Arial" panose="020B0604020202020204" pitchFamily="34" charset="0"/>
              <a:buChar char="•"/>
            </a:pPr>
            <a:r>
              <a:rPr lang="en-US" sz="2400" dirty="0" err="1"/>
              <a:t>وصول</a:t>
            </a:r>
            <a:r>
              <a:rPr lang="en-US" sz="2400" dirty="0"/>
              <a:t> </a:t>
            </a:r>
            <a:r>
              <a:rPr lang="en-US" sz="2400" dirty="0" err="1"/>
              <a:t>دقة</a:t>
            </a:r>
            <a:r>
              <a:rPr lang="en-US" sz="2400" dirty="0"/>
              <a:t> </a:t>
            </a:r>
            <a:r>
              <a:rPr lang="en-US" sz="2400" dirty="0" err="1"/>
              <a:t>المخزون</a:t>
            </a:r>
            <a:r>
              <a:rPr lang="en-US" sz="2400" dirty="0"/>
              <a:t> </a:t>
            </a:r>
            <a:r>
              <a:rPr lang="en-US" sz="2400" dirty="0" err="1"/>
              <a:t>إلى</a:t>
            </a:r>
            <a:r>
              <a:rPr lang="en-US" sz="2400" dirty="0"/>
              <a:t> 98%</a:t>
            </a:r>
          </a:p>
          <a:p>
            <a:pPr marL="800100" lvl="1" indent="-342900" algn="r" rtl="1">
              <a:buFont typeface="Arial" panose="020B0604020202020204" pitchFamily="34" charset="0"/>
              <a:buChar char="•"/>
            </a:pPr>
            <a:r>
              <a:rPr lang="en-US" sz="2400" dirty="0" err="1"/>
              <a:t>زيادة</a:t>
            </a:r>
            <a:r>
              <a:rPr lang="en-US" sz="2400" dirty="0"/>
              <a:t> </a:t>
            </a:r>
            <a:r>
              <a:rPr lang="en-US" sz="2400" dirty="0" err="1"/>
              <a:t>إنتاجية</a:t>
            </a:r>
            <a:r>
              <a:rPr lang="en-US" sz="2400" dirty="0"/>
              <a:t> </a:t>
            </a:r>
            <a:r>
              <a:rPr lang="en-US" sz="2400" dirty="0" err="1"/>
              <a:t>الموظفين</a:t>
            </a:r>
            <a:endParaRPr lang="ar-EG" sz="2400" dirty="0"/>
          </a:p>
          <a:p>
            <a:pPr marL="800100" lvl="1" indent="-342900" algn="r" rtl="1">
              <a:buFont typeface="Arial" panose="020B0604020202020204" pitchFamily="34" charset="0"/>
              <a:buChar char="•"/>
            </a:pPr>
            <a:r>
              <a:rPr lang="en-US" sz="2400" dirty="0" err="1"/>
              <a:t>تسريع</a:t>
            </a:r>
            <a:r>
              <a:rPr lang="en-US" sz="2400" dirty="0"/>
              <a:t> </a:t>
            </a:r>
            <a:r>
              <a:rPr lang="en-US" sz="2400" dirty="0" err="1"/>
              <a:t>عملية</a:t>
            </a:r>
            <a:r>
              <a:rPr lang="en-US" sz="2400" dirty="0"/>
              <a:t> </a:t>
            </a:r>
            <a:r>
              <a:rPr lang="en-US" sz="2400" dirty="0" err="1"/>
              <a:t>اتخاذ</a:t>
            </a:r>
            <a:r>
              <a:rPr lang="en-US" sz="2400" dirty="0"/>
              <a:t> </a:t>
            </a:r>
            <a:r>
              <a:rPr lang="en-US" sz="2400" dirty="0" err="1"/>
              <a:t>القرارات</a:t>
            </a:r>
            <a:r>
              <a:rPr lang="en-US" sz="2400" dirty="0"/>
              <a:t> </a:t>
            </a:r>
            <a:r>
              <a:rPr lang="en-US" sz="2400" dirty="0" err="1"/>
              <a:t>في</a:t>
            </a:r>
            <a:r>
              <a:rPr lang="en-US" sz="2400" dirty="0"/>
              <a:t> </a:t>
            </a:r>
            <a:r>
              <a:rPr lang="en-US" sz="2400" dirty="0" err="1"/>
              <a:t>جميع</a:t>
            </a:r>
            <a:r>
              <a:rPr lang="en-US" sz="2400" dirty="0"/>
              <a:t> </a:t>
            </a:r>
            <a:r>
              <a:rPr lang="en-US" sz="2400" dirty="0" err="1"/>
              <a:t>الأقسام</a:t>
            </a:r>
            <a:endParaRPr lang="en-US" sz="2400" dirty="0"/>
          </a:p>
          <a:p>
            <a:pPr algn="r" rtl="1"/>
            <a:r>
              <a:rPr lang="en-US" sz="2400" b="1" dirty="0" err="1">
                <a:solidFill>
                  <a:srgbClr val="C00000"/>
                </a:solidFill>
              </a:rPr>
              <a:t>التحديات</a:t>
            </a:r>
            <a:r>
              <a:rPr lang="en-US" sz="2400" b="1" dirty="0">
                <a:solidFill>
                  <a:srgbClr val="C00000"/>
                </a:solidFill>
              </a:rPr>
              <a:t> </a:t>
            </a:r>
            <a:r>
              <a:rPr lang="en-US" sz="2400" b="1" dirty="0" err="1">
                <a:solidFill>
                  <a:srgbClr val="C00000"/>
                </a:solidFill>
              </a:rPr>
              <a:t>المتبقية</a:t>
            </a:r>
            <a:endParaRPr lang="en-US" sz="2400" b="1" dirty="0">
              <a:solidFill>
                <a:srgbClr val="C00000"/>
              </a:solidFill>
            </a:endParaRPr>
          </a:p>
          <a:p>
            <a:pPr marL="800100" lvl="1" indent="-342900" algn="r" rtl="1">
              <a:buFont typeface="Arial" panose="020B0604020202020204" pitchFamily="34" charset="0"/>
              <a:buChar char="•"/>
            </a:pPr>
            <a:r>
              <a:rPr lang="en-US" sz="2400" dirty="0" err="1"/>
              <a:t>لا</a:t>
            </a:r>
            <a:r>
              <a:rPr lang="en-US" sz="2400" dirty="0"/>
              <a:t> </a:t>
            </a:r>
            <a:r>
              <a:rPr lang="en-US" sz="2400" dirty="0" err="1"/>
              <a:t>يزال</a:t>
            </a:r>
            <a:r>
              <a:rPr lang="en-US" sz="2400" dirty="0"/>
              <a:t> </a:t>
            </a:r>
            <a:r>
              <a:rPr lang="en-US" sz="2400" dirty="0" err="1"/>
              <a:t>بعض</a:t>
            </a:r>
            <a:r>
              <a:rPr lang="en-US" sz="2400" dirty="0"/>
              <a:t> </a:t>
            </a:r>
            <a:r>
              <a:rPr lang="en-US" sz="2400" dirty="0" err="1"/>
              <a:t>كبار</a:t>
            </a:r>
            <a:r>
              <a:rPr lang="en-US" sz="2400" dirty="0"/>
              <a:t> </a:t>
            </a:r>
            <a:r>
              <a:rPr lang="en-US" sz="2400" dirty="0" err="1"/>
              <a:t>الموظفين</a:t>
            </a:r>
            <a:r>
              <a:rPr lang="en-US" sz="2400" dirty="0"/>
              <a:t> </a:t>
            </a:r>
            <a:r>
              <a:rPr lang="en-US" sz="2400" dirty="0" err="1"/>
              <a:t>يفضلون</a:t>
            </a:r>
            <a:r>
              <a:rPr lang="en-US" sz="2400" dirty="0"/>
              <a:t> </a:t>
            </a:r>
            <a:r>
              <a:rPr lang="en-US" sz="2400" dirty="0" err="1"/>
              <a:t>الأساليب</a:t>
            </a:r>
            <a:r>
              <a:rPr lang="en-US" sz="2400" dirty="0"/>
              <a:t> </a:t>
            </a:r>
            <a:r>
              <a:rPr lang="en-US" sz="2400" dirty="0" err="1"/>
              <a:t>القديمة</a:t>
            </a:r>
            <a:endParaRPr lang="en-US" sz="2400" dirty="0"/>
          </a:p>
          <a:p>
            <a:pPr marL="800100" lvl="1" indent="-342900" algn="r" rtl="1">
              <a:buFont typeface="Arial" panose="020B0604020202020204" pitchFamily="34" charset="0"/>
              <a:buChar char="•"/>
            </a:pPr>
            <a:r>
              <a:rPr lang="en-US" sz="2400" dirty="0" err="1"/>
              <a:t>احتاجت</a:t>
            </a:r>
            <a:r>
              <a:rPr lang="en-US" sz="2400" dirty="0"/>
              <a:t> </a:t>
            </a:r>
            <a:r>
              <a:rPr lang="en-US" sz="2400" dirty="0" err="1"/>
              <a:t>المؤسسة</a:t>
            </a:r>
            <a:r>
              <a:rPr lang="en-US" sz="2400" dirty="0"/>
              <a:t> </a:t>
            </a:r>
            <a:r>
              <a:rPr lang="en-US" sz="2400" dirty="0" err="1"/>
              <a:t>إلى</a:t>
            </a:r>
            <a:r>
              <a:rPr lang="en-US" sz="2400" dirty="0"/>
              <a:t> </a:t>
            </a:r>
            <a:r>
              <a:rPr lang="en-US" sz="2400" dirty="0" err="1"/>
              <a:t>تدريب</a:t>
            </a:r>
            <a:r>
              <a:rPr lang="en-US" sz="2400" dirty="0"/>
              <a:t> </a:t>
            </a:r>
            <a:r>
              <a:rPr lang="en-US" sz="2400" dirty="0" err="1"/>
              <a:t>مستمر</a:t>
            </a:r>
            <a:endParaRPr lang="en-US" sz="2400" dirty="0"/>
          </a:p>
          <a:p>
            <a:pPr marL="800100" lvl="1" indent="-342900" algn="r" rtl="1">
              <a:buFont typeface="Arial" panose="020B0604020202020204" pitchFamily="34" charset="0"/>
              <a:buChar char="•"/>
            </a:pPr>
            <a:r>
              <a:rPr lang="en-US" sz="2400" dirty="0" err="1"/>
              <a:t>يتطلب</a:t>
            </a:r>
            <a:r>
              <a:rPr lang="en-US" sz="2400" dirty="0"/>
              <a:t> </a:t>
            </a:r>
            <a:r>
              <a:rPr lang="en-US" sz="2400" dirty="0" err="1"/>
              <a:t>التغيير</a:t>
            </a:r>
            <a:r>
              <a:rPr lang="en-US" sz="2400" dirty="0"/>
              <a:t> </a:t>
            </a:r>
            <a:r>
              <a:rPr lang="en-US" sz="2400" dirty="0" err="1"/>
              <a:t>الثقافي</a:t>
            </a:r>
            <a:r>
              <a:rPr lang="en-US" sz="2400" dirty="0"/>
              <a:t> </a:t>
            </a:r>
            <a:r>
              <a:rPr lang="en-US" sz="2400" dirty="0" err="1"/>
              <a:t>تعزيزًا</a:t>
            </a:r>
            <a:r>
              <a:rPr lang="en-US" sz="2400" dirty="0"/>
              <a:t> </a:t>
            </a:r>
            <a:r>
              <a:rPr lang="en-US" sz="2400" dirty="0" err="1"/>
              <a:t>مستمرًا</a:t>
            </a:r>
            <a:endParaRPr lang="en-US" sz="2400" dirty="0"/>
          </a:p>
        </p:txBody>
      </p:sp>
      <p:sp>
        <p:nvSpPr>
          <p:cNvPr id="8" name="TextBox 7">
            <a:extLst>
              <a:ext uri="{FF2B5EF4-FFF2-40B4-BE49-F238E27FC236}">
                <a16:creationId xmlns:a16="http://schemas.microsoft.com/office/drawing/2014/main" id="{1FE961E3-C030-D126-5CA3-E2D99DB5DF4C}"/>
              </a:ext>
            </a:extLst>
          </p:cNvPr>
          <p:cNvSpPr txBox="1"/>
          <p:nvPr/>
        </p:nvSpPr>
        <p:spPr>
          <a:xfrm>
            <a:off x="2597658" y="1027460"/>
            <a:ext cx="6096000" cy="523220"/>
          </a:xfrm>
          <a:prstGeom prst="rect">
            <a:avLst/>
          </a:prstGeom>
          <a:noFill/>
        </p:spPr>
        <p:txBody>
          <a:bodyPr wrap="square">
            <a:spAutoFit/>
          </a:bodyPr>
          <a:lstStyle/>
          <a:p>
            <a:pPr algn="ctr" rtl="1"/>
            <a:r>
              <a:rPr lang="en-US" sz="2800" b="1" dirty="0" err="1">
                <a:solidFill>
                  <a:srgbClr val="C00000"/>
                </a:solidFill>
              </a:rPr>
              <a:t>نتائج</a:t>
            </a:r>
            <a:r>
              <a:rPr lang="en-US" sz="2800" b="1" dirty="0">
                <a:solidFill>
                  <a:srgbClr val="C00000"/>
                </a:solidFill>
              </a:rPr>
              <a:t> </a:t>
            </a:r>
            <a:r>
              <a:rPr lang="en-US" sz="2800" b="1" dirty="0" err="1">
                <a:solidFill>
                  <a:srgbClr val="C00000"/>
                </a:solidFill>
              </a:rPr>
              <a:t>التغيير</a:t>
            </a:r>
            <a:endParaRPr lang="en-US" sz="2800" b="1" dirty="0">
              <a:solidFill>
                <a:srgbClr val="C00000"/>
              </a:solidFill>
            </a:endParaRPr>
          </a:p>
        </p:txBody>
      </p:sp>
    </p:spTree>
    <p:extLst>
      <p:ext uri="{BB962C8B-B14F-4D97-AF65-F5344CB8AC3E}">
        <p14:creationId xmlns:p14="http://schemas.microsoft.com/office/powerpoint/2010/main" val="1479404488"/>
      </p:ext>
    </p:extLst>
  </p:cSld>
  <p:clrMapOvr>
    <a:masterClrMapping/>
  </p:clrMapOvr>
  <mc:AlternateContent xmlns:mc="http://schemas.openxmlformats.org/markup-compatibility/2006" xmlns:p14="http://schemas.microsoft.com/office/powerpoint/2010/main">
    <mc:Choice Requires="p14">
      <p:transition p14:dur="10" advTm="123496"/>
    </mc:Choice>
    <mc:Fallback xmlns="">
      <p:transition advTm="12349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3AD65-D2A9-3FDB-B6D8-B678025C8B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6E874E-7298-5DDB-2037-B046EA430014}"/>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7D2C012F-E52F-0DC7-AAE2-556F267EB6CD}"/>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3DED2E78-518B-63F9-61B8-CA3D840E79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1F9FE6A0-C524-2E3C-CD55-A569237B624E}"/>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4" name="TextBox 3">
            <a:extLst>
              <a:ext uri="{FF2B5EF4-FFF2-40B4-BE49-F238E27FC236}">
                <a16:creationId xmlns:a16="http://schemas.microsoft.com/office/drawing/2014/main" id="{74099B88-FAEB-12F4-A1D3-AE7726C9895F}"/>
              </a:ext>
            </a:extLst>
          </p:cNvPr>
          <p:cNvSpPr txBox="1"/>
          <p:nvPr/>
        </p:nvSpPr>
        <p:spPr>
          <a:xfrm>
            <a:off x="1612466" y="2514029"/>
            <a:ext cx="8135006" cy="2677656"/>
          </a:xfrm>
          <a:prstGeom prst="rect">
            <a:avLst/>
          </a:prstGeom>
          <a:noFill/>
        </p:spPr>
        <p:txBody>
          <a:bodyPr wrap="square">
            <a:spAutoFit/>
          </a:bodyPr>
          <a:lstStyle/>
          <a:p>
            <a:pPr algn="ctr" rtl="1"/>
            <a:r>
              <a:rPr lang="en-US" sz="2800" b="1" dirty="0" err="1"/>
              <a:t>الخلاصة</a:t>
            </a:r>
            <a:endParaRPr lang="en-US" sz="2800" b="1" dirty="0"/>
          </a:p>
          <a:p>
            <a:pPr algn="ctr" rtl="1"/>
            <a:r>
              <a:rPr lang="en-US" sz="2800" dirty="0" err="1"/>
              <a:t>تُظهر</a:t>
            </a:r>
            <a:r>
              <a:rPr lang="en-US" sz="2800" dirty="0"/>
              <a:t> </a:t>
            </a:r>
            <a:r>
              <a:rPr lang="en-US" sz="2800" dirty="0" err="1"/>
              <a:t>حالة</a:t>
            </a:r>
            <a:r>
              <a:rPr lang="en-US" sz="2800" dirty="0"/>
              <a:t> </a:t>
            </a:r>
            <a:r>
              <a:rPr lang="en-US" sz="2800" dirty="0" err="1"/>
              <a:t>مجموعة</a:t>
            </a:r>
            <a:r>
              <a:rPr lang="en-US" sz="2800" dirty="0"/>
              <a:t> </a:t>
            </a:r>
            <a:r>
              <a:rPr lang="en-US" sz="2800" dirty="0" err="1"/>
              <a:t>الشمس</a:t>
            </a:r>
            <a:r>
              <a:rPr lang="en-US" sz="2800" dirty="0"/>
              <a:t> </a:t>
            </a:r>
            <a:r>
              <a:rPr lang="en-US" sz="2800" dirty="0" err="1"/>
              <a:t>للتجزئة</a:t>
            </a:r>
            <a:r>
              <a:rPr lang="en-US" sz="2800" dirty="0"/>
              <a:t> </a:t>
            </a:r>
            <a:r>
              <a:rPr lang="en-US" sz="2800" dirty="0" err="1"/>
              <a:t>كيف</a:t>
            </a:r>
            <a:r>
              <a:rPr lang="en-US" sz="2800" dirty="0"/>
              <a:t> </a:t>
            </a:r>
            <a:r>
              <a:rPr lang="en-US" sz="2800" dirty="0" err="1"/>
              <a:t>يجب</a:t>
            </a:r>
            <a:r>
              <a:rPr lang="en-US" sz="2800" dirty="0"/>
              <a:t> </a:t>
            </a:r>
            <a:r>
              <a:rPr lang="en-US" sz="2800" dirty="0" err="1"/>
              <a:t>على</a:t>
            </a:r>
            <a:r>
              <a:rPr lang="en-US" sz="2800" dirty="0"/>
              <a:t> </a:t>
            </a:r>
            <a:r>
              <a:rPr lang="en-US" sz="2800" dirty="0" err="1"/>
              <a:t>المؤسسات</a:t>
            </a:r>
            <a:r>
              <a:rPr lang="en-US" sz="2800" dirty="0"/>
              <a:t> </a:t>
            </a:r>
            <a:r>
              <a:rPr lang="en-US" sz="2800" dirty="0" err="1"/>
              <a:t>التكيف</a:t>
            </a:r>
            <a:r>
              <a:rPr lang="en-US" sz="2800" dirty="0"/>
              <a:t> </a:t>
            </a:r>
            <a:r>
              <a:rPr lang="en-US" sz="2800" dirty="0" err="1"/>
              <a:t>مع</a:t>
            </a:r>
            <a:r>
              <a:rPr lang="en-US" sz="2800" dirty="0"/>
              <a:t> </a:t>
            </a:r>
            <a:r>
              <a:rPr lang="en-US" sz="2800" dirty="0" err="1"/>
              <a:t>الضغوط</a:t>
            </a:r>
            <a:r>
              <a:rPr lang="en-US" sz="2800" dirty="0"/>
              <a:t> </a:t>
            </a:r>
            <a:r>
              <a:rPr lang="en-US" sz="2800" dirty="0" err="1"/>
              <a:t>الخارجية</a:t>
            </a:r>
            <a:r>
              <a:rPr lang="en-US" sz="2800" dirty="0"/>
              <a:t> </a:t>
            </a:r>
            <a:r>
              <a:rPr lang="en-US" sz="2800" dirty="0" err="1"/>
              <a:t>والداخلية</a:t>
            </a:r>
            <a:r>
              <a:rPr lang="en-US" sz="2800" dirty="0"/>
              <a:t>، </a:t>
            </a:r>
            <a:r>
              <a:rPr lang="en-US" sz="2800" dirty="0" err="1"/>
              <a:t>باستخدام</a:t>
            </a:r>
            <a:r>
              <a:rPr lang="en-US" sz="2800" dirty="0"/>
              <a:t> </a:t>
            </a:r>
            <a:r>
              <a:rPr lang="en-US" sz="2800" dirty="0" err="1"/>
              <a:t>استراتيجيات</a:t>
            </a:r>
            <a:r>
              <a:rPr lang="en-US" sz="2800" dirty="0"/>
              <a:t> </a:t>
            </a:r>
            <a:r>
              <a:rPr lang="en-US" sz="2800" dirty="0" err="1"/>
              <a:t>إدارة</a:t>
            </a:r>
            <a:r>
              <a:rPr lang="en-US" sz="2800" dirty="0"/>
              <a:t> </a:t>
            </a:r>
            <a:r>
              <a:rPr lang="en-US" sz="2800" dirty="0" err="1"/>
              <a:t>التغيير</a:t>
            </a:r>
            <a:r>
              <a:rPr lang="en-US" sz="2800" dirty="0"/>
              <a:t> </a:t>
            </a:r>
            <a:r>
              <a:rPr lang="en-US" sz="2800" dirty="0" err="1"/>
              <a:t>المُهيكلة</a:t>
            </a:r>
            <a:r>
              <a:rPr lang="en-US" sz="2800" dirty="0"/>
              <a:t> </a:t>
            </a:r>
            <a:r>
              <a:rPr lang="en-US" sz="2800" dirty="0" err="1"/>
              <a:t>لضمان</a:t>
            </a:r>
            <a:r>
              <a:rPr lang="en-US" sz="2800" dirty="0"/>
              <a:t> </a:t>
            </a:r>
            <a:r>
              <a:rPr lang="en-US" sz="2800" dirty="0" err="1"/>
              <a:t>النجاح</a:t>
            </a:r>
            <a:r>
              <a:rPr lang="en-US" sz="2800" dirty="0"/>
              <a:t>. </a:t>
            </a:r>
            <a:r>
              <a:rPr lang="en-US" sz="2800" dirty="0" err="1"/>
              <a:t>من</a:t>
            </a:r>
            <a:r>
              <a:rPr lang="en-US" sz="2800" dirty="0"/>
              <a:t> </a:t>
            </a:r>
            <a:r>
              <a:rPr lang="en-US" sz="2800" dirty="0" err="1"/>
              <a:t>خلال</a:t>
            </a:r>
            <a:r>
              <a:rPr lang="en-US" sz="2800" dirty="0"/>
              <a:t> </a:t>
            </a:r>
            <a:r>
              <a:rPr lang="en-US" sz="2800" dirty="0" err="1"/>
              <a:t>القيادة</a:t>
            </a:r>
            <a:r>
              <a:rPr lang="en-US" sz="2800" dirty="0"/>
              <a:t> </a:t>
            </a:r>
            <a:r>
              <a:rPr lang="en-US" sz="2800" dirty="0" err="1"/>
              <a:t>الفعّالة</a:t>
            </a:r>
            <a:r>
              <a:rPr lang="en-US" sz="2800" dirty="0"/>
              <a:t> </a:t>
            </a:r>
            <a:r>
              <a:rPr lang="en-US" sz="2800" dirty="0" err="1"/>
              <a:t>والتواصل</a:t>
            </a:r>
            <a:r>
              <a:rPr lang="en-US" sz="2800" dirty="0"/>
              <a:t> </a:t>
            </a:r>
            <a:r>
              <a:rPr lang="en-US" sz="2800" dirty="0" err="1"/>
              <a:t>الفعال</a:t>
            </a:r>
            <a:r>
              <a:rPr lang="en-US" sz="2800" dirty="0"/>
              <a:t> </a:t>
            </a:r>
            <a:r>
              <a:rPr lang="en-US" sz="2800" dirty="0" err="1"/>
              <a:t>ونماذج</a:t>
            </a:r>
            <a:r>
              <a:rPr lang="en-US" sz="2800" dirty="0"/>
              <a:t> </a:t>
            </a:r>
            <a:r>
              <a:rPr lang="en-US" sz="2800" dirty="0" err="1"/>
              <a:t>مُهيكلة</a:t>
            </a:r>
            <a:r>
              <a:rPr lang="en-US" sz="2800" dirty="0"/>
              <a:t> </a:t>
            </a:r>
            <a:r>
              <a:rPr lang="en-US" sz="2800" dirty="0" err="1"/>
              <a:t>مثل</a:t>
            </a:r>
            <a:r>
              <a:rPr lang="en-US" sz="2800" dirty="0"/>
              <a:t> </a:t>
            </a:r>
            <a:r>
              <a:rPr lang="en-US" sz="2800" dirty="0" err="1"/>
              <a:t>خطوات</a:t>
            </a:r>
            <a:r>
              <a:rPr lang="en-US" sz="2800" dirty="0"/>
              <a:t> </a:t>
            </a:r>
            <a:r>
              <a:rPr lang="en-US" sz="2800" dirty="0" err="1"/>
              <a:t>كوتر</a:t>
            </a:r>
            <a:r>
              <a:rPr lang="en-US" sz="2800" dirty="0"/>
              <a:t> </a:t>
            </a:r>
            <a:r>
              <a:rPr lang="en-US" sz="2800" dirty="0" err="1"/>
              <a:t>الثماني</a:t>
            </a:r>
            <a:r>
              <a:rPr lang="en-US" sz="2800" dirty="0"/>
              <a:t>، </a:t>
            </a:r>
            <a:r>
              <a:rPr lang="en-US" sz="2800" dirty="0" err="1"/>
              <a:t>نجحت</a:t>
            </a:r>
            <a:r>
              <a:rPr lang="en-US" sz="2800" dirty="0"/>
              <a:t> </a:t>
            </a:r>
            <a:r>
              <a:rPr lang="en-US" sz="2800" dirty="0" err="1"/>
              <a:t>الشركة</a:t>
            </a:r>
            <a:r>
              <a:rPr lang="en-US" sz="2800" dirty="0"/>
              <a:t> </a:t>
            </a:r>
            <a:r>
              <a:rPr lang="en-US" sz="2800" dirty="0" err="1"/>
              <a:t>في</a:t>
            </a:r>
            <a:r>
              <a:rPr lang="en-US" sz="2800" dirty="0"/>
              <a:t> </a:t>
            </a:r>
            <a:r>
              <a:rPr lang="en-US" sz="2800" dirty="0" err="1"/>
              <a:t>اجتياز</a:t>
            </a:r>
            <a:r>
              <a:rPr lang="en-US" sz="2800" dirty="0"/>
              <a:t> </a:t>
            </a:r>
            <a:r>
              <a:rPr lang="en-US" sz="2800" dirty="0" err="1"/>
              <a:t>مرحلة</a:t>
            </a:r>
            <a:r>
              <a:rPr lang="en-US" sz="2800" dirty="0"/>
              <a:t> </a:t>
            </a:r>
            <a:r>
              <a:rPr lang="en-US" sz="2800" dirty="0" err="1"/>
              <a:t>التحول</a:t>
            </a:r>
            <a:r>
              <a:rPr lang="en-US" sz="2800" dirty="0"/>
              <a:t> </a:t>
            </a:r>
            <a:r>
              <a:rPr lang="en-US" sz="2800" dirty="0" err="1"/>
              <a:t>الرقمي</a:t>
            </a:r>
            <a:r>
              <a:rPr lang="en-US" sz="2800" dirty="0"/>
              <a:t> </a:t>
            </a:r>
            <a:r>
              <a:rPr lang="en-US" sz="2800" dirty="0" err="1"/>
              <a:t>بنجاح</a:t>
            </a:r>
            <a:r>
              <a:rPr lang="en-US" sz="2800" dirty="0"/>
              <a:t>.</a:t>
            </a:r>
          </a:p>
        </p:txBody>
      </p:sp>
    </p:spTree>
    <p:extLst>
      <p:ext uri="{BB962C8B-B14F-4D97-AF65-F5344CB8AC3E}">
        <p14:creationId xmlns:p14="http://schemas.microsoft.com/office/powerpoint/2010/main" val="2431903902"/>
      </p:ext>
    </p:extLst>
  </p:cSld>
  <p:clrMapOvr>
    <a:masterClrMapping/>
  </p:clrMapOvr>
  <mc:AlternateContent xmlns:mc="http://schemas.openxmlformats.org/markup-compatibility/2006" xmlns:p14="http://schemas.microsoft.com/office/powerpoint/2010/main">
    <mc:Choice Requires="p14">
      <p:transition p14:dur="10" advTm="97060"/>
    </mc:Choice>
    <mc:Fallback xmlns="">
      <p:transition advTm="9706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552"/>
    </mc:Choice>
    <mc:Fallback xmlns="">
      <p:transition spd="slow" advTm="1455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CE57C79-2EA3-42C9-9074-08C411B5C42B}"/>
</file>

<file path=customXml/itemProps2.xml><?xml version="1.0" encoding="utf-8"?>
<ds:datastoreItem xmlns:ds="http://schemas.openxmlformats.org/officeDocument/2006/customXml" ds:itemID="{A742A2D8-B1D5-4193-B370-78C953A407B0}"/>
</file>

<file path=customXml/itemProps3.xml><?xml version="1.0" encoding="utf-8"?>
<ds:datastoreItem xmlns:ds="http://schemas.openxmlformats.org/officeDocument/2006/customXml" ds:itemID="{4D706D8A-36F4-41D9-A529-F0D80269616F}"/>
</file>

<file path=docProps/app.xml><?xml version="1.0" encoding="utf-8"?>
<Properties xmlns="http://schemas.openxmlformats.org/officeDocument/2006/extended-properties" xmlns:vt="http://schemas.openxmlformats.org/officeDocument/2006/docPropsVTypes">
  <TotalTime>0</TotalTime>
  <Words>1871</Words>
  <Application>Microsoft Office PowerPoint</Application>
  <PresentationFormat>Widescreen</PresentationFormat>
  <Paragraphs>296</Paragraphs>
  <Slides>51</Slides>
  <Notes>1</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51</vt:i4>
      </vt:variant>
    </vt:vector>
  </HeadingPairs>
  <TitlesOfParts>
    <vt:vector size="72" baseType="lpstr">
      <vt:lpstr>Aharoni</vt:lpstr>
      <vt:lpstr>Albert Sans</vt:lpstr>
      <vt:lpstr>Alexandria</vt:lpstr>
      <vt:lpstr>Arial</vt:lpstr>
      <vt:lpstr>Arial Narrow</vt:lpstr>
      <vt:lpstr>Calibri</vt:lpstr>
      <vt:lpstr>Calibri Light</vt:lpstr>
      <vt:lpstr>inherit</vt:lpstr>
      <vt:lpstr>Inter</vt:lpstr>
      <vt:lpstr>latoregular</vt:lpstr>
      <vt:lpstr>neue-haas-unica</vt:lpstr>
      <vt:lpstr>Nunito</vt:lpstr>
      <vt:lpstr>Open Sans</vt:lpstr>
      <vt:lpstr>Roboto Light</vt:lpstr>
      <vt:lpstr>Source Sans Pro</vt:lpstr>
      <vt:lpstr>Tahoma</vt:lpstr>
      <vt:lpstr>Times New Roman</vt:lpstr>
      <vt:lpstr>Trade Gothic W01 Roman</vt:lpstr>
      <vt:lpstr>Wingdings</vt:lpstr>
      <vt:lpstr>Wingdings 2</vt:lpstr>
      <vt:lpstr>Office Theme</vt:lpstr>
      <vt:lpstr>PowerPoint Presentation</vt:lpstr>
      <vt:lpstr>المحاضرة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460</cp:revision>
  <dcterms:created xsi:type="dcterms:W3CDTF">2024-05-21T09:15:01Z</dcterms:created>
  <dcterms:modified xsi:type="dcterms:W3CDTF">2025-12-06T00:04:35Z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