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7E8C4-74B4-4A35-9414-380BDC5AC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ED9590-DE87-465F-880F-D4F40EAFD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F04E0-3CD7-4395-B244-0EC6A2B35D72}" type="datetimeFigureOut">
              <a:rPr lang="en-US" smtClean="0"/>
              <a:t>7/1/2024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D23F69-8472-4972-A2D7-C774F350E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8927C5-507B-499D-AEE2-AB2258597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FAC91-6D6A-45E7-ADFB-4860CCB2AE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14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A45998-551F-47EC-A45D-AA8E87C5C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FF0E00-E9F0-47BF-A874-82DFED1060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457A27-BF97-460F-8680-9F285D8A66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CF04E0-3CD7-4395-B244-0EC6A2B35D72}" type="datetimeFigureOut">
              <a:rPr lang="en-US" smtClean="0"/>
              <a:t>7/1/2024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9BAD1-5581-4FAB-B3E9-84F28FA048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7A652D-EBA4-4E66-A3B8-390EECCD9A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FAC91-6D6A-45E7-ADFB-4860CCB2AE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118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E923B6-3ED4-4780-AA2A-7B09CCA448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601CC4-49C8-4744-BE5B-52020B03A8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344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F66EE5-B8D5-4B6E-95F5-074D829F6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DC5071-4018-490A-ABE1-AA7066D7FD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464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A25189-3287-499A-9551-D643133AD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3DC2D6-ACEB-44FB-8FDD-65013074F8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1810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CCD6BA-E4A6-48B4-A4CE-07F0FDC26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A54B9D-E33E-4E1C-A78D-AFC82E0586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565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C169E2-FFDE-4603-A2CE-15F391114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2509E8-BE94-4773-882D-D8F940473F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677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E43241-A224-4219-B02C-D1DD8E7F1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D3CB2A-D205-4ABE-B385-C475E0B880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859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EA3412-AC5E-4454-858C-D1ED95283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46D3C7-99E7-43AC-B000-8BFE5D68FB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3284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E7FCD6-7489-40F9-BBD3-D7A6F2CB0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0A25F8-80E0-49D5-B004-19064DF203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571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D25D4C-DF97-49AA-BC62-0DA53B742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5F573E-028D-46AB-A8E9-960ADD8813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6848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30B57B-41D4-40E7-BBCF-88362D378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C41247-A01D-4A31-8438-B56D43995A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5725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B94CF4-078F-4FE5-8EF1-905C6A973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CBAAE4-0712-4FA4-B2B4-EF19FA872D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1126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D74C0E-FC84-46C6-8245-D95572D36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37343-9DC2-45D8-9BA6-C1163317D0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8785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2A1E88-961B-4185-9203-8743BA93A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F42575-9083-47D2-A793-A89BE85580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0368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7047A0-1F39-499A-86D8-248A282A6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ABE1E8-5A20-43B9-9E90-156E159E58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9490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BB8E09-1DCF-4D7C-9C56-E045430930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54C72F-3AC0-4336-9A81-53EC977098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6441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A46361-CA42-402C-A790-5EB9DD770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B95563-57B3-4E4A-B6AC-23603E7043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946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58B192-F6AD-4640-82E7-97BF8BC51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679D40-335C-48EE-806D-4E2ACA0431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4580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7BE0B9-234A-4D1B-8AEC-E71E29604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53CF6E-3934-4F04-B497-B4D3A1278A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430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065F60-3329-449A-A846-099FFB027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62A3F6-90A6-4343-99A6-40BC0CB305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0631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8C77B9-A088-40FA-8E95-586C7FE09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EFC9CB-5B6E-469C-B26D-9EBF5DFC81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8486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226595-BAB8-40F0-957D-CF65AB4B2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67899-7F1C-437F-8314-1D888A6E71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7154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A09595-1518-400F-9F95-639305D12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B0A4D7-5137-4D8A-ABF2-83ECEBD59E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1461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D0F849-06C6-4620-A39E-C6BA0175F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ED52B7-AA51-4BEE-981B-47A26DFC57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5007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90678C-D0A1-4F82-AAD6-94BF8D371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681445-8EB6-4799-A1EF-F9013FBCD7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4227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50920A-FB25-4529-8E65-C5AC7F472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E268F0-8100-4DF9-88F3-8A43390A27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5938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60A3FE-DD40-42F9-935B-177953CFC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6B1F46-2B9F-4572-A019-E0D1581948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9255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027AD0-2E35-456E-80D2-F83276B65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BF29EF-CA92-44EB-9665-22532FEA98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0389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0ACABD-ED0C-4666-A8C3-613481C4C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6615B8-5B44-463B-83EB-89AE6E0D2B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546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5FEF87-F3A7-4DA4-8EE7-4792A09AE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22C7C4-4392-4B7B-841B-DB2BB205B1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4875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912129-826D-4753-AEAC-0B443D493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9C757F-8372-4160-8C98-7B67EC50DA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267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0CFBBF-FFC8-410E-BE91-850CA38FC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A58FDA-8E6D-4E3D-86BE-649E714772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7393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AD6CED-30A0-4A04-9DAF-8B89667A2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04EDD0-D6EC-4B25-B7F8-97A6CE7973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2297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69434E-182C-485F-B09B-946C41D04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13E5E7-EC66-42B9-B622-6E0C700E98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7800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6FC3DC-5BC2-4314-8788-234ADC29D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721585-0C36-4447-9487-C0E94E0AC4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8862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Dell</cp:lastModifiedBy>
  <cp:revision>1</cp:revision>
  <dcterms:created xsi:type="dcterms:W3CDTF">2024-07-01T17:48:36Z</dcterms:created>
  <dcterms:modified xsi:type="dcterms:W3CDTF">2024-07-01T17:48:36Z</dcterms:modified>
</cp:coreProperties>
</file>