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notesMasterIdLst>
    <p:notesMasterId r:id="rId45"/>
  </p:notesMasterIdLst>
  <p:sldIdLst>
    <p:sldId id="873" r:id="rId3"/>
    <p:sldId id="874" r:id="rId4"/>
    <p:sldId id="822" r:id="rId5"/>
    <p:sldId id="861" r:id="rId6"/>
    <p:sldId id="875" r:id="rId7"/>
    <p:sldId id="862" r:id="rId8"/>
    <p:sldId id="794" r:id="rId9"/>
    <p:sldId id="834" r:id="rId10"/>
    <p:sldId id="863" r:id="rId11"/>
    <p:sldId id="795" r:id="rId12"/>
    <p:sldId id="677" r:id="rId13"/>
    <p:sldId id="835" r:id="rId14"/>
    <p:sldId id="836" r:id="rId15"/>
    <p:sldId id="837" r:id="rId16"/>
    <p:sldId id="838" r:id="rId17"/>
    <p:sldId id="864" r:id="rId18"/>
    <p:sldId id="841" r:id="rId19"/>
    <p:sldId id="796" r:id="rId20"/>
    <p:sldId id="840" r:id="rId21"/>
    <p:sldId id="797" r:id="rId22"/>
    <p:sldId id="843" r:id="rId23"/>
    <p:sldId id="842" r:id="rId24"/>
    <p:sldId id="865" r:id="rId25"/>
    <p:sldId id="844" r:id="rId26"/>
    <p:sldId id="845" r:id="rId27"/>
    <p:sldId id="846" r:id="rId28"/>
    <p:sldId id="709" r:id="rId29"/>
    <p:sldId id="847" r:id="rId30"/>
    <p:sldId id="848" r:id="rId31"/>
    <p:sldId id="872" r:id="rId32"/>
    <p:sldId id="850" r:id="rId33"/>
    <p:sldId id="851" r:id="rId34"/>
    <p:sldId id="852" r:id="rId35"/>
    <p:sldId id="853" r:id="rId36"/>
    <p:sldId id="857" r:id="rId37"/>
    <p:sldId id="858" r:id="rId38"/>
    <p:sldId id="866" r:id="rId39"/>
    <p:sldId id="800" r:id="rId40"/>
    <p:sldId id="801" r:id="rId41"/>
    <p:sldId id="860" r:id="rId42"/>
    <p:sldId id="686" r:id="rId43"/>
    <p:sldId id="92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B5A9C1-3CFB-4112-9C08-804C86CB8B10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009992-7671-4E53-BE4D-53653119B6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113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438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51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915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461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618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41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2615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8193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443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225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770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66635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1F81F-3D02-495A-A868-35732C649A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21658E-8486-4845-931E-887484E214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33B61-E17F-4CA1-B267-BD63FC235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9E7D06-0302-4007-B40A-6F69C3003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1A12A0-AC63-4559-AFF8-830235F88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032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34A87-CDB4-4EE2-8812-5C3E0D366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A2B56B-78AB-46DC-8E0B-752D521E2F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9E729B-0C5E-4C31-BA30-F6DEE7FBF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854BB-FF93-4A5F-831A-D82EE410A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E3B182-9AB7-459A-A239-E6C9BB5B5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450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13C64-F9AF-432D-8868-B7E01E473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E0F9B9-393F-427A-B5AF-5E0C907C26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A043CE-9414-4659-8D24-F2D475CFC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4430E-898B-441B-AFE5-B962B0BCE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0167ED-3F19-4943-B69F-60757F971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366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5FF2F-4F13-4B74-A3B5-81A0182DC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DEE98F-153F-48DA-A8E5-251AEF1972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B7D7E9-B2B9-41D0-B2F7-438F376470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E15CBD-8666-4E43-B1DB-8B6B1E44A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2DE651-7D57-4061-86A5-38DC5E5F3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885954-986F-40D6-9BCA-09055050E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576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0F8C8-B467-403A-BB6C-8FB1759B3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B72F5-F3D6-42CB-B41A-E8CA6E20C7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77D8AD-1BCD-4E8A-8B75-98B97159E1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DF72E9-D92C-4145-9CE8-7CB9AE75A3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D7AF4DA-B4C1-463E-B051-947C2878AC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779C53-A986-492A-B676-591444A86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FC694C-8262-4C5E-9968-6FC0C8C7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629DEB-7137-46FD-9C33-1A8991A75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604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F1A4C-9E4A-4872-B4A0-83B2FD519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C20B69-13AD-4AEA-A8B5-D6554C2AE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38F469-C2CC-4AF1-B1F3-B11844953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B792A1-60CD-4DF0-994F-73B6471EA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199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CF63A1-E9CE-4DD0-8892-C0AF33A39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8C471D-1BD9-4CD2-8560-00CDCE282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2443C6-75E8-4B44-9AF4-A5CD1B61B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551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37701-5DE9-410C-A9A2-E62CE43DB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D6A548-BF5E-42B1-AC21-515D1E7321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E8EE37-FDDF-42E7-9B39-75AED98117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5E5D84-66CD-423A-8112-B17C39C0F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12CFB6-8190-4612-890B-E3753C1FD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D26A0-69DB-4DEF-A7DA-C593C33C2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169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62478-279C-40E6-AEE9-CB3838CDF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FB59FC-BB95-4DAD-A059-DA3D4502BB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D34606-AFF0-42FF-947B-56F7D4B468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BD28F4-A534-41A9-9698-4F348ADE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84DF22-8AEA-46B4-90E1-33BA7C78B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14E0DE-78DB-42C4-AB18-C089592A7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740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4831C-4235-4872-83CE-F05EAF66F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6D6E1B-219A-4639-A3CE-F47B4C8F14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BE07E8-212E-44F4-B10C-D377FFB12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8201B-7447-45CA-9FBA-936DB6429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05B420-5A28-4029-8CA6-319336C2B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206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17FFCE-3F3D-44AB-94CE-4AC01F6649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C757BE-8C96-4DC9-A545-1231DC2397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2A4FD0-5420-4C7F-8779-50C6A7669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65678-5FBC-44A4-AC4E-DB87EBD54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C2383B-66F1-463E-A5E9-64AA95CBF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931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464280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8273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87305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753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6927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283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8651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4644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5021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5089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968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2497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8521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2415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5636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0952958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060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1740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33624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866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3522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139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7744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4484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058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89557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18.xml"/><Relationship Id="rId21" Type="http://schemas.openxmlformats.org/officeDocument/2006/relationships/slideLayout" Target="../slideLayouts/slideLayout36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20" Type="http://schemas.openxmlformats.org/officeDocument/2006/relationships/slideLayout" Target="../slideLayouts/slideLayout35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25.xml"/><Relationship Id="rId19" Type="http://schemas.openxmlformats.org/officeDocument/2006/relationships/slideLayout" Target="../slideLayouts/slideLayout34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Relationship Id="rId22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3BD4E0-3DB8-4711-907C-942512944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B6777E-26D1-4CF5-B95C-C39488073B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035566-167D-42DE-9271-9FFBB295C6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0F306-7BF8-4A60-A87D-176E97C3BFC3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FD731-8F64-4EB9-A88B-33D01407BD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1F8C2-B8FB-4E2A-B345-EB414BCF2E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4BFCD-6913-43F6-AB99-FC7F70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386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129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  <p:sldLayoutId id="2147483684" r:id="rId20"/>
    <p:sldLayoutId id="2147483685" r:id="rId21"/>
    <p:sldLayoutId id="2147483686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6.jpg"/><Relationship Id="rId5" Type="http://schemas.openxmlformats.org/officeDocument/2006/relationships/image" Target="../media/image5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84312" y="3620808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rPr>
              <a:t>Prepared by Dr. Ranya Mahfouz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06381" y="2569016"/>
            <a:ext cx="5339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55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MGM323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39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86"/>
    </mc:Choice>
    <mc:Fallback xmlns="">
      <p:transition spd="slow" advTm="1858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95998" y="2829448"/>
            <a:ext cx="5339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60960" y="3936705"/>
            <a:ext cx="5809997" cy="140706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Leading Digital Transformation &amp; AI-Driven Change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579416" y="5401828"/>
            <a:ext cx="11865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MGM323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69521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Ranya Mahfouz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40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93"/>
    </mc:Choice>
    <mc:Fallback xmlns="">
      <p:transition spd="slow" advTm="1489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520075" y="1513122"/>
            <a:ext cx="10764251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The Strategic Foundation.</a:t>
            </a:r>
            <a:endParaRPr lang="ar-EG" sz="3200" dirty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Modern Change Frameworks</a:t>
            </a:r>
            <a:endParaRPr lang="ar-EG" sz="3200" dirty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Digital Leadership and Competencies</a:t>
            </a:r>
            <a:endParaRPr lang="ar-EG" sz="3200" dirty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The Role of AI and Data</a:t>
            </a:r>
            <a:endParaRPr lang="ar-EG" sz="3200" dirty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Institutional Maturity and Operations</a:t>
            </a:r>
            <a:endParaRPr lang="ar-EG" sz="3200" dirty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Human-Centered Change and Employee Experience (EX)</a:t>
            </a:r>
            <a:endParaRPr lang="ar-EG" sz="3200" dirty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Hybrid Work and Communication</a:t>
            </a:r>
            <a:endParaRPr lang="ar-EG" sz="3200" dirty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Building Capabilities and Case Studies</a:t>
            </a:r>
            <a:endParaRPr lang="ar-EG" sz="3200" dirty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Advanced Concepts and Future Outlook</a:t>
            </a:r>
            <a:endParaRPr lang="ar-EG" sz="3200" dirty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Conclusion and Practical Roadmap</a:t>
            </a:r>
            <a:endParaRPr lang="ar-EG" sz="3200" dirty="0">
              <a:solidFill>
                <a:schemeClr val="bg2">
                  <a:lumMod val="1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3200" dirty="0">
              <a:solidFill>
                <a:schemeClr val="bg2">
                  <a:lumMod val="10000"/>
                </a:schemeClr>
              </a:solidFill>
            </a:endParaRPr>
          </a:p>
          <a:p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0074" y="797818"/>
            <a:ext cx="10946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Leading Digital Transformation &amp; AI-Driven Change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6BAE9DF-BBF5-4C57-9DD3-71BF562A8F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12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765"/>
    </mc:Choice>
    <mc:Fallback xmlns="">
      <p:transition spd="slow" advTm="270765"/>
    </mc:Fallback>
  </mc:AlternateContent>
  <p:extLst>
    <p:ext uri="{3A86A75C-4F4B-4683-9AE1-C65F6400EC91}">
      <p14:laserTraceLst xmlns:p14="http://schemas.microsoft.com/office/powerpoint/2010/main">
        <p14:tracePtLst>
          <p14:tracePt t="7025" x="3244850" y="6629400"/>
          <p14:tracePt t="7259" x="3473450" y="6716713"/>
          <p14:tracePt t="7267" x="3521075" y="6645275"/>
          <p14:tracePt t="7275" x="3590925" y="6559550"/>
          <p14:tracePt t="7283" x="3654425" y="6472238"/>
          <p14:tracePt t="7291" x="3702050" y="6400800"/>
          <p14:tracePt t="7299" x="3763963" y="6299200"/>
          <p14:tracePt t="7307" x="3811588" y="6227763"/>
          <p14:tracePt t="7315" x="3875088" y="6157913"/>
          <p14:tracePt t="7323" x="3922713" y="6054725"/>
          <p14:tracePt t="7332" x="3968750" y="5999163"/>
          <p14:tracePt t="7339" x="4000500" y="5945188"/>
          <p14:tracePt t="7348" x="4024313" y="5889625"/>
          <p14:tracePt t="7355" x="4032250" y="5802313"/>
          <p14:tracePt t="7363" x="4056063" y="5724525"/>
          <p14:tracePt t="7371" x="4071938" y="5668963"/>
          <p14:tracePt t="7379" x="4079875" y="5621338"/>
          <p14:tracePt t="7387" x="4087813" y="5551488"/>
          <p14:tracePt t="7396" x="4087813" y="5487988"/>
          <p14:tracePt t="7403" x="4087813" y="5424488"/>
          <p14:tracePt t="7411" x="4087813" y="5346700"/>
          <p14:tracePt t="7419" x="4079875" y="5291138"/>
          <p14:tracePt t="7428" x="4056063" y="5251450"/>
          <p14:tracePt t="7435" x="4024313" y="5195888"/>
          <p14:tracePt t="7443" x="3976688" y="5118100"/>
          <p14:tracePt t="7451" x="3898900" y="5014913"/>
          <p14:tracePt t="7459" x="3819525" y="4913313"/>
          <p14:tracePt t="7467" x="3709988" y="4772025"/>
          <p14:tracePt t="7475" x="3544888" y="4567238"/>
          <p14:tracePt t="7483" x="3378200" y="4394200"/>
          <p14:tracePt t="7491" x="3205163" y="4227513"/>
          <p14:tracePt t="7501" x="3055938" y="4078288"/>
          <p14:tracePt t="7507" x="2859088" y="3952875"/>
          <p14:tracePt t="7516" x="2662238" y="3819525"/>
          <p14:tracePt t="7523" x="2505075" y="3716338"/>
          <p14:tracePt t="7532" x="2370138" y="3622675"/>
          <p14:tracePt t="7539" x="2268538" y="3551238"/>
          <p14:tracePt t="7547" x="2181225" y="3487738"/>
          <p14:tracePt t="7555" x="2127250" y="3440113"/>
          <p14:tracePt t="7563" x="2079625" y="3402013"/>
          <p14:tracePt t="7571" x="2039938" y="3354388"/>
          <p14:tracePt t="7579" x="1984375" y="3298825"/>
          <p14:tracePt t="7587" x="1952625" y="3259138"/>
          <p14:tracePt t="7595" x="1914525" y="3228975"/>
          <p14:tracePt t="7603" x="1866900" y="3197225"/>
          <p14:tracePt t="7611" x="1827213" y="3165475"/>
          <p14:tracePt t="7619" x="1787525" y="3141663"/>
          <p14:tracePt t="7627" x="1763713" y="3125788"/>
          <p14:tracePt t="7636" x="1731963" y="3101975"/>
          <p14:tracePt t="7643" x="1709738" y="3070225"/>
          <p14:tracePt t="7651" x="1693863" y="3054350"/>
          <p14:tracePt t="7660" x="1677988" y="3032125"/>
          <p14:tracePt t="7667" x="1662113" y="3000375"/>
          <p14:tracePt t="7676" x="1654175" y="2976563"/>
          <p14:tracePt t="7683" x="1646238" y="2944813"/>
          <p14:tracePt t="7691" x="1646238" y="2889250"/>
          <p14:tracePt t="7699" x="1646238" y="2857500"/>
          <p14:tracePt t="7707" x="1646238" y="2835275"/>
          <p14:tracePt t="7715" x="1646238" y="2795588"/>
          <p14:tracePt t="7723" x="1662113" y="2755900"/>
          <p14:tracePt t="7732" x="1677988" y="2732088"/>
          <p14:tracePt t="7739" x="1693863" y="2708275"/>
          <p14:tracePt t="7748" x="1717675" y="2684463"/>
          <p14:tracePt t="7755" x="1739900" y="2668588"/>
          <p14:tracePt t="7763" x="1747838" y="2638425"/>
          <p14:tracePt t="7771" x="1779588" y="2590800"/>
          <p14:tracePt t="7780" x="1811338" y="2551113"/>
          <p14:tracePt t="7788" x="1827213" y="2535238"/>
          <p14:tracePt t="7795" x="1835150" y="2511425"/>
          <p14:tracePt t="7803" x="1851025" y="2479675"/>
          <p14:tracePt t="7811" x="1858963" y="2455863"/>
          <p14:tracePt t="7819" x="1874838" y="2433638"/>
          <p14:tracePt t="7827" x="1874838" y="2417763"/>
          <p14:tracePt t="7835" x="1874838" y="2401888"/>
          <p14:tracePt t="7843" x="1874838" y="2386013"/>
          <p14:tracePt t="7851" x="1874838" y="2362200"/>
          <p14:tracePt t="7859" x="1866900" y="2330450"/>
          <p14:tracePt t="7867" x="1843088" y="2314575"/>
          <p14:tracePt t="7875" x="1787525" y="2298700"/>
          <p14:tracePt t="7883" x="1747838" y="2266950"/>
          <p14:tracePt t="7891" x="1685925" y="2244725"/>
          <p14:tracePt t="7900" x="1614488" y="2220913"/>
          <p14:tracePt t="7907" x="1574800" y="2220913"/>
          <p14:tracePt t="7916" x="1558925" y="2220913"/>
          <p14:tracePt t="7923" x="1558925" y="2212975"/>
          <p14:tracePt t="7995" x="1558925" y="2205038"/>
          <p14:tracePt t="8003" x="1566863" y="2205038"/>
          <p14:tracePt t="8011" x="1598613" y="2212975"/>
          <p14:tracePt t="8020" x="1662113" y="2236788"/>
          <p14:tracePt t="8027" x="1739900" y="2259013"/>
          <p14:tracePt t="8036" x="1795463" y="2282825"/>
          <p14:tracePt t="8050" x="1874838" y="2306638"/>
          <p14:tracePt t="8052" x="1914525" y="2306638"/>
          <p14:tracePt t="8059" x="1936750" y="2314575"/>
          <p14:tracePt t="8067" x="1960563" y="2322513"/>
          <p14:tracePt t="8075" x="1976438" y="2322513"/>
          <p14:tracePt t="8091" x="1992313" y="2322513"/>
          <p14:tracePt t="8100" x="2000250" y="2322513"/>
          <p14:tracePt t="8108" x="2016125" y="2322513"/>
          <p14:tracePt t="8116" x="2016125" y="2306638"/>
          <p14:tracePt t="8123" x="2024063" y="2298700"/>
          <p14:tracePt t="8132" x="2032000" y="2290763"/>
          <p14:tracePt t="8140" x="2039938" y="2282825"/>
          <p14:tracePt t="8163" x="2039938" y="2266950"/>
          <p14:tracePt t="8171" x="2039938" y="2259013"/>
          <p14:tracePt t="8179" x="2032000" y="2252663"/>
          <p14:tracePt t="8187" x="2024063" y="2236788"/>
          <p14:tracePt t="8195" x="2000250" y="2236788"/>
          <p14:tracePt t="8203" x="1960563" y="2228850"/>
          <p14:tracePt t="8211" x="1906588" y="2205038"/>
          <p14:tracePt t="8220" x="1843088" y="2181225"/>
          <p14:tracePt t="8228" x="1771650" y="2157413"/>
          <p14:tracePt t="8235" x="1701800" y="2141538"/>
          <p14:tracePt t="8243" x="1622425" y="2125663"/>
          <p14:tracePt t="8251" x="1543050" y="2101850"/>
          <p14:tracePt t="8260" x="1504950" y="2093913"/>
          <p14:tracePt t="8267" x="1481138" y="2085975"/>
          <p14:tracePt t="8275" x="1465263" y="2078038"/>
          <p14:tracePt t="8339" x="1457325" y="2078038"/>
          <p14:tracePt t="8348" x="1465263" y="2078038"/>
          <p14:tracePt t="8355" x="1481138" y="2085975"/>
          <p14:tracePt t="8363" x="1512888" y="2093913"/>
          <p14:tracePt t="8371" x="1566863" y="2109788"/>
          <p14:tracePt t="8379" x="1630363" y="2125663"/>
          <p14:tracePt t="8387" x="1670050" y="2133600"/>
          <p14:tracePt t="8395" x="1693863" y="2141538"/>
          <p14:tracePt t="8403" x="1709738" y="2141538"/>
          <p14:tracePt t="8491" x="1701800" y="2141538"/>
          <p14:tracePt t="8500" x="1693863" y="2141538"/>
          <p14:tracePt t="8507" x="1685925" y="2141538"/>
          <p14:tracePt t="8515" x="1654175" y="2141538"/>
          <p14:tracePt t="8523" x="1638300" y="2141538"/>
          <p14:tracePt t="8595" x="1646238" y="2141538"/>
          <p14:tracePt t="8603" x="1654175" y="2141538"/>
          <p14:tracePt t="8611" x="1670050" y="2141538"/>
          <p14:tracePt t="8668" x="1662113" y="2141538"/>
          <p14:tracePt t="8676" x="1654175" y="2141538"/>
          <p14:tracePt t="8683" x="1622425" y="2141538"/>
          <p14:tracePt t="8691" x="1598613" y="2141538"/>
          <p14:tracePt t="8699" x="1574800" y="2141538"/>
          <p14:tracePt t="8731" x="1574800" y="2133600"/>
          <p14:tracePt t="8749" x="1582738" y="2133600"/>
          <p14:tracePt t="8756" x="1614488" y="2133600"/>
          <p14:tracePt t="8763" x="1646238" y="2133600"/>
          <p14:tracePt t="8771" x="1685925" y="2133600"/>
          <p14:tracePt t="8780" x="1731963" y="2133600"/>
          <p14:tracePt t="8787" x="1747838" y="2133600"/>
          <p14:tracePt t="8851" x="1739900" y="2133600"/>
          <p14:tracePt t="8859" x="1731963" y="2133600"/>
          <p14:tracePt t="8867" x="1701800" y="2133600"/>
          <p14:tracePt t="8876" x="1677988" y="2133600"/>
          <p14:tracePt t="8883" x="1662113" y="2133600"/>
          <p14:tracePt t="9243" x="1646238" y="2133600"/>
          <p14:tracePt t="9731" x="1638300" y="2109788"/>
          <p14:tracePt t="9755" x="1606550" y="2101850"/>
          <p14:tracePt t="9763" x="1606550" y="2093913"/>
          <p14:tracePt t="9771" x="1598613" y="2085975"/>
          <p14:tracePt t="9780" x="1590675" y="2085975"/>
          <p14:tracePt t="9796" x="1574800" y="2078038"/>
          <p14:tracePt t="9803" x="1566863" y="2078038"/>
          <p14:tracePt t="9819" x="1558925" y="2070100"/>
          <p14:tracePt t="9892" x="1543050" y="2070100"/>
          <p14:tracePt t="9931" x="1535113" y="2055813"/>
          <p14:tracePt t="9963" x="1535113" y="2047875"/>
          <p14:tracePt t="10203" x="1527175" y="2047875"/>
          <p14:tracePt t="11556" x="1512888" y="2047875"/>
          <p14:tracePt t="14108" x="1504950" y="2055813"/>
          <p14:tracePt t="14283" x="1497013" y="2062163"/>
          <p14:tracePt t="14323" x="1481138" y="2062163"/>
          <p14:tracePt t="14836" x="1473200" y="2070100"/>
          <p14:tracePt t="14859" x="1465263" y="2070100"/>
          <p14:tracePt t="14939" x="1449388" y="2070100"/>
          <p14:tracePt t="14947" x="1441450" y="2070100"/>
          <p14:tracePt t="14956" x="1417638" y="2070100"/>
          <p14:tracePt t="14963" x="1338263" y="2093913"/>
          <p14:tracePt t="14971" x="1236663" y="2157413"/>
          <p14:tracePt t="14980" x="1111250" y="2220913"/>
          <p14:tracePt t="14987" x="944563" y="2290763"/>
          <p14:tracePt t="14995" x="811213" y="2346325"/>
          <p14:tracePt t="15003" x="723900" y="2370138"/>
          <p14:tracePt t="15011" x="701675" y="2378075"/>
          <p14:tracePt t="15211" x="709613" y="2378075"/>
          <p14:tracePt t="15219" x="723900" y="2378075"/>
          <p14:tracePt t="15227" x="731838" y="2378075"/>
          <p14:tracePt t="15251" x="739775" y="2378075"/>
          <p14:tracePt t="15260" x="747713" y="2378075"/>
          <p14:tracePt t="15267" x="763588" y="2370138"/>
          <p14:tracePt t="15276" x="771525" y="2362200"/>
          <p14:tracePt t="15283" x="795338" y="2354263"/>
          <p14:tracePt t="15300" x="811213" y="2346325"/>
          <p14:tracePt t="15307" x="827088" y="2338388"/>
          <p14:tracePt t="15316" x="850900" y="2338388"/>
          <p14:tracePt t="15323" x="874713" y="2338388"/>
          <p14:tracePt t="15331" x="906463" y="2330450"/>
          <p14:tracePt t="15339" x="928688" y="2322513"/>
          <p14:tracePt t="15348" x="952500" y="2314575"/>
          <p14:tracePt t="15355" x="968375" y="2306638"/>
          <p14:tracePt t="15363" x="984250" y="2306638"/>
          <p14:tracePt t="15371" x="992188" y="2306638"/>
          <p14:tracePt t="15379" x="1023938" y="2298700"/>
          <p14:tracePt t="15387" x="1063625" y="2274888"/>
          <p14:tracePt t="15395" x="1117600" y="2266950"/>
          <p14:tracePt t="15403" x="1165225" y="2244725"/>
          <p14:tracePt t="15411" x="1220788" y="2236788"/>
          <p14:tracePt t="15419" x="1260475" y="2212975"/>
          <p14:tracePt t="15427" x="1308100" y="2205038"/>
          <p14:tracePt t="15435" x="1346200" y="2197100"/>
          <p14:tracePt t="15443" x="1385888" y="2189163"/>
          <p14:tracePt t="15451" x="1401763" y="2189163"/>
          <p14:tracePt t="15459" x="1425575" y="2181225"/>
          <p14:tracePt t="15467" x="1465263" y="2157413"/>
          <p14:tracePt t="15475" x="1489075" y="2157413"/>
          <p14:tracePt t="15483" x="1512888" y="2157413"/>
          <p14:tracePt t="15491" x="1535113" y="2149475"/>
          <p14:tracePt t="15501" x="1566863" y="2141538"/>
          <p14:tracePt t="15507" x="1590675" y="2133600"/>
          <p14:tracePt t="15516" x="1606550" y="2133600"/>
          <p14:tracePt t="15548" x="1622425" y="2125663"/>
          <p14:tracePt t="15555" x="1630363" y="2117725"/>
          <p14:tracePt t="15603" x="1622425" y="2117725"/>
          <p14:tracePt t="15611" x="1606550" y="2117725"/>
          <p14:tracePt t="15619" x="1590675" y="2117725"/>
          <p14:tracePt t="15627" x="1558925" y="2109788"/>
          <p14:tracePt t="15635" x="1527175" y="2109788"/>
          <p14:tracePt t="15659" x="1527175" y="2101850"/>
          <p14:tracePt t="15675" x="1527175" y="2093913"/>
          <p14:tracePt t="15691" x="1543050" y="2093913"/>
          <p14:tracePt t="15700" x="1566863" y="2093913"/>
          <p14:tracePt t="15707" x="1630363" y="2093913"/>
          <p14:tracePt t="15716" x="1693863" y="2093913"/>
          <p14:tracePt t="15723" x="1771650" y="2101850"/>
          <p14:tracePt t="15731" x="1843088" y="2101850"/>
          <p14:tracePt t="15739" x="1906588" y="2101850"/>
          <p14:tracePt t="15749" x="1952625" y="2101850"/>
          <p14:tracePt t="15756" x="1984375" y="2101850"/>
          <p14:tracePt t="15763" x="2032000" y="2101850"/>
          <p14:tracePt t="15771" x="2063750" y="2101850"/>
          <p14:tracePt t="15779" x="2087563" y="2101850"/>
          <p14:tracePt t="15787" x="2111375" y="2109788"/>
          <p14:tracePt t="15795" x="2127250" y="2117725"/>
          <p14:tracePt t="15836" x="2133600" y="2125663"/>
          <p14:tracePt t="15851" x="2119313" y="2125663"/>
          <p14:tracePt t="15867" x="2111375" y="2125663"/>
          <p14:tracePt t="15931" x="2127250" y="2125663"/>
          <p14:tracePt t="15939" x="2149475" y="2125663"/>
          <p14:tracePt t="15948" x="2189163" y="2125663"/>
          <p14:tracePt t="15955" x="2212975" y="2125663"/>
          <p14:tracePt t="15963" x="2236788" y="2125663"/>
          <p14:tracePt t="16331" x="2236788" y="2117725"/>
          <p14:tracePt t="16812" x="2236788" y="2101850"/>
          <p14:tracePt t="16835" x="2220913" y="2101850"/>
          <p14:tracePt t="16843" x="2212975" y="2101850"/>
          <p14:tracePt t="16851" x="2205038" y="2101850"/>
          <p14:tracePt t="16859" x="2197100" y="2101850"/>
          <p14:tracePt t="16867" x="2181225" y="2101850"/>
          <p14:tracePt t="17220" x="2173288" y="2101850"/>
          <p14:tracePt t="17251" x="2149475" y="2101850"/>
          <p14:tracePt t="17275" x="2141538" y="2093913"/>
          <p14:tracePt t="17307" x="2133600" y="2093913"/>
          <p14:tracePt t="17363" x="2119313" y="2070100"/>
          <p14:tracePt t="17380" x="2119313" y="2062163"/>
          <p14:tracePt t="17403" x="2119313" y="2047875"/>
          <p14:tracePt t="17443" x="2111375" y="2039938"/>
          <p14:tracePt t="17843" x="2103438" y="2032000"/>
          <p14:tracePt t="17891" x="2095500" y="2032000"/>
          <p14:tracePt t="18115" x="2087563" y="2032000"/>
          <p14:tracePt t="18131" x="2071688" y="2032000"/>
          <p14:tracePt t="18140" x="2071688" y="2024063"/>
          <p14:tracePt t="18203" x="2063750" y="2016125"/>
          <p14:tracePt t="18220" x="2047875" y="2016125"/>
          <p14:tracePt t="39531" x="2039938" y="2016125"/>
          <p14:tracePt t="39540" x="2024063" y="2024063"/>
          <p14:tracePt t="39548" x="2008188" y="2032000"/>
          <p14:tracePt t="39556" x="1984375" y="2032000"/>
          <p14:tracePt t="39563" x="1968500" y="2039938"/>
          <p14:tracePt t="39571" x="1944688" y="2047875"/>
          <p14:tracePt t="39580" x="1898650" y="2085975"/>
          <p14:tracePt t="39587" x="1858963" y="2117725"/>
          <p14:tracePt t="39595" x="1819275" y="2133600"/>
          <p14:tracePt t="39603" x="1779588" y="2181225"/>
          <p14:tracePt t="39611" x="1763713" y="2197100"/>
          <p14:tracePt t="39619" x="1747838" y="2212975"/>
          <p14:tracePt t="39627" x="1739900" y="2228850"/>
          <p14:tracePt t="39635" x="1717675" y="2244725"/>
          <p14:tracePt t="39643" x="1717675" y="2252663"/>
          <p14:tracePt t="39651" x="1709738" y="2259013"/>
          <p14:tracePt t="39675" x="1701800" y="2266950"/>
          <p14:tracePt t="39683" x="1693863" y="2274888"/>
          <p14:tracePt t="39691" x="1685925" y="2282825"/>
          <p14:tracePt t="39699" x="1670050" y="2306638"/>
          <p14:tracePt t="39707" x="1654175" y="2322513"/>
          <p14:tracePt t="39715" x="1646238" y="2346325"/>
          <p14:tracePt t="39723" x="1614488" y="2370138"/>
          <p14:tracePt t="39733" x="1598613" y="2401888"/>
          <p14:tracePt t="39739" x="1582738" y="2417763"/>
          <p14:tracePt t="39748" x="1566863" y="2433638"/>
          <p14:tracePt t="39755" x="1550988" y="2433638"/>
          <p14:tracePt t="39827" x="1550988" y="2449513"/>
          <p14:tracePt t="39835" x="1558925" y="2449513"/>
          <p14:tracePt t="39843" x="1574800" y="2449513"/>
          <p14:tracePt t="39860" x="1590675" y="2449513"/>
          <p14:tracePt t="39867" x="1598613" y="2449513"/>
          <p14:tracePt t="39882" x="1622425" y="2441575"/>
          <p14:tracePt t="39883" x="1638300" y="2433638"/>
          <p14:tracePt t="39891" x="1662113" y="2425700"/>
          <p14:tracePt t="39899" x="1701800" y="2417763"/>
          <p14:tracePt t="39907" x="1755775" y="2393950"/>
          <p14:tracePt t="39916" x="1779588" y="2378075"/>
          <p14:tracePt t="39923" x="1795463" y="2362200"/>
          <p14:tracePt t="39932" x="1827213" y="2346325"/>
          <p14:tracePt t="39939" x="1835150" y="2330450"/>
          <p14:tracePt t="39948" x="1835150" y="2298700"/>
          <p14:tracePt t="39955" x="1835150" y="2290763"/>
          <p14:tracePt t="39965" x="1835150" y="2274888"/>
          <p14:tracePt t="39971" x="1843088" y="2259013"/>
          <p14:tracePt t="40043" x="1835150" y="2259013"/>
          <p14:tracePt t="40051" x="1819275" y="2259013"/>
          <p14:tracePt t="40059" x="1811338" y="2259013"/>
          <p14:tracePt t="40068" x="1795463" y="2259013"/>
          <p14:tracePt t="40083" x="1779588" y="2259013"/>
          <p14:tracePt t="40099" x="1779588" y="2274888"/>
          <p14:tracePt t="40107" x="1771650" y="2290763"/>
          <p14:tracePt t="40115" x="1771650" y="2298700"/>
          <p14:tracePt t="40123" x="1771650" y="2314575"/>
          <p14:tracePt t="40131" x="1771650" y="2322513"/>
          <p14:tracePt t="40140" x="1771650" y="2338388"/>
          <p14:tracePt t="40148" x="1771650" y="2346325"/>
          <p14:tracePt t="40155" x="1763713" y="2378075"/>
          <p14:tracePt t="40163" x="1755775" y="2393950"/>
          <p14:tracePt t="40171" x="1747838" y="2393950"/>
          <p14:tracePt t="40180" x="1747838" y="2409825"/>
          <p14:tracePt t="40195" x="1747838" y="2425700"/>
          <p14:tracePt t="40203" x="1739900" y="2433638"/>
          <p14:tracePt t="40211" x="1731963" y="2441575"/>
          <p14:tracePt t="40227" x="1725613" y="2449513"/>
          <p14:tracePt t="40251" x="1725613" y="2455863"/>
          <p14:tracePt t="40267" x="1725613" y="2463800"/>
          <p14:tracePt t="40299" x="1725613" y="2471738"/>
          <p14:tracePt t="40323" x="1725613" y="2487613"/>
          <p14:tracePt t="40331" x="1725613" y="2495550"/>
          <p14:tracePt t="40339" x="1731963" y="2511425"/>
          <p14:tracePt t="40347" x="1739900" y="2519363"/>
          <p14:tracePt t="40355" x="1755775" y="2519363"/>
          <p14:tracePt t="40363" x="1763713" y="2535238"/>
          <p14:tracePt t="40372" x="1779588" y="2535238"/>
          <p14:tracePt t="40380" x="1787525" y="2551113"/>
          <p14:tracePt t="40387" x="1803400" y="2559050"/>
          <p14:tracePt t="40395" x="1819275" y="2559050"/>
          <p14:tracePt t="40403" x="1835150" y="2559050"/>
          <p14:tracePt t="40411" x="1851025" y="2566988"/>
          <p14:tracePt t="40427" x="1866900" y="2566988"/>
          <p14:tracePt t="40499" x="1866900" y="2574925"/>
          <p14:tracePt t="40507" x="1866900" y="2590800"/>
          <p14:tracePt t="40540" x="1866900" y="2606675"/>
          <p14:tracePt t="40556" x="1858963" y="2606675"/>
          <p14:tracePt t="40563" x="1851025" y="2606675"/>
          <p14:tracePt t="40571" x="1843088" y="2606675"/>
          <p14:tracePt t="40580" x="1827213" y="2606675"/>
          <p14:tracePt t="40588" x="1819275" y="2606675"/>
          <p14:tracePt t="40596" x="1787525" y="2606675"/>
          <p14:tracePt t="40603" x="1771650" y="2606675"/>
          <p14:tracePt t="40611" x="1763713" y="2598738"/>
          <p14:tracePt t="40635" x="1747838" y="2590800"/>
          <p14:tracePt t="40796" x="1739900" y="2590800"/>
          <p14:tracePt t="40803" x="1731963" y="2590800"/>
          <p14:tracePt t="40812" x="1717675" y="2590800"/>
          <p14:tracePt t="40819" x="1709738" y="2590800"/>
          <p14:tracePt t="40827" x="1693863" y="2590800"/>
          <p14:tracePt t="40940" x="1685925" y="2590800"/>
          <p14:tracePt t="41011" x="1677988" y="2590800"/>
          <p14:tracePt t="41051" x="1670050" y="2598738"/>
          <p14:tracePt t="43043" x="1685925" y="2598738"/>
          <p14:tracePt t="43051" x="1693863" y="2598738"/>
          <p14:tracePt t="43059" x="1709738" y="2590800"/>
          <p14:tracePt t="43067" x="1725613" y="2590800"/>
          <p14:tracePt t="43075" x="1739900" y="2582863"/>
          <p14:tracePt t="43083" x="1755775" y="2582863"/>
          <p14:tracePt t="43091" x="1779588" y="2582863"/>
          <p14:tracePt t="43099" x="1795463" y="2582863"/>
          <p14:tracePt t="43107" x="1835150" y="2574925"/>
          <p14:tracePt t="43115" x="1866900" y="2559050"/>
          <p14:tracePt t="43123" x="1914525" y="2559050"/>
          <p14:tracePt t="43131" x="1944688" y="2551113"/>
          <p14:tracePt t="43139" x="1960563" y="2551113"/>
          <p14:tracePt t="43148" x="1992313" y="2543175"/>
          <p14:tracePt t="43155" x="2016125" y="2535238"/>
          <p14:tracePt t="43163" x="2047875" y="2535238"/>
          <p14:tracePt t="43171" x="2079625" y="2527300"/>
          <p14:tracePt t="43180" x="2127250" y="2527300"/>
          <p14:tracePt t="43187" x="2165350" y="2527300"/>
          <p14:tracePt t="43195" x="2197100" y="2527300"/>
          <p14:tracePt t="43203" x="2236788" y="2527300"/>
          <p14:tracePt t="43211" x="2252663" y="2527300"/>
          <p14:tracePt t="43219" x="2268538" y="2527300"/>
          <p14:tracePt t="43251" x="2284413" y="2527300"/>
          <p14:tracePt t="43283" x="2292350" y="2527300"/>
          <p14:tracePt t="43291" x="2300288" y="2527300"/>
          <p14:tracePt t="43300" x="2308225" y="2535238"/>
          <p14:tracePt t="43347" x="2324100" y="2535238"/>
          <p14:tracePt t="43355" x="2332038" y="2535238"/>
          <p14:tracePt t="43371" x="2346325" y="2535238"/>
          <p14:tracePt t="43380" x="2354263" y="2535238"/>
          <p14:tracePt t="43387" x="2362200" y="2535238"/>
          <p14:tracePt t="43396" x="2370138" y="2535238"/>
          <p14:tracePt t="43403" x="2386013" y="2535238"/>
          <p14:tracePt t="43412" x="2393950" y="2535238"/>
          <p14:tracePt t="43419" x="2409825" y="2535238"/>
          <p14:tracePt t="43427" x="2417763" y="2535238"/>
          <p14:tracePt t="43435" x="2425700" y="2535238"/>
          <p14:tracePt t="43444" x="2433638" y="2535238"/>
          <p14:tracePt t="43468" x="2449513" y="2535238"/>
          <p14:tracePt t="43483" x="2457450" y="2535238"/>
          <p14:tracePt t="43491" x="2473325" y="2535238"/>
          <p14:tracePt t="43507" x="2481263" y="2535238"/>
          <p14:tracePt t="43523" x="2497138" y="2535238"/>
          <p14:tracePt t="43539" x="2513013" y="2535238"/>
          <p14:tracePt t="43555" x="2520950" y="2535238"/>
          <p14:tracePt t="43564" x="2536825" y="2535238"/>
          <p14:tracePt t="43571" x="2543175" y="2535238"/>
          <p14:tracePt t="43580" x="2559050" y="2535238"/>
          <p14:tracePt t="43595" x="2574925" y="2535238"/>
          <p14:tracePt t="43603" x="2582863" y="2535238"/>
          <p14:tracePt t="43611" x="2606675" y="2535238"/>
          <p14:tracePt t="43619" x="2622550" y="2535238"/>
          <p14:tracePt t="43628" x="2630488" y="2535238"/>
          <p14:tracePt t="43635" x="2654300" y="2535238"/>
          <p14:tracePt t="43643" x="2662238" y="2535238"/>
          <p14:tracePt t="43651" x="2678113" y="2535238"/>
          <p14:tracePt t="43659" x="2709863" y="2535238"/>
          <p14:tracePt t="43667" x="2725738" y="2535238"/>
          <p14:tracePt t="43675" x="2733675" y="2535238"/>
          <p14:tracePt t="43683" x="2747963" y="2535238"/>
          <p14:tracePt t="43691" x="2779713" y="2535238"/>
          <p14:tracePt t="43699" x="2787650" y="2535238"/>
          <p14:tracePt t="43707" x="2819400" y="2535238"/>
          <p14:tracePt t="43715" x="2843213" y="2535238"/>
          <p14:tracePt t="43723" x="2859088" y="2535238"/>
          <p14:tracePt t="43731" x="2867025" y="2535238"/>
          <p14:tracePt t="43739" x="2890838" y="2535238"/>
          <p14:tracePt t="43748" x="2898775" y="2535238"/>
          <p14:tracePt t="43755" x="2914650" y="2535238"/>
          <p14:tracePt t="43764" x="2930525" y="2535238"/>
          <p14:tracePt t="43771" x="2946400" y="2535238"/>
          <p14:tracePt t="43780" x="2952750" y="2535238"/>
          <p14:tracePt t="43860" x="2968625" y="2535238"/>
          <p14:tracePt t="43867" x="2976563" y="2535238"/>
          <p14:tracePt t="43876" x="2992438" y="2535238"/>
          <p14:tracePt t="43883" x="3000375" y="2535238"/>
          <p14:tracePt t="43892" x="3032125" y="2535238"/>
          <p14:tracePt t="43900" x="3055938" y="2535238"/>
          <p14:tracePt t="43907" x="3079750" y="2535238"/>
          <p14:tracePt t="43915" x="3103563" y="2535238"/>
          <p14:tracePt t="43923" x="3119438" y="2535238"/>
          <p14:tracePt t="43931" x="3135313" y="2535238"/>
          <p14:tracePt t="43939" x="3149600" y="2535238"/>
          <p14:tracePt t="43947" x="3165475" y="2535238"/>
          <p14:tracePt t="43955" x="3181350" y="2535238"/>
          <p14:tracePt t="43964" x="3189288" y="2535238"/>
          <p14:tracePt t="43971" x="3213100" y="2535238"/>
          <p14:tracePt t="43981" x="3236913" y="2535238"/>
          <p14:tracePt t="43987" x="3260725" y="2535238"/>
          <p14:tracePt t="43995" x="3284538" y="2535238"/>
          <p14:tracePt t="44003" x="3308350" y="2535238"/>
          <p14:tracePt t="44011" x="3340100" y="2535238"/>
          <p14:tracePt t="44019" x="3354388" y="2535238"/>
          <p14:tracePt t="44035" x="3378200" y="2535238"/>
          <p14:tracePt t="44047" x="3386138" y="2527300"/>
          <p14:tracePt t="44051" x="3402013" y="2527300"/>
          <p14:tracePt t="44059" x="3417888" y="2527300"/>
          <p14:tracePt t="44067" x="3433763" y="2519363"/>
          <p14:tracePt t="44075" x="3449638" y="2511425"/>
          <p14:tracePt t="44083" x="3465513" y="2511425"/>
          <p14:tracePt t="44091" x="3481388" y="2511425"/>
          <p14:tracePt t="44115" x="3497263" y="2511425"/>
          <p14:tracePt t="44139" x="3513138" y="2511425"/>
          <p14:tracePt t="44147" x="3521075" y="2511425"/>
          <p14:tracePt t="44155" x="3536950" y="2511425"/>
          <p14:tracePt t="44187" x="3552825" y="2511425"/>
          <p14:tracePt t="44307" x="3559175" y="2511425"/>
          <p14:tracePt t="44323" x="3575050" y="2511425"/>
          <p14:tracePt t="44331" x="3582988" y="2511425"/>
          <p14:tracePt t="44339" x="3606800" y="2511425"/>
          <p14:tracePt t="44347" x="3622675" y="2511425"/>
          <p14:tracePt t="44363" x="3638550" y="2519363"/>
          <p14:tracePt t="44371" x="3646488" y="2527300"/>
          <p14:tracePt t="44380" x="3662363" y="2527300"/>
          <p14:tracePt t="44388" x="3670300" y="2527300"/>
          <p14:tracePt t="44395" x="3686175" y="2527300"/>
          <p14:tracePt t="44411" x="3709988" y="2527300"/>
          <p14:tracePt t="44420" x="3741738" y="2527300"/>
          <p14:tracePt t="44427" x="3771900" y="2527300"/>
          <p14:tracePt t="44435" x="3811588" y="2527300"/>
          <p14:tracePt t="44443" x="3851275" y="2527300"/>
          <p14:tracePt t="44451" x="3890963" y="2527300"/>
          <p14:tracePt t="44460" x="3938588" y="2527300"/>
          <p14:tracePt t="44468" x="3962400" y="2527300"/>
          <p14:tracePt t="44476" x="4008438" y="2527300"/>
          <p14:tracePt t="44483" x="4087813" y="2519363"/>
          <p14:tracePt t="44491" x="4159250" y="2511425"/>
          <p14:tracePt t="44499" x="4213225" y="2487613"/>
          <p14:tracePt t="44508" x="4244975" y="2479675"/>
          <p14:tracePt t="44515" x="4284663" y="2471738"/>
          <p14:tracePt t="44523" x="4316413" y="2471738"/>
          <p14:tracePt t="44533" x="4356100" y="2471738"/>
          <p14:tracePt t="44539" x="4378325" y="2471738"/>
          <p14:tracePt t="44548" x="4394200" y="2471738"/>
          <p14:tracePt t="44555" x="4402138" y="2463800"/>
          <p14:tracePt t="44564" x="4418013" y="2463800"/>
          <p14:tracePt t="44643" x="4433888" y="2455863"/>
          <p14:tracePt t="44676" x="4441825" y="2449513"/>
          <p14:tracePt t="44836" x="4433888" y="2449513"/>
          <p14:tracePt t="44851" x="4425950" y="2463800"/>
          <p14:tracePt t="44867" x="4418013" y="2471738"/>
          <p14:tracePt t="44883" x="4410075" y="2479675"/>
          <p14:tracePt t="44900" x="4402138" y="2479675"/>
          <p14:tracePt t="44907" x="4402138" y="2487613"/>
          <p14:tracePt t="45188" x="4394200" y="2495550"/>
          <p14:tracePt t="45204" x="4394200" y="2511425"/>
          <p14:tracePt t="45763" x="4378325" y="2511425"/>
          <p14:tracePt t="46131" x="4370388" y="2511425"/>
          <p14:tracePt t="46323" x="4356100" y="2511425"/>
          <p14:tracePt t="46476" x="4348163" y="2511425"/>
          <p14:tracePt t="46644" x="4332288" y="2511425"/>
          <p14:tracePt t="46707" x="4332288" y="2519363"/>
          <p14:tracePt t="46724" x="4324350" y="2527300"/>
          <p14:tracePt t="46771" x="4308475" y="2527300"/>
          <p14:tracePt t="46940" x="4292600" y="2527300"/>
          <p14:tracePt t="46987" x="4284663" y="2527300"/>
          <p14:tracePt t="47100" x="4268788" y="2527300"/>
          <p14:tracePt t="47123" x="4260850" y="2527300"/>
          <p14:tracePt t="47139" x="4252913" y="2527300"/>
          <p14:tracePt t="47156" x="4244975" y="2527300"/>
          <p14:tracePt t="47180" x="4229100" y="2527300"/>
          <p14:tracePt t="47188" x="4221163" y="2527300"/>
          <p14:tracePt t="47308" x="4205288" y="2527300"/>
          <p14:tracePt t="47347" x="4197350" y="2527300"/>
          <p14:tracePt t="48011" x="4189413" y="2527300"/>
          <p14:tracePt t="48043" x="4181475" y="2527300"/>
          <p14:tracePt t="48227" x="4159250" y="2527300"/>
          <p14:tracePt t="48236" x="4151313" y="2535238"/>
          <p14:tracePt t="48260" x="4135438" y="2543175"/>
          <p14:tracePt t="48267" x="4127500" y="2543175"/>
          <p14:tracePt t="48275" x="4119563" y="2551113"/>
          <p14:tracePt t="48595" x="4103688" y="2551113"/>
          <p14:tracePt t="48763" x="4095750" y="2551113"/>
          <p14:tracePt t="48788" x="4079875" y="2551113"/>
          <p14:tracePt t="49123" x="4071938" y="2551113"/>
          <p14:tracePt t="49411" x="4056063" y="2551113"/>
          <p14:tracePt t="50963" x="4040188" y="2551113"/>
          <p14:tracePt t="50971" x="4032250" y="2551113"/>
          <p14:tracePt t="50980" x="4016375" y="2551113"/>
          <p14:tracePt t="50988" x="4008438" y="2551113"/>
          <p14:tracePt t="50996" x="3992563" y="2551113"/>
          <p14:tracePt t="51029" x="3984625" y="2551113"/>
          <p14:tracePt t="51043" x="3976688" y="2551113"/>
          <p14:tracePt t="51051" x="3968750" y="2551113"/>
          <p14:tracePt t="51163" x="3954463" y="2551113"/>
          <p14:tracePt t="51676" x="3946525" y="2551113"/>
          <p14:tracePt t="51811" x="3930650" y="2551113"/>
          <p14:tracePt t="52548" x="3922713" y="2543175"/>
          <p14:tracePt t="52603" x="3914775" y="2543175"/>
          <p14:tracePt t="52643" x="3906838" y="2543175"/>
          <p14:tracePt t="52659" x="3890963" y="2543175"/>
          <p14:tracePt t="52667" x="3883025" y="2543175"/>
          <p14:tracePt t="52691" x="3867150" y="2543175"/>
          <p14:tracePt t="52731" x="3859213" y="2535238"/>
          <p14:tracePt t="53811" x="3859213" y="2527300"/>
          <p14:tracePt t="53819" x="3851275" y="2511425"/>
          <p14:tracePt t="53827" x="3851275" y="2503488"/>
          <p14:tracePt t="53843" x="3843338" y="2495550"/>
          <p14:tracePt t="53851" x="3835400" y="2487613"/>
          <p14:tracePt t="53859" x="3827463" y="2487613"/>
          <p14:tracePt t="54029" x="3819525" y="2479675"/>
          <p14:tracePt t="54043" x="3811588" y="2471738"/>
          <p14:tracePt t="54052" x="3803650" y="2463800"/>
          <p14:tracePt t="54067" x="3803650" y="2455863"/>
          <p14:tracePt t="54468" x="3803650" y="2441575"/>
          <p14:tracePt t="55740" x="3803650" y="2425700"/>
          <p14:tracePt t="56019" x="3795713" y="2409825"/>
          <p14:tracePt t="56651" x="3779838" y="2409825"/>
          <p14:tracePt t="71028" x="3763963" y="2401888"/>
          <p14:tracePt t="71036" x="3763963" y="2393950"/>
          <p14:tracePt t="71043" x="3763963" y="2409825"/>
          <p14:tracePt t="71051" x="3787775" y="2455863"/>
          <p14:tracePt t="71060" x="3787775" y="2495550"/>
          <p14:tracePt t="71067" x="3787775" y="2519363"/>
          <p14:tracePt t="71075" x="3787775" y="2535238"/>
          <p14:tracePt t="71083" x="3787775" y="2543175"/>
          <p14:tracePt t="71099" x="3779838" y="2543175"/>
          <p14:tracePt t="71107" x="3763963" y="2543175"/>
          <p14:tracePt t="71115" x="3763963" y="2551113"/>
          <p14:tracePt t="71123" x="3741738" y="2559050"/>
          <p14:tracePt t="71131" x="3702050" y="2582863"/>
          <p14:tracePt t="71139" x="3646488" y="2614613"/>
          <p14:tracePt t="71147" x="3575050" y="2644775"/>
          <p14:tracePt t="71155" x="3521075" y="2692400"/>
          <p14:tracePt t="71164" x="3465513" y="2740025"/>
          <p14:tracePt t="71171" x="3402013" y="2787650"/>
          <p14:tracePt t="71179" x="3332163" y="2835275"/>
          <p14:tracePt t="71187" x="3276600" y="2873375"/>
          <p14:tracePt t="71195" x="3236913" y="2905125"/>
          <p14:tracePt t="71203" x="3181350" y="2936875"/>
          <p14:tracePt t="71212" x="3157538" y="2968625"/>
          <p14:tracePt t="71219" x="3111500" y="3000375"/>
          <p14:tracePt t="71227" x="3087688" y="3008313"/>
          <p14:tracePt t="71235" x="3071813" y="3016250"/>
          <p14:tracePt t="71243" x="3032125" y="3032125"/>
          <p14:tracePt t="71251" x="2992438" y="3054350"/>
          <p14:tracePt t="71259" x="2976563" y="3070225"/>
          <p14:tracePt t="71267" x="2968625" y="3078163"/>
          <p14:tracePt t="71275" x="2952750" y="3094038"/>
          <p14:tracePt t="71283" x="2938463" y="3094038"/>
          <p14:tracePt t="71307" x="2922588" y="3101975"/>
          <p14:tracePt t="71315" x="2906713" y="3117850"/>
          <p14:tracePt t="71323" x="2882900" y="3125788"/>
          <p14:tracePt t="71331" x="2867025" y="3133725"/>
          <p14:tracePt t="71339" x="2803525" y="3173413"/>
          <p14:tracePt t="71347" x="2755900" y="3197225"/>
          <p14:tracePt t="71355" x="2701925" y="3205163"/>
          <p14:tracePt t="71363" x="2670175" y="3205163"/>
          <p14:tracePt t="71371" x="2638425" y="3205163"/>
          <p14:tracePt t="71379" x="2614613" y="3205163"/>
          <p14:tracePt t="71387" x="2598738" y="3205163"/>
          <p14:tracePt t="71395" x="2582863" y="3205163"/>
          <p14:tracePt t="71403" x="2574925" y="3205163"/>
          <p14:tracePt t="71412" x="2566988" y="3205163"/>
          <p14:tracePt t="71419" x="2559050" y="3205163"/>
          <p14:tracePt t="71427" x="2536825" y="3205163"/>
          <p14:tracePt t="71435" x="2513013" y="3205163"/>
          <p14:tracePt t="71443" x="2473325" y="3205163"/>
          <p14:tracePt t="71451" x="2449513" y="3205163"/>
          <p14:tracePt t="71459" x="2409825" y="3205163"/>
          <p14:tracePt t="71467" x="2386013" y="3205163"/>
          <p14:tracePt t="71475" x="2370138" y="3205163"/>
          <p14:tracePt t="71483" x="2354263" y="3205163"/>
          <p14:tracePt t="71500" x="2338388" y="3205163"/>
          <p14:tracePt t="71523" x="2324100" y="3205163"/>
          <p14:tracePt t="71531" x="2316163" y="3205163"/>
          <p14:tracePt t="71539" x="2300288" y="3213100"/>
          <p14:tracePt t="71547" x="2292350" y="3221038"/>
          <p14:tracePt t="71555" x="2276475" y="3228975"/>
          <p14:tracePt t="71579" x="2268538" y="3235325"/>
          <p14:tracePt t="71603" x="2252663" y="3235325"/>
          <p14:tracePt t="71619" x="2244725" y="3243263"/>
          <p14:tracePt t="71691" x="2228850" y="3243263"/>
          <p14:tracePt t="71715" x="2220913" y="3259138"/>
          <p14:tracePt t="71723" x="2205038" y="3259138"/>
          <p14:tracePt t="71731" x="2197100" y="3267075"/>
          <p14:tracePt t="71747" x="2189163" y="3267075"/>
          <p14:tracePt t="71755" x="2165350" y="3275013"/>
          <p14:tracePt t="71763" x="2165350" y="3282950"/>
          <p14:tracePt t="71796" x="2149475" y="3282950"/>
          <p14:tracePt t="71803" x="2141538" y="3282950"/>
          <p14:tracePt t="71812" x="2127250" y="3282950"/>
          <p14:tracePt t="71819" x="2103438" y="3282950"/>
          <p14:tracePt t="71829" x="2063750" y="3282950"/>
          <p14:tracePt t="71835" x="2039938" y="3282950"/>
          <p14:tracePt t="71843" x="2024063" y="3282950"/>
          <p14:tracePt t="71851" x="2008188" y="3282950"/>
          <p14:tracePt t="71875" x="1992313" y="3282950"/>
          <p14:tracePt t="71899" x="1976438" y="3282950"/>
          <p14:tracePt t="71915" x="1960563" y="3282950"/>
          <p14:tracePt t="71923" x="1952625" y="3282950"/>
          <p14:tracePt t="71931" x="1936750" y="3282950"/>
          <p14:tracePt t="71939" x="1930400" y="3275013"/>
          <p14:tracePt t="71947" x="1922463" y="3267075"/>
          <p14:tracePt t="71971" x="1922463" y="3259138"/>
          <p14:tracePt t="71987" x="1922463" y="3251200"/>
          <p14:tracePt t="71996" x="1914525" y="3243263"/>
          <p14:tracePt t="72012" x="1914525" y="3228975"/>
          <p14:tracePt t="72031" x="1906588" y="3221038"/>
          <p14:tracePt t="72059" x="1890713" y="3221038"/>
          <p14:tracePt t="72123" x="1874838" y="3213100"/>
          <p14:tracePt t="72171" x="1866900" y="3205163"/>
          <p14:tracePt t="72203" x="1851025" y="3197225"/>
          <p14:tracePt t="72219" x="1843088" y="3197225"/>
          <p14:tracePt t="72227" x="1835150" y="3197225"/>
          <p14:tracePt t="72235" x="1819275" y="3189288"/>
          <p14:tracePt t="72243" x="1795463" y="3181350"/>
          <p14:tracePt t="72251" x="1787525" y="3181350"/>
          <p14:tracePt t="72267" x="1779588" y="3181350"/>
          <p14:tracePt t="72307" x="1763713" y="3173413"/>
          <p14:tracePt t="72347" x="1779588" y="3165475"/>
          <p14:tracePt t="72356" x="1803400" y="3157538"/>
          <p14:tracePt t="72363" x="1835150" y="3157538"/>
          <p14:tracePt t="72371" x="1898650" y="3157538"/>
          <p14:tracePt t="72380" x="1960563" y="3157538"/>
          <p14:tracePt t="72387" x="2024063" y="3157538"/>
          <p14:tracePt t="72395" x="2071688" y="3157538"/>
          <p14:tracePt t="72403" x="2127250" y="3157538"/>
          <p14:tracePt t="72412" x="2173288" y="3157538"/>
          <p14:tracePt t="72420" x="2205038" y="3157538"/>
          <p14:tracePt t="72428" x="2220913" y="3157538"/>
          <p14:tracePt t="72476" x="2236788" y="3157538"/>
          <p14:tracePt t="72516" x="2236788" y="3149600"/>
          <p14:tracePt t="72531" x="2220913" y="3149600"/>
          <p14:tracePt t="72539" x="2212975" y="3149600"/>
          <p14:tracePt t="72547" x="2173288" y="3141663"/>
          <p14:tracePt t="72555" x="2157413" y="3133725"/>
          <p14:tracePt t="72563" x="2141538" y="3133725"/>
          <p14:tracePt t="72571" x="2127250" y="3133725"/>
          <p14:tracePt t="72627" x="2119313" y="3125788"/>
          <p14:tracePt t="72651" x="2127250" y="3125788"/>
          <p14:tracePt t="72659" x="2149475" y="3125788"/>
          <p14:tracePt t="72667" x="2173288" y="3125788"/>
          <p14:tracePt t="72675" x="2189163" y="3125788"/>
          <p14:tracePt t="72683" x="2197100" y="3125788"/>
          <p14:tracePt t="72691" x="2212975" y="3125788"/>
          <p14:tracePt t="74931" x="2220913" y="3117850"/>
          <p14:tracePt t="74963" x="2236788" y="3117850"/>
          <p14:tracePt t="75020" x="2244725" y="3109913"/>
          <p14:tracePt t="75051" x="2260600" y="3109913"/>
          <p14:tracePt t="79356" x="2260600" y="3094038"/>
          <p14:tracePt t="79363" x="2252663" y="3094038"/>
          <p14:tracePt t="79371" x="2228850" y="3101975"/>
          <p14:tracePt t="79379" x="2220913" y="3101975"/>
          <p14:tracePt t="79388" x="2205038" y="3109913"/>
          <p14:tracePt t="79395" x="2181225" y="3117850"/>
          <p14:tracePt t="79403" x="2157413" y="3141663"/>
          <p14:tracePt t="79411" x="2127250" y="3157538"/>
          <p14:tracePt t="79420" x="2103438" y="3165475"/>
          <p14:tracePt t="79427" x="2087563" y="3173413"/>
          <p14:tracePt t="79435" x="2071688" y="3181350"/>
          <p14:tracePt t="96124" x="2055813" y="3181350"/>
          <p14:tracePt t="96131" x="2039938" y="3189288"/>
          <p14:tracePt t="96140" x="2024063" y="3189288"/>
          <p14:tracePt t="96147" x="1984375" y="3213100"/>
          <p14:tracePt t="96156" x="1960563" y="3221038"/>
          <p14:tracePt t="96163" x="1944688" y="3221038"/>
          <p14:tracePt t="96171" x="1936750" y="3221038"/>
          <p14:tracePt t="96179" x="1930400" y="3228975"/>
          <p14:tracePt t="96235" x="1930400" y="3235325"/>
          <p14:tracePt t="96244" x="1930400" y="3251200"/>
          <p14:tracePt t="96251" x="1930400" y="3267075"/>
          <p14:tracePt t="96260" x="1930400" y="3306763"/>
          <p14:tracePt t="96267" x="1930400" y="3314700"/>
          <p14:tracePt t="96275" x="1930400" y="3330575"/>
          <p14:tracePt t="96283" x="1930400" y="3346450"/>
          <p14:tracePt t="96291" x="1930400" y="3354388"/>
          <p14:tracePt t="96299" x="1930400" y="3370263"/>
          <p14:tracePt t="96307" x="1936750" y="3378200"/>
          <p14:tracePt t="96315" x="1936750" y="3394075"/>
          <p14:tracePt t="96323" x="1944688" y="3394075"/>
          <p14:tracePt t="96331" x="1952625" y="3402013"/>
          <p14:tracePt t="96339" x="1960563" y="3425825"/>
          <p14:tracePt t="96347" x="1968500" y="3440113"/>
          <p14:tracePt t="96363" x="1976438" y="3448050"/>
          <p14:tracePt t="96443" x="1976438" y="3463925"/>
          <p14:tracePt t="96459" x="1976438" y="3479800"/>
          <p14:tracePt t="96468" x="1976438" y="3487738"/>
          <p14:tracePt t="96603" x="1976438" y="3503613"/>
          <p14:tracePt t="96620" x="1960563" y="3503613"/>
          <p14:tracePt t="96627" x="1952625" y="3503613"/>
          <p14:tracePt t="96636" x="1936750" y="3503613"/>
          <p14:tracePt t="96643" x="1914525" y="3511550"/>
          <p14:tracePt t="96651" x="1898650" y="3519488"/>
          <p14:tracePt t="96659" x="1882775" y="3527425"/>
          <p14:tracePt t="96667" x="1866900" y="3527425"/>
          <p14:tracePt t="96675" x="1858963" y="3535363"/>
          <p14:tracePt t="96683" x="1843088" y="3535363"/>
          <p14:tracePt t="96691" x="1835150" y="3535363"/>
          <p14:tracePt t="96699" x="1827213" y="3535363"/>
          <p14:tracePt t="96707" x="1819275" y="3535363"/>
          <p14:tracePt t="96715" x="1795463" y="3543300"/>
          <p14:tracePt t="96723" x="1787525" y="3543300"/>
          <p14:tracePt t="96731" x="1771650" y="3543300"/>
          <p14:tracePt t="96740" x="1763713" y="3551238"/>
          <p14:tracePt t="96747" x="1747838" y="3551238"/>
          <p14:tracePt t="96763" x="1739900" y="3551238"/>
          <p14:tracePt t="96771" x="1717675" y="3551238"/>
          <p14:tracePt t="96779" x="1709738" y="3551238"/>
          <p14:tracePt t="96787" x="1693863" y="3543300"/>
          <p14:tracePt t="96795" x="1662113" y="3535363"/>
          <p14:tracePt t="96804" x="1638300" y="3527425"/>
          <p14:tracePt t="96811" x="1622425" y="3519488"/>
          <p14:tracePt t="96820" x="1598613" y="3511550"/>
          <p14:tracePt t="96827" x="1574800" y="3495675"/>
          <p14:tracePt t="96837" x="1558925" y="3487738"/>
          <p14:tracePt t="97003" x="1558925" y="3479800"/>
          <p14:tracePt t="97035" x="1550988" y="3495675"/>
          <p14:tracePt t="97043" x="1543050" y="3503613"/>
          <p14:tracePt t="97083" x="1535113" y="3503613"/>
          <p14:tracePt t="97123" x="1535113" y="3519488"/>
          <p14:tracePt t="97148" x="1527175" y="3535363"/>
          <p14:tracePt t="97163" x="1520825" y="3543300"/>
          <p14:tracePt t="97220" x="1512888" y="3559175"/>
          <p14:tracePt t="97267" x="1512888" y="3567113"/>
          <p14:tracePt t="97300" x="1512888" y="3582988"/>
          <p14:tracePt t="97323" x="1520825" y="3598863"/>
          <p14:tracePt t="97468" x="1527175" y="3606800"/>
          <p14:tracePt t="97507" x="1535113" y="3606800"/>
          <p14:tracePt t="97620" x="1550988" y="3614738"/>
          <p14:tracePt t="97660" x="1558925" y="3629025"/>
          <p14:tracePt t="97788" x="1566863" y="3629025"/>
          <p14:tracePt t="97803" x="1574800" y="3629025"/>
          <p14:tracePt t="97915" x="1582738" y="3629025"/>
          <p14:tracePt t="97931" x="1598613" y="3629025"/>
          <p14:tracePt t="97947" x="1606550" y="3629025"/>
          <p14:tracePt t="97963" x="1622425" y="3629025"/>
          <p14:tracePt t="97971" x="1630363" y="3629025"/>
          <p14:tracePt t="97979" x="1638300" y="3629025"/>
          <p14:tracePt t="97987" x="1646238" y="3629025"/>
          <p14:tracePt t="97996" x="1662113" y="3629025"/>
          <p14:tracePt t="98003" x="1677988" y="3629025"/>
          <p14:tracePt t="98012" x="1693863" y="3629025"/>
          <p14:tracePt t="98020" x="1717675" y="3629025"/>
          <p14:tracePt t="98027" x="1739900" y="3629025"/>
          <p14:tracePt t="98035" x="1763713" y="3629025"/>
          <p14:tracePt t="98045" x="1803400" y="3644900"/>
          <p14:tracePt t="98051" x="1819275" y="3652838"/>
          <p14:tracePt t="98068" x="1843088" y="3660775"/>
          <p14:tracePt t="98075" x="1858963" y="3660775"/>
          <p14:tracePt t="98083" x="1866900" y="3660775"/>
          <p14:tracePt t="98091" x="1898650" y="3660775"/>
          <p14:tracePt t="98099" x="1922463" y="3660775"/>
          <p14:tracePt t="98108" x="1952625" y="3660775"/>
          <p14:tracePt t="98116" x="1976438" y="3660775"/>
          <p14:tracePt t="98123" x="2000250" y="3660775"/>
          <p14:tracePt t="98131" x="2024063" y="3660775"/>
          <p14:tracePt t="98140" x="2063750" y="3660775"/>
          <p14:tracePt t="98147" x="2087563" y="3660775"/>
          <p14:tracePt t="98155" x="2133600" y="3644900"/>
          <p14:tracePt t="98163" x="2173288" y="3636963"/>
          <p14:tracePt t="98171" x="2205038" y="3636963"/>
          <p14:tracePt t="98179" x="2252663" y="3629025"/>
          <p14:tracePt t="98187" x="2284413" y="3629025"/>
          <p14:tracePt t="98195" x="2300288" y="3622675"/>
          <p14:tracePt t="98203" x="2324100" y="3622675"/>
          <p14:tracePt t="98211" x="2338388" y="3622675"/>
          <p14:tracePt t="98235" x="2354263" y="3622675"/>
          <p14:tracePt t="98243" x="2362200" y="3622675"/>
          <p14:tracePt t="98259" x="2370138" y="3622675"/>
          <p14:tracePt t="98275" x="2378075" y="3622675"/>
          <p14:tracePt t="98291" x="2393950" y="3622675"/>
          <p14:tracePt t="98300" x="2401888" y="3622675"/>
          <p14:tracePt t="98307" x="2417763" y="3622675"/>
          <p14:tracePt t="98315" x="2425700" y="3622675"/>
          <p14:tracePt t="98339" x="2433638" y="3622675"/>
          <p14:tracePt t="98347" x="2441575" y="3614738"/>
          <p14:tracePt t="98371" x="2457450" y="3614738"/>
          <p14:tracePt t="98395" x="2465388" y="3614738"/>
          <p14:tracePt t="98412" x="2481263" y="3614738"/>
          <p14:tracePt t="98419" x="2489200" y="3614738"/>
          <p14:tracePt t="98451" x="2497138" y="3614738"/>
          <p14:tracePt t="98461" x="2505075" y="3614738"/>
          <p14:tracePt t="98467" x="2520950" y="3614738"/>
          <p14:tracePt t="98483" x="2528888" y="3614738"/>
          <p14:tracePt t="98491" x="2543175" y="3614738"/>
          <p14:tracePt t="98499" x="2551113" y="3614738"/>
          <p14:tracePt t="98507" x="2559050" y="3614738"/>
          <p14:tracePt t="98516" x="2566988" y="3614738"/>
          <p14:tracePt t="98523" x="2590800" y="3614738"/>
          <p14:tracePt t="98531" x="2614613" y="3614738"/>
          <p14:tracePt t="98539" x="2630488" y="3614738"/>
          <p14:tracePt t="98547" x="2638425" y="3614738"/>
          <p14:tracePt t="98556" x="2662238" y="3614738"/>
          <p14:tracePt t="98563" x="2686050" y="3614738"/>
          <p14:tracePt t="98571" x="2701925" y="3614738"/>
          <p14:tracePt t="98579" x="2709863" y="3614738"/>
          <p14:tracePt t="98587" x="2725738" y="3614738"/>
          <p14:tracePt t="98595" x="2733675" y="3614738"/>
          <p14:tracePt t="98603" x="2741613" y="3614738"/>
          <p14:tracePt t="98612" x="2755900" y="3614738"/>
          <p14:tracePt t="98619" x="2787650" y="3614738"/>
          <p14:tracePt t="98628" x="2795588" y="3614738"/>
          <p14:tracePt t="98635" x="2827338" y="3614738"/>
          <p14:tracePt t="98645" x="2851150" y="3614738"/>
          <p14:tracePt t="98651" x="2867025" y="3614738"/>
          <p14:tracePt t="98661" x="2882900" y="3614738"/>
          <p14:tracePt t="98668" x="2898775" y="3614738"/>
          <p14:tracePt t="98676" x="2922588" y="3614738"/>
          <p14:tracePt t="98683" x="2938463" y="3622675"/>
          <p14:tracePt t="98691" x="2960688" y="3629025"/>
          <p14:tracePt t="98700" x="2984500" y="3629025"/>
          <p14:tracePt t="98708" x="3000375" y="3636963"/>
          <p14:tracePt t="98715" x="3040063" y="3644900"/>
          <p14:tracePt t="98723" x="3055938" y="3644900"/>
          <p14:tracePt t="98731" x="3071813" y="3644900"/>
          <p14:tracePt t="98740" x="3095625" y="3644900"/>
          <p14:tracePt t="98747" x="3135313" y="3644900"/>
          <p14:tracePt t="98755" x="3157538" y="3660775"/>
          <p14:tracePt t="98763" x="3173413" y="3660775"/>
          <p14:tracePt t="98771" x="3189288" y="3660775"/>
          <p14:tracePt t="98779" x="3197225" y="3660775"/>
          <p14:tracePt t="98787" x="3205163" y="3660775"/>
          <p14:tracePt t="98796" x="3213100" y="3660775"/>
          <p14:tracePt t="98803" x="3228975" y="3660775"/>
          <p14:tracePt t="98812" x="3236913" y="3660775"/>
          <p14:tracePt t="98819" x="3252788" y="3660775"/>
          <p14:tracePt t="98827" x="3260725" y="3660775"/>
          <p14:tracePt t="98835" x="3284538" y="3660775"/>
          <p14:tracePt t="98851" x="3292475" y="3660775"/>
          <p14:tracePt t="98859" x="3300413" y="3660775"/>
          <p14:tracePt t="98867" x="3316288" y="3652838"/>
          <p14:tracePt t="98875" x="3324225" y="3652838"/>
          <p14:tracePt t="98884" x="3340100" y="3652838"/>
          <p14:tracePt t="98891" x="3348038" y="3652838"/>
          <p14:tracePt t="98899" x="3362325" y="3644900"/>
          <p14:tracePt t="98907" x="3362325" y="3636963"/>
          <p14:tracePt t="98916" x="3370263" y="3629025"/>
          <p14:tracePt t="98923" x="3386138" y="3629025"/>
          <p14:tracePt t="98931" x="3394075" y="3622675"/>
          <p14:tracePt t="98940" x="3409950" y="3614738"/>
          <p14:tracePt t="98947" x="3417888" y="3606800"/>
          <p14:tracePt t="98955" x="3425825" y="3598863"/>
          <p14:tracePt t="98995" x="3441700" y="3598863"/>
          <p14:tracePt t="99003" x="3449638" y="3598863"/>
          <p14:tracePt t="99012" x="3465513" y="3590925"/>
          <p14:tracePt t="99035" x="3473450" y="3590925"/>
          <p14:tracePt t="99059" x="3489325" y="3590925"/>
          <p14:tracePt t="99067" x="3489325" y="3582988"/>
          <p14:tracePt t="99115" x="3497263" y="3575050"/>
          <p14:tracePt t="99220" x="3513138" y="3575050"/>
          <p14:tracePt t="99244" x="3521075" y="3575050"/>
          <p14:tracePt t="99260" x="3536950" y="3575050"/>
          <p14:tracePt t="99371" x="3544888" y="3590925"/>
          <p14:tracePt t="99427" x="3559175" y="3590925"/>
          <p14:tracePt t="100035" x="3575050" y="3590925"/>
          <p14:tracePt t="100043" x="3582988" y="3590925"/>
          <p14:tracePt t="100051" x="3590925" y="3590925"/>
          <p14:tracePt t="100059" x="3598863" y="3590925"/>
          <p14:tracePt t="100067" x="3614738" y="3590925"/>
          <p14:tracePt t="100075" x="3622675" y="3590925"/>
          <p14:tracePt t="100083" x="3638550" y="3590925"/>
          <p14:tracePt t="100091" x="3646488" y="3590925"/>
          <p14:tracePt t="100099" x="3654425" y="3590925"/>
          <p14:tracePt t="100115" x="3662363" y="3590925"/>
          <p14:tracePt t="100131" x="3678238" y="3590925"/>
          <p14:tracePt t="100139" x="3686175" y="3598863"/>
          <p14:tracePt t="100155" x="3702050" y="3598863"/>
          <p14:tracePt t="100163" x="3709988" y="3598863"/>
          <p14:tracePt t="100171" x="3717925" y="3606800"/>
          <p14:tracePt t="100179" x="3725863" y="3614738"/>
          <p14:tracePt t="100187" x="3733800" y="3614738"/>
          <p14:tracePt t="100195" x="3749675" y="3614738"/>
          <p14:tracePt t="100205" x="3757613" y="3629025"/>
          <p14:tracePt t="100211" x="3771900" y="3629025"/>
          <p14:tracePt t="100220" x="3787775" y="3629025"/>
          <p14:tracePt t="100227" x="3795713" y="3629025"/>
          <p14:tracePt t="100235" x="3803650" y="3629025"/>
          <p14:tracePt t="100243" x="3811588" y="3629025"/>
          <p14:tracePt t="100251" x="3843338" y="3629025"/>
          <p14:tracePt t="100259" x="3883025" y="3629025"/>
          <p14:tracePt t="100267" x="3906838" y="3622675"/>
          <p14:tracePt t="100275" x="3922713" y="3614738"/>
          <p14:tracePt t="100283" x="3946525" y="3614738"/>
          <p14:tracePt t="100291" x="3962400" y="3614738"/>
          <p14:tracePt t="100315" x="3976688" y="3614738"/>
          <p14:tracePt t="102148" x="3984625" y="3614738"/>
          <p14:tracePt t="102155" x="4000500" y="3614738"/>
          <p14:tracePt t="102163" x="4008438" y="3614738"/>
          <p14:tracePt t="102171" x="4032250" y="3614738"/>
          <p14:tracePt t="102179" x="4056063" y="3614738"/>
          <p14:tracePt t="102187" x="4087813" y="3614738"/>
          <p14:tracePt t="102195" x="4135438" y="3614738"/>
          <p14:tracePt t="102203" x="4173538" y="3614738"/>
          <p14:tracePt t="102211" x="4221163" y="3614738"/>
          <p14:tracePt t="102219" x="4268788" y="3614738"/>
          <p14:tracePt t="102228" x="4332288" y="3606800"/>
          <p14:tracePt t="102235" x="4386263" y="3598863"/>
          <p14:tracePt t="102244" x="4481513" y="3567113"/>
          <p14:tracePt t="102251" x="4583113" y="3559175"/>
          <p14:tracePt t="102259" x="4678363" y="3535363"/>
          <p14:tracePt t="102267" x="4757738" y="3519488"/>
          <p14:tracePt t="102275" x="4843463" y="3495675"/>
          <p14:tracePt t="102283" x="4922838" y="3487738"/>
          <p14:tracePt t="102291" x="4992688" y="3463925"/>
          <p14:tracePt t="102299" x="5056188" y="3463925"/>
          <p14:tracePt t="102307" x="5135563" y="3463925"/>
          <p14:tracePt t="102315" x="5229225" y="3448050"/>
          <p14:tracePt t="102323" x="5300663" y="3440113"/>
          <p14:tracePt t="102331" x="5348288" y="3440113"/>
          <p14:tracePt t="102339" x="5394325" y="3440113"/>
          <p14:tracePt t="102347" x="5441950" y="3440113"/>
          <p14:tracePt t="102355" x="5505450" y="3440113"/>
          <p14:tracePt t="102363" x="5576888" y="3440113"/>
          <p14:tracePt t="102371" x="5638800" y="3440113"/>
          <p14:tracePt t="102379" x="5686425" y="3440113"/>
          <p14:tracePt t="102387" x="5749925" y="3440113"/>
          <p14:tracePt t="102395" x="5811838" y="3432175"/>
          <p14:tracePt t="102403" x="5891213" y="3432175"/>
          <p14:tracePt t="102411" x="5978525" y="3409950"/>
          <p14:tracePt t="102419" x="6080125" y="3370263"/>
          <p14:tracePt t="102427" x="6175375" y="3330575"/>
          <p14:tracePt t="102435" x="6308725" y="3290888"/>
          <p14:tracePt t="102444" x="6418263" y="3267075"/>
          <p14:tracePt t="102451" x="6529388" y="3228975"/>
          <p14:tracePt t="102459" x="6646863" y="3205163"/>
          <p14:tracePt t="102467" x="6742113" y="3181350"/>
          <p14:tracePt t="102475" x="6859588" y="3157538"/>
          <p14:tracePt t="102483" x="6970713" y="3117850"/>
          <p14:tracePt t="102491" x="7088188" y="3078163"/>
          <p14:tracePt t="102500" x="7183438" y="3054350"/>
          <p14:tracePt t="102507" x="7292975" y="3032125"/>
          <p14:tracePt t="102515" x="7426325" y="2992438"/>
          <p14:tracePt t="102523" x="7521575" y="2952750"/>
          <p14:tracePt t="102531" x="7654925" y="2928938"/>
          <p14:tracePt t="102539" x="7766050" y="2905125"/>
          <p14:tracePt t="102547" x="7891463" y="2881313"/>
          <p14:tracePt t="102555" x="8040688" y="2841625"/>
          <p14:tracePt t="102563" x="8223250" y="2795588"/>
          <p14:tracePt t="102571" x="8412163" y="2755900"/>
          <p14:tracePt t="102580" x="8569325" y="2716213"/>
          <p14:tracePt t="102587" x="8678863" y="2676525"/>
          <p14:tracePt t="102595" x="8805863" y="2660650"/>
          <p14:tracePt t="102603" x="8907463" y="2652713"/>
          <p14:tracePt t="102612" x="9002713" y="2630488"/>
          <p14:tracePt t="102619" x="9080500" y="2614613"/>
          <p14:tracePt t="102628" x="9167813" y="2606675"/>
          <p14:tracePt t="102635" x="9245600" y="2582863"/>
          <p14:tracePt t="102644" x="9332913" y="2543175"/>
          <p14:tracePt t="102651" x="9420225" y="2519363"/>
          <p14:tracePt t="102659" x="9466263" y="2511425"/>
          <p14:tracePt t="102667" x="9521825" y="2487613"/>
          <p14:tracePt t="102675" x="9569450" y="2479675"/>
          <p14:tracePt t="102683" x="9640888" y="2455863"/>
          <p14:tracePt t="102691" x="9663113" y="2455863"/>
          <p14:tracePt t="102700" x="9686925" y="2455863"/>
          <p14:tracePt t="102707" x="9742488" y="2449513"/>
          <p14:tracePt t="102715" x="9774238" y="2433638"/>
          <p14:tracePt t="102723" x="9821863" y="2433638"/>
          <p14:tracePt t="102731" x="9859963" y="2433638"/>
          <p14:tracePt t="102739" x="9907588" y="2433638"/>
          <p14:tracePt t="102747" x="9939338" y="2433638"/>
          <p14:tracePt t="102755" x="10002838" y="2433638"/>
          <p14:tracePt t="102763" x="10050463" y="2433638"/>
          <p14:tracePt t="102771" x="10072688" y="2433638"/>
          <p14:tracePt t="102780" x="10136188" y="2433638"/>
          <p14:tracePt t="102787" x="10215563" y="2433638"/>
          <p14:tracePt t="102795" x="10293350" y="2433638"/>
          <p14:tracePt t="102803" x="10356850" y="2433638"/>
          <p14:tracePt t="102811" x="10436225" y="2433638"/>
          <p14:tracePt t="102819" x="10514013" y="2433638"/>
          <p14:tracePt t="102828" x="10569575" y="2441575"/>
          <p14:tracePt t="102835" x="10601325" y="2441575"/>
          <p14:tracePt t="102844" x="10656888" y="2449513"/>
          <p14:tracePt t="102851" x="10679113" y="2463800"/>
          <p14:tracePt t="102860" x="10702925" y="2471738"/>
          <p14:tracePt t="102867" x="10734675" y="2479675"/>
          <p14:tracePt t="102875" x="10758488" y="2479675"/>
          <p14:tracePt t="102883" x="10774363" y="2479675"/>
          <p14:tracePt t="102891" x="10798175" y="2487613"/>
          <p14:tracePt t="102899" x="10829925" y="2487613"/>
          <p14:tracePt t="102907" x="10869613" y="2487613"/>
          <p14:tracePt t="102915" x="10939463" y="2487613"/>
          <p14:tracePt t="102923" x="10979150" y="2487613"/>
          <p14:tracePt t="102931" x="11026775" y="2487613"/>
          <p14:tracePt t="102939" x="11088688" y="2487613"/>
          <p14:tracePt t="102947" x="11152188" y="2503488"/>
          <p14:tracePt t="102955" x="11207750" y="2511425"/>
          <p14:tracePt t="102963" x="11239500" y="2519363"/>
          <p14:tracePt t="102971" x="11271250" y="2519363"/>
          <p14:tracePt t="102979" x="11301413" y="2519363"/>
          <p14:tracePt t="102987" x="11341100" y="2527300"/>
          <p14:tracePt t="102996" x="11388725" y="2551113"/>
          <p14:tracePt t="103003" x="11420475" y="2551113"/>
          <p14:tracePt t="103012" x="11444288" y="2551113"/>
          <p14:tracePt t="103019" x="11460163" y="2559050"/>
          <p14:tracePt t="103028" x="11476038" y="2566988"/>
          <p14:tracePt t="103267" x="11490325" y="2574925"/>
          <p14:tracePt t="103596" x="11490325" y="2582863"/>
          <p14:tracePt t="103603" x="11490325" y="2598738"/>
          <p14:tracePt t="103611" x="11482388" y="2614613"/>
          <p14:tracePt t="103620" x="11476038" y="2638425"/>
          <p14:tracePt t="103627" x="11476038" y="2676525"/>
          <p14:tracePt t="103635" x="11476038" y="2724150"/>
          <p14:tracePt t="103643" x="11476038" y="2740025"/>
          <p14:tracePt t="103653" x="11476038" y="2763838"/>
          <p14:tracePt t="103660" x="11476038" y="2787650"/>
          <p14:tracePt t="103667" x="11482388" y="2795588"/>
          <p14:tracePt t="103683" x="11490325" y="2803525"/>
          <p14:tracePt t="103699" x="11490325" y="2819400"/>
          <p14:tracePt t="103707" x="11490325" y="2827338"/>
          <p14:tracePt t="103715" x="11498263" y="2835275"/>
          <p14:tracePt t="103723" x="11498263" y="2841625"/>
          <p14:tracePt t="103731" x="11498263" y="2857500"/>
          <p14:tracePt t="103739" x="11506200" y="2873375"/>
          <p14:tracePt t="103747" x="11514138" y="2889250"/>
          <p14:tracePt t="103763" x="11514138" y="2905125"/>
          <p14:tracePt t="103771" x="11522075" y="2913063"/>
          <p14:tracePt t="103779" x="11522075" y="2928938"/>
          <p14:tracePt t="103795" x="11530013" y="2944813"/>
          <p14:tracePt t="103805" x="11537950" y="2960688"/>
          <p14:tracePt t="103811" x="11545888" y="2976563"/>
          <p14:tracePt t="103827" x="11545888" y="2984500"/>
          <p14:tracePt t="103836" x="11553825" y="3008313"/>
          <p14:tracePt t="103843" x="11553825" y="3016250"/>
          <p14:tracePt t="103852" x="11561763" y="3024188"/>
          <p14:tracePt t="103859" x="11569700" y="3032125"/>
          <p14:tracePt t="103868" x="11585575" y="3046413"/>
          <p14:tracePt t="103876" x="11593513" y="3054350"/>
          <p14:tracePt t="103883" x="11601450" y="3070225"/>
          <p14:tracePt t="103902" x="11609388" y="3078163"/>
          <p14:tracePt t="103923" x="11617325" y="3094038"/>
          <p14:tracePt t="123396" x="11609388" y="3101975"/>
          <p14:tracePt t="123403" x="11601450" y="3109913"/>
          <p14:tracePt t="123411" x="11585575" y="3109913"/>
          <p14:tracePt t="123419" x="11569700" y="3109913"/>
          <p14:tracePt t="123428" x="11545888" y="3133725"/>
          <p14:tracePt t="123436" x="11530013" y="3149600"/>
          <p14:tracePt t="123443" x="11506200" y="3165475"/>
          <p14:tracePt t="123451" x="11490325" y="3165475"/>
          <p14:tracePt t="123460" x="11490325" y="3173413"/>
          <p14:tracePt t="123476" x="11490325" y="3189288"/>
          <p14:tracePt t="123492" x="11482388" y="3197225"/>
          <p14:tracePt t="123500" x="11476038" y="3197225"/>
          <p14:tracePt t="123508" x="11468100" y="3205163"/>
          <p14:tracePt t="123523" x="11468100" y="3221038"/>
          <p14:tracePt t="123532" x="11460163" y="3228975"/>
          <p14:tracePt t="123539" x="11452225" y="3243263"/>
          <p14:tracePt t="123547" x="11436350" y="3243263"/>
          <p14:tracePt t="123564" x="11420475" y="3251200"/>
          <p14:tracePt t="123723" x="11412538" y="3259138"/>
          <p14:tracePt t="123740" x="11412538" y="3267075"/>
          <p14:tracePt t="123763" x="11412538" y="3282950"/>
          <p14:tracePt t="123859" x="11412538" y="3290888"/>
          <p14:tracePt t="123867" x="11412538" y="3306763"/>
          <p14:tracePt t="123876" x="11412538" y="3322638"/>
          <p14:tracePt t="123884" x="11412538" y="3346450"/>
          <p14:tracePt t="123891" x="11428413" y="3378200"/>
          <p14:tracePt t="123900" x="11436350" y="3394075"/>
          <p14:tracePt t="123908" x="11452225" y="3402013"/>
          <p14:tracePt t="123916" x="11452225" y="3425825"/>
          <p14:tracePt t="123923" x="11452225" y="3440113"/>
          <p14:tracePt t="123931" x="11460163" y="3463925"/>
          <p14:tracePt t="123948" x="11468100" y="3471863"/>
          <p14:tracePt t="123955" x="11468100" y="3487738"/>
          <p14:tracePt t="123987" x="11468100" y="3503613"/>
          <p14:tracePt t="124147" x="11468100" y="3511550"/>
          <p14:tracePt t="124156" x="11468100" y="3519488"/>
          <p14:tracePt t="124171" x="11468100" y="3527425"/>
          <p14:tracePt t="124187" x="11468100" y="3543300"/>
          <p14:tracePt t="124196" x="11468100" y="3551238"/>
          <p14:tracePt t="124203" x="11468100" y="3567113"/>
          <p14:tracePt t="124220" x="11468100" y="3575050"/>
          <p14:tracePt t="124227" x="11468100" y="3582988"/>
          <p14:tracePt t="124236" x="11468100" y="3590925"/>
          <p14:tracePt t="124243" x="11468100" y="3606800"/>
          <p14:tracePt t="124259" x="11468100" y="3614738"/>
          <p14:tracePt t="124268" x="11468100" y="3629025"/>
          <p14:tracePt t="124275" x="11468100" y="3636963"/>
          <p14:tracePt t="124283" x="11468100" y="3644900"/>
          <p14:tracePt t="124291" x="11468100" y="3652838"/>
          <p14:tracePt t="124300" x="11476038" y="3676650"/>
          <p14:tracePt t="124308" x="11476038" y="3692525"/>
          <p14:tracePt t="124316" x="11482388" y="3708400"/>
          <p14:tracePt t="124323" x="11490325" y="3724275"/>
          <p14:tracePt t="124340" x="11490325" y="3740150"/>
          <p14:tracePt t="124355" x="11490325" y="3748088"/>
          <p14:tracePt t="124371" x="11490325" y="3763963"/>
          <p14:tracePt t="124380" x="11490325" y="3771900"/>
          <p14:tracePt t="124387" x="11490325" y="3779838"/>
          <p14:tracePt t="124396" x="11482388" y="3787775"/>
          <p14:tracePt t="124403" x="11468100" y="3803650"/>
          <p14:tracePt t="124411" x="11468100" y="3819525"/>
          <p14:tracePt t="124419" x="11460163" y="3841750"/>
          <p14:tracePt t="124427" x="11428413" y="3873500"/>
          <p14:tracePt t="124435" x="11404600" y="3889375"/>
          <p14:tracePt t="124443" x="11380788" y="3905250"/>
          <p14:tracePt t="124451" x="11349038" y="3929063"/>
          <p14:tracePt t="124459" x="11309350" y="3952875"/>
          <p14:tracePt t="124468" x="11271250" y="3984625"/>
          <p14:tracePt t="124475" x="11199813" y="4022725"/>
          <p14:tracePt t="124483" x="11120438" y="4054475"/>
          <p14:tracePt t="124491" x="11034713" y="4078288"/>
          <p14:tracePt t="124499" x="10923588" y="4094163"/>
          <p14:tracePt t="124507" x="10766425" y="4133850"/>
          <p14:tracePt t="124515" x="10601325" y="4173538"/>
          <p14:tracePt t="124523" x="10356850" y="4205288"/>
          <p14:tracePt t="124531" x="10026650" y="4243388"/>
          <p14:tracePt t="124539" x="9782175" y="4275138"/>
          <p14:tracePt t="124547" x="9529763" y="4322763"/>
          <p14:tracePt t="124555" x="9261475" y="4354513"/>
          <p14:tracePt t="124563" x="9026525" y="4370388"/>
          <p14:tracePt t="124571" x="8789988" y="4386263"/>
          <p14:tracePt t="124579" x="8577263" y="4416425"/>
          <p14:tracePt t="124587" x="8308975" y="4432300"/>
          <p14:tracePt t="124595" x="8128000" y="4464050"/>
          <p14:tracePt t="124603" x="7947025" y="4487863"/>
          <p14:tracePt t="124611" x="7742238" y="4503738"/>
          <p14:tracePt t="124619" x="7631113" y="4527550"/>
          <p14:tracePt t="124627" x="7505700" y="4527550"/>
          <p14:tracePt t="124637" x="7396163" y="4527550"/>
          <p14:tracePt t="124643" x="7300913" y="4527550"/>
          <p14:tracePt t="124652" x="7207250" y="4527550"/>
          <p14:tracePt t="124659" x="7127875" y="4527550"/>
          <p14:tracePt t="124669" x="7048500" y="4527550"/>
          <p14:tracePt t="124675" x="6970713" y="4527550"/>
          <p14:tracePt t="124683" x="6915150" y="4527550"/>
          <p14:tracePt t="124691" x="6851650" y="4527550"/>
          <p14:tracePt t="124699" x="6789738" y="4519613"/>
          <p14:tracePt t="124707" x="6726238" y="4519613"/>
          <p14:tracePt t="124715" x="6662738" y="4519613"/>
          <p14:tracePt t="124723" x="6577013" y="4519613"/>
          <p14:tracePt t="124731" x="6497638" y="4519613"/>
          <p14:tracePt t="124739" x="6402388" y="4503738"/>
          <p14:tracePt t="124748" x="6332538" y="4479925"/>
          <p14:tracePt t="124755" x="6269038" y="4479925"/>
          <p14:tracePt t="124763" x="6191250" y="4479925"/>
          <p14:tracePt t="124771" x="6111875" y="4479925"/>
          <p14:tracePt t="124779" x="6032500" y="4479925"/>
          <p14:tracePt t="124787" x="5986463" y="4479925"/>
          <p14:tracePt t="124795" x="5922963" y="4479925"/>
          <p14:tracePt t="124803" x="5859463" y="4479925"/>
          <p14:tracePt t="124811" x="5789613" y="4479925"/>
          <p14:tracePt t="124819" x="5726113" y="4479925"/>
          <p14:tracePt t="124827" x="5646738" y="4479925"/>
          <p14:tracePt t="124836" x="5553075" y="4479925"/>
          <p14:tracePt t="124843" x="5426075" y="4479925"/>
          <p14:tracePt t="124851" x="5284788" y="4479925"/>
          <p14:tracePt t="124859" x="5111750" y="4487863"/>
          <p14:tracePt t="124867" x="4922838" y="4487863"/>
          <p14:tracePt t="124875" x="4694238" y="4487863"/>
          <p14:tracePt t="124883" x="4473575" y="4487863"/>
          <p14:tracePt t="124891" x="4244975" y="4487863"/>
          <p14:tracePt t="124899" x="4048125" y="4487863"/>
          <p14:tracePt t="124907" x="3890963" y="4487863"/>
          <p14:tracePt t="124915" x="3749675" y="4479925"/>
          <p14:tracePt t="124923" x="3590925" y="4479925"/>
          <p14:tracePt t="124931" x="3449638" y="4456113"/>
          <p14:tracePt t="124939" x="3324225" y="4416425"/>
          <p14:tracePt t="124947" x="3189288" y="4378325"/>
          <p14:tracePt t="124955" x="3063875" y="4354513"/>
          <p14:tracePt t="124963" x="2938463" y="4314825"/>
          <p14:tracePt t="124971" x="2803525" y="4275138"/>
          <p14:tracePt t="124980" x="2693988" y="4235450"/>
          <p14:tracePt t="124987" x="2559050" y="4197350"/>
          <p14:tracePt t="124995" x="2465388" y="4173538"/>
          <p14:tracePt t="125003" x="2354263" y="4149725"/>
          <p14:tracePt t="125011" x="2252663" y="4133850"/>
          <p14:tracePt t="125019" x="2157413" y="4110038"/>
          <p14:tracePt t="125027" x="2039938" y="4070350"/>
          <p14:tracePt t="125037" x="1944688" y="4046538"/>
          <p14:tracePt t="125043" x="1819275" y="4008438"/>
          <p14:tracePt t="125052" x="1701800" y="3984625"/>
          <p14:tracePt t="125059" x="1574800" y="3960813"/>
          <p14:tracePt t="125069" x="1465263" y="3921125"/>
          <p14:tracePt t="125075" x="1393825" y="3913188"/>
          <p14:tracePt t="125083" x="1316038" y="3889375"/>
          <p14:tracePt t="125091" x="1212850" y="3865563"/>
          <p14:tracePt t="125099" x="1149350" y="3841750"/>
          <p14:tracePt t="125107" x="1095375" y="3825875"/>
          <p14:tracePt t="125116" x="1039813" y="3811588"/>
          <p14:tracePt t="125123" x="1008063" y="3811588"/>
          <p14:tracePt t="125132" x="984250" y="3811588"/>
          <p14:tracePt t="125140" x="960438" y="3803650"/>
          <p14:tracePt t="125179" x="984250" y="3811588"/>
          <p14:tracePt t="125187" x="1023938" y="3833813"/>
          <p14:tracePt t="125196" x="1079500" y="3873500"/>
          <p14:tracePt t="125203" x="1149350" y="3897313"/>
          <p14:tracePt t="125211" x="1212850" y="3905250"/>
          <p14:tracePt t="125219" x="1284288" y="3913188"/>
          <p14:tracePt t="125227" x="1316038" y="3921125"/>
          <p14:tracePt t="125236" x="1346200" y="3944938"/>
          <p14:tracePt t="125243" x="1377950" y="3944938"/>
          <p14:tracePt t="125252" x="1393825" y="3944938"/>
          <p14:tracePt t="125259" x="1417638" y="3944938"/>
          <p14:tracePt t="125268" x="1433513" y="3944938"/>
          <p14:tracePt t="125275" x="1441450" y="3937000"/>
          <p14:tracePt t="125283" x="1457325" y="3937000"/>
          <p14:tracePt t="125292" x="1473200" y="3937000"/>
          <p14:tracePt t="125299" x="1489075" y="3937000"/>
          <p14:tracePt t="125307" x="1504950" y="3937000"/>
          <p14:tracePt t="125315" x="1520825" y="3937000"/>
          <p14:tracePt t="125323" x="1535113" y="3937000"/>
          <p14:tracePt t="125331" x="1550988" y="3937000"/>
          <p14:tracePt t="125347" x="1550988" y="3944938"/>
          <p14:tracePt t="125355" x="1550988" y="3952875"/>
          <p14:tracePt t="125363" x="1550988" y="3960813"/>
          <p14:tracePt t="125371" x="1543050" y="3976688"/>
          <p14:tracePt t="125379" x="1535113" y="3984625"/>
          <p14:tracePt t="125387" x="1520825" y="3992563"/>
          <p14:tracePt t="125395" x="1504950" y="4008438"/>
          <p14:tracePt t="125404" x="1497013" y="4016375"/>
          <p14:tracePt t="125419" x="1497013" y="4030663"/>
          <p14:tracePt t="125436" x="1504950" y="4038600"/>
          <p14:tracePt t="125443" x="1520825" y="4054475"/>
          <p14:tracePt t="125452" x="1543050" y="4054475"/>
          <p14:tracePt t="125459" x="1598613" y="4062413"/>
          <p14:tracePt t="125469" x="1638300" y="4086225"/>
          <p14:tracePt t="125475" x="1670050" y="4086225"/>
          <p14:tracePt t="125485" x="1731963" y="4086225"/>
          <p14:tracePt t="125491" x="1755775" y="4086225"/>
          <p14:tracePt t="125499" x="1771650" y="4086225"/>
          <p14:tracePt t="125516" x="1779588" y="4086225"/>
          <p14:tracePt t="125523" x="1795463" y="4078288"/>
          <p14:tracePt t="125531" x="1795463" y="4070350"/>
          <p14:tracePt t="125539" x="1803400" y="4062413"/>
          <p14:tracePt t="125547" x="1819275" y="4062413"/>
          <p14:tracePt t="125563" x="1827213" y="4054475"/>
          <p14:tracePt t="125619" x="1811338" y="4046538"/>
          <p14:tracePt t="125627" x="1803400" y="4038600"/>
          <p14:tracePt t="125635" x="1787525" y="4038600"/>
          <p14:tracePt t="125643" x="1771650" y="4030663"/>
          <p14:tracePt t="125652" x="1747838" y="4030663"/>
          <p14:tracePt t="125659" x="1731963" y="4030663"/>
          <p14:tracePt t="125707" x="1717675" y="4030663"/>
          <p14:tracePt t="125747" x="1725613" y="4038600"/>
          <p14:tracePt t="125755" x="1731963" y="4046538"/>
          <p14:tracePt t="125763" x="1747838" y="4062413"/>
          <p14:tracePt t="125771" x="1763713" y="4078288"/>
          <p14:tracePt t="125779" x="1787525" y="4086225"/>
          <p14:tracePt t="125787" x="1811338" y="4086225"/>
          <p14:tracePt t="125803" x="1827213" y="4086225"/>
          <p14:tracePt t="125819" x="1843088" y="4086225"/>
          <p14:tracePt t="125979" x="1858963" y="4086225"/>
          <p14:tracePt t="125987" x="1866900" y="4078288"/>
          <p14:tracePt t="128843" x="1882775" y="4078288"/>
          <p14:tracePt t="128852" x="1890713" y="4078288"/>
          <p14:tracePt t="128859" x="1922463" y="4078288"/>
          <p14:tracePt t="128869" x="1944688" y="4094163"/>
          <p14:tracePt t="128875" x="1984375" y="4117975"/>
          <p14:tracePt t="128885" x="2000250" y="4125913"/>
          <p14:tracePt t="128891" x="2016125" y="4141788"/>
          <p14:tracePt t="128899" x="2024063" y="4149725"/>
          <p14:tracePt t="128923" x="2039938" y="4165600"/>
          <p14:tracePt t="128939" x="2055813" y="4173538"/>
          <p14:tracePt t="128947" x="2063750" y="4181475"/>
          <p14:tracePt t="128955" x="2079625" y="4189413"/>
          <p14:tracePt t="128963" x="2111375" y="4189413"/>
          <p14:tracePt t="128971" x="2181225" y="4205288"/>
          <p14:tracePt t="128979" x="2252663" y="4227513"/>
          <p14:tracePt t="128987" x="2354263" y="4251325"/>
          <p14:tracePt t="128996" x="2465388" y="4275138"/>
          <p14:tracePt t="129003" x="2543175" y="4298950"/>
          <p14:tracePt t="129012" x="2614613" y="4322763"/>
          <p14:tracePt t="129020" x="2670175" y="4338638"/>
          <p14:tracePt t="129028" x="2701925" y="4346575"/>
          <p14:tracePt t="129036" x="2717800" y="4346575"/>
          <p14:tracePt t="129060" x="2733675" y="4354513"/>
          <p14:tracePt t="129076" x="2741613" y="4354513"/>
          <p14:tracePt t="129083" x="2755900" y="4354513"/>
          <p14:tracePt t="129091" x="2763838" y="4354513"/>
          <p14:tracePt t="129100" x="2795588" y="4362450"/>
          <p14:tracePt t="129107" x="2811463" y="4370388"/>
          <p14:tracePt t="129115" x="2819400" y="4378325"/>
          <p14:tracePt t="129123" x="2827338" y="4378325"/>
          <p14:tracePt t="129131" x="2851150" y="4386263"/>
          <p14:tracePt t="129139" x="2867025" y="4394200"/>
          <p14:tracePt t="129147" x="2874963" y="4394200"/>
          <p14:tracePt t="129155" x="2890838" y="4394200"/>
          <p14:tracePt t="129171" x="2898775" y="4394200"/>
          <p14:tracePt t="129179" x="2914650" y="4394200"/>
          <p14:tracePt t="129187" x="2922588" y="4402138"/>
          <p14:tracePt t="129204" x="2938463" y="4402138"/>
          <p14:tracePt t="129211" x="2946400" y="4402138"/>
          <p14:tracePt t="129219" x="2946400" y="4416425"/>
          <p14:tracePt t="129227" x="2946400" y="4424363"/>
          <p14:tracePt t="129237" x="2960688" y="4432300"/>
          <p14:tracePt t="129252" x="2976563" y="4440238"/>
          <p14:tracePt t="129339" x="2984500" y="4440238"/>
          <p14:tracePt t="129347" x="3000375" y="4448175"/>
          <p14:tracePt t="129355" x="3016250" y="4456113"/>
          <p14:tracePt t="129363" x="3055938" y="4464050"/>
          <p14:tracePt t="129373" x="3079750" y="4471988"/>
          <p14:tracePt t="129379" x="3119438" y="4495800"/>
          <p14:tracePt t="129387" x="3165475" y="4495800"/>
          <p14:tracePt t="129395" x="3205163" y="4503738"/>
          <p14:tracePt t="129403" x="3244850" y="4519613"/>
          <p14:tracePt t="129411" x="3276600" y="4519613"/>
          <p14:tracePt t="129419" x="3292475" y="4527550"/>
          <p14:tracePt t="129427" x="3316288" y="4535488"/>
          <p14:tracePt t="129436" x="3348038" y="4551363"/>
          <p14:tracePt t="129443" x="3370263" y="4551363"/>
          <p14:tracePt t="129452" x="3386138" y="4551363"/>
          <p14:tracePt t="129459" x="3402013" y="4551363"/>
          <p14:tracePt t="129469" x="3409950" y="4551363"/>
          <p14:tracePt t="129475" x="3433763" y="4551363"/>
          <p14:tracePt t="129484" x="3465513" y="4551363"/>
          <p14:tracePt t="129491" x="3489325" y="4543425"/>
          <p14:tracePt t="129500" x="3529013" y="4543425"/>
          <p14:tracePt t="129508" x="3552825" y="4543425"/>
          <p14:tracePt t="129515" x="3575050" y="4543425"/>
          <p14:tracePt t="129523" x="3598863" y="4543425"/>
          <p14:tracePt t="129531" x="3630613" y="4543425"/>
          <p14:tracePt t="129539" x="3654425" y="4543425"/>
          <p14:tracePt t="129548" x="3678238" y="4543425"/>
          <p14:tracePt t="129556" x="3702050" y="4543425"/>
          <p14:tracePt t="129563" x="3717925" y="4535488"/>
          <p14:tracePt t="129571" x="3741738" y="4535488"/>
          <p14:tracePt t="129579" x="3757613" y="4527550"/>
          <p14:tracePt t="129587" x="3779838" y="4519613"/>
          <p14:tracePt t="129595" x="3803650" y="4511675"/>
          <p14:tracePt t="129603" x="3827463" y="4511675"/>
          <p14:tracePt t="129611" x="3851275" y="4503738"/>
          <p14:tracePt t="129619" x="3890963" y="4487863"/>
          <p14:tracePt t="129627" x="3930650" y="4479925"/>
          <p14:tracePt t="129636" x="3954463" y="4456113"/>
          <p14:tracePt t="129643" x="3968750" y="4440238"/>
          <p14:tracePt t="129653" x="3984625" y="4424363"/>
          <p14:tracePt t="129659" x="4016375" y="4408488"/>
          <p14:tracePt t="129669" x="4032250" y="4408488"/>
          <p14:tracePt t="129675" x="4048125" y="4394200"/>
          <p14:tracePt t="129683" x="4064000" y="4386263"/>
          <p14:tracePt t="129691" x="4087813" y="4362450"/>
          <p14:tracePt t="129699" x="4127500" y="4354513"/>
          <p14:tracePt t="129707" x="4159250" y="4346575"/>
          <p14:tracePt t="129715" x="4213225" y="4322763"/>
          <p14:tracePt t="129723" x="4260850" y="4322763"/>
          <p14:tracePt t="129731" x="4300538" y="4306888"/>
          <p14:tracePt t="129739" x="4356100" y="4298950"/>
          <p14:tracePt t="129747" x="4394200" y="4291013"/>
          <p14:tracePt t="129755" x="4441825" y="4267200"/>
          <p14:tracePt t="129763" x="4481513" y="4259263"/>
          <p14:tracePt t="129771" x="4521200" y="4235450"/>
          <p14:tracePt t="129780" x="4545013" y="4227513"/>
          <p14:tracePt t="129787" x="4575175" y="4213225"/>
          <p14:tracePt t="129795" x="4598988" y="4213225"/>
          <p14:tracePt t="129803" x="4622800" y="4205288"/>
          <p14:tracePt t="129811" x="4638675" y="4197350"/>
          <p14:tracePt t="129819" x="4646613" y="4189413"/>
          <p14:tracePt t="129836" x="4662488" y="4189413"/>
          <p14:tracePt t="129884" x="4662488" y="4173538"/>
          <p14:tracePt t="129900" x="4662488" y="4165600"/>
          <p14:tracePt t="129915" x="4654550" y="4165600"/>
          <p14:tracePt t="129923" x="4630738" y="4165600"/>
          <p14:tracePt t="129931" x="4598988" y="4157663"/>
          <p14:tracePt t="129939" x="4568825" y="4149725"/>
          <p14:tracePt t="129947" x="4545013" y="4141788"/>
          <p14:tracePt t="129955" x="4513263" y="4141788"/>
          <p14:tracePt t="129963" x="4473575" y="4141788"/>
          <p14:tracePt t="129971" x="4433888" y="4133850"/>
          <p14:tracePt t="129980" x="4418013" y="4110038"/>
          <p14:tracePt t="130036" x="4425950" y="4110038"/>
          <p14:tracePt t="130043" x="4449763" y="4110038"/>
          <p14:tracePt t="130051" x="4481513" y="4110038"/>
          <p14:tracePt t="130060" x="4521200" y="4110038"/>
          <p14:tracePt t="130068" x="4568825" y="4110038"/>
          <p14:tracePt t="130075" x="4598988" y="4110038"/>
          <p14:tracePt t="130084" x="4638675" y="4110038"/>
          <p14:tracePt t="130091" x="4654550" y="4110038"/>
          <p14:tracePt t="130099" x="4678363" y="4102100"/>
          <p14:tracePt t="130116" x="4694238" y="4094163"/>
          <p14:tracePt t="130131" x="4702175" y="4086225"/>
          <p14:tracePt t="130163" x="4702175" y="4078288"/>
          <p14:tracePt t="130171" x="4694238" y="4070350"/>
          <p14:tracePt t="130179" x="4678363" y="4070350"/>
          <p14:tracePt t="130187" x="4670425" y="4062413"/>
          <p14:tracePt t="130195" x="4662488" y="4054475"/>
          <p14:tracePt t="130235" x="4670425" y="4046538"/>
          <p14:tracePt t="130243" x="4686300" y="4046538"/>
          <p14:tracePt t="130259" x="4710113" y="4046538"/>
          <p14:tracePt t="130268" x="4733925" y="4046538"/>
          <p14:tracePt t="130275" x="4773613" y="4046538"/>
          <p14:tracePt t="130284" x="4787900" y="4046538"/>
          <p14:tracePt t="130291" x="4803775" y="4046538"/>
          <p14:tracePt t="130299" x="4811713" y="4046538"/>
          <p14:tracePt t="130307" x="4819650" y="4046538"/>
          <p14:tracePt t="130315" x="4827588" y="4038600"/>
          <p14:tracePt t="130979" x="4827588" y="4030663"/>
          <p14:tracePt t="131380" x="4819650" y="4046538"/>
          <p14:tracePt t="131420" x="4803775" y="4046538"/>
          <p14:tracePt t="131443" x="4795838" y="4054475"/>
          <p14:tracePt t="160004" x="4787900" y="4054475"/>
          <p14:tracePt t="160011" x="4779963" y="4054475"/>
          <p14:tracePt t="160019" x="4757738" y="4086225"/>
          <p14:tracePt t="160027" x="4694238" y="4173538"/>
          <p14:tracePt t="160044" x="4591050" y="4291013"/>
          <p14:tracePt t="160051" x="4545013" y="4378325"/>
          <p14:tracePt t="160060" x="4513263" y="4432300"/>
          <p14:tracePt t="160068" x="4489450" y="4479925"/>
          <p14:tracePt t="160075" x="4457700" y="4527550"/>
          <p14:tracePt t="160083" x="4449763" y="4591050"/>
          <p14:tracePt t="160091" x="4433888" y="4629150"/>
          <p14:tracePt t="160100" x="4425950" y="4652963"/>
          <p14:tracePt t="160108" x="4425950" y="4668838"/>
          <p14:tracePt t="160147" x="4418013" y="4668838"/>
          <p14:tracePt t="160156" x="4418013" y="4660900"/>
          <p14:tracePt t="160163" x="4418013" y="4645025"/>
          <p14:tracePt t="160172" x="4410075" y="4637088"/>
          <p14:tracePt t="160179" x="4402138" y="4629150"/>
          <p14:tracePt t="160187" x="4394200" y="4621213"/>
          <p14:tracePt t="160196" x="4386263" y="4613275"/>
          <p14:tracePt t="160203" x="4378325" y="4605338"/>
          <p14:tracePt t="160212" x="4370388" y="4598988"/>
          <p14:tracePt t="160219" x="4356100" y="4591050"/>
          <p14:tracePt t="160227" x="4348163" y="4575175"/>
          <p14:tracePt t="160236" x="4316413" y="4567238"/>
          <p14:tracePt t="160243" x="4284663" y="4543425"/>
          <p14:tracePt t="160251" x="4244975" y="4519613"/>
          <p14:tracePt t="160260" x="4197350" y="4495800"/>
          <p14:tracePt t="160267" x="4165600" y="4479925"/>
          <p14:tracePt t="160275" x="4127500" y="4464050"/>
          <p14:tracePt t="160283" x="4103688" y="4464050"/>
          <p14:tracePt t="160292" x="4087813" y="4464050"/>
          <p14:tracePt t="160300" x="4064000" y="4464050"/>
          <p14:tracePt t="160308" x="4040188" y="4464050"/>
          <p14:tracePt t="160315" x="3992563" y="4464050"/>
          <p14:tracePt t="160323" x="3954463" y="4464050"/>
          <p14:tracePt t="160331" x="3906838" y="4464050"/>
          <p14:tracePt t="160339" x="3859213" y="4464050"/>
          <p14:tracePt t="160347" x="3795713" y="4464050"/>
          <p14:tracePt t="160355" x="3717925" y="4464050"/>
          <p14:tracePt t="160363" x="3630613" y="4456113"/>
          <p14:tracePt t="160371" x="3505200" y="4456113"/>
          <p14:tracePt t="160379" x="3394075" y="4456113"/>
          <p14:tracePt t="160387" x="3276600" y="4456113"/>
          <p14:tracePt t="160396" x="3135313" y="4456113"/>
          <p14:tracePt t="160403" x="3024188" y="4456113"/>
          <p14:tracePt t="160411" x="2898775" y="4448175"/>
          <p14:tracePt t="160419" x="2779713" y="4432300"/>
          <p14:tracePt t="160427" x="2717800" y="4432300"/>
          <p14:tracePt t="160435" x="2638425" y="4424363"/>
          <p14:tracePt t="160444" x="2559050" y="4408488"/>
          <p14:tracePt t="160451" x="2505075" y="4394200"/>
          <p14:tracePt t="160459" x="2465388" y="4378325"/>
          <p14:tracePt t="160468" x="2401888" y="4362450"/>
          <p14:tracePt t="160476" x="2362200" y="4362450"/>
          <p14:tracePt t="160483" x="2332038" y="4362450"/>
          <p14:tracePt t="160491" x="2316163" y="4362450"/>
          <p14:tracePt t="160499" x="2300288" y="4362450"/>
          <p14:tracePt t="160667" x="2300288" y="4338638"/>
          <p14:tracePt t="160699" x="2300288" y="4322763"/>
          <p14:tracePt t="160708" x="2308225" y="4314825"/>
          <p14:tracePt t="160843" x="2316163" y="4298950"/>
          <p14:tracePt t="160891" x="2324100" y="4298950"/>
          <p14:tracePt t="161003" x="2338388" y="4298950"/>
          <p14:tracePt t="161028" x="2346325" y="4291013"/>
          <p14:tracePt t="164683" x="2346325" y="4298950"/>
          <p14:tracePt t="164747" x="2338388" y="4314825"/>
          <p14:tracePt t="164795" x="2332038" y="4314825"/>
          <p14:tracePt t="164811" x="2324100" y="4322763"/>
          <p14:tracePt t="164843" x="2308225" y="4330700"/>
          <p14:tracePt t="164867" x="2308225" y="4346575"/>
          <p14:tracePt t="164883" x="2308225" y="4354513"/>
          <p14:tracePt t="164900" x="2308225" y="4362450"/>
          <p14:tracePt t="164907" x="2308225" y="4386263"/>
          <p14:tracePt t="164915" x="2316163" y="4394200"/>
          <p14:tracePt t="164923" x="2332038" y="4408488"/>
          <p14:tracePt t="164931" x="2338388" y="4432300"/>
          <p14:tracePt t="164939" x="2338388" y="4440238"/>
          <p14:tracePt t="164947" x="2346325" y="4448175"/>
          <p14:tracePt t="164963" x="2346325" y="4456113"/>
          <p14:tracePt t="164971" x="2354263" y="4471988"/>
          <p14:tracePt t="164979" x="2362200" y="4479925"/>
          <p14:tracePt t="164987" x="2370138" y="4487863"/>
          <p14:tracePt t="165003" x="2378075" y="4495800"/>
          <p14:tracePt t="165011" x="2386013" y="4503738"/>
          <p14:tracePt t="165019" x="2386013" y="4519613"/>
          <p14:tracePt t="165035" x="2393950" y="4527550"/>
          <p14:tracePt t="165044" x="2393950" y="4535488"/>
          <p14:tracePt t="165051" x="2409825" y="4535488"/>
          <p14:tracePt t="165115" x="2425700" y="4535488"/>
          <p14:tracePt t="165228" x="2433638" y="4543425"/>
          <p14:tracePt t="165291" x="2433638" y="4551363"/>
          <p14:tracePt t="165443" x="2449513" y="4551363"/>
          <p14:tracePt t="165451" x="2457450" y="4551363"/>
          <p14:tracePt t="165459" x="2465388" y="4551363"/>
          <p14:tracePt t="165468" x="2481263" y="4551363"/>
          <p14:tracePt t="165475" x="2497138" y="4551363"/>
          <p14:tracePt t="165483" x="2513013" y="4551363"/>
          <p14:tracePt t="165492" x="2528888" y="4551363"/>
          <p14:tracePt t="165500" x="2543175" y="4551363"/>
          <p14:tracePt t="165531" x="2566988" y="4551363"/>
          <p14:tracePt t="165755" x="2574925" y="4543425"/>
          <p14:tracePt t="165763" x="2590800" y="4543425"/>
          <p14:tracePt t="165771" x="2606675" y="4535488"/>
          <p14:tracePt t="165779" x="2646363" y="4519613"/>
          <p14:tracePt t="165787" x="2678113" y="4511675"/>
          <p14:tracePt t="165796" x="2709863" y="4503738"/>
          <p14:tracePt t="165803" x="2725738" y="4503738"/>
          <p14:tracePt t="165811" x="2725738" y="4495800"/>
          <p14:tracePt t="165819" x="2741613" y="4487863"/>
          <p14:tracePt t="165827" x="2771775" y="4487863"/>
          <p14:tracePt t="165835" x="2803525" y="4487863"/>
          <p14:tracePt t="165843" x="2867025" y="4487863"/>
          <p14:tracePt t="165851" x="2946400" y="4487863"/>
          <p14:tracePt t="165859" x="3024188" y="4495800"/>
          <p14:tracePt t="165867" x="3103563" y="4495800"/>
          <p14:tracePt t="165875" x="3165475" y="4495800"/>
          <p14:tracePt t="165883" x="3205163" y="4495800"/>
          <p14:tracePt t="165891" x="3221038" y="4495800"/>
          <p14:tracePt t="165899" x="3236913" y="4495800"/>
          <p14:tracePt t="165915" x="3244850" y="4495800"/>
          <p14:tracePt t="165923" x="3260725" y="4495800"/>
          <p14:tracePt t="165931" x="3324225" y="4495800"/>
          <p14:tracePt t="165939" x="3417888" y="4495800"/>
          <p14:tracePt t="165947" x="3544888" y="4495800"/>
          <p14:tracePt t="165955" x="3686175" y="4495800"/>
          <p14:tracePt t="165963" x="3827463" y="4495800"/>
          <p14:tracePt t="165971" x="4000500" y="4495800"/>
          <p14:tracePt t="165979" x="4213225" y="4511675"/>
          <p14:tracePt t="165987" x="4449763" y="4527550"/>
          <p14:tracePt t="165995" x="4686300" y="4543425"/>
          <p14:tracePt t="166003" x="4867275" y="4567238"/>
          <p14:tracePt t="166011" x="5072063" y="4583113"/>
          <p14:tracePt t="166019" x="5284788" y="4613275"/>
          <p14:tracePt t="166041" x="5599113" y="4652963"/>
          <p14:tracePt t="166043" x="5773738" y="4668838"/>
          <p14:tracePt t="166051" x="6008688" y="4668838"/>
          <p14:tracePt t="166059" x="6205538" y="4668838"/>
          <p14:tracePt t="166067" x="6372225" y="4668838"/>
          <p14:tracePt t="166075" x="6529388" y="4668838"/>
          <p14:tracePt t="166083" x="6654800" y="4668838"/>
          <p14:tracePt t="166092" x="6765925" y="4668838"/>
          <p14:tracePt t="166099" x="6875463" y="4668838"/>
          <p14:tracePt t="166108" x="6962775" y="4676775"/>
          <p14:tracePt t="166115" x="7040563" y="4684713"/>
          <p14:tracePt t="166123" x="7088188" y="4684713"/>
          <p14:tracePt t="166131" x="7135813" y="4684713"/>
          <p14:tracePt t="166139" x="7167563" y="4700588"/>
          <p14:tracePt t="166147" x="7191375" y="4700588"/>
          <p14:tracePt t="166155" x="7207250" y="4708525"/>
          <p14:tracePt t="166163" x="7221538" y="4716463"/>
          <p14:tracePt t="166179" x="7237413" y="4716463"/>
          <p14:tracePt t="166195" x="7245350" y="4716463"/>
          <p14:tracePt t="166203" x="7253288" y="4716463"/>
          <p14:tracePt t="166244" x="7237413" y="4708525"/>
          <p14:tracePt t="166251" x="7207250" y="4684713"/>
          <p14:tracePt t="166259" x="7151688" y="4676775"/>
          <p14:tracePt t="166267" x="7080250" y="4668838"/>
          <p14:tracePt t="166275" x="7016750" y="4668838"/>
          <p14:tracePt t="166283" x="6970713" y="4668838"/>
          <p14:tracePt t="166291" x="6931025" y="4668838"/>
          <p14:tracePt t="166299" x="6899275" y="4668838"/>
          <p14:tracePt t="166307" x="6883400" y="4668838"/>
          <p14:tracePt t="166363" x="6891338" y="4668838"/>
          <p14:tracePt t="166371" x="6923088" y="4668838"/>
          <p14:tracePt t="166379" x="6946900" y="4668838"/>
          <p14:tracePt t="166387" x="6994525" y="4668838"/>
          <p14:tracePt t="166395" x="7056438" y="4676775"/>
          <p14:tracePt t="166403" x="7096125" y="4692650"/>
          <p14:tracePt t="166411" x="7112000" y="4692650"/>
          <p14:tracePt t="166451" x="7088188" y="4692650"/>
          <p14:tracePt t="166459" x="7056438" y="4684713"/>
          <p14:tracePt t="166467" x="6970713" y="4676775"/>
          <p14:tracePt t="166475" x="6891338" y="4652963"/>
          <p14:tracePt t="166483" x="6805613" y="4637088"/>
          <p14:tracePt t="166491" x="6757988" y="4621213"/>
          <p14:tracePt t="166499" x="6742113" y="4621213"/>
          <p14:tracePt t="166531" x="6734175" y="4613275"/>
          <p14:tracePt t="166547" x="6734175" y="4598988"/>
          <p14:tracePt t="166555" x="6734175" y="4583113"/>
          <p14:tracePt t="166723" x="6750050" y="4575175"/>
          <p14:tracePt t="166771" x="6757988" y="4567238"/>
          <p14:tracePt t="166779" x="6765925" y="4559300"/>
          <p14:tracePt t="166787" x="6773863" y="4559300"/>
          <p14:tracePt t="166812" x="6797675" y="4551363"/>
          <p14:tracePt t="166835" x="6811963" y="4551363"/>
          <p14:tracePt t="166867" x="6819900" y="4551363"/>
          <p14:tracePt t="166883" x="6835775" y="4543425"/>
          <p14:tracePt t="166891" x="6843713" y="4535488"/>
          <p14:tracePt t="166907" x="6859588" y="4535488"/>
          <p14:tracePt t="166995" x="6875463" y="4535488"/>
          <p14:tracePt t="167043" x="6883400" y="4535488"/>
          <p14:tracePt t="167099" x="6899275" y="4535488"/>
          <p14:tracePt t="167291" x="6891338" y="4535488"/>
          <p14:tracePt t="167531" x="6883400" y="4543425"/>
          <p14:tracePt t="167539" x="6875463" y="4551363"/>
          <p14:tracePt t="189931" x="6899275" y="4567238"/>
          <p14:tracePt t="189940" x="6978650" y="4613275"/>
          <p14:tracePt t="189947" x="7064375" y="4660900"/>
          <p14:tracePt t="189956" x="7135813" y="4716463"/>
          <p14:tracePt t="189964" x="7191375" y="4756150"/>
          <p14:tracePt t="189971" x="7207250" y="4772025"/>
          <p14:tracePt t="190011" x="7207250" y="4779963"/>
          <p14:tracePt t="190027" x="7191375" y="4779963"/>
          <p14:tracePt t="190035" x="7183438" y="4772025"/>
          <p14:tracePt t="190043" x="7183438" y="4764088"/>
          <p14:tracePt t="190051" x="7167563" y="4764088"/>
          <p14:tracePt t="190059" x="7159625" y="4756150"/>
          <p14:tracePt t="190076" x="7151688" y="4748213"/>
          <p14:tracePt t="190083" x="7135813" y="4740275"/>
          <p14:tracePt t="190093" x="7119938" y="4732338"/>
          <p14:tracePt t="190099" x="7104063" y="4732338"/>
          <p14:tracePt t="190108" x="7080250" y="4732338"/>
          <p14:tracePt t="190115" x="7064375" y="4732338"/>
          <p14:tracePt t="190124" x="7040563" y="4724400"/>
          <p14:tracePt t="190131" x="7024688" y="4716463"/>
          <p14:tracePt t="190140" x="7010400" y="4716463"/>
          <p14:tracePt t="190147" x="7002463" y="4716463"/>
          <p14:tracePt t="190156" x="6978650" y="4716463"/>
          <p14:tracePt t="190163" x="6954838" y="4716463"/>
          <p14:tracePt t="190171" x="6891338" y="4724400"/>
          <p14:tracePt t="190179" x="6843713" y="4732338"/>
          <p14:tracePt t="190187" x="6773863" y="4756150"/>
          <p14:tracePt t="190195" x="6678613" y="4764088"/>
          <p14:tracePt t="190203" x="6607175" y="4787900"/>
          <p14:tracePt t="190211" x="6529388" y="4787900"/>
          <p14:tracePt t="190219" x="6434138" y="4802188"/>
          <p14:tracePt t="190227" x="6340475" y="4810125"/>
          <p14:tracePt t="190235" x="6253163" y="4826000"/>
          <p14:tracePt t="190243" x="6175375" y="4826000"/>
          <p14:tracePt t="190251" x="6080125" y="4833938"/>
          <p14:tracePt t="190259" x="5978525" y="4857750"/>
          <p14:tracePt t="190267" x="5883275" y="4873625"/>
          <p14:tracePt t="190275" x="5803900" y="4897438"/>
          <p14:tracePt t="190283" x="5718175" y="4921250"/>
          <p14:tracePt t="190291" x="5622925" y="4929188"/>
          <p14:tracePt t="190299" x="5497513" y="4960938"/>
          <p14:tracePt t="190308" x="5364163" y="4984750"/>
          <p14:tracePt t="190315" x="5253038" y="5006975"/>
          <p14:tracePt t="190324" x="5159375" y="5030788"/>
          <p14:tracePt t="190331" x="5072063" y="5054600"/>
          <p14:tracePt t="190340" x="4984750" y="5078413"/>
          <p14:tracePt t="190347" x="4891088" y="5102225"/>
          <p14:tracePt t="190356" x="4795838" y="5126038"/>
          <p14:tracePt t="190363" x="4662488" y="5165725"/>
          <p14:tracePt t="190371" x="4552950" y="5195888"/>
          <p14:tracePt t="190379" x="4418013" y="5227638"/>
          <p14:tracePt t="190387" x="4324350" y="5267325"/>
          <p14:tracePt t="190395" x="4213225" y="5283200"/>
          <p14:tracePt t="190403" x="4127500" y="5307013"/>
          <p14:tracePt t="190411" x="4064000" y="5314950"/>
          <p14:tracePt t="190419" x="4008438" y="5338763"/>
          <p14:tracePt t="190427" x="3954463" y="5346700"/>
          <p14:tracePt t="190435" x="3922713" y="5370513"/>
          <p14:tracePt t="190443" x="3867150" y="5378450"/>
          <p14:tracePt t="190451" x="3811588" y="5400675"/>
          <p14:tracePt t="190459" x="3763963" y="5400675"/>
          <p14:tracePt t="190467" x="3733800" y="5400675"/>
          <p14:tracePt t="190475" x="3678238" y="5408613"/>
          <p14:tracePt t="190483" x="3646488" y="5416550"/>
          <p14:tracePt t="190492" x="3606800" y="5424488"/>
          <p14:tracePt t="190499" x="3559175" y="5424488"/>
          <p14:tracePt t="190509" x="3513138" y="5424488"/>
          <p14:tracePt t="190515" x="3473450" y="5424488"/>
          <p14:tracePt t="190524" x="3409950" y="5424488"/>
          <p14:tracePt t="190531" x="3362325" y="5416550"/>
          <p14:tracePt t="190540" x="3324225" y="5400675"/>
          <p14:tracePt t="190547" x="3276600" y="5386388"/>
          <p14:tracePt t="190555" x="3236913" y="5378450"/>
          <p14:tracePt t="190563" x="3165475" y="5354638"/>
          <p14:tracePt t="190571" x="3135313" y="5354638"/>
          <p14:tracePt t="190580" x="3111500" y="5346700"/>
          <p14:tracePt t="190587" x="3079750" y="5338763"/>
          <p14:tracePt t="190595" x="3055938" y="5322888"/>
          <p14:tracePt t="190603" x="3016250" y="5314950"/>
          <p14:tracePt t="190611" x="2976563" y="5299075"/>
          <p14:tracePt t="190619" x="2952750" y="5299075"/>
          <p14:tracePt t="190627" x="2938463" y="5299075"/>
          <p14:tracePt t="190635" x="2922588" y="5291138"/>
          <p14:tracePt t="190643" x="2906713" y="5283200"/>
          <p14:tracePt t="190651" x="2898775" y="5275263"/>
          <p14:tracePt t="190659" x="2874963" y="5267325"/>
          <p14:tracePt t="190667" x="2851150" y="5259388"/>
          <p14:tracePt t="190675" x="2827338" y="5251450"/>
          <p14:tracePt t="190683" x="2787650" y="5243513"/>
          <p14:tracePt t="190693" x="2763838" y="5227638"/>
          <p14:tracePt t="190699" x="2741613" y="5219700"/>
          <p14:tracePt t="190707" x="2701925" y="5219700"/>
          <p14:tracePt t="190715" x="2678113" y="5211763"/>
          <p14:tracePt t="190723" x="2670175" y="5203825"/>
          <p14:tracePt t="190731" x="2654300" y="5203825"/>
          <p14:tracePt t="190740" x="2638425" y="5195888"/>
          <p14:tracePt t="190755" x="2630488" y="5195888"/>
          <p14:tracePt t="190763" x="2614613" y="5195888"/>
          <p14:tracePt t="190779" x="2590800" y="5189538"/>
          <p14:tracePt t="190787" x="2574925" y="5181600"/>
          <p14:tracePt t="190795" x="2543175" y="5173663"/>
          <p14:tracePt t="190803" x="2513013" y="5173663"/>
          <p14:tracePt t="190811" x="2473325" y="5165725"/>
          <p14:tracePt t="190819" x="2433638" y="5149850"/>
          <p14:tracePt t="190827" x="2386013" y="5133975"/>
          <p14:tracePt t="190835" x="2332038" y="5118100"/>
          <p14:tracePt t="190843" x="2276475" y="5102225"/>
          <p14:tracePt t="190851" x="2244725" y="5086350"/>
          <p14:tracePt t="190859" x="2205038" y="5078413"/>
          <p14:tracePt t="190867" x="2181225" y="5070475"/>
          <p14:tracePt t="190875" x="2149475" y="5062538"/>
          <p14:tracePt t="190883" x="2133600" y="5062538"/>
          <p14:tracePt t="190899" x="2119313" y="5062538"/>
          <p14:tracePt t="190915" x="2095500" y="5054600"/>
          <p14:tracePt t="190926" x="2079625" y="5046663"/>
          <p14:tracePt t="190931" x="2039938" y="5046663"/>
          <p14:tracePt t="190940" x="1992313" y="5046663"/>
          <p14:tracePt t="190947" x="1944688" y="5046663"/>
          <p14:tracePt t="190956" x="1882775" y="5046663"/>
          <p14:tracePt t="190963" x="1835150" y="5046663"/>
          <p14:tracePt t="190971" x="1795463" y="5046663"/>
          <p14:tracePt t="190980" x="1771650" y="5046663"/>
          <p14:tracePt t="190987" x="1747838" y="5046663"/>
          <p14:tracePt t="190995" x="1731963" y="5046663"/>
          <p14:tracePt t="191003" x="1717675" y="5046663"/>
          <p14:tracePt t="191011" x="1709738" y="5046663"/>
          <p14:tracePt t="191019" x="1693863" y="5046663"/>
          <p14:tracePt t="191043" x="1685925" y="5046663"/>
          <p14:tracePt t="191123" x="1677988" y="5046663"/>
          <p14:tracePt t="191131" x="1670050" y="5046663"/>
          <p14:tracePt t="191147" x="1654175" y="5046663"/>
          <p14:tracePt t="191179" x="1646238" y="5046663"/>
          <p14:tracePt t="191203" x="1630363" y="5046663"/>
          <p14:tracePt t="191260" x="1622425" y="5046663"/>
          <p14:tracePt t="191515" x="1630363" y="5046663"/>
          <p14:tracePt t="191539" x="1638300" y="5038725"/>
          <p14:tracePt t="191548" x="1646238" y="5030788"/>
          <p14:tracePt t="191555" x="1654175" y="5022850"/>
          <p14:tracePt t="191923" x="1662113" y="5030788"/>
          <p14:tracePt t="191931" x="1670050" y="5046663"/>
          <p14:tracePt t="191955" x="1677988" y="5054600"/>
          <p14:tracePt t="191963" x="1677988" y="5062538"/>
          <p14:tracePt t="192219" x="1693863" y="5062538"/>
          <p14:tracePt t="192243" x="1709738" y="5062538"/>
          <p14:tracePt t="192251" x="1717675" y="5062538"/>
          <p14:tracePt t="192260" x="1731963" y="5062538"/>
          <p14:tracePt t="192267" x="1739900" y="5062538"/>
          <p14:tracePt t="192275" x="1763713" y="5062538"/>
          <p14:tracePt t="192283" x="1779588" y="5062538"/>
          <p14:tracePt t="192299" x="1795463" y="5062538"/>
          <p14:tracePt t="192307" x="1803400" y="5046663"/>
          <p14:tracePt t="192316" x="1811338" y="5038725"/>
          <p14:tracePt t="192323" x="1827213" y="5038725"/>
          <p14:tracePt t="192332" x="1843088" y="5038725"/>
          <p14:tracePt t="192339" x="1851025" y="5038725"/>
          <p14:tracePt t="192347" x="1858963" y="5038725"/>
          <p14:tracePt t="192355" x="1866900" y="5038725"/>
          <p14:tracePt t="192363" x="1882775" y="5038725"/>
          <p14:tracePt t="192371" x="1890713" y="5038725"/>
          <p14:tracePt t="192379" x="1906588" y="5038725"/>
          <p14:tracePt t="192387" x="1922463" y="5038725"/>
          <p14:tracePt t="192395" x="1936750" y="5038725"/>
          <p14:tracePt t="192763" x="1930400" y="5038725"/>
          <p14:tracePt t="192779" x="1922463" y="5022850"/>
          <p14:tracePt t="192795" x="1914525" y="5014913"/>
          <p14:tracePt t="193099" x="1906588" y="5006975"/>
          <p14:tracePt t="193156" x="1898650" y="4999038"/>
          <p14:tracePt t="193195" x="1890713" y="4992688"/>
          <p14:tracePt t="193540" x="1882775" y="4992688"/>
          <p14:tracePt t="193579" x="1874838" y="4992688"/>
          <p14:tracePt t="193659" x="1866900" y="4992688"/>
          <p14:tracePt t="193675" x="1851025" y="4984750"/>
          <p14:tracePt t="193683" x="1843088" y="4976813"/>
          <p14:tracePt t="193715" x="1827213" y="4976813"/>
          <p14:tracePt t="193851" x="1819275" y="4953000"/>
          <p14:tracePt t="193956" x="1811338" y="4953000"/>
          <p14:tracePt t="193963" x="1795463" y="4953000"/>
          <p14:tracePt t="193971" x="1795463" y="4945063"/>
          <p14:tracePt t="193980" x="1779588" y="4937125"/>
          <p14:tracePt t="194003" x="1763713" y="4929188"/>
          <p14:tracePt t="194028" x="1755775" y="4921250"/>
          <p14:tracePt t="194180" x="1755775" y="4905375"/>
          <p14:tracePt t="213403" x="1755775" y="4897438"/>
          <p14:tracePt t="213411" x="1763713" y="4905375"/>
          <p14:tracePt t="213443" x="1763713" y="4913313"/>
          <p14:tracePt t="213475" x="1763713" y="4937125"/>
          <p14:tracePt t="213588" x="1763713" y="4953000"/>
          <p14:tracePt t="213595" x="1763713" y="4960938"/>
          <p14:tracePt t="213603" x="1763713" y="4976813"/>
          <p14:tracePt t="213611" x="1763713" y="4999038"/>
          <p14:tracePt t="213619" x="1771650" y="5022850"/>
          <p14:tracePt t="213627" x="1779588" y="5046663"/>
          <p14:tracePt t="213636" x="1787525" y="5078413"/>
          <p14:tracePt t="213643" x="1803400" y="5110163"/>
          <p14:tracePt t="213652" x="1827213" y="5149850"/>
          <p14:tracePt t="213659" x="1843088" y="5189538"/>
          <p14:tracePt t="213667" x="1851025" y="5219700"/>
          <p14:tracePt t="213676" x="1858963" y="5243513"/>
          <p14:tracePt t="213683" x="1866900" y="5259388"/>
          <p14:tracePt t="213691" x="1866900" y="5275263"/>
          <p14:tracePt t="213700" x="1866900" y="5283200"/>
          <p14:tracePt t="213707" x="1866900" y="5299075"/>
          <p14:tracePt t="213723" x="1866900" y="5307013"/>
          <p14:tracePt t="213731" x="1866900" y="5314950"/>
          <p14:tracePt t="213739" x="1866900" y="5330825"/>
          <p14:tracePt t="213747" x="1866900" y="5338763"/>
          <p14:tracePt t="213756" x="1866900" y="5354638"/>
          <p14:tracePt t="213763" x="1874838" y="5378450"/>
          <p14:tracePt t="213772" x="1874838" y="5416550"/>
          <p14:tracePt t="213780" x="1882775" y="5464175"/>
          <p14:tracePt t="213788" x="1890713" y="5495925"/>
          <p14:tracePt t="213796" x="1890713" y="5535613"/>
          <p14:tracePt t="213803" x="1890713" y="5551488"/>
          <p14:tracePt t="213811" x="1890713" y="5567363"/>
          <p14:tracePt t="213820" x="1890713" y="5589588"/>
          <p14:tracePt t="213828" x="1890713" y="5605463"/>
          <p14:tracePt t="213835" x="1890713" y="5621338"/>
          <p14:tracePt t="215371" x="1882775" y="5613400"/>
          <p14:tracePt t="215379" x="1866900" y="5605463"/>
          <p14:tracePt t="215395" x="1858963" y="5597525"/>
          <p14:tracePt t="215508" x="1851025" y="5589588"/>
          <p14:tracePt t="215531" x="1851025" y="5583238"/>
          <p14:tracePt t="215540" x="1851025" y="5575300"/>
          <p14:tracePt t="215548" x="1851025" y="5559425"/>
          <p14:tracePt t="215556" x="1851025" y="5551488"/>
          <p14:tracePt t="215564" x="1843088" y="5535613"/>
          <p14:tracePt t="215571" x="1835150" y="5527675"/>
          <p14:tracePt t="215580" x="1835150" y="5511800"/>
          <p14:tracePt t="215595" x="1827213" y="5495925"/>
          <p14:tracePt t="215603" x="1827213" y="5487988"/>
          <p14:tracePt t="215683" x="1835150" y="5472113"/>
          <p14:tracePt t="239220" x="1851025" y="5472113"/>
          <p14:tracePt t="239227" x="1866900" y="5480050"/>
          <p14:tracePt t="239236" x="1874838" y="5495925"/>
          <p14:tracePt t="239243" x="1882775" y="5503863"/>
          <p14:tracePt t="239251" x="1882775" y="5519738"/>
          <p14:tracePt t="239259" x="1890713" y="5527675"/>
          <p14:tracePt t="239267" x="1898650" y="5543550"/>
          <p14:tracePt t="239276" x="1906588" y="5543550"/>
          <p14:tracePt t="239283" x="1914525" y="5559425"/>
          <p14:tracePt t="239299" x="1922463" y="5567363"/>
          <p14:tracePt t="239307" x="1930400" y="5583238"/>
          <p14:tracePt t="239315" x="1936750" y="5589588"/>
          <p14:tracePt t="239323" x="1936750" y="5605463"/>
          <p14:tracePt t="239331" x="1944688" y="5621338"/>
          <p14:tracePt t="239339" x="1944688" y="5629275"/>
          <p14:tracePt t="239356" x="1944688" y="5637213"/>
          <p14:tracePt t="239363" x="1952625" y="5653088"/>
          <p14:tracePt t="239371" x="1960563" y="5668963"/>
          <p14:tracePt t="239379" x="1960563" y="5684838"/>
          <p14:tracePt t="239388" x="1968500" y="5700713"/>
          <p14:tracePt t="239395" x="1968500" y="5716588"/>
          <p14:tracePt t="239403" x="1968500" y="5732463"/>
          <p14:tracePt t="239419" x="1968500" y="5740400"/>
          <p14:tracePt t="239451" x="1976438" y="5764213"/>
          <p14:tracePt t="239467" x="1984375" y="5772150"/>
          <p14:tracePt t="239491" x="1992313" y="5786438"/>
          <p14:tracePt t="239523" x="1992313" y="5802313"/>
          <p14:tracePt t="239531" x="1992313" y="5810250"/>
          <p14:tracePt t="239539" x="1992313" y="5818188"/>
          <p14:tracePt t="239547" x="1992313" y="5826125"/>
          <p14:tracePt t="239555" x="1992313" y="5842000"/>
          <p14:tracePt t="239563" x="1992313" y="5857875"/>
          <p14:tracePt t="239571" x="1992313" y="5881688"/>
          <p14:tracePt t="239579" x="1992313" y="5913438"/>
          <p14:tracePt t="239588" x="1968500" y="5937250"/>
          <p14:tracePt t="239595" x="1960563" y="5969000"/>
          <p14:tracePt t="239603" x="1952625" y="6007100"/>
          <p14:tracePt t="239611" x="1944688" y="6030913"/>
          <p14:tracePt t="239619" x="1930400" y="6038850"/>
          <p14:tracePt t="239627" x="1922463" y="6054725"/>
          <p14:tracePt t="239635" x="1906588" y="6070600"/>
          <p14:tracePt t="239643" x="1906588" y="6078538"/>
          <p14:tracePt t="239651" x="1890713" y="6086475"/>
          <p14:tracePt t="239676" x="1882775" y="6094413"/>
          <p14:tracePt t="239691" x="1874838" y="6102350"/>
          <p14:tracePt t="239699" x="1858963" y="6102350"/>
          <p14:tracePt t="239716" x="1843088" y="6102350"/>
          <p14:tracePt t="239724" x="1835150" y="6102350"/>
          <p14:tracePt t="239739" x="1835150" y="6094413"/>
          <p14:tracePt t="239796" x="1819275" y="6094413"/>
          <p14:tracePt t="239820" x="1811338" y="6078538"/>
          <p14:tracePt t="239828" x="1795463" y="6078538"/>
          <p14:tracePt t="239851" x="1787525" y="6078538"/>
          <p14:tracePt t="239883" x="1771650" y="6070600"/>
          <p14:tracePt t="239891" x="1763713" y="6062663"/>
          <p14:tracePt t="239899" x="1747838" y="6062663"/>
          <p14:tracePt t="239932" x="1739900" y="6062663"/>
          <p14:tracePt t="239939" x="1731963" y="6062663"/>
          <p14:tracePt t="239979" x="1717675" y="6062663"/>
          <p14:tracePt t="240260" x="1709738" y="6070600"/>
          <p14:tracePt t="240660" x="1701800" y="6070600"/>
          <p14:tracePt t="255620" x="1709738" y="6070600"/>
          <p14:tracePt t="255628" x="1717675" y="6070600"/>
          <p14:tracePt t="255636" x="1739900" y="6070600"/>
          <p14:tracePt t="256020" x="1755775" y="6070600"/>
          <p14:tracePt t="256059" x="1771650" y="6070600"/>
          <p14:tracePt t="256099" x="1771650" y="6078538"/>
          <p14:tracePt t="256107" x="1771650" y="6094413"/>
          <p14:tracePt t="256115" x="1771650" y="6102350"/>
          <p14:tracePt t="256123" x="1771650" y="6118225"/>
          <p14:tracePt t="256139" x="1771650" y="6134100"/>
          <p14:tracePt t="256147" x="1771650" y="6142038"/>
          <p14:tracePt t="256156" x="1771650" y="6165850"/>
          <p14:tracePt t="256163" x="1771650" y="6180138"/>
          <p14:tracePt t="256171" x="1771650" y="6203950"/>
          <p14:tracePt t="256179" x="1771650" y="6251575"/>
          <p14:tracePt t="256188" x="1771650" y="6267450"/>
          <p14:tracePt t="256195" x="1771650" y="6307138"/>
          <p14:tracePt t="256206" x="1779588" y="6354763"/>
          <p14:tracePt t="256211" x="1795463" y="6400800"/>
          <p14:tracePt t="256220" x="1803400" y="6432550"/>
          <p14:tracePt t="256227" x="1811338" y="6456363"/>
          <p14:tracePt t="256235" x="1811338" y="6488113"/>
          <p14:tracePt t="256243" x="1819275" y="6519863"/>
          <p14:tracePt t="256251" x="1827213" y="6519863"/>
          <p14:tracePt t="256259" x="1827213" y="6535738"/>
          <p14:tracePt t="256267" x="1835150" y="6543675"/>
          <p14:tracePt t="256275" x="1843088" y="6551613"/>
          <p14:tracePt t="256284" x="1851025" y="6559550"/>
          <p14:tracePt t="256299" x="1851025" y="6573838"/>
          <p14:tracePt t="256339" x="1858963" y="6581775"/>
          <p14:tracePt t="256436" x="1866900" y="6581775"/>
          <p14:tracePt t="256451" x="1874838" y="6589713"/>
          <p14:tracePt t="256475" x="1882775" y="6597650"/>
          <p14:tracePt t="256499" x="1890713" y="6605588"/>
          <p14:tracePt t="256515" x="1898650" y="6613525"/>
          <p14:tracePt t="256531" x="1898650" y="6621463"/>
          <p14:tracePt t="256547" x="1898650" y="6637338"/>
          <p14:tracePt t="256571" x="1898650" y="6653213"/>
          <p14:tracePt t="256579" x="1898650" y="6661150"/>
          <p14:tracePt t="256595" x="1906588" y="6677025"/>
          <p14:tracePt t="256675" x="1922463" y="6677025"/>
          <p14:tracePt t="256771" x="1936750" y="6684963"/>
          <p14:tracePt t="256787" x="1936750" y="6692900"/>
          <p14:tracePt t="256795" x="1936750" y="6708775"/>
          <p14:tracePt t="256827" x="1952625" y="6708775"/>
          <p14:tracePt t="256843" x="1960563" y="6708775"/>
          <p14:tracePt t="256851" x="1976438" y="6708775"/>
          <p14:tracePt t="256939" x="1984375" y="6708775"/>
          <p14:tracePt t="257171" x="1976438" y="6700838"/>
          <p14:tracePt t="257235" x="1976438" y="6677025"/>
          <p14:tracePt t="257299" x="1984375" y="6669088"/>
          <p14:tracePt t="257331" x="1992313" y="6661150"/>
          <p14:tracePt t="257356" x="2008188" y="6661150"/>
          <p14:tracePt t="257371" x="2008188" y="6653213"/>
          <p14:tracePt t="257380" x="2016125" y="6653213"/>
          <p14:tracePt t="257395" x="2016125" y="6637338"/>
          <p14:tracePt t="257412" x="2024063" y="6629400"/>
          <p14:tracePt t="257428" x="2032000" y="6621463"/>
          <p14:tracePt t="257556" x="2039938" y="6613525"/>
          <p14:tracePt t="257587" x="2039938" y="6597650"/>
          <p14:tracePt t="257611" x="2032000" y="6581775"/>
          <p14:tracePt t="257620" x="2024063" y="6573838"/>
          <p14:tracePt t="257628" x="2016125" y="6565900"/>
          <p14:tracePt t="257636" x="2016125" y="6551613"/>
          <p14:tracePt t="257667" x="2016125" y="6535738"/>
          <p14:tracePt t="257691" x="2016125" y="6527800"/>
          <p14:tracePt t="257931" x="2008188" y="6519863"/>
          <p14:tracePt t="257939" x="1992313" y="6519863"/>
          <p14:tracePt t="257947" x="1968500" y="6527800"/>
          <p14:tracePt t="257956" x="1922463" y="6543675"/>
          <p14:tracePt t="257963" x="1898650" y="6543675"/>
          <p14:tracePt t="257971" x="1866900" y="6551613"/>
          <p14:tracePt t="257980" x="1843088" y="6559550"/>
          <p14:tracePt t="258123" x="1827213" y="6565900"/>
          <p14:tracePt t="258131" x="1811338" y="6565900"/>
          <p14:tracePt t="258139" x="1803400" y="6573838"/>
          <p14:tracePt t="258147" x="1787525" y="6589713"/>
          <p14:tracePt t="258611" x="1771650" y="6597650"/>
          <p14:tracePt t="258619" x="1771650" y="6605588"/>
          <p14:tracePt t="258627" x="1787525" y="6613525"/>
          <p14:tracePt t="258636" x="1803400" y="6613525"/>
          <p14:tracePt t="258643" x="1827213" y="6621463"/>
          <p14:tracePt t="258651" x="1858963" y="6637338"/>
          <p14:tracePt t="258659" x="1906588" y="6653213"/>
          <p14:tracePt t="258667" x="1968500" y="6669088"/>
          <p14:tracePt t="258675" x="2032000" y="6669088"/>
          <p14:tracePt t="258683" x="2087563" y="6684963"/>
          <p14:tracePt t="258691" x="2141538" y="6700838"/>
          <p14:tracePt t="258699" x="2189163" y="6716713"/>
          <p14:tracePt t="258707" x="2260600" y="6740525"/>
          <p14:tracePt t="258716" x="2324100" y="6748463"/>
          <p14:tracePt t="258723" x="2409825" y="6786563"/>
          <p14:tracePt t="258732" x="2481263" y="6810375"/>
          <p14:tracePt t="258739" x="2559050" y="6818313"/>
          <p14:tracePt t="258748" x="2654300" y="6842125"/>
          <p14:tracePt t="258811" x="3308350" y="6826250"/>
          <p14:tracePt t="258820" x="3354388" y="6810375"/>
          <p14:tracePt t="258827" x="3394075" y="6786563"/>
          <p14:tracePt t="258835" x="3433763" y="6770688"/>
          <p14:tracePt t="258845" x="3473450" y="6762750"/>
          <p14:tracePt t="258851" x="3513138" y="6748463"/>
          <p14:tracePt t="258859" x="3559175" y="6740525"/>
          <p14:tracePt t="258867" x="3598863" y="6740525"/>
          <p14:tracePt t="258875" x="3630613" y="6740525"/>
          <p14:tracePt t="258883" x="3670300" y="6740525"/>
          <p14:tracePt t="258904" x="3717925" y="6740525"/>
          <p14:tracePt t="258907" x="3757613" y="6732588"/>
          <p14:tracePt t="258915" x="3803650" y="6708775"/>
          <p14:tracePt t="258923" x="3843338" y="6700838"/>
          <p14:tracePt t="258931" x="3898900" y="6677025"/>
          <p14:tracePt t="258939" x="3946525" y="6669088"/>
          <p14:tracePt t="258947" x="3984625" y="6661150"/>
          <p14:tracePt t="258955" x="4024313" y="6653213"/>
          <p14:tracePt t="258963" x="4071938" y="6653213"/>
          <p14:tracePt t="258971" x="4103688" y="6645275"/>
          <p14:tracePt t="258979" x="4159250" y="6629400"/>
          <p14:tracePt t="258988" x="4173538" y="6621463"/>
          <p14:tracePt t="258995" x="4197350" y="6613525"/>
          <p14:tracePt t="259004" x="4229100" y="6605588"/>
          <p14:tracePt t="259011" x="4244975" y="6597650"/>
          <p14:tracePt t="259020" x="4252913" y="6597650"/>
          <p14:tracePt t="259027" x="4284663" y="6597650"/>
          <p14:tracePt t="259035" x="4308475" y="6597650"/>
          <p14:tracePt t="259043" x="4340225" y="6597650"/>
          <p14:tracePt t="259051" x="4378325" y="6597650"/>
          <p14:tracePt t="259059" x="4410075" y="6597650"/>
          <p14:tracePt t="259067" x="4473575" y="6613525"/>
          <p14:tracePt t="259075" x="4545013" y="6621463"/>
          <p14:tracePt t="259084" x="4583113" y="6645275"/>
          <p14:tracePt t="259091" x="4614863" y="6645275"/>
          <p14:tracePt t="259099" x="4630738" y="6645275"/>
          <p14:tracePt t="259107" x="4638675" y="6645275"/>
          <p14:tracePt t="259115" x="4654550" y="6653213"/>
          <p14:tracePt t="259132" x="4670425" y="6653213"/>
          <p14:tracePt t="259139" x="4686300" y="6653213"/>
          <p14:tracePt t="259147" x="4702175" y="6653213"/>
          <p14:tracePt t="259155" x="4725988" y="6645275"/>
          <p14:tracePt t="259163" x="4733925" y="6637338"/>
          <p14:tracePt t="259171" x="4749800" y="6637338"/>
          <p14:tracePt t="259179" x="4765675" y="6637338"/>
          <p14:tracePt t="259268" x="4779963" y="6629400"/>
          <p14:tracePt t="259523" x="4779963" y="6613525"/>
          <p14:tracePt t="259540" x="4765675" y="6613525"/>
          <p14:tracePt t="259555" x="4757738" y="6613525"/>
          <p14:tracePt t="259571" x="4749800" y="6613525"/>
          <p14:tracePt t="259587" x="4741863" y="6613525"/>
          <p14:tracePt t="259683" x="4749800" y="6613525"/>
          <p14:tracePt t="259691" x="4757738" y="6613525"/>
          <p14:tracePt t="259699" x="4765675" y="6613525"/>
          <p14:tracePt t="259707" x="4779963" y="6613525"/>
          <p14:tracePt t="259715" x="4787900" y="6613525"/>
          <p14:tracePt t="259723" x="4803775" y="6613525"/>
          <p14:tracePt t="259732" x="4811713" y="6613525"/>
          <p14:tracePt t="259740" x="4819650" y="6613525"/>
          <p14:tracePt t="259747" x="4827588" y="6613525"/>
          <p14:tracePt t="259755" x="4843463" y="6605588"/>
          <p14:tracePt t="259803" x="4851400" y="6605588"/>
          <p14:tracePt t="259820" x="4867275" y="6605588"/>
          <p14:tracePt t="259827" x="4875213" y="6605588"/>
          <p14:tracePt t="259843" x="4875213" y="6597650"/>
          <p14:tracePt t="259859" x="4883150" y="6589713"/>
          <p14:tracePt t="260003" x="4891088" y="6589713"/>
          <p14:tracePt t="260196" x="4899025" y="6581775"/>
          <p14:tracePt t="260228" x="4899025" y="6573838"/>
          <p14:tracePt t="260243" x="4883150" y="6573838"/>
          <p14:tracePt t="260260" x="4867275" y="6573838"/>
          <p14:tracePt t="260596" x="4851400" y="6573838"/>
          <p14:tracePt t="267093" x="4843463" y="6573838"/>
          <p14:tracePt t="267099" x="4827588" y="6573838"/>
          <p14:tracePt t="267107" x="4811713" y="6573838"/>
          <p14:tracePt t="267115" x="4795838" y="6573838"/>
          <p14:tracePt t="267123" x="4779963" y="6573838"/>
          <p14:tracePt t="267131" x="4773613" y="6581775"/>
          <p14:tracePt t="267139" x="4757738" y="6589713"/>
          <p14:tracePt t="269228" x="4757738" y="6597650"/>
          <p14:tracePt t="269363" x="4733925" y="6605588"/>
          <p14:tracePt t="269371" x="4725988" y="6613525"/>
          <p14:tracePt t="269379" x="4710113" y="6613525"/>
          <p14:tracePt t="269388" x="4662488" y="6645275"/>
          <p14:tracePt t="269396" x="4638675" y="6653213"/>
          <p14:tracePt t="269436" x="4622800" y="6661150"/>
          <p14:tracePt t="269451" x="4606925" y="6661150"/>
          <p14:tracePt t="269460" x="4591050" y="6661150"/>
          <p14:tracePt t="269467" x="4583113" y="6661150"/>
          <p14:tracePt t="269475" x="4552950" y="6661150"/>
          <p14:tracePt t="269483" x="4529138" y="6661150"/>
          <p14:tracePt t="269492" x="4505325" y="6661150"/>
          <p14:tracePt t="269499" x="4449763" y="6661150"/>
          <p14:tracePt t="269507" x="4386263" y="6661150"/>
          <p14:tracePt t="269516" x="4340225" y="6661150"/>
          <p14:tracePt t="269523" x="4276725" y="6661150"/>
          <p14:tracePt t="269531" x="4197350" y="6661150"/>
          <p14:tracePt t="269539" x="4119563" y="6661150"/>
          <p14:tracePt t="269547" x="4024313" y="6661150"/>
          <p14:tracePt t="269556" x="3898900" y="6653213"/>
          <p14:tracePt t="269563" x="3787775" y="6637338"/>
          <p14:tracePt t="269571" x="3670300" y="6621463"/>
          <p14:tracePt t="269579" x="3544888" y="6597650"/>
          <p14:tracePt t="269587" x="3402013" y="6551613"/>
          <p14:tracePt t="269596" x="3284538" y="6496050"/>
          <p14:tracePt t="269603" x="3181350" y="6456363"/>
          <p14:tracePt t="269612" x="3087688" y="6432550"/>
          <p14:tracePt t="269620" x="3024188" y="6424613"/>
          <p14:tracePt t="269628" x="2976563" y="6376988"/>
          <p14:tracePt t="269635" x="2922588" y="6346825"/>
          <p14:tracePt t="269643" x="2898775" y="6323013"/>
          <p14:tracePt t="269651" x="2859088" y="6299200"/>
          <p14:tracePt t="269659" x="2811463" y="6267450"/>
          <p14:tracePt t="269667" x="2779713" y="6251575"/>
          <p14:tracePt t="269676" x="2755900" y="6243638"/>
          <p14:tracePt t="269683" x="2733675" y="6211888"/>
          <p14:tracePt t="269691" x="2693988" y="6196013"/>
          <p14:tracePt t="269699" x="2654300" y="6165850"/>
          <p14:tracePt t="269707" x="2582863" y="6118225"/>
          <p14:tracePt t="269715" x="2528888" y="6094413"/>
          <p14:tracePt t="269723" x="2489200" y="6062663"/>
          <p14:tracePt t="269731" x="2433638" y="6022975"/>
          <p14:tracePt t="269740" x="2386013" y="5991225"/>
          <p14:tracePt t="269747" x="2332038" y="5953125"/>
          <p14:tracePt t="269756" x="2268538" y="5921375"/>
          <p14:tracePt t="269763" x="2181225" y="5873750"/>
          <p14:tracePt t="269771" x="2095500" y="5834063"/>
          <p14:tracePt t="269780" x="2039938" y="5786438"/>
          <p14:tracePt t="269787" x="2000250" y="5708650"/>
          <p14:tracePt t="269796" x="1944688" y="5645150"/>
          <p14:tracePt t="269803" x="1858963" y="5583238"/>
          <p14:tracePt t="269812" x="1771650" y="5527675"/>
          <p14:tracePt t="269820" x="1701800" y="5480050"/>
          <p14:tracePt t="269829" x="1614488" y="5400675"/>
          <p14:tracePt t="269835" x="1520825" y="5314950"/>
          <p14:tracePt t="269843" x="1449388" y="5235575"/>
          <p14:tracePt t="269851" x="1385888" y="5149850"/>
          <p14:tracePt t="269860" x="1338263" y="5078413"/>
          <p14:tracePt t="269867" x="1276350" y="4992688"/>
          <p14:tracePt t="269875" x="1244600" y="4897438"/>
          <p14:tracePt t="269883" x="1212850" y="4810125"/>
          <p14:tracePt t="269892" x="1181100" y="4700588"/>
          <p14:tracePt t="269900" x="1149350" y="4583113"/>
          <p14:tracePt t="269908" x="1125538" y="4456113"/>
          <p14:tracePt t="269916" x="1071563" y="4291013"/>
          <p14:tracePt t="269924" x="992188" y="4062413"/>
          <p14:tracePt t="269931" x="920750" y="3913188"/>
          <p14:tracePt t="269939" x="835025" y="3779838"/>
          <p14:tracePt t="269947" x="701675" y="3622675"/>
          <p14:tracePt t="269955" x="566738" y="3425825"/>
          <p14:tracePt t="269964" x="441325" y="3235325"/>
          <p14:tracePt t="269971" x="314325" y="3038475"/>
          <p14:tracePt t="269979" x="204788" y="2849563"/>
          <p14:tracePt t="269987" x="109538" y="2668588"/>
          <p14:tracePt t="269996" x="31750" y="2543175"/>
          <p14:tracePt t="270765" x="252413" y="896938"/>
          <p14:tracePt t="270765" x="534988" y="1071563"/>
          <p14:tracePt t="270765" x="842963" y="1220788"/>
          <p14:tracePt t="270765" x="1196975" y="1346200"/>
          <p14:tracePt t="270765" x="1582738" y="1441450"/>
          <p14:tracePt t="270765" x="2000250" y="1590675"/>
          <p14:tracePt t="270765" x="2449513" y="1716088"/>
          <p14:tracePt t="270765" x="2952750" y="1803400"/>
          <p14:tracePt t="270765" x="3481388" y="1897063"/>
          <p14:tracePt t="270765" x="3984625" y="1984375"/>
          <p14:tracePt t="270765" x="4441825" y="2024063"/>
          <p14:tracePt t="270765" x="4891088" y="2024063"/>
          <p14:tracePt t="270765" x="5253038" y="2016125"/>
          <p14:tracePt t="270765" x="5497513" y="1984375"/>
          <p14:tracePt t="270765" x="5670550" y="1905000"/>
          <p14:tracePt t="270765" x="5843588" y="1835150"/>
          <p14:tracePt t="270765" x="6016625" y="1763713"/>
          <p14:tracePt t="270765" x="6183313" y="1662113"/>
          <p14:tracePt t="270765" x="6434138" y="1495425"/>
          <p14:tracePt t="270765" x="6726238" y="1306513"/>
          <p14:tracePt t="270765" x="7064375" y="1125538"/>
          <p14:tracePt t="270765" x="7466013" y="952500"/>
          <p14:tracePt t="270765" x="7891463" y="787400"/>
          <p14:tracePt t="270765" x="8340725" y="630238"/>
          <p14:tracePt t="270765" x="8726488" y="511175"/>
          <p14:tracePt t="270765" x="9048750" y="417513"/>
          <p14:tracePt t="270765" x="9293225" y="314325"/>
          <p14:tracePt t="270765" x="9482138" y="204788"/>
          <p14:tracePt t="270765" x="9601200" y="8731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76704" y="1136132"/>
            <a:ext cx="95246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The Strategic Foundation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/>
              <a:t>Leading Digital Transformation &amp; AI-Driven Change</a:t>
            </a:r>
            <a:endParaRPr lang="en-US" sz="2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40CFC79-FAD3-4576-9297-EFEB48042D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BA7EEE-1FFF-478F-9526-582805EA04C6}"/>
              </a:ext>
            </a:extLst>
          </p:cNvPr>
          <p:cNvGraphicFramePr>
            <a:graphicFrameLocks noGrp="1"/>
          </p:cNvGraphicFramePr>
          <p:nvPr/>
        </p:nvGraphicFramePr>
        <p:xfrm>
          <a:off x="737788" y="2336732"/>
          <a:ext cx="10031812" cy="3385136"/>
        </p:xfrm>
        <a:graphic>
          <a:graphicData uri="http://schemas.openxmlformats.org/drawingml/2006/table">
            <a:tbl>
              <a:tblPr/>
              <a:tblGrid>
                <a:gridCol w="5015906">
                  <a:extLst>
                    <a:ext uri="{9D8B030D-6E8A-4147-A177-3AD203B41FA5}">
                      <a16:colId xmlns:a16="http://schemas.microsoft.com/office/drawing/2014/main" val="750392760"/>
                    </a:ext>
                  </a:extLst>
                </a:gridCol>
                <a:gridCol w="5015906">
                  <a:extLst>
                    <a:ext uri="{9D8B030D-6E8A-4147-A177-3AD203B41FA5}">
                      <a16:colId xmlns:a16="http://schemas.microsoft.com/office/drawing/2014/main" val="2631849932"/>
                    </a:ext>
                  </a:extLst>
                </a:gridCol>
              </a:tblGrid>
              <a:tr h="3385136">
                <a:tc>
                  <a:txBody>
                    <a:bodyPr/>
                    <a:lstStyle/>
                    <a:p>
                      <a:pPr rtl="0"/>
                      <a:r>
                        <a:rPr lang="en-US" sz="28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Theoretical Foundations, Practical Tools, and Strategic Approaches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This lecture provides a complete roadmap for leading in the digital age. We will cover the theory, the practical tools (especially AI), and the leadership strategies necessary to navigate continuous organizational change.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8137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147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087"/>
    </mc:Choice>
    <mc:Fallback xmlns="">
      <p:transition spd="slow" advTm="251087"/>
    </mc:Fallback>
  </mc:AlternateContent>
  <p:extLst>
    <p:ext uri="{3A86A75C-4F4B-4683-9AE1-C65F6400EC91}">
      <p14:laserTraceLst xmlns:p14="http://schemas.microsoft.com/office/powerpoint/2010/main">
        <p14:tracePtLst>
          <p14:tracePt t="2547" x="3225800" y="6432550"/>
          <p14:tracePt t="2764" x="2638425" y="6770688"/>
          <p14:tracePt t="2772" x="2678113" y="6653213"/>
          <p14:tracePt t="2780" x="2717800" y="6496050"/>
          <p14:tracePt t="2788" x="2763838" y="6291263"/>
          <p14:tracePt t="2796" x="2827338" y="6030913"/>
          <p14:tracePt t="2804" x="2882900" y="5786438"/>
          <p14:tracePt t="2812" x="2914650" y="5480050"/>
          <p14:tracePt t="2820" x="2930525" y="5181600"/>
          <p14:tracePt t="2828" x="2930525" y="4960938"/>
          <p14:tracePt t="2836" x="2930525" y="4700588"/>
          <p14:tracePt t="2844" x="2890838" y="4416425"/>
          <p14:tracePt t="2852" x="2843213" y="4197350"/>
          <p14:tracePt t="2860" x="2779713" y="4000500"/>
          <p14:tracePt t="2868" x="2725738" y="3833813"/>
          <p14:tracePt t="2876" x="2686050" y="3676650"/>
          <p14:tracePt t="2884" x="2622550" y="3471863"/>
          <p14:tracePt t="2892" x="2559050" y="3338513"/>
          <p14:tracePt t="2900" x="2497138" y="3205163"/>
          <p14:tracePt t="2909" x="2441575" y="3094038"/>
          <p14:tracePt t="2916" x="2393950" y="2976563"/>
          <p14:tracePt t="2924" x="2354263" y="2849563"/>
          <p14:tracePt t="2933" x="2316163" y="2747963"/>
          <p14:tracePt t="2940" x="2284413" y="2676525"/>
          <p14:tracePt t="2948" x="2244725" y="2622550"/>
          <p14:tracePt t="2956" x="2212975" y="2566988"/>
          <p14:tracePt t="2964" x="2189163" y="2543175"/>
          <p14:tracePt t="2972" x="2181225" y="2511425"/>
          <p14:tracePt t="2980" x="2173288" y="2487613"/>
          <p14:tracePt t="2988" x="2141538" y="2463800"/>
          <p14:tracePt t="2996" x="2127250" y="2433638"/>
          <p14:tracePt t="3004" x="2119313" y="2417763"/>
          <p14:tracePt t="3012" x="2111375" y="2401888"/>
          <p14:tracePt t="3020" x="2103438" y="2401888"/>
          <p14:tracePt t="3029" x="2087563" y="2401888"/>
          <p14:tracePt t="3036" x="2079625" y="2401888"/>
          <p14:tracePt t="3044" x="2071688" y="2401888"/>
          <p14:tracePt t="3053" x="2032000" y="2393950"/>
          <p14:tracePt t="3061" x="1992313" y="2386013"/>
          <p14:tracePt t="3068" x="1960563" y="2386013"/>
          <p14:tracePt t="3077" x="1936750" y="2378075"/>
          <p14:tracePt t="3084" x="1906588" y="2370138"/>
          <p14:tracePt t="3092" x="1866900" y="2346325"/>
          <p14:tracePt t="3100" x="1835150" y="2346325"/>
          <p14:tracePt t="3109" x="1811338" y="2338388"/>
          <p14:tracePt t="3116" x="1771650" y="2322513"/>
          <p14:tracePt t="3126" x="1747838" y="2314575"/>
          <p14:tracePt t="3133" x="1717675" y="2290763"/>
          <p14:tracePt t="3140" x="1685925" y="2290763"/>
          <p14:tracePt t="3148" x="1646238" y="2282825"/>
          <p14:tracePt t="3156" x="1606550" y="2266950"/>
          <p14:tracePt t="3164" x="1582738" y="2259013"/>
          <p14:tracePt t="3173" x="1558925" y="2236788"/>
          <p14:tracePt t="3180" x="1520825" y="2228850"/>
          <p14:tracePt t="3188" x="1497013" y="2212975"/>
          <p14:tracePt t="3196" x="1481138" y="2205038"/>
          <p14:tracePt t="3204" x="1465263" y="2189163"/>
          <p14:tracePt t="3212" x="1465263" y="2181225"/>
          <p14:tracePt t="3220" x="1449388" y="2165350"/>
          <p14:tracePt t="3228" x="1449388" y="2149475"/>
          <p14:tracePt t="3236" x="1441450" y="2141538"/>
          <p14:tracePt t="3244" x="1433513" y="2141538"/>
          <p14:tracePt t="3252" x="1433513" y="2125663"/>
          <p14:tracePt t="3268" x="1433513" y="2109788"/>
          <p14:tracePt t="3276" x="1433513" y="2101850"/>
          <p14:tracePt t="3284" x="1433513" y="2085975"/>
          <p14:tracePt t="3292" x="1441450" y="2070100"/>
          <p14:tracePt t="3301" x="1465263" y="2055813"/>
          <p14:tracePt t="3308" x="1481138" y="2039938"/>
          <p14:tracePt t="3316" x="1497013" y="2032000"/>
          <p14:tracePt t="3325" x="1550988" y="2016125"/>
          <p14:tracePt t="3333" x="1598613" y="2008188"/>
          <p14:tracePt t="3340" x="1670050" y="2000250"/>
          <p14:tracePt t="3348" x="1717675" y="2000250"/>
          <p14:tracePt t="3356" x="1763713" y="2000250"/>
          <p14:tracePt t="3364" x="1843088" y="2000250"/>
          <p14:tracePt t="3372" x="1922463" y="2000250"/>
          <p14:tracePt t="3380" x="2000250" y="2000250"/>
          <p14:tracePt t="3388" x="2047875" y="2000250"/>
          <p14:tracePt t="3396" x="2111375" y="2000250"/>
          <p14:tracePt t="3404" x="2149475" y="2000250"/>
          <p14:tracePt t="3412" x="2189163" y="1992313"/>
          <p14:tracePt t="3420" x="2212975" y="1968500"/>
          <p14:tracePt t="3428" x="2220913" y="1952625"/>
          <p14:tracePt t="3436" x="2236788" y="1920875"/>
          <p14:tracePt t="3444" x="2252663" y="1881188"/>
          <p14:tracePt t="3453" x="2252663" y="1858963"/>
          <p14:tracePt t="3461" x="2260600" y="1827213"/>
          <p14:tracePt t="3468" x="2268538" y="1803400"/>
          <p14:tracePt t="3477" x="2268538" y="1787525"/>
          <p14:tracePt t="3484" x="2268538" y="1771650"/>
          <p14:tracePt t="3516" x="2268538" y="1763713"/>
          <p14:tracePt t="3525" x="2260600" y="1755775"/>
          <p14:tracePt t="3532" x="2244725" y="1755775"/>
          <p14:tracePt t="3541" x="2220913" y="1755775"/>
          <p14:tracePt t="3548" x="2149475" y="1755775"/>
          <p14:tracePt t="3556" x="2079625" y="1755775"/>
          <p14:tracePt t="3564" x="2000250" y="1755775"/>
          <p14:tracePt t="3572" x="1922463" y="1755775"/>
          <p14:tracePt t="3580" x="1858963" y="1755775"/>
          <p14:tracePt t="3588" x="1811338" y="1739900"/>
          <p14:tracePt t="3596" x="1779588" y="1739900"/>
          <p14:tracePt t="3604" x="1763713" y="1731963"/>
          <p14:tracePt t="3612" x="1747838" y="1724025"/>
          <p14:tracePt t="3636" x="1747838" y="1708150"/>
          <p14:tracePt t="3652" x="1755775" y="1692275"/>
          <p14:tracePt t="3660" x="1763713" y="1684338"/>
          <p14:tracePt t="3668" x="1779588" y="1676400"/>
          <p14:tracePt t="3678" x="1795463" y="1676400"/>
          <p14:tracePt t="3684" x="1811338" y="1676400"/>
          <p14:tracePt t="3693" x="1882775" y="1668463"/>
          <p14:tracePt t="3700" x="1960563" y="1668463"/>
          <p14:tracePt t="3709" x="2055813" y="1668463"/>
          <p14:tracePt t="3716" x="2149475" y="1668463"/>
          <p14:tracePt t="3725" x="2220913" y="1668463"/>
          <p14:tracePt t="3732" x="2268538" y="1668463"/>
          <p14:tracePt t="3741" x="2292350" y="1668463"/>
          <p14:tracePt t="3964" x="2308225" y="1668463"/>
          <p14:tracePt t="3973" x="2324100" y="1668463"/>
          <p14:tracePt t="3980" x="2370138" y="1668463"/>
          <p14:tracePt t="3988" x="2417763" y="1662113"/>
          <p14:tracePt t="3996" x="2473325" y="1638300"/>
          <p14:tracePt t="4004" x="2520950" y="1638300"/>
          <p14:tracePt t="4012" x="2574925" y="1630363"/>
          <p14:tracePt t="4020" x="2606675" y="1622425"/>
          <p14:tracePt t="4028" x="2678113" y="1622425"/>
          <p14:tracePt t="4036" x="2755900" y="1622425"/>
          <p14:tracePt t="4044" x="2835275" y="1622425"/>
          <p14:tracePt t="4052" x="2914650" y="1622425"/>
          <p14:tracePt t="4060" x="2992438" y="1622425"/>
          <p14:tracePt t="4068" x="3071813" y="1622425"/>
          <p14:tracePt t="4076" x="3165475" y="1622425"/>
          <p14:tracePt t="4085" x="3252788" y="1638300"/>
          <p14:tracePt t="4092" x="3362325" y="1646238"/>
          <p14:tracePt t="4100" x="3425825" y="1646238"/>
          <p14:tracePt t="4108" x="3449638" y="1646238"/>
          <p14:tracePt t="4116" x="3465513" y="1646238"/>
          <p14:tracePt t="4124" x="3481388" y="1646238"/>
          <p14:tracePt t="4140" x="3497263" y="1646238"/>
          <p14:tracePt t="4148" x="3505200" y="1646238"/>
          <p14:tracePt t="4228" x="3521075" y="1646238"/>
          <p14:tracePt t="4260" x="3505200" y="1646238"/>
          <p14:tracePt t="4268" x="3497263" y="1646238"/>
          <p14:tracePt t="4277" x="3473450" y="1646238"/>
          <p14:tracePt t="4284" x="3449638" y="1646238"/>
          <p14:tracePt t="4748" x="3425825" y="1654175"/>
          <p14:tracePt t="4764" x="3417888" y="1662113"/>
          <p14:tracePt t="4772" x="3402013" y="1676400"/>
          <p14:tracePt t="4780" x="3394075" y="1684338"/>
          <p14:tracePt t="4788" x="3378200" y="1692275"/>
          <p14:tracePt t="4796" x="3370263" y="1700213"/>
          <p14:tracePt t="4804" x="3354388" y="1716088"/>
          <p14:tracePt t="4812" x="3348038" y="1739900"/>
          <p14:tracePt t="4820" x="3324225" y="1763713"/>
          <p14:tracePt t="4828" x="3292475" y="1811338"/>
          <p14:tracePt t="4836" x="3260725" y="1865313"/>
          <p14:tracePt t="4844" x="3244850" y="1897063"/>
          <p14:tracePt t="4852" x="3236913" y="1968500"/>
          <p14:tracePt t="4860" x="3228975" y="2016125"/>
          <p14:tracePt t="4868" x="3221038" y="2055813"/>
          <p14:tracePt t="4876" x="3205163" y="2117725"/>
          <p14:tracePt t="4884" x="3205163" y="2157413"/>
          <p14:tracePt t="4892" x="3205163" y="2189163"/>
          <p14:tracePt t="4900" x="3205163" y="2228850"/>
          <p14:tracePt t="4908" x="3205163" y="2259013"/>
          <p14:tracePt t="4917" x="3205163" y="2298700"/>
          <p14:tracePt t="4924" x="3205163" y="2314575"/>
          <p14:tracePt t="4932" x="3205163" y="2346325"/>
          <p14:tracePt t="4940" x="3205163" y="2370138"/>
          <p14:tracePt t="4948" x="3205163" y="2393950"/>
          <p14:tracePt t="4956" x="3205163" y="2409825"/>
          <p14:tracePt t="4964" x="3205163" y="2449513"/>
          <p14:tracePt t="4972" x="3205163" y="2471738"/>
          <p14:tracePt t="4980" x="3213100" y="2487613"/>
          <p14:tracePt t="4988" x="3213100" y="2503488"/>
          <p14:tracePt t="4996" x="3213100" y="2519363"/>
          <p14:tracePt t="5004" x="3213100" y="2527300"/>
          <p14:tracePt t="5012" x="3213100" y="2543175"/>
          <p14:tracePt t="5020" x="3213100" y="2551113"/>
          <p14:tracePt t="5044" x="3213100" y="2559050"/>
          <p14:tracePt t="5060" x="3213100" y="2566988"/>
          <p14:tracePt t="5076" x="3213100" y="2582863"/>
          <p14:tracePt t="5092" x="3213100" y="2590800"/>
          <p14:tracePt t="5100" x="3213100" y="2606675"/>
          <p14:tracePt t="5140" x="3213100" y="2614613"/>
          <p14:tracePt t="5156" x="3213100" y="2630488"/>
          <p14:tracePt t="5868" x="3197225" y="2630488"/>
          <p14:tracePt t="5932" x="3189288" y="2630488"/>
          <p14:tracePt t="5980" x="3173413" y="2630488"/>
          <p14:tracePt t="6222" x="3165475" y="2630488"/>
          <p14:tracePt t="6228" x="3149600" y="2630488"/>
          <p14:tracePt t="6292" x="3143250" y="2630488"/>
          <p14:tracePt t="6300" x="3135313" y="2630488"/>
          <p14:tracePt t="6316" x="3127375" y="2630488"/>
          <p14:tracePt t="6332" x="3111500" y="2622550"/>
          <p14:tracePt t="6405" x="3103563" y="2622550"/>
          <p14:tracePt t="6413" x="3095625" y="2622550"/>
          <p14:tracePt t="6420" x="3087688" y="2630488"/>
          <p14:tracePt t="6868" x="3079750" y="2638425"/>
          <p14:tracePt t="6876" x="3079750" y="2644775"/>
          <p14:tracePt t="6884" x="3063875" y="2644775"/>
          <p14:tracePt t="7005" x="3048000" y="2644775"/>
          <p14:tracePt t="7012" x="3032125" y="2652713"/>
          <p14:tracePt t="7020" x="3016250" y="2652713"/>
          <p14:tracePt t="7028" x="3000375" y="2668588"/>
          <p14:tracePt t="7036" x="2984500" y="2676525"/>
          <p14:tracePt t="7044" x="2952750" y="2684463"/>
          <p14:tracePt t="7052" x="2938463" y="2700338"/>
          <p14:tracePt t="7060" x="2922588" y="2708275"/>
          <p14:tracePt t="7068" x="2906713" y="2724150"/>
          <p14:tracePt t="7076" x="2890838" y="2724150"/>
          <p14:tracePt t="7084" x="2874963" y="2724150"/>
          <p14:tracePt t="7092" x="2859088" y="2732088"/>
          <p14:tracePt t="7100" x="2819400" y="2755900"/>
          <p14:tracePt t="7108" x="2795588" y="2763838"/>
          <p14:tracePt t="7117" x="2771775" y="2779713"/>
          <p14:tracePt t="7124" x="2755900" y="2787650"/>
          <p14:tracePt t="7133" x="2741613" y="2795588"/>
          <p14:tracePt t="7140" x="2733675" y="2803525"/>
          <p14:tracePt t="7148" x="2717800" y="2803525"/>
          <p14:tracePt t="7197" x="2701925" y="2803525"/>
          <p14:tracePt t="7204" x="2693988" y="2811463"/>
          <p14:tracePt t="7213" x="2686050" y="2819400"/>
          <p14:tracePt t="7220" x="2678113" y="2819400"/>
          <p14:tracePt t="7236" x="2662238" y="2819400"/>
          <p14:tracePt t="7244" x="2646363" y="2827338"/>
          <p14:tracePt t="7252" x="2630488" y="2827338"/>
          <p14:tracePt t="7260" x="2622550" y="2841625"/>
          <p14:tracePt t="7269" x="2614613" y="2849563"/>
          <p14:tracePt t="7292" x="2606675" y="2849563"/>
          <p14:tracePt t="7308" x="2590800" y="2849563"/>
          <p14:tracePt t="7340" x="2582863" y="2849563"/>
          <p14:tracePt t="7356" x="2566988" y="2857500"/>
          <p14:tracePt t="7365" x="2566988" y="2865438"/>
          <p14:tracePt t="7372" x="2543175" y="2873375"/>
          <p14:tracePt t="7380" x="2528888" y="2873375"/>
          <p14:tracePt t="7388" x="2520950" y="2873375"/>
          <p14:tracePt t="7396" x="2513013" y="2881313"/>
          <p14:tracePt t="7404" x="2497138" y="2881313"/>
          <p14:tracePt t="7412" x="2489200" y="2889250"/>
          <p14:tracePt t="7420" x="2473325" y="2889250"/>
          <p14:tracePt t="7532" x="2465388" y="2905125"/>
          <p14:tracePt t="7620" x="2465388" y="2913063"/>
          <p14:tracePt t="7708" x="2457450" y="2913063"/>
          <p14:tracePt t="7765" x="2441575" y="2921000"/>
          <p14:tracePt t="7788" x="2433638" y="2928938"/>
          <p14:tracePt t="7804" x="2425700" y="2936875"/>
          <p14:tracePt t="7812" x="2409825" y="2936875"/>
          <p14:tracePt t="7934" x="2393950" y="2952750"/>
          <p14:tracePt t="7940" x="2370138" y="2992438"/>
          <p14:tracePt t="7948" x="2338388" y="3046413"/>
          <p14:tracePt t="7956" x="2316163" y="3117850"/>
          <p14:tracePt t="7964" x="2292350" y="3189288"/>
          <p14:tracePt t="7972" x="2284413" y="3267075"/>
          <p14:tracePt t="7980" x="2268538" y="3330575"/>
          <p14:tracePt t="7988" x="2268538" y="3409950"/>
          <p14:tracePt t="7997" x="2268538" y="3519488"/>
          <p14:tracePt t="8004" x="2268538" y="3629025"/>
          <p14:tracePt t="8013" x="2260600" y="3756025"/>
          <p14:tracePt t="8020" x="2220913" y="3873500"/>
          <p14:tracePt t="8028" x="2165350" y="4000500"/>
          <p14:tracePt t="8036" x="2127250" y="4149725"/>
          <p14:tracePt t="8044" x="2087563" y="4259263"/>
          <p14:tracePt t="8053" x="2039938" y="4394200"/>
          <p14:tracePt t="8060" x="1984375" y="4519613"/>
          <p14:tracePt t="8068" x="1922463" y="4652963"/>
          <p14:tracePt t="8076" x="1858963" y="4772025"/>
          <p14:tracePt t="8084" x="1795463" y="4873625"/>
          <p14:tracePt t="8092" x="1717675" y="4984750"/>
          <p14:tracePt t="8100" x="1677988" y="5086350"/>
          <p14:tracePt t="8109" x="1638300" y="5189538"/>
          <p14:tracePt t="8117" x="1606550" y="5267325"/>
          <p14:tracePt t="8126" x="1566863" y="5354638"/>
          <p14:tracePt t="8132" x="1504950" y="5456238"/>
          <p14:tracePt t="8143" x="1473200" y="5511800"/>
          <p14:tracePt t="8148" x="1433513" y="5583238"/>
          <p14:tracePt t="8156" x="1385888" y="5653088"/>
          <p14:tracePt t="8164" x="1338263" y="5740400"/>
          <p14:tracePt t="8172" x="1292225" y="5810250"/>
          <p14:tracePt t="8180" x="1260475" y="5881688"/>
          <p14:tracePt t="8189" x="1212850" y="5969000"/>
          <p14:tracePt t="8196" x="1149350" y="6022975"/>
          <p14:tracePt t="8204" x="1117600" y="6062663"/>
          <p14:tracePt t="8212" x="1087438" y="6102350"/>
          <p14:tracePt t="8220" x="1055688" y="6172200"/>
          <p14:tracePt t="8228" x="1016000" y="6203950"/>
          <p14:tracePt t="8236" x="960438" y="6235700"/>
          <p14:tracePt t="8244" x="898525" y="6299200"/>
          <p14:tracePt t="8253" x="811213" y="6346825"/>
          <p14:tracePt t="8260" x="739775" y="6416675"/>
          <p14:tracePt t="8268" x="693738" y="6472238"/>
          <p14:tracePt t="8276" x="654050" y="6535738"/>
          <p14:tracePt t="8284" x="630238" y="6573838"/>
          <p14:tracePt t="8292" x="622300" y="6605588"/>
          <p14:tracePt t="8300" x="598488" y="6645275"/>
          <p14:tracePt t="8309" x="590550" y="6684963"/>
          <p14:tracePt t="8316" x="582613" y="6708775"/>
          <p14:tracePt t="8326" x="574675" y="6756400"/>
          <p14:tracePt t="8332" x="566738" y="6826250"/>
          <p14:tracePt t="243405" x="1330325" y="6645275"/>
          <p14:tracePt t="243413" x="1393825" y="6503988"/>
          <p14:tracePt t="243422" x="1473200" y="6384925"/>
          <p14:tracePt t="243428" x="1543050" y="6267450"/>
          <p14:tracePt t="243436" x="1606550" y="6149975"/>
          <p14:tracePt t="243444" x="1677988" y="6046788"/>
          <p14:tracePt t="243452" x="1739900" y="5976938"/>
          <p14:tracePt t="243460" x="1827213" y="5905500"/>
          <p14:tracePt t="243469" x="1930400" y="5810250"/>
          <p14:tracePt t="243476" x="2047875" y="5732463"/>
          <p14:tracePt t="243485" x="2149475" y="5653088"/>
          <p14:tracePt t="243492" x="2252663" y="5583238"/>
          <p14:tracePt t="243500" x="2370138" y="5503863"/>
          <p14:tracePt t="243508" x="2489200" y="5408613"/>
          <p14:tracePt t="243517" x="2590800" y="5346700"/>
          <p14:tracePt t="243524" x="2693988" y="5243513"/>
          <p14:tracePt t="243533" x="2827338" y="5149850"/>
          <p14:tracePt t="243540" x="2946400" y="5054600"/>
          <p14:tracePt t="243548" x="3103563" y="4960938"/>
          <p14:tracePt t="243557" x="3268663" y="4841875"/>
          <p14:tracePt t="243566" x="3425825" y="4740275"/>
          <p14:tracePt t="243573" x="3544888" y="4645025"/>
          <p14:tracePt t="243582" x="3678238" y="4583113"/>
          <p14:tracePt t="243589" x="3787775" y="4559300"/>
          <p14:tracePt t="243596" x="3890963" y="4503738"/>
          <p14:tracePt t="243604" x="3984625" y="4464050"/>
          <p14:tracePt t="243612" x="4071938" y="4432300"/>
          <p14:tracePt t="243620" x="4173538" y="4408488"/>
          <p14:tracePt t="243628" x="4268788" y="4354513"/>
          <p14:tracePt t="243637" x="4356100" y="4330700"/>
          <p14:tracePt t="243644" x="4449763" y="4298950"/>
          <p14:tracePt t="243652" x="4552950" y="4259263"/>
          <p14:tracePt t="243660" x="4694238" y="4205288"/>
          <p14:tracePt t="243668" x="4827588" y="4165600"/>
          <p14:tracePt t="243677" x="4970463" y="4125913"/>
          <p14:tracePt t="243684" x="5111750" y="4086225"/>
          <p14:tracePt t="243692" x="5300663" y="4030663"/>
          <p14:tracePt t="243701" x="5465763" y="3976688"/>
          <p14:tracePt t="243708" x="5654675" y="3929063"/>
          <p14:tracePt t="243717" x="5915025" y="3865563"/>
          <p14:tracePt t="243724" x="6197600" y="3795713"/>
          <p14:tracePt t="243732" x="6489700" y="3700463"/>
          <p14:tracePt t="243740" x="6742113" y="3652838"/>
          <p14:tracePt t="243748" x="6931025" y="3606800"/>
          <p14:tracePt t="243756" x="7127875" y="3543300"/>
          <p14:tracePt t="243767" x="7340600" y="3448050"/>
          <p14:tracePt t="243773" x="7466013" y="3370263"/>
          <p14:tracePt t="243783" x="7600950" y="3275013"/>
          <p14:tracePt t="243789" x="7734300" y="3197225"/>
          <p14:tracePt t="243797" x="7805738" y="3141663"/>
          <p14:tracePt t="243804" x="7851775" y="3078163"/>
          <p14:tracePt t="243812" x="7899400" y="3024188"/>
          <p14:tracePt t="243821" x="7931150" y="2968625"/>
          <p14:tracePt t="243828" x="7962900" y="2897188"/>
          <p14:tracePt t="243837" x="7994650" y="2841625"/>
          <p14:tracePt t="243844" x="8018463" y="2819400"/>
          <p14:tracePt t="243852" x="8026400" y="2779713"/>
          <p14:tracePt t="243860" x="8032750" y="2747963"/>
          <p14:tracePt t="243869" x="8032750" y="2724150"/>
          <p14:tracePt t="243876" x="8032750" y="2684463"/>
          <p14:tracePt t="243884" x="8026400" y="2668588"/>
          <p14:tracePt t="243892" x="7994650" y="2652713"/>
          <p14:tracePt t="243901" x="7962900" y="2644775"/>
          <p14:tracePt t="243908" x="7907338" y="2622550"/>
          <p14:tracePt t="243917" x="7843838" y="2606675"/>
          <p14:tracePt t="243925" x="7773988" y="2574925"/>
          <p14:tracePt t="243933" x="7702550" y="2551113"/>
          <p14:tracePt t="243940" x="7670800" y="2551113"/>
          <p14:tracePt t="243949" x="7639050" y="2543175"/>
          <p14:tracePt t="243957" x="7623175" y="2519363"/>
          <p14:tracePt t="243966" x="7585075" y="2487613"/>
          <p14:tracePt t="243972" x="7545388" y="2441575"/>
          <p14:tracePt t="243982" x="7458075" y="2393950"/>
          <p14:tracePt t="243989" x="7356475" y="2322513"/>
          <p14:tracePt t="243997" x="7199313" y="2205038"/>
          <p14:tracePt t="244004" x="7010400" y="2093913"/>
          <p14:tracePt t="244012" x="6827838" y="2008188"/>
          <p14:tracePt t="244020" x="6630988" y="1873250"/>
          <p14:tracePt t="244028" x="6450013" y="1763713"/>
          <p14:tracePt t="244037" x="6261100" y="1654175"/>
          <p14:tracePt t="244044" x="6111875" y="1590675"/>
          <p14:tracePt t="244052" x="5962650" y="1511300"/>
          <p14:tracePt t="244060" x="5835650" y="1441450"/>
          <p14:tracePt t="244069" x="5686425" y="1385888"/>
          <p14:tracePt t="244076" x="5513388" y="1306513"/>
          <p14:tracePt t="244084" x="5332413" y="1212850"/>
          <p14:tracePt t="244092" x="5167313" y="1157288"/>
          <p14:tracePt t="244101" x="5008563" y="1117600"/>
          <p14:tracePt t="244108" x="4843463" y="1063625"/>
          <p14:tracePt t="244118" x="4638675" y="984250"/>
          <p14:tracePt t="244124" x="4449763" y="874713"/>
          <p14:tracePt t="244133" x="4260850" y="763588"/>
          <p14:tracePt t="244141" x="4056063" y="669925"/>
          <p14:tracePt t="244148" x="3835400" y="550863"/>
          <p14:tracePt t="244156" x="3590925" y="433388"/>
          <p14:tracePt t="244166" x="3402013" y="298450"/>
          <p14:tracePt t="244172" x="3244850" y="220663"/>
          <p14:tracePt t="244182" x="3063875" y="125413"/>
          <p14:tracePt t="244188" x="2922588" y="63500"/>
          <p14:tracePt t="244197" x="2771775" y="7938"/>
          <p14:tracePt t="249641" x="882650" y="149225"/>
          <p14:tracePt t="249645" x="1393825" y="149225"/>
          <p14:tracePt t="249653" x="1968500" y="173038"/>
          <p14:tracePt t="249662" x="2582863" y="196850"/>
          <p14:tracePt t="249668" x="3252788" y="196850"/>
          <p14:tracePt t="249677" x="3984625" y="196850"/>
          <p14:tracePt t="249684" x="4662488" y="196850"/>
          <p14:tracePt t="249692" x="5332413" y="196850"/>
          <p14:tracePt t="249700" x="5907088" y="196850"/>
          <p14:tracePt t="249709" x="6450013" y="196850"/>
          <p14:tracePt t="249716" x="6907213" y="180975"/>
          <p14:tracePt t="249726" x="7261225" y="180975"/>
          <p14:tracePt t="249732" x="7616825" y="165100"/>
          <p14:tracePt t="249740" x="7947025" y="149225"/>
          <p14:tracePt t="249748" x="8253413" y="109538"/>
          <p14:tracePt t="249756" x="8545513" y="95250"/>
          <p14:tracePt t="249764" x="8813800" y="79375"/>
          <p14:tracePt t="249772" x="9120188" y="39688"/>
          <p14:tracePt t="249781" x="9364663" y="793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300850" y="376432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1979" y="3904343"/>
            <a:ext cx="2525461" cy="2376577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8E9DD6F-F0D8-4BA1-AF9E-6A9D5BA3D3FE}"/>
              </a:ext>
            </a:extLst>
          </p:cNvPr>
          <p:cNvGraphicFramePr>
            <a:graphicFrameLocks noGrp="1"/>
          </p:cNvGraphicFramePr>
          <p:nvPr/>
        </p:nvGraphicFramePr>
        <p:xfrm>
          <a:off x="215900" y="1254389"/>
          <a:ext cx="8746786" cy="5074928"/>
        </p:xfrm>
        <a:graphic>
          <a:graphicData uri="http://schemas.openxmlformats.org/drawingml/2006/table">
            <a:tbl>
              <a:tblPr/>
              <a:tblGrid>
                <a:gridCol w="4138386">
                  <a:extLst>
                    <a:ext uri="{9D8B030D-6E8A-4147-A177-3AD203B41FA5}">
                      <a16:colId xmlns:a16="http://schemas.microsoft.com/office/drawing/2014/main" val="3702701932"/>
                    </a:ext>
                  </a:extLst>
                </a:gridCol>
                <a:gridCol w="4608400">
                  <a:extLst>
                    <a:ext uri="{9D8B030D-6E8A-4147-A177-3AD203B41FA5}">
                      <a16:colId xmlns:a16="http://schemas.microsoft.com/office/drawing/2014/main" val="1303169570"/>
                    </a:ext>
                  </a:extLst>
                </a:gridCol>
              </a:tblGrid>
              <a:tr h="949968">
                <a:tc>
                  <a:txBody>
                    <a:bodyPr/>
                    <a:lstStyle/>
                    <a:p>
                      <a:pPr rtl="0"/>
                      <a:r>
                        <a:rPr lang="en-US" sz="3200" b="1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Key Points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3200" b="1" kern="1200" dirty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1462716"/>
                  </a:ext>
                </a:extLst>
              </a:tr>
              <a:tr h="3758580">
                <a:tc>
                  <a:txBody>
                    <a:bodyPr/>
                    <a:lstStyle/>
                    <a:p>
                      <a:pPr marL="457200" indent="-457200" algn="l" defTabSz="914400" rtl="0" eaLnBrk="1" latinLnBrk="0" hangingPunct="1">
                        <a:buFont typeface="Wingdings" panose="05000000000000000000" pitchFamily="2" charset="2"/>
                        <a:buChar char="Ø"/>
                      </a:pPr>
                      <a:r>
                        <a:rPr lang="en-US" sz="2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1. A long-term strategic imperative, not an optional upgrade. </a:t>
                      </a:r>
                    </a:p>
                    <a:p>
                      <a:pPr marL="457200" indent="-457200" algn="l" defTabSz="914400" rtl="0" eaLnBrk="1" latinLnBrk="0" hangingPunct="1">
                        <a:buFont typeface="Wingdings" panose="05000000000000000000" pitchFamily="2" charset="2"/>
                        <a:buChar char="Ø"/>
                      </a:pPr>
                      <a:br>
                        <a:rPr lang="en-US" sz="2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2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2. Driven by market volatility and technological acceleration. </a:t>
                      </a:r>
                    </a:p>
                    <a:p>
                      <a:pPr marL="457200" indent="-457200" algn="l" defTabSz="914400" rtl="0" eaLnBrk="1" latinLnBrk="0" hangingPunct="1">
                        <a:buFont typeface="Wingdings" panose="05000000000000000000" pitchFamily="2" charset="2"/>
                        <a:buChar char="Ø"/>
                      </a:pPr>
                      <a:br>
                        <a:rPr lang="en-US" sz="2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2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3. Requires rethinking how the organization creates value.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l" defTabSz="914400" rtl="0" eaLnBrk="1" latinLnBrk="0" hangingPunct="1">
                        <a:buFont typeface="Wingdings" panose="05000000000000000000" pitchFamily="2" charset="2"/>
                        <a:buChar char="Ø"/>
                      </a:pPr>
                      <a:r>
                        <a:rPr lang="en-US" sz="240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DT is no longer a choice. Global competition and rapid tech change compel organizations to fundamentally restructure their value models. Leaders must integrate digital capabilities into every operation to remain competitive.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1464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832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863"/>
    </mc:Choice>
    <mc:Fallback xmlns="">
      <p:transition spd="slow" advTm="324863"/>
    </mc:Fallback>
  </mc:AlternateContent>
  <p:extLst>
    <p:ext uri="{3A86A75C-4F4B-4683-9AE1-C65F6400EC91}">
      <p14:laserTraceLst xmlns:p14="http://schemas.microsoft.com/office/powerpoint/2010/main">
        <p14:tracePtLst>
          <p14:tracePt t="16530" x="2646363" y="6740525"/>
          <p14:tracePt t="16538" x="2646363" y="6645275"/>
          <p14:tracePt t="16546" x="2646363" y="6543675"/>
          <p14:tracePt t="16554" x="2646363" y="6464300"/>
          <p14:tracePt t="16562" x="2646363" y="6369050"/>
          <p14:tracePt t="16570" x="2662238" y="6291263"/>
          <p14:tracePt t="16578" x="2662238" y="6180138"/>
          <p14:tracePt t="16586" x="2662238" y="6070600"/>
          <p14:tracePt t="16594" x="2662238" y="5976938"/>
          <p14:tracePt t="16602" x="2662238" y="5881688"/>
          <p14:tracePt t="16610" x="2654300" y="5740400"/>
          <p14:tracePt t="16618" x="2630488" y="5597525"/>
          <p14:tracePt t="16626" x="2590800" y="5432425"/>
          <p14:tracePt t="16634" x="2551113" y="5275263"/>
          <p14:tracePt t="16642" x="2513013" y="5133975"/>
          <p14:tracePt t="16650" x="2489200" y="4992688"/>
          <p14:tracePt t="16658" x="2457450" y="4841875"/>
          <p14:tracePt t="16666" x="2433638" y="4700588"/>
          <p14:tracePt t="16674" x="2417763" y="4575175"/>
          <p14:tracePt t="16682" x="2417763" y="4432300"/>
          <p14:tracePt t="16690" x="2417763" y="4306888"/>
          <p14:tracePt t="16698" x="2409825" y="4149725"/>
          <p14:tracePt t="16706" x="2378075" y="3992563"/>
          <p14:tracePt t="16714" x="2338388" y="3849688"/>
          <p14:tracePt t="16724" x="2316163" y="3708400"/>
          <p14:tracePt t="16730" x="2276475" y="3559175"/>
          <p14:tracePt t="16738" x="2252663" y="3432175"/>
          <p14:tracePt t="16746" x="2228850" y="3322638"/>
          <p14:tracePt t="16754" x="2197100" y="3197225"/>
          <p14:tracePt t="16762" x="2173288" y="3094038"/>
          <p14:tracePt t="16770" x="2149475" y="2984500"/>
          <p14:tracePt t="16778" x="2127250" y="2897188"/>
          <p14:tracePt t="16786" x="2087563" y="2811463"/>
          <p14:tracePt t="16794" x="2071688" y="2747963"/>
          <p14:tracePt t="16802" x="2055813" y="2708275"/>
          <p14:tracePt t="16810" x="2016125" y="2652713"/>
          <p14:tracePt t="16818" x="1976438" y="2582863"/>
          <p14:tracePt t="16827" x="1944688" y="2527300"/>
          <p14:tracePt t="16834" x="1906588" y="2487613"/>
          <p14:tracePt t="16843" x="1858963" y="2441575"/>
          <p14:tracePt t="16850" x="1819275" y="2409825"/>
          <p14:tracePt t="16858" x="1787525" y="2386013"/>
          <p14:tracePt t="16866" x="1763713" y="2354263"/>
          <p14:tracePt t="16874" x="1739900" y="2338388"/>
          <p14:tracePt t="16882" x="1717675" y="2314575"/>
          <p14:tracePt t="16890" x="1693863" y="2298700"/>
          <p14:tracePt t="16908" x="1670050" y="2259013"/>
          <p14:tracePt t="16914" x="1662113" y="2236788"/>
          <p14:tracePt t="16924" x="1654175" y="2220913"/>
          <p14:tracePt t="16939" x="1638300" y="2212975"/>
          <p14:tracePt t="16946" x="1630363" y="2205038"/>
          <p14:tracePt t="17002" x="1614488" y="2205038"/>
          <p14:tracePt t="17010" x="1606550" y="2205038"/>
          <p14:tracePt t="17018" x="1582738" y="2205038"/>
          <p14:tracePt t="17026" x="1535113" y="2205038"/>
          <p14:tracePt t="17035" x="1441450" y="2212975"/>
          <p14:tracePt t="17043" x="1362075" y="2220913"/>
          <p14:tracePt t="17050" x="1276350" y="2244725"/>
          <p14:tracePt t="17058" x="1212850" y="2244725"/>
          <p14:tracePt t="17066" x="1149350" y="2252663"/>
          <p14:tracePt t="17075" x="1095375" y="2266950"/>
          <p14:tracePt t="17083" x="1071563" y="2266950"/>
          <p14:tracePt t="17091" x="1055688" y="2266950"/>
          <p14:tracePt t="17098" x="1039813" y="2266950"/>
          <p14:tracePt t="17155" x="1023938" y="2266950"/>
          <p14:tracePt t="17171" x="1016000" y="2266950"/>
          <p14:tracePt t="17179" x="1008063" y="2266950"/>
          <p14:tracePt t="17202" x="1000125" y="2266950"/>
          <p14:tracePt t="17251" x="1008063" y="2266950"/>
          <p14:tracePt t="17258" x="1016000" y="2266950"/>
          <p14:tracePt t="17266" x="1047750" y="2266950"/>
          <p14:tracePt t="17276" x="1095375" y="2266950"/>
          <p14:tracePt t="17282" x="1173163" y="2266950"/>
          <p14:tracePt t="17291" x="1284288" y="2266950"/>
          <p14:tracePt t="17298" x="1377950" y="2274888"/>
          <p14:tracePt t="17308" x="1465263" y="2274888"/>
          <p14:tracePt t="17315" x="1543050" y="2274888"/>
          <p14:tracePt t="17324" x="1606550" y="2274888"/>
          <p14:tracePt t="17331" x="1670050" y="2290763"/>
          <p14:tracePt t="17339" x="1693863" y="2298700"/>
          <p14:tracePt t="17346" x="1725613" y="2298700"/>
          <p14:tracePt t="17355" x="1739900" y="2298700"/>
          <p14:tracePt t="17426" x="1731963" y="2298700"/>
          <p14:tracePt t="17434" x="1717675" y="2298700"/>
          <p14:tracePt t="17442" x="1693863" y="2298700"/>
          <p14:tracePt t="17451" x="1654175" y="2290763"/>
          <p14:tracePt t="17458" x="1558925" y="2259013"/>
          <p14:tracePt t="17466" x="1473200" y="2252663"/>
          <p14:tracePt t="17475" x="1393825" y="2212975"/>
          <p14:tracePt t="17482" x="1308100" y="2189163"/>
          <p14:tracePt t="17491" x="1196975" y="2181225"/>
          <p14:tracePt t="17498" x="1111250" y="2157413"/>
          <p14:tracePt t="17507" x="1016000" y="2141538"/>
          <p14:tracePt t="17514" x="920750" y="2117725"/>
          <p14:tracePt t="17524" x="835025" y="2109788"/>
          <p14:tracePt t="17530" x="755650" y="2093913"/>
          <p14:tracePt t="17538" x="709613" y="2093913"/>
          <p14:tracePt t="17546" x="685800" y="2093913"/>
          <p14:tracePt t="17554" x="669925" y="2093913"/>
          <p14:tracePt t="17618" x="661988" y="2093913"/>
          <p14:tracePt t="17626" x="669925" y="2101850"/>
          <p14:tracePt t="17634" x="685800" y="2109788"/>
          <p14:tracePt t="17642" x="709613" y="2125663"/>
          <p14:tracePt t="17650" x="771525" y="2157413"/>
          <p14:tracePt t="17659" x="842963" y="2181225"/>
          <p14:tracePt t="17666" x="906463" y="2181225"/>
          <p14:tracePt t="17675" x="944563" y="2189163"/>
          <p14:tracePt t="17682" x="984250" y="2212975"/>
          <p14:tracePt t="17691" x="1008063" y="2212975"/>
          <p14:tracePt t="17698" x="1023938" y="2212975"/>
          <p14:tracePt t="17707" x="1039813" y="2212975"/>
          <p14:tracePt t="17834" x="1031875" y="2212975"/>
          <p14:tracePt t="17842" x="1000125" y="2212975"/>
          <p14:tracePt t="17850" x="968375" y="2212975"/>
          <p14:tracePt t="17858" x="928688" y="2212975"/>
          <p14:tracePt t="17866" x="898525" y="2212975"/>
          <p14:tracePt t="17874" x="882650" y="2212975"/>
          <p14:tracePt t="17946" x="890588" y="2212975"/>
          <p14:tracePt t="17954" x="928688" y="2212975"/>
          <p14:tracePt t="17962" x="1000125" y="2212975"/>
          <p14:tracePt t="17970" x="1111250" y="2212975"/>
          <p14:tracePt t="17978" x="1220788" y="2212975"/>
          <p14:tracePt t="17986" x="1300163" y="2212975"/>
          <p14:tracePt t="17994" x="1346200" y="2212975"/>
          <p14:tracePt t="18002" x="1370013" y="2212975"/>
          <p14:tracePt t="18010" x="1385888" y="2212975"/>
          <p14:tracePt t="18106" x="1377950" y="2212975"/>
          <p14:tracePt t="18114" x="1346200" y="2212975"/>
          <p14:tracePt t="18123" x="1300163" y="2212975"/>
          <p14:tracePt t="18130" x="1220788" y="2212975"/>
          <p14:tracePt t="18138" x="1125538" y="2212975"/>
          <p14:tracePt t="18146" x="1063625" y="2197100"/>
          <p14:tracePt t="18154" x="1023938" y="2189163"/>
          <p14:tracePt t="18162" x="1000125" y="2181225"/>
          <p14:tracePt t="18170" x="992188" y="2173288"/>
          <p14:tracePt t="18234" x="1008063" y="2165350"/>
          <p14:tracePt t="18242" x="1071563" y="2157413"/>
          <p14:tracePt t="18250" x="1133475" y="2149475"/>
          <p14:tracePt t="18258" x="1204913" y="2125663"/>
          <p14:tracePt t="18266" x="1268413" y="2101850"/>
          <p14:tracePt t="18274" x="1300163" y="2101850"/>
          <p14:tracePt t="18282" x="1316038" y="2093913"/>
          <p14:tracePt t="18291" x="1322388" y="2093913"/>
          <p14:tracePt t="18410" x="1316038" y="2093913"/>
          <p14:tracePt t="18418" x="1292225" y="2093913"/>
          <p14:tracePt t="18426" x="1228725" y="2101850"/>
          <p14:tracePt t="18434" x="1125538" y="2125663"/>
          <p14:tracePt t="18442" x="1016000" y="2125663"/>
          <p14:tracePt t="18450" x="890588" y="2125663"/>
          <p14:tracePt t="18458" x="795338" y="2125663"/>
          <p14:tracePt t="18466" x="701675" y="2125663"/>
          <p14:tracePt t="18474" x="606425" y="2125663"/>
          <p14:tracePt t="18482" x="542925" y="2125663"/>
          <p14:tracePt t="18490" x="527050" y="2125663"/>
          <p14:tracePt t="18499" x="504825" y="2125663"/>
          <p14:tracePt t="18506" x="496888" y="2133600"/>
          <p14:tracePt t="18514" x="488950" y="2141538"/>
          <p14:tracePt t="18523" x="473075" y="2149475"/>
          <p14:tracePt t="18546" x="449263" y="2165350"/>
          <p14:tracePt t="18554" x="433388" y="2181225"/>
          <p14:tracePt t="18562" x="401638" y="2197100"/>
          <p14:tracePt t="18570" x="361950" y="2220913"/>
          <p14:tracePt t="18578" x="330200" y="2228850"/>
          <p14:tracePt t="18586" x="300038" y="2244725"/>
          <p14:tracePt t="18594" x="276225" y="2259013"/>
          <p14:tracePt t="18602" x="252413" y="2290763"/>
          <p14:tracePt t="18610" x="220663" y="2306638"/>
          <p14:tracePt t="18618" x="204788" y="2314575"/>
          <p14:tracePt t="18626" x="196850" y="2330450"/>
          <p14:tracePt t="18634" x="173038" y="2338388"/>
          <p14:tracePt t="18643" x="157163" y="2346325"/>
          <p14:tracePt t="18650" x="149225" y="2362200"/>
          <p14:tracePt t="18658" x="133350" y="2370138"/>
          <p14:tracePt t="18666" x="117475" y="2386013"/>
          <p14:tracePt t="18675" x="87313" y="2409825"/>
          <p14:tracePt t="18682" x="63500" y="2425700"/>
          <p14:tracePt t="18691" x="23813" y="2441575"/>
          <p14:tracePt t="18698" x="0" y="2471738"/>
          <p14:tracePt t="55507" x="63500" y="3636963"/>
          <p14:tracePt t="55514" x="149225" y="3660775"/>
          <p14:tracePt t="55523" x="173038" y="3676650"/>
          <p14:tracePt t="55554" x="180975" y="3684588"/>
          <p14:tracePt t="55578" x="180975" y="3700463"/>
          <p14:tracePt t="55602" x="196850" y="3708400"/>
          <p14:tracePt t="55619" x="204788" y="3724275"/>
          <p14:tracePt t="55626" x="212725" y="3732213"/>
          <p14:tracePt t="55634" x="292100" y="3771900"/>
          <p14:tracePt t="55642" x="542925" y="3833813"/>
          <p14:tracePt t="55650" x="850900" y="3889375"/>
          <p14:tracePt t="55658" x="1047750" y="3889375"/>
          <p14:tracePt t="55666" x="1189038" y="3913188"/>
          <p14:tracePt t="55674" x="1338263" y="3952875"/>
          <p14:tracePt t="55682" x="1433513" y="3992563"/>
          <p14:tracePt t="55691" x="1550988" y="4016375"/>
          <p14:tracePt t="55698" x="1646238" y="4038600"/>
          <p14:tracePt t="55706" x="1685925" y="4046538"/>
          <p14:tracePt t="55714" x="1725613" y="4070350"/>
          <p14:tracePt t="55723" x="1755775" y="4070350"/>
          <p14:tracePt t="55730" x="1779588" y="4070350"/>
          <p14:tracePt t="55739" x="1803400" y="4070350"/>
          <p14:tracePt t="55746" x="1843088" y="4070350"/>
          <p14:tracePt t="55756" x="1890713" y="4078288"/>
          <p14:tracePt t="55762" x="1944688" y="4102100"/>
          <p14:tracePt t="55772" x="2008188" y="4102100"/>
          <p14:tracePt t="55779" x="2063750" y="4110038"/>
          <p14:tracePt t="55786" x="2095500" y="4117975"/>
          <p14:tracePt t="55794" x="2141538" y="4117975"/>
          <p14:tracePt t="55802" x="2157413" y="4117975"/>
          <p14:tracePt t="55810" x="2173288" y="4117975"/>
          <p14:tracePt t="55818" x="2189163" y="4117975"/>
          <p14:tracePt t="55874" x="2197100" y="4117975"/>
          <p14:tracePt t="55882" x="2212975" y="4117975"/>
          <p14:tracePt t="55906" x="2220913" y="4117975"/>
          <p14:tracePt t="55922" x="2228850" y="4117975"/>
          <p14:tracePt t="55930" x="2236788" y="4117975"/>
          <p14:tracePt t="55938" x="2252663" y="4117975"/>
          <p14:tracePt t="56002" x="2260600" y="4110038"/>
          <p14:tracePt t="56010" x="2268538" y="4110038"/>
          <p14:tracePt t="56018" x="2284413" y="4110038"/>
          <p14:tracePt t="56026" x="2292350" y="4102100"/>
          <p14:tracePt t="56034" x="2300288" y="4102100"/>
          <p14:tracePt t="56042" x="2316163" y="4102100"/>
          <p14:tracePt t="56050" x="2346325" y="4102100"/>
          <p14:tracePt t="56058" x="2378075" y="4102100"/>
          <p14:tracePt t="56066" x="2425700" y="4102100"/>
          <p14:tracePt t="56074" x="2449513" y="4110038"/>
          <p14:tracePt t="56082" x="2481263" y="4110038"/>
          <p14:tracePt t="56091" x="2497138" y="4117975"/>
          <p14:tracePt t="56098" x="2513013" y="4125913"/>
          <p14:tracePt t="56194" x="2497138" y="4125913"/>
          <p14:tracePt t="56562" x="2481263" y="4117975"/>
          <p14:tracePt t="56570" x="2473325" y="4110038"/>
          <p14:tracePt t="56579" x="2457450" y="4110038"/>
          <p14:tracePt t="56586" x="2441575" y="4102100"/>
          <p14:tracePt t="56595" x="2433638" y="4102100"/>
          <p14:tracePt t="56602" x="2417763" y="4102100"/>
          <p14:tracePt t="56618" x="2370138" y="4094163"/>
          <p14:tracePt t="56626" x="2324100" y="4086225"/>
          <p14:tracePt t="56634" x="2260600" y="4086225"/>
          <p14:tracePt t="56642" x="2181225" y="4086225"/>
          <p14:tracePt t="56650" x="2055813" y="4086225"/>
          <p14:tracePt t="56658" x="1922463" y="4102100"/>
          <p14:tracePt t="56666" x="1795463" y="4117975"/>
          <p14:tracePt t="56674" x="1685925" y="4125913"/>
          <p14:tracePt t="56682" x="1574800" y="4125913"/>
          <p14:tracePt t="56691" x="1465263" y="4141788"/>
          <p14:tracePt t="56698" x="1354138" y="4165600"/>
          <p14:tracePt t="56706" x="1252538" y="4181475"/>
          <p14:tracePt t="56714" x="1157288" y="4189413"/>
          <p14:tracePt t="56722" x="1047750" y="4189413"/>
          <p14:tracePt t="56730" x="968375" y="4189413"/>
          <p14:tracePt t="56738" x="890588" y="4189413"/>
          <p14:tracePt t="56746" x="795338" y="4189413"/>
          <p14:tracePt t="56754" x="731838" y="4189413"/>
          <p14:tracePt t="56764" x="654050" y="4189413"/>
          <p14:tracePt t="56770" x="582613" y="4189413"/>
          <p14:tracePt t="56778" x="519113" y="4189413"/>
          <p14:tracePt t="56786" x="441325" y="4189413"/>
          <p14:tracePt t="56794" x="361950" y="4189413"/>
          <p14:tracePt t="56802" x="300038" y="4189413"/>
          <p14:tracePt t="56811" x="220663" y="4205288"/>
          <p14:tracePt t="56818" x="125413" y="4205288"/>
          <p14:tracePt t="56826" x="23813" y="4213225"/>
          <p14:tracePt t="323668" x="835025" y="4267200"/>
          <p14:tracePt t="323675" x="1220788" y="4165600"/>
          <p14:tracePt t="323682" x="1662113" y="4062413"/>
          <p14:tracePt t="323691" x="2205038" y="3921125"/>
          <p14:tracePt t="323698" x="2779713" y="3763963"/>
          <p14:tracePt t="323706" x="3260725" y="3629025"/>
          <p14:tracePt t="323714" x="3763963" y="3527425"/>
          <p14:tracePt t="323724" x="4237038" y="3417888"/>
          <p14:tracePt t="323730" x="4614863" y="3314700"/>
          <p14:tracePt t="323738" x="4962525" y="3235325"/>
          <p14:tracePt t="323746" x="5253038" y="3165475"/>
          <p14:tracePt t="323755" x="5568950" y="3094038"/>
          <p14:tracePt t="323762" x="5827713" y="3008313"/>
          <p14:tracePt t="323771" x="5994400" y="2968625"/>
          <p14:tracePt t="323778" x="6175375" y="2905125"/>
          <p14:tracePt t="323787" x="6308725" y="2841625"/>
          <p14:tracePt t="323795" x="6396038" y="2779713"/>
          <p14:tracePt t="323805" x="6497638" y="2716213"/>
          <p14:tracePt t="323810" x="6584950" y="2638425"/>
          <p14:tracePt t="323819" x="6670675" y="2582863"/>
          <p14:tracePt t="323826" x="6773863" y="2519363"/>
          <p14:tracePt t="323837" x="6859588" y="2441575"/>
          <p14:tracePt t="323842" x="6962775" y="2362200"/>
          <p14:tracePt t="323854" x="7080250" y="2282825"/>
          <p14:tracePt t="323858" x="7199313" y="2197100"/>
          <p14:tracePt t="323866" x="7348538" y="2093913"/>
          <p14:tracePt t="323875" x="7529513" y="2008188"/>
          <p14:tracePt t="323882" x="7742238" y="1905000"/>
          <p14:tracePt t="323891" x="7954963" y="1811338"/>
          <p14:tracePt t="323899" x="8199438" y="1692275"/>
          <p14:tracePt t="323907" x="8497888" y="1558925"/>
          <p14:tracePt t="323915" x="8907463" y="1346200"/>
          <p14:tracePt t="323923" x="9340850" y="1149350"/>
          <p14:tracePt t="323930" x="9678988" y="968375"/>
          <p14:tracePt t="323939" x="10080625" y="755650"/>
          <p14:tracePt t="323946" x="10460038" y="542925"/>
          <p14:tracePt t="323955" x="10798175" y="385763"/>
          <p14:tracePt t="323962" x="11104563" y="252413"/>
          <p14:tracePt t="323971" x="11388725" y="8731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8321" y="874522"/>
            <a:ext cx="9524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Defining Digital Transformation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724A5AD-31D2-48A4-875D-0C2309BE7E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C41092F-EBE3-468E-9299-00D131430572}"/>
              </a:ext>
            </a:extLst>
          </p:cNvPr>
          <p:cNvGraphicFramePr>
            <a:graphicFrameLocks noGrp="1"/>
          </p:cNvGraphicFramePr>
          <p:nvPr/>
        </p:nvGraphicFramePr>
        <p:xfrm>
          <a:off x="609600" y="1814287"/>
          <a:ext cx="10638971" cy="4380212"/>
        </p:xfrm>
        <a:graphic>
          <a:graphicData uri="http://schemas.openxmlformats.org/drawingml/2006/table">
            <a:tbl>
              <a:tblPr/>
              <a:tblGrid>
                <a:gridCol w="5149185">
                  <a:extLst>
                    <a:ext uri="{9D8B030D-6E8A-4147-A177-3AD203B41FA5}">
                      <a16:colId xmlns:a16="http://schemas.microsoft.com/office/drawing/2014/main" val="494800558"/>
                    </a:ext>
                  </a:extLst>
                </a:gridCol>
                <a:gridCol w="5489786">
                  <a:extLst>
                    <a:ext uri="{9D8B030D-6E8A-4147-A177-3AD203B41FA5}">
                      <a16:colId xmlns:a16="http://schemas.microsoft.com/office/drawing/2014/main" val="539667810"/>
                    </a:ext>
                  </a:extLst>
                </a:gridCol>
              </a:tblGrid>
              <a:tr h="864851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Google Sans Text"/>
                        </a:rPr>
                        <a:t>Key Points</a:t>
                      </a:r>
                      <a:endParaRPr lang="en-US" sz="2800" dirty="0">
                        <a:solidFill>
                          <a:srgbClr val="C0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2705735"/>
                  </a:ext>
                </a:extLst>
              </a:tr>
              <a:tr h="3515361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Reinventing business models, processes, and culture.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A multi-dimensional reinvention supported by technology.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Includes cultural adaptations and process redesign.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We must avoid reducing DT to just IT adoption. It is a holistic, multi-dimensional reinvention that encompasses radical shifts in business models, process redesign, culture, and skills.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97207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284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091"/>
    </mc:Choice>
    <mc:Fallback xmlns="">
      <p:transition spd="slow" advTm="265091"/>
    </mc:Fallback>
  </mc:AlternateContent>
  <p:extLst>
    <p:ext uri="{3A86A75C-4F4B-4683-9AE1-C65F6400EC91}">
      <p14:laserTraceLst xmlns:p14="http://schemas.microsoft.com/office/powerpoint/2010/main">
        <p14:tracePtLst>
          <p14:tracePt t="16409" x="3175000" y="6604000"/>
          <p14:tracePt t="16531" x="2473325" y="6519863"/>
          <p14:tracePt t="16539" x="2543175" y="6203950"/>
          <p14:tracePt t="16546" x="2670175" y="5786438"/>
          <p14:tracePt t="16554" x="2747963" y="5408613"/>
          <p14:tracePt t="16563" x="2827338" y="5062538"/>
          <p14:tracePt t="16570" x="2922588" y="4708525"/>
          <p14:tracePt t="16579" x="3024188" y="4322763"/>
          <p14:tracePt t="16588" x="3119438" y="3976688"/>
          <p14:tracePt t="16595" x="3197225" y="3652838"/>
          <p14:tracePt t="16604" x="3268663" y="3370263"/>
          <p14:tracePt t="16611" x="3308350" y="3032125"/>
          <p14:tracePt t="16618" x="3292475" y="2740025"/>
          <p14:tracePt t="16627" x="3292475" y="2511425"/>
          <p14:tracePt t="16635" x="3244850" y="2228850"/>
          <p14:tracePt t="16643" x="3173413" y="2008188"/>
          <p14:tracePt t="16652" x="3103563" y="1835150"/>
          <p14:tracePt t="16659" x="3063875" y="1716088"/>
          <p14:tracePt t="16667" x="3040063" y="1646238"/>
          <p14:tracePt t="16674" x="3008313" y="1590675"/>
          <p14:tracePt t="16683" x="2984500" y="1566863"/>
          <p14:tracePt t="16691" x="2968625" y="1558925"/>
          <p14:tracePt t="16699" x="2968625" y="1543050"/>
          <p14:tracePt t="16714" x="2960688" y="1527175"/>
          <p14:tracePt t="16723" x="2952750" y="1519238"/>
          <p14:tracePt t="16731" x="2946400" y="1519238"/>
          <p14:tracePt t="16738" x="2914650" y="1519238"/>
          <p14:tracePt t="16747" x="2898775" y="1519238"/>
          <p14:tracePt t="16770" x="2882900" y="1519238"/>
          <p14:tracePt t="16779" x="2867025" y="1527175"/>
          <p14:tracePt t="16786" x="2851150" y="1527175"/>
          <p14:tracePt t="16795" x="2835275" y="1535113"/>
          <p14:tracePt t="16802" x="2795588" y="1566863"/>
          <p14:tracePt t="16811" x="2755900" y="1582738"/>
          <p14:tracePt t="16819" x="2725738" y="1590675"/>
          <p14:tracePt t="16826" x="2686050" y="1614488"/>
          <p14:tracePt t="16835" x="2630488" y="1622425"/>
          <p14:tracePt t="16843" x="2574925" y="1668463"/>
          <p14:tracePt t="16852" x="2505075" y="1692275"/>
          <p14:tracePt t="16859" x="2457450" y="1716088"/>
          <p14:tracePt t="16867" x="2401888" y="1747838"/>
          <p14:tracePt t="16874" x="2370138" y="1763713"/>
          <p14:tracePt t="16883" x="2338388" y="1771650"/>
          <p14:tracePt t="16891" x="2268538" y="1787525"/>
          <p14:tracePt t="16899" x="2212975" y="1827213"/>
          <p14:tracePt t="16906" x="2141538" y="1873250"/>
          <p14:tracePt t="16914" x="2087563" y="1912938"/>
          <p14:tracePt t="16923" x="2032000" y="1928813"/>
          <p14:tracePt t="16931" x="1952625" y="1952625"/>
          <p14:tracePt t="16938" x="1866900" y="1968500"/>
          <p14:tracePt t="16947" x="1787525" y="1976438"/>
          <p14:tracePt t="16954" x="1725613" y="1992313"/>
          <p14:tracePt t="16963" x="1654175" y="2000250"/>
          <p14:tracePt t="16973" x="1590675" y="2000250"/>
          <p14:tracePt t="16979" x="1543050" y="2000250"/>
          <p14:tracePt t="16987" x="1504950" y="2000250"/>
          <p14:tracePt t="16994" x="1473200" y="2000250"/>
          <p14:tracePt t="17002" x="1433513" y="2000250"/>
          <p14:tracePt t="17011" x="1417638" y="2000250"/>
          <p14:tracePt t="17019" x="1417638" y="2008188"/>
          <p14:tracePt t="17027" x="1409700" y="2008188"/>
          <p14:tracePt t="17035" x="1385888" y="2008188"/>
          <p14:tracePt t="17043" x="1338263" y="2016125"/>
          <p14:tracePt t="17051" x="1308100" y="2032000"/>
          <p14:tracePt t="17059" x="1292225" y="2032000"/>
          <p14:tracePt t="17067" x="1260475" y="2047875"/>
          <p14:tracePt t="17074" x="1220788" y="2062163"/>
          <p14:tracePt t="17083" x="1165225" y="2070100"/>
          <p14:tracePt t="17090" x="1125538" y="2093913"/>
          <p14:tracePt t="17099" x="1079500" y="2101850"/>
          <p14:tracePt t="17119" x="976313" y="2109788"/>
          <p14:tracePt t="17123" x="944563" y="2125663"/>
          <p14:tracePt t="17131" x="914400" y="2125663"/>
          <p14:tracePt t="17139" x="890588" y="2133600"/>
          <p14:tracePt t="17147" x="874713" y="2141538"/>
          <p14:tracePt t="17154" x="858838" y="2149475"/>
          <p14:tracePt t="17163" x="819150" y="2157413"/>
          <p14:tracePt t="17170" x="755650" y="2181225"/>
          <p14:tracePt t="17179" x="701675" y="2181225"/>
          <p14:tracePt t="17187" x="669925" y="2189163"/>
          <p14:tracePt t="17194" x="630238" y="2205038"/>
          <p14:tracePt t="17204" x="590550" y="2220913"/>
          <p14:tracePt t="17211" x="566738" y="2228850"/>
          <p14:tracePt t="17218" x="542925" y="2236788"/>
          <p14:tracePt t="17227" x="504825" y="2244725"/>
          <p14:tracePt t="17236" x="481013" y="2259013"/>
          <p14:tracePt t="17251" x="473075" y="2274888"/>
          <p14:tracePt t="17259" x="465138" y="2282825"/>
          <p14:tracePt t="17267" x="457200" y="2290763"/>
          <p14:tracePt t="17274" x="449263" y="2306638"/>
          <p14:tracePt t="17282" x="433388" y="2314575"/>
          <p14:tracePt t="17291" x="425450" y="2330450"/>
          <p14:tracePt t="17299" x="409575" y="2338388"/>
          <p14:tracePt t="17306" x="401638" y="2354263"/>
          <p14:tracePt t="17314" x="393700" y="2370138"/>
          <p14:tracePt t="17323" x="393700" y="2386013"/>
          <p14:tracePt t="17331" x="385763" y="2393950"/>
          <p14:tracePt t="17338" x="385763" y="2401888"/>
          <p14:tracePt t="17354" x="385763" y="2409825"/>
          <p14:tracePt t="17363" x="385763" y="2417763"/>
          <p14:tracePt t="17370" x="385763" y="2433638"/>
          <p14:tracePt t="17378" x="385763" y="2441575"/>
          <p14:tracePt t="17386" x="385763" y="2463800"/>
          <p14:tracePt t="17394" x="385763" y="2495550"/>
          <p14:tracePt t="17404" x="401638" y="2519363"/>
          <p14:tracePt t="17410" x="417513" y="2535238"/>
          <p14:tracePt t="17418" x="441325" y="2559050"/>
          <p14:tracePt t="17427" x="457200" y="2566988"/>
          <p14:tracePt t="17435" x="481013" y="2574925"/>
          <p14:tracePt t="17443" x="496888" y="2590800"/>
          <p14:tracePt t="17451" x="504825" y="2598738"/>
          <p14:tracePt t="17459" x="519113" y="2614613"/>
          <p14:tracePt t="17467" x="534988" y="2614613"/>
          <p14:tracePt t="17474" x="558800" y="2622550"/>
          <p14:tracePt t="17483" x="574675" y="2630488"/>
          <p14:tracePt t="17491" x="598488" y="2638425"/>
          <p14:tracePt t="17499" x="646113" y="2638425"/>
          <p14:tracePt t="17506" x="715963" y="2638425"/>
          <p14:tracePt t="17514" x="763588" y="2652713"/>
          <p14:tracePt t="17523" x="803275" y="2668588"/>
          <p14:tracePt t="17531" x="882650" y="2668588"/>
          <p14:tracePt t="17539" x="928688" y="2668588"/>
          <p14:tracePt t="17547" x="984250" y="2668588"/>
          <p14:tracePt t="17554" x="1047750" y="2668588"/>
          <p14:tracePt t="17563" x="1125538" y="2668588"/>
          <p14:tracePt t="17570" x="1189038" y="2652713"/>
          <p14:tracePt t="17579" x="1260475" y="2644775"/>
          <p14:tracePt t="17587" x="1330325" y="2622550"/>
          <p14:tracePt t="17594" x="1377950" y="2622550"/>
          <p14:tracePt t="17602" x="1401763" y="2622550"/>
          <p14:tracePt t="17611" x="1433513" y="2622550"/>
          <p14:tracePt t="17619" x="1473200" y="2622550"/>
          <p14:tracePt t="17626" x="1489075" y="2622550"/>
          <p14:tracePt t="17635" x="1504950" y="2622550"/>
          <p14:tracePt t="17643" x="1520825" y="2622550"/>
          <p14:tracePt t="17651" x="1535113" y="2614613"/>
          <p14:tracePt t="17659" x="1543050" y="2606675"/>
          <p14:tracePt t="17666" x="1550988" y="2606675"/>
          <p14:tracePt t="17691" x="1566863" y="2606675"/>
          <p14:tracePt t="17706" x="1582738" y="2598738"/>
          <p14:tracePt t="17715" x="1598613" y="2598738"/>
          <p14:tracePt t="17723" x="1614488" y="2598738"/>
          <p14:tracePt t="17731" x="1630363" y="2598738"/>
          <p14:tracePt t="17739" x="1646238" y="2598738"/>
          <p14:tracePt t="17746" x="1685925" y="2598738"/>
          <p14:tracePt t="17754" x="1731963" y="2590800"/>
          <p14:tracePt t="17763" x="1779588" y="2566988"/>
          <p14:tracePt t="17770" x="1835150" y="2559050"/>
          <p14:tracePt t="17779" x="1898650" y="2551113"/>
          <p14:tracePt t="17786" x="1952625" y="2551113"/>
          <p14:tracePt t="17794" x="2000250" y="2535238"/>
          <p14:tracePt t="17804" x="2024063" y="2535238"/>
          <p14:tracePt t="17811" x="2055813" y="2535238"/>
          <p14:tracePt t="17819" x="2063750" y="2535238"/>
          <p14:tracePt t="18003" x="2055813" y="2527300"/>
          <p14:tracePt t="18010" x="2047875" y="2519363"/>
          <p14:tracePt t="18027" x="2032000" y="2519363"/>
          <p14:tracePt t="18034" x="2024063" y="2519363"/>
          <p14:tracePt t="18052" x="2008188" y="2519363"/>
          <p14:tracePt t="18251" x="2008188" y="2503488"/>
          <p14:tracePt t="18388" x="2000250" y="2495550"/>
          <p14:tracePt t="19291" x="1992313" y="2495550"/>
          <p14:tracePt t="19411" x="1976438" y="2495550"/>
          <p14:tracePt t="19418" x="1968500" y="2495550"/>
          <p14:tracePt t="19428" x="1952625" y="2495550"/>
          <p14:tracePt t="19434" x="1944688" y="2495550"/>
          <p14:tracePt t="19443" x="1922463" y="2487613"/>
          <p14:tracePt t="19459" x="1914525" y="2479675"/>
          <p14:tracePt t="19474" x="1906588" y="2479675"/>
          <p14:tracePt t="19491" x="1898650" y="2479675"/>
          <p14:tracePt t="19507" x="1890713" y="2487613"/>
          <p14:tracePt t="19523" x="1882775" y="2503488"/>
          <p14:tracePt t="19531" x="1874838" y="2503488"/>
          <p14:tracePt t="19538" x="1858963" y="2519363"/>
          <p14:tracePt t="19547" x="1851025" y="2527300"/>
          <p14:tracePt t="19554" x="1835150" y="2543175"/>
          <p14:tracePt t="19571" x="1835150" y="2551113"/>
          <p14:tracePt t="19579" x="1819275" y="2566988"/>
          <p14:tracePt t="19595" x="1819275" y="2582863"/>
          <p14:tracePt t="19603" x="1811338" y="2598738"/>
          <p14:tracePt t="19611" x="1803400" y="2614613"/>
          <p14:tracePt t="19619" x="1795463" y="2630488"/>
          <p14:tracePt t="19628" x="1795463" y="2652713"/>
          <p14:tracePt t="19635" x="1795463" y="2692400"/>
          <p14:tracePt t="19644" x="1779588" y="2724150"/>
          <p14:tracePt t="19651" x="1763713" y="2763838"/>
          <p14:tracePt t="19660" x="1763713" y="2803525"/>
          <p14:tracePt t="19666" x="1755775" y="2835275"/>
          <p14:tracePt t="19674" x="1731963" y="2873375"/>
          <p14:tracePt t="19683" x="1725613" y="2913063"/>
          <p14:tracePt t="19691" x="1701800" y="2984500"/>
          <p14:tracePt t="19699" x="1693863" y="3032125"/>
          <p14:tracePt t="19706" x="1693863" y="3046413"/>
          <p14:tracePt t="19714" x="1685925" y="3086100"/>
          <p14:tracePt t="19723" x="1677988" y="3109913"/>
          <p14:tracePt t="19730" x="1677988" y="3133725"/>
          <p14:tracePt t="19738" x="1677988" y="3149600"/>
          <p14:tracePt t="19747" x="1677988" y="3165475"/>
          <p14:tracePt t="19818" x="1670050" y="3181350"/>
          <p14:tracePt t="19882" x="1654175" y="3181350"/>
          <p14:tracePt t="19907" x="1638300" y="3181350"/>
          <p14:tracePt t="19915" x="1630363" y="3181350"/>
          <p14:tracePt t="19930" x="1614488" y="3181350"/>
          <p14:tracePt t="19939" x="1606550" y="3181350"/>
          <p14:tracePt t="19947" x="1598613" y="3181350"/>
          <p14:tracePt t="19954" x="1590675" y="3181350"/>
          <p14:tracePt t="19962" x="1566863" y="3181350"/>
          <p14:tracePt t="19971" x="1550988" y="3181350"/>
          <p14:tracePt t="19979" x="1535113" y="3181350"/>
          <p14:tracePt t="19987" x="1520825" y="3181350"/>
          <p14:tracePt t="20059" x="1527175" y="3189288"/>
          <p14:tracePt t="20066" x="1543050" y="3197225"/>
          <p14:tracePt t="20074" x="1614488" y="3213100"/>
          <p14:tracePt t="20083" x="1739900" y="3228975"/>
          <p14:tracePt t="20091" x="1843088" y="3267075"/>
          <p14:tracePt t="20099" x="1906588" y="3290888"/>
          <p14:tracePt t="20112" x="1976438" y="3290888"/>
          <p14:tracePt t="20115" x="2039938" y="3290888"/>
          <p14:tracePt t="20123" x="2071688" y="3290888"/>
          <p14:tracePt t="20130" x="2087563" y="3290888"/>
          <p14:tracePt t="20251" x="2079625" y="3290888"/>
          <p14:tracePt t="20259" x="2071688" y="3290888"/>
          <p14:tracePt t="20266" x="2055813" y="3290888"/>
          <p14:tracePt t="20274" x="2016125" y="3290888"/>
          <p14:tracePt t="20283" x="1968500" y="3290888"/>
          <p14:tracePt t="20291" x="1936750" y="3282950"/>
          <p14:tracePt t="20299" x="1906588" y="3275013"/>
          <p14:tracePt t="20306" x="1858963" y="3275013"/>
          <p14:tracePt t="20314" x="1811338" y="3267075"/>
          <p14:tracePt t="20322" x="1755775" y="3259138"/>
          <p14:tracePt t="20331" x="1731963" y="3259138"/>
          <p14:tracePt t="20338" x="1709738" y="3259138"/>
          <p14:tracePt t="20346" x="1685925" y="3259138"/>
          <p14:tracePt t="20354" x="1654175" y="3259138"/>
          <p14:tracePt t="20363" x="1646238" y="3259138"/>
          <p14:tracePt t="20371" x="1614488" y="3259138"/>
          <p14:tracePt t="20379" x="1598613" y="3259138"/>
          <p14:tracePt t="20386" x="1582738" y="3259138"/>
          <p14:tracePt t="20467" x="1590675" y="3259138"/>
          <p14:tracePt t="20474" x="1598613" y="3259138"/>
          <p14:tracePt t="20483" x="1614488" y="3259138"/>
          <p14:tracePt t="20491" x="1622425" y="3259138"/>
          <p14:tracePt t="20498" x="1638300" y="3259138"/>
          <p14:tracePt t="20547" x="1646238" y="3267075"/>
          <p14:tracePt t="20587" x="1638300" y="3267075"/>
          <p14:tracePt t="20594" x="1630363" y="3267075"/>
          <p14:tracePt t="20603" x="1622425" y="3267075"/>
          <p14:tracePt t="20610" x="1598613" y="3267075"/>
          <p14:tracePt t="20619" x="1574800" y="3267075"/>
          <p14:tracePt t="20628" x="1550988" y="3267075"/>
          <p14:tracePt t="20634" x="1527175" y="3267075"/>
          <p14:tracePt t="20644" x="1481138" y="3267075"/>
          <p14:tracePt t="20650" x="1441450" y="3267075"/>
          <p14:tracePt t="20659" x="1409700" y="3267075"/>
          <p14:tracePt t="20666" x="1370013" y="3267075"/>
          <p14:tracePt t="20674" x="1346200" y="3267075"/>
          <p14:tracePt t="20683" x="1330325" y="3267075"/>
          <p14:tracePt t="20691" x="1308100" y="3267075"/>
          <p14:tracePt t="20723" x="1292225" y="3267075"/>
          <p14:tracePt t="20771" x="1276350" y="3267075"/>
          <p14:tracePt t="20858" x="1284288" y="3267075"/>
          <p14:tracePt t="20867" x="1292225" y="3267075"/>
          <p14:tracePt t="20874" x="1300163" y="3267075"/>
          <p14:tracePt t="20883" x="1308100" y="3267075"/>
          <p14:tracePt t="20896" x="1330325" y="3267075"/>
          <p14:tracePt t="20898" x="1354138" y="3267075"/>
          <p14:tracePt t="20906" x="1385888" y="3267075"/>
          <p14:tracePt t="20914" x="1409700" y="3267075"/>
          <p14:tracePt t="20923" x="1441450" y="3267075"/>
          <p14:tracePt t="20931" x="1465263" y="3267075"/>
          <p14:tracePt t="20938" x="1497013" y="3267075"/>
          <p14:tracePt t="20946" x="1512888" y="3267075"/>
          <p14:tracePt t="20954" x="1520825" y="3267075"/>
          <p14:tracePt t="20962" x="1535113" y="3267075"/>
          <p14:tracePt t="20971" x="1550988" y="3267075"/>
          <p14:tracePt t="20978" x="1566863" y="3267075"/>
          <p14:tracePt t="20986" x="1574800" y="3267075"/>
          <p14:tracePt t="20995" x="1590675" y="3267075"/>
          <p14:tracePt t="21003" x="1598613" y="3267075"/>
          <p14:tracePt t="21011" x="1614488" y="3267075"/>
          <p14:tracePt t="21028" x="1630363" y="3267075"/>
          <p14:tracePt t="21034" x="1646238" y="3267075"/>
          <p14:tracePt t="21044" x="1662113" y="3259138"/>
          <p14:tracePt t="21051" x="1685925" y="3251200"/>
          <p14:tracePt t="21059" x="1701800" y="3251200"/>
          <p14:tracePt t="21067" x="1717675" y="3251200"/>
          <p14:tracePt t="21083" x="1731963" y="3251200"/>
          <p14:tracePt t="21091" x="1739900" y="3251200"/>
          <p14:tracePt t="21099" x="1755775" y="3251200"/>
          <p14:tracePt t="21107" x="1779588" y="3251200"/>
          <p14:tracePt t="21114" x="1819275" y="3251200"/>
          <p14:tracePt t="21123" x="1851025" y="3251200"/>
          <p14:tracePt t="21131" x="1890713" y="3251200"/>
          <p14:tracePt t="21138" x="1922463" y="3251200"/>
          <p14:tracePt t="21147" x="1944688" y="3251200"/>
          <p14:tracePt t="21154" x="1960563" y="3251200"/>
          <p14:tracePt t="21162" x="1968500" y="3251200"/>
          <p14:tracePt t="21171" x="2008188" y="3243263"/>
          <p14:tracePt t="21179" x="2039938" y="3243263"/>
          <p14:tracePt t="21187" x="2063750" y="3235325"/>
          <p14:tracePt t="21195" x="2103438" y="3228975"/>
          <p14:tracePt t="21203" x="2149475" y="3228975"/>
          <p14:tracePt t="21211" x="2173288" y="3228975"/>
          <p14:tracePt t="21219" x="2220913" y="3228975"/>
          <p14:tracePt t="21228" x="2268538" y="3228975"/>
          <p14:tracePt t="21235" x="2332038" y="3228975"/>
          <p14:tracePt t="21244" x="2378075" y="3228975"/>
          <p14:tracePt t="21251" x="2417763" y="3228975"/>
          <p14:tracePt t="21259" x="2449513" y="3228975"/>
          <p14:tracePt t="21267" x="2489200" y="3228975"/>
          <p14:tracePt t="21274" x="2520950" y="3228975"/>
          <p14:tracePt t="21283" x="2559050" y="3228975"/>
          <p14:tracePt t="21291" x="2574925" y="3228975"/>
          <p14:tracePt t="21299" x="2598738" y="3221038"/>
          <p14:tracePt t="21307" x="2622550" y="3221038"/>
          <p14:tracePt t="21314" x="2638425" y="3221038"/>
          <p14:tracePt t="21323" x="2662238" y="3221038"/>
          <p14:tracePt t="21331" x="2693988" y="3221038"/>
          <p14:tracePt t="21339" x="2701925" y="3221038"/>
          <p14:tracePt t="21347" x="2717800" y="3221038"/>
          <p14:tracePt t="21355" x="2755900" y="3213100"/>
          <p14:tracePt t="21362" x="2795588" y="3205163"/>
          <p14:tracePt t="21371" x="2819400" y="3205163"/>
          <p14:tracePt t="21379" x="2843213" y="3205163"/>
          <p14:tracePt t="21387" x="2867025" y="3205163"/>
          <p14:tracePt t="21394" x="2906713" y="3205163"/>
          <p14:tracePt t="21403" x="2930525" y="3205163"/>
          <p14:tracePt t="21411" x="2946400" y="3205163"/>
          <p14:tracePt t="21419" x="2952750" y="3205163"/>
          <p14:tracePt t="21435" x="2968625" y="3205163"/>
          <p14:tracePt t="21445" x="2968625" y="3197225"/>
          <p14:tracePt t="21474" x="2984500" y="3197225"/>
          <p14:tracePt t="21523" x="2992438" y="3197225"/>
          <p14:tracePt t="21555" x="3008313" y="3197225"/>
          <p14:tracePt t="21562" x="3016250" y="3197225"/>
          <p14:tracePt t="21571" x="3032125" y="3197225"/>
          <p14:tracePt t="21587" x="3055938" y="3197225"/>
          <p14:tracePt t="21594" x="3071813" y="3197225"/>
          <p14:tracePt t="21603" x="3095625" y="3197225"/>
          <p14:tracePt t="21611" x="3127375" y="3197225"/>
          <p14:tracePt t="21619" x="3149600" y="3197225"/>
          <p14:tracePt t="21627" x="3173413" y="3205163"/>
          <p14:tracePt t="21634" x="3189288" y="3205163"/>
          <p14:tracePt t="21645" x="3205163" y="3205163"/>
          <p14:tracePt t="21650" x="3221038" y="3205163"/>
          <p14:tracePt t="21659" x="3236913" y="3205163"/>
          <p14:tracePt t="21666" x="3252788" y="3205163"/>
          <p14:tracePt t="21674" x="3268663" y="3205163"/>
          <p14:tracePt t="21683" x="3292475" y="3213100"/>
          <p14:tracePt t="21691" x="3332163" y="3221038"/>
          <p14:tracePt t="21699" x="3394075" y="3221038"/>
          <p14:tracePt t="21707" x="3441700" y="3228975"/>
          <p14:tracePt t="21714" x="3481388" y="3243263"/>
          <p14:tracePt t="21723" x="3536950" y="3259138"/>
          <p14:tracePt t="21731" x="3567113" y="3259138"/>
          <p14:tracePt t="21739" x="3606800" y="3259138"/>
          <p14:tracePt t="21747" x="3638550" y="3259138"/>
          <p14:tracePt t="21754" x="3654425" y="3259138"/>
          <p14:tracePt t="21763" x="3694113" y="3259138"/>
          <p14:tracePt t="21771" x="3709988" y="3259138"/>
          <p14:tracePt t="21778" x="3717925" y="3259138"/>
          <p14:tracePt t="21835" x="3733800" y="3259138"/>
          <p14:tracePt t="21844" x="3741738" y="3251200"/>
          <p14:tracePt t="21850" x="3757613" y="3251200"/>
          <p14:tracePt t="21859" x="3763963" y="3251200"/>
          <p14:tracePt t="21866" x="3779838" y="3251200"/>
          <p14:tracePt t="21874" x="3795713" y="3251200"/>
          <p14:tracePt t="21895" x="3843338" y="3251200"/>
          <p14:tracePt t="21898" x="3883025" y="3243263"/>
          <p14:tracePt t="21906" x="3914775" y="3235325"/>
          <p14:tracePt t="21914" x="3962400" y="3235325"/>
          <p14:tracePt t="21923" x="3984625" y="3228975"/>
          <p14:tracePt t="21930" x="4016375" y="3228975"/>
          <p14:tracePt t="21939" x="4056063" y="3221038"/>
          <p14:tracePt t="21946" x="4119563" y="3213100"/>
          <p14:tracePt t="21954" x="4181475" y="3213100"/>
          <p14:tracePt t="21962" x="4252913" y="3197225"/>
          <p14:tracePt t="21970" x="4332288" y="3189288"/>
          <p14:tracePt t="21978" x="4402138" y="3149600"/>
          <p14:tracePt t="21986" x="4465638" y="3141663"/>
          <p14:tracePt t="21995" x="4521200" y="3117850"/>
          <p14:tracePt t="22003" x="4575175" y="3094038"/>
          <p14:tracePt t="22011" x="4606925" y="3094038"/>
          <p14:tracePt t="22019" x="4670425" y="3094038"/>
          <p14:tracePt t="22028" x="4749800" y="3094038"/>
          <p14:tracePt t="22034" x="4827588" y="3094038"/>
          <p14:tracePt t="22045" x="4906963" y="3094038"/>
          <p14:tracePt t="22050" x="4984750" y="3094038"/>
          <p14:tracePt t="22060" x="5032375" y="3094038"/>
          <p14:tracePt t="22066" x="5072063" y="3094038"/>
          <p14:tracePt t="22074" x="5087938" y="3094038"/>
          <p14:tracePt t="22083" x="5095875" y="3094038"/>
          <p14:tracePt t="22139" x="5087938" y="3094038"/>
          <p14:tracePt t="22147" x="5072063" y="3094038"/>
          <p14:tracePt t="22154" x="5048250" y="3109913"/>
          <p14:tracePt t="22163" x="4984750" y="3109913"/>
          <p14:tracePt t="22171" x="4891088" y="3133725"/>
          <p14:tracePt t="22179" x="4765675" y="3141663"/>
          <p14:tracePt t="22186" x="4638675" y="3141663"/>
          <p14:tracePt t="22195" x="4537075" y="3165475"/>
          <p14:tracePt t="22203" x="4425950" y="3205163"/>
          <p14:tracePt t="22211" x="4292600" y="3235325"/>
          <p14:tracePt t="22219" x="4181475" y="3259138"/>
          <p14:tracePt t="22227" x="4103688" y="3259138"/>
          <p14:tracePt t="22234" x="4024313" y="3267075"/>
          <p14:tracePt t="22243" x="3922713" y="3290888"/>
          <p14:tracePt t="22251" x="3859213" y="3306763"/>
          <p14:tracePt t="22260" x="3779838" y="3314700"/>
          <p14:tracePt t="22266" x="3694113" y="3330575"/>
          <p14:tracePt t="22274" x="3614738" y="3338513"/>
          <p14:tracePt t="22283" x="3536950" y="3354388"/>
          <p14:tracePt t="22291" x="3465513" y="3362325"/>
          <p14:tracePt t="22299" x="3402013" y="3370263"/>
          <p14:tracePt t="22306" x="3332163" y="3386138"/>
          <p14:tracePt t="22314" x="3284538" y="3386138"/>
          <p14:tracePt t="22323" x="3236913" y="3386138"/>
          <p14:tracePt t="22330" x="3189288" y="3386138"/>
          <p14:tracePt t="22338" x="3149600" y="3386138"/>
          <p14:tracePt t="22346" x="3119438" y="3394075"/>
          <p14:tracePt t="22354" x="3063875" y="3402013"/>
          <p14:tracePt t="22362" x="3032125" y="3409950"/>
          <p14:tracePt t="22370" x="2946400" y="3409950"/>
          <p14:tracePt t="22378" x="2898775" y="3409950"/>
          <p14:tracePt t="22386" x="2803525" y="3440113"/>
          <p14:tracePt t="22394" x="2686050" y="3463925"/>
          <p14:tracePt t="22402" x="2574925" y="3471863"/>
          <p14:tracePt t="22410" x="2481263" y="3511550"/>
          <p14:tracePt t="22418" x="2417763" y="3511550"/>
          <p14:tracePt t="22427" x="2316163" y="3527425"/>
          <p14:tracePt t="22434" x="2236788" y="3535363"/>
          <p14:tracePt t="22443" x="2173288" y="3543300"/>
          <p14:tracePt t="22450" x="2119313" y="3559175"/>
          <p14:tracePt t="22458" x="2079625" y="3567113"/>
          <p14:tracePt t="22466" x="2071688" y="3567113"/>
          <p14:tracePt t="22474" x="2055813" y="3567113"/>
          <p14:tracePt t="22482" x="2039938" y="3575050"/>
          <p14:tracePt t="22490" x="2016125" y="3590925"/>
          <p14:tracePt t="22499" x="2008188" y="3590925"/>
          <p14:tracePt t="22507" x="2000250" y="3590925"/>
          <p14:tracePt t="22515" x="1976438" y="3598863"/>
          <p14:tracePt t="22523" x="1968500" y="3606800"/>
          <p14:tracePt t="22530" x="1936750" y="3614738"/>
          <p14:tracePt t="22538" x="1914525" y="3614738"/>
          <p14:tracePt t="22547" x="1898650" y="3622675"/>
          <p14:tracePt t="22554" x="1882775" y="3629025"/>
          <p14:tracePt t="22643" x="1898650" y="3629025"/>
          <p14:tracePt t="22650" x="1906588" y="3629025"/>
          <p14:tracePt t="22659" x="1922463" y="3636963"/>
          <p14:tracePt t="22666" x="1936750" y="3636963"/>
          <p14:tracePt t="22674" x="1960563" y="3636963"/>
          <p14:tracePt t="22682" x="2000250" y="3644900"/>
          <p14:tracePt t="22690" x="2032000" y="3668713"/>
          <p14:tracePt t="22698" x="2087563" y="3668713"/>
          <p14:tracePt t="22706" x="2111375" y="3676650"/>
          <p14:tracePt t="22714" x="2133600" y="3684588"/>
          <p14:tracePt t="22722" x="2165350" y="3692525"/>
          <p14:tracePt t="22730" x="2189163" y="3692525"/>
          <p14:tracePt t="22738" x="2220913" y="3692525"/>
          <p14:tracePt t="22746" x="2260600" y="3692525"/>
          <p14:tracePt t="22754" x="2276475" y="3692525"/>
          <p14:tracePt t="22762" x="2292350" y="3692525"/>
          <p14:tracePt t="22771" x="2300288" y="3692525"/>
          <p14:tracePt t="22779" x="2308225" y="3692525"/>
          <p14:tracePt t="22786" x="2316163" y="3692525"/>
          <p14:tracePt t="22794" x="2338388" y="3692525"/>
          <p14:tracePt t="22802" x="2354263" y="3692525"/>
          <p14:tracePt t="22810" x="2362200" y="3692525"/>
          <p14:tracePt t="22818" x="2378075" y="3692525"/>
          <p14:tracePt t="22827" x="2386013" y="3692525"/>
          <p14:tracePt t="22834" x="2393950" y="3692525"/>
          <p14:tracePt t="22844" x="2409825" y="3692525"/>
          <p14:tracePt t="22850" x="2425700" y="3692525"/>
          <p14:tracePt t="22859" x="2441575" y="3692525"/>
          <p14:tracePt t="22866" x="2449513" y="3692525"/>
          <p14:tracePt t="22874" x="2465388" y="3692525"/>
          <p14:tracePt t="22882" x="2473325" y="3692525"/>
          <p14:tracePt t="22891" x="2481263" y="3692525"/>
          <p14:tracePt t="22899" x="2489200" y="3692525"/>
          <p14:tracePt t="22907" x="2505075" y="3692525"/>
          <p14:tracePt t="22914" x="2520950" y="3692525"/>
          <p14:tracePt t="22923" x="2536825" y="3692525"/>
          <p14:tracePt t="22930" x="2559050" y="3692525"/>
          <p14:tracePt t="22938" x="2582863" y="3692525"/>
          <p14:tracePt t="22946" x="2622550" y="3692525"/>
          <p14:tracePt t="22954" x="2646363" y="3692525"/>
          <p14:tracePt t="22962" x="2662238" y="3692525"/>
          <p14:tracePt t="22970" x="2686050" y="3692525"/>
          <p14:tracePt t="22979" x="2725738" y="3692525"/>
          <p14:tracePt t="22987" x="2741613" y="3692525"/>
          <p14:tracePt t="22995" x="2755900" y="3692525"/>
          <p14:tracePt t="23003" x="2771775" y="3692525"/>
          <p14:tracePt t="23010" x="2779713" y="3692525"/>
          <p14:tracePt t="23018" x="2795588" y="3692525"/>
          <p14:tracePt t="23027" x="2803525" y="3692525"/>
          <p14:tracePt t="23034" x="2819400" y="3692525"/>
          <p14:tracePt t="23043" x="2835275" y="3692525"/>
          <p14:tracePt t="23051" x="2851150" y="3692525"/>
          <p14:tracePt t="23059" x="2867025" y="3692525"/>
          <p14:tracePt t="23066" x="2882900" y="3692525"/>
          <p14:tracePt t="23074" x="2906713" y="3692525"/>
          <p14:tracePt t="23083" x="2922588" y="3692525"/>
          <p14:tracePt t="23091" x="2938463" y="3692525"/>
          <p14:tracePt t="23099" x="2946400" y="3692525"/>
          <p14:tracePt t="23110" x="2952750" y="3692525"/>
          <p14:tracePt t="23194" x="2960688" y="3684588"/>
          <p14:tracePt t="23715" x="2938463" y="3692525"/>
          <p14:tracePt t="23906" x="2922588" y="3692525"/>
          <p14:tracePt t="24219" x="2914650" y="3692525"/>
          <p14:tracePt t="24259" x="2898775" y="3684588"/>
          <p14:tracePt t="24291" x="2890838" y="3676650"/>
          <p14:tracePt t="24299" x="2882900" y="3668713"/>
          <p14:tracePt t="24307" x="2874963" y="3660775"/>
          <p14:tracePt t="24378" x="2867025" y="3652838"/>
          <p14:tracePt t="24394" x="2867025" y="3636963"/>
          <p14:tracePt t="24651" x="2859088" y="3636963"/>
          <p14:tracePt t="24667" x="2851150" y="3636963"/>
          <p14:tracePt t="24674" x="2843213" y="3629025"/>
          <p14:tracePt t="24683" x="2827338" y="3629025"/>
          <p14:tracePt t="25515" x="2819400" y="3629025"/>
          <p14:tracePt t="25882" x="2811463" y="3622675"/>
          <p14:tracePt t="25890" x="2811463" y="3614738"/>
          <p14:tracePt t="25954" x="2803525" y="3622675"/>
          <p14:tracePt t="27419" x="2795588" y="3622675"/>
          <p14:tracePt t="27547" x="2795588" y="3614738"/>
          <p14:tracePt t="27603" x="2795588" y="3622675"/>
          <p14:tracePt t="30691" x="2787650" y="3622675"/>
          <p14:tracePt t="31114" x="2779713" y="3629025"/>
          <p14:tracePt t="31163" x="2771775" y="3629025"/>
          <p14:tracePt t="31171" x="2763838" y="3629025"/>
          <p14:tracePt t="31178" x="2747963" y="3629025"/>
          <p14:tracePt t="31194" x="2733675" y="3636963"/>
          <p14:tracePt t="31202" x="2725738" y="3644900"/>
          <p14:tracePt t="31211" x="2709863" y="3644900"/>
          <p14:tracePt t="31218" x="2693988" y="3676650"/>
          <p14:tracePt t="31227" x="2654300" y="3676650"/>
          <p14:tracePt t="31234" x="2606675" y="3676650"/>
          <p14:tracePt t="31242" x="2543175" y="3676650"/>
          <p14:tracePt t="31251" x="2481263" y="3676650"/>
          <p14:tracePt t="31258" x="2409825" y="3684588"/>
          <p14:tracePt t="31266" x="2346325" y="3692525"/>
          <p14:tracePt t="31274" x="2268538" y="3708400"/>
          <p14:tracePt t="31283" x="2165350" y="3708400"/>
          <p14:tracePt t="31291" x="2087563" y="3732213"/>
          <p14:tracePt t="31298" x="2000250" y="3756025"/>
          <p14:tracePt t="31306" x="1936750" y="3756025"/>
          <p14:tracePt t="31314" x="1890713" y="3756025"/>
          <p14:tracePt t="31323" x="1843088" y="3756025"/>
          <p14:tracePt t="31330" x="1795463" y="3756025"/>
          <p14:tracePt t="31338" x="1717675" y="3756025"/>
          <p14:tracePt t="31346" x="1646238" y="3756025"/>
          <p14:tracePt t="31354" x="1550988" y="3756025"/>
          <p14:tracePt t="31362" x="1504950" y="3763963"/>
          <p14:tracePt t="31370" x="1401763" y="3803650"/>
          <p14:tracePt t="31378" x="1308100" y="3825875"/>
          <p14:tracePt t="31386" x="1244600" y="3825875"/>
          <p14:tracePt t="31394" x="1181100" y="3825875"/>
          <p14:tracePt t="31402" x="1125538" y="3825875"/>
          <p14:tracePt t="31410" x="1095375" y="3825875"/>
          <p14:tracePt t="31418" x="1055688" y="3825875"/>
          <p14:tracePt t="31426" x="1031875" y="3825875"/>
          <p14:tracePt t="31434" x="1016000" y="3825875"/>
          <p14:tracePt t="31443" x="1000125" y="3825875"/>
          <p14:tracePt t="31458" x="984250" y="3825875"/>
          <p14:tracePt t="31466" x="976313" y="3825875"/>
          <p14:tracePt t="31474" x="952500" y="3825875"/>
          <p14:tracePt t="31482" x="928688" y="3825875"/>
          <p14:tracePt t="31490" x="890588" y="3825875"/>
          <p14:tracePt t="31498" x="842963" y="3825875"/>
          <p14:tracePt t="31506" x="779463" y="3833813"/>
          <p14:tracePt t="31514" x="723900" y="3841750"/>
          <p14:tracePt t="31523" x="693738" y="3841750"/>
          <p14:tracePt t="31530" x="646113" y="3857625"/>
          <p14:tracePt t="31538" x="614363" y="3865563"/>
          <p14:tracePt t="31546" x="566738" y="3881438"/>
          <p14:tracePt t="31554" x="519113" y="3881438"/>
          <p14:tracePt t="31562" x="465138" y="3897313"/>
          <p14:tracePt t="31570" x="441325" y="3921125"/>
          <p14:tracePt t="31578" x="417513" y="3937000"/>
          <p14:tracePt t="31587" x="401638" y="3937000"/>
          <p14:tracePt t="31594" x="385763" y="3944938"/>
          <p14:tracePt t="31602" x="369888" y="3960813"/>
          <p14:tracePt t="31610" x="338138" y="3984625"/>
          <p14:tracePt t="31618" x="322263" y="3992563"/>
          <p14:tracePt t="31626" x="306388" y="4008438"/>
          <p14:tracePt t="31634" x="300038" y="4038600"/>
          <p14:tracePt t="31643" x="268288" y="4094163"/>
          <p14:tracePt t="31651" x="236538" y="4141788"/>
          <p14:tracePt t="31658" x="212725" y="4165600"/>
          <p14:tracePt t="31666" x="204788" y="4181475"/>
          <p14:tracePt t="31674" x="228600" y="4181475"/>
          <p14:tracePt t="31683" x="228600" y="4197350"/>
          <p14:tracePt t="31690" x="228600" y="4219575"/>
          <p14:tracePt t="31698" x="220663" y="4251325"/>
          <p14:tracePt t="31706" x="220663" y="4267200"/>
          <p14:tracePt t="31714" x="220663" y="4291013"/>
          <p14:tracePt t="31722" x="188913" y="4338638"/>
          <p14:tracePt t="31731" x="173038" y="4354513"/>
          <p14:tracePt t="31739" x="173038" y="4378325"/>
          <p14:tracePt t="31754" x="188913" y="4394200"/>
          <p14:tracePt t="31763" x="220663" y="4416425"/>
          <p14:tracePt t="31770" x="268288" y="4456113"/>
          <p14:tracePt t="31778" x="322263" y="4503738"/>
          <p14:tracePt t="31786" x="369888" y="4527550"/>
          <p14:tracePt t="31794" x="425450" y="4575175"/>
          <p14:tracePt t="31802" x="481013" y="4605338"/>
          <p14:tracePt t="31811" x="534988" y="4629150"/>
          <p14:tracePt t="31819" x="574675" y="4660900"/>
          <p14:tracePt t="31826" x="630238" y="4684713"/>
          <p14:tracePt t="31834" x="677863" y="4684713"/>
          <p14:tracePt t="31842" x="723900" y="4692650"/>
          <p14:tracePt t="31851" x="779463" y="4700588"/>
          <p14:tracePt t="31859" x="811213" y="4700588"/>
          <p14:tracePt t="31866" x="874713" y="4700588"/>
          <p14:tracePt t="31874" x="898525" y="4692650"/>
          <p14:tracePt t="31885" x="906463" y="4676775"/>
          <p14:tracePt t="31890" x="914400" y="4668838"/>
          <p14:tracePt t="31898" x="914400" y="4652963"/>
          <p14:tracePt t="31914" x="914400" y="4637088"/>
          <p14:tracePt t="31923" x="906463" y="4629150"/>
          <p14:tracePt t="31930" x="898525" y="4629150"/>
          <p14:tracePt t="31946" x="890588" y="4613275"/>
          <p14:tracePt t="31954" x="874713" y="4605338"/>
          <p14:tracePt t="31962" x="858838" y="4605338"/>
          <p14:tracePt t="31971" x="850900" y="4598988"/>
          <p14:tracePt t="31978" x="827088" y="4591050"/>
          <p14:tracePt t="31986" x="787400" y="4591050"/>
          <p14:tracePt t="31994" x="763588" y="4583113"/>
          <p14:tracePt t="32003" x="747713" y="4583113"/>
          <p14:tracePt t="32011" x="731838" y="4583113"/>
          <p14:tracePt t="32018" x="709613" y="4583113"/>
          <p14:tracePt t="32026" x="693738" y="4583113"/>
          <p14:tracePt t="32034" x="669925" y="4583113"/>
          <p14:tracePt t="32042" x="661988" y="4591050"/>
          <p14:tracePt t="32051" x="654050" y="4605338"/>
          <p14:tracePt t="32066" x="654050" y="4613275"/>
          <p14:tracePt t="32074" x="654050" y="4629150"/>
          <p14:tracePt t="32082" x="654050" y="4637088"/>
          <p14:tracePt t="32106" x="661988" y="4652963"/>
          <p14:tracePt t="32122" x="669925" y="4652963"/>
          <p14:tracePt t="32146" x="677863" y="4652963"/>
          <p14:tracePt t="32170" x="685800" y="4676775"/>
          <p14:tracePt t="32178" x="701675" y="4676775"/>
          <p14:tracePt t="32291" x="701675" y="4668838"/>
          <p14:tracePt t="32298" x="693738" y="4660900"/>
          <p14:tracePt t="32314" x="685800" y="4652963"/>
          <p14:tracePt t="32323" x="677863" y="4645025"/>
          <p14:tracePt t="32330" x="669925" y="4637088"/>
          <p14:tracePt t="32338" x="661988" y="4637088"/>
          <p14:tracePt t="32371" x="661988" y="4629150"/>
          <p14:tracePt t="32403" x="654050" y="4621213"/>
          <p14:tracePt t="32418" x="646113" y="4613275"/>
          <p14:tracePt t="38539" x="638175" y="4613275"/>
          <p14:tracePt t="38594" x="622300" y="4621213"/>
          <p14:tracePt t="38619" x="614363" y="4621213"/>
          <p14:tracePt t="38627" x="598488" y="4629150"/>
          <p14:tracePt t="38642" x="598488" y="4637088"/>
          <p14:tracePt t="39355" x="598488" y="4652963"/>
          <p14:tracePt t="39362" x="598488" y="4684713"/>
          <p14:tracePt t="39370" x="598488" y="4724400"/>
          <p14:tracePt t="39378" x="598488" y="4764088"/>
          <p14:tracePt t="39386" x="606425" y="4802188"/>
          <p14:tracePt t="39394" x="630238" y="4865688"/>
          <p14:tracePt t="39402" x="646113" y="4921250"/>
          <p14:tracePt t="39410" x="677863" y="4945063"/>
          <p14:tracePt t="39418" x="693738" y="4976813"/>
          <p14:tracePt t="39426" x="723900" y="4999038"/>
          <p14:tracePt t="39434" x="755650" y="5006975"/>
          <p14:tracePt t="39442" x="779463" y="5022850"/>
          <p14:tracePt t="39451" x="803275" y="5038725"/>
          <p14:tracePt t="39459" x="803275" y="5046663"/>
          <p14:tracePt t="39466" x="827088" y="5062538"/>
          <p14:tracePt t="39474" x="866775" y="5062538"/>
          <p14:tracePt t="39482" x="882650" y="5070475"/>
          <p14:tracePt t="39491" x="906463" y="5078413"/>
          <p14:tracePt t="39498" x="928688" y="5078413"/>
          <p14:tracePt t="39506" x="960438" y="5078413"/>
          <p14:tracePt t="39514" x="984250" y="5086350"/>
          <p14:tracePt t="39523" x="1008063" y="5094288"/>
          <p14:tracePt t="39530" x="1055688" y="5102225"/>
          <p14:tracePt t="39538" x="1095375" y="5102225"/>
          <p14:tracePt t="39546" x="1117600" y="5102225"/>
          <p14:tracePt t="39554" x="1141413" y="5102225"/>
          <p14:tracePt t="39562" x="1173163" y="5102225"/>
          <p14:tracePt t="39571" x="1196975" y="5102225"/>
          <p14:tracePt t="39579" x="1212850" y="5102225"/>
          <p14:tracePt t="39586" x="1220788" y="5094288"/>
          <p14:tracePt t="39602" x="1236663" y="5078413"/>
          <p14:tracePt t="39691" x="1236663" y="5070475"/>
          <p14:tracePt t="39698" x="1228725" y="5062538"/>
          <p14:tracePt t="39706" x="1212850" y="5062538"/>
          <p14:tracePt t="39714" x="1196975" y="5062538"/>
          <p14:tracePt t="39723" x="1165225" y="5062538"/>
          <p14:tracePt t="39731" x="1125538" y="5062538"/>
          <p14:tracePt t="39738" x="1103313" y="5062538"/>
          <p14:tracePt t="39746" x="1063625" y="5062538"/>
          <p14:tracePt t="39754" x="1047750" y="5062538"/>
          <p14:tracePt t="39850" x="1063625" y="5062538"/>
          <p14:tracePt t="39859" x="1079500" y="5070475"/>
          <p14:tracePt t="39874" x="1095375" y="5070475"/>
          <p14:tracePt t="39882" x="1103313" y="5070475"/>
          <p14:tracePt t="39890" x="1117600" y="5070475"/>
          <p14:tracePt t="39898" x="1133475" y="5070475"/>
          <p14:tracePt t="39906" x="1157288" y="5070475"/>
          <p14:tracePt t="39914" x="1181100" y="5078413"/>
          <p14:tracePt t="39922" x="1196975" y="5086350"/>
          <p14:tracePt t="39931" x="1212850" y="5086350"/>
          <p14:tracePt t="39938" x="1220788" y="5086350"/>
          <p14:tracePt t="39946" x="1236663" y="5086350"/>
          <p14:tracePt t="39954" x="1252538" y="5086350"/>
          <p14:tracePt t="39962" x="1268413" y="5086350"/>
          <p14:tracePt t="40083" x="1276350" y="5078413"/>
          <p14:tracePt t="40091" x="1284288" y="5070475"/>
          <p14:tracePt t="40098" x="1300163" y="5070475"/>
          <p14:tracePt t="40106" x="1308100" y="5070475"/>
          <p14:tracePt t="40114" x="1330325" y="5062538"/>
          <p14:tracePt t="40128" x="1346200" y="5062538"/>
          <p14:tracePt t="40130" x="1385888" y="5062538"/>
          <p14:tracePt t="40138" x="1433513" y="5062538"/>
          <p14:tracePt t="40147" x="1481138" y="5054600"/>
          <p14:tracePt t="40154" x="1535113" y="5038725"/>
          <p14:tracePt t="40162" x="1558925" y="5030788"/>
          <p14:tracePt t="40170" x="1590675" y="5022850"/>
          <p14:tracePt t="40178" x="1630363" y="5014913"/>
          <p14:tracePt t="40186" x="1670050" y="4992688"/>
          <p14:tracePt t="40195" x="1725613" y="4984750"/>
          <p14:tracePt t="40202" x="1747838" y="4976813"/>
          <p14:tracePt t="40210" x="1763713" y="4976813"/>
          <p14:tracePt t="40218" x="1787525" y="4968875"/>
          <p14:tracePt t="40226" x="1811338" y="4960938"/>
          <p14:tracePt t="40234" x="1843088" y="4953000"/>
          <p14:tracePt t="40243" x="1866900" y="4953000"/>
          <p14:tracePt t="40250" x="1882775" y="4945063"/>
          <p14:tracePt t="40259" x="1890713" y="4937125"/>
          <p14:tracePt t="40275" x="1906588" y="4937125"/>
          <p14:tracePt t="40371" x="1906588" y="4929188"/>
          <p14:tracePt t="40387" x="1922463" y="4929188"/>
          <p14:tracePt t="40427" x="1936750" y="4929188"/>
          <p14:tracePt t="40434" x="1944688" y="4929188"/>
          <p14:tracePt t="40442" x="1960563" y="4929188"/>
          <p14:tracePt t="40450" x="1984375" y="4929188"/>
          <p14:tracePt t="40459" x="2024063" y="4929188"/>
          <p14:tracePt t="40466" x="2071688" y="4929188"/>
          <p14:tracePt t="40475" x="2133600" y="4921250"/>
          <p14:tracePt t="40482" x="2173288" y="4905375"/>
          <p14:tracePt t="40490" x="2197100" y="4913313"/>
          <p14:tracePt t="40498" x="2212975" y="4913313"/>
          <p14:tracePt t="40514" x="2220913" y="4913313"/>
          <p14:tracePt t="40563" x="2244725" y="4913313"/>
          <p14:tracePt t="40579" x="2276475" y="4897438"/>
          <p14:tracePt t="40588" x="2300288" y="4889500"/>
          <p14:tracePt t="40595" x="2324100" y="4881563"/>
          <p14:tracePt t="40602" x="2332038" y="4881563"/>
          <p14:tracePt t="40610" x="2362200" y="4881563"/>
          <p14:tracePt t="40618" x="2378075" y="4881563"/>
          <p14:tracePt t="40626" x="2409825" y="4873625"/>
          <p14:tracePt t="40634" x="2433638" y="4873625"/>
          <p14:tracePt t="40643" x="2465388" y="4865688"/>
          <p14:tracePt t="40651" x="2489200" y="4849813"/>
          <p14:tracePt t="40659" x="2505075" y="4849813"/>
          <p14:tracePt t="40666" x="2520950" y="4849813"/>
          <p14:tracePt t="40683" x="2536825" y="4849813"/>
          <p14:tracePt t="40690" x="2551113" y="4841875"/>
          <p14:tracePt t="40698" x="2566988" y="4833938"/>
          <p14:tracePt t="40706" x="2582863" y="4833938"/>
          <p14:tracePt t="40714" x="2590800" y="4833938"/>
          <p14:tracePt t="40722" x="2614613" y="4826000"/>
          <p14:tracePt t="40730" x="2622550" y="4826000"/>
          <p14:tracePt t="40738" x="2646363" y="4818063"/>
          <p14:tracePt t="40746" x="2670175" y="4810125"/>
          <p14:tracePt t="40754" x="2686050" y="4810125"/>
          <p14:tracePt t="40762" x="2701925" y="4802188"/>
          <p14:tracePt t="40778" x="2709863" y="4802188"/>
          <p14:tracePt t="40786" x="2717800" y="4802188"/>
          <p14:tracePt t="40794" x="2725738" y="4802188"/>
          <p14:tracePt t="40859" x="2741613" y="4802188"/>
          <p14:tracePt t="41091" x="2747963" y="4795838"/>
          <p14:tracePt t="41651" x="2755900" y="4802188"/>
          <p14:tracePt t="41659" x="2771775" y="4810125"/>
          <p14:tracePt t="41683" x="2779713" y="4818063"/>
          <p14:tracePt t="41706" x="2795588" y="4826000"/>
          <p14:tracePt t="41754" x="2803525" y="4849813"/>
          <p14:tracePt t="41771" x="2811463" y="4849813"/>
          <p14:tracePt t="41778" x="2811463" y="4857750"/>
          <p14:tracePt t="41811" x="2811463" y="4873625"/>
          <p14:tracePt t="44202" x="2803525" y="4873625"/>
          <p14:tracePt t="44210" x="2787650" y="4873625"/>
          <p14:tracePt t="44218" x="2771775" y="4873625"/>
          <p14:tracePt t="44226" x="2763838" y="4873625"/>
          <p14:tracePt t="44235" x="2747963" y="4873625"/>
          <p14:tracePt t="44243" x="2741613" y="4873625"/>
          <p14:tracePt t="44251" x="2733675" y="4873625"/>
          <p14:tracePt t="44259" x="2725738" y="4873625"/>
          <p14:tracePt t="44266" x="2693988" y="4873625"/>
          <p14:tracePt t="44274" x="2670175" y="4873625"/>
          <p14:tracePt t="44282" x="2630488" y="4873625"/>
          <p14:tracePt t="44291" x="2543175" y="4881563"/>
          <p14:tracePt t="44299" x="2481263" y="4897438"/>
          <p14:tracePt t="44306" x="2409825" y="4905375"/>
          <p14:tracePt t="44314" x="2346325" y="4905375"/>
          <p14:tracePt t="44322" x="2268538" y="4921250"/>
          <p14:tracePt t="44330" x="2157413" y="4945063"/>
          <p14:tracePt t="44338" x="2071688" y="4945063"/>
          <p14:tracePt t="44346" x="2008188" y="4945063"/>
          <p14:tracePt t="44354" x="1976438" y="4945063"/>
          <p14:tracePt t="44363" x="1952625" y="4945063"/>
          <p14:tracePt t="44371" x="1922463" y="4945063"/>
          <p14:tracePt t="44378" x="1890713" y="4945063"/>
          <p14:tracePt t="44386" x="1866900" y="4945063"/>
          <p14:tracePt t="44394" x="1851025" y="4945063"/>
          <p14:tracePt t="44402" x="1811338" y="4945063"/>
          <p14:tracePt t="44410" x="1787525" y="4945063"/>
          <p14:tracePt t="44418" x="1763713" y="4945063"/>
          <p14:tracePt t="44427" x="1725613" y="4945063"/>
          <p14:tracePt t="44434" x="1693863" y="4945063"/>
          <p14:tracePt t="44442" x="1670050" y="4945063"/>
          <p14:tracePt t="44451" x="1630363" y="4945063"/>
          <p14:tracePt t="44458" x="1606550" y="4945063"/>
          <p14:tracePt t="44466" x="1558925" y="4953000"/>
          <p14:tracePt t="44475" x="1504950" y="4960938"/>
          <p14:tracePt t="44483" x="1457325" y="4976813"/>
          <p14:tracePt t="44490" x="1401763" y="4984750"/>
          <p14:tracePt t="44498" x="1354138" y="4992688"/>
          <p14:tracePt t="44506" x="1300163" y="4992688"/>
          <p14:tracePt t="44514" x="1252538" y="5006975"/>
          <p14:tracePt t="44524" x="1189038" y="5014913"/>
          <p14:tracePt t="44531" x="1149350" y="5030788"/>
          <p14:tracePt t="44538" x="1133475" y="5030788"/>
          <p14:tracePt t="44547" x="1095375" y="5038725"/>
          <p14:tracePt t="44554" x="1071563" y="5046663"/>
          <p14:tracePt t="44562" x="1031875" y="5062538"/>
          <p14:tracePt t="44570" x="984250" y="5062538"/>
          <p14:tracePt t="44579" x="944563" y="5070475"/>
          <p14:tracePt t="44587" x="890588" y="5094288"/>
          <p14:tracePt t="44596" x="858838" y="5102225"/>
          <p14:tracePt t="44603" x="803275" y="5110163"/>
          <p14:tracePt t="44613" x="755650" y="5126038"/>
          <p14:tracePt t="44619" x="701675" y="5133975"/>
          <p14:tracePt t="44628" x="622300" y="5149850"/>
          <p14:tracePt t="44634" x="550863" y="5165725"/>
          <p14:tracePt t="44643" x="496888" y="5189538"/>
          <p14:tracePt t="44651" x="465138" y="5189538"/>
          <p14:tracePt t="44660" x="441325" y="5195888"/>
          <p14:tracePt t="44666" x="425450" y="5203825"/>
          <p14:tracePt t="44676" x="401638" y="5211763"/>
          <p14:tracePt t="44682" x="377825" y="5211763"/>
          <p14:tracePt t="44692" x="361950" y="5211763"/>
          <p14:tracePt t="44699" x="346075" y="5219700"/>
          <p14:tracePt t="44707" x="330200" y="5227638"/>
          <p14:tracePt t="44714" x="314325" y="5243513"/>
          <p14:tracePt t="44722" x="300038" y="5267325"/>
          <p14:tracePt t="44730" x="284163" y="5275263"/>
          <p14:tracePt t="44738" x="276225" y="5291138"/>
          <p14:tracePt t="44746" x="268288" y="5299075"/>
          <p14:tracePt t="44754" x="252413" y="5314950"/>
          <p14:tracePt t="44762" x="252413" y="5330825"/>
          <p14:tracePt t="44770" x="252413" y="5346700"/>
          <p14:tracePt t="44778" x="244475" y="5362575"/>
          <p14:tracePt t="44786" x="236538" y="5378450"/>
          <p14:tracePt t="44794" x="236538" y="5392738"/>
          <p14:tracePt t="44802" x="236538" y="5400675"/>
          <p14:tracePt t="44810" x="236538" y="5416550"/>
          <p14:tracePt t="44818" x="236538" y="5424488"/>
          <p14:tracePt t="44826" x="236538" y="5440363"/>
          <p14:tracePt t="44834" x="236538" y="5456238"/>
          <p14:tracePt t="44842" x="252413" y="5480050"/>
          <p14:tracePt t="44850" x="268288" y="5503863"/>
          <p14:tracePt t="44859" x="300038" y="5535613"/>
          <p14:tracePt t="44866" x="330200" y="5575300"/>
          <p14:tracePt t="44875" x="346075" y="5597525"/>
          <p14:tracePt t="44882" x="369888" y="5621338"/>
          <p14:tracePt t="44891" x="409575" y="5637213"/>
          <p14:tracePt t="44899" x="433388" y="5645150"/>
          <p14:tracePt t="44906" x="457200" y="5653088"/>
          <p14:tracePt t="44914" x="481013" y="5661025"/>
          <p14:tracePt t="44923" x="527050" y="5661025"/>
          <p14:tracePt t="44931" x="558800" y="5668963"/>
          <p14:tracePt t="44939" x="598488" y="5684838"/>
          <p14:tracePt t="44946" x="646113" y="5684838"/>
          <p14:tracePt t="44954" x="685800" y="5684838"/>
          <p14:tracePt t="44963" x="715963" y="5684838"/>
          <p14:tracePt t="44971" x="763588" y="5676900"/>
          <p14:tracePt t="44978" x="803275" y="5676900"/>
          <p14:tracePt t="44986" x="827088" y="5668963"/>
          <p14:tracePt t="44994" x="842963" y="5653088"/>
          <p14:tracePt t="45002" x="858838" y="5645150"/>
          <p14:tracePt t="45010" x="858838" y="5629275"/>
          <p14:tracePt t="45027" x="858838" y="5613400"/>
          <p14:tracePt t="45043" x="850900" y="5613400"/>
          <p14:tracePt t="45050" x="842963" y="5605463"/>
          <p14:tracePt t="45059" x="835025" y="5605463"/>
          <p14:tracePt t="45066" x="819150" y="5605463"/>
          <p14:tracePt t="45074" x="795338" y="5597525"/>
          <p14:tracePt t="45083" x="779463" y="5589588"/>
          <p14:tracePt t="45091" x="747713" y="5589588"/>
          <p14:tracePt t="45098" x="731838" y="5583238"/>
          <p14:tracePt t="45106" x="715963" y="5583238"/>
          <p14:tracePt t="45125" x="677863" y="5567363"/>
          <p14:tracePt t="45130" x="654050" y="5567363"/>
          <p14:tracePt t="45138" x="630238" y="5567363"/>
          <p14:tracePt t="45146" x="598488" y="5559425"/>
          <p14:tracePt t="45154" x="582613" y="5559425"/>
          <p14:tracePt t="45171" x="574675" y="5559425"/>
          <p14:tracePt t="45186" x="566738" y="5559425"/>
          <p14:tracePt t="45194" x="558800" y="5567363"/>
          <p14:tracePt t="45210" x="542925" y="5567363"/>
          <p14:tracePt t="45226" x="542925" y="5575300"/>
          <p14:tracePt t="45234" x="542925" y="5583238"/>
          <p14:tracePt t="45243" x="542925" y="5597525"/>
          <p14:tracePt t="45250" x="542925" y="5605463"/>
          <p14:tracePt t="45259" x="542925" y="5621338"/>
          <p14:tracePt t="45275" x="542925" y="5629275"/>
          <p14:tracePt t="45283" x="542925" y="5637213"/>
          <p14:tracePt t="45291" x="542925" y="5645150"/>
          <p14:tracePt t="45299" x="550863" y="5661025"/>
          <p14:tracePt t="45306" x="558800" y="5668963"/>
          <p14:tracePt t="45314" x="566738" y="5684838"/>
          <p14:tracePt t="45322" x="566738" y="5700713"/>
          <p14:tracePt t="45330" x="566738" y="5716588"/>
          <p14:tracePt t="45338" x="574675" y="5732463"/>
          <p14:tracePt t="45354" x="574675" y="5740400"/>
          <p14:tracePt t="45443" x="582613" y="5756275"/>
          <p14:tracePt t="45458" x="590550" y="5756275"/>
          <p14:tracePt t="45482" x="590550" y="5764213"/>
          <p14:tracePt t="45490" x="598488" y="5772150"/>
          <p14:tracePt t="45498" x="606425" y="5780088"/>
          <p14:tracePt t="45506" x="614363" y="5780088"/>
          <p14:tracePt t="45514" x="630238" y="5786438"/>
          <p14:tracePt t="45531" x="638175" y="5794375"/>
          <p14:tracePt t="45547" x="646113" y="5794375"/>
          <p14:tracePt t="45562" x="654050" y="5794375"/>
          <p14:tracePt t="45570" x="677863" y="5802313"/>
          <p14:tracePt t="45578" x="693738" y="5802313"/>
          <p14:tracePt t="45586" x="701675" y="5802313"/>
          <p14:tracePt t="45594" x="715963" y="5802313"/>
          <p14:tracePt t="45642" x="723900" y="5802313"/>
          <p14:tracePt t="45666" x="739775" y="5802313"/>
          <p14:tracePt t="45675" x="755650" y="5802313"/>
          <p14:tracePt t="45682" x="763588" y="5802313"/>
          <p14:tracePt t="45691" x="779463" y="5802313"/>
          <p14:tracePt t="45699" x="787400" y="5794375"/>
          <p14:tracePt t="45706" x="803275" y="5794375"/>
          <p14:tracePt t="45714" x="811213" y="5786438"/>
          <p14:tracePt t="45723" x="819150" y="5780088"/>
          <p14:tracePt t="45730" x="835025" y="5772150"/>
          <p14:tracePt t="45746" x="850900" y="5764213"/>
          <p14:tracePt t="45779" x="858838" y="5756275"/>
          <p14:tracePt t="45826" x="874713" y="5756275"/>
          <p14:tracePt t="45850" x="890588" y="5756275"/>
          <p14:tracePt t="46194" x="898525" y="5748338"/>
          <p14:tracePt t="46411" x="906463" y="5740400"/>
          <p14:tracePt t="46443" x="920750" y="5740400"/>
          <p14:tracePt t="46475" x="936625" y="5740400"/>
          <p14:tracePt t="46491" x="952500" y="5740400"/>
          <p14:tracePt t="46498" x="968375" y="5740400"/>
          <p14:tracePt t="46506" x="984250" y="5740400"/>
          <p14:tracePt t="46514" x="1031875" y="5740400"/>
          <p14:tracePt t="46523" x="1071563" y="5740400"/>
          <p14:tracePt t="46530" x="1125538" y="5740400"/>
          <p14:tracePt t="46538" x="1181100" y="5740400"/>
          <p14:tracePt t="46546" x="1212850" y="5740400"/>
          <p14:tracePt t="46554" x="1260475" y="5740400"/>
          <p14:tracePt t="46562" x="1284288" y="5740400"/>
          <p14:tracePt t="46570" x="1300163" y="5740400"/>
          <p14:tracePt t="46578" x="1316038" y="5740400"/>
          <p14:tracePt t="46594" x="1330325" y="5740400"/>
          <p14:tracePt t="46610" x="1338263" y="5740400"/>
          <p14:tracePt t="46626" x="1362075" y="5748338"/>
          <p14:tracePt t="46634" x="1377950" y="5756275"/>
          <p14:tracePt t="46643" x="1393825" y="5756275"/>
          <p14:tracePt t="46651" x="1417638" y="5756275"/>
          <p14:tracePt t="46658" x="1441450" y="5764213"/>
          <p14:tracePt t="46666" x="1465263" y="5772150"/>
          <p14:tracePt t="46675" x="1497013" y="5780088"/>
          <p14:tracePt t="46683" x="1527175" y="5780088"/>
          <p14:tracePt t="46690" x="1543050" y="5780088"/>
          <p14:tracePt t="46699" x="1566863" y="5780088"/>
          <p14:tracePt t="46706" x="1598613" y="5780088"/>
          <p14:tracePt t="46715" x="1614488" y="5780088"/>
          <p14:tracePt t="46722" x="1622425" y="5780088"/>
          <p14:tracePt t="46731" x="1630363" y="5780088"/>
          <p14:tracePt t="46738" x="1654175" y="5780088"/>
          <p14:tracePt t="46746" x="1677988" y="5780088"/>
          <p14:tracePt t="46754" x="1709738" y="5780088"/>
          <p14:tracePt t="46762" x="1731963" y="5780088"/>
          <p14:tracePt t="46770" x="1755775" y="5780088"/>
          <p14:tracePt t="46779" x="1771650" y="5780088"/>
          <p14:tracePt t="46786" x="1779588" y="5780088"/>
          <p14:tracePt t="46794" x="1795463" y="5780088"/>
          <p14:tracePt t="46810" x="1811338" y="5780088"/>
          <p14:tracePt t="46818" x="1827213" y="5780088"/>
          <p14:tracePt t="46826" x="1843088" y="5780088"/>
          <p14:tracePt t="46834" x="1858963" y="5780088"/>
          <p14:tracePt t="46843" x="1866900" y="5780088"/>
          <p14:tracePt t="46851" x="1882775" y="5772150"/>
          <p14:tracePt t="46858" x="1890713" y="5772150"/>
          <p14:tracePt t="46866" x="1906588" y="5772150"/>
          <p14:tracePt t="46883" x="1930400" y="5772150"/>
          <p14:tracePt t="46890" x="1944688" y="5772150"/>
          <p14:tracePt t="46910" x="2000250" y="5772150"/>
          <p14:tracePt t="46914" x="2047875" y="5772150"/>
          <p14:tracePt t="46923" x="2071688" y="5772150"/>
          <p14:tracePt t="46930" x="2087563" y="5780088"/>
          <p14:tracePt t="46938" x="2095500" y="5786438"/>
          <p14:tracePt t="46946" x="2111375" y="5786438"/>
          <p14:tracePt t="46994" x="2127250" y="5786438"/>
          <p14:tracePt t="47010" x="2141538" y="5786438"/>
          <p14:tracePt t="47018" x="2149475" y="5786438"/>
          <p14:tracePt t="47027" x="2165350" y="5786438"/>
          <p14:tracePt t="47034" x="2181225" y="5794375"/>
          <p14:tracePt t="47044" x="2205038" y="5794375"/>
          <p14:tracePt t="47050" x="2228850" y="5794375"/>
          <p14:tracePt t="47059" x="2260600" y="5794375"/>
          <p14:tracePt t="47066" x="2284413" y="5794375"/>
          <p14:tracePt t="47075" x="2308225" y="5794375"/>
          <p14:tracePt t="47083" x="2324100" y="5794375"/>
          <p14:tracePt t="47091" x="2338388" y="5794375"/>
          <p14:tracePt t="47099" x="2346325" y="5794375"/>
          <p14:tracePt t="47106" x="2362200" y="5794375"/>
          <p14:tracePt t="47123" x="2378075" y="5794375"/>
          <p14:tracePt t="47130" x="2386013" y="5794375"/>
          <p14:tracePt t="47138" x="2401888" y="5794375"/>
          <p14:tracePt t="47146" x="2417763" y="5802313"/>
          <p14:tracePt t="47162" x="2433638" y="5810250"/>
          <p14:tracePt t="47186" x="2457450" y="5810250"/>
          <p14:tracePt t="47195" x="2473325" y="5802313"/>
          <p14:tracePt t="47210" x="2481263" y="5794375"/>
          <p14:tracePt t="47723" x="2497138" y="5786438"/>
          <p14:tracePt t="49267" x="2497138" y="5772150"/>
          <p14:tracePt t="49306" x="2457450" y="5772150"/>
          <p14:tracePt t="49314" x="2441575" y="5772150"/>
          <p14:tracePt t="49347" x="2433638" y="5772150"/>
          <p14:tracePt t="49354" x="2425700" y="5780088"/>
          <p14:tracePt t="49363" x="2409825" y="5786438"/>
          <p14:tracePt t="49371" x="2393950" y="5786438"/>
          <p14:tracePt t="49379" x="2370138" y="5794375"/>
          <p14:tracePt t="49386" x="2338388" y="5794375"/>
          <p14:tracePt t="49394" x="2316163" y="5802313"/>
          <p14:tracePt t="49402" x="2300288" y="5810250"/>
          <p14:tracePt t="49411" x="2284413" y="5810250"/>
          <p14:tracePt t="49418" x="2260600" y="5810250"/>
          <p14:tracePt t="49427" x="2244725" y="5818188"/>
          <p14:tracePt t="49435" x="2220913" y="5818188"/>
          <p14:tracePt t="49443" x="2205038" y="5818188"/>
          <p14:tracePt t="49451" x="2189163" y="5818188"/>
          <p14:tracePt t="49458" x="2181225" y="5818188"/>
          <p14:tracePt t="49467" x="2157413" y="5818188"/>
          <p14:tracePt t="49474" x="2133600" y="5818188"/>
          <p14:tracePt t="49484" x="2111375" y="5818188"/>
          <p14:tracePt t="49491" x="2087563" y="5818188"/>
          <p14:tracePt t="49499" x="2047875" y="5818188"/>
          <p14:tracePt t="49506" x="2024063" y="5818188"/>
          <p14:tracePt t="49514" x="2000250" y="5818188"/>
          <p14:tracePt t="49522" x="1960563" y="5818188"/>
          <p14:tracePt t="49530" x="1914525" y="5818188"/>
          <p14:tracePt t="49538" x="1882775" y="5818188"/>
          <p14:tracePt t="49546" x="1835150" y="5818188"/>
          <p14:tracePt t="49554" x="1795463" y="5818188"/>
          <p14:tracePt t="49562" x="1747838" y="5826125"/>
          <p14:tracePt t="49570" x="1709738" y="5834063"/>
          <p14:tracePt t="49578" x="1662113" y="5849938"/>
          <p14:tracePt t="49587" x="1606550" y="5857875"/>
          <p14:tracePt t="49594" x="1558925" y="5865813"/>
          <p14:tracePt t="49602" x="1512888" y="5865813"/>
          <p14:tracePt t="49610" x="1441450" y="5881688"/>
          <p14:tracePt t="49618" x="1362075" y="5881688"/>
          <p14:tracePt t="49626" x="1268413" y="5905500"/>
          <p14:tracePt t="49634" x="1212850" y="5913438"/>
          <p14:tracePt t="49642" x="1165225" y="5913438"/>
          <p14:tracePt t="49650" x="1141413" y="5913438"/>
          <p14:tracePt t="49659" x="1103313" y="5913438"/>
          <p14:tracePt t="49667" x="1071563" y="5913438"/>
          <p14:tracePt t="49674" x="1055688" y="5913438"/>
          <p14:tracePt t="49684" x="1039813" y="5913438"/>
          <p14:tracePt t="49691" x="1008063" y="5913438"/>
          <p14:tracePt t="49698" x="944563" y="5913438"/>
          <p14:tracePt t="49706" x="898525" y="5913438"/>
          <p14:tracePt t="49714" x="850900" y="5913438"/>
          <p14:tracePt t="49722" x="842963" y="5905500"/>
          <p14:tracePt t="49730" x="811213" y="5905500"/>
          <p14:tracePt t="49739" x="779463" y="5905500"/>
          <p14:tracePt t="49747" x="731838" y="5905500"/>
          <p14:tracePt t="49754" x="693738" y="5905500"/>
          <p14:tracePt t="49762" x="661988" y="5905500"/>
          <p14:tracePt t="49770" x="638175" y="5905500"/>
          <p14:tracePt t="49779" x="606425" y="5905500"/>
          <p14:tracePt t="49786" x="590550" y="5897563"/>
          <p14:tracePt t="49794" x="590550" y="5889625"/>
          <p14:tracePt t="49802" x="574675" y="5889625"/>
          <p14:tracePt t="49810" x="558800" y="5889625"/>
          <p14:tracePt t="49819" x="550863" y="5889625"/>
          <p14:tracePt t="49826" x="534988" y="5889625"/>
          <p14:tracePt t="49835" x="527050" y="5889625"/>
          <p14:tracePt t="49843" x="519113" y="5889625"/>
          <p14:tracePt t="49851" x="511175" y="5889625"/>
          <p14:tracePt t="49859" x="496888" y="5889625"/>
          <p14:tracePt t="49868" x="481013" y="5889625"/>
          <p14:tracePt t="49884" x="433388" y="5889625"/>
          <p14:tracePt t="49890" x="417513" y="5889625"/>
          <p14:tracePt t="49899" x="377825" y="5889625"/>
          <p14:tracePt t="49907" x="354013" y="5897563"/>
          <p14:tracePt t="49914" x="322263" y="5905500"/>
          <p14:tracePt t="49922" x="292100" y="5921375"/>
          <p14:tracePt t="49930" x="276225" y="5921375"/>
          <p14:tracePt t="49938" x="252413" y="5921375"/>
          <p14:tracePt t="49946" x="236538" y="5921375"/>
          <p14:tracePt t="49955" x="220663" y="5921375"/>
          <p14:tracePt t="49962" x="204788" y="5929313"/>
          <p14:tracePt t="49970" x="165100" y="5945188"/>
          <p14:tracePt t="49978" x="141288" y="5945188"/>
          <p14:tracePt t="49988" x="125413" y="5953125"/>
          <p14:tracePt t="49994" x="87313" y="5961063"/>
          <p14:tracePt t="50002" x="63500" y="5961063"/>
          <p14:tracePt t="50010" x="47625" y="5961063"/>
          <p14:tracePt t="50018" x="31750" y="5961063"/>
          <p14:tracePt t="56411" x="31750" y="5953125"/>
          <p14:tracePt t="58947" x="31750" y="5937250"/>
          <p14:tracePt t="58971" x="31750" y="5929313"/>
          <p14:tracePt t="59051" x="31750" y="5921375"/>
          <p14:tracePt t="59571" x="23813" y="5921375"/>
          <p14:tracePt t="59595" x="15875" y="5929313"/>
          <p14:tracePt t="59651" x="15875" y="5937250"/>
          <p14:tracePt t="59658" x="7938" y="5945188"/>
          <p14:tracePt t="109419" x="338138" y="4362450"/>
          <p14:tracePt t="109427" x="496888" y="3849688"/>
          <p14:tracePt t="109435" x="630238" y="3338513"/>
          <p14:tracePt t="109443" x="709613" y="2897188"/>
          <p14:tracePt t="109451" x="747713" y="2566988"/>
          <p14:tracePt t="109459" x="747713" y="2306638"/>
          <p14:tracePt t="109468" x="739775" y="2133600"/>
          <p14:tracePt t="109474" x="739775" y="2024063"/>
          <p14:tracePt t="109484" x="739775" y="1944688"/>
          <p14:tracePt t="109491" x="731838" y="1928813"/>
          <p14:tracePt t="109499" x="709613" y="1928813"/>
          <p14:tracePt t="109507" x="677863" y="1928813"/>
          <p14:tracePt t="109515" x="638175" y="1928813"/>
          <p14:tracePt t="109523" x="542925" y="1952625"/>
          <p14:tracePt t="109532" x="393700" y="1976438"/>
          <p14:tracePt t="109539" x="300038" y="2016125"/>
          <p14:tracePt t="109549" x="228600" y="2039938"/>
          <p14:tracePt t="109554" x="173038" y="2062163"/>
          <p14:tracePt t="109565" x="157163" y="2070100"/>
          <p14:tracePt t="109571" x="141288" y="2070100"/>
          <p14:tracePt t="109595" x="133350" y="2070100"/>
          <p14:tracePt t="109611" x="125413" y="2070100"/>
          <p14:tracePt t="109627" x="109538" y="2070100"/>
          <p14:tracePt t="109636" x="95250" y="2070100"/>
          <p14:tracePt t="109643" x="55563" y="2070100"/>
          <p14:tracePt t="109651" x="23813" y="2055813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113138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008213" y="1471920"/>
            <a:ext cx="7280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2"/>
                </a:solidFill>
              </a:rPr>
              <a:t>Components of Digital Transformation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9BB74DA-D6B2-45D0-93D7-CB85F2CDC3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E483E2D-252E-4C3A-AABD-19C3BC85CE88}"/>
              </a:ext>
            </a:extLst>
          </p:cNvPr>
          <p:cNvGraphicFramePr>
            <a:graphicFrameLocks noGrp="1"/>
          </p:cNvGraphicFramePr>
          <p:nvPr/>
        </p:nvGraphicFramePr>
        <p:xfrm>
          <a:off x="3731707" y="2193541"/>
          <a:ext cx="8176688" cy="4201698"/>
        </p:xfrm>
        <a:graphic>
          <a:graphicData uri="http://schemas.openxmlformats.org/drawingml/2006/table">
            <a:tbl>
              <a:tblPr/>
              <a:tblGrid>
                <a:gridCol w="4088344">
                  <a:extLst>
                    <a:ext uri="{9D8B030D-6E8A-4147-A177-3AD203B41FA5}">
                      <a16:colId xmlns:a16="http://schemas.microsoft.com/office/drawing/2014/main" val="3276944898"/>
                    </a:ext>
                  </a:extLst>
                </a:gridCol>
                <a:gridCol w="4088344">
                  <a:extLst>
                    <a:ext uri="{9D8B030D-6E8A-4147-A177-3AD203B41FA5}">
                      <a16:colId xmlns:a16="http://schemas.microsoft.com/office/drawing/2014/main" val="3985293007"/>
                    </a:ext>
                  </a:extLst>
                </a:gridCol>
              </a:tblGrid>
              <a:tr h="566032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Google Sans Text"/>
                        </a:rPr>
                        <a:t>Key Points</a:t>
                      </a:r>
                      <a:endParaRPr lang="en-US" sz="2800" dirty="0">
                        <a:solidFill>
                          <a:srgbClr val="C0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3734657"/>
                  </a:ext>
                </a:extLst>
              </a:tr>
              <a:tr h="3635666"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Technology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Data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Culture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4.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Experience (EX)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5.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Operations</a:t>
                      </a:r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Success requires alignment across these five components. Tech and Data are the foundation; Culture and Experience ensure human readiness; Operations connect strategy to daily execution.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21367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525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136"/>
    </mc:Choice>
    <mc:Fallback xmlns="">
      <p:transition spd="slow" advTm="252136"/>
    </mc:Fallback>
  </mc:AlternateContent>
  <p:extLst>
    <p:ext uri="{3A86A75C-4F4B-4683-9AE1-C65F6400EC91}">
      <p14:laserTraceLst xmlns:p14="http://schemas.microsoft.com/office/powerpoint/2010/main">
        <p14:tracePtLst>
          <p14:tracePt t="59" x="6805613" y="2259013"/>
          <p14:tracePt t="737" x="6797675" y="2259013"/>
          <p14:tracePt t="777" x="6781800" y="2259013"/>
          <p14:tracePt t="937" x="6789738" y="2259013"/>
          <p14:tracePt t="945" x="6805613" y="2259013"/>
          <p14:tracePt t="952" x="6827838" y="2259013"/>
          <p14:tracePt t="961" x="6843713" y="2259013"/>
          <p14:tracePt t="968" x="6867525" y="2259013"/>
          <p14:tracePt t="977" x="6907213" y="2259013"/>
          <p14:tracePt t="985" x="6931025" y="2259013"/>
          <p14:tracePt t="993" x="6946900" y="2259013"/>
          <p14:tracePt t="1001" x="6962775" y="2259013"/>
          <p14:tracePt t="1009" x="6962775" y="2252663"/>
          <p14:tracePt t="1017" x="6970713" y="2244725"/>
          <p14:tracePt t="1025" x="6986588" y="2244725"/>
          <p14:tracePt t="1177" x="6978650" y="2244725"/>
          <p14:tracePt t="1185" x="6970713" y="2244725"/>
          <p14:tracePt t="1193" x="6962775" y="2244725"/>
          <p14:tracePt t="1201" x="6938963" y="2244725"/>
          <p14:tracePt t="1209" x="6915150" y="2244725"/>
          <p14:tracePt t="1217" x="6891338" y="2244725"/>
          <p14:tracePt t="1228" x="6859588" y="2244725"/>
          <p14:tracePt t="1233" x="6843713" y="2244725"/>
          <p14:tracePt t="1242" x="6819900" y="2244725"/>
          <p14:tracePt t="1249" x="6789738" y="2244725"/>
          <p14:tracePt t="1257" x="6757988" y="2244725"/>
          <p14:tracePt t="1265" x="6750050" y="2244725"/>
          <p14:tracePt t="1273" x="6710363" y="2236788"/>
          <p14:tracePt t="1281" x="6686550" y="2236788"/>
          <p14:tracePt t="1297" x="6678613" y="2236788"/>
          <p14:tracePt t="1329" x="6670675" y="2236788"/>
          <p14:tracePt t="1337" x="6670675" y="2228850"/>
          <p14:tracePt t="1769" x="6654800" y="2228850"/>
          <p14:tracePt t="1785" x="6646863" y="2220913"/>
          <p14:tracePt t="1793" x="6623050" y="2220913"/>
          <p14:tracePt t="1801" x="6600825" y="2212975"/>
          <p14:tracePt t="1809" x="6569075" y="2205038"/>
          <p14:tracePt t="1817" x="6553200" y="2197100"/>
          <p14:tracePt t="1826" x="6529388" y="2189163"/>
          <p14:tracePt t="1833" x="6513513" y="2189163"/>
          <p14:tracePt t="1842" x="6505575" y="2181225"/>
          <p14:tracePt t="1849" x="6489700" y="2181225"/>
          <p14:tracePt t="2121" x="6481763" y="2181225"/>
          <p14:tracePt t="2145" x="6481763" y="2189163"/>
          <p14:tracePt t="2153" x="6481763" y="2181225"/>
          <p14:tracePt t="2168" x="6473825" y="2181225"/>
          <p14:tracePt t="2201" x="6465888" y="2181225"/>
          <p14:tracePt t="2209" x="6457950" y="2181225"/>
          <p14:tracePt t="2705" x="6473825" y="2181225"/>
          <p14:tracePt t="2713" x="6481763" y="2181225"/>
          <p14:tracePt t="2720" x="6497638" y="2181225"/>
          <p14:tracePt t="2728" x="6545263" y="2181225"/>
          <p14:tracePt t="2737" x="6615113" y="2181225"/>
          <p14:tracePt t="2745" x="6710363" y="2212975"/>
          <p14:tracePt t="2752" x="6805613" y="2236788"/>
          <p14:tracePt t="2761" x="6923088" y="2228850"/>
          <p14:tracePt t="2770" x="7002463" y="2244725"/>
          <p14:tracePt t="2776" x="7104063" y="2266950"/>
          <p14:tracePt t="2785" x="7213600" y="2266950"/>
          <p14:tracePt t="2793" x="7308850" y="2282825"/>
          <p14:tracePt t="2801" x="7404100" y="2290763"/>
          <p14:tracePt t="2809" x="7481888" y="2290763"/>
          <p14:tracePt t="2817" x="7561263" y="2290763"/>
          <p14:tracePt t="2826" x="7631113" y="2290763"/>
          <p14:tracePt t="2832" x="7678738" y="2290763"/>
          <p14:tracePt t="2841" x="7718425" y="2298700"/>
          <p14:tracePt t="2848" x="7750175" y="2298700"/>
          <p14:tracePt t="2856" x="7766050" y="2298700"/>
          <p14:tracePt t="2864" x="7781925" y="2306638"/>
          <p14:tracePt t="2892" x="7789863" y="2298700"/>
          <p14:tracePt t="3009" x="7805738" y="2298700"/>
          <p14:tracePt t="3016" x="7813675" y="2298700"/>
          <p14:tracePt t="3024" x="7827963" y="2298700"/>
          <p14:tracePt t="3032" x="7835900" y="2298700"/>
          <p14:tracePt t="3041" x="7883525" y="2298700"/>
          <p14:tracePt t="3048" x="7978775" y="2298700"/>
          <p14:tracePt t="3057" x="8104188" y="2298700"/>
          <p14:tracePt t="3064" x="8215313" y="2298700"/>
          <p14:tracePt t="3073" x="8293100" y="2298700"/>
          <p14:tracePt t="3081" x="8404225" y="2298700"/>
          <p14:tracePt t="3089" x="8513763" y="2298700"/>
          <p14:tracePt t="3097" x="8577263" y="2298700"/>
          <p14:tracePt t="3105" x="8662988" y="2290763"/>
          <p14:tracePt t="3112" x="8710613" y="2290763"/>
          <p14:tracePt t="3121" x="8750300" y="2282825"/>
          <p14:tracePt t="3129" x="8766175" y="2282825"/>
          <p14:tracePt t="3136" x="8774113" y="2282825"/>
          <p14:tracePt t="3144" x="8782050" y="2282825"/>
          <p14:tracePt t="3185" x="8789988" y="2282825"/>
          <p14:tracePt t="3192" x="8805863" y="2282825"/>
          <p14:tracePt t="3200" x="8813800" y="2282825"/>
          <p14:tracePt t="3209" x="8829675" y="2282825"/>
          <p14:tracePt t="3225" x="8829675" y="2290763"/>
          <p14:tracePt t="3233" x="8837613" y="2298700"/>
          <p14:tracePt t="3241" x="8843963" y="2298700"/>
          <p14:tracePt t="3249" x="8859838" y="2298700"/>
          <p14:tracePt t="3256" x="8875713" y="2306638"/>
          <p14:tracePt t="3264" x="8891588" y="2314575"/>
          <p14:tracePt t="3273" x="8891588" y="2322513"/>
          <p14:tracePt t="3305" x="8899525" y="2322513"/>
          <p14:tracePt t="3312" x="8899525" y="2330450"/>
          <p14:tracePt t="3352" x="8899525" y="2338388"/>
          <p14:tracePt t="3361" x="8899525" y="2330450"/>
          <p14:tracePt t="3377" x="8907463" y="2330450"/>
          <p14:tracePt t="3384" x="8907463" y="2322513"/>
          <p14:tracePt t="3392" x="8915400" y="2306638"/>
          <p14:tracePt t="3401" x="8931275" y="2306638"/>
          <p14:tracePt t="3417" x="8947150" y="2298700"/>
          <p14:tracePt t="3425" x="8955088" y="2290763"/>
          <p14:tracePt t="3465" x="8970963" y="2290763"/>
          <p14:tracePt t="3472" x="8978900" y="2290763"/>
          <p14:tracePt t="3481" x="8994775" y="2290763"/>
          <p14:tracePt t="3513" x="9002713" y="2290763"/>
          <p14:tracePt t="3521" x="9018588" y="2282825"/>
          <p14:tracePt t="3538" x="9034463" y="2282825"/>
          <p14:tracePt t="3544" x="9042400" y="2282825"/>
          <p14:tracePt t="3553" x="9056688" y="2274888"/>
          <p14:tracePt t="3561" x="9064625" y="2266950"/>
          <p14:tracePt t="5993" x="9064625" y="2259013"/>
          <p14:tracePt t="6154" x="9064625" y="2252663"/>
          <p14:tracePt t="6241" x="9064625" y="2244725"/>
          <p14:tracePt t="6257" x="9056688" y="2244725"/>
          <p14:tracePt t="6272" x="9042400" y="2244725"/>
          <p14:tracePt t="6289" x="9026525" y="2244725"/>
          <p14:tracePt t="6296" x="9018588" y="2236788"/>
          <p14:tracePt t="6305" x="9010650" y="2228850"/>
          <p14:tracePt t="6312" x="9002713" y="2220913"/>
          <p14:tracePt t="6337" x="8994775" y="2220913"/>
          <p14:tracePt t="6393" x="8986838" y="2212975"/>
          <p14:tracePt t="7689" x="8978900" y="2212975"/>
          <p14:tracePt t="7705" x="8963025" y="2212975"/>
          <p14:tracePt t="7712" x="8955088" y="2212975"/>
          <p14:tracePt t="7720" x="8931275" y="2212975"/>
          <p14:tracePt t="7729" x="8915400" y="2212975"/>
          <p14:tracePt t="7736" x="8883650" y="2205038"/>
          <p14:tracePt t="7744" x="8851900" y="2205038"/>
          <p14:tracePt t="7752" x="8837613" y="2205038"/>
          <p14:tracePt t="7761" x="8805863" y="2205038"/>
          <p14:tracePt t="7768" x="8742363" y="2205038"/>
          <p14:tracePt t="7777" x="8694738" y="2189163"/>
          <p14:tracePt t="7785" x="8624888" y="2165350"/>
          <p14:tracePt t="7792" x="8529638" y="2157413"/>
          <p14:tracePt t="7801" x="8420100" y="2157413"/>
          <p14:tracePt t="7809" x="8293100" y="2157413"/>
          <p14:tracePt t="7817" x="8183563" y="2157413"/>
          <p14:tracePt t="7825" x="8056563" y="2157413"/>
          <p14:tracePt t="7833" x="7962900" y="2173288"/>
          <p14:tracePt t="7841" x="7851775" y="2173288"/>
          <p14:tracePt t="7850" x="7710488" y="2173288"/>
          <p14:tracePt t="7857" x="7608888" y="2157413"/>
          <p14:tracePt t="7865" x="7529513" y="2133600"/>
          <p14:tracePt t="7873" x="7442200" y="2117725"/>
          <p14:tracePt t="7881" x="7364413" y="2109788"/>
          <p14:tracePt t="7889" x="7316788" y="2109788"/>
          <p14:tracePt t="7897" x="7261225" y="2109788"/>
          <p14:tracePt t="7904" x="7183438" y="2109788"/>
          <p14:tracePt t="7912" x="7119938" y="2125663"/>
          <p14:tracePt t="7921" x="7080250" y="2141538"/>
          <p14:tracePt t="7929" x="7024688" y="2149475"/>
          <p14:tracePt t="7936" x="7010400" y="2157413"/>
          <p14:tracePt t="7945" x="6986588" y="2165350"/>
          <p14:tracePt t="7953" x="6962775" y="2165350"/>
          <p14:tracePt t="7967" x="6938963" y="2181225"/>
          <p14:tracePt t="7968" x="6907213" y="2197100"/>
          <p14:tracePt t="7977" x="6883400" y="2197100"/>
          <p14:tracePt t="7986" x="6875463" y="2205038"/>
          <p14:tracePt t="7993" x="6859588" y="2212975"/>
          <p14:tracePt t="8002" x="6843713" y="2212975"/>
          <p14:tracePt t="8017" x="6827838" y="2212975"/>
          <p14:tracePt t="8041" x="6811963" y="2212975"/>
          <p14:tracePt t="8121" x="6819900" y="2212975"/>
          <p14:tracePt t="8146" x="6827838" y="2212975"/>
          <p14:tracePt t="8193" x="6827838" y="2244725"/>
          <p14:tracePt t="8257" x="6827838" y="2266950"/>
          <p14:tracePt t="8281" x="6781800" y="2274888"/>
          <p14:tracePt t="8289" x="6734175" y="2274888"/>
          <p14:tracePt t="8297" x="6694488" y="2282825"/>
          <p14:tracePt t="8304" x="6646863" y="2290763"/>
          <p14:tracePt t="8313" x="6584950" y="2290763"/>
          <p14:tracePt t="8321" x="6529388" y="2306638"/>
          <p14:tracePt t="8329" x="6497638" y="2314575"/>
          <p14:tracePt t="8336" x="6481763" y="2314575"/>
          <p14:tracePt t="8985" x="6489700" y="2314575"/>
          <p14:tracePt t="8993" x="6497638" y="2314575"/>
          <p14:tracePt t="9033" x="6513513" y="2314575"/>
          <p14:tracePt t="9073" x="6521450" y="2314575"/>
          <p14:tracePt t="9121" x="6537325" y="2314575"/>
          <p14:tracePt t="9128" x="6545263" y="2314575"/>
          <p14:tracePt t="9257" x="6553200" y="2314575"/>
          <p14:tracePt t="9345" x="6561138" y="2306638"/>
          <p14:tracePt t="9481" x="6569075" y="2298700"/>
          <p14:tracePt t="9945" x="6584950" y="2290763"/>
          <p14:tracePt t="10609" x="6569075" y="2290763"/>
          <p14:tracePt t="10625" x="6553200" y="2290763"/>
          <p14:tracePt t="10633" x="6521450" y="2290763"/>
          <p14:tracePt t="10642" x="6465888" y="2298700"/>
          <p14:tracePt t="10649" x="6426200" y="2298700"/>
          <p14:tracePt t="10658" x="6380163" y="2298700"/>
          <p14:tracePt t="10664" x="6348413" y="2298700"/>
          <p14:tracePt t="10672" x="6308725" y="2298700"/>
          <p14:tracePt t="10681" x="6276975" y="2298700"/>
          <p14:tracePt t="10689" x="6253163" y="2298700"/>
          <p14:tracePt t="10697" x="6205538" y="2298700"/>
          <p14:tracePt t="10705" x="6167438" y="2306638"/>
          <p14:tracePt t="10712" x="6151563" y="2306638"/>
          <p14:tracePt t="10721" x="6111875" y="2314575"/>
          <p14:tracePt t="10729" x="6080125" y="2314575"/>
          <p14:tracePt t="10737" x="6000750" y="2298700"/>
          <p14:tracePt t="10745" x="5930900" y="2290763"/>
          <p14:tracePt t="10752" x="5867400" y="2290763"/>
          <p14:tracePt t="10760" x="5803900" y="2290763"/>
          <p14:tracePt t="10768" x="5734050" y="2274888"/>
          <p14:tracePt t="10777" x="5718175" y="2244725"/>
          <p14:tracePt t="10785" x="5678488" y="2228850"/>
          <p14:tracePt t="10793" x="5599113" y="2220913"/>
          <p14:tracePt t="10801" x="5513388" y="2197100"/>
          <p14:tracePt t="10809" x="5465763" y="2197100"/>
          <p14:tracePt t="10817" x="5434013" y="2197100"/>
          <p14:tracePt t="10825" x="5386388" y="2197100"/>
          <p14:tracePt t="10833" x="5348288" y="2189163"/>
          <p14:tracePt t="10843" x="5316538" y="2181225"/>
          <p14:tracePt t="10849" x="5284788" y="2181225"/>
          <p14:tracePt t="10858" x="5260975" y="2181225"/>
          <p14:tracePt t="10865" x="5229225" y="2181225"/>
          <p14:tracePt t="10873" x="5189538" y="2181225"/>
          <p14:tracePt t="10881" x="5143500" y="2181225"/>
          <p14:tracePt t="10889" x="5111750" y="2181225"/>
          <p14:tracePt t="10909" x="5008563" y="2181225"/>
          <p14:tracePt t="10912" x="4946650" y="2181225"/>
          <p14:tracePt t="10921" x="4899025" y="2181225"/>
          <p14:tracePt t="10929" x="4859338" y="2181225"/>
          <p14:tracePt t="10937" x="4827588" y="2189163"/>
          <p14:tracePt t="10945" x="4811713" y="2205038"/>
          <p14:tracePt t="10953" x="4749800" y="2212975"/>
          <p14:tracePt t="10961" x="4678363" y="2236788"/>
          <p14:tracePt t="10968" x="4614863" y="2252663"/>
          <p14:tracePt t="10978" x="4575175" y="2259013"/>
          <p14:tracePt t="10985" x="4552950" y="2266950"/>
          <p14:tracePt t="10994" x="4513263" y="2266950"/>
          <p14:tracePt t="11001" x="4465638" y="2274888"/>
          <p14:tracePt t="11009" x="4394200" y="2298700"/>
          <p14:tracePt t="11017" x="4316413" y="2314575"/>
          <p14:tracePt t="11026" x="4229100" y="2314575"/>
          <p14:tracePt t="11033" x="4165600" y="2322513"/>
          <p14:tracePt t="11043" x="4079875" y="2346325"/>
          <p14:tracePt t="11049" x="3968750" y="2362200"/>
          <p14:tracePt t="11058" x="3875088" y="2386013"/>
          <p14:tracePt t="11065" x="3779838" y="2393950"/>
          <p14:tracePt t="11072" x="3662363" y="2409825"/>
          <p14:tracePt t="11081" x="3567113" y="2409825"/>
          <p14:tracePt t="11088" x="3489325" y="2433638"/>
          <p14:tracePt t="11097" x="3409950" y="2441575"/>
          <p14:tracePt t="11105" x="3340100" y="2455863"/>
          <p14:tracePt t="11113" x="3292475" y="2463800"/>
          <p14:tracePt t="11121" x="3252788" y="2471738"/>
          <p14:tracePt t="11129" x="3228975" y="2479675"/>
          <p14:tracePt t="11177" x="3213100" y="2487613"/>
          <p14:tracePt t="11217" x="3213100" y="2495550"/>
          <p14:tracePt t="11249" x="3213100" y="2503488"/>
          <p14:tracePt t="11257" x="3213100" y="2519363"/>
          <p14:tracePt t="11265" x="3213100" y="2527300"/>
          <p14:tracePt t="11273" x="3213100" y="2543175"/>
          <p14:tracePt t="11281" x="3221038" y="2559050"/>
          <p14:tracePt t="11289" x="3228975" y="2566988"/>
          <p14:tracePt t="11297" x="3236913" y="2566988"/>
          <p14:tracePt t="11305" x="3252788" y="2574925"/>
          <p14:tracePt t="11312" x="3260725" y="2574925"/>
          <p14:tracePt t="11321" x="3268663" y="2582863"/>
          <p14:tracePt t="11328" x="3292475" y="2590800"/>
          <p14:tracePt t="11337" x="3300413" y="2606675"/>
          <p14:tracePt t="11345" x="3316288" y="2614613"/>
          <p14:tracePt t="11353" x="3340100" y="2638425"/>
          <p14:tracePt t="11360" x="3362325" y="2644775"/>
          <p14:tracePt t="11369" x="3378200" y="2652713"/>
          <p14:tracePt t="11377" x="3417888" y="2660650"/>
          <p14:tracePt t="11386" x="3457575" y="2668588"/>
          <p14:tracePt t="11393" x="3489325" y="2676525"/>
          <p14:tracePt t="11401" x="3529013" y="2684463"/>
          <p14:tracePt t="11409" x="3559175" y="2684463"/>
          <p14:tracePt t="11417" x="3598863" y="2684463"/>
          <p14:tracePt t="11425" x="3646488" y="2684463"/>
          <p14:tracePt t="11433" x="3678238" y="2684463"/>
          <p14:tracePt t="11442" x="3757613" y="2684463"/>
          <p14:tracePt t="11449" x="3819525" y="2684463"/>
          <p14:tracePt t="11457" x="3883025" y="2684463"/>
          <p14:tracePt t="11465" x="3930650" y="2684463"/>
          <p14:tracePt t="11473" x="3984625" y="2676525"/>
          <p14:tracePt t="11481" x="4016375" y="2676525"/>
          <p14:tracePt t="11489" x="4071938" y="2676525"/>
          <p14:tracePt t="11497" x="4095750" y="2676525"/>
          <p14:tracePt t="11505" x="4127500" y="2676525"/>
          <p14:tracePt t="11513" x="4159250" y="2684463"/>
          <p14:tracePt t="11521" x="4165600" y="2684463"/>
          <p14:tracePt t="11528" x="4205288" y="2692400"/>
          <p14:tracePt t="11537" x="4244975" y="2700338"/>
          <p14:tracePt t="11544" x="4276725" y="2708275"/>
          <p14:tracePt t="11553" x="4308475" y="2724150"/>
          <p14:tracePt t="11560" x="4340225" y="2732088"/>
          <p14:tracePt t="11569" x="4394200" y="2724150"/>
          <p14:tracePt t="11579" x="4473575" y="2724150"/>
          <p14:tracePt t="11585" x="4497388" y="2771775"/>
          <p14:tracePt t="11592" x="4545013" y="2795588"/>
          <p14:tracePt t="11601" x="4591050" y="2795588"/>
          <p14:tracePt t="11609" x="4646613" y="2795588"/>
          <p14:tracePt t="11617" x="4678363" y="2795588"/>
          <p14:tracePt t="11626" x="4733925" y="2795588"/>
          <p14:tracePt t="11633" x="4757738" y="2795588"/>
          <p14:tracePt t="11643" x="4779963" y="2795588"/>
          <p14:tracePt t="11649" x="4819650" y="2795588"/>
          <p14:tracePt t="11657" x="4843463" y="2795588"/>
          <p14:tracePt t="11665" x="4859338" y="2803525"/>
          <p14:tracePt t="11673" x="4883150" y="2803525"/>
          <p14:tracePt t="11681" x="4914900" y="2803525"/>
          <p14:tracePt t="11689" x="4954588" y="2803525"/>
          <p14:tracePt t="11697" x="4984750" y="2803525"/>
          <p14:tracePt t="11707" x="5016500" y="2803525"/>
          <p14:tracePt t="11713" x="5048250" y="2803525"/>
          <p14:tracePt t="11721" x="5087938" y="2803525"/>
          <p14:tracePt t="11729" x="5103813" y="2803525"/>
          <p14:tracePt t="11737" x="5127625" y="2803525"/>
          <p14:tracePt t="11744" x="5151438" y="2803525"/>
          <p14:tracePt t="11753" x="5167313" y="2803525"/>
          <p14:tracePt t="11760" x="5181600" y="2803525"/>
          <p14:tracePt t="11769" x="5197475" y="2803525"/>
          <p14:tracePt t="11777" x="5213350" y="2803525"/>
          <p14:tracePt t="11793" x="5229225" y="2803525"/>
          <p14:tracePt t="11801" x="5245100" y="2803525"/>
          <p14:tracePt t="11809" x="5268913" y="2803525"/>
          <p14:tracePt t="11817" x="5284788" y="2803525"/>
          <p14:tracePt t="11825" x="5300663" y="2795588"/>
          <p14:tracePt t="11832" x="5316538" y="2795588"/>
          <p14:tracePt t="11843" x="5372100" y="2787650"/>
          <p14:tracePt t="11849" x="5380038" y="2787650"/>
          <p14:tracePt t="11857" x="5386388" y="2779713"/>
          <p14:tracePt t="11947" x="5372100" y="2779713"/>
          <p14:tracePt t="11952" x="5356225" y="2771775"/>
          <p14:tracePt t="11960" x="5340350" y="2771775"/>
          <p14:tracePt t="11969" x="5324475" y="2771775"/>
          <p14:tracePt t="11977" x="5276850" y="2771775"/>
          <p14:tracePt t="11985" x="5213350" y="2771775"/>
          <p14:tracePt t="11993" x="5143500" y="2795588"/>
          <p14:tracePt t="12001" x="5080000" y="2803525"/>
          <p14:tracePt t="12009" x="5008563" y="2803525"/>
          <p14:tracePt t="12017" x="4946650" y="2803525"/>
          <p14:tracePt t="12024" x="4867275" y="2803525"/>
          <p14:tracePt t="12033" x="4787900" y="2819400"/>
          <p14:tracePt t="12041" x="4725988" y="2819400"/>
          <p14:tracePt t="12049" x="4614863" y="2819400"/>
          <p14:tracePt t="12056" x="4497388" y="2841625"/>
          <p14:tracePt t="12064" x="4370388" y="2849563"/>
          <p14:tracePt t="12073" x="4213225" y="2849563"/>
          <p14:tracePt t="12081" x="4095750" y="2849563"/>
          <p14:tracePt t="12089" x="3984625" y="2849563"/>
          <p14:tracePt t="12097" x="3898900" y="2849563"/>
          <p14:tracePt t="12104" x="3835400" y="2865438"/>
          <p14:tracePt t="12112" x="3811588" y="2873375"/>
          <p14:tracePt t="12185" x="3803650" y="2873375"/>
          <p14:tracePt t="12217" x="3803650" y="2881313"/>
          <p14:tracePt t="12225" x="3811588" y="2881313"/>
          <p14:tracePt t="12232" x="3827463" y="2881313"/>
          <p14:tracePt t="12241" x="3851275" y="2881313"/>
          <p14:tracePt t="12249" x="3875088" y="2881313"/>
          <p14:tracePt t="12258" x="3914775" y="2881313"/>
          <p14:tracePt t="12265" x="3946525" y="2881313"/>
          <p14:tracePt t="12273" x="4016375" y="2881313"/>
          <p14:tracePt t="12281" x="4071938" y="2881313"/>
          <p14:tracePt t="12288" x="4165600" y="2857500"/>
          <p14:tracePt t="12297" x="4205288" y="2841625"/>
          <p14:tracePt t="12305" x="4189413" y="2857500"/>
          <p14:tracePt t="12361" x="4173538" y="2857500"/>
          <p14:tracePt t="12377" x="4159250" y="2857500"/>
          <p14:tracePt t="12385" x="4151313" y="2857500"/>
          <p14:tracePt t="12392" x="4127500" y="2857500"/>
          <p14:tracePt t="12401" x="4111625" y="2857500"/>
          <p14:tracePt t="12410" x="4087813" y="2857500"/>
          <p14:tracePt t="12417" x="4048125" y="2857500"/>
          <p14:tracePt t="12427" x="4024313" y="2857500"/>
          <p14:tracePt t="12433" x="4008438" y="2857500"/>
          <p14:tracePt t="12442" x="3984625" y="2857500"/>
          <p14:tracePt t="12449" x="3968750" y="2857500"/>
          <p14:tracePt t="12457" x="3954463" y="2857500"/>
          <p14:tracePt t="12465" x="3938588" y="2857500"/>
          <p14:tracePt t="12481" x="3922713" y="2857500"/>
          <p14:tracePt t="12489" x="3906838" y="2857500"/>
          <p14:tracePt t="12497" x="3875088" y="2865438"/>
          <p14:tracePt t="12505" x="3851275" y="2865438"/>
          <p14:tracePt t="12512" x="3803650" y="2873375"/>
          <p14:tracePt t="12521" x="3757613" y="2873375"/>
          <p14:tracePt t="12529" x="3733800" y="2873375"/>
          <p14:tracePt t="12537" x="3694113" y="2873375"/>
          <p14:tracePt t="12545" x="3662363" y="2873375"/>
          <p14:tracePt t="12553" x="3630613" y="2873375"/>
          <p14:tracePt t="12561" x="3606800" y="2873375"/>
          <p14:tracePt t="12569" x="3590925" y="2873375"/>
          <p14:tracePt t="12577" x="3575050" y="2865438"/>
          <p14:tracePt t="12713" x="3567113" y="2865438"/>
          <p14:tracePt t="12728" x="3567113" y="2857500"/>
          <p14:tracePt t="12752" x="3567113" y="2865438"/>
          <p14:tracePt t="12769" x="3567113" y="2873375"/>
          <p14:tracePt t="12777" x="3552825" y="2873375"/>
          <p14:tracePt t="12785" x="3536950" y="2873375"/>
          <p14:tracePt t="12793" x="3529013" y="2873375"/>
          <p14:tracePt t="12800" x="3513138" y="2873375"/>
          <p14:tracePt t="12809" x="3505200" y="2873375"/>
          <p14:tracePt t="12818" x="3489325" y="2873375"/>
          <p14:tracePt t="12833" x="3465513" y="2873375"/>
          <p14:tracePt t="12841" x="3449638" y="2873375"/>
          <p14:tracePt t="12850" x="3441700" y="2873375"/>
          <p14:tracePt t="12857" x="3425825" y="2873375"/>
          <p14:tracePt t="12865" x="3433763" y="2835275"/>
          <p14:tracePt t="12889" x="3433763" y="2819400"/>
          <p14:tracePt t="12921" x="3425825" y="2819400"/>
          <p14:tracePt t="12937" x="3409950" y="2819400"/>
          <p14:tracePt t="12945" x="3402013" y="2827338"/>
          <p14:tracePt t="12986" x="3394075" y="2835275"/>
          <p14:tracePt t="12993" x="3386138" y="2835275"/>
          <p14:tracePt t="13017" x="3386138" y="2849563"/>
          <p14:tracePt t="13025" x="3378200" y="2865438"/>
          <p14:tracePt t="13033" x="3378200" y="2873375"/>
          <p14:tracePt t="13041" x="3378200" y="2881313"/>
          <p14:tracePt t="13057" x="3378200" y="2897188"/>
          <p14:tracePt t="13065" x="3386138" y="2897188"/>
          <p14:tracePt t="13073" x="3386138" y="2905125"/>
          <p14:tracePt t="13081" x="3386138" y="2913063"/>
          <p14:tracePt t="13089" x="3386138" y="2928938"/>
          <p14:tracePt t="13097" x="3386138" y="2944813"/>
          <p14:tracePt t="13105" x="3394075" y="2952750"/>
          <p14:tracePt t="13112" x="3402013" y="2968625"/>
          <p14:tracePt t="13135" x="3417888" y="2992438"/>
          <p14:tracePt t="13138" x="3425825" y="3000375"/>
          <p14:tracePt t="13145" x="3425825" y="3008313"/>
          <p14:tracePt t="13161" x="3433763" y="3024188"/>
          <p14:tracePt t="13168" x="3449638" y="3032125"/>
          <p14:tracePt t="13177" x="3449638" y="3046413"/>
          <p14:tracePt t="13186" x="3457575" y="3054350"/>
          <p14:tracePt t="13193" x="3465513" y="3062288"/>
          <p14:tracePt t="13201" x="3473450" y="3070225"/>
          <p14:tracePt t="13226" x="3489325" y="3070225"/>
          <p14:tracePt t="13241" x="3497263" y="3078163"/>
          <p14:tracePt t="13257" x="3505200" y="3078163"/>
          <p14:tracePt t="13273" x="3521075" y="3086100"/>
          <p14:tracePt t="13281" x="3544888" y="3101975"/>
          <p14:tracePt t="13297" x="3559175" y="3109913"/>
          <p14:tracePt t="13305" x="3567113" y="3125788"/>
          <p14:tracePt t="13369" x="3567113" y="3133725"/>
          <p14:tracePt t="13449" x="3559175" y="3133725"/>
          <p14:tracePt t="13457" x="3552825" y="3133725"/>
          <p14:tracePt t="13472" x="3544888" y="3141663"/>
          <p14:tracePt t="13537" x="3536950" y="3141663"/>
          <p14:tracePt t="13681" x="3544888" y="3141663"/>
          <p14:tracePt t="13736" x="3544888" y="3149600"/>
          <p14:tracePt t="13744" x="3544888" y="3157538"/>
          <p14:tracePt t="13752" x="3536950" y="3157538"/>
          <p14:tracePt t="13760" x="3544888" y="3173413"/>
          <p14:tracePt t="13768" x="3559175" y="3181350"/>
          <p14:tracePt t="13776" x="3559175" y="3189288"/>
          <p14:tracePt t="13792" x="3559175" y="3197225"/>
          <p14:tracePt t="13801" x="3559175" y="3235325"/>
          <p14:tracePt t="13808" x="3567113" y="3259138"/>
          <p14:tracePt t="13816" x="3567113" y="3290888"/>
          <p14:tracePt t="13824" x="3598863" y="3314700"/>
          <p14:tracePt t="13833" x="3622675" y="3330575"/>
          <p14:tracePt t="13840" x="3654425" y="3338513"/>
          <p14:tracePt t="13850" x="3678238" y="3362325"/>
          <p14:tracePt t="13857" x="3678238" y="3370263"/>
          <p14:tracePt t="13864" x="3694113" y="3394075"/>
          <p14:tracePt t="13921" x="3702050" y="3394075"/>
          <p14:tracePt t="13945" x="3709988" y="3402013"/>
          <p14:tracePt t="13961" x="3725863" y="3402013"/>
          <p14:tracePt t="13968" x="3749675" y="3402013"/>
          <p14:tracePt t="13985" x="3763963" y="3402013"/>
          <p14:tracePt t="14000" x="3771900" y="3402013"/>
          <p14:tracePt t="14008" x="3787775" y="3402013"/>
          <p14:tracePt t="14024" x="3811588" y="3402013"/>
          <p14:tracePt t="14032" x="3827463" y="3402013"/>
          <p14:tracePt t="14040" x="3835400" y="3402013"/>
          <p14:tracePt t="14049" x="3851275" y="3402013"/>
          <p14:tracePt t="14056" x="3867150" y="3402013"/>
          <p14:tracePt t="14064" x="3890963" y="3402013"/>
          <p14:tracePt t="14072" x="3914775" y="3402013"/>
          <p14:tracePt t="14080" x="3930650" y="3402013"/>
          <p14:tracePt t="14088" x="3954463" y="3402013"/>
          <p14:tracePt t="14097" x="3968750" y="3402013"/>
          <p14:tracePt t="14104" x="4024313" y="3394075"/>
          <p14:tracePt t="14112" x="4056063" y="3386138"/>
          <p14:tracePt t="14120" x="4095750" y="3386138"/>
          <p14:tracePt t="14129" x="4143375" y="3370263"/>
          <p14:tracePt t="14136" x="4165600" y="3362325"/>
          <p14:tracePt t="14145" x="4197350" y="3354388"/>
          <p14:tracePt t="14152" x="4221163" y="3354388"/>
          <p14:tracePt t="14161" x="4237038" y="3354388"/>
          <p14:tracePt t="14169" x="4252913" y="3354388"/>
          <p14:tracePt t="14225" x="4260850" y="3354388"/>
          <p14:tracePt t="14233" x="4276725" y="3354388"/>
          <p14:tracePt t="14289" x="4284663" y="3346450"/>
          <p14:tracePt t="14297" x="4284663" y="3354388"/>
          <p14:tracePt t="14313" x="4292600" y="3354388"/>
          <p14:tracePt t="14361" x="4308475" y="3354388"/>
          <p14:tracePt t="14369" x="4324350" y="3354388"/>
          <p14:tracePt t="14377" x="4348163" y="3330575"/>
          <p14:tracePt t="14386" x="4378325" y="3306763"/>
          <p14:tracePt t="14393" x="4402138" y="3298825"/>
          <p14:tracePt t="14401" x="4425950" y="3298825"/>
          <p14:tracePt t="14409" x="4441825" y="3298825"/>
          <p14:tracePt t="14417" x="4457700" y="3298825"/>
          <p14:tracePt t="14425" x="4481513" y="3298825"/>
          <p14:tracePt t="14433" x="4497388" y="3306763"/>
          <p14:tracePt t="14441" x="4513263" y="3322638"/>
          <p14:tracePt t="14450" x="4529138" y="3322638"/>
          <p14:tracePt t="14457" x="4537075" y="3322638"/>
          <p14:tracePt t="14465" x="4552950" y="3322638"/>
          <p14:tracePt t="14473" x="4568825" y="3322638"/>
          <p14:tracePt t="14481" x="4606925" y="3322638"/>
          <p14:tracePt t="14489" x="4622800" y="3330575"/>
          <p14:tracePt t="14496" x="4654550" y="3346450"/>
          <p14:tracePt t="14505" x="4710113" y="3354388"/>
          <p14:tracePt t="14512" x="4741863" y="3362325"/>
          <p14:tracePt t="14521" x="4795838" y="3386138"/>
          <p14:tracePt t="14528" x="4851400" y="3394075"/>
          <p14:tracePt t="14536" x="4930775" y="3409950"/>
          <p14:tracePt t="14545" x="4978400" y="3417888"/>
          <p14:tracePt t="14552" x="5032375" y="3425825"/>
          <p14:tracePt t="14560" x="5072063" y="3448050"/>
          <p14:tracePt t="14568" x="5103813" y="3448050"/>
          <p14:tracePt t="14576" x="5119688" y="3448050"/>
          <p14:tracePt t="14585" x="5135563" y="3455988"/>
          <p14:tracePt t="14592" x="5175250" y="3471863"/>
          <p14:tracePt t="14600" x="5213350" y="3471863"/>
          <p14:tracePt t="14608" x="5237163" y="3471863"/>
          <p14:tracePt t="14617" x="5268913" y="3471863"/>
          <p14:tracePt t="14625" x="5300663" y="3479800"/>
          <p14:tracePt t="14633" x="5316538" y="3487738"/>
          <p14:tracePt t="14640" x="5332413" y="3495675"/>
          <p14:tracePt t="14786" x="5340350" y="3503613"/>
          <p14:tracePt t="14817" x="5324475" y="3511550"/>
          <p14:tracePt t="14825" x="5316538" y="3511550"/>
          <p14:tracePt t="14833" x="5292725" y="3503613"/>
          <p14:tracePt t="14841" x="5276850" y="3495675"/>
          <p14:tracePt t="14849" x="5237163" y="3487738"/>
          <p14:tracePt t="14858" x="5189538" y="3479800"/>
          <p14:tracePt t="14865" x="5119688" y="3455988"/>
          <p14:tracePt t="14872" x="5056188" y="3440113"/>
          <p14:tracePt t="14881" x="4984750" y="3425825"/>
          <p14:tracePt t="14894" x="4922838" y="3425825"/>
          <p14:tracePt t="14897" x="4867275" y="3409950"/>
          <p14:tracePt t="14905" x="4835525" y="3402013"/>
          <p14:tracePt t="14913" x="4795838" y="3402013"/>
          <p14:tracePt t="14921" x="4765675" y="3394075"/>
          <p14:tracePt t="14929" x="4733925" y="3394075"/>
          <p14:tracePt t="14937" x="4702175" y="3394075"/>
          <p14:tracePt t="14945" x="4662488" y="3394075"/>
          <p14:tracePt t="14953" x="4630738" y="3394075"/>
          <p14:tracePt t="14961" x="4606925" y="3394075"/>
          <p14:tracePt t="14969" x="4552950" y="3409950"/>
          <p14:tracePt t="14976" x="4521200" y="3409950"/>
          <p14:tracePt t="14985" x="4473575" y="3409950"/>
          <p14:tracePt t="14993" x="4425950" y="3409950"/>
          <p14:tracePt t="15001" x="4386263" y="3417888"/>
          <p14:tracePt t="15009" x="4348163" y="3432175"/>
          <p14:tracePt t="15017" x="4324350" y="3440113"/>
          <p14:tracePt t="15025" x="4276725" y="3448050"/>
          <p14:tracePt t="15032" x="4229100" y="3448050"/>
          <p14:tracePt t="15042" x="4173538" y="3471863"/>
          <p14:tracePt t="15049" x="4151313" y="3511550"/>
          <p14:tracePt t="15058" x="4127500" y="3519488"/>
          <p14:tracePt t="15065" x="4064000" y="3535363"/>
          <p14:tracePt t="15072" x="4008438" y="3551238"/>
          <p14:tracePt t="15081" x="3930650" y="3567113"/>
          <p14:tracePt t="15089" x="3883025" y="3567113"/>
          <p14:tracePt t="15097" x="3843338" y="3582988"/>
          <p14:tracePt t="15105" x="3795713" y="3582988"/>
          <p14:tracePt t="15113" x="3741738" y="3590925"/>
          <p14:tracePt t="15121" x="3702050" y="3614738"/>
          <p14:tracePt t="15128" x="3654425" y="3614738"/>
          <p14:tracePt t="15137" x="3622675" y="3622675"/>
          <p14:tracePt t="15145" x="3567113" y="3644900"/>
          <p14:tracePt t="15153" x="3544888" y="3644900"/>
          <p14:tracePt t="15161" x="3489325" y="3652838"/>
          <p14:tracePt t="15169" x="3449638" y="3676650"/>
          <p14:tracePt t="15177" x="3417888" y="3684588"/>
          <p14:tracePt t="15185" x="3362325" y="3700463"/>
          <p14:tracePt t="15193" x="3340100" y="3724275"/>
          <p14:tracePt t="15201" x="3316288" y="3748088"/>
          <p14:tracePt t="15209" x="3292475" y="3763963"/>
          <p14:tracePt t="15217" x="3268663" y="3771900"/>
          <p14:tracePt t="15225" x="3252788" y="3779838"/>
          <p14:tracePt t="15232" x="3244850" y="3787775"/>
          <p14:tracePt t="15265" x="3236913" y="3803650"/>
          <p14:tracePt t="15289" x="3236913" y="3819525"/>
          <p14:tracePt t="15297" x="3236913" y="3841750"/>
          <p14:tracePt t="15304" x="3236913" y="3873500"/>
          <p14:tracePt t="15313" x="3252788" y="3897313"/>
          <p14:tracePt t="15321" x="3268663" y="3921125"/>
          <p14:tracePt t="15329" x="3292475" y="3952875"/>
          <p14:tracePt t="15337" x="3308350" y="3976688"/>
          <p14:tracePt t="15345" x="3332163" y="3992563"/>
          <p14:tracePt t="15352" x="3362325" y="4008438"/>
          <p14:tracePt t="15361" x="3386138" y="4030663"/>
          <p14:tracePt t="15369" x="3417888" y="4054475"/>
          <p14:tracePt t="15376" x="3433763" y="4086225"/>
          <p14:tracePt t="15385" x="3457575" y="4102100"/>
          <p14:tracePt t="15393" x="3505200" y="4117975"/>
          <p14:tracePt t="15401" x="3622675" y="4173538"/>
          <p14:tracePt t="15409" x="3694113" y="4219575"/>
          <p14:tracePt t="15417" x="3717925" y="4235450"/>
          <p14:tracePt t="15425" x="3733800" y="4251325"/>
          <p14:tracePt t="15432" x="3741738" y="4251325"/>
          <p14:tracePt t="15442" x="3749675" y="4267200"/>
          <p14:tracePt t="15449" x="3757613" y="4283075"/>
          <p14:tracePt t="15458" x="3779838" y="4291013"/>
          <p14:tracePt t="15465" x="3811588" y="4298950"/>
          <p14:tracePt t="15475" x="3851275" y="4298950"/>
          <p14:tracePt t="15491" x="3922713" y="4322763"/>
          <p14:tracePt t="15496" x="3962400" y="4338638"/>
          <p14:tracePt t="15504" x="4000500" y="4362450"/>
          <p14:tracePt t="15513" x="4024313" y="4362450"/>
          <p14:tracePt t="15521" x="4071938" y="4362450"/>
          <p14:tracePt t="15529" x="4135438" y="4370388"/>
          <p14:tracePt t="15536" x="4189413" y="4378325"/>
          <p14:tracePt t="15545" x="4237038" y="4378325"/>
          <p14:tracePt t="15552" x="4276725" y="4378325"/>
          <p14:tracePt t="15561" x="4308475" y="4394200"/>
          <p14:tracePt t="15569" x="4370388" y="4394200"/>
          <p14:tracePt t="15578" x="4418013" y="4394200"/>
          <p14:tracePt t="15585" x="4449763" y="4386263"/>
          <p14:tracePt t="15595" x="4473575" y="4386263"/>
          <p14:tracePt t="15601" x="4489450" y="4386263"/>
          <p14:tracePt t="15610" x="4505325" y="4386263"/>
          <p14:tracePt t="15633" x="4521200" y="4386263"/>
          <p14:tracePt t="15642" x="4529138" y="4386263"/>
          <p14:tracePt t="15649" x="4537075" y="4378325"/>
          <p14:tracePt t="15659" x="4545013" y="4378325"/>
          <p14:tracePt t="15665" x="4560888" y="4378325"/>
          <p14:tracePt t="15673" x="4568825" y="4378325"/>
          <p14:tracePt t="15681" x="4583113" y="4370388"/>
          <p14:tracePt t="15689" x="4606925" y="4362450"/>
          <p14:tracePt t="15697" x="4646613" y="4346575"/>
          <p14:tracePt t="15705" x="4686300" y="4330700"/>
          <p14:tracePt t="15713" x="4718050" y="4322763"/>
          <p14:tracePt t="15721" x="4757738" y="4314825"/>
          <p14:tracePt t="15729" x="4795838" y="4298950"/>
          <p14:tracePt t="15737" x="4827588" y="4291013"/>
          <p14:tracePt t="15744" x="4859338" y="4283075"/>
          <p14:tracePt t="15753" x="4883150" y="4275138"/>
          <p14:tracePt t="15761" x="4906963" y="4275138"/>
          <p14:tracePt t="15770" x="4946650" y="4267200"/>
          <p14:tracePt t="15777" x="4984750" y="4251325"/>
          <p14:tracePt t="15785" x="5016500" y="4235450"/>
          <p14:tracePt t="15792" x="5040313" y="4227513"/>
          <p14:tracePt t="15801" x="5064125" y="4213225"/>
          <p14:tracePt t="15809" x="5087938" y="4197350"/>
          <p14:tracePt t="15817" x="5111750" y="4189413"/>
          <p14:tracePt t="15825" x="5127625" y="4173538"/>
          <p14:tracePt t="15833" x="5143500" y="4165600"/>
          <p14:tracePt t="15842" x="5175250" y="4141788"/>
          <p14:tracePt t="15849" x="5197475" y="4133850"/>
          <p14:tracePt t="15858" x="5213350" y="4125913"/>
          <p14:tracePt t="15865" x="5229225" y="4117975"/>
          <p14:tracePt t="15873" x="5237163" y="4110038"/>
          <p14:tracePt t="15881" x="5253038" y="4102100"/>
          <p14:tracePt t="15908" x="5260975" y="4102100"/>
          <p14:tracePt t="15921" x="5276850" y="4102100"/>
          <p14:tracePt t="15961" x="5276850" y="4094163"/>
          <p14:tracePt t="16001" x="5292725" y="4086225"/>
          <p14:tracePt t="16089" x="5308600" y="4078288"/>
          <p14:tracePt t="16353" x="5316538" y="4070350"/>
          <p14:tracePt t="17473" x="5316538" y="4086225"/>
          <p14:tracePt t="17545" x="5308600" y="4094163"/>
          <p14:tracePt t="17569" x="5308600" y="4102100"/>
          <p14:tracePt t="17609" x="5292725" y="4110038"/>
          <p14:tracePt t="17665" x="5292725" y="4117975"/>
          <p14:tracePt t="17673" x="5292725" y="4125913"/>
          <p14:tracePt t="17681" x="5292725" y="4141788"/>
          <p14:tracePt t="17689" x="5292725" y="4149725"/>
          <p14:tracePt t="17697" x="5292725" y="4165600"/>
          <p14:tracePt t="17704" x="5292725" y="4173538"/>
          <p14:tracePt t="17712" x="5292725" y="4181475"/>
          <p14:tracePt t="17721" x="5292725" y="4189413"/>
          <p14:tracePt t="17729" x="5292725" y="4213225"/>
          <p14:tracePt t="17768" x="5300663" y="4227513"/>
          <p14:tracePt t="17777" x="5300663" y="4235450"/>
          <p14:tracePt t="17785" x="5324475" y="4243388"/>
          <p14:tracePt t="17793" x="5348288" y="4267200"/>
          <p14:tracePt t="17801" x="5364163" y="4322763"/>
          <p14:tracePt t="17809" x="5394325" y="4346575"/>
          <p14:tracePt t="17816" x="5418138" y="4370388"/>
          <p14:tracePt t="17825" x="5465763" y="4394200"/>
          <p14:tracePt t="17834" x="5497513" y="4416425"/>
          <p14:tracePt t="17841" x="5513388" y="4432300"/>
          <p14:tracePt t="17849" x="5521325" y="4440238"/>
          <p14:tracePt t="17857" x="5545138" y="4456113"/>
          <p14:tracePt t="17865" x="5561013" y="4471988"/>
          <p14:tracePt t="17872" x="5576888" y="4479925"/>
          <p14:tracePt t="17881" x="5591175" y="4495800"/>
          <p14:tracePt t="17889" x="5614988" y="4511675"/>
          <p14:tracePt t="17901" x="5638800" y="4527550"/>
          <p14:tracePt t="17904" x="5638800" y="4535488"/>
          <p14:tracePt t="17913" x="5646738" y="4551363"/>
          <p14:tracePt t="17993" x="5646738" y="4567238"/>
          <p14:tracePt t="18001" x="5638800" y="4567238"/>
          <p14:tracePt t="18009" x="5630863" y="4567238"/>
          <p14:tracePt t="18016" x="5614988" y="4567238"/>
          <p14:tracePt t="18025" x="5599113" y="4575175"/>
          <p14:tracePt t="18033" x="5584825" y="4575175"/>
          <p14:tracePt t="18041" x="5576888" y="4583113"/>
          <p14:tracePt t="18050" x="5561013" y="4591050"/>
          <p14:tracePt t="18057" x="5545138" y="4598988"/>
          <p14:tracePt t="18065" x="5529263" y="4598988"/>
          <p14:tracePt t="18073" x="5481638" y="4621213"/>
          <p14:tracePt t="18080" x="5449888" y="4629150"/>
          <p14:tracePt t="18089" x="5426075" y="4629150"/>
          <p14:tracePt t="18096" x="5394325" y="4637088"/>
          <p14:tracePt t="18104" x="5364163" y="4645025"/>
          <p14:tracePt t="18112" x="5332413" y="4652963"/>
          <p14:tracePt t="18120" x="5292725" y="4660900"/>
          <p14:tracePt t="18128" x="5268913" y="4668838"/>
          <p14:tracePt t="18137" x="5253038" y="4668838"/>
          <p14:tracePt t="18145" x="5237163" y="4676775"/>
          <p14:tracePt t="18152" x="5213350" y="4676775"/>
          <p14:tracePt t="18161" x="5175250" y="4676775"/>
          <p14:tracePt t="18168" x="5151438" y="4676775"/>
          <p14:tracePt t="18177" x="5111750" y="4676775"/>
          <p14:tracePt t="18184" x="5103813" y="4652963"/>
          <p14:tracePt t="18192" x="5080000" y="4629150"/>
          <p14:tracePt t="18201" x="5056188" y="4621213"/>
          <p14:tracePt t="18209" x="5016500" y="4613275"/>
          <p14:tracePt t="18217" x="4992688" y="4613275"/>
          <p14:tracePt t="18225" x="4930775" y="4613275"/>
          <p14:tracePt t="18233" x="4883150" y="4613275"/>
          <p14:tracePt t="18241" x="4827588" y="4605338"/>
          <p14:tracePt t="18250" x="4795838" y="4583113"/>
          <p14:tracePt t="18257" x="4741863" y="4575175"/>
          <p14:tracePt t="18265" x="4702175" y="4559300"/>
          <p14:tracePt t="18273" x="4678363" y="4559300"/>
          <p14:tracePt t="18281" x="4662488" y="4559300"/>
          <p14:tracePt t="18305" x="4646613" y="4559300"/>
          <p14:tracePt t="18385" x="4654550" y="4559300"/>
          <p14:tracePt t="18400" x="4662488" y="4559300"/>
          <p14:tracePt t="18409" x="4678363" y="4559300"/>
          <p14:tracePt t="18416" x="4694238" y="4567238"/>
          <p14:tracePt t="18425" x="4710113" y="4575175"/>
          <p14:tracePt t="18434" x="4725988" y="4583113"/>
          <p14:tracePt t="18441" x="4741863" y="4591050"/>
          <p14:tracePt t="18457" x="4757738" y="4591050"/>
          <p14:tracePt t="18530" x="4765675" y="4591050"/>
          <p14:tracePt t="18593" x="4773613" y="4591050"/>
          <p14:tracePt t="18600" x="4779963" y="4591050"/>
          <p14:tracePt t="18608" x="4787900" y="4598988"/>
          <p14:tracePt t="18617" x="4803775" y="4598988"/>
          <p14:tracePt t="18625" x="4811713" y="4605338"/>
          <p14:tracePt t="18633" x="4819650" y="4613275"/>
          <p14:tracePt t="18641" x="4827588" y="4629150"/>
          <p14:tracePt t="18650" x="4843463" y="4637088"/>
          <p14:tracePt t="18657" x="4859338" y="4652963"/>
          <p14:tracePt t="18665" x="4875213" y="4660900"/>
          <p14:tracePt t="18673" x="4883150" y="4676775"/>
          <p14:tracePt t="18681" x="4899025" y="4684713"/>
          <p14:tracePt t="18689" x="4914900" y="4700588"/>
          <p14:tracePt t="18697" x="4930775" y="4700588"/>
          <p14:tracePt t="18705" x="4946650" y="4708525"/>
          <p14:tracePt t="18713" x="4954588" y="4724400"/>
          <p14:tracePt t="18721" x="4962525" y="4732338"/>
          <p14:tracePt t="18817" x="4962525" y="4740275"/>
          <p14:tracePt t="18833" x="4946650" y="4740275"/>
          <p14:tracePt t="18849" x="4938713" y="4740275"/>
          <p14:tracePt t="18857" x="4922838" y="4740275"/>
          <p14:tracePt t="18873" x="4899025" y="4740275"/>
          <p14:tracePt t="18881" x="4875213" y="4740275"/>
          <p14:tracePt t="18889" x="4859338" y="4740275"/>
          <p14:tracePt t="18897" x="4851400" y="4740275"/>
          <p14:tracePt t="18905" x="4835525" y="4740275"/>
          <p14:tracePt t="18912" x="4827588" y="4740275"/>
          <p14:tracePt t="18921" x="4811713" y="4748213"/>
          <p14:tracePt t="18969" x="4811713" y="4756150"/>
          <p14:tracePt t="18984" x="4811713" y="4764088"/>
          <p14:tracePt t="19000" x="4827588" y="4772025"/>
          <p14:tracePt t="19009" x="4835525" y="4772025"/>
          <p14:tracePt t="19016" x="4867275" y="4772025"/>
          <p14:tracePt t="19025" x="4883150" y="4772025"/>
          <p14:tracePt t="19034" x="4891088" y="4772025"/>
          <p14:tracePt t="19041" x="4899025" y="4779963"/>
          <p14:tracePt t="19057" x="4899025" y="4787900"/>
          <p14:tracePt t="19065" x="4899025" y="4802188"/>
          <p14:tracePt t="19073" x="4899025" y="4810125"/>
          <p14:tracePt t="19081" x="4899025" y="4833938"/>
          <p14:tracePt t="19089" x="4899025" y="4857750"/>
          <p14:tracePt t="19097" x="4899025" y="4873625"/>
          <p14:tracePt t="19104" x="4899025" y="4881563"/>
          <p14:tracePt t="19116" x="4899025" y="4905375"/>
          <p14:tracePt t="19120" x="4899025" y="4929188"/>
          <p14:tracePt t="19128" x="4883150" y="4976813"/>
          <p14:tracePt t="19136" x="4867275" y="5006975"/>
          <p14:tracePt t="19144" x="4851400" y="5030788"/>
          <p14:tracePt t="19152" x="4827588" y="5062538"/>
          <p14:tracePt t="19160" x="4811713" y="5086350"/>
          <p14:tracePt t="19168" x="4795838" y="5110163"/>
          <p14:tracePt t="19176" x="4779963" y="5141913"/>
          <p14:tracePt t="19185" x="4757738" y="5173663"/>
          <p14:tracePt t="19192" x="4749800" y="5211763"/>
          <p14:tracePt t="19202" x="4741863" y="5235575"/>
          <p14:tracePt t="19208" x="4741863" y="5267325"/>
          <p14:tracePt t="19217" x="4733925" y="5283200"/>
          <p14:tracePt t="19225" x="4733925" y="5299075"/>
          <p14:tracePt t="19241" x="4733925" y="5322888"/>
          <p14:tracePt t="19250" x="4733925" y="5338763"/>
          <p14:tracePt t="19256" x="4733925" y="5346700"/>
          <p14:tracePt t="19267" x="4733925" y="5370513"/>
          <p14:tracePt t="19273" x="4733925" y="5386388"/>
          <p14:tracePt t="19281" x="4741863" y="5400675"/>
          <p14:tracePt t="19289" x="4741863" y="5416550"/>
          <p14:tracePt t="19297" x="4749800" y="5424488"/>
          <p14:tracePt t="19305" x="4765675" y="5440363"/>
          <p14:tracePt t="19312" x="4765675" y="5456238"/>
          <p14:tracePt t="19321" x="4773613" y="5456238"/>
          <p14:tracePt t="19329" x="4779963" y="5464175"/>
          <p14:tracePt t="19337" x="4779963" y="5480050"/>
          <p14:tracePt t="19353" x="4779963" y="5495925"/>
          <p14:tracePt t="19361" x="4779963" y="5503863"/>
          <p14:tracePt t="19377" x="4779963" y="5519738"/>
          <p14:tracePt t="19384" x="4779963" y="5527675"/>
          <p14:tracePt t="19392" x="4779963" y="5535613"/>
          <p14:tracePt t="19401" x="4779963" y="5543550"/>
          <p14:tracePt t="19409" x="4779963" y="5559425"/>
          <p14:tracePt t="19416" x="4779963" y="5567363"/>
          <p14:tracePt t="19433" x="4779963" y="5583238"/>
          <p14:tracePt t="19441" x="4779963" y="5589588"/>
          <p14:tracePt t="19466" x="4773613" y="5597525"/>
          <p14:tracePt t="19473" x="4757738" y="5597525"/>
          <p14:tracePt t="19481" x="4733925" y="5605463"/>
          <p14:tracePt t="19489" x="4686300" y="5621338"/>
          <p14:tracePt t="19497" x="4646613" y="5637213"/>
          <p14:tracePt t="19504" x="4575175" y="5645150"/>
          <p14:tracePt t="19512" x="4521200" y="5668963"/>
          <p14:tracePt t="19521" x="4489450" y="5668963"/>
          <p14:tracePt t="19528" x="4433888" y="5668963"/>
          <p14:tracePt t="19536" x="4410075" y="5668963"/>
          <p14:tracePt t="19545" x="4394200" y="5676900"/>
          <p14:tracePt t="19553" x="4378325" y="5684838"/>
          <p14:tracePt t="19642" x="4364038" y="5692775"/>
          <p14:tracePt t="19657" x="4394200" y="5700713"/>
          <p14:tracePt t="19665" x="4425950" y="5716588"/>
          <p14:tracePt t="19672" x="4465638" y="5724525"/>
          <p14:tracePt t="19681" x="4529138" y="5732463"/>
          <p14:tracePt t="19689" x="4598988" y="5748338"/>
          <p14:tracePt t="19697" x="4646613" y="5748338"/>
          <p14:tracePt t="19705" x="4694238" y="5748338"/>
          <p14:tracePt t="19712" x="4741863" y="5748338"/>
          <p14:tracePt t="19721" x="4795838" y="5748338"/>
          <p14:tracePt t="19729" x="4827588" y="5740400"/>
          <p14:tracePt t="19737" x="4851400" y="5740400"/>
          <p14:tracePt t="19745" x="4859338" y="5732463"/>
          <p14:tracePt t="19753" x="4875213" y="5724525"/>
          <p14:tracePt t="19841" x="4859338" y="5724525"/>
          <p14:tracePt t="19849" x="4851400" y="5724525"/>
          <p14:tracePt t="19857" x="4835525" y="5724525"/>
          <p14:tracePt t="19865" x="4827588" y="5724525"/>
          <p14:tracePt t="19872" x="4803775" y="5716588"/>
          <p14:tracePt t="19881" x="4795838" y="5708650"/>
          <p14:tracePt t="19899" x="4787900" y="5708650"/>
          <p14:tracePt t="19969" x="4803775" y="5708650"/>
          <p14:tracePt t="19977" x="4827588" y="5708650"/>
          <p14:tracePt t="19985" x="4891088" y="5708650"/>
          <p14:tracePt t="19992" x="4954588" y="5708650"/>
          <p14:tracePt t="20000" x="5048250" y="5684838"/>
          <p14:tracePt t="20009" x="5135563" y="5661025"/>
          <p14:tracePt t="20017" x="5245100" y="5645150"/>
          <p14:tracePt t="20025" x="5348288" y="5605463"/>
          <p14:tracePt t="20035" x="5441950" y="5597525"/>
          <p14:tracePt t="20041" x="5529263" y="5575300"/>
          <p14:tracePt t="20051" x="5591175" y="5551488"/>
          <p14:tracePt t="20057" x="5662613" y="5543550"/>
          <p14:tracePt t="20065" x="5702300" y="5519738"/>
          <p14:tracePt t="20072" x="5718175" y="5519738"/>
          <p14:tracePt t="20313" x="5718175" y="5511800"/>
          <p14:tracePt t="20401" x="5718175" y="5495925"/>
          <p14:tracePt t="20465" x="5726113" y="5495925"/>
          <p14:tracePt t="20889" x="5734050" y="5495925"/>
          <p14:tracePt t="20897" x="5741988" y="5503863"/>
          <p14:tracePt t="20905" x="5741988" y="5519738"/>
          <p14:tracePt t="20913" x="5749925" y="5527675"/>
          <p14:tracePt t="20921" x="5757863" y="5543550"/>
          <p14:tracePt t="20929" x="5773738" y="5575300"/>
          <p14:tracePt t="20937" x="5803900" y="5621338"/>
          <p14:tracePt t="20945" x="5851525" y="5676900"/>
          <p14:tracePt t="20953" x="5875338" y="5700713"/>
          <p14:tracePt t="20961" x="5907088" y="5732463"/>
          <p14:tracePt t="20969" x="5938838" y="5772150"/>
          <p14:tracePt t="20976" x="5962650" y="5794375"/>
          <p14:tracePt t="20985" x="5978525" y="5826125"/>
          <p14:tracePt t="20992" x="5986463" y="5842000"/>
          <p14:tracePt t="21001" x="6008688" y="5857875"/>
          <p14:tracePt t="21009" x="6008688" y="5881688"/>
          <p14:tracePt t="21017" x="6016625" y="5905500"/>
          <p14:tracePt t="21025" x="6024563" y="5945188"/>
          <p14:tracePt t="21033" x="6024563" y="5983288"/>
          <p14:tracePt t="21041" x="6024563" y="5991225"/>
          <p14:tracePt t="21049" x="6024563" y="6022975"/>
          <p14:tracePt t="21057" x="6024563" y="6054725"/>
          <p14:tracePt t="21065" x="6024563" y="6070600"/>
          <p14:tracePt t="21073" x="6024563" y="6078538"/>
          <p14:tracePt t="21081" x="6024563" y="6102350"/>
          <p14:tracePt t="21089" x="6016625" y="6118225"/>
          <p14:tracePt t="21097" x="6000750" y="6118225"/>
          <p14:tracePt t="21104" x="5994400" y="6134100"/>
          <p14:tracePt t="21112" x="5970588" y="6149975"/>
          <p14:tracePt t="21121" x="5946775" y="6165850"/>
          <p14:tracePt t="21129" x="5946775" y="6172200"/>
          <p14:tracePt t="21137" x="5930900" y="6188075"/>
          <p14:tracePt t="21145" x="5915025" y="6203950"/>
          <p14:tracePt t="21152" x="5867400" y="6243638"/>
          <p14:tracePt t="21160" x="5827713" y="6291263"/>
          <p14:tracePt t="21168" x="5803900" y="6307138"/>
          <p14:tracePt t="21176" x="5773738" y="6323013"/>
          <p14:tracePt t="21184" x="5749925" y="6338888"/>
          <p14:tracePt t="21193" x="5710238" y="6369050"/>
          <p14:tracePt t="21201" x="5686425" y="6384925"/>
          <p14:tracePt t="21208" x="5646738" y="6408738"/>
          <p14:tracePt t="21217" x="5576888" y="6440488"/>
          <p14:tracePt t="21226" x="5537200" y="6464300"/>
          <p14:tracePt t="21233" x="5481638" y="6480175"/>
          <p14:tracePt t="21242" x="5418138" y="6496050"/>
          <p14:tracePt t="21249" x="5348288" y="6519863"/>
          <p14:tracePt t="21258" x="5284788" y="6511925"/>
          <p14:tracePt t="21265" x="5221288" y="6511925"/>
          <p14:tracePt t="21273" x="5143500" y="6511925"/>
          <p14:tracePt t="21281" x="5048250" y="6511925"/>
          <p14:tracePt t="21289" x="4962525" y="6519863"/>
          <p14:tracePt t="21297" x="4883150" y="6519863"/>
          <p14:tracePt t="21305" x="4787900" y="6519863"/>
          <p14:tracePt t="21312" x="4741863" y="6519863"/>
          <p14:tracePt t="21321" x="4694238" y="6519863"/>
          <p14:tracePt t="21329" x="4654550" y="6519863"/>
          <p14:tracePt t="21337" x="4606925" y="6519863"/>
          <p14:tracePt t="21344" x="4583113" y="6519863"/>
          <p14:tracePt t="21353" x="4552950" y="6519863"/>
          <p14:tracePt t="21360" x="4513263" y="6519863"/>
          <p14:tracePt t="21369" x="4489450" y="6519863"/>
          <p14:tracePt t="21376" x="4465638" y="6519863"/>
          <p14:tracePt t="21385" x="4433888" y="6519863"/>
          <p14:tracePt t="21392" x="4425950" y="6519863"/>
          <p14:tracePt t="21401" x="4410075" y="6519863"/>
          <p14:tracePt t="21409" x="4402138" y="6519863"/>
          <p14:tracePt t="21417" x="4348163" y="6543675"/>
          <p14:tracePt t="21426" x="4316413" y="6559550"/>
          <p14:tracePt t="21443" x="4292600" y="6573838"/>
          <p14:tracePt t="21666" x="4276725" y="6573838"/>
          <p14:tracePt t="21674" x="4260850" y="6573838"/>
          <p14:tracePt t="21681" x="4244975" y="6565900"/>
          <p14:tracePt t="21689" x="4221163" y="6551613"/>
          <p14:tracePt t="21697" x="4159250" y="6519863"/>
          <p14:tracePt t="21705" x="4087813" y="6488113"/>
          <p14:tracePt t="21712" x="4016375" y="6456363"/>
          <p14:tracePt t="21721" x="3930650" y="6400800"/>
          <p14:tracePt t="21729" x="3859213" y="6354763"/>
          <p14:tracePt t="21737" x="3771900" y="6291263"/>
          <p14:tracePt t="21745" x="3670300" y="6227763"/>
          <p14:tracePt t="21753" x="3614738" y="6157913"/>
          <p14:tracePt t="21761" x="3536950" y="6070600"/>
          <p14:tracePt t="21769" x="3465513" y="5999163"/>
          <p14:tracePt t="21776" x="3386138" y="5913438"/>
          <p14:tracePt t="21784" x="3324225" y="5810250"/>
          <p14:tracePt t="21792" x="3260725" y="5692775"/>
          <p14:tracePt t="21801" x="3181350" y="5575300"/>
          <p14:tracePt t="21808" x="3087688" y="5424488"/>
          <p14:tracePt t="21817" x="2968625" y="5203825"/>
          <p14:tracePt t="21825" x="2851150" y="4992688"/>
          <p14:tracePt t="21833" x="2725738" y="4716463"/>
          <p14:tracePt t="21841" x="2582863" y="4464050"/>
          <p14:tracePt t="21849" x="2441575" y="4243388"/>
          <p14:tracePt t="21857" x="2292350" y="3960813"/>
          <p14:tracePt t="21864" x="2157413" y="3629025"/>
          <p14:tracePt t="21873" x="2000250" y="3290888"/>
          <p14:tracePt t="21881" x="1874838" y="3024188"/>
          <p14:tracePt t="21889" x="1755775" y="2724150"/>
          <p14:tracePt t="21897" x="1646238" y="2393950"/>
          <p14:tracePt t="21905" x="1520825" y="2149475"/>
          <p14:tracePt t="21913" x="1401763" y="1905000"/>
          <p14:tracePt t="21921" x="1236663" y="1654175"/>
          <p14:tracePt t="21929" x="1047750" y="1385888"/>
          <p14:tracePt t="21937" x="920750" y="1196975"/>
          <p14:tracePt t="21944" x="811213" y="1077913"/>
          <p14:tracePt t="21953" x="731838" y="944563"/>
          <p14:tracePt t="21961" x="646113" y="827088"/>
          <p14:tracePt t="21970" x="542925" y="747713"/>
          <p14:tracePt t="21976" x="465138" y="661988"/>
          <p14:tracePt t="21985" x="377825" y="574675"/>
          <p14:tracePt t="21993" x="292100" y="495300"/>
          <p14:tracePt t="22001" x="212725" y="441325"/>
          <p14:tracePt t="22009" x="157163" y="401638"/>
          <p14:tracePt t="22017" x="117475" y="361950"/>
          <p14:tracePt t="22025" x="47625" y="314325"/>
          <p14:tracePt t="26577" x="87313" y="377825"/>
          <p14:tracePt t="26584" x="87313" y="457200"/>
          <p14:tracePt t="26593" x="101600" y="519113"/>
          <p14:tracePt t="26600" x="117475" y="558800"/>
          <p14:tracePt t="26608" x="125413" y="582613"/>
          <p14:tracePt t="26616" x="133350" y="598488"/>
          <p14:tracePt t="26630" x="141288" y="606425"/>
          <p14:tracePt t="26632" x="141288" y="630238"/>
          <p14:tracePt t="26640" x="141288" y="646113"/>
          <p14:tracePt t="26648" x="149225" y="669925"/>
          <p14:tracePt t="26655" x="165100" y="723900"/>
          <p14:tracePt t="26663" x="180975" y="771525"/>
          <p14:tracePt t="26671" x="204788" y="842963"/>
          <p14:tracePt t="26680" x="204788" y="904875"/>
          <p14:tracePt t="26688" x="204788" y="968375"/>
          <p14:tracePt t="26698" x="228600" y="1023938"/>
          <p14:tracePt t="26703" x="228600" y="1101725"/>
          <p14:tracePt t="26713" x="228600" y="1165225"/>
          <p14:tracePt t="26719" x="228600" y="1204913"/>
          <p14:tracePt t="26727" x="244475" y="1204913"/>
          <p14:tracePt t="26735" x="252413" y="1212850"/>
          <p14:tracePt t="26744" x="252413" y="1220788"/>
          <p14:tracePt t="26752" x="252413" y="1228725"/>
          <p14:tracePt t="26776" x="252413" y="1244600"/>
          <p14:tracePt t="26800" x="244475" y="1244600"/>
          <p14:tracePt t="26808" x="244475" y="1252538"/>
          <p14:tracePt t="26840" x="236538" y="1260475"/>
          <p14:tracePt t="26848" x="228600" y="1268413"/>
          <p14:tracePt t="26856" x="220663" y="1274763"/>
          <p14:tracePt t="26864" x="212725" y="1274763"/>
          <p14:tracePt t="26872" x="204788" y="1282700"/>
          <p14:tracePt t="26881" x="188913" y="1298575"/>
          <p14:tracePt t="26888" x="165100" y="1314450"/>
          <p14:tracePt t="26897" x="149225" y="1322388"/>
          <p14:tracePt t="26904" x="109538" y="1370013"/>
          <p14:tracePt t="26912" x="95250" y="1385888"/>
          <p14:tracePt t="26919" x="79375" y="1401763"/>
          <p14:tracePt t="26929" x="71438" y="1409700"/>
          <p14:tracePt t="26936" x="55563" y="1425575"/>
          <p14:tracePt t="26992" x="55563" y="1433513"/>
          <p14:tracePt t="27000" x="55563" y="1441450"/>
          <p14:tracePt t="27008" x="63500" y="1457325"/>
          <p14:tracePt t="27016" x="79375" y="1465263"/>
          <p14:tracePt t="27024" x="87313" y="1479550"/>
          <p14:tracePt t="27032" x="101600" y="1519238"/>
          <p14:tracePt t="27040" x="141288" y="1550988"/>
          <p14:tracePt t="27048" x="188913" y="1582738"/>
          <p14:tracePt t="27055" x="220663" y="1638300"/>
          <p14:tracePt t="27063" x="244475" y="1662113"/>
          <p14:tracePt t="27072" x="276225" y="1700213"/>
          <p14:tracePt t="27081" x="300038" y="1755775"/>
          <p14:tracePt t="27088" x="314325" y="1787525"/>
          <p14:tracePt t="27099" x="330200" y="1803400"/>
          <p14:tracePt t="27104" x="346075" y="1819275"/>
          <p14:tracePt t="27289" x="346075" y="1811338"/>
          <p14:tracePt t="27400" x="346075" y="1819275"/>
          <p14:tracePt t="27432" x="346075" y="1811338"/>
          <p14:tracePt t="27448" x="338138" y="1819275"/>
          <p14:tracePt t="27464" x="338138" y="1811338"/>
          <p14:tracePt t="27472" x="338138" y="1819275"/>
          <p14:tracePt t="27569" x="346075" y="1819275"/>
          <p14:tracePt t="27577" x="338138" y="1819275"/>
          <p14:tracePt t="27632" x="346075" y="1819275"/>
          <p14:tracePt t="27640" x="338138" y="1819275"/>
          <p14:tracePt t="27680" x="338138" y="1827213"/>
          <p14:tracePt t="27896" x="338138" y="1819275"/>
          <p14:tracePt t="27944" x="338138" y="1827213"/>
          <p14:tracePt t="27960" x="338138" y="1819275"/>
          <p14:tracePt t="27975" x="338138" y="1827213"/>
          <p14:tracePt t="27992" x="338138" y="1819275"/>
          <p14:tracePt t="28024" x="338138" y="1827213"/>
          <p14:tracePt t="28056" x="338138" y="1819275"/>
          <p14:tracePt t="28071" x="338138" y="1827213"/>
          <p14:tracePt t="28104" x="338138" y="1819275"/>
          <p14:tracePt t="28160" x="338138" y="1827213"/>
          <p14:tracePt t="28200" x="346075" y="1827213"/>
          <p14:tracePt t="28224" x="338138" y="1827213"/>
          <p14:tracePt t="28352" x="338138" y="1819275"/>
          <p14:tracePt t="28368" x="338138" y="1827213"/>
          <p14:tracePt t="28376" x="338138" y="1819275"/>
          <p14:tracePt t="28408" x="338138" y="1827213"/>
          <p14:tracePt t="28456" x="338138" y="1835150"/>
          <p14:tracePt t="28464" x="346075" y="1851025"/>
          <p14:tracePt t="28472" x="354013" y="1889125"/>
          <p14:tracePt t="28481" x="393700" y="1952625"/>
          <p14:tracePt t="28488" x="425450" y="2055813"/>
          <p14:tracePt t="28496" x="473075" y="2141538"/>
          <p14:tracePt t="28504" x="527050" y="2228850"/>
          <p14:tracePt t="28513" x="590550" y="2314575"/>
          <p14:tracePt t="28520" x="661988" y="2401888"/>
          <p14:tracePt t="28527" x="755650" y="2519363"/>
          <p14:tracePt t="28536" x="842963" y="2622550"/>
          <p14:tracePt t="28543" x="960438" y="2700338"/>
          <p14:tracePt t="28552" x="1063625" y="2779713"/>
          <p14:tracePt t="28560" x="1149350" y="2849563"/>
          <p14:tracePt t="28568" x="1204913" y="2936875"/>
          <p14:tracePt t="28577" x="1284288" y="2936875"/>
          <p14:tracePt t="28584" x="1377950" y="2936875"/>
          <p14:tracePt t="28594" x="1489075" y="2960688"/>
          <p14:tracePt t="28600" x="1614488" y="2992438"/>
          <p14:tracePt t="28608" x="1725613" y="3000375"/>
          <p14:tracePt t="28617" x="1858963" y="3016250"/>
          <p14:tracePt t="28623" x="2000250" y="3008313"/>
          <p14:tracePt t="28632" x="2095500" y="2984500"/>
          <p14:tracePt t="28639" x="2338388" y="2857500"/>
          <p14:tracePt t="28648" x="2473325" y="2787650"/>
          <p14:tracePt t="28656" x="2551113" y="2763838"/>
          <p14:tracePt t="28664" x="2646363" y="2755900"/>
          <p14:tracePt t="28672" x="2763838" y="2732088"/>
          <p14:tracePt t="28681" x="2843213" y="2732088"/>
          <p14:tracePt t="28688" x="2952750" y="2716213"/>
          <p14:tracePt t="28696" x="3063875" y="2700338"/>
          <p14:tracePt t="28704" x="3157538" y="2692400"/>
          <p14:tracePt t="28713" x="3276600" y="2676525"/>
          <p14:tracePt t="28719" x="3370263" y="2668588"/>
          <p14:tracePt t="28729" x="3465513" y="2652713"/>
          <p14:tracePt t="28735" x="3521075" y="2676525"/>
          <p14:tracePt t="28744" x="3606800" y="2700338"/>
          <p14:tracePt t="28752" x="3654425" y="2724150"/>
          <p14:tracePt t="28761" x="3733800" y="2724150"/>
          <p14:tracePt t="28768" x="3803650" y="2724150"/>
          <p14:tracePt t="28778" x="3867150" y="2708275"/>
          <p14:tracePt t="28784" x="3930650" y="2708275"/>
          <p14:tracePt t="28793" x="4032250" y="2700338"/>
          <p14:tracePt t="28800" x="4159250" y="2684463"/>
          <p14:tracePt t="28808" x="4252913" y="2684463"/>
          <p14:tracePt t="28816" x="4348163" y="2692400"/>
          <p14:tracePt t="28824" x="4441825" y="2692400"/>
          <p14:tracePt t="28832" x="4552950" y="2692400"/>
          <p14:tracePt t="28840" x="4662488" y="2684463"/>
          <p14:tracePt t="28848" x="4749800" y="2676525"/>
          <p14:tracePt t="28855" x="4827588" y="2660650"/>
          <p14:tracePt t="28864" x="4930775" y="2630488"/>
          <p14:tracePt t="28872" x="5040313" y="2614613"/>
          <p14:tracePt t="28881" x="5103813" y="2614613"/>
          <p14:tracePt t="28888" x="5151438" y="2606675"/>
          <p14:tracePt t="28896" x="5205413" y="2590800"/>
          <p14:tracePt t="28904" x="5229225" y="2582863"/>
          <p14:tracePt t="28913" x="5237163" y="2574925"/>
          <p14:tracePt t="28953" x="5245100" y="2574925"/>
          <p14:tracePt t="28968" x="5245100" y="2559050"/>
          <p14:tracePt t="28984" x="5245100" y="2543175"/>
          <p14:tracePt t="28994" x="5253038" y="2527300"/>
          <p14:tracePt t="29000" x="5253038" y="2511425"/>
          <p14:tracePt t="29048" x="5253038" y="2495550"/>
          <p14:tracePt t="29112" x="5253038" y="2487613"/>
          <p14:tracePt t="29120" x="5253038" y="2471738"/>
          <p14:tracePt t="29129" x="5245100" y="2471738"/>
          <p14:tracePt t="29136" x="5229225" y="2463800"/>
          <p14:tracePt t="29145" x="5221288" y="2455863"/>
          <p14:tracePt t="29162" x="5197475" y="2455863"/>
          <p14:tracePt t="29168" x="5167313" y="2441575"/>
          <p14:tracePt t="29177" x="5135563" y="2441575"/>
          <p14:tracePt t="29184" x="5111750" y="2433638"/>
          <p14:tracePt t="29194" x="5056188" y="2449513"/>
          <p14:tracePt t="29200" x="5008563" y="2455863"/>
          <p14:tracePt t="29208" x="4970463" y="2455863"/>
          <p14:tracePt t="29216" x="4930775" y="2449513"/>
          <p14:tracePt t="29224" x="4899025" y="2449513"/>
          <p14:tracePt t="29232" x="4851400" y="2441575"/>
          <p14:tracePt t="29240" x="4811713" y="2409825"/>
          <p14:tracePt t="29248" x="4773613" y="2401888"/>
          <p14:tracePt t="29256" x="4733925" y="2378075"/>
          <p14:tracePt t="29264" x="4718050" y="2378075"/>
          <p14:tracePt t="29272" x="4678363" y="2370138"/>
          <p14:tracePt t="29280" x="4654550" y="2370138"/>
          <p14:tracePt t="29287" x="4630738" y="2362200"/>
          <p14:tracePt t="29297" x="4591050" y="2362200"/>
          <p14:tracePt t="29304" x="4560888" y="2362200"/>
          <p14:tracePt t="29312" x="4529138" y="2362200"/>
          <p14:tracePt t="29320" x="4481513" y="2362200"/>
          <p14:tracePt t="29330" x="4425950" y="2354263"/>
          <p14:tracePt t="29335" x="4378325" y="2338388"/>
          <p14:tracePt t="29345" x="4348163" y="2338388"/>
          <p14:tracePt t="29352" x="4316413" y="2338388"/>
          <p14:tracePt t="29361" x="4276725" y="2338388"/>
          <p14:tracePt t="29368" x="4244975" y="2354263"/>
          <p14:tracePt t="29377" x="4229100" y="2362200"/>
          <p14:tracePt t="29384" x="4197350" y="2370138"/>
          <p14:tracePt t="29394" x="4181475" y="2378075"/>
          <p14:tracePt t="29400" x="4165600" y="2393950"/>
          <p14:tracePt t="29407" x="4135438" y="2393950"/>
          <p14:tracePt t="29416" x="4071938" y="2409825"/>
          <p14:tracePt t="29423" x="4032250" y="2425700"/>
          <p14:tracePt t="29432" x="3962400" y="2455863"/>
          <p14:tracePt t="29439" x="3906838" y="2487613"/>
          <p14:tracePt t="29448" x="3843338" y="2511425"/>
          <p14:tracePt t="29455" x="3795713" y="2543175"/>
          <p14:tracePt t="29464" x="3771900" y="2559050"/>
          <p14:tracePt t="29472" x="3749675" y="2590800"/>
          <p14:tracePt t="29482" x="3717925" y="2606675"/>
          <p14:tracePt t="29488" x="3702050" y="2622550"/>
          <p14:tracePt t="29496" x="3694113" y="2638425"/>
          <p14:tracePt t="29503" x="3678238" y="2644775"/>
          <p14:tracePt t="29514" x="3670300" y="2652713"/>
          <p14:tracePt t="29520" x="3654425" y="2660650"/>
          <p14:tracePt t="29528" x="3638550" y="2676525"/>
          <p14:tracePt t="29536" x="3630613" y="2684463"/>
          <p14:tracePt t="29544" x="3614738" y="2724150"/>
          <p14:tracePt t="29552" x="3606800" y="2763838"/>
          <p14:tracePt t="29561" x="3598863" y="2779713"/>
          <p14:tracePt t="29568" x="3582988" y="2811463"/>
          <p14:tracePt t="29578" x="3567113" y="2841625"/>
          <p14:tracePt t="29584" x="3552825" y="2865438"/>
          <p14:tracePt t="29594" x="3544888" y="2905125"/>
          <p14:tracePt t="29600" x="3536950" y="2944813"/>
          <p14:tracePt t="29608" x="3497263" y="3038475"/>
          <p14:tracePt t="29616" x="3489325" y="3078163"/>
          <p14:tracePt t="29624" x="3481388" y="3101975"/>
          <p14:tracePt t="29632" x="3473450" y="3149600"/>
          <p14:tracePt t="29639" x="3465513" y="3189288"/>
          <p14:tracePt t="29648" x="3465513" y="3267075"/>
          <p14:tracePt t="29655" x="3465513" y="3330575"/>
          <p14:tracePt t="29664" x="3449638" y="3402013"/>
          <p14:tracePt t="29671" x="3425825" y="3495675"/>
          <p14:tracePt t="29680" x="3417888" y="3575050"/>
          <p14:tracePt t="29688" x="3394075" y="3644900"/>
          <p14:tracePt t="29697" x="3394075" y="3700463"/>
          <p14:tracePt t="29703" x="3386138" y="3779838"/>
          <p14:tracePt t="29712" x="3378200" y="3841750"/>
          <p14:tracePt t="29720" x="3354388" y="3929063"/>
          <p14:tracePt t="29728" x="3354388" y="3944938"/>
          <p14:tracePt t="29736" x="3348038" y="3992563"/>
          <p14:tracePt t="29744" x="3332163" y="4078288"/>
          <p14:tracePt t="29752" x="3332163" y="4141788"/>
          <p14:tracePt t="29761" x="3316288" y="4227513"/>
          <p14:tracePt t="29768" x="3316288" y="4322763"/>
          <p14:tracePt t="29778" x="3308350" y="4402138"/>
          <p14:tracePt t="29784" x="3284538" y="4511675"/>
          <p14:tracePt t="29794" x="3284538" y="4591050"/>
          <p14:tracePt t="29800" x="3260725" y="4660900"/>
          <p14:tracePt t="29808" x="3236913" y="4740275"/>
          <p14:tracePt t="29816" x="3213100" y="4826000"/>
          <p14:tracePt t="29824" x="3213100" y="4889500"/>
          <p14:tracePt t="29832" x="3181350" y="4945063"/>
          <p14:tracePt t="29840" x="3181350" y="5006975"/>
          <p14:tracePt t="29848" x="3181350" y="5070475"/>
          <p14:tracePt t="29855" x="3181350" y="5126038"/>
          <p14:tracePt t="29864" x="3181350" y="5189538"/>
          <p14:tracePt t="29872" x="3165475" y="5299075"/>
          <p14:tracePt t="29881" x="3127375" y="5400675"/>
          <p14:tracePt t="29888" x="3119438" y="5495925"/>
          <p14:tracePt t="29897" x="3103563" y="5575300"/>
          <p14:tracePt t="29904" x="3103563" y="5668963"/>
          <p14:tracePt t="29912" x="3103563" y="5732463"/>
          <p14:tracePt t="29919" x="3095625" y="5786438"/>
          <p14:tracePt t="29929" x="3071813" y="5842000"/>
          <p14:tracePt t="29936" x="3071813" y="5873750"/>
          <p14:tracePt t="29944" x="3063875" y="5921375"/>
          <p14:tracePt t="29952" x="3048000" y="5953125"/>
          <p14:tracePt t="29960" x="3048000" y="5969000"/>
          <p14:tracePt t="29968" x="3048000" y="5991225"/>
          <p14:tracePt t="29977" x="3048000" y="6022975"/>
          <p14:tracePt t="29984" x="3048000" y="6046788"/>
          <p14:tracePt t="29994" x="3040063" y="6086475"/>
          <p14:tracePt t="30000" x="3024188" y="6149975"/>
          <p14:tracePt t="30008" x="3024188" y="6188075"/>
          <p14:tracePt t="30016" x="3024188" y="6219825"/>
          <p14:tracePt t="30024" x="3024188" y="6259513"/>
          <p14:tracePt t="30032" x="3040063" y="6307138"/>
          <p14:tracePt t="30040" x="3087688" y="6323013"/>
          <p14:tracePt t="30048" x="3135313" y="6354763"/>
          <p14:tracePt t="30056" x="3165475" y="6424613"/>
          <p14:tracePt t="30064" x="3181350" y="6464300"/>
          <p14:tracePt t="30072" x="3205163" y="6496050"/>
          <p14:tracePt t="30079" x="3221038" y="6519863"/>
          <p14:tracePt t="30088" x="3236913" y="6535738"/>
          <p14:tracePt t="30096" x="3252788" y="6551613"/>
          <p14:tracePt t="30104" x="3268663" y="6565900"/>
          <p14:tracePt t="30115" x="3292475" y="6605588"/>
          <p14:tracePt t="30120" x="3316288" y="6621463"/>
          <p14:tracePt t="30129" x="3370263" y="6645275"/>
          <p14:tracePt t="30136" x="3402013" y="6645275"/>
          <p14:tracePt t="30144" x="3465513" y="6653213"/>
          <p14:tracePt t="30152" x="3513138" y="6661150"/>
          <p14:tracePt t="30161" x="3552825" y="6669088"/>
          <p14:tracePt t="30168" x="3598863" y="6684963"/>
          <p14:tracePt t="30176" x="3638550" y="6700838"/>
          <p14:tracePt t="30184" x="3709988" y="6708775"/>
          <p14:tracePt t="30194" x="3757613" y="6724650"/>
          <p14:tracePt t="30200" x="3811588" y="6732588"/>
          <p14:tracePt t="30208" x="3859213" y="6732588"/>
          <p14:tracePt t="30216" x="3922713" y="6732588"/>
          <p14:tracePt t="30224" x="4000500" y="6732588"/>
          <p14:tracePt t="30232" x="4048125" y="6732588"/>
          <p14:tracePt t="30240" x="4119563" y="6732588"/>
          <p14:tracePt t="30248" x="4165600" y="6732588"/>
          <p14:tracePt t="30255" x="4213225" y="6732588"/>
          <p14:tracePt t="30265" x="4276725" y="6732588"/>
          <p14:tracePt t="30272" x="4348163" y="6716713"/>
          <p14:tracePt t="30281" x="4441825" y="6716713"/>
          <p14:tracePt t="30288" x="4505325" y="6716713"/>
          <p14:tracePt t="30297" x="4583113" y="6708775"/>
          <p14:tracePt t="30304" x="4654550" y="6692900"/>
          <p14:tracePt t="30313" x="4702175" y="6692900"/>
          <p14:tracePt t="30319" x="4765675" y="6692900"/>
          <p14:tracePt t="30329" x="4811713" y="6684963"/>
          <p14:tracePt t="30336" x="4851400" y="6684963"/>
          <p14:tracePt t="30344" x="4899025" y="6684963"/>
          <p14:tracePt t="30351" x="4930775" y="6684963"/>
          <p14:tracePt t="30360" x="4954588" y="6677025"/>
          <p14:tracePt t="30368" x="4978400" y="6669088"/>
          <p14:tracePt t="30376" x="4992688" y="6661150"/>
          <p14:tracePt t="30384" x="5008563" y="6661150"/>
          <p14:tracePt t="30397" x="5024438" y="6661150"/>
          <p14:tracePt t="30400" x="5032375" y="6661150"/>
          <p14:tracePt t="30408" x="5056188" y="6661150"/>
          <p14:tracePt t="30416" x="5072063" y="6661150"/>
          <p14:tracePt t="30423" x="5087938" y="6653213"/>
          <p14:tracePt t="30432" x="5127625" y="6637338"/>
          <p14:tracePt t="30439" x="5151438" y="6621463"/>
          <p14:tracePt t="30448" x="5175250" y="6605588"/>
          <p14:tracePt t="30455" x="5221288" y="6605588"/>
          <p14:tracePt t="30464" x="5268913" y="6605588"/>
          <p14:tracePt t="30471" x="5324475" y="6581775"/>
          <p14:tracePt t="30480" x="5380038" y="6565900"/>
          <p14:tracePt t="30487" x="5449888" y="6543675"/>
          <p14:tracePt t="30496" x="5497513" y="6535738"/>
          <p14:tracePt t="30503" x="5537200" y="6519863"/>
          <p14:tracePt t="30514" x="5568950" y="6511925"/>
          <p14:tracePt t="30519" x="5607050" y="6496050"/>
          <p14:tracePt t="30529" x="5662613" y="6472238"/>
          <p14:tracePt t="30535" x="5702300" y="6456363"/>
          <p14:tracePt t="30544" x="5757863" y="6432550"/>
          <p14:tracePt t="30552" x="5781675" y="6400800"/>
          <p14:tracePt t="30560" x="5827713" y="6376988"/>
          <p14:tracePt t="30568" x="5891213" y="6338888"/>
          <p14:tracePt t="30576" x="5962650" y="6307138"/>
          <p14:tracePt t="30584" x="6064250" y="6227763"/>
          <p14:tracePt t="30594" x="6143625" y="6157913"/>
          <p14:tracePt t="30599" x="6183313" y="6126163"/>
          <p14:tracePt t="30608" x="6237288" y="6102350"/>
          <p14:tracePt t="30616" x="6276975" y="6070600"/>
          <p14:tracePt t="30624" x="6316663" y="6038850"/>
          <p14:tracePt t="30632" x="6340475" y="6015038"/>
          <p14:tracePt t="30639" x="6372225" y="5983288"/>
          <p14:tracePt t="30648" x="6396038" y="5961063"/>
          <p14:tracePt t="30656" x="6426200" y="5937250"/>
          <p14:tracePt t="30664" x="6442075" y="5929313"/>
          <p14:tracePt t="30672" x="6450013" y="5905500"/>
          <p14:tracePt t="30680" x="6465888" y="5889625"/>
          <p14:tracePt t="30688" x="6473825" y="5881688"/>
          <p14:tracePt t="30697" x="6489700" y="5865813"/>
          <p14:tracePt t="30703" x="6489700" y="5849938"/>
          <p14:tracePt t="30713" x="6497638" y="5842000"/>
          <p14:tracePt t="30720" x="6513513" y="5834063"/>
          <p14:tracePt t="30729" x="6513513" y="5818188"/>
          <p14:tracePt t="30736" x="6513513" y="5802313"/>
          <p14:tracePt t="30744" x="6521450" y="5786438"/>
          <p14:tracePt t="30752" x="6529388" y="5772150"/>
          <p14:tracePt t="30760" x="6529388" y="5756275"/>
          <p14:tracePt t="30793" x="6529388" y="5740400"/>
          <p14:tracePt t="30840" x="6529388" y="5732463"/>
          <p14:tracePt t="30848" x="6529388" y="5708650"/>
          <p14:tracePt t="30856" x="6521450" y="5668963"/>
          <p14:tracePt t="30864" x="6513513" y="5637213"/>
          <p14:tracePt t="30872" x="6505575" y="5621338"/>
          <p14:tracePt t="30882" x="6505575" y="5597525"/>
          <p14:tracePt t="30888" x="6497638" y="5559425"/>
          <p14:tracePt t="30897" x="6489700" y="5543550"/>
          <p14:tracePt t="30904" x="6481763" y="5503863"/>
          <p14:tracePt t="30913" x="6473825" y="5480050"/>
          <p14:tracePt t="30919" x="6465888" y="5456238"/>
          <p14:tracePt t="30929" x="6450013" y="5424488"/>
          <p14:tracePt t="30936" x="6450013" y="5408613"/>
          <p14:tracePt t="30944" x="6450013" y="5378450"/>
          <p14:tracePt t="30952" x="6450013" y="5338763"/>
          <p14:tracePt t="30960" x="6450013" y="5307013"/>
          <p14:tracePt t="30968" x="6450013" y="5259388"/>
          <p14:tracePt t="30977" x="6450013" y="5211763"/>
          <p14:tracePt t="30984" x="6450013" y="5165725"/>
          <p14:tracePt t="30994" x="6450013" y="5094288"/>
          <p14:tracePt t="31000" x="6434138" y="5046663"/>
          <p14:tracePt t="31008" x="6426200" y="4968875"/>
          <p14:tracePt t="31016" x="6410325" y="4897438"/>
          <p14:tracePt t="31024" x="6410325" y="4865688"/>
          <p14:tracePt t="31033" x="6418263" y="4826000"/>
          <p14:tracePt t="31039" x="6418263" y="4795838"/>
          <p14:tracePt t="31048" x="6426200" y="4756150"/>
          <p14:tracePt t="31055" x="6434138" y="4716463"/>
          <p14:tracePt t="31064" x="6442075" y="4684713"/>
          <p14:tracePt t="31071" x="6442075" y="4668838"/>
          <p14:tracePt t="31079" x="6442075" y="4652963"/>
          <p14:tracePt t="31087" x="6442075" y="4637088"/>
          <p14:tracePt t="31096" x="6450013" y="4629150"/>
          <p14:tracePt t="31296" x="6450013" y="4621213"/>
          <p14:tracePt t="31559" x="6457950" y="4605338"/>
          <p14:tracePt t="31608" x="6473825" y="4605338"/>
          <p14:tracePt t="31664" x="6473825" y="4621213"/>
          <p14:tracePt t="31672" x="6481763" y="4637088"/>
          <p14:tracePt t="31680" x="6489700" y="4652963"/>
          <p14:tracePt t="31688" x="6489700" y="4676775"/>
          <p14:tracePt t="31696" x="6497638" y="4716463"/>
          <p14:tracePt t="31703" x="6497638" y="4779963"/>
          <p14:tracePt t="31712" x="6497638" y="4826000"/>
          <p14:tracePt t="31719" x="6497638" y="4881563"/>
          <p14:tracePt t="31727" x="6497638" y="4929188"/>
          <p14:tracePt t="31736" x="6497638" y="4960938"/>
          <p14:tracePt t="31744" x="6473825" y="5014913"/>
          <p14:tracePt t="31752" x="6450013" y="5070475"/>
          <p14:tracePt t="31760" x="6442075" y="5110163"/>
          <p14:tracePt t="31768" x="6434138" y="5133975"/>
          <p14:tracePt t="31775" x="6434138" y="5157788"/>
          <p14:tracePt t="31785" x="6426200" y="5181600"/>
          <p14:tracePt t="31792" x="6418263" y="5211763"/>
          <p14:tracePt t="31801" x="6410325" y="5243513"/>
          <p14:tracePt t="31807" x="6396038" y="5314950"/>
          <p14:tracePt t="31815" x="6388100" y="5408613"/>
          <p14:tracePt t="31824" x="6364288" y="5480050"/>
          <p14:tracePt t="31832" x="6348413" y="5589588"/>
          <p14:tracePt t="31840" x="6348413" y="5716588"/>
          <p14:tracePt t="31847" x="6348413" y="5810250"/>
          <p14:tracePt t="31855" x="6340475" y="5873750"/>
          <p14:tracePt t="31864" x="6340475" y="5921375"/>
          <p14:tracePt t="31872" x="6332538" y="5976938"/>
          <p14:tracePt t="31880" x="6332538" y="5999163"/>
          <p14:tracePt t="31887" x="6324600" y="6015038"/>
          <p14:tracePt t="31895" x="6308725" y="6038850"/>
          <p14:tracePt t="31903" x="6308725" y="6054725"/>
          <p14:tracePt t="31912" x="6308725" y="6070600"/>
          <p14:tracePt t="31920" x="6308725" y="6094413"/>
          <p14:tracePt t="31927" x="6316663" y="6126163"/>
          <p14:tracePt t="31935" x="6324600" y="6157913"/>
          <p14:tracePt t="31943" x="6356350" y="6211888"/>
          <p14:tracePt t="31951" x="6364288" y="6267450"/>
          <p14:tracePt t="31960" x="6364288" y="6315075"/>
          <p14:tracePt t="31967" x="6380163" y="6369050"/>
          <p14:tracePt t="31975" x="6380163" y="6392863"/>
          <p14:tracePt t="31986" x="6380163" y="6416675"/>
          <p14:tracePt t="31992" x="6380163" y="6432550"/>
          <p14:tracePt t="32136" x="6380163" y="6440488"/>
          <p14:tracePt t="32143" x="6372225" y="6448425"/>
          <p14:tracePt t="32151" x="6364288" y="6456363"/>
          <p14:tracePt t="32160" x="6348413" y="6456363"/>
          <p14:tracePt t="32168" x="6340475" y="6464300"/>
          <p14:tracePt t="32176" x="6308725" y="6472238"/>
          <p14:tracePt t="32183" x="6284913" y="6496050"/>
          <p14:tracePt t="32193" x="6261100" y="6496050"/>
          <p14:tracePt t="32199" x="6221413" y="6503988"/>
          <p14:tracePt t="32207" x="6197600" y="6511925"/>
          <p14:tracePt t="32215" x="6167438" y="6519863"/>
          <p14:tracePt t="32224" x="6143625" y="6519863"/>
          <p14:tracePt t="32232" x="6127750" y="6519863"/>
          <p14:tracePt t="32240" x="6103938" y="6527800"/>
          <p14:tracePt t="32247" x="6080125" y="6543675"/>
          <p14:tracePt t="32255" x="6048375" y="6551613"/>
          <p14:tracePt t="32264" x="6016625" y="6559550"/>
          <p14:tracePt t="32271" x="5962650" y="6573838"/>
          <p14:tracePt t="32279" x="5946775" y="6573838"/>
          <p14:tracePt t="32287" x="5922963" y="6573838"/>
          <p14:tracePt t="32295" x="5899150" y="6573838"/>
          <p14:tracePt t="32304" x="5859463" y="6589713"/>
          <p14:tracePt t="32311" x="5843588" y="6597650"/>
          <p14:tracePt t="32320" x="5827713" y="6605588"/>
          <p14:tracePt t="32328" x="5819775" y="6613525"/>
          <p14:tracePt t="32336" x="5803900" y="6613525"/>
          <p14:tracePt t="32352" x="5789613" y="6621463"/>
          <p14:tracePt t="32359" x="5781675" y="6621463"/>
          <p14:tracePt t="32367" x="5765800" y="6621463"/>
          <p14:tracePt t="32376" x="5757863" y="6621463"/>
          <p14:tracePt t="32384" x="5749925" y="6621463"/>
          <p14:tracePt t="32400" x="5741988" y="6621463"/>
          <p14:tracePt t="32411" x="5726113" y="6621463"/>
          <p14:tracePt t="32415" x="5718175" y="6621463"/>
          <p14:tracePt t="32424" x="5702300" y="6621463"/>
          <p14:tracePt t="32432" x="5694363" y="6621463"/>
          <p14:tracePt t="32440" x="5686425" y="6621463"/>
          <p14:tracePt t="32447" x="5678488" y="6621463"/>
          <p14:tracePt t="32455" x="5662613" y="6621463"/>
          <p14:tracePt t="32479" x="5654675" y="6621463"/>
          <p14:tracePt t="32519" x="5638800" y="6621463"/>
          <p14:tracePt t="32535" x="5630863" y="6621463"/>
          <p14:tracePt t="32616" x="5614988" y="6621463"/>
          <p14:tracePt t="32696" x="5614988" y="6613525"/>
          <p14:tracePt t="32704" x="5607050" y="6613525"/>
          <p14:tracePt t="32720" x="5591175" y="6613525"/>
          <p14:tracePt t="32743" x="5584825" y="6621463"/>
          <p14:tracePt t="33120" x="5576888" y="6621463"/>
          <p14:tracePt t="33464" x="5591175" y="6621463"/>
          <p14:tracePt t="33479" x="5599113" y="6621463"/>
          <p14:tracePt t="33487" x="5614988" y="6621463"/>
          <p14:tracePt t="33495" x="5622925" y="6621463"/>
          <p14:tracePt t="33504" x="5630863" y="6621463"/>
          <p14:tracePt t="33520" x="5638800" y="6621463"/>
          <p14:tracePt t="33535" x="5654675" y="6621463"/>
          <p14:tracePt t="33568" x="5662613" y="6621463"/>
          <p14:tracePt t="33576" x="5678488" y="6621463"/>
          <p14:tracePt t="33593" x="5686425" y="6621463"/>
          <p14:tracePt t="33664" x="5670550" y="6621463"/>
          <p14:tracePt t="33672" x="5662613" y="6621463"/>
          <p14:tracePt t="33680" x="5646738" y="6621463"/>
          <p14:tracePt t="33687" x="5630863" y="6621463"/>
          <p14:tracePt t="33695" x="5614988" y="6621463"/>
          <p14:tracePt t="33704" x="5591175" y="6621463"/>
          <p14:tracePt t="33711" x="5568950" y="6621463"/>
          <p14:tracePt t="33720" x="5545138" y="6613525"/>
          <p14:tracePt t="33730" x="5513388" y="6613525"/>
          <p14:tracePt t="33735" x="5489575" y="6613525"/>
          <p14:tracePt t="33744" x="5465763" y="6613525"/>
          <p14:tracePt t="33752" x="5441950" y="6613525"/>
          <p14:tracePt t="33759" x="5402263" y="6613525"/>
          <p14:tracePt t="33767" x="5372100" y="6613525"/>
          <p14:tracePt t="33776" x="5332413" y="6613525"/>
          <p14:tracePt t="33784" x="5300663" y="6613525"/>
          <p14:tracePt t="33793" x="5253038" y="6613525"/>
          <p14:tracePt t="33799" x="5181600" y="6613525"/>
          <p14:tracePt t="33808" x="5087938" y="6613525"/>
          <p14:tracePt t="33815" x="5008563" y="6613525"/>
          <p14:tracePt t="33824" x="4914900" y="6637338"/>
          <p14:tracePt t="33832" x="4843463" y="6653213"/>
          <p14:tracePt t="33840" x="4779963" y="6653213"/>
          <p14:tracePt t="33848" x="4718050" y="6653213"/>
          <p14:tracePt t="33855" x="4686300" y="6653213"/>
          <p14:tracePt t="33864" x="4654550" y="6653213"/>
          <p14:tracePt t="33872" x="4630738" y="6653213"/>
          <p14:tracePt t="33879" x="4614863" y="6653213"/>
          <p14:tracePt t="33895" x="4598988" y="6653213"/>
          <p14:tracePt t="33911" x="4583113" y="6653213"/>
          <p14:tracePt t="33928" x="4560888" y="6653213"/>
          <p14:tracePt t="33935" x="4529138" y="6653213"/>
          <p14:tracePt t="33944" x="4473575" y="6637338"/>
          <p14:tracePt t="33951" x="4402138" y="6621463"/>
          <p14:tracePt t="33959" x="4356100" y="6605588"/>
          <p14:tracePt t="33967" x="4284663" y="6581775"/>
          <p14:tracePt t="33976" x="4189413" y="6573838"/>
          <p14:tracePt t="33984" x="4135438" y="6551613"/>
          <p14:tracePt t="33993" x="4064000" y="6527800"/>
          <p14:tracePt t="34000" x="4008438" y="6511925"/>
          <p14:tracePt t="34008" x="3984625" y="6488113"/>
          <p14:tracePt t="34015" x="3954463" y="6480175"/>
          <p14:tracePt t="34024" x="3898900" y="6472238"/>
          <p14:tracePt t="34032" x="3883025" y="6464300"/>
          <p14:tracePt t="34040" x="3867150" y="6464300"/>
          <p14:tracePt t="34047" x="3859213" y="6448425"/>
          <p14:tracePt t="34055" x="3843338" y="6448425"/>
          <p14:tracePt t="34063" x="3827463" y="6440488"/>
          <p14:tracePt t="34071" x="3819525" y="6432550"/>
          <p14:tracePt t="34079" x="3803650" y="6424613"/>
          <p14:tracePt t="34087" x="3771900" y="6416675"/>
          <p14:tracePt t="34095" x="3733800" y="6392863"/>
          <p14:tracePt t="34103" x="3694113" y="6376988"/>
          <p14:tracePt t="34111" x="3662363" y="6346825"/>
          <p14:tracePt t="34119" x="3638550" y="6330950"/>
          <p14:tracePt t="34128" x="3598863" y="6315075"/>
          <p14:tracePt t="34136" x="3544888" y="6291263"/>
          <p14:tracePt t="34144" x="3529013" y="6267450"/>
          <p14:tracePt t="34152" x="3505200" y="6235700"/>
          <p14:tracePt t="34160" x="3473450" y="6211888"/>
          <p14:tracePt t="34168" x="3449638" y="6180138"/>
          <p14:tracePt t="34177" x="3417888" y="6165850"/>
          <p14:tracePt t="34184" x="3394075" y="6149975"/>
          <p14:tracePt t="34196" x="3378200" y="6118225"/>
          <p14:tracePt t="34200" x="3348038" y="6094413"/>
          <p14:tracePt t="34208" x="3324225" y="6070600"/>
          <p14:tracePt t="34216" x="3308350" y="6038850"/>
          <p14:tracePt t="34224" x="3292475" y="6007100"/>
          <p14:tracePt t="34232" x="3284538" y="5969000"/>
          <p14:tracePt t="34240" x="3268663" y="5945188"/>
          <p14:tracePt t="34248" x="3252788" y="5905500"/>
          <p14:tracePt t="34256" x="3221038" y="5873750"/>
          <p14:tracePt t="34264" x="3165475" y="5842000"/>
          <p14:tracePt t="34271" x="3165475" y="5780088"/>
          <p14:tracePt t="34280" x="3143250" y="5708650"/>
          <p14:tracePt t="34288" x="3127375" y="5661025"/>
          <p14:tracePt t="34296" x="3087688" y="5605463"/>
          <p14:tracePt t="34303" x="3071813" y="5551488"/>
          <p14:tracePt t="34312" x="3040063" y="5511800"/>
          <p14:tracePt t="34319" x="3016250" y="5456238"/>
          <p14:tracePt t="34329" x="3000375" y="5424488"/>
          <p14:tracePt t="34335" x="2968625" y="5386388"/>
          <p14:tracePt t="34344" x="2960688" y="5362575"/>
          <p14:tracePt t="34352" x="2952750" y="5338763"/>
          <p14:tracePt t="34361" x="2938463" y="5299075"/>
          <p14:tracePt t="34368" x="2930525" y="5283200"/>
          <p14:tracePt t="34376" x="2898775" y="5267325"/>
          <p14:tracePt t="34383" x="2890838" y="5227638"/>
          <p14:tracePt t="34394" x="2882900" y="5181600"/>
          <p14:tracePt t="34400" x="2874963" y="5141913"/>
          <p14:tracePt t="34408" x="2843213" y="5046663"/>
          <p14:tracePt t="34416" x="2819400" y="4960938"/>
          <p14:tracePt t="34423" x="2811463" y="4881563"/>
          <p14:tracePt t="34431" x="2787650" y="4795838"/>
          <p14:tracePt t="34439" x="2771775" y="4684713"/>
          <p14:tracePt t="34448" x="2771775" y="4575175"/>
          <p14:tracePt t="34455" x="2771775" y="4479925"/>
          <p14:tracePt t="34464" x="2763838" y="4370388"/>
          <p14:tracePt t="34471" x="2747963" y="4243388"/>
          <p14:tracePt t="34480" x="2747963" y="4149725"/>
          <p14:tracePt t="34488" x="2725738" y="4062413"/>
          <p14:tracePt t="34497" x="2701925" y="3984625"/>
          <p14:tracePt t="34503" x="2701925" y="3913188"/>
          <p14:tracePt t="34512" x="2701925" y="3849688"/>
          <p14:tracePt t="34519" x="2709863" y="3787775"/>
          <p14:tracePt t="34529" x="2717800" y="3708400"/>
          <p14:tracePt t="34535" x="2725738" y="3622675"/>
          <p14:tracePt t="34543" x="2755900" y="3527425"/>
          <p14:tracePt t="34552" x="2763838" y="3448050"/>
          <p14:tracePt t="34562" x="2787650" y="3362325"/>
          <p14:tracePt t="34568" x="2811463" y="3290888"/>
          <p14:tracePt t="34577" x="2851150" y="3213100"/>
          <p14:tracePt t="34583" x="2898775" y="3125788"/>
          <p14:tracePt t="34593" x="2952750" y="3054350"/>
          <p14:tracePt t="34600" x="2992438" y="3000375"/>
          <p14:tracePt t="34608" x="3040063" y="2928938"/>
          <p14:tracePt t="34616" x="3079750" y="2865438"/>
          <p14:tracePt t="34623" x="3119438" y="2795588"/>
          <p14:tracePt t="34631" x="3149600" y="2740025"/>
          <p14:tracePt t="34640" x="3181350" y="2716213"/>
          <p14:tracePt t="34648" x="3197225" y="2692400"/>
          <p14:tracePt t="34656" x="3205163" y="2676525"/>
          <p14:tracePt t="34664" x="3221038" y="2668588"/>
          <p14:tracePt t="34671" x="3228975" y="2660650"/>
          <p14:tracePt t="34680" x="3244850" y="2638425"/>
          <p14:tracePt t="34687" x="3260725" y="2606675"/>
          <p14:tracePt t="34697" x="3284538" y="2598738"/>
          <p14:tracePt t="34704" x="3324225" y="2582863"/>
          <p14:tracePt t="34713" x="3348038" y="2574925"/>
          <p14:tracePt t="34719" x="3378200" y="2543175"/>
          <p14:tracePt t="34728" x="3409950" y="2535238"/>
          <p14:tracePt t="34736" x="3441700" y="2527300"/>
          <p14:tracePt t="34743" x="3457575" y="2519363"/>
          <p14:tracePt t="34752" x="3473450" y="2511425"/>
          <p14:tracePt t="34759" x="3489325" y="2511425"/>
          <p14:tracePt t="34768" x="3521075" y="2511425"/>
          <p14:tracePt t="34776" x="3559175" y="2511425"/>
          <p14:tracePt t="34784" x="3630613" y="2487613"/>
          <p14:tracePt t="34793" x="3670300" y="2471738"/>
          <p14:tracePt t="34800" x="3709988" y="2463800"/>
          <p14:tracePt t="34808" x="3771900" y="2441575"/>
          <p14:tracePt t="34816" x="3843338" y="2441575"/>
          <p14:tracePt t="34824" x="3890963" y="2417763"/>
          <p14:tracePt t="34832" x="3946525" y="2393950"/>
          <p14:tracePt t="34839" x="4000500" y="2378075"/>
          <p14:tracePt t="34848" x="4048125" y="2362200"/>
          <p14:tracePt t="34856" x="4079875" y="2346325"/>
          <p14:tracePt t="34864" x="4103688" y="2346325"/>
          <p14:tracePt t="34872" x="4151313" y="2338388"/>
          <p14:tracePt t="34880" x="4189413" y="2338388"/>
          <p14:tracePt t="34887" x="4221163" y="2330450"/>
          <p14:tracePt t="34897" x="4268788" y="2330450"/>
          <p14:tracePt t="34904" x="4324350" y="2330450"/>
          <p14:tracePt t="34912" x="4370388" y="2314575"/>
          <p14:tracePt t="34919" x="4433888" y="2314575"/>
          <p14:tracePt t="34930" x="4521200" y="2306638"/>
          <p14:tracePt t="34935" x="4583113" y="2298700"/>
          <p14:tracePt t="34945" x="4630738" y="2298700"/>
          <p14:tracePt t="34952" x="4686300" y="2282825"/>
          <p14:tracePt t="34960" x="4710113" y="2274888"/>
          <p14:tracePt t="34968" x="4749800" y="2266950"/>
          <p14:tracePt t="34978" x="4779963" y="2266950"/>
          <p14:tracePt t="34984" x="4803775" y="2266950"/>
          <p14:tracePt t="34994" x="4843463" y="2266950"/>
          <p14:tracePt t="35000" x="4875213" y="2266950"/>
          <p14:tracePt t="35008" x="4922838" y="2266950"/>
          <p14:tracePt t="35016" x="4978400" y="2266950"/>
          <p14:tracePt t="35024" x="5040313" y="2282825"/>
          <p14:tracePt t="35032" x="5095875" y="2298700"/>
          <p14:tracePt t="35040" x="5159375" y="2298700"/>
          <p14:tracePt t="35048" x="5221288" y="2314575"/>
          <p14:tracePt t="35055" x="5260975" y="2322513"/>
          <p14:tracePt t="35064" x="5284788" y="2322513"/>
          <p14:tracePt t="35071" x="5316538" y="2314575"/>
          <p14:tracePt t="35081" x="5332413" y="2306638"/>
          <p14:tracePt t="35088" x="5348288" y="2306638"/>
          <p14:tracePt t="35097" x="5372100" y="2314575"/>
          <p14:tracePt t="35104" x="5394325" y="2322513"/>
          <p14:tracePt t="35111" x="5426075" y="2330450"/>
          <p14:tracePt t="35119" x="5434013" y="2330450"/>
          <p14:tracePt t="35130" x="5465763" y="2338388"/>
          <p14:tracePt t="35135" x="5497513" y="2338388"/>
          <p14:tracePt t="35144" x="5521325" y="2338388"/>
          <p14:tracePt t="35152" x="5561013" y="2338388"/>
          <p14:tracePt t="35160" x="5599113" y="2346325"/>
          <p14:tracePt t="35168" x="5630863" y="2354263"/>
          <p14:tracePt t="35177" x="5670550" y="2370138"/>
          <p14:tracePt t="35183" x="5710238" y="2386013"/>
          <p14:tracePt t="35194" x="5734050" y="2393950"/>
          <p14:tracePt t="35199" x="5757863" y="2401888"/>
          <p14:tracePt t="35208" x="5795963" y="2409825"/>
          <p14:tracePt t="35216" x="5811838" y="2433638"/>
          <p14:tracePt t="35223" x="5835650" y="2455863"/>
          <p14:tracePt t="35232" x="5875338" y="2463800"/>
          <p14:tracePt t="35239" x="5946775" y="2479675"/>
          <p14:tracePt t="35248" x="6000750" y="2511425"/>
          <p14:tracePt t="35255" x="6024563" y="2527300"/>
          <p14:tracePt t="35263" x="6056313" y="2566988"/>
          <p14:tracePt t="35271" x="6096000" y="2582863"/>
          <p14:tracePt t="35280" x="6119813" y="2614613"/>
          <p14:tracePt t="35288" x="6167438" y="2684463"/>
          <p14:tracePt t="35296" x="6213475" y="2787650"/>
          <p14:tracePt t="35303" x="6245225" y="2897188"/>
          <p14:tracePt t="35312" x="6269038" y="2992438"/>
          <p14:tracePt t="35320" x="6316663" y="3062288"/>
          <p14:tracePt t="35329" x="6356350" y="3181350"/>
          <p14:tracePt t="35336" x="6356350" y="3275013"/>
          <p14:tracePt t="35344" x="6380163" y="3362325"/>
          <p14:tracePt t="35351" x="6388100" y="3471863"/>
          <p14:tracePt t="35361" x="6388100" y="3567113"/>
          <p14:tracePt t="35368" x="6388100" y="3629025"/>
          <p14:tracePt t="35378" x="6388100" y="3708400"/>
          <p14:tracePt t="35384" x="6402388" y="3787775"/>
          <p14:tracePt t="35395" x="6402388" y="3913188"/>
          <p14:tracePt t="35400" x="6402388" y="4022725"/>
          <p14:tracePt t="35408" x="6402388" y="4133850"/>
          <p14:tracePt t="35416" x="6402388" y="4243388"/>
          <p14:tracePt t="35423" x="6402388" y="4370388"/>
          <p14:tracePt t="35431" x="6402388" y="4511675"/>
          <p14:tracePt t="35439" x="6410325" y="4621213"/>
          <p14:tracePt t="35448" x="6410325" y="4716463"/>
          <p14:tracePt t="35455" x="6410325" y="4795838"/>
          <p14:tracePt t="35463" x="6410325" y="4873625"/>
          <p14:tracePt t="35471" x="6380163" y="4976813"/>
          <p14:tracePt t="35481" x="6372225" y="5038725"/>
          <p14:tracePt t="35488" x="6332538" y="5126038"/>
          <p14:tracePt t="35496" x="6316663" y="5165725"/>
          <p14:tracePt t="35504" x="6316663" y="5203825"/>
          <p14:tracePt t="35514" x="6316663" y="5251450"/>
          <p14:tracePt t="35520" x="6308725" y="5314950"/>
          <p14:tracePt t="35528" x="6308725" y="5408613"/>
          <p14:tracePt t="35536" x="6308725" y="5472113"/>
          <p14:tracePt t="35545" x="6308725" y="5567363"/>
          <p14:tracePt t="35552" x="6284913" y="5668963"/>
          <p14:tracePt t="35561" x="6261100" y="5748338"/>
          <p14:tracePt t="35568" x="6221413" y="5834063"/>
          <p14:tracePt t="35577" x="6197600" y="5889625"/>
          <p14:tracePt t="35584" x="6197600" y="5953125"/>
          <p14:tracePt t="35594" x="6191250" y="5983288"/>
          <p14:tracePt t="35600" x="6175375" y="6015038"/>
          <p14:tracePt t="35609" x="6175375" y="6038850"/>
          <p14:tracePt t="35616" x="6159500" y="6046788"/>
          <p14:tracePt t="35623" x="6143625" y="6070600"/>
          <p14:tracePt t="35631" x="6127750" y="6126163"/>
          <p14:tracePt t="35639" x="6119813" y="6188075"/>
          <p14:tracePt t="35648" x="6111875" y="6235700"/>
          <p14:tracePt t="35655" x="6088063" y="6291263"/>
          <p14:tracePt t="35664" x="6080125" y="6330950"/>
          <p14:tracePt t="35672" x="6056313" y="6369050"/>
          <p14:tracePt t="35681" x="6048375" y="6392863"/>
          <p14:tracePt t="35688" x="6032500" y="6416675"/>
          <p14:tracePt t="35698" x="6032500" y="6448425"/>
          <p14:tracePt t="35704" x="6000750" y="6472238"/>
          <p14:tracePt t="35713" x="5978525" y="6488113"/>
          <p14:tracePt t="35728" x="5970588" y="6503988"/>
          <p14:tracePt t="35736" x="5954713" y="6511925"/>
          <p14:tracePt t="35744" x="5946775" y="6535738"/>
          <p14:tracePt t="35752" x="5930900" y="6535738"/>
          <p14:tracePt t="35768" x="5922963" y="6535738"/>
          <p14:tracePt t="35776" x="5907088" y="6543675"/>
          <p14:tracePt t="35784" x="5899150" y="6551613"/>
          <p14:tracePt t="35795" x="5891213" y="6551613"/>
          <p14:tracePt t="35800" x="5883275" y="6565900"/>
          <p14:tracePt t="35808" x="5851525" y="6573838"/>
          <p14:tracePt t="35816" x="5819775" y="6581775"/>
          <p14:tracePt t="35824" x="5795963" y="6581775"/>
          <p14:tracePt t="35832" x="5757863" y="6597650"/>
          <p14:tracePt t="35839" x="5686425" y="6613525"/>
          <p14:tracePt t="35848" x="5638800" y="6629400"/>
          <p14:tracePt t="35855" x="5599113" y="6645275"/>
          <p14:tracePt t="35864" x="5553075" y="6645275"/>
          <p14:tracePt t="35872" x="5513388" y="6653213"/>
          <p14:tracePt t="35881" x="5441950" y="6677025"/>
          <p14:tracePt t="35888" x="5410200" y="6684963"/>
          <p14:tracePt t="35897" x="5372100" y="6708775"/>
          <p14:tracePt t="35904" x="5340350" y="6708775"/>
          <p14:tracePt t="35914" x="5308600" y="6708775"/>
          <p14:tracePt t="35919" x="5260975" y="6708775"/>
          <p14:tracePt t="35928" x="5205413" y="6716713"/>
          <p14:tracePt t="35936" x="5159375" y="6732588"/>
          <p14:tracePt t="35945" x="5095875" y="6732588"/>
          <p14:tracePt t="35952" x="5024438" y="6732588"/>
          <p14:tracePt t="35961" x="4962525" y="6732588"/>
          <p14:tracePt t="35968" x="4899025" y="6732588"/>
          <p14:tracePt t="35976" x="4851400" y="6732588"/>
          <p14:tracePt t="35984" x="4811713" y="6732588"/>
          <p14:tracePt t="35995" x="4741863" y="6724650"/>
          <p14:tracePt t="36000" x="4678363" y="6724650"/>
          <p14:tracePt t="36008" x="4614863" y="6724650"/>
          <p14:tracePt t="36017" x="4575175" y="6724650"/>
          <p14:tracePt t="36024" x="4552950" y="6724650"/>
          <p14:tracePt t="36032" x="4529138" y="6724650"/>
          <p14:tracePt t="36039" x="4505325" y="6724650"/>
          <p14:tracePt t="36048" x="4465638" y="6724650"/>
          <p14:tracePt t="36055" x="4433888" y="6724650"/>
          <p14:tracePt t="36064" x="4394200" y="6724650"/>
          <p14:tracePt t="36072" x="4364038" y="6724650"/>
          <p14:tracePt t="36080" x="4316413" y="6724650"/>
          <p14:tracePt t="36088" x="4292600" y="6724650"/>
          <p14:tracePt t="36097" x="4276725" y="6724650"/>
          <p14:tracePt t="36104" x="4244975" y="6724650"/>
          <p14:tracePt t="36112" x="4237038" y="6724650"/>
          <p14:tracePt t="36120" x="4221163" y="6724650"/>
          <p14:tracePt t="36128" x="4213225" y="6724650"/>
          <p14:tracePt t="36136" x="4197350" y="6724650"/>
          <p14:tracePt t="36145" x="4189413" y="6724650"/>
          <p14:tracePt t="36152" x="4173538" y="6724650"/>
          <p14:tracePt t="36161" x="4151313" y="6716713"/>
          <p14:tracePt t="36168" x="4127500" y="6708775"/>
          <p14:tracePt t="36177" x="4111625" y="6708775"/>
          <p14:tracePt t="36184" x="4095750" y="6708775"/>
          <p14:tracePt t="36194" x="4079875" y="6708775"/>
          <p14:tracePt t="36210" x="4071938" y="6708775"/>
          <p14:tracePt t="36216" x="4056063" y="6708775"/>
          <p14:tracePt t="36224" x="4048125" y="6700838"/>
          <p14:tracePt t="36232" x="4040188" y="6700838"/>
          <p14:tracePt t="36239" x="4008438" y="6692900"/>
          <p14:tracePt t="36248" x="3992563" y="6684963"/>
          <p14:tracePt t="36256" x="3976688" y="6684963"/>
          <p14:tracePt t="36264" x="3962400" y="6684963"/>
          <p14:tracePt t="36288" x="3946525" y="6684963"/>
          <p14:tracePt t="36304" x="3938588" y="6684963"/>
          <p14:tracePt t="36320" x="3922713" y="6684963"/>
          <p14:tracePt t="36329" x="3914775" y="6684963"/>
          <p14:tracePt t="36336" x="3898900" y="6684963"/>
          <p14:tracePt t="36352" x="3867150" y="6677025"/>
          <p14:tracePt t="36360" x="3851275" y="6677025"/>
          <p14:tracePt t="36569" x="3835400" y="6677025"/>
          <p14:tracePt t="36576" x="3827463" y="6677025"/>
          <p14:tracePt t="36585" x="3811588" y="6677025"/>
          <p14:tracePt t="36592" x="3803650" y="6677025"/>
          <p14:tracePt t="36602" x="3779838" y="6677025"/>
          <p14:tracePt t="36608" x="3757613" y="6677025"/>
          <p14:tracePt t="36615" x="3725863" y="6677025"/>
          <p14:tracePt t="36624" x="3694113" y="6677025"/>
          <p14:tracePt t="36632" x="3662363" y="6677025"/>
          <p14:tracePt t="36640" x="3622675" y="6677025"/>
          <p14:tracePt t="36648" x="3590925" y="6677025"/>
          <p14:tracePt t="36656" x="3552825" y="6677025"/>
          <p14:tracePt t="36664" x="3521075" y="6677025"/>
          <p14:tracePt t="36672" x="3473450" y="6677025"/>
          <p14:tracePt t="36680" x="3449638" y="6677025"/>
          <p14:tracePt t="36688" x="3417888" y="6677025"/>
          <p14:tracePt t="36695" x="3386138" y="6677025"/>
          <p14:tracePt t="36704" x="3348038" y="6684963"/>
          <p14:tracePt t="36712" x="3324225" y="6692900"/>
          <p14:tracePt t="36721" x="3308350" y="6700838"/>
          <p14:tracePt t="36727" x="3292475" y="6700838"/>
          <p14:tracePt t="36736" x="3276600" y="6716713"/>
          <p14:tracePt t="36744" x="3260725" y="6716713"/>
          <p14:tracePt t="36751" x="3244850" y="6716713"/>
          <p14:tracePt t="36760" x="3221038" y="6716713"/>
          <p14:tracePt t="36768" x="3213100" y="6716713"/>
          <p14:tracePt t="36776" x="3197225" y="6724650"/>
          <p14:tracePt t="36786" x="3181350" y="6732588"/>
          <p14:tracePt t="36792" x="3157538" y="6732588"/>
          <p14:tracePt t="36802" x="3143250" y="6732588"/>
          <p14:tracePt t="36808" x="3127375" y="6740525"/>
          <p14:tracePt t="36816" x="3087688" y="6762750"/>
          <p14:tracePt t="36824" x="3055938" y="6762750"/>
          <p14:tracePt t="36832" x="3032125" y="6770688"/>
          <p14:tracePt t="36840" x="3000375" y="6770688"/>
          <p14:tracePt t="36848" x="2968625" y="6786563"/>
          <p14:tracePt t="36856" x="2938463" y="6786563"/>
          <p14:tracePt t="36864" x="2906713" y="6794500"/>
          <p14:tracePt t="36872" x="2851150" y="6810375"/>
          <p14:tracePt t="36879" x="2819400" y="6818313"/>
          <p14:tracePt t="36888" x="2779713" y="6818313"/>
          <p14:tracePt t="36895" x="2747963" y="6818313"/>
          <p14:tracePt t="36904" x="2709863" y="6826250"/>
          <p14:tracePt t="36911" x="2662238" y="6834188"/>
          <p14:tracePt t="36922" x="2606675" y="6850063"/>
          <p14:tracePt t="36927" x="2543175" y="6850063"/>
          <p14:tracePt t="36937" x="2481263" y="6850063"/>
          <p14:tracePt t="36944" x="2433638" y="6850063"/>
          <p14:tracePt t="36951" x="2346325" y="6850063"/>
          <p14:tracePt t="53601" x="1117600" y="6756400"/>
          <p14:tracePt t="53607" x="1000125" y="6669088"/>
          <p14:tracePt t="53617" x="835025" y="6535738"/>
          <p14:tracePt t="53624" x="661988" y="6369050"/>
          <p14:tracePt t="53634" x="457200" y="6203950"/>
          <p14:tracePt t="53640" x="306388" y="6070600"/>
          <p14:tracePt t="53648" x="204788" y="5991225"/>
          <p14:tracePt t="53655" x="101600" y="5873750"/>
          <p14:tracePt t="53664" x="7938" y="5772150"/>
          <p14:tracePt t="252136" x="3340100" y="157163"/>
          <p14:tracePt t="252136" x="3694113" y="260350"/>
          <p14:tracePt t="252136" x="4071938" y="338138"/>
          <p14:tracePt t="252136" x="4433888" y="377825"/>
          <p14:tracePt t="252136" x="4718050" y="425450"/>
          <p14:tracePt t="252136" x="5111750" y="449263"/>
          <p14:tracePt t="252136" x="5561013" y="465138"/>
          <p14:tracePt t="252136" x="5994400" y="503238"/>
          <p14:tracePt t="252136" x="6442075" y="503238"/>
          <p14:tracePt t="252136" x="6986588" y="503238"/>
          <p14:tracePt t="252136" x="7529513" y="527050"/>
          <p14:tracePt t="252136" x="8080375" y="550863"/>
          <p14:tracePt t="252136" x="8632825" y="511175"/>
          <p14:tracePt t="252136" x="9253538" y="473075"/>
          <p14:tracePt t="252136" x="9875838" y="377825"/>
          <p14:tracePt t="252136" x="10545763" y="212725"/>
          <p14:tracePt t="252136" x="11183938" y="4762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105748" y="951291"/>
            <a:ext cx="64336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2"/>
                </a:solidFill>
              </a:rPr>
              <a:t>Why Digital Transformation Fails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9498" y="35611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9971" y="45022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86434" y="668171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1333" y="5882263"/>
            <a:ext cx="1876807" cy="915948"/>
          </a:xfrm>
          <a:prstGeom prst="rect">
            <a:avLst/>
          </a:prstGeom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AB791747-1DD7-44E2-967C-753F57AB0EB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A30FFCC-03C9-4BD0-BAEA-1AA9960BDA57}"/>
              </a:ext>
            </a:extLst>
          </p:cNvPr>
          <p:cNvGraphicFramePr>
            <a:graphicFrameLocks noGrp="1"/>
          </p:cNvGraphicFramePr>
          <p:nvPr/>
        </p:nvGraphicFramePr>
        <p:xfrm>
          <a:off x="349971" y="1545208"/>
          <a:ext cx="10153332" cy="4995274"/>
        </p:xfrm>
        <a:graphic>
          <a:graphicData uri="http://schemas.openxmlformats.org/drawingml/2006/table">
            <a:tbl>
              <a:tblPr/>
              <a:tblGrid>
                <a:gridCol w="4769230">
                  <a:extLst>
                    <a:ext uri="{9D8B030D-6E8A-4147-A177-3AD203B41FA5}">
                      <a16:colId xmlns:a16="http://schemas.microsoft.com/office/drawing/2014/main" val="3781868052"/>
                    </a:ext>
                  </a:extLst>
                </a:gridCol>
                <a:gridCol w="5384102">
                  <a:extLst>
                    <a:ext uri="{9D8B030D-6E8A-4147-A177-3AD203B41FA5}">
                      <a16:colId xmlns:a16="http://schemas.microsoft.com/office/drawing/2014/main" val="2773926306"/>
                    </a:ext>
                  </a:extLst>
                </a:gridCol>
              </a:tblGrid>
              <a:tr h="492122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Google Sans Text"/>
                        </a:rPr>
                        <a:t>Key Points</a:t>
                      </a:r>
                      <a:endParaRPr lang="en-US" sz="2800" dirty="0">
                        <a:solidFill>
                          <a:srgbClr val="C0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6160811"/>
                  </a:ext>
                </a:extLst>
              </a:tr>
              <a:tr h="4466954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Lack of </a:t>
                      </a:r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Google Sans Text"/>
                        </a:rPr>
                        <a:t>Vision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strategic clarity. </a:t>
                      </a:r>
                    </a:p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Weak </a:t>
                      </a:r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Google Sans Text"/>
                        </a:rPr>
                        <a:t>Leadership Alignment</a:t>
                      </a:r>
                      <a:r>
                        <a:rPr lang="en-US" sz="2800" dirty="0">
                          <a:solidFill>
                            <a:srgbClr val="C00000"/>
                          </a:solidFill>
                          <a:effectLst/>
                          <a:latin typeface="Google Sans Text"/>
                        </a:rPr>
                        <a:t> 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and commitment. </a:t>
                      </a:r>
                    </a:p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Employee </a:t>
                      </a:r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Google Sans Text"/>
                        </a:rPr>
                        <a:t>Resistance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due to fear. </a:t>
                      </a:r>
                    </a:p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4. Poor </a:t>
                      </a:r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Google Sans Text"/>
                        </a:rPr>
                        <a:t>Communication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of Purpose.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Failure often stems from human and organizational mismanagement, not bad technology. Clear vision and effective communication of the </a:t>
                      </a:r>
                      <a:r>
                        <a:rPr lang="en-US" sz="2800" i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'why'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are essential to manage expectations and build buy-in.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42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11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450"/>
    </mc:Choice>
    <mc:Fallback xmlns="">
      <p:transition spd="slow" advTm="329450"/>
    </mc:Fallback>
  </mc:AlternateContent>
  <p:extLst>
    <p:ext uri="{3A86A75C-4F4B-4683-9AE1-C65F6400EC91}">
      <p14:laserTraceLst xmlns:p14="http://schemas.microsoft.com/office/powerpoint/2010/main">
        <p14:tracePtLst>
          <p14:tracePt t="103" x="3087688" y="1912938"/>
          <p14:tracePt t="119" x="3087688" y="1905000"/>
          <p14:tracePt t="368" x="3079750" y="1905000"/>
          <p14:tracePt t="391" x="3071813" y="1905000"/>
          <p14:tracePt t="408" x="3063875" y="1897063"/>
          <p14:tracePt t="417" x="3055938" y="1889125"/>
          <p14:tracePt t="423" x="3048000" y="1889125"/>
          <p14:tracePt t="448" x="3032125" y="1873250"/>
          <p14:tracePt t="455" x="3016250" y="1851025"/>
          <p14:tracePt t="464" x="3008313" y="1851025"/>
          <p14:tracePt t="471" x="2992438" y="1835150"/>
          <p14:tracePt t="479" x="2992438" y="1827213"/>
          <p14:tracePt t="487" x="2976563" y="1827213"/>
          <p14:tracePt t="512" x="2968625" y="1827213"/>
          <p14:tracePt t="521" x="2960688" y="1827213"/>
          <p14:tracePt t="536" x="2952750" y="1827213"/>
          <p14:tracePt t="543" x="2938463" y="1819275"/>
          <p14:tracePt t="552" x="2930525" y="1819275"/>
          <p14:tracePt t="561" x="2922588" y="1819275"/>
          <p14:tracePt t="568" x="2882900" y="1819275"/>
          <p14:tracePt t="576" x="2859088" y="1819275"/>
          <p14:tracePt t="584" x="2851150" y="1819275"/>
          <p14:tracePt t="600" x="2859088" y="1819275"/>
          <p14:tracePt t="624" x="2851150" y="1819275"/>
          <p14:tracePt t="639" x="2843213" y="1819275"/>
          <p14:tracePt t="647" x="2843213" y="1827213"/>
          <p14:tracePt t="655" x="2835275" y="1811338"/>
          <p14:tracePt t="664" x="2819400" y="1803400"/>
          <p14:tracePt t="671" x="2811463" y="1803400"/>
          <p14:tracePt t="679" x="2787650" y="1795463"/>
          <p14:tracePt t="696" x="2779713" y="1795463"/>
          <p14:tracePt t="704" x="2763838" y="1787525"/>
          <p14:tracePt t="711" x="2747963" y="1779588"/>
          <p14:tracePt t="720" x="2733675" y="1779588"/>
          <p14:tracePt t="727" x="2717800" y="1771650"/>
          <p14:tracePt t="735" x="2693988" y="1771650"/>
          <p14:tracePt t="743" x="2678113" y="1771650"/>
          <p14:tracePt t="752" x="2662238" y="1771650"/>
          <p14:tracePt t="759" x="2646363" y="1763713"/>
          <p14:tracePt t="768" x="2630488" y="1755775"/>
          <p14:tracePt t="792" x="2630488" y="1747838"/>
          <p14:tracePt t="800" x="2638425" y="1731963"/>
          <p14:tracePt t="911" x="2638425" y="1747838"/>
          <p14:tracePt t="919" x="2654300" y="1747838"/>
          <p14:tracePt t="927" x="2670175" y="1755775"/>
          <p14:tracePt t="935" x="2678113" y="1755775"/>
          <p14:tracePt t="944" x="2693988" y="1755775"/>
          <p14:tracePt t="951" x="2717800" y="1763713"/>
          <p14:tracePt t="959" x="2741613" y="1779588"/>
          <p14:tracePt t="970" x="2771775" y="1787525"/>
          <p14:tracePt t="977" x="2811463" y="1795463"/>
          <p14:tracePt t="985" x="2859088" y="1811338"/>
          <p14:tracePt t="991" x="2914650" y="1803400"/>
          <p14:tracePt t="999" x="2946400" y="1803400"/>
          <p14:tracePt t="1008" x="3032125" y="1795463"/>
          <p14:tracePt t="1016" x="3127375" y="1795463"/>
          <p14:tracePt t="1024" x="3213100" y="1803400"/>
          <p14:tracePt t="1031" x="3276600" y="1795463"/>
          <p14:tracePt t="1039" x="3324225" y="1795463"/>
          <p14:tracePt t="1047" x="3348038" y="1795463"/>
          <p14:tracePt t="1536" x="3362325" y="1787525"/>
          <p14:tracePt t="3104" x="3362325" y="1779588"/>
          <p14:tracePt t="4224" x="3354388" y="1779588"/>
          <p14:tracePt t="4271" x="3354388" y="1787525"/>
          <p14:tracePt t="4287" x="3354388" y="1795463"/>
          <p14:tracePt t="4296" x="3362325" y="1803400"/>
          <p14:tracePt t="4311" x="3370263" y="1803400"/>
          <p14:tracePt t="4319" x="3386138" y="1803400"/>
          <p14:tracePt t="4327" x="3409950" y="1811338"/>
          <p14:tracePt t="4335" x="3449638" y="1819275"/>
          <p14:tracePt t="4343" x="3513138" y="1819275"/>
          <p14:tracePt t="4352" x="3575050" y="1827213"/>
          <p14:tracePt t="4359" x="3662363" y="1843088"/>
          <p14:tracePt t="4368" x="3725863" y="1865313"/>
          <p14:tracePt t="4376" x="3827463" y="1873250"/>
          <p14:tracePt t="4385" x="3922713" y="1897063"/>
          <p14:tracePt t="4391" x="4016375" y="1897063"/>
          <p14:tracePt t="4400" x="4127500" y="1897063"/>
          <p14:tracePt t="4408" x="4237038" y="1897063"/>
          <p14:tracePt t="4416" x="4324350" y="1897063"/>
          <p14:tracePt t="4424" x="4418013" y="1912938"/>
          <p14:tracePt t="4431" x="4513263" y="1928813"/>
          <p14:tracePt t="4439" x="4591050" y="1928813"/>
          <p14:tracePt t="4447" x="4662488" y="1920875"/>
          <p14:tracePt t="4456" x="4725988" y="1920875"/>
          <p14:tracePt t="4464" x="4803775" y="1920875"/>
          <p14:tracePt t="4472" x="4883150" y="1920875"/>
          <p14:tracePt t="4479" x="4946650" y="1920875"/>
          <p14:tracePt t="4487" x="5008563" y="1912938"/>
          <p14:tracePt t="4496" x="5080000" y="1889125"/>
          <p14:tracePt t="4503" x="5159375" y="1873250"/>
          <p14:tracePt t="4512" x="5245100" y="1851025"/>
          <p14:tracePt t="4520" x="5340350" y="1843088"/>
          <p14:tracePt t="4528" x="5394325" y="1835150"/>
          <p14:tracePt t="4536" x="5457825" y="1835150"/>
          <p14:tracePt t="4544" x="5505450" y="1819275"/>
          <p14:tracePt t="4552" x="5545138" y="1819275"/>
          <p14:tracePt t="4559" x="5576888" y="1819275"/>
          <p14:tracePt t="4569" x="5599113" y="1819275"/>
          <p14:tracePt t="4576" x="5614988" y="1819275"/>
          <p14:tracePt t="4591" x="5630863" y="1819275"/>
          <p14:tracePt t="4599" x="5630863" y="1787525"/>
          <p14:tracePt t="4607" x="5638800" y="1771650"/>
          <p14:tracePt t="4616" x="5654675" y="1771650"/>
          <p14:tracePt t="4624" x="5662613" y="1771650"/>
          <p14:tracePt t="4631" x="5678488" y="1771650"/>
          <p14:tracePt t="4639" x="5702300" y="1771650"/>
          <p14:tracePt t="4647" x="5734050" y="1779588"/>
          <p14:tracePt t="4656" x="5757863" y="1779588"/>
          <p14:tracePt t="4664" x="5795963" y="1811338"/>
          <p14:tracePt t="4671" x="5835650" y="1851025"/>
          <p14:tracePt t="4680" x="5859463" y="1865313"/>
          <p14:tracePt t="4687" x="5891213" y="1865313"/>
          <p14:tracePt t="4696" x="5915025" y="1873250"/>
          <p14:tracePt t="4703" x="5930900" y="1881188"/>
          <p14:tracePt t="4711" x="5938838" y="1881188"/>
          <p14:tracePt t="4720" x="5954713" y="1881188"/>
          <p14:tracePt t="4727" x="5970588" y="1881188"/>
          <p14:tracePt t="4736" x="5978525" y="1881188"/>
          <p14:tracePt t="4744" x="5986463" y="1881188"/>
          <p14:tracePt t="4768" x="5994400" y="1881188"/>
          <p14:tracePt t="4776" x="6008688" y="1881188"/>
          <p14:tracePt t="4785" x="6016625" y="1881188"/>
          <p14:tracePt t="4792" x="6040438" y="1881188"/>
          <p14:tracePt t="4800" x="6088063" y="1881188"/>
          <p14:tracePt t="4807" x="6119813" y="1881188"/>
          <p14:tracePt t="4816" x="6159500" y="1881188"/>
          <p14:tracePt t="4824" x="6205538" y="1881188"/>
          <p14:tracePt t="4831" x="6261100" y="1881188"/>
          <p14:tracePt t="4839" x="6276975" y="1889125"/>
          <p14:tracePt t="4847" x="6316663" y="1889125"/>
          <p14:tracePt t="4856" x="6348413" y="1889125"/>
          <p14:tracePt t="4864" x="6410325" y="1889125"/>
          <p14:tracePt t="4871" x="6457950" y="1889125"/>
          <p14:tracePt t="4879" x="6505575" y="1889125"/>
          <p14:tracePt t="4888" x="6569075" y="1889125"/>
          <p14:tracePt t="4896" x="6646863" y="1889125"/>
          <p14:tracePt t="4903" x="6726238" y="1889125"/>
          <p14:tracePt t="4911" x="6811963" y="1889125"/>
          <p14:tracePt t="4919" x="6875463" y="1889125"/>
          <p14:tracePt t="4928" x="6907213" y="1889125"/>
          <p14:tracePt t="4936" x="6954838" y="1881188"/>
          <p14:tracePt t="4943" x="7010400" y="1873250"/>
          <p14:tracePt t="4951" x="7072313" y="1858963"/>
          <p14:tracePt t="4959" x="7119938" y="1858963"/>
          <p14:tracePt t="4969" x="7135813" y="1858963"/>
          <p14:tracePt t="4976" x="7167563" y="1858963"/>
          <p14:tracePt t="4985" x="7191375" y="1858963"/>
          <p14:tracePt t="4991" x="7207250" y="1858963"/>
          <p14:tracePt t="4999" x="7213600" y="1858963"/>
          <p14:tracePt t="5007" x="7229475" y="1858963"/>
          <p14:tracePt t="5032" x="7245350" y="1858963"/>
          <p14:tracePt t="5056" x="7261225" y="1858963"/>
          <p14:tracePt t="5064" x="7269163" y="1858963"/>
          <p14:tracePt t="5071" x="7285038" y="1858963"/>
          <p14:tracePt t="5079" x="7292975" y="1858963"/>
          <p14:tracePt t="5087" x="7308850" y="1858963"/>
          <p14:tracePt t="5103" x="7324725" y="1858963"/>
          <p14:tracePt t="5111" x="7332663" y="1851025"/>
          <p14:tracePt t="5119" x="7348538" y="1851025"/>
          <p14:tracePt t="5127" x="7364413" y="1851025"/>
          <p14:tracePt t="5136" x="7388225" y="1843088"/>
          <p14:tracePt t="5144" x="7404100" y="1835150"/>
          <p14:tracePt t="5151" x="7418388" y="1835150"/>
          <p14:tracePt t="5159" x="7434263" y="1835150"/>
          <p14:tracePt t="5170" x="7450138" y="1835150"/>
          <p14:tracePt t="5176" x="7466013" y="1835150"/>
          <p14:tracePt t="5185" x="7473950" y="1835150"/>
          <p14:tracePt t="5191" x="7505700" y="1827213"/>
          <p14:tracePt t="5200" x="7513638" y="1819275"/>
          <p14:tracePt t="5208" x="7513638" y="1811338"/>
          <p14:tracePt t="5224" x="7529513" y="1811338"/>
          <p14:tracePt t="5231" x="7537450" y="1811338"/>
          <p14:tracePt t="5239" x="7553325" y="1803400"/>
          <p14:tracePt t="5872" x="7545388" y="1803400"/>
          <p14:tracePt t="5887" x="7537450" y="1803400"/>
          <p14:tracePt t="5896" x="7529513" y="1803400"/>
          <p14:tracePt t="5903" x="7521575" y="1803400"/>
          <p14:tracePt t="5911" x="7497763" y="1803400"/>
          <p14:tracePt t="5919" x="7473950" y="1803400"/>
          <p14:tracePt t="5927" x="7426325" y="1803400"/>
          <p14:tracePt t="5936" x="7364413" y="1803400"/>
          <p14:tracePt t="5944" x="7277100" y="1803400"/>
          <p14:tracePt t="5952" x="7167563" y="1803400"/>
          <p14:tracePt t="5959" x="7040563" y="1811338"/>
          <p14:tracePt t="5967" x="6899275" y="1827213"/>
          <p14:tracePt t="5976" x="6773863" y="1851025"/>
          <p14:tracePt t="5987" x="6561138" y="1851025"/>
          <p14:tracePt t="5991" x="6356350" y="1865313"/>
          <p14:tracePt t="6000" x="6175375" y="1889125"/>
          <p14:tracePt t="6008" x="5954713" y="1936750"/>
          <p14:tracePt t="6017" x="5795963" y="1976438"/>
          <p14:tracePt t="6024" x="5654675" y="2032000"/>
          <p14:tracePt t="6032" x="5489575" y="2085975"/>
          <p14:tracePt t="6040" x="5332413" y="2125663"/>
          <p14:tracePt t="6048" x="5197475" y="2165350"/>
          <p14:tracePt t="6056" x="5087938" y="2205038"/>
          <p14:tracePt t="6064" x="4984750" y="2228850"/>
          <p14:tracePt t="6071" x="4891088" y="2236788"/>
          <p14:tracePt t="6080" x="4803775" y="2259013"/>
          <p14:tracePt t="6087" x="4725988" y="2259013"/>
          <p14:tracePt t="6096" x="4646613" y="2298700"/>
          <p14:tracePt t="6103" x="4560888" y="2306638"/>
          <p14:tracePt t="6111" x="4449763" y="2306638"/>
          <p14:tracePt t="6119" x="4308475" y="2306638"/>
          <p14:tracePt t="6127" x="4181475" y="2306638"/>
          <p14:tracePt t="6135" x="4024313" y="2306638"/>
          <p14:tracePt t="6144" x="3898900" y="2306638"/>
          <p14:tracePt t="6152" x="3757613" y="2314575"/>
          <p14:tracePt t="6159" x="3630613" y="2322513"/>
          <p14:tracePt t="6168" x="3552825" y="2338388"/>
          <p14:tracePt t="6176" x="3505200" y="2338388"/>
          <p14:tracePt t="6185" x="3441700" y="2338388"/>
          <p14:tracePt t="6191" x="3394075" y="2338388"/>
          <p14:tracePt t="6200" x="3354388" y="2330450"/>
          <p14:tracePt t="6208" x="3340100" y="2322513"/>
          <p14:tracePt t="6216" x="3324225" y="2322513"/>
          <p14:tracePt t="6848" x="3308350" y="2322513"/>
          <p14:tracePt t="6856" x="3300413" y="2322513"/>
          <p14:tracePt t="6863" x="3268663" y="2322513"/>
          <p14:tracePt t="6871" x="3221038" y="2322513"/>
          <p14:tracePt t="6880" x="3157538" y="2322513"/>
          <p14:tracePt t="6887" x="3079750" y="2314575"/>
          <p14:tracePt t="6896" x="3040063" y="2306638"/>
          <p14:tracePt t="6903" x="3016250" y="2298700"/>
          <p14:tracePt t="6911" x="2992438" y="2298700"/>
          <p14:tracePt t="6920" x="2952750" y="2290763"/>
          <p14:tracePt t="6927" x="2914650" y="2266950"/>
          <p14:tracePt t="6936" x="2874963" y="2259013"/>
          <p14:tracePt t="6943" x="2843213" y="2252663"/>
          <p14:tracePt t="6952" x="2755900" y="2252663"/>
          <p14:tracePt t="6959" x="2693988" y="2252663"/>
          <p14:tracePt t="6967" x="2670175" y="2252663"/>
          <p14:tracePt t="6976" x="2654300" y="2252663"/>
          <p14:tracePt t="6991" x="2638425" y="2252663"/>
          <p14:tracePt t="6999" x="2622550" y="2252663"/>
          <p14:tracePt t="7008" x="2598738" y="2252663"/>
          <p14:tracePt t="7016" x="2574925" y="2252663"/>
          <p14:tracePt t="7024" x="2551113" y="2252663"/>
          <p14:tracePt t="7031" x="2536825" y="2252663"/>
          <p14:tracePt t="7039" x="2520950" y="2252663"/>
          <p14:tracePt t="7047" x="2513013" y="2244725"/>
          <p14:tracePt t="7056" x="2497138" y="2244725"/>
          <p14:tracePt t="7063" x="2489200" y="2244725"/>
          <p14:tracePt t="7071" x="2473325" y="2236788"/>
          <p14:tracePt t="7096" x="2473325" y="2228850"/>
          <p14:tracePt t="7103" x="2465388" y="2212975"/>
          <p14:tracePt t="7111" x="2457450" y="2205038"/>
          <p14:tracePt t="7127" x="2449513" y="2197100"/>
          <p14:tracePt t="7136" x="2441575" y="2181225"/>
          <p14:tracePt t="7144" x="2425700" y="2165350"/>
          <p14:tracePt t="7152" x="2425700" y="2149475"/>
          <p14:tracePt t="7160" x="2425700" y="2133600"/>
          <p14:tracePt t="7168" x="2425700" y="2117725"/>
          <p14:tracePt t="7176" x="2417763" y="2109788"/>
          <p14:tracePt t="7185" x="2409825" y="2101850"/>
          <p14:tracePt t="7191" x="2409825" y="2093913"/>
          <p14:tracePt t="7199" x="2401888" y="2070100"/>
          <p14:tracePt t="7208" x="2393950" y="2055813"/>
          <p14:tracePt t="7216" x="2386013" y="2039938"/>
          <p14:tracePt t="7224" x="2386013" y="2016125"/>
          <p14:tracePt t="7231" x="2378075" y="1992313"/>
          <p14:tracePt t="7239" x="2354263" y="1960563"/>
          <p14:tracePt t="7247" x="2338388" y="1936750"/>
          <p14:tracePt t="7255" x="2324100" y="1928813"/>
          <p14:tracePt t="7272" x="2316163" y="1920875"/>
          <p14:tracePt t="7287" x="2300288" y="1912938"/>
          <p14:tracePt t="7303" x="2284413" y="1905000"/>
          <p14:tracePt t="7312" x="2284413" y="1897063"/>
          <p14:tracePt t="7320" x="2268538" y="1889125"/>
          <p14:tracePt t="7327" x="2252663" y="1881188"/>
          <p14:tracePt t="7337" x="2220913" y="1858963"/>
          <p14:tracePt t="7343" x="2197100" y="1843088"/>
          <p14:tracePt t="7352" x="2157413" y="1843088"/>
          <p14:tracePt t="7359" x="2141538" y="1843088"/>
          <p14:tracePt t="7369" x="2095500" y="1843088"/>
          <p14:tracePt t="7376" x="2071688" y="1835150"/>
          <p14:tracePt t="7385" x="2055813" y="1827213"/>
          <p14:tracePt t="7392" x="2039938" y="1819275"/>
          <p14:tracePt t="7399" x="2008188" y="1811338"/>
          <p14:tracePt t="7407" x="1992313" y="1795463"/>
          <p14:tracePt t="7416" x="1976438" y="1787525"/>
          <p14:tracePt t="7424" x="1960563" y="1771650"/>
          <p14:tracePt t="7432" x="1936750" y="1771650"/>
          <p14:tracePt t="7439" x="1914525" y="1771650"/>
          <p14:tracePt t="7447" x="1882775" y="1755775"/>
          <p14:tracePt t="7456" x="1858963" y="1739900"/>
          <p14:tracePt t="7464" x="1835150" y="1731963"/>
          <p14:tracePt t="7471" x="1795463" y="1708150"/>
          <p14:tracePt t="7479" x="1755775" y="1700213"/>
          <p14:tracePt t="7487" x="1717675" y="1684338"/>
          <p14:tracePt t="7496" x="1693863" y="1676400"/>
          <p14:tracePt t="7503" x="1646238" y="1654175"/>
          <p14:tracePt t="7511" x="1574800" y="1646238"/>
          <p14:tracePt t="7520" x="1512888" y="1622425"/>
          <p14:tracePt t="7527" x="1457325" y="1614488"/>
          <p14:tracePt t="7535" x="1433513" y="1606550"/>
          <p14:tracePt t="7544" x="1409700" y="1590675"/>
          <p14:tracePt t="7552" x="1377950" y="1590675"/>
          <p14:tracePt t="7585" x="1370013" y="1582738"/>
          <p14:tracePt t="7591" x="1354138" y="1582738"/>
          <p14:tracePt t="7616" x="1338263" y="1582738"/>
          <p14:tracePt t="7624" x="1322388" y="1582738"/>
          <p14:tracePt t="7631" x="1308100" y="1582738"/>
          <p14:tracePt t="7639" x="1284288" y="1582738"/>
          <p14:tracePt t="7647" x="1260475" y="1582738"/>
          <p14:tracePt t="7655" x="1220788" y="1582738"/>
          <p14:tracePt t="7664" x="1196975" y="1582738"/>
          <p14:tracePt t="7671" x="1181100" y="1590675"/>
          <p14:tracePt t="7679" x="1165225" y="1598613"/>
          <p14:tracePt t="7687" x="1125538" y="1606550"/>
          <p14:tracePt t="7696" x="1095375" y="1614488"/>
          <p14:tracePt t="7703" x="1063625" y="1630363"/>
          <p14:tracePt t="7711" x="1016000" y="1630363"/>
          <p14:tracePt t="7720" x="968375" y="1646238"/>
          <p14:tracePt t="7727" x="914400" y="1654175"/>
          <p14:tracePt t="7736" x="866775" y="1654175"/>
          <p14:tracePt t="7744" x="819150" y="1654175"/>
          <p14:tracePt t="7751" x="795338" y="1662113"/>
          <p14:tracePt t="7759" x="755650" y="1668463"/>
          <p14:tracePt t="7768" x="701675" y="1692275"/>
          <p14:tracePt t="7776" x="685800" y="1700213"/>
          <p14:tracePt t="7785" x="669925" y="1708150"/>
          <p14:tracePt t="7791" x="661988" y="1716088"/>
          <p14:tracePt t="7800" x="646113" y="1716088"/>
          <p14:tracePt t="7808" x="630238" y="1684338"/>
          <p14:tracePt t="7816" x="614363" y="1684338"/>
          <p14:tracePt t="7824" x="590550" y="1692275"/>
          <p14:tracePt t="7831" x="574675" y="1708150"/>
          <p14:tracePt t="7839" x="566738" y="1716088"/>
          <p14:tracePt t="7847" x="550863" y="1731963"/>
          <p14:tracePt t="7856" x="534988" y="1739900"/>
          <p14:tracePt t="7864" x="519113" y="1755775"/>
          <p14:tracePt t="7872" x="504825" y="1763713"/>
          <p14:tracePt t="7879" x="496888" y="1779588"/>
          <p14:tracePt t="7887" x="481013" y="1787525"/>
          <p14:tracePt t="7896" x="457200" y="1819275"/>
          <p14:tracePt t="7904" x="449263" y="1835150"/>
          <p14:tracePt t="7911" x="433388" y="1843088"/>
          <p14:tracePt t="7920" x="425450" y="1865313"/>
          <p14:tracePt t="7927" x="417513" y="1881188"/>
          <p14:tracePt t="7936" x="401638" y="1889125"/>
          <p14:tracePt t="7943" x="393700" y="1920875"/>
          <p14:tracePt t="7951" x="377825" y="1944688"/>
          <p14:tracePt t="7959" x="354013" y="1984375"/>
          <p14:tracePt t="7968" x="346075" y="2000250"/>
          <p14:tracePt t="7976" x="346075" y="2016125"/>
          <p14:tracePt t="7984" x="346075" y="2032000"/>
          <p14:tracePt t="7991" x="346075" y="2047875"/>
          <p14:tracePt t="7999" x="346075" y="2062163"/>
          <p14:tracePt t="8007" x="346075" y="2078038"/>
          <p14:tracePt t="8016" x="346075" y="2093913"/>
          <p14:tracePt t="8023" x="346075" y="2117725"/>
          <p14:tracePt t="8031" x="346075" y="2141538"/>
          <p14:tracePt t="8039" x="354013" y="2157413"/>
          <p14:tracePt t="8047" x="354013" y="2173288"/>
          <p14:tracePt t="8056" x="361950" y="2181225"/>
          <p14:tracePt t="8063" x="369888" y="2197100"/>
          <p14:tracePt t="8071" x="385763" y="2220913"/>
          <p14:tracePt t="8079" x="417513" y="2252663"/>
          <p14:tracePt t="8088" x="433388" y="2274888"/>
          <p14:tracePt t="8096" x="449263" y="2290763"/>
          <p14:tracePt t="8104" x="488950" y="2322513"/>
          <p14:tracePt t="8111" x="527050" y="2338388"/>
          <p14:tracePt t="8119" x="542925" y="2346325"/>
          <p14:tracePt t="8127" x="590550" y="2362200"/>
          <p14:tracePt t="8136" x="646113" y="2362200"/>
          <p14:tracePt t="8144" x="677863" y="2362200"/>
          <p14:tracePt t="8152" x="693738" y="2370138"/>
          <p14:tracePt t="8159" x="739775" y="2370138"/>
          <p14:tracePt t="8168" x="779463" y="2370138"/>
          <p14:tracePt t="8176" x="811213" y="2370138"/>
          <p14:tracePt t="8184" x="835025" y="2378075"/>
          <p14:tracePt t="8191" x="874713" y="2393950"/>
          <p14:tracePt t="8200" x="920750" y="2393950"/>
          <p14:tracePt t="8207" x="960438" y="2393950"/>
          <p14:tracePt t="8216" x="1008063" y="2393950"/>
          <p14:tracePt t="8224" x="1031875" y="2393950"/>
          <p14:tracePt t="8231" x="1055688" y="2386013"/>
          <p14:tracePt t="8239" x="1095375" y="2386013"/>
          <p14:tracePt t="8247" x="1141413" y="2386013"/>
          <p14:tracePt t="8256" x="1173163" y="2386013"/>
          <p14:tracePt t="8264" x="1220788" y="2386013"/>
          <p14:tracePt t="8271" x="1244600" y="2370138"/>
          <p14:tracePt t="8279" x="1276350" y="2354263"/>
          <p14:tracePt t="8287" x="1316038" y="2346325"/>
          <p14:tracePt t="8296" x="1362075" y="2346325"/>
          <p14:tracePt t="8303" x="1409700" y="2338388"/>
          <p14:tracePt t="8312" x="1449388" y="2330450"/>
          <p14:tracePt t="8320" x="1497013" y="2330450"/>
          <p14:tracePt t="8327" x="1550988" y="2314575"/>
          <p14:tracePt t="8336" x="1614488" y="2306638"/>
          <p14:tracePt t="8344" x="1670050" y="2298700"/>
          <p14:tracePt t="8352" x="1693863" y="2298700"/>
          <p14:tracePt t="8359" x="1739900" y="2266950"/>
          <p14:tracePt t="8367" x="1779588" y="2244725"/>
          <p14:tracePt t="8375" x="1811338" y="2236788"/>
          <p14:tracePt t="8384" x="1827213" y="2236788"/>
          <p14:tracePt t="8391" x="1851025" y="2212975"/>
          <p14:tracePt t="8399" x="1866900" y="2197100"/>
          <p14:tracePt t="8407" x="1874838" y="2197100"/>
          <p14:tracePt t="8415" x="1890713" y="2197100"/>
          <p14:tracePt t="8431" x="1906588" y="2197100"/>
          <p14:tracePt t="8439" x="1914525" y="2197100"/>
          <p14:tracePt t="8447" x="1944688" y="2197100"/>
          <p14:tracePt t="8455" x="1968500" y="2197100"/>
          <p14:tracePt t="8463" x="1984375" y="2197100"/>
          <p14:tracePt t="8471" x="2000250" y="2197100"/>
          <p14:tracePt t="8479" x="2016125" y="2197100"/>
          <p14:tracePt t="8496" x="2024063" y="2197100"/>
          <p14:tracePt t="8536" x="2039938" y="2197100"/>
          <p14:tracePt t="8543" x="2047875" y="2197100"/>
          <p14:tracePt t="8551" x="2063750" y="2197100"/>
          <p14:tracePt t="8559" x="2119313" y="2157413"/>
          <p14:tracePt t="8568" x="2141538" y="2149475"/>
          <p14:tracePt t="8575" x="2157413" y="2149475"/>
          <p14:tracePt t="8728" x="2173288" y="2141538"/>
          <p14:tracePt t="8736" x="2181225" y="2133600"/>
          <p14:tracePt t="9399" x="2173288" y="2133600"/>
          <p14:tracePt t="9408" x="2165350" y="2133600"/>
          <p14:tracePt t="9416" x="2149475" y="2133600"/>
          <p14:tracePt t="9447" x="2133600" y="2141538"/>
          <p14:tracePt t="10032" x="2127250" y="2149475"/>
          <p14:tracePt t="10055" x="2127250" y="2165350"/>
          <p14:tracePt t="10063" x="2103438" y="2181225"/>
          <p14:tracePt t="10072" x="2103438" y="2189163"/>
          <p14:tracePt t="10079" x="2087563" y="2205038"/>
          <p14:tracePt t="10087" x="2071688" y="2212975"/>
          <p14:tracePt t="10095" x="2063750" y="2220913"/>
          <p14:tracePt t="10103" x="2055813" y="2228850"/>
          <p14:tracePt t="10111" x="2039938" y="2228850"/>
          <p14:tracePt t="10119" x="2032000" y="2228850"/>
          <p14:tracePt t="10127" x="2016125" y="2236788"/>
          <p14:tracePt t="10136" x="2016125" y="2244725"/>
          <p14:tracePt t="10143" x="2008188" y="2252663"/>
          <p14:tracePt t="10151" x="2000250" y="2259013"/>
          <p14:tracePt t="10159" x="1992313" y="2266950"/>
          <p14:tracePt t="10167" x="1976438" y="2274888"/>
          <p14:tracePt t="10175" x="1960563" y="2282825"/>
          <p14:tracePt t="10184" x="1930400" y="2298700"/>
          <p14:tracePt t="10191" x="1914525" y="2314575"/>
          <p14:tracePt t="10199" x="1898650" y="2322513"/>
          <p14:tracePt t="10207" x="1890713" y="2338388"/>
          <p14:tracePt t="10215" x="1866900" y="2338388"/>
          <p14:tracePt t="10223" x="1851025" y="2370138"/>
          <p14:tracePt t="10231" x="1835150" y="2393950"/>
          <p14:tracePt t="10239" x="1803400" y="2401888"/>
          <p14:tracePt t="10247" x="1779588" y="2433638"/>
          <p14:tracePt t="10255" x="1725613" y="2449513"/>
          <p14:tracePt t="10263" x="1654175" y="2471738"/>
          <p14:tracePt t="10271" x="1606550" y="2495550"/>
          <p14:tracePt t="10279" x="1535113" y="2519363"/>
          <p14:tracePt t="10287" x="1481138" y="2527300"/>
          <p14:tracePt t="10295" x="1433513" y="2551113"/>
          <p14:tracePt t="10303" x="1377950" y="2559050"/>
          <p14:tracePt t="10311" x="1316038" y="2574925"/>
          <p14:tracePt t="10319" x="1252538" y="2574925"/>
          <p14:tracePt t="10327" x="1196975" y="2582863"/>
          <p14:tracePt t="10336" x="1157288" y="2598738"/>
          <p14:tracePt t="10343" x="1133475" y="2606675"/>
          <p14:tracePt t="10352" x="1125538" y="2622550"/>
          <p14:tracePt t="10359" x="1111250" y="2630488"/>
          <p14:tracePt t="10368" x="1095375" y="2630488"/>
          <p14:tracePt t="10375" x="1087438" y="2630488"/>
          <p14:tracePt t="10385" x="1071563" y="2630488"/>
          <p14:tracePt t="10391" x="1063625" y="2630488"/>
          <p14:tracePt t="10400" x="1047750" y="2630488"/>
          <p14:tracePt t="10415" x="1031875" y="2630488"/>
          <p14:tracePt t="10423" x="1016000" y="2630488"/>
          <p14:tracePt t="10431" x="976313" y="2638425"/>
          <p14:tracePt t="10439" x="960438" y="2638425"/>
          <p14:tracePt t="10447" x="936625" y="2638425"/>
          <p14:tracePt t="10455" x="920750" y="2644775"/>
          <p14:tracePt t="10463" x="914400" y="2644775"/>
          <p14:tracePt t="10471" x="920750" y="2660650"/>
          <p14:tracePt t="10479" x="928688" y="2676525"/>
          <p14:tracePt t="10495" x="920750" y="2676525"/>
          <p14:tracePt t="10504" x="914400" y="2676525"/>
          <p14:tracePt t="10511" x="906463" y="2676525"/>
          <p14:tracePt t="10520" x="890588" y="2676525"/>
          <p14:tracePt t="10527" x="866775" y="2676525"/>
          <p14:tracePt t="10536" x="835025" y="2676525"/>
          <p14:tracePt t="10543" x="811213" y="2676525"/>
          <p14:tracePt t="10552" x="787400" y="2676525"/>
          <p14:tracePt t="10559" x="763588" y="2676525"/>
          <p14:tracePt t="10570" x="739775" y="2676525"/>
          <p14:tracePt t="10575" x="701675" y="2676525"/>
          <p14:tracePt t="10584" x="661988" y="2692400"/>
          <p14:tracePt t="10591" x="638175" y="2700338"/>
          <p14:tracePt t="10599" x="614363" y="2700338"/>
          <p14:tracePt t="10607" x="590550" y="2700338"/>
          <p14:tracePt t="10615" x="574675" y="2700338"/>
          <p14:tracePt t="10623" x="558800" y="2708275"/>
          <p14:tracePt t="10631" x="542925" y="2708275"/>
          <p14:tracePt t="10647" x="527050" y="2708275"/>
          <p14:tracePt t="10672" x="511175" y="2708275"/>
          <p14:tracePt t="10687" x="504825" y="2708275"/>
          <p14:tracePt t="10703" x="488950" y="2708275"/>
          <p14:tracePt t="10744" x="473075" y="2708275"/>
          <p14:tracePt t="10752" x="465138" y="2708275"/>
          <p14:tracePt t="10767" x="449263" y="2708275"/>
          <p14:tracePt t="10775" x="441325" y="2708275"/>
          <p14:tracePt t="11024" x="433388" y="2708275"/>
          <p14:tracePt t="11232" x="425450" y="2700338"/>
          <p14:tracePt t="11424" x="409575" y="2700338"/>
          <p14:tracePt t="11431" x="393700" y="2692400"/>
          <p14:tracePt t="11439" x="377825" y="2684463"/>
          <p14:tracePt t="11447" x="361950" y="2684463"/>
          <p14:tracePt t="11456" x="346075" y="2684463"/>
          <p14:tracePt t="11464" x="330200" y="2684463"/>
          <p14:tracePt t="11672" x="322263" y="2676525"/>
          <p14:tracePt t="13592" x="314325" y="2676525"/>
          <p14:tracePt t="13664" x="314325" y="2684463"/>
          <p14:tracePt t="13687" x="330200" y="2692400"/>
          <p14:tracePt t="13711" x="330200" y="2708275"/>
          <p14:tracePt t="13776" x="330200" y="2724150"/>
          <p14:tracePt t="13793" x="330200" y="2747963"/>
          <p14:tracePt t="13799" x="322263" y="2763838"/>
          <p14:tracePt t="13807" x="314325" y="2779713"/>
          <p14:tracePt t="13815" x="314325" y="2787650"/>
          <p14:tracePt t="13823" x="314325" y="2795588"/>
          <p14:tracePt t="13831" x="306388" y="2811463"/>
          <p14:tracePt t="13839" x="300038" y="2835275"/>
          <p14:tracePt t="13847" x="292100" y="2849563"/>
          <p14:tracePt t="13855" x="292100" y="2881313"/>
          <p14:tracePt t="13863" x="284163" y="2905125"/>
          <p14:tracePt t="13871" x="284163" y="2921000"/>
          <p14:tracePt t="13885" x="276225" y="2928938"/>
          <p14:tracePt t="13887" x="268288" y="2944813"/>
          <p14:tracePt t="14016" x="268288" y="2952750"/>
          <p14:tracePt t="14024" x="268288" y="2960688"/>
          <p14:tracePt t="14039" x="268288" y="2976563"/>
          <p14:tracePt t="14047" x="268288" y="2984500"/>
          <p14:tracePt t="14056" x="268288" y="3000375"/>
          <p14:tracePt t="14063" x="268288" y="3008313"/>
          <p14:tracePt t="14071" x="268288" y="3024188"/>
          <p14:tracePt t="14096" x="268288" y="3038475"/>
          <p14:tracePt t="14104" x="268288" y="3046413"/>
          <p14:tracePt t="14111" x="268288" y="3062288"/>
          <p14:tracePt t="14119" x="268288" y="3070225"/>
          <p14:tracePt t="14127" x="276225" y="3086100"/>
          <p14:tracePt t="14136" x="284163" y="3086100"/>
          <p14:tracePt t="14143" x="284163" y="3101975"/>
          <p14:tracePt t="14152" x="292100" y="3109913"/>
          <p14:tracePt t="14288" x="284163" y="3117850"/>
          <p14:tracePt t="14303" x="276225" y="3125788"/>
          <p14:tracePt t="14327" x="260350" y="3125788"/>
          <p14:tracePt t="14336" x="268288" y="3125788"/>
          <p14:tracePt t="14344" x="260350" y="3125788"/>
          <p14:tracePt t="14679" x="268288" y="3125788"/>
          <p14:tracePt t="14696" x="284163" y="3125788"/>
          <p14:tracePt t="14720" x="300038" y="3125788"/>
          <p14:tracePt t="14728" x="306388" y="3125788"/>
          <p14:tracePt t="14735" x="322263" y="3125788"/>
          <p14:tracePt t="14743" x="330200" y="3125788"/>
          <p14:tracePt t="14751" x="346075" y="3125788"/>
          <p14:tracePt t="14767" x="361950" y="3125788"/>
          <p14:tracePt t="14776" x="377825" y="3125788"/>
          <p14:tracePt t="14785" x="393700" y="3125788"/>
          <p14:tracePt t="14791" x="409575" y="3125788"/>
          <p14:tracePt t="14802" x="417513" y="3125788"/>
          <p14:tracePt t="14807" x="441325" y="3125788"/>
          <p14:tracePt t="14816" x="457200" y="3125788"/>
          <p14:tracePt t="14823" x="465138" y="3125788"/>
          <p14:tracePt t="14831" x="473075" y="3125788"/>
          <p14:tracePt t="14839" x="481013" y="3125788"/>
          <p14:tracePt t="14847" x="496888" y="3125788"/>
          <p14:tracePt t="14856" x="504825" y="3125788"/>
          <p14:tracePt t="14864" x="519113" y="3125788"/>
          <p14:tracePt t="14871" x="527050" y="3125788"/>
          <p14:tracePt t="14885" x="534988" y="3125788"/>
          <p14:tracePt t="14887" x="550863" y="3117850"/>
          <p14:tracePt t="14896" x="574675" y="3109913"/>
          <p14:tracePt t="14919" x="598488" y="3101975"/>
          <p14:tracePt t="15088" x="614363" y="3101975"/>
          <p14:tracePt t="15096" x="622300" y="3101975"/>
          <p14:tracePt t="15103" x="630238" y="3101975"/>
          <p14:tracePt t="15111" x="646113" y="3101975"/>
          <p14:tracePt t="15120" x="677863" y="3101975"/>
          <p14:tracePt t="15127" x="709613" y="3101975"/>
          <p14:tracePt t="15136" x="755650" y="3101975"/>
          <p14:tracePt t="15143" x="811213" y="3109913"/>
          <p14:tracePt t="15151" x="890588" y="3109913"/>
          <p14:tracePt t="15159" x="968375" y="3109913"/>
          <p14:tracePt t="15167" x="1047750" y="3109913"/>
          <p14:tracePt t="15176" x="1141413" y="3125788"/>
          <p14:tracePt t="15184" x="1260475" y="3149600"/>
          <p14:tracePt t="15191" x="1354138" y="3149600"/>
          <p14:tracePt t="15199" x="1449388" y="3157538"/>
          <p14:tracePt t="15208" x="1543050" y="3189288"/>
          <p14:tracePt t="15216" x="1646238" y="3197225"/>
          <p14:tracePt t="15224" x="1725613" y="3213100"/>
          <p14:tracePt t="15231" x="1803400" y="3213100"/>
          <p14:tracePt t="15239" x="1851025" y="3213100"/>
          <p14:tracePt t="15247" x="1874838" y="3213100"/>
          <p14:tracePt t="15256" x="1890713" y="3213100"/>
          <p14:tracePt t="15264" x="1906588" y="3213100"/>
          <p14:tracePt t="15329" x="1922463" y="3213100"/>
          <p14:tracePt t="15344" x="1930400" y="3213100"/>
          <p14:tracePt t="15352" x="1944688" y="3213100"/>
          <p14:tracePt t="15359" x="1952625" y="3213100"/>
          <p14:tracePt t="15376" x="1968500" y="3213100"/>
          <p14:tracePt t="15384" x="1976438" y="3213100"/>
          <p14:tracePt t="15391" x="1984375" y="3205163"/>
          <p14:tracePt t="15407" x="1992313" y="3197225"/>
          <p14:tracePt t="15423" x="2016125" y="3189288"/>
          <p14:tracePt t="15431" x="2032000" y="3189288"/>
          <p14:tracePt t="15439" x="2039938" y="3181350"/>
          <p14:tracePt t="15447" x="2063750" y="3173413"/>
          <p14:tracePt t="15455" x="2111375" y="3173413"/>
          <p14:tracePt t="15464" x="2141538" y="3173413"/>
          <p14:tracePt t="15471" x="2220913" y="3173413"/>
          <p14:tracePt t="15479" x="2284413" y="3165475"/>
          <p14:tracePt t="15487" x="2346325" y="3165475"/>
          <p14:tracePt t="15496" x="2409825" y="3165475"/>
          <p14:tracePt t="15503" x="2473325" y="3165475"/>
          <p14:tracePt t="15511" x="2559050" y="3149600"/>
          <p14:tracePt t="15520" x="2638425" y="3125788"/>
          <p14:tracePt t="15527" x="2678113" y="3125788"/>
          <p14:tracePt t="15536" x="2709863" y="3125788"/>
          <p14:tracePt t="15544" x="2747963" y="3117850"/>
          <p14:tracePt t="15553" x="2779713" y="3109913"/>
          <p14:tracePt t="15559" x="2811463" y="3101975"/>
          <p14:tracePt t="15569" x="2827338" y="3101975"/>
          <p14:tracePt t="15576" x="2843213" y="3101975"/>
          <p14:tracePt t="15585" x="2851150" y="3101975"/>
          <p14:tracePt t="15591" x="2874963" y="3094038"/>
          <p14:tracePt t="15607" x="2882900" y="3078163"/>
          <p14:tracePt t="15616" x="2890838" y="3078163"/>
          <p14:tracePt t="15631" x="2906713" y="3078163"/>
          <p14:tracePt t="15639" x="2922588" y="3070225"/>
          <p14:tracePt t="15647" x="2952750" y="3046413"/>
          <p14:tracePt t="15656" x="2968625" y="3038475"/>
          <p14:tracePt t="15664" x="2976563" y="3032125"/>
          <p14:tracePt t="15744" x="2984500" y="3032125"/>
          <p14:tracePt t="15751" x="2984500" y="3038475"/>
          <p14:tracePt t="15799" x="2968625" y="3046413"/>
          <p14:tracePt t="15840" x="2938463" y="3078163"/>
          <p14:tracePt t="15919" x="2914650" y="3101975"/>
          <p14:tracePt t="15927" x="2898775" y="3117850"/>
          <p14:tracePt t="15936" x="2874963" y="3133725"/>
          <p14:tracePt t="15944" x="2874963" y="3141663"/>
          <p14:tracePt t="15952" x="2851150" y="3165475"/>
          <p14:tracePt t="16112" x="2882900" y="3157538"/>
          <p14:tracePt t="16127" x="2898775" y="3149600"/>
          <p14:tracePt t="16160" x="2898775" y="3141663"/>
          <p14:tracePt t="16168" x="2898775" y="3133725"/>
          <p14:tracePt t="16176" x="2890838" y="3149600"/>
          <p14:tracePt t="16193" x="2882900" y="3165475"/>
          <p14:tracePt t="16207" x="2882900" y="3173413"/>
          <p14:tracePt t="16231" x="2890838" y="3173413"/>
          <p14:tracePt t="16239" x="2906713" y="3173413"/>
          <p14:tracePt t="16247" x="2914650" y="3173413"/>
          <p14:tracePt t="16256" x="2930525" y="3173413"/>
          <p14:tracePt t="16271" x="2946400" y="3173413"/>
          <p14:tracePt t="16280" x="2952750" y="3173413"/>
          <p14:tracePt t="16288" x="2968625" y="3173413"/>
          <p14:tracePt t="16296" x="2976563" y="3173413"/>
          <p14:tracePt t="16304" x="2992438" y="3173413"/>
          <p14:tracePt t="16311" x="3008313" y="3173413"/>
          <p14:tracePt t="16319" x="3024188" y="3173413"/>
          <p14:tracePt t="16336" x="3024188" y="3165475"/>
          <p14:tracePt t="16343" x="3032125" y="3157538"/>
          <p14:tracePt t="16359" x="3040063" y="3157538"/>
          <p14:tracePt t="16376" x="3032125" y="3157538"/>
          <p14:tracePt t="16439" x="3032125" y="3165475"/>
          <p14:tracePt t="16456" x="3032125" y="3157538"/>
          <p14:tracePt t="16496" x="3040063" y="3157538"/>
          <p14:tracePt t="16504" x="3063875" y="3157538"/>
          <p14:tracePt t="16511" x="3087688" y="3157538"/>
          <p14:tracePt t="16519" x="3103563" y="3165475"/>
          <p14:tracePt t="16527" x="3135313" y="3181350"/>
          <p14:tracePt t="16536" x="3181350" y="3181350"/>
          <p14:tracePt t="16543" x="3244850" y="3197225"/>
          <p14:tracePt t="16551" x="3300413" y="3213100"/>
          <p14:tracePt t="16559" x="3362325" y="3213100"/>
          <p14:tracePt t="16567" x="3409950" y="3228975"/>
          <p14:tracePt t="16577" x="3465513" y="3243263"/>
          <p14:tracePt t="16584" x="3552825" y="3259138"/>
          <p14:tracePt t="16593" x="3630613" y="3267075"/>
          <p14:tracePt t="16599" x="3694113" y="3267075"/>
          <p14:tracePt t="16607" x="3733800" y="3267075"/>
          <p14:tracePt t="16616" x="3779838" y="3267075"/>
          <p14:tracePt t="16624" x="3811588" y="3267075"/>
          <p14:tracePt t="16632" x="3835400" y="3267075"/>
          <p14:tracePt t="16639" x="3851275" y="3267075"/>
          <p14:tracePt t="16647" x="3859213" y="3267075"/>
          <p14:tracePt t="16656" x="3875088" y="3267075"/>
          <p14:tracePt t="16671" x="3890963" y="3267075"/>
          <p14:tracePt t="16792" x="3890963" y="3259138"/>
          <p14:tracePt t="16815" x="3875088" y="3259138"/>
          <p14:tracePt t="16823" x="3867150" y="3259138"/>
          <p14:tracePt t="16831" x="3859213" y="3259138"/>
          <p14:tracePt t="16839" x="3851275" y="3259138"/>
          <p14:tracePt t="16847" x="3819525" y="3259138"/>
          <p14:tracePt t="16856" x="3757613" y="3259138"/>
          <p14:tracePt t="16863" x="3630613" y="3259138"/>
          <p14:tracePt t="16871" x="3536950" y="3259138"/>
          <p14:tracePt t="16881" x="3441700" y="3259138"/>
          <p14:tracePt t="16894" x="3332163" y="3259138"/>
          <p14:tracePt t="16895" x="3228975" y="3235325"/>
          <p14:tracePt t="16904" x="3103563" y="3235325"/>
          <p14:tracePt t="16911" x="2992438" y="3235325"/>
          <p14:tracePt t="16919" x="2914650" y="3235325"/>
          <p14:tracePt t="16929" x="2851150" y="3235325"/>
          <p14:tracePt t="16936" x="2787650" y="3235325"/>
          <p14:tracePt t="16943" x="2725738" y="3235325"/>
          <p14:tracePt t="16951" x="2646363" y="3235325"/>
          <p14:tracePt t="16960" x="2559050" y="3221038"/>
          <p14:tracePt t="16967" x="2489200" y="3197225"/>
          <p14:tracePt t="16978" x="2409825" y="3189288"/>
          <p14:tracePt t="16984" x="2362200" y="3189288"/>
          <p14:tracePt t="16992" x="2268538" y="3189288"/>
          <p14:tracePt t="16999" x="2181225" y="3173413"/>
          <p14:tracePt t="17008" x="2071688" y="3173413"/>
          <p14:tracePt t="17016" x="1992313" y="3149600"/>
          <p14:tracePt t="17024" x="1914525" y="3141663"/>
          <p14:tracePt t="17031" x="1803400" y="3141663"/>
          <p14:tracePt t="17039" x="1725613" y="3141663"/>
          <p14:tracePt t="17047" x="1638300" y="3125788"/>
          <p14:tracePt t="17056" x="1574800" y="3117850"/>
          <p14:tracePt t="17063" x="1512888" y="3117850"/>
          <p14:tracePt t="17071" x="1457325" y="3117850"/>
          <p14:tracePt t="17079" x="1425575" y="3117850"/>
          <p14:tracePt t="17087" x="1401763" y="3117850"/>
          <p14:tracePt t="17096" x="1377950" y="3109913"/>
          <p14:tracePt t="17104" x="1362075" y="3109913"/>
          <p14:tracePt t="17112" x="1354138" y="3109913"/>
          <p14:tracePt t="17120" x="1338263" y="3109913"/>
          <p14:tracePt t="17263" x="1322388" y="3109913"/>
          <p14:tracePt t="17288" x="1316038" y="3109913"/>
          <p14:tracePt t="17296" x="1292225" y="3094038"/>
          <p14:tracePt t="17303" x="1268413" y="3078163"/>
          <p14:tracePt t="17311" x="1252538" y="3070225"/>
          <p14:tracePt t="17319" x="1212850" y="3054350"/>
          <p14:tracePt t="17327" x="1149350" y="3054350"/>
          <p14:tracePt t="17336" x="1063625" y="3046413"/>
          <p14:tracePt t="17343" x="968375" y="3032125"/>
          <p14:tracePt t="17351" x="890588" y="3024188"/>
          <p14:tracePt t="17360" x="819150" y="3024188"/>
          <p14:tracePt t="17370" x="723900" y="3024188"/>
          <p14:tracePt t="17376" x="614363" y="3038475"/>
          <p14:tracePt t="17385" x="534988" y="3046413"/>
          <p14:tracePt t="17392" x="481013" y="3070225"/>
          <p14:tracePt t="17401" x="433388" y="3078163"/>
          <p14:tracePt t="17407" x="377825" y="3101975"/>
          <p14:tracePt t="17416" x="330200" y="3101975"/>
          <p14:tracePt t="17424" x="292100" y="3101975"/>
          <p14:tracePt t="17431" x="244475" y="3109913"/>
          <p14:tracePt t="17439" x="220663" y="3117850"/>
          <p14:tracePt t="17447" x="204788" y="3125788"/>
          <p14:tracePt t="17456" x="188913" y="3125788"/>
          <p14:tracePt t="17463" x="173038" y="3125788"/>
          <p14:tracePt t="17752" x="165100" y="3125788"/>
          <p14:tracePt t="17759" x="149225" y="3125788"/>
          <p14:tracePt t="17767" x="133350" y="3133725"/>
          <p14:tracePt t="17775" x="95250" y="3149600"/>
          <p14:tracePt t="17784" x="63500" y="3149600"/>
          <p14:tracePt t="17792" x="47625" y="3149600"/>
          <p14:tracePt t="17799" x="39688" y="3157538"/>
          <p14:tracePt t="17807" x="15875" y="3173413"/>
          <p14:tracePt t="21439" x="39688" y="3771900"/>
          <p14:tracePt t="21448" x="47625" y="3779838"/>
          <p14:tracePt t="21456" x="47625" y="3795713"/>
          <p14:tracePt t="21472" x="55563" y="3795713"/>
          <p14:tracePt t="21479" x="71438" y="3803650"/>
          <p14:tracePt t="21488" x="87313" y="3811588"/>
          <p14:tracePt t="21496" x="101600" y="3819525"/>
          <p14:tracePt t="21504" x="117475" y="3819525"/>
          <p14:tracePt t="21512" x="141288" y="3819525"/>
          <p14:tracePt t="21519" x="165100" y="3825875"/>
          <p14:tracePt t="21527" x="196850" y="3833813"/>
          <p14:tracePt t="21536" x="228600" y="3833813"/>
          <p14:tracePt t="21544" x="268288" y="3833813"/>
          <p14:tracePt t="21551" x="314325" y="3833813"/>
          <p14:tracePt t="21560" x="377825" y="3849688"/>
          <p14:tracePt t="21568" x="441325" y="3849688"/>
          <p14:tracePt t="21578" x="496888" y="3849688"/>
          <p14:tracePt t="21584" x="519113" y="3849688"/>
          <p14:tracePt t="21593" x="542925" y="3833813"/>
          <p14:tracePt t="21599" x="566738" y="3841750"/>
          <p14:tracePt t="21607" x="598488" y="3833813"/>
          <p14:tracePt t="21616" x="614363" y="3833813"/>
          <p14:tracePt t="21624" x="630238" y="3833813"/>
          <p14:tracePt t="21631" x="646113" y="3825875"/>
          <p14:tracePt t="21680" x="661988" y="3825875"/>
          <p14:tracePt t="21688" x="677863" y="3819525"/>
          <p14:tracePt t="21704" x="693738" y="3819525"/>
          <p14:tracePt t="21729" x="709613" y="3811588"/>
          <p14:tracePt t="21776" x="715963" y="3803650"/>
          <p14:tracePt t="21831" x="731838" y="3803650"/>
          <p14:tracePt t="21864" x="739775" y="3803650"/>
          <p14:tracePt t="21880" x="755650" y="3803650"/>
          <p14:tracePt t="21903" x="771525" y="3803650"/>
          <p14:tracePt t="21911" x="779463" y="3811588"/>
          <p14:tracePt t="21919" x="787400" y="3819525"/>
          <p14:tracePt t="21927" x="803275" y="3825875"/>
          <p14:tracePt t="21936" x="811213" y="3833813"/>
          <p14:tracePt t="21946" x="827088" y="3841750"/>
          <p14:tracePt t="21951" x="835025" y="3849688"/>
          <p14:tracePt t="22063" x="842963" y="3849688"/>
          <p14:tracePt t="22201" x="850900" y="3857625"/>
          <p14:tracePt t="22217" x="866775" y="3857625"/>
          <p14:tracePt t="22248" x="882650" y="3865563"/>
          <p14:tracePt t="22256" x="890588" y="3865563"/>
          <p14:tracePt t="22271" x="898525" y="3873500"/>
          <p14:tracePt t="22296" x="906463" y="3881438"/>
          <p14:tracePt t="22376" x="920750" y="3881438"/>
          <p14:tracePt t="22408" x="928688" y="3881438"/>
          <p14:tracePt t="22424" x="944563" y="3889375"/>
          <p14:tracePt t="22440" x="952500" y="3897313"/>
          <p14:tracePt t="22447" x="968375" y="3905250"/>
          <p14:tracePt t="22456" x="976313" y="3913188"/>
          <p14:tracePt t="22464" x="984250" y="3929063"/>
          <p14:tracePt t="22471" x="992188" y="3929063"/>
          <p14:tracePt t="22479" x="1000125" y="3944938"/>
          <p14:tracePt t="22487" x="1008063" y="3952875"/>
          <p14:tracePt t="22503" x="1016000" y="3952875"/>
          <p14:tracePt t="22511" x="1023938" y="3960813"/>
          <p14:tracePt t="22520" x="1039813" y="3960813"/>
          <p14:tracePt t="22527" x="1055688" y="3968750"/>
          <p14:tracePt t="22544" x="1063625" y="3968750"/>
          <p14:tracePt t="22552" x="1079500" y="3968750"/>
          <p14:tracePt t="22568" x="1111250" y="3976688"/>
          <p14:tracePt t="22576" x="1149350" y="3976688"/>
          <p14:tracePt t="22586" x="1165225" y="3976688"/>
          <p14:tracePt t="22592" x="1196975" y="3984625"/>
          <p14:tracePt t="22601" x="1236663" y="3984625"/>
          <p14:tracePt t="22607" x="1284288" y="4000500"/>
          <p14:tracePt t="22618" x="1308100" y="4000500"/>
          <p14:tracePt t="22624" x="1354138" y="4008438"/>
          <p14:tracePt t="22631" x="1393825" y="4022725"/>
          <p14:tracePt t="22639" x="1433513" y="4022725"/>
          <p14:tracePt t="22647" x="1473200" y="4038600"/>
          <p14:tracePt t="22656" x="1504950" y="4046538"/>
          <p14:tracePt t="22663" x="1558925" y="4038600"/>
          <p14:tracePt t="22671" x="1622425" y="4046538"/>
          <p14:tracePt t="22679" x="1670050" y="4046538"/>
          <p14:tracePt t="22687" x="1731963" y="4046538"/>
          <p14:tracePt t="22696" x="1787525" y="4038600"/>
          <p14:tracePt t="22704" x="1827213" y="4030663"/>
          <p14:tracePt t="22711" x="1874838" y="4022725"/>
          <p14:tracePt t="22719" x="1930400" y="4022725"/>
          <p14:tracePt t="22727" x="1976438" y="4022725"/>
          <p14:tracePt t="22735" x="2008188" y="4022725"/>
          <p14:tracePt t="22744" x="2032000" y="4022725"/>
          <p14:tracePt t="22753" x="2063750" y="4022725"/>
          <p14:tracePt t="22759" x="2079625" y="4022725"/>
          <p14:tracePt t="22769" x="2095500" y="4022725"/>
          <p14:tracePt t="22776" x="2103438" y="4022725"/>
          <p14:tracePt t="22785" x="2133600" y="4022725"/>
          <p14:tracePt t="22791" x="2157413" y="4022725"/>
          <p14:tracePt t="22801" x="2181225" y="4022725"/>
          <p14:tracePt t="22807" x="2205038" y="4022725"/>
          <p14:tracePt t="22816" x="2244725" y="4022725"/>
          <p14:tracePt t="22824" x="2292350" y="4016375"/>
          <p14:tracePt t="22831" x="2324100" y="4016375"/>
          <p14:tracePt t="22839" x="2354263" y="4016375"/>
          <p14:tracePt t="22847" x="2401888" y="4008438"/>
          <p14:tracePt t="22856" x="2433638" y="4000500"/>
          <p14:tracePt t="22864" x="2465388" y="4000500"/>
          <p14:tracePt t="22871" x="2497138" y="3976688"/>
          <p14:tracePt t="22884" x="2528888" y="3976688"/>
          <p14:tracePt t="22887" x="2543175" y="3976688"/>
          <p14:tracePt t="22903" x="2559050" y="3976688"/>
          <p14:tracePt t="22911" x="2566988" y="3976688"/>
          <p14:tracePt t="22919" x="2598738" y="3976688"/>
          <p14:tracePt t="22927" x="2638425" y="3968750"/>
          <p14:tracePt t="22936" x="2654300" y="3968750"/>
          <p14:tracePt t="22944" x="2678113" y="3968750"/>
          <p14:tracePt t="22951" x="2693988" y="3968750"/>
          <p14:tracePt t="22968" x="2701925" y="3960813"/>
          <p14:tracePt t="23648" x="2701925" y="3952875"/>
          <p14:tracePt t="24640" x="2701925" y="3944938"/>
          <p14:tracePt t="24679" x="2701925" y="3937000"/>
          <p14:tracePt t="24711" x="2701925" y="3929063"/>
          <p14:tracePt t="24879" x="2709863" y="3929063"/>
          <p14:tracePt t="28959" x="2686050" y="3929063"/>
          <p14:tracePt t="29424" x="2670175" y="3929063"/>
          <p14:tracePt t="29431" x="2662238" y="3929063"/>
          <p14:tracePt t="29439" x="2646363" y="3929063"/>
          <p14:tracePt t="29447" x="2630488" y="3929063"/>
          <p14:tracePt t="29456" x="2614613" y="3929063"/>
          <p14:tracePt t="29464" x="2590800" y="3929063"/>
          <p14:tracePt t="29471" x="2559050" y="3929063"/>
          <p14:tracePt t="29479" x="2528888" y="3929063"/>
          <p14:tracePt t="29487" x="2481263" y="3921125"/>
          <p14:tracePt t="29496" x="2457450" y="3897313"/>
          <p14:tracePt t="29504" x="2425700" y="3881438"/>
          <p14:tracePt t="29512" x="2393950" y="3873500"/>
          <p14:tracePt t="29519" x="2370138" y="3865563"/>
          <p14:tracePt t="29528" x="2308225" y="3865563"/>
          <p14:tracePt t="29536" x="2197100" y="3865563"/>
          <p14:tracePt t="29544" x="2071688" y="3865563"/>
          <p14:tracePt t="29551" x="1930400" y="3865563"/>
          <p14:tracePt t="29560" x="1771650" y="3849688"/>
          <p14:tracePt t="29567" x="1614488" y="3849688"/>
          <p14:tracePt t="29576" x="1473200" y="3849688"/>
          <p14:tracePt t="29584" x="1362075" y="3841750"/>
          <p14:tracePt t="29592" x="1268413" y="3841750"/>
          <p14:tracePt t="29599" x="1196975" y="3825875"/>
          <p14:tracePt t="29610" x="1173163" y="3825875"/>
          <p14:tracePt t="29616" x="1149350" y="3825875"/>
          <p14:tracePt t="29625" x="1133475" y="3825875"/>
          <p14:tracePt t="29631" x="1117600" y="3825875"/>
          <p14:tracePt t="29640" x="1111250" y="3833813"/>
          <p14:tracePt t="29647" x="1095375" y="3841750"/>
          <p14:tracePt t="29656" x="1079500" y="3857625"/>
          <p14:tracePt t="29664" x="1055688" y="3865563"/>
          <p14:tracePt t="29671" x="1016000" y="3873500"/>
          <p14:tracePt t="29680" x="984250" y="3873500"/>
          <p14:tracePt t="29687" x="968375" y="3873500"/>
          <p14:tracePt t="29719" x="968375" y="3865563"/>
          <p14:tracePt t="29727" x="968375" y="3857625"/>
          <p14:tracePt t="29736" x="976313" y="3857625"/>
          <p14:tracePt t="29808" x="984250" y="3849688"/>
          <p14:tracePt t="29896" x="984250" y="3841750"/>
          <p14:tracePt t="29919" x="976313" y="3841750"/>
          <p14:tracePt t="29928" x="936625" y="3841750"/>
          <p14:tracePt t="29936" x="866775" y="3819525"/>
          <p14:tracePt t="29943" x="842963" y="3819525"/>
          <p14:tracePt t="29951" x="827088" y="3819525"/>
          <p14:tracePt t="30320" x="819150" y="3825875"/>
          <p14:tracePt t="30327" x="803275" y="3833813"/>
          <p14:tracePt t="30336" x="795338" y="3849688"/>
          <p14:tracePt t="30351" x="779463" y="3889375"/>
          <p14:tracePt t="30360" x="771525" y="3905250"/>
          <p14:tracePt t="30367" x="755650" y="3921125"/>
          <p14:tracePt t="30376" x="715963" y="3952875"/>
          <p14:tracePt t="30384" x="661988" y="4008438"/>
          <p14:tracePt t="30393" x="582613" y="4125913"/>
          <p14:tracePt t="30399" x="441325" y="4330700"/>
          <p14:tracePt t="30410" x="276225" y="4724400"/>
          <p14:tracePt t="30416" x="149225" y="5448300"/>
          <p14:tracePt t="30424" x="125413" y="6307138"/>
          <p14:tracePt t="36168" x="300038" y="2078038"/>
          <p14:tracePt t="36175" x="401638" y="1920875"/>
          <p14:tracePt t="36184" x="481013" y="1803400"/>
          <p14:tracePt t="36192" x="558800" y="1716088"/>
          <p14:tracePt t="36199" x="646113" y="1598613"/>
          <p14:tracePt t="36209" x="739775" y="1495425"/>
          <p14:tracePt t="36216" x="858838" y="1417638"/>
          <p14:tracePt t="36226" x="944563" y="1330325"/>
          <p14:tracePt t="36231" x="1008063" y="1244600"/>
          <p14:tracePt t="36239" x="1071563" y="1141413"/>
          <p14:tracePt t="36247" x="1133475" y="1039813"/>
          <p14:tracePt t="36256" x="1173163" y="920750"/>
          <p14:tracePt t="36264" x="1196975" y="827088"/>
          <p14:tracePt t="36271" x="1236663" y="692150"/>
          <p14:tracePt t="36279" x="1260475" y="614363"/>
          <p14:tracePt t="36287" x="1268413" y="574675"/>
          <p14:tracePt t="36296" x="1268413" y="511175"/>
          <p14:tracePt t="36304" x="1244600" y="409575"/>
          <p14:tracePt t="36312" x="1228725" y="361950"/>
          <p14:tracePt t="36319" x="1220788" y="298450"/>
          <p14:tracePt t="36327" x="1204913" y="228600"/>
          <p14:tracePt t="36336" x="1212850" y="180975"/>
          <p14:tracePt t="36344" x="1228725" y="141288"/>
          <p14:tracePt t="36351" x="1260475" y="117475"/>
          <p14:tracePt t="36360" x="1292225" y="117475"/>
          <p14:tracePt t="36367" x="1370013" y="149225"/>
          <p14:tracePt t="36376" x="1425575" y="180975"/>
          <p14:tracePt t="36384" x="1497013" y="228600"/>
          <p14:tracePt t="36392" x="1622425" y="292100"/>
          <p14:tracePt t="36399" x="1709738" y="330200"/>
          <p14:tracePt t="36409" x="1747838" y="369888"/>
          <p14:tracePt t="36416" x="1779588" y="377825"/>
          <p14:tracePt t="36425" x="1795463" y="385763"/>
          <p14:tracePt t="36431" x="1795463" y="393700"/>
          <p14:tracePt t="36439" x="1795463" y="409575"/>
          <p14:tracePt t="36448" x="1795463" y="441325"/>
          <p14:tracePt t="36456" x="1795463" y="511175"/>
          <p14:tracePt t="36464" x="1795463" y="574675"/>
          <p14:tracePt t="36472" x="1795463" y="654050"/>
          <p14:tracePt t="36479" x="1755775" y="763588"/>
          <p14:tracePt t="36488" x="1717675" y="866775"/>
          <p14:tracePt t="36496" x="1709738" y="960438"/>
          <p14:tracePt t="36504" x="1677988" y="1063625"/>
          <p14:tracePt t="36511" x="1646238" y="1173163"/>
          <p14:tracePt t="36519" x="1574800" y="1306513"/>
          <p14:tracePt t="36527" x="1543050" y="1417638"/>
          <p14:tracePt t="36536" x="1504950" y="1566863"/>
          <p14:tracePt t="36544" x="1465263" y="1692275"/>
          <p14:tracePt t="36551" x="1433513" y="1787525"/>
          <p14:tracePt t="36560" x="1425575" y="1905000"/>
          <p14:tracePt t="36568" x="1425575" y="2032000"/>
          <p14:tracePt t="36576" x="1425575" y="2149475"/>
          <p14:tracePt t="36584" x="1425575" y="2244725"/>
          <p14:tracePt t="36592" x="1409700" y="2362200"/>
          <p14:tracePt t="36599" x="1385888" y="2503488"/>
          <p14:tracePt t="36609" x="1346200" y="2644775"/>
          <p14:tracePt t="36616" x="1292225" y="2795588"/>
          <p14:tracePt t="36625" x="1252538" y="2936875"/>
          <p14:tracePt t="36631" x="1228725" y="3046413"/>
          <p14:tracePt t="36639" x="1204913" y="3133725"/>
          <p14:tracePt t="36648" x="1141413" y="3275013"/>
          <p14:tracePt t="36656" x="1103313" y="3362325"/>
          <p14:tracePt t="36664" x="1103313" y="3409950"/>
          <p14:tracePt t="36671" x="1103313" y="3455988"/>
          <p14:tracePt t="36679" x="1103313" y="3487738"/>
          <p14:tracePt t="36720" x="1103313" y="3503613"/>
          <p14:tracePt t="36727" x="1103313" y="3543300"/>
          <p14:tracePt t="36736" x="1111250" y="3575050"/>
          <p14:tracePt t="36743" x="1111250" y="3614738"/>
          <p14:tracePt t="36751" x="1095375" y="3708400"/>
          <p14:tracePt t="36759" x="1087438" y="3779838"/>
          <p14:tracePt t="36767" x="1071563" y="3795713"/>
          <p14:tracePt t="36792" x="1071563" y="3811588"/>
          <p14:tracePt t="36799" x="1071563" y="3825875"/>
          <p14:tracePt t="36810" x="1079500" y="3841750"/>
          <p14:tracePt t="36816" x="1095375" y="3889375"/>
          <p14:tracePt t="36826" x="1133475" y="3960813"/>
          <p14:tracePt t="36831" x="1196975" y="4046538"/>
          <p14:tracePt t="36839" x="1228725" y="4102100"/>
          <p14:tracePt t="36847" x="1260475" y="4173538"/>
          <p14:tracePt t="36856" x="1276350" y="4235450"/>
          <p14:tracePt t="36864" x="1276350" y="4283075"/>
          <p14:tracePt t="36872" x="1276350" y="4338638"/>
          <p14:tracePt t="36891" x="1260475" y="4495800"/>
          <p14:tracePt t="36896" x="1228725" y="4543425"/>
          <p14:tracePt t="36904" x="1204913" y="4591050"/>
          <p14:tracePt t="36911" x="1181100" y="4645025"/>
          <p14:tracePt t="36919" x="1173163" y="4684713"/>
          <p14:tracePt t="36927" x="1173163" y="4716463"/>
          <p14:tracePt t="36936" x="1173163" y="4732338"/>
          <p14:tracePt t="36944" x="1173163" y="4748213"/>
          <p14:tracePt t="36951" x="1149350" y="4764088"/>
          <p14:tracePt t="36960" x="1133475" y="4779963"/>
          <p14:tracePt t="36967" x="1133475" y="4787900"/>
          <p14:tracePt t="36976" x="1141413" y="4795838"/>
          <p14:tracePt t="36984" x="1141413" y="4802188"/>
          <p14:tracePt t="37000" x="1149350" y="4802188"/>
          <p14:tracePt t="37010" x="1165225" y="4802188"/>
          <p14:tracePt t="37016" x="1173163" y="4802188"/>
          <p14:tracePt t="37023" x="1196975" y="4810125"/>
          <p14:tracePt t="37031" x="1204913" y="4826000"/>
          <p14:tracePt t="37039" x="1236663" y="4833938"/>
          <p14:tracePt t="37048" x="1252538" y="4841875"/>
          <p14:tracePt t="37056" x="1284288" y="4849813"/>
          <p14:tracePt t="37064" x="1308100" y="4849813"/>
          <p14:tracePt t="37071" x="1322388" y="4857750"/>
          <p14:tracePt t="37079" x="1338263" y="4865688"/>
          <p14:tracePt t="37087" x="1354138" y="4873625"/>
          <p14:tracePt t="37096" x="1370013" y="4873625"/>
          <p14:tracePt t="37104" x="1393825" y="4873625"/>
          <p14:tracePt t="37111" x="1433513" y="4873625"/>
          <p14:tracePt t="37119" x="1457325" y="4873625"/>
          <p14:tracePt t="37127" x="1481138" y="4873625"/>
          <p14:tracePt t="37136" x="1504950" y="4873625"/>
          <p14:tracePt t="37143" x="1520825" y="4873625"/>
          <p14:tracePt t="37152" x="1535113" y="4873625"/>
          <p14:tracePt t="37161" x="1550988" y="4873625"/>
          <p14:tracePt t="37168" x="1574800" y="4881563"/>
          <p14:tracePt t="37176" x="1614488" y="4905375"/>
          <p14:tracePt t="37184" x="1630363" y="4913313"/>
          <p14:tracePt t="37192" x="1646238" y="4921250"/>
          <p14:tracePt t="37264" x="1646238" y="4929188"/>
          <p14:tracePt t="37288" x="1622425" y="4937125"/>
          <p14:tracePt t="37296" x="1614488" y="4945063"/>
          <p14:tracePt t="37304" x="1606550" y="4945063"/>
          <p14:tracePt t="37376" x="1614488" y="4945063"/>
          <p14:tracePt t="37384" x="1622425" y="4945063"/>
          <p14:tracePt t="37391" x="1630363" y="4945063"/>
          <p14:tracePt t="37400" x="1638300" y="4945063"/>
          <p14:tracePt t="37411" x="1670050" y="4945063"/>
          <p14:tracePt t="37416" x="1709738" y="4945063"/>
          <p14:tracePt t="37424" x="1739900" y="4960938"/>
          <p14:tracePt t="37431" x="1795463" y="4976813"/>
          <p14:tracePt t="37439" x="1858963" y="4976813"/>
          <p14:tracePt t="37448" x="1922463" y="4976813"/>
          <p14:tracePt t="37456" x="1984375" y="4976813"/>
          <p14:tracePt t="37464" x="2063750" y="4976813"/>
          <p14:tracePt t="37472" x="2149475" y="4976813"/>
          <p14:tracePt t="37479" x="2212975" y="4976813"/>
          <p14:tracePt t="37488" x="2276475" y="4976813"/>
          <p14:tracePt t="37495" x="2324100" y="4976813"/>
          <p14:tracePt t="37504" x="2362200" y="4976813"/>
          <p14:tracePt t="37511" x="2401888" y="4976813"/>
          <p14:tracePt t="37519" x="2433638" y="4976813"/>
          <p14:tracePt t="37527" x="2457450" y="4976813"/>
          <p14:tracePt t="37536" x="2489200" y="4976813"/>
          <p14:tracePt t="37544" x="2528888" y="4984750"/>
          <p14:tracePt t="37551" x="2551113" y="4984750"/>
          <p14:tracePt t="37567" x="2566988" y="4984750"/>
          <p14:tracePt t="37608" x="2590800" y="4984750"/>
          <p14:tracePt t="37616" x="2598738" y="4968875"/>
          <p14:tracePt t="37639" x="2606675" y="4960938"/>
          <p14:tracePt t="37647" x="2614613" y="4953000"/>
          <p14:tracePt t="37656" x="2606675" y="4968875"/>
          <p14:tracePt t="37671" x="2606675" y="4976813"/>
          <p14:tracePt t="37679" x="2614613" y="4984750"/>
          <p14:tracePt t="37687" x="2614613" y="5014913"/>
          <p14:tracePt t="37696" x="2630488" y="5030788"/>
          <p14:tracePt t="37704" x="2678113" y="5030788"/>
          <p14:tracePt t="37711" x="2741613" y="5030788"/>
          <p14:tracePt t="37719" x="2803525" y="5030788"/>
          <p14:tracePt t="37727" x="2867025" y="5030788"/>
          <p14:tracePt t="37736" x="2960688" y="5030788"/>
          <p14:tracePt t="37743" x="3032125" y="5022850"/>
          <p14:tracePt t="37751" x="3111500" y="5022850"/>
          <p14:tracePt t="37760" x="3173413" y="5022850"/>
          <p14:tracePt t="37767" x="3236913" y="5022850"/>
          <p14:tracePt t="37776" x="3300413" y="5022850"/>
          <p14:tracePt t="37784" x="3370263" y="5006975"/>
          <p14:tracePt t="37791" x="3449638" y="4992688"/>
          <p14:tracePt t="37799" x="3529013" y="4992688"/>
          <p14:tracePt t="37808" x="3598863" y="4992688"/>
          <p14:tracePt t="37816" x="3662363" y="4992688"/>
          <p14:tracePt t="37825" x="3694113" y="4984750"/>
          <p14:tracePt t="37831" x="3733800" y="4976813"/>
          <p14:tracePt t="37839" x="3757613" y="4960938"/>
          <p14:tracePt t="37847" x="3771900" y="4953000"/>
          <p14:tracePt t="37856" x="3787775" y="4945063"/>
          <p14:tracePt t="37863" x="3795713" y="4937125"/>
          <p14:tracePt t="37871" x="3811588" y="4937125"/>
          <p14:tracePt t="37896" x="3827463" y="4937125"/>
          <p14:tracePt t="37904" x="3843338" y="4929188"/>
          <p14:tracePt t="37911" x="3859213" y="4921250"/>
          <p14:tracePt t="37919" x="3867150" y="4921250"/>
          <p14:tracePt t="37927" x="3883025" y="4921250"/>
          <p14:tracePt t="37936" x="3890963" y="4921250"/>
          <p14:tracePt t="37943" x="3914775" y="4921250"/>
          <p14:tracePt t="37951" x="3938588" y="4913313"/>
          <p14:tracePt t="37960" x="3962400" y="4913313"/>
          <p14:tracePt t="37967" x="3976688" y="4897438"/>
          <p14:tracePt t="37978" x="3984625" y="4897438"/>
          <p14:tracePt t="37984" x="4008438" y="4889500"/>
          <p14:tracePt t="37993" x="4024313" y="4889500"/>
          <p14:tracePt t="38000" x="4040188" y="4889500"/>
          <p14:tracePt t="38010" x="4048125" y="4889500"/>
          <p14:tracePt t="38017" x="4056063" y="4881563"/>
          <p14:tracePt t="38026" x="4064000" y="4873625"/>
          <p14:tracePt t="38031" x="4087813" y="4865688"/>
          <p14:tracePt t="38047" x="4103688" y="4865688"/>
          <p14:tracePt t="38055" x="4111625" y="4865688"/>
          <p14:tracePt t="38168" x="4127500" y="4857750"/>
          <p14:tracePt t="38271" x="4127500" y="4849813"/>
          <p14:tracePt t="38400" x="4111625" y="4849813"/>
          <p14:tracePt t="38616" x="4103688" y="4841875"/>
          <p14:tracePt t="38639" x="4103688" y="4826000"/>
          <p14:tracePt t="38736" x="4111625" y="4826000"/>
          <p14:tracePt t="38767" x="4103688" y="4826000"/>
          <p14:tracePt t="38784" x="4111625" y="4826000"/>
          <p14:tracePt t="38807" x="4103688" y="4826000"/>
          <p14:tracePt t="38839" x="4111625" y="4826000"/>
          <p14:tracePt t="39752" x="4111625" y="4818063"/>
          <p14:tracePt t="39759" x="4103688" y="4818063"/>
          <p14:tracePt t="39791" x="4111625" y="4818063"/>
          <p14:tracePt t="39808" x="4103688" y="4818063"/>
          <p14:tracePt t="39816" x="4095750" y="4818063"/>
          <p14:tracePt t="39824" x="4103688" y="4826000"/>
          <p14:tracePt t="39832" x="4111625" y="4826000"/>
          <p14:tracePt t="39848" x="4103688" y="4826000"/>
          <p14:tracePt t="39864" x="4111625" y="4826000"/>
          <p14:tracePt t="39883" x="4103688" y="4826000"/>
          <p14:tracePt t="39896" x="4111625" y="4826000"/>
          <p14:tracePt t="39911" x="4103688" y="4826000"/>
          <p14:tracePt t="40216" x="4111625" y="4826000"/>
          <p14:tracePt t="40224" x="4103688" y="4826000"/>
          <p14:tracePt t="40231" x="4095750" y="4826000"/>
          <p14:tracePt t="40264" x="4103688" y="4826000"/>
          <p14:tracePt t="40423" x="4111625" y="4826000"/>
          <p14:tracePt t="40536" x="4103688" y="4826000"/>
          <p14:tracePt t="40632" x="4111625" y="4826000"/>
          <p14:tracePt t="40719" x="4103688" y="4826000"/>
          <p14:tracePt t="40744" x="4111625" y="4826000"/>
          <p14:tracePt t="40824" x="4111625" y="4818063"/>
          <p14:tracePt t="41768" x="4111625" y="4810125"/>
          <p14:tracePt t="41776" x="4103688" y="4810125"/>
          <p14:tracePt t="41783" x="4087813" y="4810125"/>
          <p14:tracePt t="41791" x="4064000" y="4818063"/>
          <p14:tracePt t="41799" x="4032250" y="4826000"/>
          <p14:tracePt t="41807" x="3976688" y="4833938"/>
          <p14:tracePt t="41816" x="3890963" y="4849813"/>
          <p14:tracePt t="41823" x="3827463" y="4873625"/>
          <p14:tracePt t="41832" x="3733800" y="4873625"/>
          <p14:tracePt t="41839" x="3630613" y="4881563"/>
          <p14:tracePt t="41848" x="3536950" y="4897438"/>
          <p14:tracePt t="41856" x="3441700" y="4897438"/>
          <p14:tracePt t="41864" x="3284538" y="4897438"/>
          <p14:tracePt t="41871" x="3157538" y="4897438"/>
          <p14:tracePt t="41879" x="3063875" y="4921250"/>
          <p14:tracePt t="41887" x="2922588" y="4921250"/>
          <p14:tracePt t="41896" x="2755900" y="4873625"/>
          <p14:tracePt t="41903" x="2614613" y="4833938"/>
          <p14:tracePt t="41911" x="2457450" y="4795838"/>
          <p14:tracePt t="41919" x="2324100" y="4779963"/>
          <p14:tracePt t="41927" x="2189163" y="4779963"/>
          <p14:tracePt t="41935" x="2071688" y="4772025"/>
          <p14:tracePt t="41944" x="1976438" y="4772025"/>
          <p14:tracePt t="41954" x="1882775" y="4772025"/>
          <p14:tracePt t="41959" x="1803400" y="4756150"/>
          <p14:tracePt t="41968" x="1747838" y="4732338"/>
          <p14:tracePt t="41976" x="1701800" y="4732338"/>
          <p14:tracePt t="41983" x="1654175" y="4732338"/>
          <p14:tracePt t="41991" x="1606550" y="4732338"/>
          <p14:tracePt t="42000" x="1566863" y="4732338"/>
          <p14:tracePt t="42007" x="1520825" y="4732338"/>
          <p14:tracePt t="42018" x="1489075" y="4740275"/>
          <p14:tracePt t="42024" x="1417638" y="4748213"/>
          <p14:tracePt t="42031" x="1322388" y="4756150"/>
          <p14:tracePt t="42039" x="1228725" y="4772025"/>
          <p14:tracePt t="42047" x="1141413" y="4779963"/>
          <p14:tracePt t="42056" x="1031875" y="4779963"/>
          <p14:tracePt t="42064" x="920750" y="4795838"/>
          <p14:tracePt t="42071" x="779463" y="4810125"/>
          <p14:tracePt t="42079" x="622300" y="4833938"/>
          <p14:tracePt t="42087" x="441325" y="4865688"/>
          <p14:tracePt t="42096" x="204788" y="4897438"/>
          <p14:tracePt t="52241" x="47625" y="5969000"/>
          <p14:tracePt t="52249" x="63500" y="5969000"/>
          <p14:tracePt t="52256" x="79375" y="5969000"/>
          <p14:tracePt t="52263" x="95250" y="5969000"/>
          <p14:tracePt t="52280" x="109538" y="5969000"/>
          <p14:tracePt t="52287" x="117475" y="5969000"/>
          <p14:tracePt t="52296" x="133350" y="5969000"/>
          <p14:tracePt t="52328" x="149225" y="5969000"/>
          <p14:tracePt t="52343" x="157163" y="5969000"/>
          <p14:tracePt t="52352" x="173038" y="5969000"/>
          <p14:tracePt t="52359" x="180975" y="5969000"/>
          <p14:tracePt t="52369" x="196850" y="5969000"/>
          <p14:tracePt t="52376" x="212725" y="5961063"/>
          <p14:tracePt t="52383" x="236538" y="5953125"/>
          <p14:tracePt t="52391" x="252413" y="5953125"/>
          <p14:tracePt t="52400" x="268288" y="5953125"/>
          <p14:tracePt t="52408" x="284163" y="5945188"/>
          <p14:tracePt t="52417" x="306388" y="5945188"/>
          <p14:tracePt t="52424" x="346075" y="5937250"/>
          <p14:tracePt t="52433" x="369888" y="5921375"/>
          <p14:tracePt t="52439" x="385763" y="5921375"/>
          <p14:tracePt t="52447" x="401638" y="5921375"/>
          <p14:tracePt t="52456" x="417513" y="5921375"/>
          <p14:tracePt t="52463" x="433388" y="5921375"/>
          <p14:tracePt t="52472" x="449263" y="5921375"/>
          <p14:tracePt t="52753" x="441325" y="5921375"/>
          <p14:tracePt t="52760" x="425450" y="5921375"/>
          <p14:tracePt t="52767" x="401638" y="5913438"/>
          <p14:tracePt t="52776" x="385763" y="5905500"/>
          <p14:tracePt t="52783" x="369888" y="5905500"/>
          <p14:tracePt t="52791" x="361950" y="5897563"/>
          <p14:tracePt t="52802" x="346075" y="5897563"/>
          <p14:tracePt t="52807" x="338138" y="5889625"/>
          <p14:tracePt t="52817" x="322263" y="5881688"/>
          <p14:tracePt t="52824" x="306388" y="5873750"/>
          <p14:tracePt t="52834" x="292100" y="5873750"/>
          <p14:tracePt t="52840" x="276225" y="5865813"/>
          <p14:tracePt t="52848" x="260350" y="5857875"/>
          <p14:tracePt t="52856" x="244475" y="5857875"/>
          <p14:tracePt t="52864" x="228600" y="5849938"/>
          <p14:tracePt t="52883" x="212725" y="5849938"/>
          <p14:tracePt t="52887" x="196850" y="5842000"/>
          <p14:tracePt t="52895" x="180975" y="5834063"/>
          <p14:tracePt t="52912" x="173038" y="5826125"/>
          <p14:tracePt t="52920" x="165100" y="5826125"/>
          <p14:tracePt t="52954" x="149225" y="5826125"/>
          <p14:tracePt t="52959" x="141288" y="5818188"/>
          <p14:tracePt t="52968" x="133350" y="5810250"/>
          <p14:tracePt t="52976" x="117475" y="5810250"/>
          <p14:tracePt t="52992" x="101600" y="5802313"/>
          <p14:tracePt t="53000" x="95250" y="5802313"/>
          <p14:tracePt t="53008" x="79375" y="5802313"/>
          <p14:tracePt t="53024" x="55563" y="5794375"/>
          <p14:tracePt t="53035" x="47625" y="5786438"/>
          <p14:tracePt t="53040" x="23813" y="5780088"/>
          <p14:tracePt t="53048" x="0" y="5780088"/>
          <p14:tracePt t="90944" x="47625" y="803275"/>
          <p14:tracePt t="90951" x="71438" y="811213"/>
          <p14:tracePt t="90961" x="101600" y="835025"/>
          <p14:tracePt t="90968" x="117475" y="850900"/>
          <p14:tracePt t="90976" x="141288" y="874713"/>
          <p14:tracePt t="90984" x="173038" y="896938"/>
          <p14:tracePt t="90993" x="204788" y="936625"/>
          <p14:tracePt t="91000" x="244475" y="984250"/>
          <p14:tracePt t="91008" x="260350" y="1008063"/>
          <p14:tracePt t="91016" x="300038" y="1039813"/>
          <p14:tracePt t="91024" x="322263" y="1063625"/>
          <p14:tracePt t="91032" x="338138" y="1077913"/>
          <p14:tracePt t="91048" x="338138" y="1093788"/>
          <p14:tracePt t="91057" x="338138" y="1101725"/>
          <p14:tracePt t="91064" x="338138" y="1117600"/>
          <p14:tracePt t="91074" x="330200" y="1141413"/>
          <p14:tracePt t="91080" x="306388" y="1196975"/>
          <p14:tracePt t="91088" x="284163" y="1274763"/>
          <p14:tracePt t="91096" x="244475" y="1409700"/>
          <p14:tracePt t="91103" x="196850" y="1519238"/>
          <p14:tracePt t="91112" x="141288" y="1654175"/>
          <p14:tracePt t="91120" x="63500" y="1803400"/>
          <p14:tracePt t="91296" x="204788" y="3197225"/>
          <p14:tracePt t="91304" x="338138" y="3275013"/>
          <p14:tracePt t="91312" x="465138" y="3330575"/>
          <p14:tracePt t="91320" x="582613" y="3378200"/>
          <p14:tracePt t="91327" x="723900" y="3417888"/>
          <p14:tracePt t="91336" x="858838" y="3448050"/>
          <p14:tracePt t="91343" x="984250" y="3479800"/>
          <p14:tracePt t="91352" x="1095375" y="3511550"/>
          <p14:tracePt t="91359" x="1220788" y="3519488"/>
          <p14:tracePt t="91367" x="1385888" y="3503613"/>
          <p14:tracePt t="91376" x="1481138" y="3479800"/>
          <p14:tracePt t="91385" x="1574800" y="3455988"/>
          <p14:tracePt t="91391" x="1646238" y="3417888"/>
          <p14:tracePt t="91400" x="1701800" y="3370263"/>
          <p14:tracePt t="91407" x="1731963" y="3330575"/>
          <p14:tracePt t="91417" x="1779588" y="3298825"/>
          <p14:tracePt t="91424" x="1795463" y="3275013"/>
          <p14:tracePt t="91431" x="1811338" y="3259138"/>
          <p14:tracePt t="91440" x="1819275" y="3251200"/>
          <p14:tracePt t="91447" x="1835150" y="3235325"/>
          <p14:tracePt t="91600" x="1835150" y="3221038"/>
          <p14:tracePt t="91617" x="1827213" y="3221038"/>
          <p14:tracePt t="91624" x="1811338" y="3228975"/>
          <p14:tracePt t="91632" x="1803400" y="3235325"/>
          <p14:tracePt t="91641" x="1787525" y="3235325"/>
          <p14:tracePt t="91648" x="1779588" y="3235325"/>
          <p14:tracePt t="91656" x="1771650" y="3235325"/>
          <p14:tracePt t="91664" x="1763713" y="3235325"/>
          <p14:tracePt t="91728" x="1771650" y="3235325"/>
          <p14:tracePt t="91736" x="1803400" y="3235325"/>
          <p14:tracePt t="91744" x="1858963" y="3243263"/>
          <p14:tracePt t="91752" x="1936750" y="3243263"/>
          <p14:tracePt t="91759" x="2047875" y="3243263"/>
          <p14:tracePt t="91768" x="2149475" y="3259138"/>
          <p14:tracePt t="91775" x="2228850" y="3267075"/>
          <p14:tracePt t="91784" x="2292350" y="3267075"/>
          <p14:tracePt t="91792" x="2324100" y="3235325"/>
          <p14:tracePt t="91799" x="2338388" y="3205163"/>
          <p14:tracePt t="91856" x="2324100" y="3213100"/>
          <p14:tracePt t="91864" x="2260600" y="3213100"/>
          <p14:tracePt t="91873" x="2149475" y="3228975"/>
          <p14:tracePt t="91879" x="1992313" y="3228975"/>
          <p14:tracePt t="91889" x="1835150" y="3228975"/>
          <p14:tracePt t="91895" x="1677988" y="3235325"/>
          <p14:tracePt t="91904" x="1566863" y="3235325"/>
          <p14:tracePt t="91912" x="1520825" y="3235325"/>
          <p14:tracePt t="91920" x="1497013" y="3235325"/>
          <p14:tracePt t="92008" x="1520825" y="3243263"/>
          <p14:tracePt t="92016" x="1558925" y="3243263"/>
          <p14:tracePt t="92024" x="1614488" y="3251200"/>
          <p14:tracePt t="92031" x="1717675" y="3290888"/>
          <p14:tracePt t="92041" x="1803400" y="3322638"/>
          <p14:tracePt t="92048" x="1866900" y="3346450"/>
          <p14:tracePt t="92058" x="1952625" y="3362325"/>
          <p14:tracePt t="92064" x="2016125" y="3370263"/>
          <p14:tracePt t="92074" x="2032000" y="3370263"/>
          <p14:tracePt t="92120" x="2024063" y="3370263"/>
          <p14:tracePt t="92128" x="2016125" y="3370263"/>
          <p14:tracePt t="92136" x="1968500" y="3370263"/>
          <p14:tracePt t="92144" x="1914525" y="3362325"/>
          <p14:tracePt t="92152" x="1843088" y="3322638"/>
          <p14:tracePt t="92160" x="1779588" y="3306763"/>
          <p14:tracePt t="92168" x="1725613" y="3290888"/>
          <p14:tracePt t="92176" x="1701800" y="3282950"/>
          <p14:tracePt t="92183" x="1685925" y="3282950"/>
          <p14:tracePt t="92336" x="1677988" y="3282950"/>
          <p14:tracePt t="92359" x="1670050" y="3282950"/>
          <p14:tracePt t="92368" x="1654175" y="3282950"/>
          <p14:tracePt t="92376" x="1630363" y="3282950"/>
          <p14:tracePt t="92384" x="1582738" y="3275013"/>
          <p14:tracePt t="92391" x="1558925" y="3267075"/>
          <p14:tracePt t="92402" x="1543050" y="3267075"/>
          <p14:tracePt t="92537" x="1550988" y="3267075"/>
          <p14:tracePt t="92544" x="1606550" y="3267075"/>
          <p14:tracePt t="92551" x="1670050" y="3275013"/>
          <p14:tracePt t="92560" x="1717675" y="3290888"/>
          <p14:tracePt t="92568" x="1787525" y="3290888"/>
          <p14:tracePt t="92576" x="1835150" y="3290888"/>
          <p14:tracePt t="92584" x="1858963" y="3290888"/>
          <p14:tracePt t="92592" x="1890713" y="3290888"/>
          <p14:tracePt t="92607" x="1922463" y="3290888"/>
          <p14:tracePt t="92704" x="1922463" y="3298825"/>
          <p14:tracePt t="92728" x="1914525" y="3298825"/>
          <p14:tracePt t="92736" x="1898650" y="3298825"/>
          <p14:tracePt t="92744" x="1882775" y="3298825"/>
          <p14:tracePt t="92752" x="1858963" y="3298825"/>
          <p14:tracePt t="92760" x="1835150" y="3298825"/>
          <p14:tracePt t="92768" x="1795463" y="3298825"/>
          <p14:tracePt t="92776" x="1779588" y="3306763"/>
          <p14:tracePt t="92880" x="1771650" y="3314700"/>
          <p14:tracePt t="92937" x="1787525" y="3314700"/>
          <p14:tracePt t="92952" x="1795463" y="3314700"/>
          <p14:tracePt t="93473" x="1811338" y="3314700"/>
          <p14:tracePt t="93857" x="1795463" y="3314700"/>
          <p14:tracePt t="93865" x="1787525" y="3306763"/>
          <p14:tracePt t="93873" x="1771650" y="3306763"/>
          <p14:tracePt t="93889" x="1725613" y="3298825"/>
          <p14:tracePt t="93891" x="1646238" y="3282950"/>
          <p14:tracePt t="93897" x="1566863" y="3290888"/>
          <p14:tracePt t="93905" x="1457325" y="3290888"/>
          <p14:tracePt t="93912" x="1322388" y="3282950"/>
          <p14:tracePt t="93920" x="1189038" y="3282950"/>
          <p14:tracePt t="93928" x="1079500" y="3282950"/>
          <p14:tracePt t="93937" x="920750" y="3282950"/>
          <p14:tracePt t="93944" x="747713" y="3282950"/>
          <p14:tracePt t="93952" x="622300" y="3267075"/>
          <p14:tracePt t="93959" x="496888" y="3267075"/>
          <p14:tracePt t="93968" x="401638" y="3259138"/>
          <p14:tracePt t="93976" x="314325" y="3235325"/>
          <p14:tracePt t="93984" x="236538" y="3235325"/>
          <p14:tracePt t="94009" x="95250" y="3221038"/>
          <p14:tracePt t="94014" x="23813" y="3213100"/>
          <p14:tracePt t="176120" x="117475" y="4724400"/>
          <p14:tracePt t="176128" x="204788" y="4772025"/>
          <p14:tracePt t="176136" x="300038" y="4795838"/>
          <p14:tracePt t="176144" x="401638" y="4833938"/>
          <p14:tracePt t="176152" x="519113" y="4897438"/>
          <p14:tracePt t="176160" x="646113" y="4945063"/>
          <p14:tracePt t="176168" x="779463" y="4984750"/>
          <p14:tracePt t="176176" x="890588" y="5014913"/>
          <p14:tracePt t="176186" x="1000125" y="5046663"/>
          <p14:tracePt t="176192" x="1117600" y="5086350"/>
          <p14:tracePt t="176200" x="1244600" y="5110163"/>
          <p14:tracePt t="176208" x="1385888" y="5149850"/>
          <p14:tracePt t="176218" x="1520825" y="5181600"/>
          <p14:tracePt t="176224" x="1646238" y="5189538"/>
          <p14:tracePt t="176234" x="1771650" y="5227638"/>
          <p14:tracePt t="176240" x="1866900" y="5227638"/>
          <p14:tracePt t="176248" x="1968500" y="5243513"/>
          <p14:tracePt t="176256" x="2063750" y="5243513"/>
          <p14:tracePt t="176264" x="2157413" y="5243513"/>
          <p14:tracePt t="176273" x="2252663" y="5243513"/>
          <p14:tracePt t="176280" x="2300288" y="5235575"/>
          <p14:tracePt t="176289" x="2370138" y="5219700"/>
          <p14:tracePt t="176296" x="2441575" y="5181600"/>
          <p14:tracePt t="176304" x="2513013" y="5149850"/>
          <p14:tracePt t="176313" x="2574925" y="5110163"/>
          <p14:tracePt t="176321" x="2630488" y="5102225"/>
          <p14:tracePt t="176329" x="2701925" y="5078413"/>
          <p14:tracePt t="176338" x="2795588" y="5038725"/>
          <p14:tracePt t="176344" x="2882900" y="5014913"/>
          <p14:tracePt t="176353" x="2960688" y="4992688"/>
          <p14:tracePt t="176360" x="3048000" y="4984750"/>
          <p14:tracePt t="176369" x="3127375" y="4968875"/>
          <p14:tracePt t="176376" x="3221038" y="4968875"/>
          <p14:tracePt t="176385" x="3300413" y="4976813"/>
          <p14:tracePt t="176392" x="3394075" y="4984750"/>
          <p14:tracePt t="176401" x="3465513" y="5006975"/>
          <p14:tracePt t="176408" x="3521075" y="5022850"/>
          <p14:tracePt t="176418" x="3567113" y="5038725"/>
          <p14:tracePt t="176424" x="3606800" y="5038725"/>
          <p14:tracePt t="176437" x="3630613" y="5038725"/>
          <p14:tracePt t="176442" x="3662363" y="5046663"/>
          <p14:tracePt t="176497" x="3662363" y="5054600"/>
          <p14:tracePt t="176504" x="3654425" y="5054600"/>
          <p14:tracePt t="176512" x="3630613" y="5046663"/>
          <p14:tracePt t="176520" x="3513138" y="4992688"/>
          <p14:tracePt t="176528" x="3300413" y="4881563"/>
          <p14:tracePt t="176536" x="2946400" y="4787900"/>
          <p14:tracePt t="176544" x="2566988" y="4708525"/>
          <p14:tracePt t="176553" x="2260600" y="4652963"/>
          <p14:tracePt t="176560" x="2039938" y="4605338"/>
          <p14:tracePt t="176569" x="1819275" y="4559300"/>
          <p14:tracePt t="176576" x="1638300" y="4527550"/>
          <p14:tracePt t="176585" x="1481138" y="4503738"/>
          <p14:tracePt t="176592" x="1370013" y="4503738"/>
          <p14:tracePt t="176601" x="1292225" y="4503738"/>
          <p14:tracePt t="176609" x="1212850" y="4503738"/>
          <p14:tracePt t="176617" x="1165225" y="4503738"/>
          <p14:tracePt t="176624" x="1133475" y="4503738"/>
          <p14:tracePt t="176713" x="1125538" y="4511675"/>
          <p14:tracePt t="176721" x="1125538" y="4527550"/>
          <p14:tracePt t="176729" x="1141413" y="4535488"/>
          <p14:tracePt t="176737" x="1173163" y="4543425"/>
          <p14:tracePt t="176744" x="1260475" y="4567238"/>
          <p14:tracePt t="176754" x="1425575" y="4621213"/>
          <p14:tracePt t="176760" x="1550988" y="4645025"/>
          <p14:tracePt t="176770" x="1693863" y="4684713"/>
          <p14:tracePt t="176776" x="1835150" y="4700588"/>
          <p14:tracePt t="176787" x="1914525" y="4700588"/>
          <p14:tracePt t="176792" x="1976438" y="4700588"/>
          <p14:tracePt t="176800" x="2016125" y="4700588"/>
          <p14:tracePt t="176808" x="2032000" y="4700588"/>
          <p14:tracePt t="176856" x="2024063" y="4700588"/>
          <p14:tracePt t="176864" x="2008188" y="4700588"/>
          <p14:tracePt t="176873" x="1992313" y="4700588"/>
          <p14:tracePt t="176880" x="1968500" y="4700588"/>
          <p14:tracePt t="176888" x="1898650" y="4684713"/>
          <p14:tracePt t="176896" x="1827213" y="4660900"/>
          <p14:tracePt t="176904" x="1747838" y="4660900"/>
          <p14:tracePt t="176912" x="1693863" y="4652963"/>
          <p14:tracePt t="176920" x="1677988" y="4645025"/>
          <p14:tracePt t="176961" x="1677988" y="4637088"/>
          <p14:tracePt t="176993" x="1677988" y="4645025"/>
          <p14:tracePt t="177001" x="1685925" y="4645025"/>
          <p14:tracePt t="177008" x="1709738" y="4645025"/>
          <p14:tracePt t="177017" x="1755775" y="4660900"/>
          <p14:tracePt t="177024" x="1811338" y="4668838"/>
          <p14:tracePt t="177035" x="1843088" y="4684713"/>
          <p14:tracePt t="177073" x="1851025" y="4700588"/>
          <p14:tracePt t="177136" x="1835150" y="4700588"/>
          <p14:tracePt t="177201" x="1843088" y="4716463"/>
          <p14:tracePt t="177208" x="1866900" y="4740275"/>
          <p14:tracePt t="177217" x="1906588" y="4764088"/>
          <p14:tracePt t="177224" x="1930400" y="4787900"/>
          <p14:tracePt t="177235" x="1968500" y="4810125"/>
          <p14:tracePt t="177241" x="2055813" y="4833938"/>
          <p14:tracePt t="177249" x="2119313" y="4849813"/>
          <p14:tracePt t="177257" x="2157413" y="4865688"/>
          <p14:tracePt t="177265" x="2173288" y="4865688"/>
          <p14:tracePt t="177305" x="2181225" y="4865688"/>
          <p14:tracePt t="177320" x="2181225" y="4857750"/>
          <p14:tracePt t="177337" x="2165350" y="4857750"/>
          <p14:tracePt t="177352" x="2149475" y="4857750"/>
          <p14:tracePt t="177361" x="2141538" y="4849813"/>
          <p14:tracePt t="177553" x="2133600" y="4849813"/>
          <p14:tracePt t="177560" x="2119313" y="4849813"/>
          <p14:tracePt t="177568" x="2103438" y="4849813"/>
          <p14:tracePt t="178094" x="2095500" y="4849813"/>
          <p14:tracePt t="178169" x="2079625" y="4841875"/>
          <p14:tracePt t="179193" x="2071688" y="4841875"/>
          <p14:tracePt t="179201" x="2063750" y="4841875"/>
          <p14:tracePt t="179208" x="2039938" y="4841875"/>
          <p14:tracePt t="179217" x="2016125" y="4841875"/>
          <p14:tracePt t="179224" x="1976438" y="4841875"/>
          <p14:tracePt t="179236" x="1944688" y="4841875"/>
          <p14:tracePt t="179241" x="1882775" y="4841875"/>
          <p14:tracePt t="179248" x="1858963" y="4833938"/>
          <p14:tracePt t="179257" x="1811338" y="4810125"/>
          <p14:tracePt t="179264" x="1731963" y="4810125"/>
          <p14:tracePt t="179272" x="1677988" y="4810125"/>
          <p14:tracePt t="179280" x="1598613" y="4802188"/>
          <p14:tracePt t="179288" x="1550988" y="4802188"/>
          <p14:tracePt t="179296" x="1473200" y="4802188"/>
          <p14:tracePt t="179304" x="1401763" y="4787900"/>
          <p14:tracePt t="179312" x="1354138" y="4787900"/>
          <p14:tracePt t="179320" x="1292225" y="4787900"/>
          <p14:tracePt t="179328" x="1244600" y="4787900"/>
          <p14:tracePt t="179336" x="1220788" y="4787900"/>
          <p14:tracePt t="179344" x="1165225" y="4779963"/>
          <p14:tracePt t="179353" x="1133475" y="4772025"/>
          <p14:tracePt t="179360" x="1111250" y="4764088"/>
          <p14:tracePt t="179369" x="1071563" y="4756150"/>
          <p14:tracePt t="179376" x="1016000" y="4732338"/>
          <p14:tracePt t="179386" x="960438" y="4708525"/>
          <p14:tracePt t="179393" x="898525" y="4716463"/>
          <p14:tracePt t="179401" x="850900" y="4716463"/>
          <p14:tracePt t="179409" x="795338" y="4708525"/>
          <p14:tracePt t="179419" x="755650" y="4692650"/>
          <p14:tracePt t="179425" x="723900" y="4684713"/>
          <p14:tracePt t="179436" x="677863" y="4652963"/>
          <p14:tracePt t="179441" x="654050" y="4629150"/>
          <p14:tracePt t="179449" x="630238" y="4621213"/>
          <p14:tracePt t="179456" x="614363" y="4605338"/>
          <p14:tracePt t="179464" x="598488" y="4591050"/>
          <p14:tracePt t="179472" x="590550" y="4583113"/>
          <p14:tracePt t="179480" x="582613" y="4575175"/>
          <p14:tracePt t="179488" x="582613" y="4551363"/>
          <p14:tracePt t="179496" x="566738" y="4535488"/>
          <p14:tracePt t="179505" x="534988" y="4519613"/>
          <p14:tracePt t="179513" x="511175" y="4495800"/>
          <p14:tracePt t="179521" x="473075" y="4424363"/>
          <p14:tracePt t="179528" x="433388" y="4370388"/>
          <p14:tracePt t="179537" x="385763" y="4306888"/>
          <p14:tracePt t="179544" x="322263" y="4219575"/>
          <p14:tracePt t="179552" x="260350" y="4117975"/>
          <p14:tracePt t="179560" x="180975" y="4008438"/>
          <p14:tracePt t="179568" x="101600" y="3889375"/>
          <p14:tracePt t="179576" x="39688" y="37877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20075" y="797818"/>
            <a:ext cx="9524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</a:rPr>
              <a:t>What’s New in Change Management (2020–2025)</a:t>
            </a:r>
            <a:endParaRPr lang="en-US" sz="28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8076C2E-3B98-4213-83F8-E4B0940376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D917B83-5F9B-4A6C-BE5B-DAD37BD54AB0}"/>
              </a:ext>
            </a:extLst>
          </p:cNvPr>
          <p:cNvGraphicFramePr>
            <a:graphicFrameLocks noGrp="1"/>
          </p:cNvGraphicFramePr>
          <p:nvPr/>
        </p:nvGraphicFramePr>
        <p:xfrm>
          <a:off x="1041399" y="1649957"/>
          <a:ext cx="9887858" cy="4470400"/>
        </p:xfrm>
        <a:graphic>
          <a:graphicData uri="http://schemas.openxmlformats.org/drawingml/2006/table">
            <a:tbl>
              <a:tblPr/>
              <a:tblGrid>
                <a:gridCol w="4943929">
                  <a:extLst>
                    <a:ext uri="{9D8B030D-6E8A-4147-A177-3AD203B41FA5}">
                      <a16:colId xmlns:a16="http://schemas.microsoft.com/office/drawing/2014/main" val="3100666809"/>
                    </a:ext>
                  </a:extLst>
                </a:gridCol>
                <a:gridCol w="4943929">
                  <a:extLst>
                    <a:ext uri="{9D8B030D-6E8A-4147-A177-3AD203B41FA5}">
                      <a16:colId xmlns:a16="http://schemas.microsoft.com/office/drawing/2014/main" val="1625201054"/>
                    </a:ext>
                  </a:extLst>
                </a:gridCol>
              </a:tblGrid>
              <a:tr h="468145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Google Sans Text"/>
                        </a:rPr>
                        <a:t>Key Points</a:t>
                      </a:r>
                      <a:endParaRPr lang="en-US" sz="2800" dirty="0">
                        <a:solidFill>
                          <a:srgbClr val="C0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9365273"/>
                  </a:ext>
                </a:extLst>
              </a:tr>
              <a:tr h="3201103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AI Analytics and predictive modeling.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Hyper-automation.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Agile Change Methodologies.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4. Human-centered Strategies (Focus on EX).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The field has moved past traditional models. The modern era demands adaptive, data-informed, and human-centric approaches, leveraging AI and Agile principles for constant change.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25689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945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142"/>
    </mc:Choice>
    <mc:Fallback xmlns="">
      <p:transition spd="slow" advTm="351142"/>
    </mc:Fallback>
  </mc:AlternateContent>
  <p:extLst>
    <p:ext uri="{3A86A75C-4F4B-4683-9AE1-C65F6400EC91}">
      <p14:laserTraceLst xmlns:p14="http://schemas.microsoft.com/office/powerpoint/2010/main">
        <p14:tracePtLst>
          <p14:tracePt t="135899" x="1914525" y="6794500"/>
          <p14:tracePt t="135907" x="1803400" y="6756400"/>
          <p14:tracePt t="135915" x="1654175" y="6716713"/>
          <p14:tracePt t="135923" x="1527175" y="6669088"/>
          <p14:tracePt t="135931" x="1338263" y="6605588"/>
          <p14:tracePt t="135939" x="1181100" y="6565900"/>
          <p14:tracePt t="135947" x="1000125" y="6527800"/>
          <p14:tracePt t="135955" x="842963" y="6488113"/>
          <p14:tracePt t="135964" x="693738" y="6432550"/>
          <p14:tracePt t="135971" x="534988" y="6392863"/>
          <p14:tracePt t="135979" x="369888" y="6323013"/>
          <p14:tracePt t="135987" x="188913" y="6251575"/>
          <p14:tracePt t="351140" x="3686175" y="196850"/>
          <p14:tracePt t="351140" x="4606925" y="425450"/>
          <p14:tracePt t="351140" x="5434013" y="630238"/>
          <p14:tracePt t="351140" x="6292850" y="827088"/>
          <p14:tracePt t="351140" x="7048500" y="1000125"/>
          <p14:tracePt t="351140" x="7718425" y="1189038"/>
          <p14:tracePt t="351140" x="8388350" y="1330325"/>
          <p14:tracePt t="351140" x="9018588" y="1471613"/>
          <p14:tracePt t="351140" x="9609138" y="1543050"/>
          <p14:tracePt t="351140" x="10072688" y="1606550"/>
          <p14:tracePt t="351140" x="10529888" y="1646238"/>
          <p14:tracePt t="351140" x="10955338" y="1668463"/>
          <p14:tracePt t="351140" x="11412538" y="1708150"/>
          <p14:tracePt t="351140" x="11798300" y="1708150"/>
          <p14:tracePt t="351140" x="12120563" y="170815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699943" y="32268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699943" y="39790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885693" y="58786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628033" y="910171"/>
            <a:ext cx="7092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dirty="0"/>
              <a:t>Agile Change Management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A3B2340-CC2A-4F30-93D0-FA91FB228E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FFF920E-82AE-451B-A7E7-B6658F7BE2C1}"/>
              </a:ext>
            </a:extLst>
          </p:cNvPr>
          <p:cNvGraphicFramePr>
            <a:graphicFrameLocks noGrp="1"/>
          </p:cNvGraphicFramePr>
          <p:nvPr/>
        </p:nvGraphicFramePr>
        <p:xfrm>
          <a:off x="705693" y="1824253"/>
          <a:ext cx="11175132" cy="4280338"/>
        </p:xfrm>
        <a:graphic>
          <a:graphicData uri="http://schemas.openxmlformats.org/drawingml/2006/table">
            <a:tbl>
              <a:tblPr/>
              <a:tblGrid>
                <a:gridCol w="5587566">
                  <a:extLst>
                    <a:ext uri="{9D8B030D-6E8A-4147-A177-3AD203B41FA5}">
                      <a16:colId xmlns:a16="http://schemas.microsoft.com/office/drawing/2014/main" val="3281969591"/>
                    </a:ext>
                  </a:extLst>
                </a:gridCol>
                <a:gridCol w="5587566">
                  <a:extLst>
                    <a:ext uri="{9D8B030D-6E8A-4147-A177-3AD203B41FA5}">
                      <a16:colId xmlns:a16="http://schemas.microsoft.com/office/drawing/2014/main" val="544249960"/>
                    </a:ext>
                  </a:extLst>
                </a:gridCol>
              </a:tblGrid>
              <a:tr h="764978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Key Points</a:t>
                      </a:r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9580598"/>
                  </a:ext>
                </a:extLst>
              </a:tr>
              <a:tr h="2701328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Incremental, iterative change process.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Adapting to uncertainty through short cycles (Sprints).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Encourages continuous feedback, collaboration, and experimentation.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Agile moves away from top-down, linear plans. It emphasizes rapid, continuous adaptation, making change initiatives more responsive and less disruptive through constant feedback loops.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7589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120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594"/>
    </mc:Choice>
    <mc:Fallback xmlns="">
      <p:transition spd="slow" advTm="194594"/>
    </mc:Fallback>
  </mc:AlternateContent>
  <p:extLst>
    <p:ext uri="{3A86A75C-4F4B-4683-9AE1-C65F6400EC91}">
      <p14:laserTraceLst xmlns:p14="http://schemas.microsoft.com/office/powerpoint/2010/main">
        <p14:tracePtLst>
          <p14:tracePt t="748" x="3481388" y="6597650"/>
          <p14:tracePt t="756" x="3771900" y="6384925"/>
          <p14:tracePt t="765" x="4103688" y="6142038"/>
          <p14:tracePt t="772" x="4433888" y="5865813"/>
          <p14:tracePt t="780" x="4757738" y="5621338"/>
          <p14:tracePt t="789" x="5119688" y="5346700"/>
          <p14:tracePt t="796" x="5505450" y="5094288"/>
          <p14:tracePt t="804" x="5789613" y="4897438"/>
          <p14:tracePt t="812" x="6048375" y="4716463"/>
          <p14:tracePt t="820" x="6308725" y="4527550"/>
          <p14:tracePt t="828" x="6545263" y="4346575"/>
          <p14:tracePt t="836" x="6702425" y="4251325"/>
          <p14:tracePt t="844" x="6819900" y="4157663"/>
          <p14:tracePt t="855" x="6915150" y="4054475"/>
          <p14:tracePt t="860" x="6954838" y="4000500"/>
          <p14:tracePt t="869" x="7002463" y="3929063"/>
          <p14:tracePt t="876" x="7048500" y="3865563"/>
          <p14:tracePt t="885" x="7072313" y="3819525"/>
          <p14:tracePt t="892" x="7080250" y="3748088"/>
          <p14:tracePt t="903" x="7096125" y="3684588"/>
          <p14:tracePt t="908" x="7096125" y="3622675"/>
          <p14:tracePt t="916" x="7088188" y="3551238"/>
          <p14:tracePt t="925" x="7088188" y="3471863"/>
          <p14:tracePt t="932" x="7064375" y="3378200"/>
          <p14:tracePt t="941" x="7048500" y="3322638"/>
          <p14:tracePt t="948" x="7032625" y="3282950"/>
          <p14:tracePt t="956" x="7024688" y="3251200"/>
          <p14:tracePt t="964" x="7024688" y="3221038"/>
          <p14:tracePt t="973" x="7024688" y="3189288"/>
          <p14:tracePt t="980" x="7024688" y="3141663"/>
          <p14:tracePt t="988" x="7024688" y="3117850"/>
          <p14:tracePt t="998" x="7024688" y="3078163"/>
          <p14:tracePt t="1004" x="7016750" y="3046413"/>
          <p14:tracePt t="1012" x="7010400" y="3016250"/>
          <p14:tracePt t="1020" x="7002463" y="2984500"/>
          <p14:tracePt t="1028" x="6986588" y="2952750"/>
          <p14:tracePt t="1036" x="6946900" y="2913063"/>
          <p14:tracePt t="1044" x="6899275" y="2857500"/>
          <p14:tracePt t="1052" x="6867525" y="2803525"/>
          <p14:tracePt t="1061" x="6819900" y="2763838"/>
          <p14:tracePt t="1070" x="6765925" y="2700338"/>
          <p14:tracePt t="1076" x="6702425" y="2644775"/>
          <p14:tracePt t="1084" x="6646863" y="2574925"/>
          <p14:tracePt t="1092" x="6584950" y="2511425"/>
          <p14:tracePt t="1102" x="6513513" y="2463800"/>
          <p14:tracePt t="1108" x="6442075" y="2393950"/>
          <p14:tracePt t="1117" x="6388100" y="2346325"/>
          <p14:tracePt t="1125" x="6316663" y="2290763"/>
          <p14:tracePt t="1132" x="6253163" y="2244725"/>
          <p14:tracePt t="1140" x="6197600" y="2197100"/>
          <p14:tracePt t="1148" x="6143625" y="2173288"/>
          <p14:tracePt t="1156" x="6080125" y="2141538"/>
          <p14:tracePt t="1164" x="6024563" y="2117725"/>
          <p14:tracePt t="1172" x="5970588" y="2109788"/>
          <p14:tracePt t="1181" x="5875338" y="2093913"/>
          <p14:tracePt t="1188" x="5795963" y="2093913"/>
          <p14:tracePt t="1196" x="5718175" y="2085975"/>
          <p14:tracePt t="1204" x="5638800" y="2085975"/>
          <p14:tracePt t="1212" x="5553075" y="2070100"/>
          <p14:tracePt t="1220" x="5457825" y="2062163"/>
          <p14:tracePt t="1228" x="5380038" y="2047875"/>
          <p14:tracePt t="1236" x="5292725" y="2024063"/>
          <p14:tracePt t="1244" x="5197475" y="2016125"/>
          <p14:tracePt t="1253" x="5127625" y="2008188"/>
          <p14:tracePt t="1261" x="5064125" y="1984375"/>
          <p14:tracePt t="1270" x="5000625" y="1984375"/>
          <p14:tracePt t="1276" x="4962525" y="1968500"/>
          <p14:tracePt t="1285" x="4938713" y="1960563"/>
          <p14:tracePt t="1292" x="4930775" y="1960563"/>
          <p14:tracePt t="1621" x="4922838" y="1952625"/>
          <p14:tracePt t="1629" x="4922838" y="1944688"/>
          <p14:tracePt t="1645" x="4938713" y="1944688"/>
          <p14:tracePt t="1669" x="4954588" y="1936750"/>
          <p14:tracePt t="1677" x="4962525" y="1936750"/>
          <p14:tracePt t="1685" x="4984750" y="1928813"/>
          <p14:tracePt t="1693" x="4984750" y="1920875"/>
          <p14:tracePt t="1702" x="5008563" y="1912938"/>
          <p14:tracePt t="1709" x="5048250" y="1905000"/>
          <p14:tracePt t="1718" x="5087938" y="1881188"/>
          <p14:tracePt t="1724" x="5119688" y="1873250"/>
          <p14:tracePt t="1732" x="5159375" y="1865313"/>
          <p14:tracePt t="1741" x="5181600" y="1858963"/>
          <p14:tracePt t="1749" x="5221288" y="1858963"/>
          <p14:tracePt t="1756" x="5253038" y="1851025"/>
          <p14:tracePt t="1764" x="5276850" y="1843088"/>
          <p14:tracePt t="1773" x="5292725" y="1835150"/>
          <p14:tracePt t="1781" x="5316538" y="1835150"/>
          <p14:tracePt t="1789" x="5332413" y="1827213"/>
          <p14:tracePt t="1797" x="5348288" y="1811338"/>
          <p14:tracePt t="1804" x="5356225" y="1803400"/>
          <p14:tracePt t="1813" x="5380038" y="1795463"/>
          <p14:tracePt t="1821" x="5402263" y="1787525"/>
          <p14:tracePt t="1829" x="5426075" y="1787525"/>
          <p14:tracePt t="1838" x="5441950" y="1771650"/>
          <p14:tracePt t="1845" x="5465763" y="1747838"/>
          <p14:tracePt t="1853" x="5489575" y="1731963"/>
          <p14:tracePt t="1861" x="5521325" y="1731963"/>
          <p14:tracePt t="1868" x="5561013" y="1716088"/>
          <p14:tracePt t="1877" x="5591175" y="1700213"/>
          <p14:tracePt t="1885" x="5614988" y="1676400"/>
          <p14:tracePt t="1892" x="5630863" y="1662113"/>
          <p14:tracePt t="1901" x="5646738" y="1622425"/>
          <p14:tracePt t="1908" x="5670550" y="1582738"/>
          <p14:tracePt t="1916" x="5686425" y="1558925"/>
          <p14:tracePt t="1924" x="5694363" y="1543050"/>
          <p14:tracePt t="1932" x="5710238" y="1527175"/>
          <p14:tracePt t="1941" x="5710238" y="1511300"/>
          <p14:tracePt t="2012" x="5710238" y="1503363"/>
          <p14:tracePt t="2036" x="5678488" y="1503363"/>
          <p14:tracePt t="2044" x="5646738" y="1519238"/>
          <p14:tracePt t="2052" x="5607050" y="1543050"/>
          <p14:tracePt t="2060" x="5553075" y="1582738"/>
          <p14:tracePt t="2069" x="5481638" y="1622425"/>
          <p14:tracePt t="2076" x="5418138" y="1630363"/>
          <p14:tracePt t="2085" x="5356225" y="1646238"/>
          <p14:tracePt t="2092" x="5300663" y="1676400"/>
          <p14:tracePt t="2102" x="5245100" y="1700213"/>
          <p14:tracePt t="2108" x="5205413" y="1708150"/>
          <p14:tracePt t="2117" x="5167313" y="1716088"/>
          <p14:tracePt t="2125" x="5151438" y="1724025"/>
          <p14:tracePt t="2132" x="5127625" y="1724025"/>
          <p14:tracePt t="2141" x="5103813" y="1724025"/>
          <p14:tracePt t="2148" x="5087938" y="1724025"/>
          <p14:tracePt t="2156" x="5080000" y="1724025"/>
          <p14:tracePt t="2164" x="5064125" y="1724025"/>
          <p14:tracePt t="2172" x="5056188" y="1724025"/>
          <p14:tracePt t="2180" x="5040313" y="1724025"/>
          <p14:tracePt t="2188" x="5024438" y="1724025"/>
          <p14:tracePt t="2196" x="5016500" y="1724025"/>
          <p14:tracePt t="2620" x="5040313" y="1724025"/>
          <p14:tracePt t="2629" x="5072063" y="1724025"/>
          <p14:tracePt t="2637" x="5111750" y="1724025"/>
          <p14:tracePt t="2645" x="5167313" y="1724025"/>
          <p14:tracePt t="2653" x="5229225" y="1724025"/>
          <p14:tracePt t="2661" x="5300663" y="1708150"/>
          <p14:tracePt t="2669" x="5380038" y="1700213"/>
          <p14:tracePt t="2676" x="5465763" y="1676400"/>
          <p14:tracePt t="2685" x="5513388" y="1668463"/>
          <p14:tracePt t="2692" x="5545138" y="1646238"/>
          <p14:tracePt t="2702" x="5568950" y="1646238"/>
          <p14:tracePt t="2708" x="5591175" y="1638300"/>
          <p14:tracePt t="2718" x="5614988" y="1630363"/>
          <p14:tracePt t="2725" x="5646738" y="1622425"/>
          <p14:tracePt t="2733" x="5670550" y="1622425"/>
          <p14:tracePt t="2741" x="5694363" y="1614488"/>
          <p14:tracePt t="2749" x="5710238" y="1606550"/>
          <p14:tracePt t="2757" x="5726113" y="1606550"/>
          <p14:tracePt t="2765" x="5741988" y="1606550"/>
          <p14:tracePt t="2773" x="5749925" y="1606550"/>
          <p14:tracePt t="2781" x="5765800" y="1606550"/>
          <p14:tracePt t="2789" x="5773738" y="1606550"/>
          <p14:tracePt t="2797" x="5789613" y="1606550"/>
          <p14:tracePt t="2805" x="5803900" y="1606550"/>
          <p14:tracePt t="2813" x="5811838" y="1606550"/>
          <p14:tracePt t="2821" x="5827713" y="1606550"/>
          <p14:tracePt t="2829" x="5835650" y="1606550"/>
          <p14:tracePt t="2837" x="5851525" y="1606550"/>
          <p14:tracePt t="2845" x="5867400" y="1606550"/>
          <p14:tracePt t="2853" x="5883275" y="1606550"/>
          <p14:tracePt t="2861" x="5907088" y="1606550"/>
          <p14:tracePt t="2869" x="5930900" y="1606550"/>
          <p14:tracePt t="2876" x="5978525" y="1598613"/>
          <p14:tracePt t="2885" x="6000750" y="1598613"/>
          <p14:tracePt t="2892" x="6040438" y="1598613"/>
          <p14:tracePt t="2904" x="6072188" y="1598613"/>
          <p14:tracePt t="2908" x="6111875" y="1598613"/>
          <p14:tracePt t="2918" x="6127750" y="1598613"/>
          <p14:tracePt t="2924" x="6143625" y="1598613"/>
          <p14:tracePt t="2932" x="6159500" y="1598613"/>
          <p14:tracePt t="2941" x="6183313" y="1598613"/>
          <p14:tracePt t="2949" x="6197600" y="1598613"/>
          <p14:tracePt t="2957" x="6221413" y="1598613"/>
          <p14:tracePt t="2964" x="6253163" y="1598613"/>
          <p14:tracePt t="2973" x="6292850" y="1598613"/>
          <p14:tracePt t="2980" x="6348413" y="1598613"/>
          <p14:tracePt t="2989" x="6434138" y="1598613"/>
          <p14:tracePt t="2997" x="6481763" y="1598613"/>
          <p14:tracePt t="3005" x="6561138" y="1598613"/>
          <p14:tracePt t="3012" x="6623050" y="1598613"/>
          <p14:tracePt t="3021" x="6686550" y="1598613"/>
          <p14:tracePt t="3029" x="6765925" y="1598613"/>
          <p14:tracePt t="3037" x="6843713" y="1598613"/>
          <p14:tracePt t="3045" x="6907213" y="1598613"/>
          <p14:tracePt t="3052" x="6978650" y="1598613"/>
          <p14:tracePt t="3061" x="7040563" y="1598613"/>
          <p14:tracePt t="3069" x="7104063" y="1582738"/>
          <p14:tracePt t="3076" x="7159625" y="1574800"/>
          <p14:tracePt t="3085" x="7183438" y="1574800"/>
          <p14:tracePt t="3092" x="7213600" y="1574800"/>
          <p14:tracePt t="3101" x="7245350" y="1566863"/>
          <p14:tracePt t="3108" x="7261225" y="1566863"/>
          <p14:tracePt t="3118" x="7261225" y="1558925"/>
          <p14:tracePt t="3124" x="7277100" y="1550988"/>
          <p14:tracePt t="3132" x="7292975" y="1550988"/>
          <p14:tracePt t="3141" x="7308850" y="1550988"/>
          <p14:tracePt t="3149" x="7324725" y="1550988"/>
          <p14:tracePt t="3157" x="7332663" y="1550988"/>
          <p14:tracePt t="3164" x="7348538" y="1550988"/>
          <p14:tracePt t="3172" x="7364413" y="1543050"/>
          <p14:tracePt t="3181" x="7380288" y="1543050"/>
          <p14:tracePt t="3189" x="7396163" y="1543050"/>
          <p14:tracePt t="3197" x="7404100" y="1543050"/>
          <p14:tracePt t="3205" x="7434263" y="1543050"/>
          <p14:tracePt t="3213" x="7458075" y="1543050"/>
          <p14:tracePt t="3220" x="7473950" y="1543050"/>
          <p14:tracePt t="3236" x="7489825" y="1543050"/>
          <p14:tracePt t="3245" x="7497763" y="1543050"/>
          <p14:tracePt t="3253" x="7505700" y="1543050"/>
          <p14:tracePt t="3261" x="7513638" y="1543050"/>
          <p14:tracePt t="3269" x="7529513" y="1543050"/>
          <p14:tracePt t="3276" x="7537450" y="1543050"/>
          <p14:tracePt t="3285" x="7553325" y="1543050"/>
          <p14:tracePt t="3293" x="7561263" y="1543050"/>
          <p14:tracePt t="3309" x="7569200" y="1543050"/>
          <p14:tracePt t="3317" x="7577138" y="1543050"/>
          <p14:tracePt t="3325" x="7593013" y="1543050"/>
          <p14:tracePt t="3333" x="7600950" y="1543050"/>
          <p14:tracePt t="3341" x="7616825" y="1543050"/>
          <p14:tracePt t="3348" x="7623175" y="1543050"/>
          <p14:tracePt t="3357" x="7631113" y="1543050"/>
          <p14:tracePt t="3365" x="7646988" y="1543050"/>
          <p14:tracePt t="3373" x="7662863" y="1543050"/>
          <p14:tracePt t="3380" x="7678738" y="1543050"/>
          <p14:tracePt t="3389" x="7686675" y="1543050"/>
          <p14:tracePt t="3621" x="7702550" y="1543050"/>
          <p14:tracePt t="5821" x="7710488" y="1543050"/>
          <p14:tracePt t="5829" x="7726363" y="1550988"/>
          <p14:tracePt t="5836" x="7742238" y="1558925"/>
          <p14:tracePt t="5845" x="7766050" y="1574800"/>
          <p14:tracePt t="5854" x="7781925" y="1582738"/>
          <p14:tracePt t="5860" x="7789863" y="1598613"/>
          <p14:tracePt t="6212" x="7805738" y="1598613"/>
          <p14:tracePt t="6229" x="7813675" y="1614488"/>
          <p14:tracePt t="6237" x="7821613" y="1622425"/>
          <p14:tracePt t="6245" x="7821613" y="1630363"/>
          <p14:tracePt t="6253" x="7813675" y="1638300"/>
          <p14:tracePt t="6261" x="7781925" y="1662113"/>
          <p14:tracePt t="6269" x="7726363" y="1692275"/>
          <p14:tracePt t="6277" x="7670800" y="1724025"/>
          <p14:tracePt t="6284" x="7585075" y="1747838"/>
          <p14:tracePt t="6293" x="7489825" y="1779588"/>
          <p14:tracePt t="6301" x="7364413" y="1803400"/>
          <p14:tracePt t="6308" x="7199313" y="1843088"/>
          <p14:tracePt t="6316" x="7040563" y="1865313"/>
          <p14:tracePt t="6326" x="6859588" y="1912938"/>
          <p14:tracePt t="6333" x="6654800" y="1920875"/>
          <p14:tracePt t="6341" x="6426200" y="1936750"/>
          <p14:tracePt t="6349" x="6197600" y="1936750"/>
          <p14:tracePt t="6357" x="5994400" y="1952625"/>
          <p14:tracePt t="6365" x="5757863" y="1968500"/>
          <p14:tracePt t="6373" x="5529263" y="1968500"/>
          <p14:tracePt t="6381" x="5276850" y="1968500"/>
          <p14:tracePt t="6389" x="4984750" y="1968500"/>
          <p14:tracePt t="6397" x="4662488" y="1968500"/>
          <p14:tracePt t="6404" x="4340225" y="1968500"/>
          <p14:tracePt t="6412" x="4016375" y="1968500"/>
          <p14:tracePt t="6420" x="3725863" y="1968500"/>
          <p14:tracePt t="6429" x="3433763" y="1968500"/>
          <p14:tracePt t="6436" x="3181350" y="1968500"/>
          <p14:tracePt t="6445" x="2922588" y="1968500"/>
          <p14:tracePt t="6452" x="2725738" y="1968500"/>
          <p14:tracePt t="6461" x="2457450" y="1984375"/>
          <p14:tracePt t="6468" x="2189163" y="2024063"/>
          <p14:tracePt t="6477" x="1882775" y="2055813"/>
          <p14:tracePt t="6484" x="1512888" y="2093913"/>
          <p14:tracePt t="6493" x="1125538" y="2117725"/>
          <p14:tracePt t="6500" x="755650" y="2149475"/>
          <p14:tracePt t="6510" x="338138" y="2173288"/>
          <p14:tracePt t="47061" x="95250" y="4354513"/>
          <p14:tracePt t="47068" x="141288" y="4408488"/>
          <p14:tracePt t="47077" x="180975" y="4440238"/>
          <p14:tracePt t="47084" x="244475" y="4487863"/>
          <p14:tracePt t="47092" x="330200" y="4559300"/>
          <p14:tracePt t="47101" x="433388" y="4621213"/>
          <p14:tracePt t="47110" x="519113" y="4668838"/>
          <p14:tracePt t="47117" x="630238" y="4748213"/>
          <p14:tracePt t="47125" x="731838" y="4802188"/>
          <p14:tracePt t="47132" x="835025" y="4865688"/>
          <p14:tracePt t="47141" x="936625" y="4913313"/>
          <p14:tracePt t="47149" x="1047750" y="4953000"/>
          <p14:tracePt t="47157" x="1149350" y="4999038"/>
          <p14:tracePt t="47165" x="1228725" y="5014913"/>
          <p14:tracePt t="47173" x="1300163" y="5022850"/>
          <p14:tracePt t="47180" x="1316038" y="5030788"/>
          <p14:tracePt t="47188" x="1330325" y="5030788"/>
          <p14:tracePt t="47205" x="1346200" y="5030788"/>
          <p14:tracePt t="47213" x="1354138" y="5030788"/>
          <p14:tracePt t="47237" x="1377950" y="5022850"/>
          <p14:tracePt t="47245" x="1385888" y="5006975"/>
          <p14:tracePt t="47253" x="1393825" y="5006975"/>
          <p14:tracePt t="47260" x="1417638" y="4999038"/>
          <p14:tracePt t="47269" x="1433513" y="4984750"/>
          <p14:tracePt t="47276" x="1457325" y="4968875"/>
          <p14:tracePt t="47285" x="1481138" y="4937125"/>
          <p14:tracePt t="47293" x="1527175" y="4913313"/>
          <p14:tracePt t="47301" x="1582738" y="4865688"/>
          <p14:tracePt t="47309" x="1638300" y="4802188"/>
          <p14:tracePt t="47317" x="1693863" y="4764088"/>
          <p14:tracePt t="47325" x="1731963" y="4708525"/>
          <p14:tracePt t="47332" x="1763713" y="4660900"/>
          <p14:tracePt t="47342" x="1795463" y="4605338"/>
          <p14:tracePt t="47348" x="1811338" y="4583113"/>
          <p14:tracePt t="47358" x="1827213" y="4543425"/>
          <p14:tracePt t="47364" x="1827213" y="4511675"/>
          <p14:tracePt t="47373" x="1835150" y="4479925"/>
          <p14:tracePt t="47381" x="1858963" y="4448175"/>
          <p14:tracePt t="47389" x="1874838" y="4416425"/>
          <p14:tracePt t="47397" x="1882775" y="4386263"/>
          <p14:tracePt t="47405" x="1898650" y="4330700"/>
          <p14:tracePt t="47413" x="1914525" y="4291013"/>
          <p14:tracePt t="47421" x="1914525" y="4227513"/>
          <p14:tracePt t="47429" x="1922463" y="4197350"/>
          <p14:tracePt t="47437" x="1936750" y="4165600"/>
          <p14:tracePt t="47444" x="1936750" y="4141788"/>
          <p14:tracePt t="47453" x="1952625" y="4102100"/>
          <p14:tracePt t="47461" x="1968500" y="4086225"/>
          <p14:tracePt t="47469" x="1976438" y="4062413"/>
          <p14:tracePt t="47477" x="2000250" y="4030663"/>
          <p14:tracePt t="47484" x="2024063" y="4008438"/>
          <p14:tracePt t="47494" x="2039938" y="3984625"/>
          <p14:tracePt t="47500" x="2055813" y="3944938"/>
          <p14:tracePt t="47509" x="2071688" y="3929063"/>
          <p14:tracePt t="47517" x="2079625" y="3905250"/>
          <p14:tracePt t="47525" x="2087563" y="3881438"/>
          <p14:tracePt t="47532" x="2087563" y="3873500"/>
          <p14:tracePt t="47540" x="2087563" y="3857625"/>
          <p14:tracePt t="47549" x="2087563" y="3841750"/>
          <p14:tracePt t="47557" x="2087563" y="3825875"/>
          <p14:tracePt t="47565" x="2087563" y="3819525"/>
          <p14:tracePt t="47573" x="2071688" y="3819525"/>
          <p14:tracePt t="47581" x="2055813" y="3803650"/>
          <p14:tracePt t="47588" x="2000250" y="3787775"/>
          <p14:tracePt t="47596" x="1906588" y="3779838"/>
          <p14:tracePt t="47604" x="1819275" y="3740150"/>
          <p14:tracePt t="47612" x="1739900" y="3716338"/>
          <p14:tracePt t="47621" x="1630363" y="3708400"/>
          <p14:tracePt t="47628" x="1527175" y="3668713"/>
          <p14:tracePt t="47636" x="1449388" y="3644900"/>
          <p14:tracePt t="47645" x="1346200" y="3622675"/>
          <p14:tracePt t="47652" x="1260475" y="3582988"/>
          <p14:tracePt t="47660" x="1181100" y="3551238"/>
          <p14:tracePt t="47669" x="1125538" y="3503613"/>
          <p14:tracePt t="47676" x="1095375" y="3471863"/>
          <p14:tracePt t="47685" x="1071563" y="3455988"/>
          <p14:tracePt t="47724" x="1063625" y="3440113"/>
          <p14:tracePt t="47733" x="1071563" y="3432175"/>
          <p14:tracePt t="47742" x="1095375" y="3432175"/>
          <p14:tracePt t="47749" x="1165225" y="3425825"/>
          <p14:tracePt t="47757" x="1244600" y="3425825"/>
          <p14:tracePt t="47764" x="1346200" y="3409950"/>
          <p14:tracePt t="47772" x="1409700" y="3402013"/>
          <p14:tracePt t="47781" x="1473200" y="3402013"/>
          <p14:tracePt t="47788" x="1527175" y="3394075"/>
          <p14:tracePt t="47797" x="1590675" y="3394075"/>
          <p14:tracePt t="47804" x="1638300" y="3394075"/>
          <p14:tracePt t="47812" x="1662113" y="3394075"/>
          <p14:tracePt t="47820" x="1677988" y="3394075"/>
          <p14:tracePt t="47829" x="1693863" y="3394075"/>
          <p14:tracePt t="47909" x="1685925" y="3394075"/>
          <p14:tracePt t="47917" x="1677988" y="3394075"/>
          <p14:tracePt t="47925" x="1654175" y="3409950"/>
          <p14:tracePt t="47932" x="1606550" y="3417888"/>
          <p14:tracePt t="47940" x="1558925" y="3425825"/>
          <p14:tracePt t="47948" x="1520825" y="3432175"/>
          <p14:tracePt t="47957" x="1481138" y="3440113"/>
          <p14:tracePt t="47964" x="1465263" y="3448050"/>
          <p14:tracePt t="47972" x="1449388" y="3448050"/>
          <p14:tracePt t="47981" x="1449388" y="3455988"/>
          <p14:tracePt t="48005" x="1449388" y="3463925"/>
          <p14:tracePt t="48021" x="1465263" y="3455988"/>
          <p14:tracePt t="48029" x="1473200" y="3448050"/>
          <p14:tracePt t="48037" x="1497013" y="3448050"/>
          <p14:tracePt t="48044" x="1543050" y="3448050"/>
          <p14:tracePt t="48052" x="1574800" y="3448050"/>
          <p14:tracePt t="48061" x="1614488" y="3448050"/>
          <p14:tracePt t="48068" x="1630363" y="3448050"/>
          <p14:tracePt t="48085" x="1646238" y="3440113"/>
          <p14:tracePt t="48229" x="1654175" y="3440113"/>
          <p14:tracePt t="48236" x="1662113" y="3432175"/>
          <p14:tracePt t="48244" x="1670050" y="3425825"/>
          <p14:tracePt t="48252" x="1693863" y="3417888"/>
          <p14:tracePt t="48261" x="1717675" y="3402013"/>
          <p14:tracePt t="48268" x="1739900" y="3386138"/>
          <p14:tracePt t="48277" x="1771650" y="3362325"/>
          <p14:tracePt t="48285" x="1819275" y="3362325"/>
          <p14:tracePt t="48293" x="1866900" y="3354388"/>
          <p14:tracePt t="48301" x="1906588" y="3346450"/>
          <p14:tracePt t="48309" x="1922463" y="3338513"/>
          <p14:tracePt t="48317" x="1930400" y="3330575"/>
          <p14:tracePt t="57541" x="1914525" y="3330575"/>
          <p14:tracePt t="57565" x="1906588" y="3330575"/>
          <p14:tracePt t="57572" x="1890713" y="3338513"/>
          <p14:tracePt t="57605" x="1890713" y="3346450"/>
          <p14:tracePt t="57645" x="1882775" y="3354388"/>
          <p14:tracePt t="57652" x="1874838" y="3362325"/>
          <p14:tracePt t="57764" x="1858963" y="3370263"/>
          <p14:tracePt t="57772" x="1851025" y="3370263"/>
          <p14:tracePt t="57781" x="1835150" y="3378200"/>
          <p14:tracePt t="57788" x="1819275" y="3394075"/>
          <p14:tracePt t="57796" x="1803400" y="3409950"/>
          <p14:tracePt t="57804" x="1787525" y="3417888"/>
          <p14:tracePt t="57812" x="1763713" y="3425825"/>
          <p14:tracePt t="57820" x="1731963" y="3455988"/>
          <p14:tracePt t="57828" x="1709738" y="3471863"/>
          <p14:tracePt t="57836" x="1677988" y="3479800"/>
          <p14:tracePt t="57844" x="1662113" y="3503613"/>
          <p14:tracePt t="57852" x="1630363" y="3519488"/>
          <p14:tracePt t="57861" x="1614488" y="3527425"/>
          <p14:tracePt t="57868" x="1582738" y="3543300"/>
          <p14:tracePt t="57876" x="1558925" y="3559175"/>
          <p14:tracePt t="57898" x="1504950" y="3582988"/>
          <p14:tracePt t="57901" x="1481138" y="3606800"/>
          <p14:tracePt t="57908" x="1465263" y="3614738"/>
          <p14:tracePt t="57917" x="1449388" y="3629025"/>
          <p14:tracePt t="57924" x="1433513" y="3636963"/>
          <p14:tracePt t="57933" x="1417638" y="3644900"/>
          <p14:tracePt t="57941" x="1393825" y="3660775"/>
          <p14:tracePt t="57949" x="1377950" y="3668713"/>
          <p14:tracePt t="57956" x="1362075" y="3676650"/>
          <p14:tracePt t="57965" x="1354138" y="3684588"/>
          <p14:tracePt t="57972" x="1346200" y="3692525"/>
          <p14:tracePt t="57982" x="1338263" y="3700463"/>
          <p14:tracePt t="57989" x="1322388" y="3700463"/>
          <p14:tracePt t="57997" x="1316038" y="3716338"/>
          <p14:tracePt t="58012" x="1300163" y="3716338"/>
          <p14:tracePt t="58028" x="1276350" y="3724275"/>
          <p14:tracePt t="58053" x="1244600" y="3732213"/>
          <p14:tracePt t="58060" x="1244600" y="3740150"/>
          <p14:tracePt t="58069" x="1228725" y="3740150"/>
          <p14:tracePt t="58076" x="1212850" y="3740150"/>
          <p14:tracePt t="58085" x="1196975" y="3740150"/>
          <p14:tracePt t="58093" x="1157288" y="3740150"/>
          <p14:tracePt t="58101" x="1111250" y="3740150"/>
          <p14:tracePt t="58109" x="1063625" y="3724275"/>
          <p14:tracePt t="58116" x="1023938" y="3716338"/>
          <p14:tracePt t="58125" x="1008063" y="3708400"/>
          <p14:tracePt t="58133" x="992188" y="3708400"/>
          <p14:tracePt t="58141" x="984250" y="3708400"/>
          <p14:tracePt t="58149" x="968375" y="3700463"/>
          <p14:tracePt t="58157" x="968375" y="3684588"/>
          <p14:tracePt t="58181" x="952500" y="3684588"/>
          <p14:tracePt t="58189" x="936625" y="3676650"/>
          <p14:tracePt t="58196" x="920750" y="3668713"/>
          <p14:tracePt t="58204" x="906463" y="3668713"/>
          <p14:tracePt t="58212" x="898525" y="3668713"/>
          <p14:tracePt t="58221" x="882650" y="3668713"/>
          <p14:tracePt t="58228" x="874713" y="3668713"/>
          <p14:tracePt t="58237" x="850900" y="3668713"/>
          <p14:tracePt t="58245" x="819150" y="3676650"/>
          <p14:tracePt t="58252" x="779463" y="3676650"/>
          <p14:tracePt t="58260" x="763588" y="3684588"/>
          <p14:tracePt t="58269" x="739775" y="3692525"/>
          <p14:tracePt t="58277" x="715963" y="3700463"/>
          <p14:tracePt t="58285" x="701675" y="3700463"/>
          <p14:tracePt t="58325" x="685800" y="3700463"/>
          <p14:tracePt t="58333" x="669925" y="3700463"/>
          <p14:tracePt t="58341" x="654050" y="3700463"/>
          <p14:tracePt t="58350" x="638175" y="3700463"/>
          <p14:tracePt t="58356" x="614363" y="3700463"/>
          <p14:tracePt t="58366" x="574675" y="3700463"/>
          <p14:tracePt t="58372" x="550863" y="3700463"/>
          <p14:tracePt t="58381" x="534988" y="3700463"/>
          <p14:tracePt t="58388" x="504825" y="3700463"/>
          <p14:tracePt t="58397" x="465138" y="3700463"/>
          <p14:tracePt t="58405" x="441325" y="3700463"/>
          <p14:tracePt t="58412" x="417513" y="3700463"/>
          <p14:tracePt t="58421" x="401638" y="3708400"/>
          <p14:tracePt t="58429" x="385763" y="3716338"/>
          <p14:tracePt t="58436" x="354013" y="3716338"/>
          <p14:tracePt t="58445" x="330200" y="3724275"/>
          <p14:tracePt t="58452" x="306388" y="3732213"/>
          <p14:tracePt t="58461" x="268288" y="3748088"/>
          <p14:tracePt t="58469" x="220663" y="3748088"/>
          <p14:tracePt t="58476" x="165100" y="3763963"/>
          <p14:tracePt t="58485" x="109538" y="3779838"/>
          <p14:tracePt t="58492" x="63500" y="3795713"/>
          <p14:tracePt t="58501" x="23813" y="3811588"/>
          <p14:tracePt t="85868" x="125413" y="4637088"/>
          <p14:tracePt t="85876" x="260350" y="4660900"/>
          <p14:tracePt t="85885" x="369888" y="4676775"/>
          <p14:tracePt t="85893" x="449263" y="4684713"/>
          <p14:tracePt t="85901" x="527050" y="4684713"/>
          <p14:tracePt t="85909" x="590550" y="4684713"/>
          <p14:tracePt t="85917" x="677863" y="4684713"/>
          <p14:tracePt t="85925" x="739775" y="4668838"/>
          <p14:tracePt t="85934" x="811213" y="4645025"/>
          <p14:tracePt t="85941" x="890588" y="4637088"/>
          <p14:tracePt t="85949" x="976313" y="4598988"/>
          <p14:tracePt t="85956" x="1039813" y="4575175"/>
          <p14:tracePt t="85965" x="1125538" y="4567238"/>
          <p14:tracePt t="85973" x="1236663" y="4527550"/>
          <p14:tracePt t="85982" x="1362075" y="4503738"/>
          <p14:tracePt t="85989" x="1481138" y="4479925"/>
          <p14:tracePt t="85998" x="1558925" y="4464050"/>
          <p14:tracePt t="86005" x="1614488" y="4456113"/>
          <p14:tracePt t="86014" x="1638300" y="4440238"/>
          <p14:tracePt t="86021" x="1662113" y="4440238"/>
          <p14:tracePt t="86029" x="1677988" y="4432300"/>
          <p14:tracePt t="86037" x="1701800" y="4424363"/>
          <p14:tracePt t="86045" x="1717675" y="4424363"/>
          <p14:tracePt t="86053" x="1731963" y="4408488"/>
          <p14:tracePt t="86069" x="1739900" y="4408488"/>
          <p14:tracePt t="86077" x="1755775" y="4408488"/>
          <p14:tracePt t="86093" x="1763713" y="4402138"/>
          <p14:tracePt t="86173" x="1755775" y="4402138"/>
          <p14:tracePt t="86181" x="1747838" y="4402138"/>
          <p14:tracePt t="86189" x="1739900" y="4402138"/>
          <p14:tracePt t="86197" x="1725613" y="4402138"/>
          <p14:tracePt t="86213" x="1717675" y="4402138"/>
          <p14:tracePt t="86342" x="1701800" y="4408488"/>
          <p14:tracePt t="86349" x="1701800" y="4416425"/>
          <p14:tracePt t="86365" x="1701800" y="4432300"/>
          <p14:tracePt t="87341" x="1701800" y="4448175"/>
          <p14:tracePt t="88621" x="1701800" y="4464050"/>
          <p14:tracePt t="88629" x="1701800" y="4495800"/>
          <p14:tracePt t="88637" x="1701800" y="4567238"/>
          <p14:tracePt t="88645" x="1677988" y="4637088"/>
          <p14:tracePt t="88653" x="1654175" y="4684713"/>
          <p14:tracePt t="88661" x="1646238" y="4740275"/>
          <p14:tracePt t="88669" x="1622425" y="4795838"/>
          <p14:tracePt t="88677" x="1614488" y="4826000"/>
          <p14:tracePt t="88685" x="1598613" y="4857750"/>
          <p14:tracePt t="88693" x="1574800" y="4889500"/>
          <p14:tracePt t="88701" x="1550988" y="4921250"/>
          <p14:tracePt t="88709" x="1535113" y="4929188"/>
          <p14:tracePt t="88717" x="1520825" y="4953000"/>
          <p14:tracePt t="88725" x="1512888" y="4968875"/>
          <p14:tracePt t="88813" x="1504950" y="4976813"/>
          <p14:tracePt t="88941" x="1504950" y="4992688"/>
          <p14:tracePt t="89077" x="1504950" y="5006975"/>
          <p14:tracePt t="89093" x="1504950" y="5014913"/>
          <p14:tracePt t="89109" x="1504950" y="5030788"/>
          <p14:tracePt t="120869" x="1504950" y="5046663"/>
          <p14:tracePt t="120877" x="1504950" y="5054600"/>
          <p14:tracePt t="120885" x="1504950" y="5086350"/>
          <p14:tracePt t="120893" x="1489075" y="5149850"/>
          <p14:tracePt t="120901" x="1481138" y="5227638"/>
          <p14:tracePt t="120909" x="1433513" y="5299075"/>
          <p14:tracePt t="120917" x="1409700" y="5354638"/>
          <p14:tracePt t="120925" x="1385888" y="5432425"/>
          <p14:tracePt t="120933" x="1362075" y="5551488"/>
          <p14:tracePt t="120941" x="1322388" y="5637213"/>
          <p14:tracePt t="120949" x="1300163" y="5716588"/>
          <p14:tracePt t="120957" x="1284288" y="5786438"/>
          <p14:tracePt t="120965" x="1284288" y="5865813"/>
          <p14:tracePt t="120973" x="1268413" y="5929313"/>
          <p14:tracePt t="120981" x="1260475" y="5969000"/>
          <p14:tracePt t="120989" x="1260475" y="6030913"/>
          <p14:tracePt t="120997" x="1260475" y="6094413"/>
          <p14:tracePt t="121005" x="1260475" y="6157913"/>
          <p14:tracePt t="121014" x="1260475" y="6219825"/>
          <p14:tracePt t="121021" x="1260475" y="6291263"/>
          <p14:tracePt t="121029" x="1284288" y="6354763"/>
          <p14:tracePt t="121037" x="1322388" y="6424613"/>
          <p14:tracePt t="121045" x="1354138" y="6480175"/>
          <p14:tracePt t="121053" x="1393825" y="6527800"/>
          <p14:tracePt t="121062" x="1425575" y="6581775"/>
          <p14:tracePt t="121069" x="1449388" y="6605588"/>
          <p14:tracePt t="121077" x="1489075" y="6645275"/>
          <p14:tracePt t="121085" x="1527175" y="6677025"/>
          <p14:tracePt t="121093" x="1550988" y="6684963"/>
          <p14:tracePt t="121101" x="1566863" y="6700838"/>
          <p14:tracePt t="121109" x="1574800" y="6716713"/>
          <p14:tracePt t="121157" x="1590675" y="6716713"/>
          <p14:tracePt t="121173" x="1606550" y="6716713"/>
          <p14:tracePt t="121181" x="1614488" y="6716713"/>
          <p14:tracePt t="121189" x="1630363" y="6716713"/>
          <p14:tracePt t="121196" x="1638300" y="6716713"/>
          <p14:tracePt t="121205" x="1670050" y="6716713"/>
          <p14:tracePt t="121213" x="1693863" y="6716713"/>
          <p14:tracePt t="121221" x="1717675" y="6716713"/>
          <p14:tracePt t="121229" x="1739900" y="6716713"/>
          <p14:tracePt t="121237" x="1771650" y="6716713"/>
          <p14:tracePt t="121246" x="1803400" y="6716713"/>
          <p14:tracePt t="121253" x="1843088" y="6708775"/>
          <p14:tracePt t="121262" x="1874838" y="6700838"/>
          <p14:tracePt t="121269" x="1906588" y="6692900"/>
          <p14:tracePt t="121276" x="1930400" y="6692900"/>
          <p14:tracePt t="121285" x="1952625" y="6684963"/>
          <p14:tracePt t="121293" x="1968500" y="6677025"/>
          <p14:tracePt t="121301" x="1984375" y="6669088"/>
          <p14:tracePt t="121309" x="2024063" y="6669088"/>
          <p14:tracePt t="121317" x="2047875" y="6669088"/>
          <p14:tracePt t="121325" x="2071688" y="6645275"/>
          <p14:tracePt t="121333" x="2111375" y="6637338"/>
          <p14:tracePt t="121341" x="2133600" y="6629400"/>
          <p14:tracePt t="121349" x="2165350" y="6621463"/>
          <p14:tracePt t="121357" x="2181225" y="6621463"/>
          <p14:tracePt t="121365" x="2189163" y="6621463"/>
          <p14:tracePt t="121373" x="2205038" y="6621463"/>
          <p14:tracePt t="121381" x="2220913" y="6621463"/>
          <p14:tracePt t="121389" x="2236788" y="6613525"/>
          <p14:tracePt t="121597" x="2244725" y="6605588"/>
          <p14:tracePt t="121605" x="2244725" y="6589713"/>
          <p14:tracePt t="121613" x="2252663" y="6589713"/>
          <p14:tracePt t="121621" x="2268538" y="6565900"/>
          <p14:tracePt t="121629" x="2300288" y="6527800"/>
          <p14:tracePt t="121637" x="2370138" y="6488113"/>
          <p14:tracePt t="121645" x="2425700" y="6440488"/>
          <p14:tracePt t="121654" x="2441575" y="6416675"/>
          <p14:tracePt t="172037" x="2457450" y="6408738"/>
          <p14:tracePt t="172053" x="2457450" y="6400800"/>
          <p14:tracePt t="172069" x="2449513" y="6400800"/>
          <p14:tracePt t="172077" x="2441575" y="6400800"/>
          <p14:tracePt t="172085" x="2409825" y="6400800"/>
          <p14:tracePt t="172093" x="2338388" y="6400800"/>
          <p14:tracePt t="172101" x="2228850" y="6392863"/>
          <p14:tracePt t="172109" x="2047875" y="6346825"/>
          <p14:tracePt t="172118" x="1731963" y="6275388"/>
          <p14:tracePt t="172125" x="1417638" y="6196013"/>
          <p14:tracePt t="172133" x="1063625" y="6126163"/>
          <p14:tracePt t="172141" x="709613" y="5999163"/>
          <p14:tracePt t="172148" x="393700" y="5929313"/>
          <p14:tracePt t="172157" x="236538" y="5889625"/>
          <p14:tracePt t="172165" x="101600" y="5849938"/>
          <p14:tracePt t="194573" x="9324975" y="6692900"/>
          <p14:tracePt t="194573" x="9655175" y="6581775"/>
          <p14:tracePt t="194573" x="9994900" y="6400800"/>
          <p14:tracePt t="194573" x="10348913" y="6149975"/>
          <p14:tracePt t="194573" x="10718800" y="5849938"/>
          <p14:tracePt t="194573" x="11112500" y="5495925"/>
          <p14:tracePt t="194573" x="11482388" y="5149850"/>
          <p14:tracePt t="194573" x="11822113" y="4802188"/>
          <p14:tracePt t="194573" x="12160250" y="448786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Agile Practices</a:t>
            </a:r>
            <a:endParaRPr lang="en-US" sz="28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1E30791-75B2-4E61-AA38-879DD033D0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E42883-4754-40D4-9104-B9C0B5F93028}"/>
              </a:ext>
            </a:extLst>
          </p:cNvPr>
          <p:cNvGraphicFramePr>
            <a:graphicFrameLocks noGrp="1"/>
          </p:cNvGraphicFramePr>
          <p:nvPr/>
        </p:nvGraphicFramePr>
        <p:xfrm>
          <a:off x="888055" y="2041589"/>
          <a:ext cx="10047514" cy="3674141"/>
        </p:xfrm>
        <a:graphic>
          <a:graphicData uri="http://schemas.openxmlformats.org/drawingml/2006/table">
            <a:tbl>
              <a:tblPr/>
              <a:tblGrid>
                <a:gridCol w="5023757">
                  <a:extLst>
                    <a:ext uri="{9D8B030D-6E8A-4147-A177-3AD203B41FA5}">
                      <a16:colId xmlns:a16="http://schemas.microsoft.com/office/drawing/2014/main" val="3549818538"/>
                    </a:ext>
                  </a:extLst>
                </a:gridCol>
                <a:gridCol w="5023757">
                  <a:extLst>
                    <a:ext uri="{9D8B030D-6E8A-4147-A177-3AD203B41FA5}">
                      <a16:colId xmlns:a16="http://schemas.microsoft.com/office/drawing/2014/main" val="12572677"/>
                    </a:ext>
                  </a:extLst>
                </a:gridCol>
              </a:tblGrid>
              <a:tr h="646461">
                <a:tc>
                  <a:txBody>
                    <a:bodyPr/>
                    <a:lstStyle/>
                    <a:p>
                      <a:pPr rtl="0"/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Key Points</a:t>
                      </a:r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1028572"/>
                  </a:ext>
                </a:extLst>
              </a:tr>
              <a:tr h="2282816"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Sprints: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Focused progress over defined periods.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Kanban: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Visualizing workflows and enhancing transparency.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Daily Standups: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Facilitating quick alignment and problem-solving.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These practices provide the rhythm and structure needed for Agile. They ensure focused progress, clear visibility of work status, and rapid identification of bottlenecks.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6909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913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2441"/>
    </mc:Choice>
    <mc:Fallback xmlns="">
      <p:transition advTm="182441"/>
    </mc:Fallback>
  </mc:AlternateContent>
  <p:extLst>
    <p:ext uri="{3A86A75C-4F4B-4683-9AE1-C65F6400EC91}">
      <p14:laserTraceLst xmlns:p14="http://schemas.microsoft.com/office/powerpoint/2010/main">
        <p14:tracePtLst>
          <p14:tracePt t="504" x="3008313" y="3551238"/>
          <p14:tracePt t="511" x="3016250" y="3527425"/>
          <p14:tracePt t="519" x="3032125" y="3503613"/>
          <p14:tracePt t="527" x="3055938" y="3471863"/>
          <p14:tracePt t="535" x="3103563" y="3440113"/>
          <p14:tracePt t="543" x="3143250" y="3386138"/>
          <p14:tracePt t="551" x="3221038" y="3322638"/>
          <p14:tracePt t="559" x="3332163" y="3243263"/>
          <p14:tracePt t="567" x="3465513" y="3157538"/>
          <p14:tracePt t="575" x="3582988" y="3046413"/>
          <p14:tracePt t="583" x="3686175" y="2976563"/>
          <p14:tracePt t="591" x="3803650" y="2897188"/>
          <p14:tracePt t="599" x="3922713" y="2841625"/>
          <p14:tracePt t="607" x="4024313" y="2795588"/>
          <p14:tracePt t="615" x="4095750" y="2747963"/>
          <p14:tracePt t="624" x="4165600" y="2708275"/>
          <p14:tracePt t="631" x="4237038" y="2660650"/>
          <p14:tracePt t="639" x="4300538" y="2630488"/>
          <p14:tracePt t="647" x="4370388" y="2590800"/>
          <p14:tracePt t="655" x="4425950" y="2559050"/>
          <p14:tracePt t="663" x="4481513" y="2527300"/>
          <p14:tracePt t="672" x="4521200" y="2495550"/>
          <p14:tracePt t="679" x="4583113" y="2463800"/>
          <p14:tracePt t="687" x="4622800" y="2433638"/>
          <p14:tracePt t="695" x="4662488" y="2401888"/>
          <p14:tracePt t="703" x="4678363" y="2386013"/>
          <p14:tracePt t="719" x="4678363" y="2370138"/>
          <p14:tracePt t="735" x="4694238" y="2362200"/>
          <p14:tracePt t="743" x="4694238" y="2346325"/>
          <p14:tracePt t="767" x="4694238" y="2330450"/>
          <p14:tracePt t="775" x="4686300" y="2322513"/>
          <p14:tracePt t="783" x="4662488" y="2314575"/>
          <p14:tracePt t="791" x="4614863" y="2298700"/>
          <p14:tracePt t="799" x="4513263" y="2259013"/>
          <p14:tracePt t="807" x="4402138" y="2205038"/>
          <p14:tracePt t="815" x="4284663" y="2181225"/>
          <p14:tracePt t="824" x="4159250" y="2157413"/>
          <p14:tracePt t="831" x="4016375" y="2117725"/>
          <p14:tracePt t="839" x="3867150" y="2062163"/>
          <p14:tracePt t="847" x="3709988" y="2008188"/>
          <p14:tracePt t="855" x="3559175" y="1968500"/>
          <p14:tracePt t="863" x="3433763" y="1920875"/>
          <p14:tracePt t="871" x="3316288" y="1865313"/>
          <p14:tracePt t="879" x="3228975" y="1835150"/>
          <p14:tracePt t="888" x="3149600" y="1819275"/>
          <p14:tracePt t="895" x="3079750" y="1795463"/>
          <p14:tracePt t="904" x="3040063" y="1779588"/>
          <p14:tracePt t="911" x="3016250" y="1771650"/>
          <p14:tracePt t="919" x="3000375" y="1771650"/>
          <p14:tracePt t="967" x="3000375" y="1755775"/>
          <p14:tracePt t="975" x="3016250" y="1747838"/>
          <p14:tracePt t="983" x="3079750" y="1731963"/>
          <p14:tracePt t="991" x="3165475" y="1708150"/>
          <p14:tracePt t="999" x="3260725" y="1684338"/>
          <p14:tracePt t="1007" x="3348038" y="1662113"/>
          <p14:tracePt t="1015" x="3409950" y="1638300"/>
          <p14:tracePt t="1024" x="3457575" y="1638300"/>
          <p14:tracePt t="1031" x="3497263" y="1630363"/>
          <p14:tracePt t="1095" x="3497263" y="1622425"/>
          <p14:tracePt t="1106" x="3481388" y="1622425"/>
          <p14:tracePt t="1111" x="3465513" y="1622425"/>
          <p14:tracePt t="1119" x="3417888" y="1622425"/>
          <p14:tracePt t="1127" x="3340100" y="1622425"/>
          <p14:tracePt t="1135" x="3244850" y="1622425"/>
          <p14:tracePt t="1143" x="3149600" y="1622425"/>
          <p14:tracePt t="1151" x="3055938" y="1622425"/>
          <p14:tracePt t="1159" x="2946400" y="1614488"/>
          <p14:tracePt t="1167" x="2882900" y="1614488"/>
          <p14:tracePt t="1175" x="2859088" y="1614488"/>
          <p14:tracePt t="1183" x="2851150" y="1606550"/>
          <p14:tracePt t="1224" x="2851150" y="1598613"/>
          <p14:tracePt t="1231" x="2874963" y="1598613"/>
          <p14:tracePt t="1239" x="2930525" y="1598613"/>
          <p14:tracePt t="1247" x="2992438" y="1598613"/>
          <p14:tracePt t="1255" x="3048000" y="1598613"/>
          <p14:tracePt t="1263" x="3071813" y="1598613"/>
          <p14:tracePt t="1272" x="3095625" y="1590675"/>
          <p14:tracePt t="1279" x="3111500" y="1590675"/>
          <p14:tracePt t="1383" x="3103563" y="1590675"/>
          <p14:tracePt t="1391" x="3095625" y="1590675"/>
          <p14:tracePt t="1399" x="3079750" y="1590675"/>
          <p14:tracePt t="1640" x="3063875" y="1590675"/>
          <p14:tracePt t="1647" x="3055938" y="1590675"/>
          <p14:tracePt t="1655" x="3040063" y="1590675"/>
          <p14:tracePt t="1664" x="3032125" y="1590675"/>
          <p14:tracePt t="1895" x="3016250" y="1590675"/>
          <p14:tracePt t="1903" x="3016250" y="1598613"/>
          <p14:tracePt t="1912" x="3000375" y="1598613"/>
          <p14:tracePt t="1919" x="2992438" y="1598613"/>
          <p14:tracePt t="1928" x="2960688" y="1606550"/>
          <p14:tracePt t="1935" x="2906713" y="1614488"/>
          <p14:tracePt t="1944" x="2859088" y="1622425"/>
          <p14:tracePt t="1951" x="2835275" y="1630363"/>
          <p14:tracePt t="1960" x="2795588" y="1646238"/>
          <p14:tracePt t="1967" x="2755900" y="1646238"/>
          <p14:tracePt t="1975" x="2741613" y="1638300"/>
          <p14:tracePt t="1983" x="2733675" y="1638300"/>
          <p14:tracePt t="1991" x="2717800" y="1638300"/>
          <p14:tracePt t="2072" x="2725738" y="1638300"/>
          <p14:tracePt t="2080" x="2733675" y="1638300"/>
          <p14:tracePt t="2087" x="2771775" y="1638300"/>
          <p14:tracePt t="2095" x="2835275" y="1638300"/>
          <p14:tracePt t="2103" x="2882900" y="1638300"/>
          <p14:tracePt t="2113" x="2930525" y="1638300"/>
          <p14:tracePt t="2120" x="2976563" y="1638300"/>
          <p14:tracePt t="2127" x="3024188" y="1638300"/>
          <p14:tracePt t="2135" x="3071813" y="1638300"/>
          <p14:tracePt t="2143" x="3127375" y="1638300"/>
          <p14:tracePt t="2151" x="3173413" y="1638300"/>
          <p14:tracePt t="2160" x="3205163" y="1638300"/>
          <p14:tracePt t="2167" x="3244850" y="1638300"/>
          <p14:tracePt t="2175" x="3260725" y="1638300"/>
          <p14:tracePt t="2183" x="3268663" y="1638300"/>
          <p14:tracePt t="2191" x="3276600" y="1638300"/>
          <p14:tracePt t="2312" x="3260725" y="1638300"/>
          <p14:tracePt t="2319" x="3244850" y="1638300"/>
          <p14:tracePt t="2327" x="3221038" y="1638300"/>
          <p14:tracePt t="2335" x="3205163" y="1638300"/>
          <p14:tracePt t="2344" x="3197225" y="1638300"/>
          <p14:tracePt t="2407" x="3221038" y="1638300"/>
          <p14:tracePt t="2415" x="3308350" y="1638300"/>
          <p14:tracePt t="2423" x="3402013" y="1638300"/>
          <p14:tracePt t="2431" x="3481388" y="1638300"/>
          <p14:tracePt t="2440" x="3575050" y="1638300"/>
          <p14:tracePt t="2448" x="3614738" y="1630363"/>
          <p14:tracePt t="2456" x="3694113" y="1622425"/>
          <p14:tracePt t="2464" x="3763963" y="1606550"/>
          <p14:tracePt t="2471" x="3827463" y="1598613"/>
          <p14:tracePt t="2480" x="3883025" y="1566863"/>
          <p14:tracePt t="2487" x="3938588" y="1543050"/>
          <p14:tracePt t="2495" x="3962400" y="1535113"/>
          <p14:tracePt t="2503" x="4000500" y="1527175"/>
          <p14:tracePt t="2513" x="4024313" y="1519238"/>
          <p14:tracePt t="2520" x="4040188" y="1519238"/>
          <p14:tracePt t="2615" x="4032250" y="1519238"/>
          <p14:tracePt t="2624" x="4024313" y="1519238"/>
          <p14:tracePt t="3184" x="4008438" y="1527175"/>
          <p14:tracePt t="3215" x="4000500" y="1527175"/>
          <p14:tracePt t="5887" x="3992563" y="1527175"/>
          <p14:tracePt t="5896" x="4008438" y="1543050"/>
          <p14:tracePt t="5904" x="4119563" y="1535113"/>
          <p14:tracePt t="5911" x="4300538" y="1503363"/>
          <p14:tracePt t="5919" x="4614863" y="1433513"/>
          <p14:tracePt t="5927" x="5056188" y="1346200"/>
          <p14:tracePt t="5935" x="5497513" y="1244600"/>
          <p14:tracePt t="5943" x="5883275" y="1141413"/>
          <p14:tracePt t="5951" x="6088063" y="1109663"/>
          <p14:tracePt t="5959" x="6205538" y="1071563"/>
          <p14:tracePt t="5967" x="6245225" y="1055688"/>
          <p14:tracePt t="6185" x="6261100" y="1055688"/>
          <p14:tracePt t="6191" x="6276975" y="1055688"/>
          <p14:tracePt t="6199" x="6284913" y="1055688"/>
          <p14:tracePt t="6207" x="6308725" y="1071563"/>
          <p14:tracePt t="6215" x="6372225" y="1109663"/>
          <p14:tracePt t="6223" x="6450013" y="1149350"/>
          <p14:tracePt t="6231" x="6569075" y="1196975"/>
          <p14:tracePt t="6239" x="6670675" y="1244600"/>
          <p14:tracePt t="6248" x="6765925" y="1274763"/>
          <p14:tracePt t="6255" x="6875463" y="1282700"/>
          <p14:tracePt t="6263" x="6978650" y="1298575"/>
          <p14:tracePt t="6271" x="7072313" y="1282700"/>
          <p14:tracePt t="6279" x="7143750" y="1260475"/>
          <p14:tracePt t="6287" x="7207250" y="1244600"/>
          <p14:tracePt t="6296" x="7261225" y="1196975"/>
          <p14:tracePt t="6303" x="7308850" y="1173163"/>
          <p14:tracePt t="6312" x="7324725" y="1133475"/>
          <p14:tracePt t="6319" x="7332663" y="1101725"/>
          <p14:tracePt t="6328" x="7348538" y="1085850"/>
          <p14:tracePt t="6335" x="7348538" y="1055688"/>
          <p14:tracePt t="6343" x="7348538" y="1016000"/>
          <p14:tracePt t="6351" x="7348538" y="984250"/>
          <p14:tracePt t="6359" x="7348538" y="952500"/>
          <p14:tracePt t="6367" x="7348538" y="928688"/>
          <p14:tracePt t="6375" x="7348538" y="904875"/>
          <p14:tracePt t="6383" x="7340600" y="881063"/>
          <p14:tracePt t="6391" x="7332663" y="850900"/>
          <p14:tracePt t="6399" x="7300913" y="827088"/>
          <p14:tracePt t="6407" x="7253288" y="803275"/>
          <p14:tracePt t="6416" x="7167563" y="771525"/>
          <p14:tracePt t="6423" x="7064375" y="747713"/>
          <p14:tracePt t="6431" x="6923088" y="731838"/>
          <p14:tracePt t="6440" x="6742113" y="677863"/>
          <p14:tracePt t="6449" x="6489700" y="622300"/>
          <p14:tracePt t="6455" x="6269038" y="574675"/>
          <p14:tracePt t="6464" x="6056313" y="527050"/>
          <p14:tracePt t="6471" x="5795963" y="465138"/>
          <p14:tracePt t="6480" x="5513388" y="393700"/>
          <p14:tracePt t="6487" x="5205413" y="354013"/>
          <p14:tracePt t="6496" x="4984750" y="306388"/>
          <p14:tracePt t="6503" x="4733925" y="236538"/>
          <p14:tracePt t="6512" x="4489450" y="204788"/>
          <p14:tracePt t="6520" x="4229100" y="204788"/>
          <p14:tracePt t="6527" x="4032250" y="204788"/>
          <p14:tracePt t="6535" x="3779838" y="204788"/>
          <p14:tracePt t="6543" x="3552825" y="204788"/>
          <p14:tracePt t="6551" x="3292475" y="204788"/>
          <p14:tracePt t="6559" x="3032125" y="204788"/>
          <p14:tracePt t="6567" x="2771775" y="204788"/>
          <p14:tracePt t="6575" x="2551113" y="204788"/>
          <p14:tracePt t="6583" x="2292350" y="204788"/>
          <p14:tracePt t="6591" x="2055813" y="188913"/>
          <p14:tracePt t="6599" x="1843088" y="165100"/>
          <p14:tracePt t="6607" x="1670050" y="149225"/>
          <p14:tracePt t="6615" x="1473200" y="117475"/>
          <p14:tracePt t="6623" x="1276350" y="117475"/>
          <p14:tracePt t="6632" x="1103313" y="109538"/>
          <p14:tracePt t="6640" x="906463" y="95250"/>
          <p14:tracePt t="6648" x="677863" y="95250"/>
          <p14:tracePt t="6655" x="425450" y="95250"/>
          <p14:tracePt t="6664" x="165100" y="95250"/>
          <p14:tracePt t="182441" x="252413" y="1558925"/>
          <p14:tracePt t="182441" x="441325" y="1960563"/>
          <p14:tracePt t="182441" x="614363" y="2417763"/>
          <p14:tracePt t="182441" x="819150" y="2913063"/>
          <p14:tracePt t="182441" x="1047750" y="3440113"/>
          <p14:tracePt t="182441" x="1308100" y="3881438"/>
          <p14:tracePt t="182441" x="1614488" y="4416425"/>
          <p14:tracePt t="182441" x="1944688" y="4953000"/>
          <p14:tracePt t="182441" x="2316163" y="5440363"/>
          <p14:tracePt t="182441" x="2779713" y="5881688"/>
          <p14:tracePt t="182441" x="3236913" y="6299200"/>
          <p14:tracePt t="182441" x="3733800" y="671671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Agile Tools</a:t>
            </a:r>
            <a:endParaRPr lang="en-US" sz="28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EC86F41E-AEDC-409D-B3DC-08979F77ED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23582AC-62BF-440E-8DD2-B970B7EB15C3}"/>
              </a:ext>
            </a:extLst>
          </p:cNvPr>
          <p:cNvGraphicFramePr>
            <a:graphicFrameLocks noGrp="1"/>
          </p:cNvGraphicFramePr>
          <p:nvPr/>
        </p:nvGraphicFramePr>
        <p:xfrm>
          <a:off x="1153149" y="2141974"/>
          <a:ext cx="8359185" cy="3573894"/>
        </p:xfrm>
        <a:graphic>
          <a:graphicData uri="http://schemas.openxmlformats.org/drawingml/2006/table">
            <a:tbl>
              <a:tblPr/>
              <a:tblGrid>
                <a:gridCol w="2606507">
                  <a:extLst>
                    <a:ext uri="{9D8B030D-6E8A-4147-A177-3AD203B41FA5}">
                      <a16:colId xmlns:a16="http://schemas.microsoft.com/office/drawing/2014/main" val="1918709335"/>
                    </a:ext>
                  </a:extLst>
                </a:gridCol>
                <a:gridCol w="5752678">
                  <a:extLst>
                    <a:ext uri="{9D8B030D-6E8A-4147-A177-3AD203B41FA5}">
                      <a16:colId xmlns:a16="http://schemas.microsoft.com/office/drawing/2014/main" val="1587096480"/>
                    </a:ext>
                  </a:extLst>
                </a:gridCol>
              </a:tblGrid>
              <a:tr h="696626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Google Sans Text"/>
                        </a:rPr>
                        <a:t>Key Points</a:t>
                      </a:r>
                      <a:endParaRPr lang="en-US" sz="2800" dirty="0">
                        <a:solidFill>
                          <a:srgbClr val="C0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476286"/>
                  </a:ext>
                </a:extLst>
              </a:tr>
              <a:tr h="2877268">
                <a:tc>
                  <a:txBody>
                    <a:bodyPr/>
                    <a:lstStyle/>
                    <a:p>
                      <a:pPr rtl="0"/>
                      <a:r>
                        <a:rPr lang="it-IT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it-IT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Jira</a:t>
                      </a:r>
                      <a:r>
                        <a:rPr lang="it-IT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</a:t>
                      </a:r>
                    </a:p>
                    <a:p>
                      <a:pPr rtl="0"/>
                      <a:br>
                        <a:rPr lang="it-IT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it-IT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it-IT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Trello</a:t>
                      </a:r>
                      <a:r>
                        <a:rPr lang="it-IT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</a:t>
                      </a:r>
                    </a:p>
                    <a:p>
                      <a:pPr rtl="0"/>
                      <a:br>
                        <a:rPr lang="it-IT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it-IT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it-IT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Monday.com</a:t>
                      </a:r>
                      <a:endParaRPr lang="it-IT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Digital platforms are crucial for operationalizing Agile change. They enhance transparency and accountability, which are key psychological factors for building trust and smooth change adoption.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43071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50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736"/>
    </mc:Choice>
    <mc:Fallback xmlns="">
      <p:transition advTm="101736"/>
    </mc:Fallback>
  </mc:AlternateContent>
  <p:extLst>
    <p:ext uri="{3A86A75C-4F4B-4683-9AE1-C65F6400EC91}">
      <p14:laserTraceLst xmlns:p14="http://schemas.microsoft.com/office/powerpoint/2010/main">
        <p14:tracePtLst>
          <p14:tracePt t="925" x="3127375" y="6778625"/>
          <p14:tracePt t="929" x="3228975" y="6700838"/>
          <p14:tracePt t="937" x="3332163" y="6613525"/>
          <p14:tracePt t="944" x="3465513" y="6503988"/>
          <p14:tracePt t="953" x="3614738" y="6369050"/>
          <p14:tracePt t="961" x="3795713" y="6142038"/>
          <p14:tracePt t="968" x="4040188" y="5810250"/>
          <p14:tracePt t="977" x="4308475" y="5456238"/>
          <p14:tracePt t="984" x="4575175" y="5006975"/>
          <p14:tracePt t="992" x="4843463" y="4567238"/>
          <p14:tracePt t="1000" x="5087938" y="4102100"/>
          <p14:tracePt t="1009" x="5253038" y="3732213"/>
          <p14:tracePt t="1017" x="5402263" y="3455988"/>
          <p14:tracePt t="1025" x="5497513" y="3243263"/>
          <p14:tracePt t="1033" x="5553075" y="3101975"/>
          <p14:tracePt t="1041" x="5576888" y="3000375"/>
          <p14:tracePt t="1049" x="5599113" y="2928938"/>
          <p14:tracePt t="1057" x="5599113" y="2849563"/>
          <p14:tracePt t="1065" x="5599113" y="2787650"/>
          <p14:tracePt t="1074" x="5599113" y="2708275"/>
          <p14:tracePt t="1080" x="5591175" y="2630488"/>
          <p14:tracePt t="1088" x="5584825" y="2574925"/>
          <p14:tracePt t="1096" x="5576888" y="2551113"/>
          <p14:tracePt t="1104" x="5568950" y="2527300"/>
          <p14:tracePt t="1112" x="5561013" y="2487613"/>
          <p14:tracePt t="1121" x="5537200" y="2433638"/>
          <p14:tracePt t="1128" x="5505450" y="2409825"/>
          <p14:tracePt t="1138" x="5473700" y="2354263"/>
          <p14:tracePt t="1145" x="5418138" y="2290763"/>
          <p14:tracePt t="1153" x="5372100" y="2220913"/>
          <p14:tracePt t="1161" x="5340350" y="2181225"/>
          <p14:tracePt t="1169" x="5308600" y="2125663"/>
          <p14:tracePt t="1177" x="5284788" y="2047875"/>
          <p14:tracePt t="1185" x="5260975" y="1944688"/>
          <p14:tracePt t="1193" x="5245100" y="1851025"/>
          <p14:tracePt t="1201" x="5237163" y="1739900"/>
          <p14:tracePt t="1209" x="5237163" y="1630363"/>
          <p14:tracePt t="1217" x="5237163" y="1519238"/>
          <p14:tracePt t="1225" x="5237163" y="1409700"/>
          <p14:tracePt t="1232" x="5221288" y="1330325"/>
          <p14:tracePt t="1241" x="5213350" y="1260475"/>
          <p14:tracePt t="1249" x="5189538" y="1181100"/>
          <p14:tracePt t="1258" x="5175250" y="1125538"/>
          <p14:tracePt t="1265" x="5143500" y="1071563"/>
          <p14:tracePt t="1272" x="5111750" y="1031875"/>
          <p14:tracePt t="1281" x="5080000" y="976313"/>
          <p14:tracePt t="1289" x="5064125" y="952500"/>
          <p14:tracePt t="1297" x="5048250" y="928688"/>
          <p14:tracePt t="1305" x="5016500" y="904875"/>
          <p14:tracePt t="1313" x="4984750" y="866775"/>
          <p14:tracePt t="1321" x="4962525" y="835025"/>
          <p14:tracePt t="1330" x="4922838" y="819150"/>
          <p14:tracePt t="1338" x="4851400" y="779463"/>
          <p14:tracePt t="1346" x="4811713" y="763588"/>
          <p14:tracePt t="1353" x="4749800" y="747713"/>
          <p14:tracePt t="1361" x="4678363" y="731838"/>
          <p14:tracePt t="1369" x="4614863" y="715963"/>
          <p14:tracePt t="1377" x="4545013" y="692150"/>
          <p14:tracePt t="1385" x="4465638" y="685800"/>
          <p14:tracePt t="1393" x="4364038" y="669925"/>
          <p14:tracePt t="1401" x="4284663" y="669925"/>
          <p14:tracePt t="1409" x="4205288" y="661988"/>
          <p14:tracePt t="1417" x="4143375" y="661988"/>
          <p14:tracePt t="1425" x="4064000" y="661988"/>
          <p14:tracePt t="1433" x="3984625" y="661988"/>
          <p14:tracePt t="1441" x="3906838" y="661988"/>
          <p14:tracePt t="1449" x="3835400" y="661988"/>
          <p14:tracePt t="1457" x="3787775" y="661988"/>
          <p14:tracePt t="1465" x="3757613" y="661988"/>
          <p14:tracePt t="1473" x="3694113" y="654050"/>
          <p14:tracePt t="1481" x="3630613" y="638175"/>
          <p14:tracePt t="1489" x="3544888" y="638175"/>
          <p14:tracePt t="1497" x="3497263" y="638175"/>
          <p14:tracePt t="1504" x="3449638" y="638175"/>
          <p14:tracePt t="1512" x="3402013" y="638175"/>
          <p14:tracePt t="1521" x="3316288" y="654050"/>
          <p14:tracePt t="1529" x="3221038" y="677863"/>
          <p14:tracePt t="1538" x="3149600" y="685800"/>
          <p14:tracePt t="1545" x="3087688" y="708025"/>
          <p14:tracePt t="1553" x="2992438" y="723900"/>
          <p14:tracePt t="1561" x="2922588" y="755650"/>
          <p14:tracePt t="1569" x="2835275" y="771525"/>
          <p14:tracePt t="1577" x="2771775" y="795338"/>
          <p14:tracePt t="1586" x="2701925" y="811213"/>
          <p14:tracePt t="1593" x="2670175" y="811213"/>
          <p14:tracePt t="1601" x="2638425" y="827088"/>
          <p14:tracePt t="1609" x="2614613" y="835025"/>
          <p14:tracePt t="1617" x="2590800" y="842963"/>
          <p14:tracePt t="1625" x="2559050" y="842963"/>
          <p14:tracePt t="1632" x="2543175" y="850900"/>
          <p14:tracePt t="1641" x="2520950" y="858838"/>
          <p14:tracePt t="1649" x="2497138" y="866775"/>
          <p14:tracePt t="1657" x="2489200" y="874713"/>
          <p14:tracePt t="1665" x="2473325" y="896938"/>
          <p14:tracePt t="1674" x="2449513" y="912813"/>
          <p14:tracePt t="1681" x="2417763" y="920750"/>
          <p14:tracePt t="1689" x="2393950" y="952500"/>
          <p14:tracePt t="1697" x="2370138" y="968375"/>
          <p14:tracePt t="1706" x="2346325" y="976313"/>
          <p14:tracePt t="1713" x="2332038" y="992188"/>
          <p14:tracePt t="1720" x="2316163" y="1000125"/>
          <p14:tracePt t="1728" x="2300288" y="1016000"/>
          <p14:tracePt t="1737" x="2292350" y="1023938"/>
          <p14:tracePt t="1745" x="2284413" y="1039813"/>
          <p14:tracePt t="1754" x="2284413" y="1047750"/>
          <p14:tracePt t="1761" x="2284413" y="1063625"/>
          <p14:tracePt t="1777" x="2260600" y="1071563"/>
          <p14:tracePt t="1785" x="2252663" y="1085850"/>
          <p14:tracePt t="1793" x="2252663" y="1093788"/>
          <p14:tracePt t="1801" x="2236788" y="1101725"/>
          <p14:tracePt t="1808" x="2220913" y="1125538"/>
          <p14:tracePt t="1817" x="2197100" y="1141413"/>
          <p14:tracePt t="1825" x="2181225" y="1165225"/>
          <p14:tracePt t="1833" x="2181225" y="1181100"/>
          <p14:tracePt t="1841" x="2173288" y="1189038"/>
          <p14:tracePt t="1848" x="2165350" y="1204913"/>
          <p14:tracePt t="1857" x="2165350" y="1220788"/>
          <p14:tracePt t="1873" x="2173288" y="1228725"/>
          <p14:tracePt t="1881" x="2197100" y="1252538"/>
          <p14:tracePt t="1889" x="2236788" y="1282700"/>
          <p14:tracePt t="1897" x="2268538" y="1306513"/>
          <p14:tracePt t="1906" x="2292350" y="1314450"/>
          <p14:tracePt t="1912" x="2316163" y="1330325"/>
          <p14:tracePt t="1921" x="2346325" y="1338263"/>
          <p14:tracePt t="1929" x="2370138" y="1362075"/>
          <p14:tracePt t="1939" x="2409825" y="1393825"/>
          <p14:tracePt t="1945" x="2465388" y="1433513"/>
          <p14:tracePt t="1953" x="2497138" y="1441450"/>
          <p14:tracePt t="1961" x="2528888" y="1457325"/>
          <p14:tracePt t="1969" x="2574925" y="1487488"/>
          <p14:tracePt t="1978" x="2614613" y="1503363"/>
          <p14:tracePt t="1985" x="2638425" y="1527175"/>
          <p14:tracePt t="1993" x="2678113" y="1543050"/>
          <p14:tracePt t="2001" x="2709863" y="1550988"/>
          <p14:tracePt t="2009" x="2741613" y="1566863"/>
          <p14:tracePt t="2017" x="2771775" y="1590675"/>
          <p14:tracePt t="2026" x="2811463" y="1598613"/>
          <p14:tracePt t="2033" x="2882900" y="1622425"/>
          <p14:tracePt t="2042" x="2946400" y="1630363"/>
          <p14:tracePt t="2048" x="3016250" y="1654175"/>
          <p14:tracePt t="2057" x="3079750" y="1676400"/>
          <p14:tracePt t="2065" x="3149600" y="1684338"/>
          <p14:tracePt t="2073" x="3197225" y="1700213"/>
          <p14:tracePt t="2081" x="3252788" y="1708150"/>
          <p14:tracePt t="2090" x="3284538" y="1708150"/>
          <p14:tracePt t="2097" x="3300413" y="1708150"/>
          <p14:tracePt t="2105" x="3324225" y="1708150"/>
          <p14:tracePt t="2113" x="3354388" y="1708150"/>
          <p14:tracePt t="2121" x="3378200" y="1708150"/>
          <p14:tracePt t="2129" x="3409950" y="1708150"/>
          <p14:tracePt t="2137" x="3449638" y="1708150"/>
          <p14:tracePt t="2145" x="3505200" y="1708150"/>
          <p14:tracePt t="2154" x="3575050" y="1692275"/>
          <p14:tracePt t="2161" x="3662363" y="1668463"/>
          <p14:tracePt t="2170" x="3725863" y="1646238"/>
          <p14:tracePt t="2177" x="3811588" y="1622425"/>
          <p14:tracePt t="2186" x="3883025" y="1574800"/>
          <p14:tracePt t="2193" x="3968750" y="1527175"/>
          <p14:tracePt t="2201" x="4040188" y="1495425"/>
          <p14:tracePt t="2209" x="4103688" y="1471613"/>
          <p14:tracePt t="2217" x="4173538" y="1433513"/>
          <p14:tracePt t="2225" x="4229100" y="1401763"/>
          <p14:tracePt t="2233" x="4284663" y="1370013"/>
          <p14:tracePt t="2241" x="4340225" y="1338263"/>
          <p14:tracePt t="2249" x="4394200" y="1298575"/>
          <p14:tracePt t="2257" x="4425950" y="1274763"/>
          <p14:tracePt t="2265" x="4441825" y="1260475"/>
          <p14:tracePt t="2273" x="4465638" y="1228725"/>
          <p14:tracePt t="2281" x="4481513" y="1212850"/>
          <p14:tracePt t="2290" x="4489450" y="1204913"/>
          <p14:tracePt t="2297" x="4497388" y="1196975"/>
          <p14:tracePt t="2306" x="4505325" y="1189038"/>
          <p14:tracePt t="2313" x="4513263" y="1173163"/>
          <p14:tracePt t="2322" x="4521200" y="1165225"/>
          <p14:tracePt t="2329" x="4521200" y="1149350"/>
          <p14:tracePt t="2361" x="4521200" y="1133475"/>
          <p14:tracePt t="2369" x="4521200" y="1125538"/>
          <p14:tracePt t="2377" x="4521200" y="1117600"/>
          <p14:tracePt t="2385" x="4513263" y="1093788"/>
          <p14:tracePt t="2393" x="4497388" y="1077913"/>
          <p14:tracePt t="2401" x="4489450" y="1071563"/>
          <p14:tracePt t="2409" x="4465638" y="1063625"/>
          <p14:tracePt t="2417" x="4441825" y="1039813"/>
          <p14:tracePt t="2425" x="4402138" y="1023938"/>
          <p14:tracePt t="2433" x="4364038" y="992188"/>
          <p14:tracePt t="2440" x="4292600" y="960438"/>
          <p14:tracePt t="2449" x="4237038" y="920750"/>
          <p14:tracePt t="2457" x="4165600" y="889000"/>
          <p14:tracePt t="2465" x="4079875" y="866775"/>
          <p14:tracePt t="2473" x="4032250" y="858838"/>
          <p14:tracePt t="2481" x="3962400" y="835025"/>
          <p14:tracePt t="2489" x="3883025" y="819150"/>
          <p14:tracePt t="2497" x="3827463" y="803275"/>
          <p14:tracePt t="2504" x="3779838" y="787400"/>
          <p14:tracePt t="2513" x="3725863" y="779463"/>
          <p14:tracePt t="2521" x="3662363" y="771525"/>
          <p14:tracePt t="2529" x="3590925" y="771525"/>
          <p14:tracePt t="2539" x="3529013" y="771525"/>
          <p14:tracePt t="2545" x="3481388" y="771525"/>
          <p14:tracePt t="2555" x="3433763" y="771525"/>
          <p14:tracePt t="2561" x="3370263" y="771525"/>
          <p14:tracePt t="2569" x="3324225" y="771525"/>
          <p14:tracePt t="2577" x="3268663" y="771525"/>
          <p14:tracePt t="2585" x="3236913" y="771525"/>
          <p14:tracePt t="2593" x="3189288" y="771525"/>
          <p14:tracePt t="2601" x="3165475" y="771525"/>
          <p14:tracePt t="2609" x="3127375" y="771525"/>
          <p14:tracePt t="2618" x="3095625" y="771525"/>
          <p14:tracePt t="2626" x="3071813" y="771525"/>
          <p14:tracePt t="2632" x="3040063" y="771525"/>
          <p14:tracePt t="2641" x="3016250" y="771525"/>
          <p14:tracePt t="2649" x="2992438" y="771525"/>
          <p14:tracePt t="2657" x="2968625" y="771525"/>
          <p14:tracePt t="2666" x="2946400" y="771525"/>
          <p14:tracePt t="2672" x="2906713" y="771525"/>
          <p14:tracePt t="2681" x="2882900" y="779463"/>
          <p14:tracePt t="2690" x="2843213" y="787400"/>
          <p14:tracePt t="2698" x="2787650" y="811213"/>
          <p14:tracePt t="2705" x="2755900" y="811213"/>
          <p14:tracePt t="2712" x="2717800" y="819150"/>
          <p14:tracePt t="2721" x="2678113" y="850900"/>
          <p14:tracePt t="2729" x="2654300" y="866775"/>
          <p14:tracePt t="2738" x="2622550" y="874713"/>
          <p14:tracePt t="2745" x="2606675" y="896938"/>
          <p14:tracePt t="2754" x="2590800" y="912813"/>
          <p14:tracePt t="2761" x="2574925" y="928688"/>
          <p14:tracePt t="2769" x="2559050" y="944563"/>
          <p14:tracePt t="2777" x="2543175" y="952500"/>
          <p14:tracePt t="2786" x="2536825" y="960438"/>
          <p14:tracePt t="2793" x="2520950" y="968375"/>
          <p14:tracePt t="2801" x="2513013" y="992188"/>
          <p14:tracePt t="2809" x="2497138" y="1000125"/>
          <p14:tracePt t="2817" x="2489200" y="1016000"/>
          <p14:tracePt t="2825" x="2473325" y="1031875"/>
          <p14:tracePt t="2833" x="2473325" y="1047750"/>
          <p14:tracePt t="2840" x="2465388" y="1063625"/>
          <p14:tracePt t="2849" x="2449513" y="1071563"/>
          <p14:tracePt t="2857" x="2449513" y="1085850"/>
          <p14:tracePt t="3081" x="2433638" y="1085850"/>
          <p14:tracePt t="3088" x="2401888" y="1085850"/>
          <p14:tracePt t="3097" x="2332038" y="1071563"/>
          <p14:tracePt t="3105" x="2236788" y="1047750"/>
          <p14:tracePt t="3113" x="2103438" y="1008063"/>
          <p14:tracePt t="3121" x="2008188" y="984250"/>
          <p14:tracePt t="3129" x="1906588" y="960438"/>
          <p14:tracePt t="3138" x="1795463" y="960438"/>
          <p14:tracePt t="3145" x="1677988" y="960438"/>
          <p14:tracePt t="3152" x="1574800" y="960438"/>
          <p14:tracePt t="3161" x="1465263" y="960438"/>
          <p14:tracePt t="3169" x="1330325" y="960438"/>
          <p14:tracePt t="3177" x="1220788" y="960438"/>
          <p14:tracePt t="3186" x="1095375" y="960438"/>
          <p14:tracePt t="3192" x="968375" y="968375"/>
          <p14:tracePt t="3200" x="882650" y="968375"/>
          <p14:tracePt t="3209" x="803275" y="968375"/>
          <p14:tracePt t="3217" x="739775" y="968375"/>
          <p14:tracePt t="3226" x="661988" y="968375"/>
          <p14:tracePt t="3233" x="598488" y="968375"/>
          <p14:tracePt t="3241" x="550863" y="960438"/>
          <p14:tracePt t="3249" x="481013" y="960438"/>
          <p14:tracePt t="3257" x="417513" y="960438"/>
          <p14:tracePt t="3265" x="354013" y="960438"/>
          <p14:tracePt t="3274" x="322263" y="960438"/>
          <p14:tracePt t="3281" x="284163" y="960438"/>
          <p14:tracePt t="3289" x="236538" y="960438"/>
          <p14:tracePt t="3297" x="212725" y="960438"/>
          <p14:tracePt t="3305" x="188913" y="960438"/>
          <p14:tracePt t="3312" x="165100" y="960438"/>
          <p14:tracePt t="3321" x="133350" y="960438"/>
          <p14:tracePt t="3329" x="109538" y="960438"/>
          <p14:tracePt t="3338" x="79375" y="960438"/>
          <p14:tracePt t="3345" x="31750" y="9604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Leadership in the Digital Era</a:t>
            </a:r>
            <a:endParaRPr lang="en-US" sz="28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6651" y="1894190"/>
            <a:ext cx="2063041" cy="1166684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75E0B4DD-E4E3-44FA-9BAD-A29710607F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27AA19-2F79-4746-890F-7421C5809B39}"/>
              </a:ext>
            </a:extLst>
          </p:cNvPr>
          <p:cNvGraphicFramePr>
            <a:graphicFrameLocks noGrp="1"/>
          </p:cNvGraphicFramePr>
          <p:nvPr/>
        </p:nvGraphicFramePr>
        <p:xfrm>
          <a:off x="838199" y="1894190"/>
          <a:ext cx="8348452" cy="4028414"/>
        </p:xfrm>
        <a:graphic>
          <a:graphicData uri="http://schemas.openxmlformats.org/drawingml/2006/table">
            <a:tbl>
              <a:tblPr/>
              <a:tblGrid>
                <a:gridCol w="4174226">
                  <a:extLst>
                    <a:ext uri="{9D8B030D-6E8A-4147-A177-3AD203B41FA5}">
                      <a16:colId xmlns:a16="http://schemas.microsoft.com/office/drawing/2014/main" val="1596499672"/>
                    </a:ext>
                  </a:extLst>
                </a:gridCol>
                <a:gridCol w="4174226">
                  <a:extLst>
                    <a:ext uri="{9D8B030D-6E8A-4147-A177-3AD203B41FA5}">
                      <a16:colId xmlns:a16="http://schemas.microsoft.com/office/drawing/2014/main" val="2518924253"/>
                    </a:ext>
                  </a:extLst>
                </a:gridCol>
              </a:tblGrid>
              <a:tr h="774401">
                <a:tc>
                  <a:txBody>
                    <a:bodyPr/>
                    <a:lstStyle/>
                    <a:p>
                      <a:pPr rtl="0"/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  <a:latin typeface="Google Sans Text"/>
                        </a:rPr>
                        <a:t>Key Requirements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5002141"/>
                  </a:ext>
                </a:extLst>
              </a:tr>
              <a:tr h="3254013"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Digital Thinking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foresight.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Strategic Adaptability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resilience.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Promoting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Innovation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responsible experimentation.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Digital leadership requires strategic agility and the capacity to navigate profound uncertainty. Leaders must cultivate a digital mindset and foster a culture of continuous learning and responsible risk-taking.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1629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375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9032"/>
    </mc:Choice>
    <mc:Fallback xmlns="">
      <p:transition advTm="139032"/>
    </mc:Fallback>
  </mc:AlternateContent>
  <p:extLst>
    <p:ext uri="{3A86A75C-4F4B-4683-9AE1-C65F6400EC91}">
      <p14:laserTraceLst xmlns:p14="http://schemas.microsoft.com/office/powerpoint/2010/main">
        <p14:tracePtLst>
          <p14:tracePt t="184" x="4008438" y="2244725"/>
          <p14:tracePt t="193" x="4032250" y="2244725"/>
          <p14:tracePt t="200" x="4087813" y="2244725"/>
          <p14:tracePt t="208" x="4151313" y="2244725"/>
          <p14:tracePt t="216" x="4213225" y="2244725"/>
          <p14:tracePt t="224" x="4284663" y="2244725"/>
          <p14:tracePt t="231" x="4332288" y="2244725"/>
          <p14:tracePt t="239" x="4410075" y="2236788"/>
          <p14:tracePt t="247" x="4457700" y="2236788"/>
          <p14:tracePt t="256" x="4505325" y="2236788"/>
          <p14:tracePt t="264" x="4545013" y="2236788"/>
          <p14:tracePt t="271" x="4560888" y="2236788"/>
          <p14:tracePt t="280" x="4583113" y="2228850"/>
          <p14:tracePt t="289" x="4622800" y="2228850"/>
          <p14:tracePt t="296" x="4646613" y="2220913"/>
          <p14:tracePt t="304" x="4662488" y="2212975"/>
          <p14:tracePt t="312" x="4686300" y="2205038"/>
          <p14:tracePt t="320" x="4702175" y="2205038"/>
          <p14:tracePt t="328" x="4718050" y="2197100"/>
          <p14:tracePt t="338" x="4725988" y="2189163"/>
          <p14:tracePt t="360" x="4741863" y="2181225"/>
          <p14:tracePt t="376" x="4749800" y="2173288"/>
          <p14:tracePt t="544" x="4741863" y="2173288"/>
          <p14:tracePt t="553" x="4718050" y="2165350"/>
          <p14:tracePt t="560" x="4702175" y="2165350"/>
          <p14:tracePt t="568" x="4694238" y="2165350"/>
          <p14:tracePt t="576" x="4662488" y="2165350"/>
          <p14:tracePt t="584" x="4614863" y="2149475"/>
          <p14:tracePt t="592" x="4552950" y="2141538"/>
          <p14:tracePt t="600" x="4497388" y="2133600"/>
          <p14:tracePt t="608" x="4449763" y="2117725"/>
          <p14:tracePt t="616" x="4394200" y="2101850"/>
          <p14:tracePt t="624" x="4332288" y="2085975"/>
          <p14:tracePt t="633" x="4276725" y="2070100"/>
          <p14:tracePt t="640" x="4221163" y="2047875"/>
          <p14:tracePt t="648" x="4143375" y="2024063"/>
          <p14:tracePt t="656" x="4056063" y="2000250"/>
          <p14:tracePt t="665" x="4008438" y="1984375"/>
          <p14:tracePt t="672" x="3954463" y="1968500"/>
          <p14:tracePt t="680" x="3898900" y="1952625"/>
          <p14:tracePt t="689" x="3851275" y="1944688"/>
          <p14:tracePt t="696" x="3835400" y="1936750"/>
          <p14:tracePt t="768" x="3827463" y="1928813"/>
          <p14:tracePt t="776" x="3827463" y="1920875"/>
          <p14:tracePt t="864" x="3811588" y="1912938"/>
          <p14:tracePt t="872" x="3725863" y="1905000"/>
          <p14:tracePt t="880" x="3598863" y="1865313"/>
          <p14:tracePt t="904" x="3024188" y="1692275"/>
          <p14:tracePt t="912" x="2914650" y="1668463"/>
          <p14:tracePt t="922" x="2843213" y="1654175"/>
          <p14:tracePt t="928" x="2787650" y="1638300"/>
          <p14:tracePt t="1008" x="2771775" y="1630363"/>
          <p14:tracePt t="1024" x="2771775" y="1614488"/>
          <p14:tracePt t="1048" x="2787650" y="1614488"/>
          <p14:tracePt t="1056" x="2803525" y="1606550"/>
          <p14:tracePt t="1064" x="2819400" y="1598613"/>
          <p14:tracePt t="1072" x="2835275" y="1598613"/>
          <p14:tracePt t="1080" x="2859088" y="1598613"/>
          <p14:tracePt t="1088" x="2874963" y="1598613"/>
          <p14:tracePt t="1208" x="2890838" y="1598613"/>
          <p14:tracePt t="1216" x="2906713" y="1598613"/>
          <p14:tracePt t="1224" x="2922588" y="1598613"/>
          <p14:tracePt t="1231" x="2952750" y="1598613"/>
          <p14:tracePt t="1241" x="3000375" y="1598613"/>
          <p14:tracePt t="1247" x="3032125" y="1598613"/>
          <p14:tracePt t="1256" x="3055938" y="1598613"/>
          <p14:tracePt t="1264" x="3071813" y="1598613"/>
          <p14:tracePt t="1272" x="3087688" y="1598613"/>
          <p14:tracePt t="1416" x="3095625" y="1598613"/>
          <p14:tracePt t="1544" x="3103563" y="1598613"/>
          <p14:tracePt t="1551" x="3119438" y="1598613"/>
          <p14:tracePt t="1560" x="3127375" y="1598613"/>
          <p14:tracePt t="1896" x="3143250" y="1598613"/>
          <p14:tracePt t="1912" x="3143250" y="1606550"/>
          <p14:tracePt t="1928" x="3149600" y="1614488"/>
          <p14:tracePt t="1936" x="3149600" y="1622425"/>
          <p14:tracePt t="1952" x="3157538" y="1630363"/>
          <p14:tracePt t="2008" x="3173413" y="1630363"/>
          <p14:tracePt t="2024" x="3181350" y="1638300"/>
          <p14:tracePt t="2031" x="3189288" y="1638300"/>
          <p14:tracePt t="2040" x="3197225" y="1646238"/>
          <p14:tracePt t="2048" x="3205163" y="1646238"/>
          <p14:tracePt t="2056" x="3213100" y="1646238"/>
          <p14:tracePt t="2063" x="3244850" y="1654175"/>
          <p14:tracePt t="2072" x="3284538" y="1654175"/>
          <p14:tracePt t="2080" x="3316288" y="1654175"/>
          <p14:tracePt t="2088" x="3354388" y="1654175"/>
          <p14:tracePt t="2095" x="3402013" y="1654175"/>
          <p14:tracePt t="2104" x="3465513" y="1654175"/>
          <p14:tracePt t="2111" x="3513138" y="1654175"/>
          <p14:tracePt t="2119" x="3575050" y="1654175"/>
          <p14:tracePt t="2128" x="3654425" y="1654175"/>
          <p14:tracePt t="2137" x="3733800" y="1654175"/>
          <p14:tracePt t="2144" x="3771900" y="1654175"/>
          <p14:tracePt t="2153" x="3803650" y="1654175"/>
          <p14:tracePt t="2160" x="3851275" y="1654175"/>
          <p14:tracePt t="2167" x="3883025" y="1654175"/>
          <p14:tracePt t="2175" x="3906838" y="1654175"/>
          <p14:tracePt t="2184" x="3922713" y="1654175"/>
          <p14:tracePt t="2192" x="3946525" y="1654175"/>
          <p14:tracePt t="2200" x="3968750" y="1654175"/>
          <p14:tracePt t="2208" x="4008438" y="1654175"/>
          <p14:tracePt t="2216" x="4032250" y="1654175"/>
          <p14:tracePt t="2224" x="4064000" y="1654175"/>
          <p14:tracePt t="2232" x="4111625" y="1654175"/>
          <p14:tracePt t="2239" x="4151313" y="1654175"/>
          <p14:tracePt t="2248" x="4197350" y="1654175"/>
          <p14:tracePt t="2256" x="4260850" y="1654175"/>
          <p14:tracePt t="2264" x="4324350" y="1654175"/>
          <p14:tracePt t="2272" x="4370388" y="1654175"/>
          <p14:tracePt t="2280" x="4433888" y="1654175"/>
          <p14:tracePt t="2287" x="4489450" y="1654175"/>
          <p14:tracePt t="2296" x="4537075" y="1654175"/>
          <p14:tracePt t="2305" x="4560888" y="1654175"/>
          <p14:tracePt t="2312" x="4575175" y="1654175"/>
          <p14:tracePt t="2320" x="4591050" y="1654175"/>
          <p14:tracePt t="2840" x="4606925" y="1654175"/>
          <p14:tracePt t="2847" x="4614863" y="1654175"/>
          <p14:tracePt t="2856" x="4638675" y="1646238"/>
          <p14:tracePt t="2864" x="4670425" y="1638300"/>
          <p14:tracePt t="2872" x="4741863" y="1630363"/>
          <p14:tracePt t="2894" x="4795838" y="1622425"/>
          <p14:tracePt t="2897" x="4811713" y="1614488"/>
          <p14:tracePt t="2903" x="4843463" y="1598613"/>
          <p14:tracePt t="2912" x="4859338" y="1598613"/>
          <p14:tracePt t="2920" x="4875213" y="1598613"/>
          <p14:tracePt t="2936" x="4891088" y="1598613"/>
          <p14:tracePt t="2945" x="4899025" y="1598613"/>
          <p14:tracePt t="2952" x="4946650" y="1590675"/>
          <p14:tracePt t="2961" x="4970463" y="1590675"/>
          <p14:tracePt t="2968" x="5016500" y="1590675"/>
          <p14:tracePt t="2976" x="5048250" y="1590675"/>
          <p14:tracePt t="2984" x="5072063" y="1590675"/>
          <p14:tracePt t="2992" x="5111750" y="1582738"/>
          <p14:tracePt t="3000" x="5151438" y="1574800"/>
          <p14:tracePt t="3008" x="5181600" y="1574800"/>
          <p14:tracePt t="3016" x="5205413" y="1574800"/>
          <p14:tracePt t="3024" x="5221288" y="1574800"/>
          <p14:tracePt t="3096" x="5237163" y="1574800"/>
          <p14:tracePt t="3127" x="5253038" y="1574800"/>
          <p14:tracePt t="3136" x="5260975" y="1574800"/>
          <p14:tracePt t="3144" x="5276850" y="1574800"/>
          <p14:tracePt t="3152" x="5292725" y="1574800"/>
          <p14:tracePt t="3160" x="5308600" y="1574800"/>
          <p14:tracePt t="9408" x="5308600" y="1590675"/>
          <p14:tracePt t="9416" x="5308600" y="1598613"/>
          <p14:tracePt t="9424" x="5300663" y="1606550"/>
          <p14:tracePt t="9440" x="5292725" y="1606550"/>
          <p14:tracePt t="9447" x="5276850" y="1614488"/>
          <p14:tracePt t="9464" x="5260975" y="1614488"/>
          <p14:tracePt t="9471" x="5237163" y="1622425"/>
          <p14:tracePt t="9480" x="5197475" y="1638300"/>
          <p14:tracePt t="9488" x="5135563" y="1638300"/>
          <p14:tracePt t="9496" x="5072063" y="1638300"/>
          <p14:tracePt t="9504" x="4978400" y="1638300"/>
          <p14:tracePt t="9512" x="4899025" y="1638300"/>
          <p14:tracePt t="9520" x="4803775" y="1630363"/>
          <p14:tracePt t="9528" x="4702175" y="1606550"/>
          <p14:tracePt t="9537" x="4606925" y="1566863"/>
          <p14:tracePt t="9544" x="4489450" y="1527175"/>
          <p14:tracePt t="9553" x="4348163" y="1503363"/>
          <p14:tracePt t="9560" x="4221163" y="1479550"/>
          <p14:tracePt t="9568" x="4071938" y="1449388"/>
          <p14:tracePt t="9576" x="3898900" y="1425575"/>
          <p14:tracePt t="9584" x="3686175" y="1393825"/>
          <p14:tracePt t="9592" x="3513138" y="1377950"/>
          <p14:tracePt t="9600" x="3316288" y="1370013"/>
          <p14:tracePt t="9608" x="3087688" y="1370013"/>
          <p14:tracePt t="9615" x="2867025" y="1370013"/>
          <p14:tracePt t="9624" x="2638425" y="1370013"/>
          <p14:tracePt t="9632" x="2409825" y="1370013"/>
          <p14:tracePt t="9640" x="2236788" y="1370013"/>
          <p14:tracePt t="9648" x="2047875" y="1370013"/>
          <p14:tracePt t="9656" x="1874838" y="1370013"/>
          <p14:tracePt t="9664" x="1717675" y="1370013"/>
          <p14:tracePt t="9673" x="1622425" y="1370013"/>
          <p14:tracePt t="9680" x="1481138" y="1370013"/>
          <p14:tracePt t="9688" x="1354138" y="1370013"/>
          <p14:tracePt t="9696" x="1260475" y="1370013"/>
          <p14:tracePt t="9705" x="1149350" y="1370013"/>
          <p14:tracePt t="9712" x="1031875" y="1370013"/>
          <p14:tracePt t="9720" x="944563" y="1370013"/>
          <p14:tracePt t="9728" x="866775" y="1354138"/>
          <p14:tracePt t="9736" x="787400" y="1346200"/>
          <p14:tracePt t="9744" x="685800" y="1306513"/>
          <p14:tracePt t="9753" x="598488" y="1282700"/>
          <p14:tracePt t="9760" x="488950" y="1260475"/>
          <p14:tracePt t="9769" x="393700" y="1220788"/>
          <p14:tracePt t="9775" x="306388" y="1196975"/>
          <p14:tracePt t="9784" x="220663" y="1173163"/>
          <p14:tracePt t="9792" x="180975" y="1157288"/>
          <p14:tracePt t="9800" x="157163" y="1125538"/>
          <p14:tracePt t="9808" x="133350" y="1109663"/>
          <p14:tracePt t="9816" x="101600" y="1093788"/>
          <p14:tracePt t="9824" x="87313" y="1085850"/>
          <p14:tracePt t="9831" x="79375" y="1071563"/>
          <p14:tracePt t="9840" x="55563" y="1063625"/>
          <p14:tracePt t="9848" x="0" y="1031875"/>
          <p14:tracePt t="139032" x="9601200" y="314325"/>
          <p14:tracePt t="139032" x="10490200" y="519113"/>
          <p14:tracePt t="139032" x="11444288" y="72390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75500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Digital Leadership Competencies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6228" y="1862076"/>
            <a:ext cx="1873463" cy="1759592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0BCCF139-EB1F-43B8-A600-0C7C968BD8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54F404D-6A21-4444-B39A-85970E985515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2072233"/>
          <a:ext cx="8538028" cy="4043680"/>
        </p:xfrm>
        <a:graphic>
          <a:graphicData uri="http://schemas.openxmlformats.org/drawingml/2006/table">
            <a:tbl>
              <a:tblPr/>
              <a:tblGrid>
                <a:gridCol w="4154714">
                  <a:extLst>
                    <a:ext uri="{9D8B030D-6E8A-4147-A177-3AD203B41FA5}">
                      <a16:colId xmlns:a16="http://schemas.microsoft.com/office/drawing/2014/main" val="1104305044"/>
                    </a:ext>
                  </a:extLst>
                </a:gridCol>
                <a:gridCol w="4383314">
                  <a:extLst>
                    <a:ext uri="{9D8B030D-6E8A-4147-A177-3AD203B41FA5}">
                      <a16:colId xmlns:a16="http://schemas.microsoft.com/office/drawing/2014/main" val="1504237773"/>
                    </a:ext>
                  </a:extLst>
                </a:gridCol>
              </a:tblGrid>
              <a:tr h="485679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Essential Skills</a:t>
                      </a:r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3489006"/>
                  </a:ext>
                </a:extLst>
              </a:tr>
              <a:tr h="3231636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Data Literacy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(evidence-based decisions).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Emotional Intelligence (EQ)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Empathy.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Vision and Purpose Communication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Effective leaders blend analytical capabilities (Data Literacy) with human-centered skills (EQ). EQ is vital for fostering trust and engagement, which drives change adoption success.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4406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476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131"/>
    </mc:Choice>
    <mc:Fallback xmlns="">
      <p:transition advTm="104131"/>
    </mc:Fallback>
  </mc:AlternateContent>
  <p:extLst>
    <p:ext uri="{3A86A75C-4F4B-4683-9AE1-C65F6400EC91}">
      <p14:laserTraceLst xmlns:p14="http://schemas.microsoft.com/office/powerpoint/2010/main">
        <p14:tracePtLst>
          <p14:tracePt t="345" x="4970463" y="2189163"/>
          <p14:tracePt t="353" x="4970463" y="2181225"/>
          <p14:tracePt t="360" x="4954588" y="2173288"/>
          <p14:tracePt t="369" x="4922838" y="2157413"/>
          <p14:tracePt t="378" x="4891088" y="2141538"/>
          <p14:tracePt t="384" x="4803775" y="2101850"/>
          <p14:tracePt t="393" x="4718050" y="2078038"/>
          <p14:tracePt t="401" x="4622800" y="2039938"/>
          <p14:tracePt t="409" x="4505325" y="2008188"/>
          <p14:tracePt t="417" x="4378325" y="1976438"/>
          <p14:tracePt t="425" x="4237038" y="1952625"/>
          <p14:tracePt t="433" x="4103688" y="1897063"/>
          <p14:tracePt t="442" x="3962400" y="1851025"/>
          <p14:tracePt t="449" x="3835400" y="1819275"/>
          <p14:tracePt t="457" x="3733800" y="1795463"/>
          <p14:tracePt t="465" x="3654425" y="1771650"/>
          <p14:tracePt t="473" x="3582988" y="1763713"/>
          <p14:tracePt t="481" x="3552825" y="1763713"/>
          <p14:tracePt t="488" x="3489325" y="1763713"/>
          <p14:tracePt t="497" x="3441700" y="1755775"/>
          <p14:tracePt t="504" x="3386138" y="1739900"/>
          <p14:tracePt t="513" x="3324225" y="1731963"/>
          <p14:tracePt t="521" x="3260725" y="1731963"/>
          <p14:tracePt t="529" x="3157538" y="1716088"/>
          <p14:tracePt t="537" x="3079750" y="1708150"/>
          <p14:tracePt t="545" x="3008313" y="1668463"/>
          <p14:tracePt t="553" x="2968625" y="1662113"/>
          <p14:tracePt t="562" x="2952750" y="1654175"/>
          <p14:tracePt t="569" x="2946400" y="1654175"/>
          <p14:tracePt t="618" x="2976563" y="1646238"/>
          <p14:tracePt t="626" x="3032125" y="1630363"/>
          <p14:tracePt t="634" x="3111500" y="1614488"/>
          <p14:tracePt t="642" x="3197225" y="1606550"/>
          <p14:tracePt t="649" x="3292475" y="1606550"/>
          <p14:tracePt t="657" x="3386138" y="1590675"/>
          <p14:tracePt t="665" x="3465513" y="1590675"/>
          <p14:tracePt t="674" x="3513138" y="1590675"/>
          <p14:tracePt t="681" x="3552825" y="1590675"/>
          <p14:tracePt t="689" x="3567113" y="1590675"/>
          <p14:tracePt t="737" x="3559175" y="1582738"/>
          <p14:tracePt t="745" x="3552825" y="1574800"/>
          <p14:tracePt t="753" x="3521075" y="1574800"/>
          <p14:tracePt t="762" x="3473450" y="1574800"/>
          <p14:tracePt t="769" x="3409950" y="1574800"/>
          <p14:tracePt t="778" x="3354388" y="1574800"/>
          <p14:tracePt t="785" x="3308350" y="1566863"/>
          <p14:tracePt t="793" x="3292475" y="1566863"/>
          <p14:tracePt t="858" x="3308350" y="1566863"/>
          <p14:tracePt t="865" x="3316288" y="1582738"/>
          <p14:tracePt t="873" x="3340100" y="1590675"/>
          <p14:tracePt t="895" x="3362325" y="1614488"/>
          <p14:tracePt t="994" x="3370263" y="1622425"/>
          <p14:tracePt t="1593" x="3386138" y="1622425"/>
          <p14:tracePt t="1633" x="3394075" y="1622425"/>
          <p14:tracePt t="1641" x="3402013" y="1622425"/>
          <p14:tracePt t="1666" x="3417888" y="1622425"/>
          <p14:tracePt t="1673" x="3433763" y="1622425"/>
          <p14:tracePt t="1681" x="3441700" y="1622425"/>
          <p14:tracePt t="1689" x="3473450" y="1622425"/>
          <p14:tracePt t="1698" x="3536950" y="1622425"/>
          <p14:tracePt t="1705" x="3614738" y="1622425"/>
          <p14:tracePt t="1713" x="3725863" y="1622425"/>
          <p14:tracePt t="1721" x="3835400" y="1646238"/>
          <p14:tracePt t="1728" x="3954463" y="1676400"/>
          <p14:tracePt t="1737" x="4095750" y="1716088"/>
          <p14:tracePt t="1745" x="4221163" y="1755775"/>
          <p14:tracePt t="1753" x="4370388" y="1779588"/>
          <p14:tracePt t="1761" x="4497388" y="1803400"/>
          <p14:tracePt t="1769" x="4606925" y="1827213"/>
          <p14:tracePt t="1777" x="4710113" y="1865313"/>
          <p14:tracePt t="1787" x="4787900" y="1873250"/>
          <p14:tracePt t="1793" x="4835525" y="1873250"/>
          <p14:tracePt t="1801" x="4875213" y="1889125"/>
          <p14:tracePt t="1809" x="4899025" y="1897063"/>
          <p14:tracePt t="1858" x="4914900" y="1905000"/>
          <p14:tracePt t="1873" x="4930775" y="1905000"/>
          <p14:tracePt t="1881" x="4946650" y="1905000"/>
          <p14:tracePt t="1889" x="4962525" y="1905000"/>
          <p14:tracePt t="1897" x="4978400" y="1897063"/>
          <p14:tracePt t="1905" x="4992688" y="1889125"/>
          <p14:tracePt t="1914" x="5008563" y="1881188"/>
          <p14:tracePt t="1921" x="5040313" y="1881188"/>
          <p14:tracePt t="1929" x="5064125" y="1881188"/>
          <p14:tracePt t="1937" x="5080000" y="1873250"/>
          <p14:tracePt t="1945" x="5087938" y="1865313"/>
          <p14:tracePt t="1953" x="5103813" y="1865313"/>
          <p14:tracePt t="1961" x="5127625" y="1858963"/>
          <p14:tracePt t="1969" x="5135563" y="1858963"/>
          <p14:tracePt t="1978" x="5167313" y="1858963"/>
          <p14:tracePt t="1985" x="5181600" y="1851025"/>
          <p14:tracePt t="1993" x="5197475" y="1843088"/>
          <p14:tracePt t="2001" x="5213350" y="1835150"/>
          <p14:tracePt t="2010" x="5237163" y="1835150"/>
          <p14:tracePt t="2018" x="5260975" y="1827213"/>
          <p14:tracePt t="2025" x="5292725" y="1811338"/>
          <p14:tracePt t="2033" x="5308600" y="1803400"/>
          <p14:tracePt t="2041" x="5332413" y="1803400"/>
          <p14:tracePt t="2050" x="5348288" y="1803400"/>
          <p14:tracePt t="2057" x="5356225" y="1803400"/>
          <p14:tracePt t="2073" x="5372100" y="1795463"/>
          <p14:tracePt t="2633" x="5386388" y="1787525"/>
          <p14:tracePt t="2642" x="5394325" y="1787525"/>
          <p14:tracePt t="2649" x="5434013" y="1763713"/>
          <p14:tracePt t="2660" x="5489575" y="1747838"/>
          <p14:tracePt t="2666" x="5545138" y="1731963"/>
          <p14:tracePt t="2673" x="5591175" y="1724025"/>
          <p14:tracePt t="2681" x="5646738" y="1716088"/>
          <p14:tracePt t="2689" x="5710238" y="1676400"/>
          <p14:tracePt t="2697" x="5781675" y="1654175"/>
          <p14:tracePt t="2704" x="5835650" y="1646238"/>
          <p14:tracePt t="2713" x="5883275" y="1622425"/>
          <p14:tracePt t="2721" x="5922963" y="1622425"/>
          <p14:tracePt t="2729" x="5970588" y="1614488"/>
          <p14:tracePt t="2737" x="6024563" y="1606550"/>
          <p14:tracePt t="2745" x="6088063" y="1606550"/>
          <p14:tracePt t="2753" x="6135688" y="1606550"/>
          <p14:tracePt t="2761" x="6183313" y="1606550"/>
          <p14:tracePt t="2769" x="6221413" y="1614488"/>
          <p14:tracePt t="2778" x="6276975" y="1630363"/>
          <p14:tracePt t="2784" x="6300788" y="1638300"/>
          <p14:tracePt t="2793" x="6316663" y="1646238"/>
          <p14:tracePt t="2801" x="6340475" y="1654175"/>
          <p14:tracePt t="2809" x="6348413" y="1662113"/>
          <p14:tracePt t="2817" x="6356350" y="1662113"/>
          <p14:tracePt t="2825" x="6372225" y="1662113"/>
          <p14:tracePt t="2833" x="6380163" y="1662113"/>
          <p14:tracePt t="2859" x="6388100" y="1662113"/>
          <p14:tracePt t="2865" x="6402388" y="1662113"/>
          <p14:tracePt t="2881" x="6410325" y="1654175"/>
          <p14:tracePt t="2893" x="6418263" y="1646238"/>
          <p14:tracePt t="2905" x="6426200" y="1638300"/>
          <p14:tracePt t="2921" x="6442075" y="1630363"/>
          <p14:tracePt t="2937" x="6457950" y="1622425"/>
          <p14:tracePt t="2944" x="6465888" y="1614488"/>
          <p14:tracePt t="2969" x="6481763" y="1614488"/>
          <p14:tracePt t="2985" x="6505575" y="1606550"/>
          <p14:tracePt t="2993" x="6521450" y="1606550"/>
          <p14:tracePt t="3001" x="6529388" y="1606550"/>
          <p14:tracePt t="3009" x="6553200" y="1598613"/>
          <p14:tracePt t="3017" x="6561138" y="1590675"/>
          <p14:tracePt t="3026" x="6584950" y="1582738"/>
          <p14:tracePt t="3033" x="6615113" y="1582738"/>
          <p14:tracePt t="3042" x="6646863" y="1574800"/>
          <p14:tracePt t="3049" x="6678613" y="1566863"/>
          <p14:tracePt t="3059" x="6734175" y="1558925"/>
          <p14:tracePt t="3065" x="6765925" y="1558925"/>
          <p14:tracePt t="3073" x="6811963" y="1558925"/>
          <p14:tracePt t="3081" x="6859588" y="1558925"/>
          <p14:tracePt t="3089" x="6923088" y="1558925"/>
          <p14:tracePt t="3097" x="6994525" y="1558925"/>
          <p14:tracePt t="3105" x="7040563" y="1558925"/>
          <p14:tracePt t="3113" x="7104063" y="1558925"/>
          <p14:tracePt t="3121" x="7127875" y="1558925"/>
          <p14:tracePt t="10778" x="7143750" y="1558925"/>
          <p14:tracePt t="10793" x="7127875" y="1566863"/>
          <p14:tracePt t="10802" x="7032625" y="1598613"/>
          <p14:tracePt t="10809" x="6773863" y="1676400"/>
          <p14:tracePt t="10817" x="6465888" y="1731963"/>
          <p14:tracePt t="10825" x="6135688" y="1755775"/>
          <p14:tracePt t="10834" x="5899150" y="1771650"/>
          <p14:tracePt t="10841" x="5789613" y="1795463"/>
          <p14:tracePt t="10851" x="5678488" y="1795463"/>
          <p14:tracePt t="10857" x="5599113" y="1795463"/>
          <p14:tracePt t="10865" x="5545138" y="1787525"/>
          <p14:tracePt t="10873" x="5497513" y="1779588"/>
          <p14:tracePt t="10881" x="5426075" y="1779588"/>
          <p14:tracePt t="10889" x="5332413" y="1771650"/>
          <p14:tracePt t="10898" x="5221288" y="1731963"/>
          <p14:tracePt t="10905" x="5111750" y="1716088"/>
          <p14:tracePt t="10913" x="4978400" y="1708150"/>
          <p14:tracePt t="10934" x="4694238" y="1676400"/>
          <p14:tracePt t="10938" x="4568825" y="1676400"/>
          <p14:tracePt t="10945" x="4457700" y="1676400"/>
          <p14:tracePt t="10953" x="4348163" y="1676400"/>
          <p14:tracePt t="10961" x="4252913" y="1676400"/>
          <p14:tracePt t="10969" x="4143375" y="1676400"/>
          <p14:tracePt t="10977" x="4016375" y="1684338"/>
          <p14:tracePt t="10985" x="3906838" y="1684338"/>
          <p14:tracePt t="10993" x="3811588" y="1684338"/>
          <p14:tracePt t="11000" x="3702050" y="1684338"/>
          <p14:tracePt t="11009" x="3606800" y="1684338"/>
          <p14:tracePt t="11018" x="3529013" y="1684338"/>
          <p14:tracePt t="11025" x="3449638" y="1684338"/>
          <p14:tracePt t="11033" x="3386138" y="1684338"/>
          <p14:tracePt t="11041" x="3324225" y="1684338"/>
          <p14:tracePt t="11050" x="3284538" y="1684338"/>
          <p14:tracePt t="11057" x="3252788" y="1684338"/>
          <p14:tracePt t="11065" x="3213100" y="1692275"/>
          <p14:tracePt t="11073" x="3165475" y="1700213"/>
          <p14:tracePt t="11081" x="3127375" y="1700213"/>
          <p14:tracePt t="11089" x="3079750" y="1700213"/>
          <p14:tracePt t="11098" x="3048000" y="1700213"/>
          <p14:tracePt t="11105" x="3000375" y="1700213"/>
          <p14:tracePt t="11113" x="2952750" y="1700213"/>
          <p14:tracePt t="11121" x="2867025" y="1700213"/>
          <p14:tracePt t="11129" x="2787650" y="1716088"/>
          <p14:tracePt t="11137" x="2741613" y="1724025"/>
          <p14:tracePt t="11145" x="2686050" y="1731963"/>
          <p14:tracePt t="11154" x="2622550" y="1731963"/>
          <p14:tracePt t="11161" x="2543175" y="1731963"/>
          <p14:tracePt t="11169" x="2449513" y="1747838"/>
          <p14:tracePt t="11177" x="2386013" y="1747838"/>
          <p14:tracePt t="11186" x="2300288" y="1747838"/>
          <p14:tracePt t="11193" x="2205038" y="1747838"/>
          <p14:tracePt t="11201" x="2127250" y="1755775"/>
          <p14:tracePt t="11209" x="2016125" y="1771650"/>
          <p14:tracePt t="11218" x="1922463" y="1771650"/>
          <p14:tracePt t="11225" x="1843088" y="1771650"/>
          <p14:tracePt t="11233" x="1747838" y="1771650"/>
          <p14:tracePt t="11241" x="1670050" y="1771650"/>
          <p14:tracePt t="11250" x="1574800" y="1771650"/>
          <p14:tracePt t="11257" x="1497013" y="1771650"/>
          <p14:tracePt t="11266" x="1425575" y="1771650"/>
          <p14:tracePt t="11273" x="1377950" y="1771650"/>
          <p14:tracePt t="11281" x="1316038" y="1779588"/>
          <p14:tracePt t="11289" x="1260475" y="1795463"/>
          <p14:tracePt t="11297" x="1196975" y="1819275"/>
          <p14:tracePt t="11305" x="1157288" y="1827213"/>
          <p14:tracePt t="11313" x="1117600" y="1835150"/>
          <p14:tracePt t="11321" x="1087438" y="1843088"/>
          <p14:tracePt t="11329" x="1047750" y="1851025"/>
          <p14:tracePt t="11337" x="1008063" y="1858963"/>
          <p14:tracePt t="11345" x="984250" y="1865313"/>
          <p14:tracePt t="11357" x="968375" y="1889125"/>
          <p14:tracePt t="11361" x="944563" y="1905000"/>
          <p14:tracePt t="11368" x="914400" y="1920875"/>
          <p14:tracePt t="11377" x="890588" y="1928813"/>
          <p14:tracePt t="11385" x="866775" y="1960563"/>
          <p14:tracePt t="11393" x="835025" y="1976438"/>
          <p14:tracePt t="11401" x="811213" y="1976438"/>
          <p14:tracePt t="11409" x="787400" y="1984375"/>
          <p14:tracePt t="11417" x="755650" y="2000250"/>
          <p14:tracePt t="11425" x="731838" y="2000250"/>
          <p14:tracePt t="11433" x="709613" y="2008188"/>
          <p14:tracePt t="11441" x="693738" y="2024063"/>
          <p14:tracePt t="11450" x="677863" y="2024063"/>
          <p14:tracePt t="11457" x="646113" y="2039938"/>
          <p14:tracePt t="11466" x="622300" y="2062163"/>
          <p14:tracePt t="11473" x="606425" y="2070100"/>
          <p14:tracePt t="11481" x="598488" y="2085975"/>
          <p14:tracePt t="11489" x="590550" y="2101850"/>
          <p14:tracePt t="11497" x="582613" y="2109788"/>
          <p14:tracePt t="11505" x="566738" y="2125663"/>
          <p14:tracePt t="11513" x="566738" y="2141538"/>
          <p14:tracePt t="11521" x="566738" y="2149475"/>
          <p14:tracePt t="11529" x="566738" y="2157413"/>
          <p14:tracePt t="11537" x="566738" y="2165350"/>
          <p14:tracePt t="11545" x="566738" y="2181225"/>
          <p14:tracePt t="11553" x="566738" y="2189163"/>
          <p14:tracePt t="11561" x="566738" y="2220913"/>
          <p14:tracePt t="11569" x="582613" y="2244725"/>
          <p14:tracePt t="11577" x="614363" y="2274888"/>
          <p14:tracePt t="11587" x="654050" y="2306638"/>
          <p14:tracePt t="11593" x="685800" y="2330450"/>
          <p14:tracePt t="11602" x="715963" y="2354263"/>
          <p14:tracePt t="11609" x="747713" y="2370138"/>
          <p14:tracePt t="11617" x="763588" y="2386013"/>
          <p14:tracePt t="11625" x="779463" y="2401888"/>
          <p14:tracePt t="11633" x="803275" y="2409825"/>
          <p14:tracePt t="11641" x="835025" y="2433638"/>
          <p14:tracePt t="11649" x="850900" y="2441575"/>
          <p14:tracePt t="11657" x="858838" y="2455863"/>
          <p14:tracePt t="11666" x="874713" y="2463800"/>
          <p14:tracePt t="11673" x="890588" y="2479675"/>
          <p14:tracePt t="11681" x="906463" y="2479675"/>
          <p14:tracePt t="11689" x="920750" y="2495550"/>
          <p14:tracePt t="11697" x="928688" y="2503488"/>
          <p14:tracePt t="11705" x="944563" y="2503488"/>
          <p14:tracePt t="11713" x="960438" y="2503488"/>
          <p14:tracePt t="11721" x="976313" y="2503488"/>
          <p14:tracePt t="11729" x="1000125" y="2503488"/>
          <p14:tracePt t="11737" x="1023938" y="2503488"/>
          <p14:tracePt t="11745" x="1039813" y="2503488"/>
          <p14:tracePt t="11753" x="1055688" y="2503488"/>
          <p14:tracePt t="11761" x="1079500" y="2503488"/>
          <p14:tracePt t="11769" x="1095375" y="2503488"/>
          <p14:tracePt t="11777" x="1111250" y="2503488"/>
          <p14:tracePt t="11786" x="1125538" y="2503488"/>
          <p14:tracePt t="11793" x="1149350" y="2503488"/>
          <p14:tracePt t="11801" x="1165225" y="2495550"/>
          <p14:tracePt t="11809" x="1189038" y="2495550"/>
          <p14:tracePt t="11818" x="1204913" y="2495550"/>
          <p14:tracePt t="11825" x="1220788" y="2495550"/>
          <p14:tracePt t="11833" x="1244600" y="2495550"/>
          <p14:tracePt t="11841" x="1284288" y="2495550"/>
          <p14:tracePt t="11850" x="1330325" y="2495550"/>
          <p14:tracePt t="11857" x="1370013" y="2503488"/>
          <p14:tracePt t="11865" x="1401763" y="2511425"/>
          <p14:tracePt t="11873" x="1441450" y="2535238"/>
          <p14:tracePt t="11885" x="1481138" y="2535238"/>
          <p14:tracePt t="11889" x="1527175" y="2543175"/>
          <p14:tracePt t="11897" x="1566863" y="2559050"/>
          <p14:tracePt t="11905" x="1614488" y="2559050"/>
          <p14:tracePt t="11913" x="1638300" y="2559050"/>
          <p14:tracePt t="11921" x="1677988" y="2559050"/>
          <p14:tracePt t="11929" x="1717675" y="2566988"/>
          <p14:tracePt t="11937" x="1739900" y="2582863"/>
          <p14:tracePt t="11945" x="1755775" y="2582863"/>
          <p14:tracePt t="11953" x="1771650" y="2582863"/>
          <p14:tracePt t="11961" x="1787525" y="2582863"/>
          <p14:tracePt t="11969" x="1811338" y="2590800"/>
          <p14:tracePt t="11977" x="1835150" y="2598738"/>
          <p14:tracePt t="11985" x="1858963" y="2606675"/>
          <p14:tracePt t="11993" x="1890713" y="2614613"/>
          <p14:tracePt t="12001" x="1906588" y="2614613"/>
          <p14:tracePt t="12008" x="1922463" y="2622550"/>
          <p14:tracePt t="12017" x="1944688" y="2630488"/>
          <p14:tracePt t="12025" x="1968500" y="2630488"/>
          <p14:tracePt t="12033" x="1984375" y="2638425"/>
          <p14:tracePt t="12041" x="2016125" y="2638425"/>
          <p14:tracePt t="12049" x="2039938" y="2638425"/>
          <p14:tracePt t="12057" x="2063750" y="2638425"/>
          <p14:tracePt t="12066" x="2087563" y="2638425"/>
          <p14:tracePt t="12073" x="2111375" y="2638425"/>
          <p14:tracePt t="12081" x="2149475" y="2638425"/>
          <p14:tracePt t="12089" x="2181225" y="2638425"/>
          <p14:tracePt t="12097" x="2220913" y="2638425"/>
          <p14:tracePt t="12105" x="2260600" y="2644775"/>
          <p14:tracePt t="12113" x="2292350" y="2652713"/>
          <p14:tracePt t="12121" x="2332038" y="2652713"/>
          <p14:tracePt t="12129" x="2354263" y="2652713"/>
          <p14:tracePt t="12137" x="2370138" y="2660650"/>
          <p14:tracePt t="12145" x="2386013" y="2660650"/>
          <p14:tracePt t="12153" x="2409825" y="2660650"/>
          <p14:tracePt t="12161" x="2433638" y="2660650"/>
          <p14:tracePt t="12169" x="2457450" y="2660650"/>
          <p14:tracePt t="12177" x="2489200" y="2660650"/>
          <p14:tracePt t="12185" x="2513013" y="2660650"/>
          <p14:tracePt t="12193" x="2528888" y="2660650"/>
          <p14:tracePt t="12201" x="2551113" y="2660650"/>
          <p14:tracePt t="12209" x="2566988" y="2660650"/>
          <p14:tracePt t="12217" x="2590800" y="2660650"/>
          <p14:tracePt t="12225" x="2630488" y="2660650"/>
          <p14:tracePt t="12234" x="2654300" y="2660650"/>
          <p14:tracePt t="12241" x="2678113" y="2660650"/>
          <p14:tracePt t="12251" x="2693988" y="2660650"/>
          <p14:tracePt t="12257" x="2709863" y="2660650"/>
          <p14:tracePt t="12267" x="2733675" y="2660650"/>
          <p14:tracePt t="12273" x="2747963" y="2660650"/>
          <p14:tracePt t="12281" x="2771775" y="2660650"/>
          <p14:tracePt t="12289" x="2787650" y="2660650"/>
          <p14:tracePt t="12298" x="2803525" y="2660650"/>
          <p14:tracePt t="12305" x="2827338" y="2660650"/>
          <p14:tracePt t="12313" x="2843213" y="2660650"/>
          <p14:tracePt t="12321" x="2859088" y="2652713"/>
          <p14:tracePt t="12329" x="2874963" y="2652713"/>
          <p14:tracePt t="12337" x="2882900" y="2652713"/>
          <p14:tracePt t="12345" x="2898775" y="2644775"/>
          <p14:tracePt t="12353" x="2906713" y="2644775"/>
          <p14:tracePt t="12361" x="2922588" y="2644775"/>
          <p14:tracePt t="12377" x="2938463" y="2644775"/>
          <p14:tracePt t="12385" x="2952750" y="2644775"/>
          <p14:tracePt t="12393" x="2992438" y="2644775"/>
          <p14:tracePt t="12401" x="3040063" y="2644775"/>
          <p14:tracePt t="12409" x="3103563" y="2630488"/>
          <p14:tracePt t="12417" x="3165475" y="2630488"/>
          <p14:tracePt t="12425" x="3236913" y="2622550"/>
          <p14:tracePt t="12433" x="3316288" y="2606675"/>
          <p14:tracePt t="12441" x="3394075" y="2606675"/>
          <p14:tracePt t="12450" x="3441700" y="2606675"/>
          <p14:tracePt t="12457" x="3489325" y="2606675"/>
          <p14:tracePt t="12465" x="3529013" y="2598738"/>
          <p14:tracePt t="12473" x="3567113" y="2598738"/>
          <p14:tracePt t="12481" x="3606800" y="2598738"/>
          <p14:tracePt t="12488" x="3638550" y="2598738"/>
          <p14:tracePt t="12497" x="3662363" y="2598738"/>
          <p14:tracePt t="12505" x="3686175" y="2598738"/>
          <p14:tracePt t="12513" x="3702050" y="2598738"/>
          <p14:tracePt t="12521" x="3725863" y="2598738"/>
          <p14:tracePt t="12529" x="3741738" y="2598738"/>
          <p14:tracePt t="12545" x="3757613" y="2598738"/>
          <p14:tracePt t="12561" x="3763963" y="2598738"/>
          <p14:tracePt t="12569" x="3779838" y="2598738"/>
          <p14:tracePt t="12665" x="3787775" y="2590800"/>
          <p14:tracePt t="13497" x="3787775" y="2582863"/>
          <p14:tracePt t="13513" x="3779838" y="2582863"/>
          <p14:tracePt t="13520" x="3763963" y="2582863"/>
          <p14:tracePt t="13537" x="3757613" y="2582863"/>
          <p14:tracePt t="13545" x="3741738" y="2582863"/>
          <p14:tracePt t="13552" x="3725863" y="2590800"/>
          <p14:tracePt t="13560" x="3709988" y="2598738"/>
          <p14:tracePt t="13577" x="3694113" y="2598738"/>
          <p14:tracePt t="13585" x="3678238" y="2606675"/>
          <p14:tracePt t="13593" x="3662363" y="2606675"/>
          <p14:tracePt t="13601" x="3646488" y="2606675"/>
          <p14:tracePt t="13617" x="3622675" y="2614613"/>
          <p14:tracePt t="13624" x="3606800" y="2630488"/>
          <p14:tracePt t="13633" x="3544888" y="2644775"/>
          <p14:tracePt t="13641" x="3457575" y="2668588"/>
          <p14:tracePt t="13649" x="3378200" y="2676525"/>
          <p14:tracePt t="13659" x="3276600" y="2716213"/>
          <p14:tracePt t="13665" x="3165475" y="2740025"/>
          <p14:tracePt t="13673" x="3071813" y="2755900"/>
          <p14:tracePt t="13681" x="3000375" y="2779713"/>
          <p14:tracePt t="13689" x="2968625" y="2779713"/>
          <p14:tracePt t="13697" x="2906713" y="2787650"/>
          <p14:tracePt t="13705" x="2867025" y="2795588"/>
          <p14:tracePt t="13713" x="2843213" y="2795588"/>
          <p14:tracePt t="13721" x="2827338" y="2795588"/>
          <p14:tracePt t="13729" x="2811463" y="2795588"/>
          <p14:tracePt t="13737" x="2787650" y="2795588"/>
          <p14:tracePt t="13745" x="2771775" y="2795588"/>
          <p14:tracePt t="13753" x="2755900" y="2795588"/>
          <p14:tracePt t="13769" x="2741613" y="2795588"/>
          <p14:tracePt t="13777" x="2733675" y="2795588"/>
          <p14:tracePt t="13785" x="2725738" y="2795588"/>
          <p14:tracePt t="13794" x="2717800" y="2795588"/>
          <p14:tracePt t="13801" x="2693988" y="2795588"/>
          <p14:tracePt t="13809" x="2678113" y="2795588"/>
          <p14:tracePt t="13817" x="2662238" y="2795588"/>
          <p14:tracePt t="13825" x="2638425" y="2795588"/>
          <p14:tracePt t="13833" x="2614613" y="2795588"/>
          <p14:tracePt t="13843" x="2582863" y="2795588"/>
          <p14:tracePt t="13849" x="2559050" y="2795588"/>
          <p14:tracePt t="13858" x="2536825" y="2795588"/>
          <p14:tracePt t="13865" x="2520950" y="2795588"/>
          <p14:tracePt t="13873" x="2489200" y="2795588"/>
          <p14:tracePt t="13881" x="2449513" y="2795588"/>
          <p14:tracePt t="13892" x="2378075" y="2795588"/>
          <p14:tracePt t="13897" x="2300288" y="2795588"/>
          <p14:tracePt t="13905" x="2189163" y="2795588"/>
          <p14:tracePt t="13913" x="2047875" y="2811463"/>
          <p14:tracePt t="13921" x="1906588" y="2811463"/>
          <p14:tracePt t="13929" x="1747838" y="2811463"/>
          <p14:tracePt t="13937" x="1590675" y="2819400"/>
          <p14:tracePt t="13945" x="1449388" y="2835275"/>
          <p14:tracePt t="13953" x="1308100" y="2849563"/>
          <p14:tracePt t="13961" x="1196975" y="2857500"/>
          <p14:tracePt t="13969" x="1079500" y="2881313"/>
          <p14:tracePt t="13977" x="968375" y="2897188"/>
          <p14:tracePt t="13985" x="858838" y="2921000"/>
          <p14:tracePt t="13993" x="763588" y="2936875"/>
          <p14:tracePt t="14001" x="677863" y="2960688"/>
          <p14:tracePt t="14009" x="614363" y="2960688"/>
          <p14:tracePt t="14017" x="566738" y="2968625"/>
          <p14:tracePt t="14025" x="534988" y="2984500"/>
          <p14:tracePt t="14033" x="511175" y="2984500"/>
          <p14:tracePt t="14041" x="496888" y="2992438"/>
          <p14:tracePt t="14049" x="473075" y="3016250"/>
          <p14:tracePt t="14059" x="457200" y="3016250"/>
          <p14:tracePt t="14065" x="441325" y="3024188"/>
          <p14:tracePt t="14075" x="401638" y="3032125"/>
          <p14:tracePt t="14081" x="377825" y="3038475"/>
          <p14:tracePt t="14089" x="361950" y="3038475"/>
          <p14:tracePt t="14097" x="346075" y="3046413"/>
          <p14:tracePt t="14105" x="338138" y="3062288"/>
          <p14:tracePt t="14122" x="338138" y="3078163"/>
          <p14:tracePt t="14128" x="338138" y="3086100"/>
          <p14:tracePt t="14138" x="338138" y="3094038"/>
          <p14:tracePt t="14144" x="346075" y="3125788"/>
          <p14:tracePt t="14153" x="377825" y="3165475"/>
          <p14:tracePt t="14161" x="417513" y="3205163"/>
          <p14:tracePt t="14169" x="473075" y="3235325"/>
          <p14:tracePt t="14176" x="527050" y="3275013"/>
          <p14:tracePt t="14185" x="566738" y="3314700"/>
          <p14:tracePt t="14193" x="622300" y="3338513"/>
          <p14:tracePt t="14201" x="723900" y="3362325"/>
          <p14:tracePt t="14209" x="835025" y="3386138"/>
          <p14:tracePt t="14217" x="976313" y="3425825"/>
          <p14:tracePt t="14226" x="1133475" y="3448050"/>
          <p14:tracePt t="14233" x="1300163" y="3503613"/>
          <p14:tracePt t="14242" x="1481138" y="3535363"/>
          <p14:tracePt t="14249" x="1630363" y="3575050"/>
          <p14:tracePt t="14259" x="1771650" y="3582988"/>
          <p14:tracePt t="14265" x="1866900" y="3582988"/>
          <p14:tracePt t="14273" x="1914525" y="3582988"/>
          <p14:tracePt t="14281" x="1936750" y="3582988"/>
          <p14:tracePt t="14305" x="1944688" y="3590925"/>
          <p14:tracePt t="14313" x="1936750" y="3590925"/>
          <p14:tracePt t="14321" x="1914525" y="3590925"/>
          <p14:tracePt t="14329" x="1874838" y="3590925"/>
          <p14:tracePt t="14337" x="1843088" y="3598863"/>
          <p14:tracePt t="14344" x="1771650" y="3622675"/>
          <p14:tracePt t="14353" x="1701800" y="3644900"/>
          <p14:tracePt t="14361" x="1654175" y="3668713"/>
          <p14:tracePt t="14368" x="1582738" y="3700463"/>
          <p14:tracePt t="14377" x="1504950" y="3716338"/>
          <p14:tracePt t="14385" x="1449388" y="3724275"/>
          <p14:tracePt t="14393" x="1425575" y="3732213"/>
          <p14:tracePt t="14401" x="1409700" y="3740150"/>
          <p14:tracePt t="14465" x="1417638" y="3740150"/>
          <p14:tracePt t="14505" x="1441450" y="3740150"/>
          <p14:tracePt t="14513" x="1449388" y="3740150"/>
          <p14:tracePt t="14521" x="1457325" y="3748088"/>
          <p14:tracePt t="14529" x="1457325" y="3763963"/>
          <p14:tracePt t="14537" x="1457325" y="3771900"/>
          <p14:tracePt t="14545" x="1457325" y="3779838"/>
          <p14:tracePt t="14553" x="1457325" y="3787775"/>
          <p14:tracePt t="14561" x="1457325" y="3811588"/>
          <p14:tracePt t="14569" x="1449388" y="3825875"/>
          <p14:tracePt t="14577" x="1425575" y="3857625"/>
          <p14:tracePt t="14585" x="1393825" y="3873500"/>
          <p14:tracePt t="14593" x="1354138" y="3905250"/>
          <p14:tracePt t="14601" x="1300163" y="3937000"/>
          <p14:tracePt t="14611" x="1244600" y="3968750"/>
          <p14:tracePt t="14617" x="1189038" y="4000500"/>
          <p14:tracePt t="14624" x="1173163" y="4030663"/>
          <p14:tracePt t="14633" x="1149350" y="4054475"/>
          <p14:tracePt t="14641" x="1125538" y="4070350"/>
          <p14:tracePt t="14648" x="1125538" y="4086225"/>
          <p14:tracePt t="14658" x="1125538" y="4110038"/>
          <p14:tracePt t="14665" x="1125538" y="4141788"/>
          <p14:tracePt t="14674" x="1133475" y="4165600"/>
          <p14:tracePt t="14680" x="1149350" y="4205288"/>
          <p14:tracePt t="14689" x="1181100" y="4243388"/>
          <p14:tracePt t="14697" x="1196975" y="4267200"/>
          <p14:tracePt t="14704" x="1204913" y="4283075"/>
          <p14:tracePt t="14713" x="1236663" y="4306888"/>
          <p14:tracePt t="14721" x="1252538" y="4330700"/>
          <p14:tracePt t="14729" x="1252538" y="4346575"/>
          <p14:tracePt t="14737" x="1252538" y="4370388"/>
          <p14:tracePt t="14744" x="1252538" y="4386263"/>
          <p14:tracePt t="14753" x="1252538" y="4408488"/>
          <p14:tracePt t="14761" x="1228725" y="4440238"/>
          <p14:tracePt t="14769" x="1181100" y="4464050"/>
          <p14:tracePt t="14777" x="1111250" y="4527550"/>
          <p14:tracePt t="14785" x="1039813" y="4567238"/>
          <p14:tracePt t="14793" x="984250" y="4605338"/>
          <p14:tracePt t="14801" x="920750" y="4668838"/>
          <p14:tracePt t="14810" x="874713" y="4684713"/>
          <p14:tracePt t="14817" x="842963" y="4716463"/>
          <p14:tracePt t="14825" x="842963" y="4732338"/>
          <p14:tracePt t="14833" x="842963" y="4748213"/>
          <p14:tracePt t="14841" x="842963" y="4772025"/>
          <p14:tracePt t="14849" x="842963" y="4795838"/>
          <p14:tracePt t="14859" x="850900" y="4810125"/>
          <p14:tracePt t="14865" x="858838" y="4841875"/>
          <p14:tracePt t="14875" x="890588" y="4857750"/>
          <p14:tracePt t="14892" x="952500" y="4889500"/>
          <p14:tracePt t="14897" x="992188" y="4921250"/>
          <p14:tracePt t="14905" x="1047750" y="4945063"/>
          <p14:tracePt t="14913" x="1087438" y="4968875"/>
          <p14:tracePt t="14921" x="1141413" y="4999038"/>
          <p14:tracePt t="14929" x="1181100" y="5014913"/>
          <p14:tracePt t="14937" x="1204913" y="5030788"/>
          <p14:tracePt t="14945" x="1220788" y="5054600"/>
          <p14:tracePt t="14953" x="1236663" y="5062538"/>
          <p14:tracePt t="14961" x="1252538" y="5070475"/>
          <p14:tracePt t="14969" x="1252538" y="5086350"/>
          <p14:tracePt t="14985" x="1260475" y="5102225"/>
          <p14:tracePt t="14993" x="1268413" y="5102225"/>
          <p14:tracePt t="15001" x="1276350" y="5110163"/>
          <p14:tracePt t="15009" x="1284288" y="5118100"/>
          <p14:tracePt t="15017" x="1284288" y="5126038"/>
          <p14:tracePt t="15058" x="1284288" y="5141913"/>
          <p14:tracePt t="15065" x="1284288" y="5149850"/>
          <p14:tracePt t="15074" x="1268413" y="5149850"/>
          <p14:tracePt t="15081" x="1252538" y="5149850"/>
          <p14:tracePt t="15089" x="1236663" y="5157788"/>
          <p14:tracePt t="15097" x="1212850" y="5173663"/>
          <p14:tracePt t="15104" x="1173163" y="5173663"/>
          <p14:tracePt t="15113" x="1157288" y="5173663"/>
          <p14:tracePt t="15121" x="1149350" y="5173663"/>
          <p14:tracePt t="15129" x="1133475" y="5181600"/>
          <p14:tracePt t="15137" x="1111250" y="5189538"/>
          <p14:tracePt t="15145" x="1103313" y="5189538"/>
          <p14:tracePt t="15177" x="1087438" y="5189538"/>
          <p14:tracePt t="15185" x="1079500" y="5189538"/>
          <p14:tracePt t="15193" x="1055688" y="5189538"/>
          <p14:tracePt t="15201" x="1039813" y="5165725"/>
          <p14:tracePt t="15209" x="1016000" y="5126038"/>
          <p14:tracePt t="15217" x="992188" y="5070475"/>
          <p14:tracePt t="15225" x="960438" y="4999038"/>
          <p14:tracePt t="15233" x="906463" y="4945063"/>
          <p14:tracePt t="15241" x="835025" y="4897438"/>
          <p14:tracePt t="15249" x="747713" y="4818063"/>
          <p14:tracePt t="15259" x="669925" y="4748213"/>
          <p14:tracePt t="15265" x="622300" y="4676775"/>
          <p14:tracePt t="15275" x="590550" y="4621213"/>
          <p14:tracePt t="15281" x="558800" y="4591050"/>
          <p14:tracePt t="15289" x="542925" y="4567238"/>
          <p14:tracePt t="15297" x="542925" y="4535488"/>
          <p14:tracePt t="15305" x="534988" y="4495800"/>
          <p14:tracePt t="15313" x="519113" y="4456113"/>
          <p14:tracePt t="15321" x="519113" y="4432300"/>
          <p14:tracePt t="15329" x="511175" y="4408488"/>
          <p14:tracePt t="15337" x="488950" y="4378325"/>
          <p14:tracePt t="15345" x="488950" y="4354513"/>
          <p14:tracePt t="15353" x="481013" y="4330700"/>
          <p14:tracePt t="15361" x="473075" y="4314825"/>
          <p14:tracePt t="15369" x="473075" y="4283075"/>
          <p14:tracePt t="15377" x="473075" y="4275138"/>
          <p14:tracePt t="15385" x="473075" y="4259263"/>
          <p14:tracePt t="15393" x="473075" y="4251325"/>
          <p14:tracePt t="15401" x="473075" y="4235450"/>
          <p14:tracePt t="15409" x="473075" y="4219575"/>
          <p14:tracePt t="15417" x="473075" y="4205288"/>
          <p14:tracePt t="15426" x="473075" y="4181475"/>
          <p14:tracePt t="15433" x="473075" y="4157663"/>
          <p14:tracePt t="15441" x="473075" y="4141788"/>
          <p14:tracePt t="15449" x="473075" y="4125913"/>
          <p14:tracePt t="15458" x="473075" y="4102100"/>
          <p14:tracePt t="15465" x="473075" y="4070350"/>
          <p14:tracePt t="15474" x="473075" y="4046538"/>
          <p14:tracePt t="15481" x="481013" y="4022725"/>
          <p14:tracePt t="15489" x="488950" y="4008438"/>
          <p14:tracePt t="15497" x="496888" y="4000500"/>
          <p14:tracePt t="15505" x="504825" y="3984625"/>
          <p14:tracePt t="15513" x="519113" y="3976688"/>
          <p14:tracePt t="15521" x="519113" y="3960813"/>
          <p14:tracePt t="15609" x="527050" y="3952875"/>
          <p14:tracePt t="15617" x="527050" y="3944938"/>
          <p14:tracePt t="15625" x="496888" y="3937000"/>
          <p14:tracePt t="15633" x="473075" y="3929063"/>
          <p14:tracePt t="15642" x="425450" y="3921125"/>
          <p14:tracePt t="15649" x="385763" y="3913188"/>
          <p14:tracePt t="15659" x="361950" y="3913188"/>
          <p14:tracePt t="15665" x="346075" y="3905250"/>
          <p14:tracePt t="15674" x="322263" y="3897313"/>
          <p14:tracePt t="15681" x="292100" y="3897313"/>
          <p14:tracePt t="15689" x="276225" y="3897313"/>
          <p14:tracePt t="15697" x="260350" y="3889375"/>
          <p14:tracePt t="15705" x="244475" y="3889375"/>
          <p14:tracePt t="15713" x="236538" y="3889375"/>
          <p14:tracePt t="15721" x="212725" y="3881438"/>
          <p14:tracePt t="15729" x="212725" y="3873500"/>
          <p14:tracePt t="15737" x="196850" y="3873500"/>
          <p14:tracePt t="15745" x="188913" y="3873500"/>
          <p14:tracePt t="15753" x="157163" y="3873500"/>
          <p14:tracePt t="15761" x="109538" y="3873500"/>
          <p14:tracePt t="15769" x="63500" y="3873500"/>
          <p14:tracePt t="15776" x="0" y="387350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AI-Driven Change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1269" y="1920679"/>
            <a:ext cx="2038423" cy="164983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6E7AFF7B-9224-4539-90BD-E25332450D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573F789-D484-4735-B0E1-E2B83081116B}"/>
              </a:ext>
            </a:extLst>
          </p:cNvPr>
          <p:cNvGraphicFramePr>
            <a:graphicFrameLocks noGrp="1"/>
          </p:cNvGraphicFramePr>
          <p:nvPr/>
        </p:nvGraphicFramePr>
        <p:xfrm>
          <a:off x="838199" y="2295656"/>
          <a:ext cx="8373070" cy="3495040"/>
        </p:xfrm>
        <a:graphic>
          <a:graphicData uri="http://schemas.openxmlformats.org/drawingml/2006/table">
            <a:tbl>
              <a:tblPr/>
              <a:tblGrid>
                <a:gridCol w="4186535">
                  <a:extLst>
                    <a:ext uri="{9D8B030D-6E8A-4147-A177-3AD203B41FA5}">
                      <a16:colId xmlns:a16="http://schemas.microsoft.com/office/drawing/2014/main" val="693360182"/>
                    </a:ext>
                  </a:extLst>
                </a:gridCol>
                <a:gridCol w="4186535">
                  <a:extLst>
                    <a:ext uri="{9D8B030D-6E8A-4147-A177-3AD203B41FA5}">
                      <a16:colId xmlns:a16="http://schemas.microsoft.com/office/drawing/2014/main" val="1979862357"/>
                    </a:ext>
                  </a:extLst>
                </a:gridCol>
              </a:tblGrid>
              <a:tr h="435472">
                <a:tc>
                  <a:txBody>
                    <a:bodyPr/>
                    <a:lstStyle/>
                    <a:p>
                      <a:pPr rtl="0"/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AI's Fundamental Role</a:t>
                      </a:r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270461"/>
                  </a:ext>
                </a:extLst>
              </a:tr>
              <a:tr h="2342131"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Prediction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of outcomes and risks.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Analysis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of behavioral patterns and sentiment.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Monitoring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change readiness in real-time.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AI elevates change management from reactive to predictive. Machine learning models detect emerging risks and forecast resistance, enabling proactive, evidence-based interventions.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71226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767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609"/>
    </mc:Choice>
    <mc:Fallback xmlns="">
      <p:transition advTm="104609"/>
    </mc:Fallback>
  </mc:AlternateContent>
  <p:extLst>
    <p:ext uri="{3A86A75C-4F4B-4683-9AE1-C65F6400EC91}">
      <p14:laserTraceLst xmlns:p14="http://schemas.microsoft.com/office/powerpoint/2010/main">
        <p14:tracePtLst>
          <p14:tracePt t="550" x="4276725" y="1976438"/>
          <p14:tracePt t="560" x="4284663" y="1976438"/>
          <p14:tracePt t="576" x="4308475" y="1976438"/>
          <p14:tracePt t="584" x="4364038" y="1984375"/>
          <p14:tracePt t="592" x="4425950" y="2008188"/>
          <p14:tracePt t="600" x="4489450" y="2008188"/>
          <p14:tracePt t="608" x="4521200" y="2008188"/>
          <p14:tracePt t="616" x="4552950" y="2008188"/>
          <p14:tracePt t="624" x="4583113" y="2008188"/>
          <p14:tracePt t="634" x="4598988" y="2008188"/>
          <p14:tracePt t="721" x="4614863" y="2008188"/>
          <p14:tracePt t="728" x="4622800" y="2008188"/>
          <p14:tracePt t="736" x="4670425" y="2008188"/>
          <p14:tracePt t="744" x="4718050" y="1992313"/>
          <p14:tracePt t="752" x="4765675" y="1992313"/>
          <p14:tracePt t="760" x="4819650" y="1984375"/>
          <p14:tracePt t="768" x="4859338" y="1968500"/>
          <p14:tracePt t="776" x="4906963" y="1952625"/>
          <p14:tracePt t="784" x="4962525" y="1936750"/>
          <p14:tracePt t="792" x="5000625" y="1936750"/>
          <p14:tracePt t="800" x="5032375" y="1920875"/>
          <p14:tracePt t="809" x="5072063" y="1905000"/>
          <p14:tracePt t="816" x="5087938" y="1905000"/>
          <p14:tracePt t="824" x="5103813" y="1905000"/>
          <p14:tracePt t="832" x="5111750" y="1897063"/>
          <p14:tracePt t="840" x="5127625" y="1889125"/>
          <p14:tracePt t="848" x="5151438" y="1889125"/>
          <p14:tracePt t="857" x="5167313" y="1881188"/>
          <p14:tracePt t="865" x="5181600" y="1873250"/>
          <p14:tracePt t="872" x="5197475" y="1858963"/>
          <p14:tracePt t="883" x="5221288" y="1851025"/>
          <p14:tracePt t="904" x="5316538" y="1795463"/>
          <p14:tracePt t="912" x="5340350" y="1771650"/>
          <p14:tracePt t="920" x="5348288" y="1739900"/>
          <p14:tracePt t="928" x="5380038" y="1700213"/>
          <p14:tracePt t="936" x="5410200" y="1676400"/>
          <p14:tracePt t="944" x="5418138" y="1654175"/>
          <p14:tracePt t="952" x="5418138" y="1614488"/>
          <p14:tracePt t="960" x="5426075" y="1574800"/>
          <p14:tracePt t="968" x="5426075" y="1566863"/>
          <p14:tracePt t="976" x="5426075" y="1543050"/>
          <p14:tracePt t="984" x="5418138" y="1519238"/>
          <p14:tracePt t="992" x="5418138" y="1503363"/>
          <p14:tracePt t="1001" x="5410200" y="1479550"/>
          <p14:tracePt t="1008" x="5402263" y="1465263"/>
          <p14:tracePt t="1016" x="5394325" y="1449388"/>
          <p14:tracePt t="1024" x="5386388" y="1425575"/>
          <p14:tracePt t="1033" x="5372100" y="1385888"/>
          <p14:tracePt t="1040" x="5372100" y="1346200"/>
          <p14:tracePt t="1048" x="5372100" y="1322388"/>
          <p14:tracePt t="1056" x="5372100" y="1290638"/>
          <p14:tracePt t="1065" x="5372100" y="1268413"/>
          <p14:tracePt t="1072" x="5372100" y="1236663"/>
          <p14:tracePt t="1082" x="5372100" y="1220788"/>
          <p14:tracePt t="1089" x="5380038" y="1204913"/>
          <p14:tracePt t="1098" x="5394325" y="1189038"/>
          <p14:tracePt t="1104" x="5394325" y="1173163"/>
          <p14:tracePt t="1112" x="5394325" y="1157288"/>
          <p14:tracePt t="1120" x="5394325" y="1141413"/>
          <p14:tracePt t="1129" x="5386388" y="1125538"/>
          <p14:tracePt t="1136" x="5380038" y="1101725"/>
          <p14:tracePt t="1144" x="5372100" y="1085850"/>
          <p14:tracePt t="1152" x="5356225" y="1071563"/>
          <p14:tracePt t="1160" x="5332413" y="1055688"/>
          <p14:tracePt t="1168" x="5316538" y="1023938"/>
          <p14:tracePt t="1176" x="5292725" y="1000125"/>
          <p14:tracePt t="1184" x="5268913" y="984250"/>
          <p14:tracePt t="1192" x="5245100" y="968375"/>
          <p14:tracePt t="1200" x="5205413" y="944563"/>
          <p14:tracePt t="1208" x="5151438" y="912813"/>
          <p14:tracePt t="1216" x="5119688" y="896938"/>
          <p14:tracePt t="1224" x="5087938" y="889000"/>
          <p14:tracePt t="1232" x="5056188" y="858838"/>
          <p14:tracePt t="1243" x="5040313" y="850900"/>
          <p14:tracePt t="1248" x="5024438" y="842963"/>
          <p14:tracePt t="1256" x="5008563" y="835025"/>
          <p14:tracePt t="1264" x="4984750" y="827088"/>
          <p14:tracePt t="1272" x="4962525" y="819150"/>
          <p14:tracePt t="1281" x="4946650" y="819150"/>
          <p14:tracePt t="1288" x="4906963" y="811213"/>
          <p14:tracePt t="1298" x="4859338" y="795338"/>
          <p14:tracePt t="1304" x="4827588" y="795338"/>
          <p14:tracePt t="1313" x="4779963" y="787400"/>
          <p14:tracePt t="1320" x="4733925" y="779463"/>
          <p14:tracePt t="1329" x="4662488" y="755650"/>
          <p14:tracePt t="1337" x="4614863" y="747713"/>
          <p14:tracePt t="1345" x="4545013" y="731838"/>
          <p14:tracePt t="1352" x="4449763" y="723900"/>
          <p14:tracePt t="1361" x="4378325" y="700088"/>
          <p14:tracePt t="1368" x="4300538" y="685800"/>
          <p14:tracePt t="1376" x="4205288" y="677863"/>
          <p14:tracePt t="1385" x="4165600" y="654050"/>
          <p14:tracePt t="1393" x="4127500" y="654050"/>
          <p14:tracePt t="1400" x="4071938" y="654050"/>
          <p14:tracePt t="1408" x="4016375" y="646113"/>
          <p14:tracePt t="1416" x="3984625" y="638175"/>
          <p14:tracePt t="1424" x="3930650" y="638175"/>
          <p14:tracePt t="1433" x="3898900" y="638175"/>
          <p14:tracePt t="1440" x="3851275" y="638175"/>
          <p14:tracePt t="1449" x="3827463" y="638175"/>
          <p14:tracePt t="1457" x="3787775" y="638175"/>
          <p14:tracePt t="1464" x="3741738" y="638175"/>
          <p14:tracePt t="1472" x="3678238" y="646113"/>
          <p14:tracePt t="1482" x="3575050" y="677863"/>
          <p14:tracePt t="1492" x="3513138" y="685800"/>
          <p14:tracePt t="1498" x="3425825" y="708025"/>
          <p14:tracePt t="1504" x="3332163" y="723900"/>
          <p14:tracePt t="1512" x="3244850" y="747713"/>
          <p14:tracePt t="1520" x="3165475" y="755650"/>
          <p14:tracePt t="1529" x="3095625" y="779463"/>
          <p14:tracePt t="1537" x="3048000" y="787400"/>
          <p14:tracePt t="1544" x="3024188" y="795338"/>
          <p14:tracePt t="1552" x="2984500" y="803275"/>
          <p14:tracePt t="1560" x="2938463" y="819150"/>
          <p14:tracePt t="1568" x="2906713" y="835025"/>
          <p14:tracePt t="1576" x="2874963" y="835025"/>
          <p14:tracePt t="1585" x="2851150" y="835025"/>
          <p14:tracePt t="1592" x="2827338" y="842963"/>
          <p14:tracePt t="1600" x="2795588" y="850900"/>
          <p14:tracePt t="1609" x="2755900" y="858838"/>
          <p14:tracePt t="1616" x="2725738" y="866775"/>
          <p14:tracePt t="1624" x="2709863" y="874713"/>
          <p14:tracePt t="1632" x="2670175" y="889000"/>
          <p14:tracePt t="1640" x="2654300" y="889000"/>
          <p14:tracePt t="1649" x="2630488" y="896938"/>
          <p14:tracePt t="1656" x="2598738" y="904875"/>
          <p14:tracePt t="1665" x="2574925" y="912813"/>
          <p14:tracePt t="1673" x="2559050" y="920750"/>
          <p14:tracePt t="1682" x="2551113" y="936625"/>
          <p14:tracePt t="1689" x="2536825" y="936625"/>
          <p14:tracePt t="1721" x="2520950" y="944563"/>
          <p14:tracePt t="1729" x="2520950" y="960438"/>
          <p14:tracePt t="1737" x="2513013" y="968375"/>
          <p14:tracePt t="1744" x="2513013" y="984250"/>
          <p14:tracePt t="1760" x="2513013" y="1000125"/>
          <p14:tracePt t="1777" x="2513013" y="1016000"/>
          <p14:tracePt t="1785" x="2513013" y="1023938"/>
          <p14:tracePt t="1792" x="2513013" y="1039813"/>
          <p14:tracePt t="1800" x="2513013" y="1047750"/>
          <p14:tracePt t="1809" x="2513013" y="1063625"/>
          <p14:tracePt t="1825" x="2513013" y="1077913"/>
          <p14:tracePt t="1833" x="2513013" y="1085850"/>
          <p14:tracePt t="1840" x="2513013" y="1109663"/>
          <p14:tracePt t="1848" x="2513013" y="1125538"/>
          <p14:tracePt t="1856" x="2513013" y="1141413"/>
          <p14:tracePt t="1864" x="2513013" y="1157288"/>
          <p14:tracePt t="1872" x="2513013" y="1173163"/>
          <p14:tracePt t="1881" x="2520950" y="1189038"/>
          <p14:tracePt t="1888" x="2528888" y="1204913"/>
          <p14:tracePt t="1898" x="2543175" y="1204913"/>
          <p14:tracePt t="1904" x="2551113" y="1220788"/>
          <p14:tracePt t="1913" x="2559050" y="1228725"/>
          <p14:tracePt t="1932" x="2566988" y="1244600"/>
          <p14:tracePt t="1952" x="2574925" y="1260475"/>
          <p14:tracePt t="1960" x="2582863" y="1268413"/>
          <p14:tracePt t="1968" x="2582863" y="1282700"/>
          <p14:tracePt t="1976" x="2582863" y="1298575"/>
          <p14:tracePt t="1984" x="2590800" y="1314450"/>
          <p14:tracePt t="1992" x="2590800" y="1330325"/>
          <p14:tracePt t="2009" x="2590800" y="1338263"/>
          <p14:tracePt t="2016" x="2598738" y="1354138"/>
          <p14:tracePt t="2024" x="2614613" y="1354138"/>
          <p14:tracePt t="2032" x="2630488" y="1362075"/>
          <p14:tracePt t="2056" x="2638425" y="1370013"/>
          <p14:tracePt t="2072" x="2654300" y="1370013"/>
          <p14:tracePt t="2088" x="2670175" y="1377950"/>
          <p14:tracePt t="2104" x="2678113" y="1385888"/>
          <p14:tracePt t="2112" x="2686050" y="1393825"/>
          <p14:tracePt t="2120" x="2701925" y="1401763"/>
          <p14:tracePt t="2128" x="2717800" y="1401763"/>
          <p14:tracePt t="2136" x="2741613" y="1409700"/>
          <p14:tracePt t="2145" x="2755900" y="1425575"/>
          <p14:tracePt t="2152" x="2771775" y="1433513"/>
          <p14:tracePt t="2160" x="2779713" y="1441450"/>
          <p14:tracePt t="2168" x="2803525" y="1449388"/>
          <p14:tracePt t="2177" x="2819400" y="1457325"/>
          <p14:tracePt t="2184" x="2827338" y="1471613"/>
          <p14:tracePt t="2193" x="2843213" y="1479550"/>
          <p14:tracePt t="2200" x="2851150" y="1495425"/>
          <p14:tracePt t="2209" x="2882900" y="1503363"/>
          <p14:tracePt t="2217" x="2898775" y="1511300"/>
          <p14:tracePt t="2224" x="2898775" y="1519238"/>
          <p14:tracePt t="2233" x="2922588" y="1519238"/>
          <p14:tracePt t="2240" x="2938463" y="1535113"/>
          <p14:tracePt t="2249" x="2946400" y="1543050"/>
          <p14:tracePt t="2257" x="2968625" y="1550988"/>
          <p14:tracePt t="2266" x="2984500" y="1566863"/>
          <p14:tracePt t="2272" x="3000375" y="1566863"/>
          <p14:tracePt t="2282" x="3008313" y="1566863"/>
          <p14:tracePt t="2288" x="3032125" y="1574800"/>
          <p14:tracePt t="2298" x="3048000" y="1582738"/>
          <p14:tracePt t="2304" x="3071813" y="1582738"/>
          <p14:tracePt t="2312" x="3111500" y="1598613"/>
          <p14:tracePt t="2320" x="3157538" y="1598613"/>
          <p14:tracePt t="2331" x="3181350" y="1598613"/>
          <p14:tracePt t="2336" x="3236913" y="1606550"/>
          <p14:tracePt t="2344" x="3284538" y="1622425"/>
          <p14:tracePt t="2352" x="3348038" y="1622425"/>
          <p14:tracePt t="2360" x="3402013" y="1622425"/>
          <p14:tracePt t="2368" x="3433763" y="1622425"/>
          <p14:tracePt t="2377" x="3481388" y="1622425"/>
          <p14:tracePt t="2384" x="3529013" y="1622425"/>
          <p14:tracePt t="2392" x="3575050" y="1622425"/>
          <p14:tracePt t="2400" x="3630613" y="1622425"/>
          <p14:tracePt t="2409" x="3662363" y="1622425"/>
          <p14:tracePt t="2416" x="3709988" y="1622425"/>
          <p14:tracePt t="2424" x="3733800" y="1622425"/>
          <p14:tracePt t="2432" x="3771900" y="1622425"/>
          <p14:tracePt t="2440" x="3819525" y="1622425"/>
          <p14:tracePt t="2448" x="3843338" y="1622425"/>
          <p14:tracePt t="2457" x="3867150" y="1614488"/>
          <p14:tracePt t="2465" x="3898900" y="1614488"/>
          <p14:tracePt t="2472" x="3930650" y="1614488"/>
          <p14:tracePt t="2481" x="3976688" y="1606550"/>
          <p14:tracePt t="2488" x="4008438" y="1590675"/>
          <p14:tracePt t="2497" x="4032250" y="1590675"/>
          <p14:tracePt t="2504" x="4056063" y="1582738"/>
          <p14:tracePt t="2512" x="4095750" y="1566863"/>
          <p14:tracePt t="2520" x="4127500" y="1566863"/>
          <p14:tracePt t="2528" x="4165600" y="1566863"/>
          <p14:tracePt t="2536" x="4189413" y="1566863"/>
          <p14:tracePt t="2544" x="4205288" y="1566863"/>
          <p14:tracePt t="2552" x="4221163" y="1566863"/>
          <p14:tracePt t="2560" x="4237038" y="1566863"/>
          <p14:tracePt t="2577" x="4244975" y="1566863"/>
          <p14:tracePt t="2584" x="4252913" y="1566863"/>
          <p14:tracePt t="2592" x="4268788" y="1566863"/>
          <p14:tracePt t="2600" x="4284663" y="1566863"/>
          <p14:tracePt t="2609" x="4300538" y="1566863"/>
          <p14:tracePt t="2616" x="4316413" y="1566863"/>
          <p14:tracePt t="2624" x="4340225" y="1566863"/>
          <p14:tracePt t="2632" x="4364038" y="1566863"/>
          <p14:tracePt t="2640" x="4378325" y="1566863"/>
          <p14:tracePt t="2648" x="4410075" y="1566863"/>
          <p14:tracePt t="2656" x="4425950" y="1566863"/>
          <p14:tracePt t="2672" x="4441825" y="1566863"/>
          <p14:tracePt t="2682" x="4449763" y="1566863"/>
          <p14:tracePt t="2689" x="4465638" y="1566863"/>
          <p14:tracePt t="2704" x="4473575" y="1566863"/>
          <p14:tracePt t="2720" x="4489450" y="1566863"/>
          <p14:tracePt t="2736" x="4505325" y="1558925"/>
          <p14:tracePt t="2744" x="4513263" y="1558925"/>
          <p14:tracePt t="2752" x="4529138" y="1558925"/>
          <p14:tracePt t="2768" x="4537075" y="1558925"/>
          <p14:tracePt t="2784" x="4552950" y="1558925"/>
          <p14:tracePt t="2801" x="4568825" y="1558925"/>
          <p14:tracePt t="2809" x="4575175" y="1558925"/>
          <p14:tracePt t="2818" x="4591050" y="1558925"/>
          <p14:tracePt t="3113" x="4598988" y="1558925"/>
          <p14:tracePt t="3121" x="4598988" y="1582738"/>
          <p14:tracePt t="3128" x="4598988" y="1622425"/>
          <p14:tracePt t="3136" x="4598988" y="1668463"/>
          <p14:tracePt t="3144" x="4598988" y="1692275"/>
          <p14:tracePt t="3152" x="4598988" y="1716088"/>
          <p14:tracePt t="3160" x="4598988" y="1755775"/>
          <p14:tracePt t="3168" x="4598988" y="1779588"/>
          <p14:tracePt t="3176" x="4606925" y="1795463"/>
          <p14:tracePt t="3184" x="4622800" y="1811338"/>
          <p14:tracePt t="3192" x="4630738" y="1835150"/>
          <p14:tracePt t="3200" x="4646613" y="1851025"/>
          <p14:tracePt t="3208" x="4654550" y="1865313"/>
          <p14:tracePt t="3216" x="4662488" y="1873250"/>
          <p14:tracePt t="3226" x="4670425" y="1889125"/>
          <p14:tracePt t="3232" x="4678363" y="1905000"/>
          <p14:tracePt t="3240" x="4686300" y="1920875"/>
          <p14:tracePt t="3248" x="4702175" y="1928813"/>
          <p14:tracePt t="3256" x="4710113" y="1960563"/>
          <p14:tracePt t="3264" x="4725988" y="1976438"/>
          <p14:tracePt t="3273" x="4741863" y="1992313"/>
          <p14:tracePt t="3280" x="4741863" y="2016125"/>
          <p14:tracePt t="3290" x="4749800" y="2032000"/>
          <p14:tracePt t="3297" x="4765675" y="2047875"/>
          <p14:tracePt t="3305" x="4773613" y="2070100"/>
          <p14:tracePt t="3312" x="4773613" y="2085975"/>
          <p14:tracePt t="3321" x="4773613" y="2093913"/>
          <p14:tracePt t="3328" x="4779963" y="2117725"/>
          <p14:tracePt t="3336" x="4787900" y="2133600"/>
          <p14:tracePt t="3344" x="4787900" y="2149475"/>
          <p14:tracePt t="3352" x="4795838" y="2173288"/>
          <p14:tracePt t="3360" x="4795838" y="2189163"/>
          <p14:tracePt t="3368" x="4795838" y="2205038"/>
          <p14:tracePt t="3376" x="4795838" y="2212975"/>
          <p14:tracePt t="3385" x="4803775" y="2228850"/>
          <p14:tracePt t="3392" x="4811713" y="2236788"/>
          <p14:tracePt t="28193" x="4686300" y="2220913"/>
          <p14:tracePt t="28201" x="4441825" y="2189163"/>
          <p14:tracePt t="28209" x="3992563" y="2062163"/>
          <p14:tracePt t="28217" x="3417888" y="1905000"/>
          <p14:tracePt t="28225" x="2787650" y="1763713"/>
          <p14:tracePt t="28233" x="2149475" y="1574800"/>
          <p14:tracePt t="28242" x="1449388" y="1377950"/>
          <p14:tracePt t="28249" x="811213" y="1189038"/>
          <p14:tracePt t="28256" x="165100" y="1000125"/>
          <p14:tracePt t="84609" x="55563" y="2881313"/>
          <p14:tracePt t="84617" x="79375" y="2897188"/>
          <p14:tracePt t="84625" x="109538" y="2928938"/>
          <p14:tracePt t="84633" x="149225" y="2944813"/>
          <p14:tracePt t="84640" x="196850" y="2968625"/>
          <p14:tracePt t="84648" x="228600" y="2976563"/>
          <p14:tracePt t="84656" x="260350" y="2984500"/>
          <p14:tracePt t="84666" x="330200" y="3016250"/>
          <p14:tracePt t="84672" x="385763" y="3054350"/>
          <p14:tracePt t="84681" x="457200" y="3078163"/>
          <p14:tracePt t="84688" x="534988" y="3101975"/>
          <p14:tracePt t="84697" x="590550" y="3133725"/>
          <p14:tracePt t="84704" x="646113" y="3149600"/>
          <p14:tracePt t="84714" x="685800" y="3173413"/>
          <p14:tracePt t="84720" x="709613" y="3173413"/>
          <p14:tracePt t="84761" x="723900" y="3173413"/>
          <p14:tracePt t="84768" x="731838" y="3173413"/>
          <p14:tracePt t="84777" x="739775" y="3149600"/>
          <p14:tracePt t="84785" x="739775" y="3125788"/>
          <p14:tracePt t="84792" x="739775" y="3086100"/>
          <p14:tracePt t="84800" x="739775" y="3032125"/>
          <p14:tracePt t="84808" x="739775" y="2992438"/>
          <p14:tracePt t="84816" x="739775" y="2976563"/>
          <p14:tracePt t="84824" x="747713" y="2960688"/>
          <p14:tracePt t="84832" x="755650" y="2960688"/>
          <p14:tracePt t="84840" x="755650" y="2944813"/>
          <p14:tracePt t="84848" x="763588" y="2936875"/>
          <p14:tracePt t="85000" x="763588" y="2952750"/>
          <p14:tracePt t="85008" x="763588" y="2968625"/>
          <p14:tracePt t="85016" x="755650" y="2984500"/>
          <p14:tracePt t="85024" x="723900" y="3032125"/>
          <p14:tracePt t="85034" x="661988" y="3101975"/>
          <p14:tracePt t="85040" x="630238" y="3173413"/>
          <p14:tracePt t="85048" x="598488" y="3213100"/>
          <p14:tracePt t="85056" x="566738" y="3267075"/>
          <p14:tracePt t="85065" x="534988" y="3322638"/>
          <p14:tracePt t="85072" x="511175" y="3378200"/>
          <p14:tracePt t="85081" x="504825" y="3417888"/>
          <p14:tracePt t="85088" x="488950" y="3448050"/>
          <p14:tracePt t="85097" x="488950" y="3479800"/>
          <p14:tracePt t="85105" x="488950" y="3503613"/>
          <p14:tracePt t="85114" x="488950" y="3527425"/>
          <p14:tracePt t="85121" x="488950" y="3551238"/>
          <p14:tracePt t="85128" x="488950" y="3575050"/>
          <p14:tracePt t="85137" x="488950" y="3606800"/>
          <p14:tracePt t="85146" x="488950" y="3629025"/>
          <p14:tracePt t="85153" x="496888" y="3652838"/>
          <p14:tracePt t="85161" x="496888" y="3676650"/>
          <p14:tracePt t="85168" x="496888" y="3692525"/>
          <p14:tracePt t="85178" x="496888" y="3708400"/>
          <p14:tracePt t="85184" x="496888" y="3716338"/>
          <p14:tracePt t="85195" x="496888" y="3740150"/>
          <p14:tracePt t="85201" x="496888" y="3756025"/>
          <p14:tracePt t="85209" x="496888" y="3771900"/>
          <p14:tracePt t="85217" x="511175" y="3811588"/>
          <p14:tracePt t="85224" x="519113" y="3825875"/>
          <p14:tracePt t="85233" x="527050" y="3849688"/>
          <p14:tracePt t="85240" x="534988" y="3873500"/>
          <p14:tracePt t="85249" x="542925" y="3889375"/>
          <p14:tracePt t="85256" x="550863" y="3905250"/>
          <p14:tracePt t="85265" x="558800" y="3937000"/>
          <p14:tracePt t="85272" x="574675" y="3952875"/>
          <p14:tracePt t="85281" x="590550" y="3976688"/>
          <p14:tracePt t="85289" x="606425" y="4000500"/>
          <p14:tracePt t="85298" x="606425" y="4030663"/>
          <p14:tracePt t="85304" x="614363" y="4054475"/>
          <p14:tracePt t="85312" x="638175" y="4070350"/>
          <p14:tracePt t="85320" x="646113" y="4078288"/>
          <p14:tracePt t="85329" x="646113" y="4094163"/>
          <p14:tracePt t="85336" x="654050" y="4102100"/>
          <p14:tracePt t="85369" x="661988" y="4110038"/>
          <p14:tracePt t="85384" x="677863" y="4110038"/>
          <p14:tracePt t="85400" x="693738" y="4110038"/>
          <p14:tracePt t="85424" x="709613" y="4110038"/>
          <p14:tracePt t="85432" x="715963" y="4110038"/>
          <p14:tracePt t="85441" x="731838" y="4110038"/>
          <p14:tracePt t="85448" x="755650" y="4117975"/>
          <p14:tracePt t="85456" x="771525" y="4141788"/>
          <p14:tracePt t="85465" x="787400" y="4149725"/>
          <p14:tracePt t="85472" x="787400" y="4165600"/>
          <p14:tracePt t="85481" x="795338" y="4181475"/>
          <p14:tracePt t="85488" x="811213" y="4205288"/>
          <p14:tracePt t="85498" x="795338" y="4227513"/>
          <p14:tracePt t="85504" x="771525" y="4259263"/>
          <p14:tracePt t="85512" x="739775" y="4298950"/>
          <p14:tracePt t="85520" x="709613" y="4354513"/>
          <p14:tracePt t="85529" x="677863" y="4378325"/>
          <p14:tracePt t="85536" x="646113" y="4424363"/>
          <p14:tracePt t="85545" x="614363" y="4487863"/>
          <p14:tracePt t="85552" x="606425" y="4527550"/>
          <p14:tracePt t="85561" x="598488" y="4551363"/>
          <p14:tracePt t="85569" x="598488" y="4598988"/>
          <p14:tracePt t="85580" x="598488" y="4652963"/>
          <p14:tracePt t="85585" x="598488" y="4676775"/>
          <p14:tracePt t="85592" x="598488" y="4700588"/>
          <p14:tracePt t="85600" x="614363" y="4724400"/>
          <p14:tracePt t="85608" x="646113" y="4764088"/>
          <p14:tracePt t="85616" x="677863" y="4810125"/>
          <p14:tracePt t="85624" x="715963" y="4833938"/>
          <p14:tracePt t="85633" x="747713" y="4881563"/>
          <p14:tracePt t="85640" x="771525" y="4905375"/>
          <p14:tracePt t="85649" x="803275" y="4945063"/>
          <p14:tracePt t="85656" x="827088" y="4984750"/>
          <p14:tracePt t="85665" x="842963" y="5014913"/>
          <p14:tracePt t="85672" x="842963" y="5046663"/>
          <p14:tracePt t="85680" x="850900" y="5086350"/>
          <p14:tracePt t="85688" x="858838" y="5165725"/>
          <p14:tracePt t="85696" x="858838" y="5227638"/>
          <p14:tracePt t="85704" x="858838" y="5291138"/>
          <p14:tracePt t="85714" x="858838" y="5362575"/>
          <p14:tracePt t="85720" x="850900" y="5424488"/>
          <p14:tracePt t="85729" x="827088" y="5495925"/>
          <p14:tracePt t="85736" x="811213" y="5559425"/>
          <p14:tracePt t="85745" x="795338" y="5613400"/>
          <p14:tracePt t="85752" x="779463" y="5668963"/>
          <p14:tracePt t="85761" x="763588" y="5700713"/>
          <p14:tracePt t="85769" x="763588" y="5740400"/>
          <p14:tracePt t="85778" x="763588" y="5756275"/>
          <p14:tracePt t="85785" x="763588" y="5772150"/>
          <p14:tracePt t="85794" x="763588" y="5786438"/>
          <p14:tracePt t="85801" x="763588" y="5810250"/>
          <p14:tracePt t="85809" x="763588" y="5826125"/>
          <p14:tracePt t="86617" x="755650" y="5826125"/>
          <p14:tracePt t="87136" x="747713" y="5826125"/>
          <p14:tracePt t="87232" x="731838" y="5826125"/>
          <p14:tracePt t="87248" x="723900" y="5826125"/>
          <p14:tracePt t="87256" x="715963" y="5826125"/>
          <p14:tracePt t="87272" x="709613" y="5826125"/>
          <p14:tracePt t="87280" x="693738" y="5826125"/>
          <p14:tracePt t="87296" x="693738" y="5834063"/>
          <p14:tracePt t="87304" x="693738" y="5842000"/>
          <p14:tracePt t="87360" x="677863" y="5842000"/>
          <p14:tracePt t="87368" x="669925" y="5834063"/>
          <p14:tracePt t="87376" x="654050" y="5818188"/>
          <p14:tracePt t="87384" x="646113" y="5810250"/>
          <p14:tracePt t="87393" x="638175" y="5802313"/>
          <p14:tracePt t="87400" x="638175" y="5794375"/>
          <p14:tracePt t="87408" x="638175" y="5780088"/>
          <p14:tracePt t="87424" x="638175" y="5764213"/>
          <p14:tracePt t="87432" x="638175" y="5748338"/>
          <p14:tracePt t="87440" x="638175" y="5724525"/>
          <p14:tracePt t="87448" x="638175" y="5708650"/>
          <p14:tracePt t="87464" x="646113" y="5692775"/>
          <p14:tracePt t="87472" x="654050" y="5684838"/>
          <p14:tracePt t="87480" x="654050" y="5676900"/>
          <p14:tracePt t="87488" x="654050" y="5661025"/>
          <p14:tracePt t="87497" x="661988" y="5661025"/>
          <p14:tracePt t="87504" x="677863" y="5653088"/>
          <p14:tracePt t="87513" x="685800" y="5645150"/>
          <p14:tracePt t="87520" x="693738" y="5637213"/>
          <p14:tracePt t="87528" x="709613" y="5637213"/>
          <p14:tracePt t="87536" x="715963" y="5621338"/>
          <p14:tracePt t="87545" x="731838" y="5613400"/>
          <p14:tracePt t="87552" x="747713" y="5605463"/>
          <p14:tracePt t="87561" x="771525" y="5589588"/>
          <p14:tracePt t="87568" x="811213" y="5575300"/>
          <p14:tracePt t="87577" x="866775" y="5551488"/>
          <p14:tracePt t="87584" x="906463" y="5519738"/>
          <p14:tracePt t="87593" x="960438" y="5487988"/>
          <p14:tracePt t="87600" x="1000125" y="5464175"/>
          <p14:tracePt t="87608" x="1055688" y="5448300"/>
          <p14:tracePt t="87616" x="1095375" y="5416550"/>
          <p14:tracePt t="87624" x="1133475" y="5392738"/>
          <p14:tracePt t="87632" x="1157288" y="5378450"/>
          <p14:tracePt t="87640" x="1189038" y="5362575"/>
          <p14:tracePt t="87648" x="1212850" y="5346700"/>
          <p14:tracePt t="87656" x="1236663" y="5322888"/>
          <p14:tracePt t="87664" x="1268413" y="5307013"/>
          <p14:tracePt t="87672" x="1292225" y="5283200"/>
          <p14:tracePt t="87680" x="1322388" y="5235575"/>
          <p14:tracePt t="87688" x="1354138" y="5195888"/>
          <p14:tracePt t="87696" x="1393825" y="5165725"/>
          <p14:tracePt t="87704" x="1409700" y="5141913"/>
          <p14:tracePt t="87712" x="1441450" y="5102225"/>
          <p14:tracePt t="87720" x="1473200" y="5070475"/>
          <p14:tracePt t="87728" x="1497013" y="5046663"/>
          <p14:tracePt t="87736" x="1535113" y="5014913"/>
          <p14:tracePt t="87745" x="1574800" y="4984750"/>
          <p14:tracePt t="87752" x="1622425" y="4945063"/>
          <p14:tracePt t="87760" x="1677988" y="4881563"/>
          <p14:tracePt t="87768" x="1747838" y="4833938"/>
          <p14:tracePt t="87776" x="1827213" y="4764088"/>
          <p14:tracePt t="87784" x="1898650" y="4700588"/>
          <p14:tracePt t="87794" x="1952625" y="4668838"/>
          <p14:tracePt t="87800" x="1992313" y="4629150"/>
          <p14:tracePt t="87808" x="2055813" y="4567238"/>
          <p14:tracePt t="87816" x="2079625" y="4543425"/>
          <p14:tracePt t="87824" x="2133600" y="4495800"/>
          <p14:tracePt t="87832" x="2181225" y="4456113"/>
          <p14:tracePt t="87840" x="2220913" y="4424363"/>
          <p14:tracePt t="87848" x="2252663" y="4386263"/>
          <p14:tracePt t="87856" x="2268538" y="4354513"/>
          <p14:tracePt t="87864" x="2300288" y="4330700"/>
          <p14:tracePt t="87872" x="2316163" y="4314825"/>
          <p14:tracePt t="87880" x="2338388" y="4291013"/>
          <p14:tracePt t="87897" x="2393950" y="4251325"/>
          <p14:tracePt t="87904" x="2417763" y="4227513"/>
          <p14:tracePt t="87913" x="2449513" y="4213225"/>
          <p14:tracePt t="87920" x="2465388" y="4205288"/>
          <p14:tracePt t="87929" x="2473325" y="4189413"/>
          <p14:tracePt t="87936" x="2489200" y="4181475"/>
          <p14:tracePt t="87944" x="2497138" y="4165600"/>
          <p14:tracePt t="87952" x="2520950" y="4149725"/>
          <p14:tracePt t="87962" x="2536825" y="4133850"/>
          <p14:tracePt t="87968" x="2543175" y="4102100"/>
          <p14:tracePt t="87977" x="2551113" y="4086225"/>
          <p14:tracePt t="87984" x="2566988" y="4070350"/>
          <p14:tracePt t="87993" x="2582863" y="4054475"/>
          <p14:tracePt t="88000" x="2590800" y="4038600"/>
          <p14:tracePt t="88009" x="2590800" y="4022725"/>
          <p14:tracePt t="88016" x="2590800" y="4016375"/>
          <p14:tracePt t="88024" x="2598738" y="4016375"/>
          <p14:tracePt t="88032" x="2598738" y="4000500"/>
          <p14:tracePt t="88040" x="2598738" y="3992563"/>
          <p14:tracePt t="88048" x="2590800" y="3976688"/>
          <p14:tracePt t="88056" x="2590800" y="3968750"/>
          <p14:tracePt t="88064" x="2582863" y="3952875"/>
          <p14:tracePt t="88072" x="2574925" y="3937000"/>
          <p14:tracePt t="88080" x="2543175" y="3921125"/>
          <p14:tracePt t="88088" x="2528888" y="3897313"/>
          <p14:tracePt t="88096" x="2513013" y="3865563"/>
          <p14:tracePt t="88104" x="2497138" y="3841750"/>
          <p14:tracePt t="88112" x="2465388" y="3811588"/>
          <p14:tracePt t="88121" x="2441575" y="3787775"/>
          <p14:tracePt t="88129" x="2409825" y="3771900"/>
          <p14:tracePt t="88137" x="2393950" y="3763963"/>
          <p14:tracePt t="88145" x="2386013" y="3732213"/>
          <p14:tracePt t="88152" x="2370138" y="3716338"/>
          <p14:tracePt t="88161" x="2354263" y="3708400"/>
          <p14:tracePt t="88168" x="2338388" y="3700463"/>
          <p14:tracePt t="88176" x="2316163" y="3684588"/>
          <p14:tracePt t="88184" x="2284413" y="3676650"/>
          <p14:tracePt t="88193" x="2252663" y="3676650"/>
          <p14:tracePt t="88200" x="2228850" y="3676650"/>
          <p14:tracePt t="88208" x="2197100" y="3676650"/>
          <p14:tracePt t="88216" x="2149475" y="3676650"/>
          <p14:tracePt t="88225" x="2103438" y="3676650"/>
          <p14:tracePt t="88232" x="2071688" y="3676650"/>
          <p14:tracePt t="88240" x="2032000" y="3676650"/>
          <p14:tracePt t="88248" x="1992313" y="3684588"/>
          <p14:tracePt t="88256" x="1968500" y="3700463"/>
          <p14:tracePt t="88264" x="1952625" y="3700463"/>
          <p14:tracePt t="88280" x="1944688" y="3700463"/>
          <p14:tracePt t="88288" x="1930400" y="3700463"/>
          <p14:tracePt t="88296" x="1922463" y="3700463"/>
          <p14:tracePt t="88304" x="1890713" y="3700463"/>
          <p14:tracePt t="88312" x="1843088" y="3700463"/>
          <p14:tracePt t="88320" x="1811338" y="3700463"/>
          <p14:tracePt t="88328" x="1763713" y="3700463"/>
          <p14:tracePt t="88336" x="1725613" y="3700463"/>
          <p14:tracePt t="88344" x="1693863" y="3700463"/>
          <p14:tracePt t="88352" x="1646238" y="3700463"/>
          <p14:tracePt t="88360" x="1582738" y="3700463"/>
          <p14:tracePt t="88368" x="1497013" y="3716338"/>
          <p14:tracePt t="88378" x="1465263" y="3732213"/>
          <p14:tracePt t="88384" x="1441450" y="3732213"/>
          <p14:tracePt t="88449" x="1457325" y="3732213"/>
          <p14:tracePt t="88457" x="1473200" y="3732213"/>
          <p14:tracePt t="88464" x="1535113" y="3724275"/>
          <p14:tracePt t="88472" x="1582738" y="3716338"/>
          <p14:tracePt t="88480" x="1638300" y="3700463"/>
          <p14:tracePt t="88488" x="1662113" y="3700463"/>
          <p14:tracePt t="88496" x="1701800" y="3692525"/>
          <p14:tracePt t="88504" x="1725613" y="3684588"/>
          <p14:tracePt t="88512" x="1739900" y="3668713"/>
          <p14:tracePt t="88520" x="1763713" y="3668713"/>
          <p14:tracePt t="88528" x="1787525" y="3668713"/>
          <p14:tracePt t="88536" x="1803400" y="3668713"/>
          <p14:tracePt t="88544" x="1835150" y="3660775"/>
          <p14:tracePt t="88552" x="1858963" y="3644900"/>
          <p14:tracePt t="88561" x="1874838" y="3644900"/>
          <p14:tracePt t="88640" x="1858963" y="3644900"/>
          <p14:tracePt t="88649" x="1851025" y="3644900"/>
          <p14:tracePt t="88656" x="1843088" y="3644900"/>
          <p14:tracePt t="88665" x="1827213" y="3644900"/>
          <p14:tracePt t="88672" x="1779588" y="3644900"/>
          <p14:tracePt t="88680" x="1717675" y="3644900"/>
          <p14:tracePt t="88689" x="1638300" y="3644900"/>
          <p14:tracePt t="88697" x="1550988" y="3644900"/>
          <p14:tracePt t="88704" x="1489075" y="3644900"/>
          <p14:tracePt t="88712" x="1441450" y="3644900"/>
          <p14:tracePt t="88728" x="1425575" y="3644900"/>
          <p14:tracePt t="88785" x="1441450" y="3644900"/>
          <p14:tracePt t="88792" x="1473200" y="3644900"/>
          <p14:tracePt t="88800" x="1558925" y="3629025"/>
          <p14:tracePt t="88808" x="1670050" y="3622675"/>
          <p14:tracePt t="88816" x="1787525" y="3606800"/>
          <p14:tracePt t="88824" x="1898650" y="3606800"/>
          <p14:tracePt t="88832" x="2008188" y="3582988"/>
          <p14:tracePt t="88840" x="2087563" y="3567113"/>
          <p14:tracePt t="88848" x="2141538" y="3567113"/>
          <p14:tracePt t="88856" x="2173288" y="3567113"/>
          <p14:tracePt t="88864" x="2197100" y="3559175"/>
          <p14:tracePt t="88929" x="2173288" y="3559175"/>
          <p14:tracePt t="88937" x="2157413" y="3559175"/>
          <p14:tracePt t="88944" x="2127250" y="3567113"/>
          <p14:tracePt t="88952" x="2103438" y="3575050"/>
          <p14:tracePt t="88961" x="2079625" y="3575050"/>
          <p14:tracePt t="88969" x="2055813" y="3582988"/>
          <p14:tracePt t="88977" x="2039938" y="3582988"/>
          <p14:tracePt t="89032" x="2047875" y="3582988"/>
          <p14:tracePt t="89040" x="2063750" y="3582988"/>
          <p14:tracePt t="89048" x="2111375" y="3582988"/>
          <p14:tracePt t="89056" x="2157413" y="3567113"/>
          <p14:tracePt t="89064" x="2212975" y="3559175"/>
          <p14:tracePt t="89072" x="2260600" y="3535363"/>
          <p14:tracePt t="89080" x="2300288" y="3535363"/>
          <p14:tracePt t="89088" x="2316163" y="3527425"/>
          <p14:tracePt t="89153" x="2300288" y="3527425"/>
          <p14:tracePt t="89161" x="2284413" y="3527425"/>
          <p14:tracePt t="89177" x="2268538" y="3527425"/>
          <p14:tracePt t="89257" x="2276475" y="3527425"/>
          <p14:tracePt t="89264" x="2284413" y="3527425"/>
          <p14:tracePt t="89281" x="2300288" y="3527425"/>
          <p14:tracePt t="89288" x="2308225" y="3527425"/>
          <p14:tracePt t="89433" x="2292350" y="3527425"/>
          <p14:tracePt t="89768" x="2284413" y="3527425"/>
          <p14:tracePt t="90216" x="2268538" y="3527425"/>
          <p14:tracePt t="90224" x="2260600" y="3527425"/>
          <p14:tracePt t="90232" x="2252663" y="3527425"/>
          <p14:tracePt t="90240" x="2244725" y="3535363"/>
          <p14:tracePt t="90264" x="2228850" y="3535363"/>
          <p14:tracePt t="90280" x="2212975" y="3543300"/>
          <p14:tracePt t="90288" x="2197100" y="3543300"/>
          <p14:tracePt t="90304" x="2181225" y="3543300"/>
          <p14:tracePt t="90312" x="2173288" y="3551238"/>
          <p14:tracePt t="90320" x="2165350" y="3559175"/>
          <p14:tracePt t="90329" x="2157413" y="3559175"/>
          <p14:tracePt t="90336" x="2141538" y="3559175"/>
          <p14:tracePt t="90344" x="2127250" y="3567113"/>
          <p14:tracePt t="90352" x="2111375" y="3567113"/>
          <p14:tracePt t="90360" x="2095500" y="3567113"/>
          <p14:tracePt t="90369" x="2079625" y="3575050"/>
          <p14:tracePt t="90377" x="2063750" y="3582988"/>
          <p14:tracePt t="90387" x="2047875" y="3582988"/>
          <p14:tracePt t="90392" x="2039938" y="3582988"/>
          <p14:tracePt t="90402" x="2024063" y="3582988"/>
          <p14:tracePt t="90408" x="2008188" y="3582988"/>
          <p14:tracePt t="90417" x="1984375" y="3582988"/>
          <p14:tracePt t="90424" x="1960563" y="3582988"/>
          <p14:tracePt t="90432" x="1944688" y="3582988"/>
          <p14:tracePt t="90440" x="1930400" y="3582988"/>
          <p14:tracePt t="90449" x="1922463" y="3582988"/>
          <p14:tracePt t="90457" x="1906588" y="3582988"/>
          <p14:tracePt t="91721" x="1898650" y="3590925"/>
          <p14:tracePt t="91728" x="1898650" y="3606800"/>
          <p14:tracePt t="91736" x="1906588" y="3614738"/>
          <p14:tracePt t="91746" x="1914525" y="3622675"/>
          <p14:tracePt t="91752" x="1936750" y="3636963"/>
          <p14:tracePt t="91761" x="1960563" y="3644900"/>
          <p14:tracePt t="91768" x="1976438" y="3668713"/>
          <p14:tracePt t="91777" x="1992313" y="3692525"/>
          <p14:tracePt t="91784" x="2016125" y="3724275"/>
          <p14:tracePt t="91793" x="2032000" y="3740150"/>
          <p14:tracePt t="91800" x="2047875" y="3748088"/>
          <p14:tracePt t="91808" x="2079625" y="3763963"/>
          <p14:tracePt t="91816" x="2095500" y="3771900"/>
          <p14:tracePt t="91824" x="2111375" y="3787775"/>
          <p14:tracePt t="91832" x="2119313" y="3795713"/>
          <p14:tracePt t="91896" x="2127250" y="3811588"/>
          <p14:tracePt t="91928" x="2133600" y="3825875"/>
          <p14:tracePt t="91960" x="2141538" y="3841750"/>
          <p14:tracePt t="91968" x="2149475" y="3857625"/>
          <p14:tracePt t="91977" x="2149475" y="3865563"/>
          <p14:tracePt t="91994" x="2149475" y="3881438"/>
          <p14:tracePt t="92000" x="2157413" y="3889375"/>
          <p14:tracePt t="92010" x="2173288" y="3897313"/>
          <p14:tracePt t="92057" x="2173288" y="3905250"/>
          <p14:tracePt t="92081" x="2173288" y="3913188"/>
          <p14:tracePt t="92088" x="2165350" y="3929063"/>
          <p14:tracePt t="92096" x="2149475" y="3952875"/>
          <p14:tracePt t="92104" x="2127250" y="3960813"/>
          <p14:tracePt t="92112" x="2095500" y="3976688"/>
          <p14:tracePt t="92120" x="2071688" y="3984625"/>
          <p14:tracePt t="92128" x="2047875" y="4000500"/>
          <p14:tracePt t="92136" x="2024063" y="4008438"/>
          <p14:tracePt t="92144" x="2000250" y="4022725"/>
          <p14:tracePt t="92152" x="1984375" y="4038600"/>
          <p14:tracePt t="92160" x="1976438" y="4038600"/>
          <p14:tracePt t="92168" x="1968500" y="4046538"/>
          <p14:tracePt t="92200" x="1952625" y="4046538"/>
          <p14:tracePt t="92210" x="1936750" y="4054475"/>
          <p14:tracePt t="92224" x="1930400" y="4070350"/>
          <p14:tracePt t="92232" x="1922463" y="4078288"/>
          <p14:tracePt t="92240" x="1914525" y="4094163"/>
          <p14:tracePt t="92249" x="1906588" y="4110038"/>
          <p14:tracePt t="92257" x="1906588" y="4133850"/>
          <p14:tracePt t="92264" x="1898650" y="4149725"/>
          <p14:tracePt t="92272" x="1898650" y="4165600"/>
          <p14:tracePt t="92280" x="1898650" y="4181475"/>
          <p14:tracePt t="92289" x="1898650" y="4189413"/>
          <p14:tracePt t="92296" x="1898650" y="4205288"/>
          <p14:tracePt t="92313" x="1898650" y="4213225"/>
          <p14:tracePt t="92320" x="1898650" y="4227513"/>
          <p14:tracePt t="92328" x="1914525" y="4251325"/>
          <p14:tracePt t="92337" x="1930400" y="4275138"/>
          <p14:tracePt t="92344" x="1952625" y="4306888"/>
          <p14:tracePt t="92352" x="1976438" y="4330700"/>
          <p14:tracePt t="92361" x="2008188" y="4370388"/>
          <p14:tracePt t="92369" x="2024063" y="4394200"/>
          <p14:tracePt t="92378" x="2055813" y="4408488"/>
          <p14:tracePt t="92384" x="2071688" y="4424363"/>
          <p14:tracePt t="92393" x="2079625" y="4432300"/>
          <p14:tracePt t="92456" x="2079625" y="4440238"/>
          <p14:tracePt t="92464" x="2071688" y="4440238"/>
          <p14:tracePt t="92472" x="2063750" y="4440238"/>
          <p14:tracePt t="92480" x="2047875" y="4440238"/>
          <p14:tracePt t="92488" x="2039938" y="4448175"/>
          <p14:tracePt t="92496" x="2032000" y="4456113"/>
          <p14:tracePt t="92504" x="2016125" y="4456113"/>
          <p14:tracePt t="92513" x="1984375" y="4456113"/>
          <p14:tracePt t="92520" x="1936750" y="4456113"/>
          <p14:tracePt t="92528" x="1874838" y="4456113"/>
          <p14:tracePt t="92537" x="1795463" y="4456113"/>
          <p14:tracePt t="92546" x="1731963" y="4456113"/>
          <p14:tracePt t="92552" x="1685925" y="4456113"/>
          <p14:tracePt t="92561" x="1622425" y="4456113"/>
          <p14:tracePt t="92569" x="1582738" y="4456113"/>
          <p14:tracePt t="92576" x="1558925" y="4456113"/>
          <p14:tracePt t="92584" x="1543050" y="4456113"/>
          <p14:tracePt t="92594" x="1535113" y="4464050"/>
          <p14:tracePt t="92608" x="1520825" y="4464050"/>
          <p14:tracePt t="92745" x="1527175" y="4464050"/>
          <p14:tracePt t="92752" x="1543050" y="4464050"/>
          <p14:tracePt t="92761" x="1550988" y="4464050"/>
          <p14:tracePt t="93897" x="1535113" y="4464050"/>
          <p14:tracePt t="93904" x="1527175" y="4464050"/>
          <p14:tracePt t="93912" x="1512888" y="4464050"/>
          <p14:tracePt t="93984" x="1504950" y="4479925"/>
          <p14:tracePt t="94049" x="1489075" y="4479925"/>
          <p14:tracePt t="94057" x="1481138" y="4487863"/>
          <p14:tracePt t="94064" x="1465263" y="4487863"/>
          <p14:tracePt t="94072" x="1457325" y="4487863"/>
          <p14:tracePt t="94081" x="1441450" y="4487863"/>
          <p14:tracePt t="94088" x="1425575" y="4495800"/>
          <p14:tracePt t="94097" x="1409700" y="4503738"/>
          <p14:tracePt t="94105" x="1393825" y="4503738"/>
          <p14:tracePt t="94112" x="1377950" y="4511675"/>
          <p14:tracePt t="94120" x="1354138" y="4511675"/>
          <p14:tracePt t="94128" x="1330325" y="4519613"/>
          <p14:tracePt t="94136" x="1316038" y="4527550"/>
          <p14:tracePt t="94144" x="1300163" y="4535488"/>
          <p14:tracePt t="94153" x="1292225" y="4535488"/>
          <p14:tracePt t="94160" x="1276350" y="4535488"/>
          <p14:tracePt t="94169" x="1268413" y="4543425"/>
          <p14:tracePt t="94176" x="1260475" y="4551363"/>
          <p14:tracePt t="94185" x="1252538" y="4551363"/>
          <p14:tracePt t="94192" x="1236663" y="4551363"/>
          <p14:tracePt t="94202" x="1204913" y="4559300"/>
          <p14:tracePt t="94208" x="1181100" y="4567238"/>
          <p14:tracePt t="94217" x="1157288" y="4575175"/>
          <p14:tracePt t="94225" x="1125538" y="4583113"/>
          <p14:tracePt t="94232" x="1111250" y="4591050"/>
          <p14:tracePt t="94241" x="1087438" y="4605338"/>
          <p14:tracePt t="94249" x="1047750" y="4621213"/>
          <p14:tracePt t="94259" x="1031875" y="4645025"/>
          <p14:tracePt t="94264" x="1008063" y="4668838"/>
          <p14:tracePt t="94272" x="976313" y="4716463"/>
          <p14:tracePt t="94281" x="960438" y="4732338"/>
          <p14:tracePt t="94288" x="952500" y="4756150"/>
          <p14:tracePt t="94296" x="928688" y="4779963"/>
          <p14:tracePt t="94304" x="920750" y="4795838"/>
          <p14:tracePt t="94312" x="920750" y="4802188"/>
          <p14:tracePt t="94321" x="920750" y="4818063"/>
          <p14:tracePt t="94329" x="906463" y="4833938"/>
          <p14:tracePt t="94336" x="906463" y="4841875"/>
          <p14:tracePt t="94344" x="906463" y="4857750"/>
          <p14:tracePt t="94352" x="906463" y="4865688"/>
          <p14:tracePt t="94360" x="906463" y="4889500"/>
          <p14:tracePt t="94369" x="906463" y="4921250"/>
          <p14:tracePt t="94377" x="906463" y="4953000"/>
          <p14:tracePt t="94387" x="906463" y="4992688"/>
          <p14:tracePt t="94392" x="906463" y="5038725"/>
          <p14:tracePt t="94402" x="898525" y="5102225"/>
          <p14:tracePt t="94408" x="874713" y="5157788"/>
          <p14:tracePt t="94416" x="874713" y="5195888"/>
          <p14:tracePt t="94424" x="866775" y="5227638"/>
          <p14:tracePt t="94432" x="858838" y="5283200"/>
          <p14:tracePt t="94440" x="858838" y="5299075"/>
          <p14:tracePt t="94448" x="858838" y="5322888"/>
          <p14:tracePt t="94456" x="866775" y="5346700"/>
          <p14:tracePt t="94464" x="882650" y="5378450"/>
          <p14:tracePt t="94472" x="890588" y="5392738"/>
          <p14:tracePt t="94480" x="920750" y="5408613"/>
          <p14:tracePt t="94488" x="944563" y="5424488"/>
          <p14:tracePt t="94496" x="968375" y="5440363"/>
          <p14:tracePt t="94504" x="1008063" y="5464175"/>
          <p14:tracePt t="94513" x="1039813" y="5480050"/>
          <p14:tracePt t="94520" x="1063625" y="5503863"/>
          <p14:tracePt t="94529" x="1079500" y="5527675"/>
          <p14:tracePt t="94536" x="1111250" y="5535613"/>
          <p14:tracePt t="94544" x="1133475" y="5551488"/>
          <p14:tracePt t="94552" x="1157288" y="5559425"/>
          <p14:tracePt t="94560" x="1189038" y="5589588"/>
          <p14:tracePt t="94568" x="1212850" y="5605463"/>
          <p14:tracePt t="94577" x="1252538" y="5613400"/>
          <p14:tracePt t="94586" x="1292225" y="5645150"/>
          <p14:tracePt t="94592" x="1338263" y="5653088"/>
          <p14:tracePt t="94602" x="1377950" y="5661025"/>
          <p14:tracePt t="94609" x="1425575" y="5676900"/>
          <p14:tracePt t="94617" x="1481138" y="5692775"/>
          <p14:tracePt t="94624" x="1550988" y="5708650"/>
          <p14:tracePt t="94632" x="1598613" y="5724525"/>
          <p14:tracePt t="94640" x="1638300" y="5724525"/>
          <p14:tracePt t="94648" x="1670050" y="5740400"/>
          <p14:tracePt t="94656" x="1709738" y="5748338"/>
          <p14:tracePt t="94664" x="1771650" y="5748338"/>
          <p14:tracePt t="94672" x="1819275" y="5748338"/>
          <p14:tracePt t="94680" x="1858963" y="5748338"/>
          <p14:tracePt t="94688" x="1906588" y="5748338"/>
          <p14:tracePt t="94696" x="1952625" y="5748338"/>
          <p14:tracePt t="94704" x="2016125" y="5748338"/>
          <p14:tracePt t="94712" x="2079625" y="5748338"/>
          <p14:tracePt t="94721" x="2149475" y="5748338"/>
          <p14:tracePt t="94729" x="2197100" y="5740400"/>
          <p14:tracePt t="94737" x="2260600" y="5732463"/>
          <p14:tracePt t="94744" x="2332038" y="5708650"/>
          <p14:tracePt t="94752" x="2401888" y="5700713"/>
          <p14:tracePt t="94760" x="2449513" y="5676900"/>
          <p14:tracePt t="94768" x="2473325" y="5676900"/>
          <p14:tracePt t="94777" x="2505075" y="5668963"/>
          <p14:tracePt t="94786" x="2536825" y="5661025"/>
          <p14:tracePt t="94792" x="2566988" y="5653088"/>
          <p14:tracePt t="94802" x="2582863" y="5653088"/>
          <p14:tracePt t="94809" x="2598738" y="5645150"/>
          <p14:tracePt t="94817" x="2614613" y="5637213"/>
          <p14:tracePt t="94840" x="2630488" y="5637213"/>
          <p14:tracePt t="94849" x="2646363" y="5629275"/>
          <p14:tracePt t="94856" x="2670175" y="5629275"/>
          <p14:tracePt t="94865" x="2701925" y="5613400"/>
          <p14:tracePt t="94872" x="2733675" y="5597525"/>
          <p14:tracePt t="94880" x="2763838" y="5597525"/>
          <p14:tracePt t="94888" x="2795588" y="5589588"/>
          <p14:tracePt t="94896" x="2795588" y="5575300"/>
          <p14:tracePt t="94905" x="2811463" y="5567363"/>
          <p14:tracePt t="94912" x="2819400" y="5559425"/>
          <p14:tracePt t="94920" x="2819400" y="5551488"/>
          <p14:tracePt t="94928" x="2819400" y="5543550"/>
          <p14:tracePt t="94936" x="2819400" y="5535613"/>
          <p14:tracePt t="94944" x="2819400" y="5519738"/>
          <p14:tracePt t="94952" x="2827338" y="5511800"/>
          <p14:tracePt t="94960" x="2835275" y="5495925"/>
          <p14:tracePt t="94968" x="2843213" y="5487988"/>
          <p14:tracePt t="94976" x="2851150" y="5480050"/>
          <p14:tracePt t="94984" x="2859088" y="5472113"/>
          <p14:tracePt t="94992" x="2867025" y="5464175"/>
          <p14:tracePt t="95000" x="2874963" y="5440363"/>
          <p14:tracePt t="95018" x="2898775" y="5416550"/>
          <p14:tracePt t="95024" x="2898775" y="5400675"/>
          <p14:tracePt t="95113" x="2882900" y="5400675"/>
          <p14:tracePt t="95128" x="2874963" y="5400675"/>
          <p14:tracePt t="95152" x="2859088" y="5400675"/>
          <p14:tracePt t="95178" x="2843213" y="5400675"/>
          <p14:tracePt t="95185" x="2835275" y="5400675"/>
          <p14:tracePt t="95192" x="2819400" y="5400675"/>
          <p14:tracePt t="95208" x="2803525" y="5392738"/>
          <p14:tracePt t="95216" x="2787650" y="5386388"/>
          <p14:tracePt t="95224" x="2771775" y="5386388"/>
          <p14:tracePt t="95232" x="2755900" y="5386388"/>
          <p14:tracePt t="95240" x="2733675" y="5386388"/>
          <p14:tracePt t="95249" x="2693988" y="5378450"/>
          <p14:tracePt t="95256" x="2678113" y="5378450"/>
          <p14:tracePt t="95264" x="2654300" y="5378450"/>
          <p14:tracePt t="95272" x="2614613" y="5354638"/>
          <p14:tracePt t="95281" x="2590800" y="5338763"/>
          <p14:tracePt t="95288" x="2543175" y="5322888"/>
          <p14:tracePt t="95296" x="2473325" y="5307013"/>
          <p14:tracePt t="95305" x="2378075" y="5275263"/>
          <p14:tracePt t="95312" x="2276475" y="5243513"/>
          <p14:tracePt t="95320" x="2165350" y="5219700"/>
          <p14:tracePt t="95328" x="2063750" y="5195888"/>
          <p14:tracePt t="95337" x="2016125" y="5173663"/>
          <p14:tracePt t="95344" x="1930400" y="5165725"/>
          <p14:tracePt t="95352" x="1866900" y="5141913"/>
          <p14:tracePt t="95360" x="1795463" y="5133975"/>
          <p14:tracePt t="95368" x="1747838" y="5110163"/>
          <p14:tracePt t="95376" x="1677988" y="5102225"/>
          <p14:tracePt t="95386" x="1630363" y="5086350"/>
          <p14:tracePt t="95392" x="1574800" y="5078413"/>
          <p14:tracePt t="95402" x="1512888" y="5078413"/>
          <p14:tracePt t="95409" x="1449388" y="5078413"/>
          <p14:tracePt t="95417" x="1370013" y="5078413"/>
          <p14:tracePt t="95424" x="1308100" y="5078413"/>
          <p14:tracePt t="95432" x="1252538" y="5078413"/>
          <p14:tracePt t="95440" x="1220788" y="5078413"/>
          <p14:tracePt t="95449" x="1173163" y="5078413"/>
          <p14:tracePt t="95457" x="1125538" y="5078413"/>
          <p14:tracePt t="95464" x="1079500" y="5078413"/>
          <p14:tracePt t="95472" x="1008063" y="5078413"/>
          <p14:tracePt t="95481" x="928688" y="5078413"/>
          <p14:tracePt t="95488" x="835025" y="5078413"/>
          <p14:tracePt t="95496" x="755650" y="5078413"/>
          <p14:tracePt t="95504" x="677863" y="5078413"/>
          <p14:tracePt t="95512" x="614363" y="5078413"/>
          <p14:tracePt t="95520" x="550863" y="5078413"/>
          <p14:tracePt t="95528" x="488950" y="5078413"/>
          <p14:tracePt t="95536" x="441325" y="5078413"/>
          <p14:tracePt t="95544" x="385763" y="5078413"/>
          <p14:tracePt t="95553" x="369888" y="5078413"/>
          <p14:tracePt t="95561" x="322263" y="5086350"/>
          <p14:tracePt t="95569" x="276225" y="5094288"/>
          <p14:tracePt t="95577" x="220663" y="5118100"/>
          <p14:tracePt t="95586" x="165100" y="5126038"/>
          <p14:tracePt t="95592" x="141288" y="5149850"/>
          <p14:tracePt t="102089" x="117475" y="5157788"/>
          <p14:tracePt t="102097" x="109538" y="5165725"/>
          <p14:tracePt t="102104" x="79375" y="5173663"/>
          <p14:tracePt t="102113" x="55563" y="5173663"/>
          <p14:tracePt t="102120" x="15875" y="5181600"/>
          <p14:tracePt t="104609" x="858838" y="644842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20075" y="797818"/>
            <a:ext cx="9524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AI Tools for Change Leaders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2F0B5FA-A2A8-4252-B7E2-717DD0F765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93E20B6-0DB1-47A2-8214-5D422E8D7900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1553029"/>
          <a:ext cx="10439400" cy="4510042"/>
        </p:xfrm>
        <a:graphic>
          <a:graphicData uri="http://schemas.openxmlformats.org/drawingml/2006/table">
            <a:tbl>
              <a:tblPr/>
              <a:tblGrid>
                <a:gridCol w="5219700">
                  <a:extLst>
                    <a:ext uri="{9D8B030D-6E8A-4147-A177-3AD203B41FA5}">
                      <a16:colId xmlns:a16="http://schemas.microsoft.com/office/drawing/2014/main" val="1380952426"/>
                    </a:ext>
                  </a:extLst>
                </a:gridCol>
                <a:gridCol w="5219700">
                  <a:extLst>
                    <a:ext uri="{9D8B030D-6E8A-4147-A177-3AD203B41FA5}">
                      <a16:colId xmlns:a16="http://schemas.microsoft.com/office/drawing/2014/main" val="3718173947"/>
                    </a:ext>
                  </a:extLst>
                </a:gridCol>
              </a:tblGrid>
              <a:tr h="994682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Examples of Tools</a:t>
                      </a:r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4229386"/>
                  </a:ext>
                </a:extLst>
              </a:tr>
              <a:tr h="3512471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Copilot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(Generative AI for productivity).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Watson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(Cognitive Computing for insights).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Jira AI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(Workflow Automation and reporting).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 growing suite of AI tools supports managerial functions by providing real-time insights, automating tedious administrative tasks, and enhancing communication flows.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8690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757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965"/>
    </mc:Choice>
    <mc:Fallback xmlns="">
      <p:transition spd="slow" advTm="126965"/>
    </mc:Fallback>
  </mc:AlternateContent>
  <p:extLst>
    <p:ext uri="{3A86A75C-4F4B-4683-9AE1-C65F6400EC91}">
      <p14:laserTraceLst xmlns:p14="http://schemas.microsoft.com/office/powerpoint/2010/main">
        <p14:tracePtLst>
          <p14:tracePt t="492" x="2725738" y="6629400"/>
          <p14:tracePt t="500" x="2741613" y="6432550"/>
          <p14:tracePt t="508" x="2771775" y="6157913"/>
          <p14:tracePt t="516" x="2843213" y="5873750"/>
          <p14:tracePt t="524" x="2890838" y="5621338"/>
          <p14:tracePt t="532" x="2946400" y="5338763"/>
          <p14:tracePt t="540" x="2960688" y="5141913"/>
          <p14:tracePt t="548" x="2960688" y="4968875"/>
          <p14:tracePt t="556" x="2952750" y="4810125"/>
          <p14:tracePt t="565" x="2930525" y="4684713"/>
          <p14:tracePt t="572" x="2890838" y="4567238"/>
          <p14:tracePt t="580" x="2851150" y="4456113"/>
          <p14:tracePt t="588" x="2819400" y="4370388"/>
          <p14:tracePt t="596" x="2771775" y="4298950"/>
          <p14:tracePt t="604" x="2733675" y="4227513"/>
          <p14:tracePt t="612" x="2686050" y="4157663"/>
          <p14:tracePt t="620" x="2622550" y="4086225"/>
          <p14:tracePt t="628" x="2566988" y="4022725"/>
          <p14:tracePt t="636" x="2481263" y="3968750"/>
          <p14:tracePt t="644" x="2378075" y="3889375"/>
          <p14:tracePt t="652" x="2292350" y="3811588"/>
          <p14:tracePt t="660" x="2189163" y="3732213"/>
          <p14:tracePt t="669" x="2095500" y="3629025"/>
          <p14:tracePt t="676" x="2008188" y="3527425"/>
          <p14:tracePt t="685" x="1944688" y="3455988"/>
          <p14:tracePt t="692" x="1898650" y="3386138"/>
          <p14:tracePt t="700" x="1835150" y="3282950"/>
          <p14:tracePt t="708" x="1787525" y="3228975"/>
          <p14:tracePt t="717" x="1739900" y="3157538"/>
          <p14:tracePt t="724" x="1693863" y="3086100"/>
          <p14:tracePt t="732" x="1654175" y="3038475"/>
          <p14:tracePt t="740" x="1598613" y="3000375"/>
          <p14:tracePt t="748" x="1558925" y="2976563"/>
          <p14:tracePt t="756" x="1504950" y="2928938"/>
          <p14:tracePt t="764" x="1449388" y="2897188"/>
          <p14:tracePt t="772" x="1377950" y="2865438"/>
          <p14:tracePt t="780" x="1308100" y="2819400"/>
          <p14:tracePt t="789" x="1252538" y="2771775"/>
          <p14:tracePt t="796" x="1173163" y="2708275"/>
          <p14:tracePt t="804" x="1133475" y="2652713"/>
          <p14:tracePt t="812" x="1095375" y="2598738"/>
          <p14:tracePt t="822" x="1063625" y="2543175"/>
          <p14:tracePt t="828" x="1055688" y="2479675"/>
          <p14:tracePt t="836" x="1047750" y="2441575"/>
          <p14:tracePt t="844" x="1047750" y="2409825"/>
          <p14:tracePt t="853" x="1047750" y="2362200"/>
          <p14:tracePt t="860" x="1047750" y="2306638"/>
          <p14:tracePt t="869" x="1055688" y="2259013"/>
          <p14:tracePt t="877" x="1063625" y="2228850"/>
          <p14:tracePt t="885" x="1103313" y="2189163"/>
          <p14:tracePt t="892" x="1125538" y="2133600"/>
          <p14:tracePt t="901" x="1157288" y="2109788"/>
          <p14:tracePt t="908" x="1181100" y="2093913"/>
          <p14:tracePt t="918" x="1196975" y="2078038"/>
          <p14:tracePt t="925" x="1204913" y="2070100"/>
          <p14:tracePt t="933" x="1228725" y="2055813"/>
          <p14:tracePt t="940" x="1244600" y="2047875"/>
          <p14:tracePt t="948" x="1252538" y="2039938"/>
          <p14:tracePt t="957" x="1276350" y="2039938"/>
          <p14:tracePt t="964" x="1284288" y="2032000"/>
          <p14:tracePt t="1004" x="1284288" y="2016125"/>
          <p14:tracePt t="1012" x="1268413" y="2008188"/>
          <p14:tracePt t="1020" x="1244600" y="2000250"/>
          <p14:tracePt t="1029" x="1212850" y="1984375"/>
          <p14:tracePt t="1037" x="1157288" y="1968500"/>
          <p14:tracePt t="1044" x="1103313" y="1952625"/>
          <p14:tracePt t="1053" x="1039813" y="1936750"/>
          <p14:tracePt t="1060" x="984250" y="1920875"/>
          <p14:tracePt t="1069" x="952500" y="1905000"/>
          <p14:tracePt t="1077" x="920750" y="1889125"/>
          <p14:tracePt t="1085" x="906463" y="1881188"/>
          <p14:tracePt t="1132" x="898525" y="1873250"/>
          <p14:tracePt t="1182" x="898525" y="1851025"/>
          <p14:tracePt t="1189" x="914400" y="1843088"/>
          <p14:tracePt t="1196" x="952500" y="1811338"/>
          <p14:tracePt t="1205" x="992188" y="1787525"/>
          <p14:tracePt t="1213" x="1031875" y="1771650"/>
          <p14:tracePt t="1220" x="1071563" y="1747838"/>
          <p14:tracePt t="1228" x="1111250" y="1731963"/>
          <p14:tracePt t="1237" x="1149350" y="1731963"/>
          <p14:tracePt t="1244" x="1173163" y="1724025"/>
          <p14:tracePt t="1252" x="1189038" y="1716088"/>
          <p14:tracePt t="1260" x="1196975" y="1708150"/>
          <p14:tracePt t="1269" x="1204913" y="1700213"/>
          <p14:tracePt t="1277" x="1204913" y="1692275"/>
          <p14:tracePt t="1293" x="1212850" y="1684338"/>
          <p14:tracePt t="1302" x="1220788" y="1684338"/>
          <p14:tracePt t="1318" x="1220788" y="1668463"/>
          <p14:tracePt t="1333" x="1212850" y="1662113"/>
          <p14:tracePt t="1349" x="1196975" y="1646238"/>
          <p14:tracePt t="1357" x="1189038" y="1638300"/>
          <p14:tracePt t="1365" x="1173163" y="1630363"/>
          <p14:tracePt t="1373" x="1165225" y="1622425"/>
          <p14:tracePt t="1381" x="1157288" y="1622425"/>
          <p14:tracePt t="1388" x="1149350" y="1614488"/>
          <p14:tracePt t="1397" x="1133475" y="1606550"/>
          <p14:tracePt t="1405" x="1117600" y="1606550"/>
          <p14:tracePt t="1412" x="1111250" y="1606550"/>
          <p14:tracePt t="1421" x="1079500" y="1598613"/>
          <p14:tracePt t="1430" x="1055688" y="1598613"/>
          <p14:tracePt t="1437" x="1016000" y="1598613"/>
          <p14:tracePt t="1445" x="984250" y="1598613"/>
          <p14:tracePt t="1453" x="944563" y="1598613"/>
          <p14:tracePt t="1461" x="914400" y="1598613"/>
          <p14:tracePt t="1471" x="898525" y="1598613"/>
          <p14:tracePt t="1477" x="882650" y="1590675"/>
          <p14:tracePt t="1486" x="874713" y="1582738"/>
          <p14:tracePt t="1581" x="890588" y="1582738"/>
          <p14:tracePt t="1597" x="914400" y="1590675"/>
          <p14:tracePt t="1613" x="920750" y="1598613"/>
          <p14:tracePt t="1629" x="936625" y="1598613"/>
          <p14:tracePt t="1652" x="952500" y="1598613"/>
          <p14:tracePt t="1797" x="944563" y="1598613"/>
          <p14:tracePt t="1949" x="952500" y="1598613"/>
          <p14:tracePt t="1996" x="968375" y="1606550"/>
          <p14:tracePt t="2005" x="984250" y="1606550"/>
          <p14:tracePt t="2013" x="1000125" y="1622425"/>
          <p14:tracePt t="2021" x="1047750" y="1654175"/>
          <p14:tracePt t="2028" x="1103313" y="1700213"/>
          <p14:tracePt t="2037" x="1157288" y="1724025"/>
          <p14:tracePt t="2044" x="1189038" y="1731963"/>
          <p14:tracePt t="2057" x="1212850" y="1747838"/>
          <p14:tracePt t="2061" x="1236663" y="1755775"/>
          <p14:tracePt t="2068" x="1276350" y="1755775"/>
          <p14:tracePt t="2076" x="1322388" y="1763713"/>
          <p14:tracePt t="2084" x="1393825" y="1787525"/>
          <p14:tracePt t="2093" x="1473200" y="1803400"/>
          <p14:tracePt t="2100" x="1520825" y="1811338"/>
          <p14:tracePt t="2109" x="1574800" y="1819275"/>
          <p14:tracePt t="2116" x="1638300" y="1835150"/>
          <p14:tracePt t="2125" x="1725613" y="1858963"/>
          <p14:tracePt t="2134" x="1787525" y="1858963"/>
          <p14:tracePt t="2140" x="1819275" y="1858963"/>
          <p14:tracePt t="2148" x="1882775" y="1858963"/>
          <p14:tracePt t="2157" x="1944688" y="1858963"/>
          <p14:tracePt t="2167" x="1992313" y="1858963"/>
          <p14:tracePt t="2172" x="2024063" y="1858963"/>
          <p14:tracePt t="2180" x="2047875" y="1843088"/>
          <p14:tracePt t="2188" x="2063750" y="1843088"/>
          <p14:tracePt t="2196" x="2087563" y="1835150"/>
          <p14:tracePt t="2205" x="2103438" y="1827213"/>
          <p14:tracePt t="2212" x="2119313" y="1819275"/>
          <p14:tracePt t="2237" x="2127250" y="1819275"/>
          <p14:tracePt t="2245" x="2141538" y="1811338"/>
          <p14:tracePt t="2253" x="2149475" y="1811338"/>
          <p14:tracePt t="2260" x="2157413" y="1803400"/>
          <p14:tracePt t="2269" x="2173288" y="1803400"/>
          <p14:tracePt t="2277" x="2181225" y="1803400"/>
          <p14:tracePt t="2310" x="2189163" y="1803400"/>
          <p14:tracePt t="2397" x="2205038" y="1795463"/>
          <p14:tracePt t="2404" x="2205038" y="1779588"/>
          <p14:tracePt t="2412" x="2212975" y="1771650"/>
          <p14:tracePt t="2428" x="2212975" y="1755775"/>
          <p14:tracePt t="2444" x="2212975" y="1739900"/>
          <p14:tracePt t="2461" x="2212975" y="1731963"/>
          <p14:tracePt t="2469" x="2212975" y="1724025"/>
          <p14:tracePt t="2477" x="2212975" y="1716088"/>
          <p14:tracePt t="2485" x="2212975" y="1700213"/>
          <p14:tracePt t="2492" x="2220913" y="1684338"/>
          <p14:tracePt t="2500" x="2236788" y="1654175"/>
          <p14:tracePt t="2510" x="2244725" y="1630363"/>
          <p14:tracePt t="2517" x="2276475" y="1606550"/>
          <p14:tracePt t="2526" x="2346325" y="1527175"/>
          <p14:tracePt t="2533" x="2401888" y="1487488"/>
          <p14:tracePt t="2541" x="2457450" y="1449388"/>
          <p14:tracePt t="2549" x="2497138" y="1433513"/>
          <p14:tracePt t="2557" x="2551113" y="1409700"/>
          <p14:tracePt t="2564" x="2606675" y="1401763"/>
          <p14:tracePt t="2573" x="2654300" y="1377950"/>
          <p14:tracePt t="2581" x="2709863" y="1377950"/>
          <p14:tracePt t="2589" x="2741613" y="1370013"/>
          <p14:tracePt t="2596" x="2795588" y="1362075"/>
          <p14:tracePt t="2604" x="2819400" y="1362075"/>
          <p14:tracePt t="2613" x="2843213" y="1362075"/>
          <p14:tracePt t="2621" x="2859088" y="1362075"/>
          <p14:tracePt t="2629" x="2874963" y="1362075"/>
          <p14:tracePt t="2637" x="2890838" y="1362075"/>
          <p14:tracePt t="2645" x="2906713" y="1362075"/>
          <p14:tracePt t="2653" x="2946400" y="1370013"/>
          <p14:tracePt t="2661" x="2968625" y="1377950"/>
          <p14:tracePt t="2668" x="3000375" y="1385888"/>
          <p14:tracePt t="2677" x="3055938" y="1401763"/>
          <p14:tracePt t="2684" x="3071813" y="1409700"/>
          <p14:tracePt t="2692" x="3095625" y="1409700"/>
          <p14:tracePt t="2700" x="3111500" y="1417638"/>
          <p14:tracePt t="2709" x="3127375" y="1417638"/>
          <p14:tracePt t="2717" x="3149600" y="1425575"/>
          <p14:tracePt t="2724" x="3181350" y="1433513"/>
          <p14:tracePt t="2733" x="3197225" y="1441450"/>
          <p14:tracePt t="2741" x="3221038" y="1441450"/>
          <p14:tracePt t="2749" x="3244850" y="1449388"/>
          <p14:tracePt t="2757" x="3260725" y="1457325"/>
          <p14:tracePt t="2765" x="3276600" y="1465263"/>
          <p14:tracePt t="2790" x="3284538" y="1465263"/>
          <p14:tracePt t="2909" x="3276600" y="1465263"/>
          <p14:tracePt t="3357" x="3284538" y="1465263"/>
          <p14:tracePt t="4005" x="3300413" y="1471613"/>
          <p14:tracePt t="4013" x="3308350" y="1479550"/>
          <p14:tracePt t="4020" x="3316288" y="1487488"/>
          <p14:tracePt t="4029" x="3332163" y="1487488"/>
          <p14:tracePt t="4045" x="3348038" y="1503363"/>
          <p14:tracePt t="4053" x="3362325" y="1511300"/>
          <p14:tracePt t="4061" x="3370263" y="1519238"/>
          <p14:tracePt t="4076" x="3386138" y="1527175"/>
          <p14:tracePt t="4173" x="3402013" y="1535113"/>
          <p14:tracePt t="4181" x="3417888" y="1543050"/>
          <p14:tracePt t="4205" x="3425825" y="1550988"/>
          <p14:tracePt t="5013" x="3433763" y="1558925"/>
          <p14:tracePt t="5061" x="3433763" y="1574800"/>
          <p14:tracePt t="5093" x="3433763" y="1590675"/>
          <p14:tracePt t="5229" x="3433763" y="1598613"/>
          <p14:tracePt t="5236" x="3425825" y="1614488"/>
          <p14:tracePt t="5252" x="3417888" y="1614488"/>
          <p14:tracePt t="5284" x="3409950" y="1630363"/>
          <p14:tracePt t="5484" x="3402013" y="1638300"/>
          <p14:tracePt t="5582" x="3394075" y="1646238"/>
          <p14:tracePt t="5685" x="3394075" y="1654175"/>
          <p14:tracePt t="5805" x="3394075" y="1662113"/>
          <p14:tracePt t="5812" x="3386138" y="1676400"/>
          <p14:tracePt t="5892" x="3370263" y="1676400"/>
          <p14:tracePt t="6102" x="3354388" y="1676400"/>
          <p14:tracePt t="6117" x="3348038" y="1676400"/>
          <p14:tracePt t="6149" x="3332163" y="1676400"/>
          <p14:tracePt t="6156" x="3324225" y="1684338"/>
          <p14:tracePt t="6164" x="3316288" y="1692275"/>
          <p14:tracePt t="6173" x="3316288" y="1700213"/>
          <p14:tracePt t="6205" x="3308350" y="1700213"/>
          <p14:tracePt t="6221" x="3284538" y="1708150"/>
          <p14:tracePt t="6229" x="3276600" y="1716088"/>
          <p14:tracePt t="6253" x="3268663" y="1724025"/>
          <p14:tracePt t="6356" x="3260725" y="1724025"/>
          <p14:tracePt t="6389" x="3244850" y="1724025"/>
          <p14:tracePt t="6429" x="3228975" y="1731963"/>
          <p14:tracePt t="6468" x="3221038" y="1731963"/>
          <p14:tracePt t="7284" x="3205163" y="1731963"/>
          <p14:tracePt t="7292" x="3189288" y="1731963"/>
          <p14:tracePt t="7301" x="3143250" y="1731963"/>
          <p14:tracePt t="7309" x="3095625" y="1731963"/>
          <p14:tracePt t="7317" x="3048000" y="1731963"/>
          <p14:tracePt t="7324" x="3024188" y="1731963"/>
          <p14:tracePt t="7332" x="2984500" y="1747838"/>
          <p14:tracePt t="7340" x="2938463" y="1747838"/>
          <p14:tracePt t="7348" x="2890838" y="1747838"/>
          <p14:tracePt t="7356" x="2819400" y="1747838"/>
          <p14:tracePt t="7364" x="2771775" y="1739900"/>
          <p14:tracePt t="7372" x="2709863" y="1731963"/>
          <p14:tracePt t="7380" x="2622550" y="1708150"/>
          <p14:tracePt t="7389" x="2551113" y="1684338"/>
          <p14:tracePt t="7396" x="2489200" y="1662113"/>
          <p14:tracePt t="7404" x="2409825" y="1662113"/>
          <p14:tracePt t="7412" x="2292350" y="1638300"/>
          <p14:tracePt t="7420" x="2149475" y="1614488"/>
          <p14:tracePt t="7428" x="2008188" y="1598613"/>
          <p14:tracePt t="7437" x="1795463" y="1598613"/>
          <p14:tracePt t="7444" x="1441450" y="1598613"/>
          <p14:tracePt t="7453" x="1047750" y="1606550"/>
          <p14:tracePt t="7460" x="558800" y="1654175"/>
          <p14:tracePt t="7470" x="23813" y="1739900"/>
          <p14:tracePt t="17805" x="87313" y="2606675"/>
          <p14:tracePt t="17812" x="188913" y="2668588"/>
          <p14:tracePt t="17820" x="260350" y="2732088"/>
          <p14:tracePt t="17829" x="330200" y="2779713"/>
          <p14:tracePt t="17837" x="393700" y="2835275"/>
          <p14:tracePt t="17845" x="465138" y="2881313"/>
          <p14:tracePt t="17853" x="550863" y="2960688"/>
          <p14:tracePt t="17861" x="606425" y="3016250"/>
          <p14:tracePt t="17868" x="638175" y="3054350"/>
          <p14:tracePt t="17877" x="661988" y="3094038"/>
          <p14:tracePt t="17885" x="669925" y="3125788"/>
          <p14:tracePt t="17893" x="677863" y="3125788"/>
          <p14:tracePt t="17900" x="693738" y="3133725"/>
          <p14:tracePt t="17932" x="701675" y="3133725"/>
          <p14:tracePt t="17941" x="709613" y="3133725"/>
          <p14:tracePt t="17948" x="723900" y="3133725"/>
          <p14:tracePt t="17956" x="747713" y="3133725"/>
          <p14:tracePt t="17965" x="811213" y="3133725"/>
          <p14:tracePt t="17972" x="890588" y="3133725"/>
          <p14:tracePt t="17980" x="952500" y="3133725"/>
          <p14:tracePt t="17989" x="1000125" y="3133725"/>
          <p14:tracePt t="17997" x="1063625" y="3133725"/>
          <p14:tracePt t="18004" x="1117600" y="3133725"/>
          <p14:tracePt t="18013" x="1149350" y="3133725"/>
          <p14:tracePt t="18021" x="1189038" y="3133725"/>
          <p14:tracePt t="18028" x="1212850" y="3133725"/>
          <p14:tracePt t="18037" x="1236663" y="3133725"/>
          <p14:tracePt t="18044" x="1260475" y="3133725"/>
          <p14:tracePt t="18053" x="1276350" y="3133725"/>
          <p14:tracePt t="18061" x="1316038" y="3125788"/>
          <p14:tracePt t="18069" x="1346200" y="3117850"/>
          <p14:tracePt t="18077" x="1385888" y="3094038"/>
          <p14:tracePt t="18085" x="1425575" y="3094038"/>
          <p14:tracePt t="18093" x="1465263" y="3086100"/>
          <p14:tracePt t="18101" x="1489075" y="3070225"/>
          <p14:tracePt t="18110" x="1504950" y="3062288"/>
          <p14:tracePt t="18117" x="1520825" y="3046413"/>
          <p14:tracePt t="18127" x="1543050" y="3046413"/>
          <p14:tracePt t="18133" x="1558925" y="3046413"/>
          <p14:tracePt t="18229" x="1566863" y="3038475"/>
          <p14:tracePt t="18293" x="1574800" y="3032125"/>
          <p14:tracePt t="18310" x="1590675" y="3032125"/>
          <p14:tracePt t="18316" x="1598613" y="3032125"/>
          <p14:tracePt t="18333" x="1606550" y="3032125"/>
          <p14:tracePt t="18341" x="1614488" y="3024188"/>
          <p14:tracePt t="18389" x="1630363" y="3024188"/>
          <p14:tracePt t="18413" x="1638300" y="3024188"/>
          <p14:tracePt t="18436" x="1630363" y="3024188"/>
          <p14:tracePt t="18444" x="1598613" y="3024188"/>
          <p14:tracePt t="18453" x="1566863" y="3024188"/>
          <p14:tracePt t="18461" x="1504950" y="3024188"/>
          <p14:tracePt t="18469" x="1457325" y="3024188"/>
          <p14:tracePt t="18477" x="1417638" y="3024188"/>
          <p14:tracePt t="18485" x="1393825" y="3024188"/>
          <p14:tracePt t="18493" x="1385888" y="3024188"/>
          <p14:tracePt t="18509" x="1377950" y="3024188"/>
          <p14:tracePt t="18685" x="1385888" y="3016250"/>
          <p14:tracePt t="18692" x="1393825" y="3008313"/>
          <p14:tracePt t="18700" x="1409700" y="3008313"/>
          <p14:tracePt t="18710" x="1417638" y="3008313"/>
          <p14:tracePt t="18717" x="1441450" y="3008313"/>
          <p14:tracePt t="18725" x="1465263" y="3008313"/>
          <p14:tracePt t="18733" x="1481138" y="3008313"/>
          <p14:tracePt t="18740" x="1489075" y="3008313"/>
          <p14:tracePt t="18748" x="1497013" y="3008313"/>
          <p14:tracePt t="18757" x="1504950" y="3008313"/>
          <p14:tracePt t="18773" x="1520825" y="3008313"/>
          <p14:tracePt t="18780" x="1527175" y="3008313"/>
          <p14:tracePt t="18789" x="1543050" y="3016250"/>
          <p14:tracePt t="18797" x="1543050" y="3032125"/>
          <p14:tracePt t="18821" x="1550988" y="3038475"/>
          <p14:tracePt t="18844" x="1550988" y="3054350"/>
          <p14:tracePt t="18885" x="1566863" y="3054350"/>
          <p14:tracePt t="18909" x="1574800" y="3054350"/>
          <p14:tracePt t="18917" x="1582738" y="3054350"/>
          <p14:tracePt t="18996" x="1590675" y="3054350"/>
          <p14:tracePt t="19013" x="1606550" y="3054350"/>
          <p14:tracePt t="19028" x="1614488" y="3054350"/>
          <p14:tracePt t="19045" x="1638300" y="3054350"/>
          <p14:tracePt t="19469" x="1646238" y="3054350"/>
          <p14:tracePt t="19485" x="1654175" y="3046413"/>
          <p14:tracePt t="19598" x="1662113" y="3032125"/>
          <p14:tracePt t="19685" x="1654175" y="3032125"/>
          <p14:tracePt t="20029" x="1646238" y="3032125"/>
          <p14:tracePt t="20060" x="1654175" y="3032125"/>
          <p14:tracePt t="20085" x="1662113" y="3032125"/>
          <p14:tracePt t="20117" x="1670050" y="3032125"/>
          <p14:tracePt t="20157" x="1677988" y="3032125"/>
          <p14:tracePt t="20173" x="1693863" y="3032125"/>
          <p14:tracePt t="20181" x="1701800" y="3032125"/>
          <p14:tracePt t="20189" x="1717675" y="3038475"/>
          <p14:tracePt t="20204" x="1717675" y="3054350"/>
          <p14:tracePt t="20213" x="1725613" y="3062288"/>
          <p14:tracePt t="20221" x="1731963" y="3070225"/>
          <p14:tracePt t="20229" x="1731963" y="3078163"/>
          <p14:tracePt t="20261" x="1739900" y="3086100"/>
          <p14:tracePt t="20277" x="1747838" y="3086100"/>
          <p14:tracePt t="20284" x="1763713" y="3086100"/>
          <p14:tracePt t="20293" x="1787525" y="3086100"/>
          <p14:tracePt t="20301" x="1835150" y="3086100"/>
          <p14:tracePt t="20309" x="1874838" y="3086100"/>
          <p14:tracePt t="20317" x="1906588" y="3086100"/>
          <p14:tracePt t="20325" x="1930400" y="3086100"/>
          <p14:tracePt t="20334" x="1944688" y="3086100"/>
          <p14:tracePt t="20341" x="1960563" y="3086100"/>
          <p14:tracePt t="20622" x="1952625" y="3086100"/>
          <p14:tracePt t="20629" x="1944688" y="3086100"/>
          <p14:tracePt t="20637" x="1930400" y="3086100"/>
          <p14:tracePt t="20645" x="1914525" y="3086100"/>
          <p14:tracePt t="20652" x="1898650" y="3086100"/>
          <p14:tracePt t="20660" x="1882775" y="3086100"/>
          <p14:tracePt t="20668" x="1874838" y="3094038"/>
          <p14:tracePt t="20676" x="1858963" y="3094038"/>
          <p14:tracePt t="20685" x="1843088" y="3094038"/>
          <p14:tracePt t="20693" x="1811338" y="3101975"/>
          <p14:tracePt t="20700" x="1787525" y="3109913"/>
          <p14:tracePt t="20708" x="1731963" y="3125788"/>
          <p14:tracePt t="20718" x="1685925" y="3125788"/>
          <p14:tracePt t="20724" x="1654175" y="3133725"/>
          <p14:tracePt t="20735" x="1598613" y="3157538"/>
          <p14:tracePt t="20740" x="1512888" y="3165475"/>
          <p14:tracePt t="20749" x="1433513" y="3181350"/>
          <p14:tracePt t="20756" x="1338263" y="3181350"/>
          <p14:tracePt t="20765" x="1260475" y="3181350"/>
          <p14:tracePt t="20772" x="1149350" y="3181350"/>
          <p14:tracePt t="20780" x="1039813" y="3173413"/>
          <p14:tracePt t="20788" x="944563" y="3173413"/>
          <p14:tracePt t="20796" x="850900" y="3157538"/>
          <p14:tracePt t="20805" x="693738" y="3149600"/>
          <p14:tracePt t="20813" x="519113" y="3133725"/>
          <p14:tracePt t="20820" x="361950" y="3117850"/>
          <p14:tracePt t="20829" x="180975" y="3078163"/>
          <p14:tracePt t="20836" x="31750" y="3024188"/>
          <p14:tracePt t="57429" x="141288" y="3976688"/>
          <p14:tracePt t="57436" x="252413" y="3976688"/>
          <p14:tracePt t="57444" x="346075" y="3992563"/>
          <p14:tracePt t="57453" x="465138" y="4016375"/>
          <p14:tracePt t="57460" x="590550" y="4054475"/>
          <p14:tracePt t="57468" x="685800" y="4062413"/>
          <p14:tracePt t="57477" x="771525" y="4086225"/>
          <p14:tracePt t="57485" x="866775" y="4125913"/>
          <p14:tracePt t="57493" x="968375" y="4165600"/>
          <p14:tracePt t="57500" x="1039813" y="4189413"/>
          <p14:tracePt t="57508" x="1103313" y="4205288"/>
          <p14:tracePt t="57517" x="1181100" y="4205288"/>
          <p14:tracePt t="57524" x="1252538" y="4219575"/>
          <p14:tracePt t="57532" x="1308100" y="4243388"/>
          <p14:tracePt t="57540" x="1370013" y="4251325"/>
          <p14:tracePt t="57549" x="1409700" y="4259263"/>
          <p14:tracePt t="57557" x="1441450" y="4259263"/>
          <p14:tracePt t="57565" x="1465263" y="4259263"/>
          <p14:tracePt t="57573" x="1497013" y="4267200"/>
          <p14:tracePt t="57582" x="1520825" y="4275138"/>
          <p14:tracePt t="57588" x="1543050" y="4283075"/>
          <p14:tracePt t="57597" x="1574800" y="4298950"/>
          <p14:tracePt t="57605" x="1582738" y="4298950"/>
          <p14:tracePt t="57613" x="1614488" y="4298950"/>
          <p14:tracePt t="57620" x="1646238" y="4306888"/>
          <p14:tracePt t="57628" x="1662113" y="4322763"/>
          <p14:tracePt t="57637" x="1693863" y="4322763"/>
          <p14:tracePt t="57645" x="1709738" y="4322763"/>
          <p14:tracePt t="57669" x="1725613" y="4322763"/>
          <p14:tracePt t="57821" x="1725613" y="4338638"/>
          <p14:tracePt t="57837" x="1725613" y="4354513"/>
          <p14:tracePt t="57845" x="1725613" y="4362450"/>
          <p14:tracePt t="57853" x="1725613" y="4386263"/>
          <p14:tracePt t="57877" x="1725613" y="4402138"/>
          <p14:tracePt t="57893" x="1725613" y="4408488"/>
          <p14:tracePt t="57901" x="1731963" y="4424363"/>
          <p14:tracePt t="57924" x="1739900" y="4424363"/>
          <p14:tracePt t="57973" x="1739900" y="4440238"/>
          <p14:tracePt t="58037" x="1739900" y="4448175"/>
          <p14:tracePt t="58069" x="1725613" y="4448175"/>
          <p14:tracePt t="58093" x="1709738" y="4448175"/>
          <p14:tracePt t="58100" x="1701800" y="4440238"/>
          <p14:tracePt t="58108" x="1677988" y="4432300"/>
          <p14:tracePt t="58117" x="1670050" y="4432300"/>
          <p14:tracePt t="58125" x="1654175" y="4432300"/>
          <p14:tracePt t="58133" x="1638300" y="4432300"/>
          <p14:tracePt t="58140" x="1638300" y="4424363"/>
          <p14:tracePt t="58148" x="1622425" y="4424363"/>
          <p14:tracePt t="58156" x="1598613" y="4424363"/>
          <p14:tracePt t="58165" x="1566863" y="4424363"/>
          <p14:tracePt t="58174" x="1535113" y="4424363"/>
          <p14:tracePt t="58181" x="1497013" y="4424363"/>
          <p14:tracePt t="58189" x="1481138" y="4432300"/>
          <p14:tracePt t="58197" x="1465263" y="4432300"/>
          <p14:tracePt t="58205" x="1457325" y="4432300"/>
          <p14:tracePt t="58213" x="1449388" y="4432300"/>
          <p14:tracePt t="58221" x="1441450" y="4432300"/>
          <p14:tracePt t="58229" x="1425575" y="4432300"/>
          <p14:tracePt t="58244" x="1417638" y="4432300"/>
          <p14:tracePt t="58260" x="1401763" y="4432300"/>
          <p14:tracePt t="58276" x="1393825" y="4432300"/>
          <p14:tracePt t="58285" x="1385888" y="4432300"/>
          <p14:tracePt t="58292" x="1354138" y="4432300"/>
          <p14:tracePt t="58300" x="1322388" y="4432300"/>
          <p14:tracePt t="58309" x="1276350" y="4432300"/>
          <p14:tracePt t="58317" x="1212850" y="4432300"/>
          <p14:tracePt t="58325" x="1149350" y="4432300"/>
          <p14:tracePt t="58333" x="1071563" y="4432300"/>
          <p14:tracePt t="58341" x="976313" y="4432300"/>
          <p14:tracePt t="58349" x="866775" y="4432300"/>
          <p14:tracePt t="58357" x="779463" y="4432300"/>
          <p14:tracePt t="58365" x="715963" y="4432300"/>
          <p14:tracePt t="58374" x="638175" y="4432300"/>
          <p14:tracePt t="58380" x="558800" y="4432300"/>
          <p14:tracePt t="58389" x="511175" y="4432300"/>
          <p14:tracePt t="58397" x="473075" y="4432300"/>
          <p14:tracePt t="58405" x="425450" y="4432300"/>
          <p14:tracePt t="58413" x="401638" y="4432300"/>
          <p14:tracePt t="58421" x="385763" y="4432300"/>
          <p14:tracePt t="58428" x="369888" y="4432300"/>
          <p14:tracePt t="58573" x="354013" y="4432300"/>
          <p14:tracePt t="58589" x="346075" y="4432300"/>
          <p14:tracePt t="58605" x="330200" y="4432300"/>
          <p14:tracePt t="58613" x="322263" y="4432300"/>
          <p14:tracePt t="58629" x="306388" y="4432300"/>
          <p14:tracePt t="58677" x="292100" y="4432300"/>
          <p14:tracePt t="58781" x="276225" y="4424363"/>
          <p14:tracePt t="58813" x="260350" y="4424363"/>
          <p14:tracePt t="58836" x="252413" y="4408488"/>
          <p14:tracePt t="58845" x="244475" y="4402138"/>
          <p14:tracePt t="58892" x="236538" y="4394200"/>
          <p14:tracePt t="58957" x="236538" y="4378325"/>
          <p14:tracePt t="58965" x="220663" y="4378325"/>
          <p14:tracePt t="58981" x="212725" y="4378325"/>
          <p14:tracePt t="59005" x="196850" y="4370388"/>
          <p14:tracePt t="59461" x="188913" y="4370388"/>
          <p14:tracePt t="59542" x="173038" y="4370388"/>
          <p14:tracePt t="59605" x="165100" y="4378325"/>
          <p14:tracePt t="59613" x="157163" y="4386263"/>
          <p14:tracePt t="59692" x="149225" y="4386263"/>
          <p14:tracePt t="92110" x="133350" y="4394200"/>
          <p14:tracePt t="92117" x="133350" y="4402138"/>
          <p14:tracePt t="92125" x="157163" y="4424363"/>
          <p14:tracePt t="92135" x="244475" y="4471988"/>
          <p14:tracePt t="92141" x="361950" y="4527550"/>
          <p14:tracePt t="92150" x="488950" y="4591050"/>
          <p14:tracePt t="92157" x="606425" y="4652963"/>
          <p14:tracePt t="92166" x="723900" y="4724400"/>
          <p14:tracePt t="92173" x="811213" y="4772025"/>
          <p14:tracePt t="92182" x="850900" y="4787900"/>
          <p14:tracePt t="92189" x="866775" y="4802188"/>
          <p14:tracePt t="92198" x="874713" y="4810125"/>
          <p14:tracePt t="92214" x="890588" y="4826000"/>
          <p14:tracePt t="92221" x="898525" y="4857750"/>
          <p14:tracePt t="92229" x="906463" y="4873625"/>
          <p14:tracePt t="92238" x="920750" y="4921250"/>
          <p14:tracePt t="92244" x="968375" y="4992688"/>
          <p14:tracePt t="92253" x="1008063" y="5062538"/>
          <p14:tracePt t="92261" x="1055688" y="5149850"/>
          <p14:tracePt t="92270" x="1103313" y="5235575"/>
          <p14:tracePt t="92279" x="1149350" y="5314950"/>
          <p14:tracePt t="92285" x="1189038" y="5386388"/>
          <p14:tracePt t="92292" x="1220788" y="5472113"/>
          <p14:tracePt t="92301" x="1260475" y="5559425"/>
          <p14:tracePt t="92308" x="1308100" y="5613400"/>
          <p14:tracePt t="92318" x="1346200" y="5653088"/>
          <p14:tracePt t="92324" x="1393825" y="5716588"/>
          <p14:tracePt t="92333" x="1465263" y="5764213"/>
          <p14:tracePt t="92341" x="1590675" y="5810250"/>
          <p14:tracePt t="92351" x="1693863" y="5849938"/>
          <p14:tracePt t="92357" x="1819275" y="5889625"/>
          <p14:tracePt t="92366" x="1922463" y="5913438"/>
          <p14:tracePt t="92372" x="2016125" y="5921375"/>
          <p14:tracePt t="92382" x="2055813" y="5945188"/>
          <p14:tracePt t="92389" x="2071688" y="5945188"/>
          <p14:tracePt t="92398" x="2087563" y="5945188"/>
          <p14:tracePt t="92415" x="2103438" y="5945188"/>
          <p14:tracePt t="92421" x="2111375" y="5945188"/>
          <p14:tracePt t="92429" x="2133600" y="5945188"/>
          <p14:tracePt t="92437" x="2165350" y="5945188"/>
          <p14:tracePt t="92444" x="2205038" y="5945188"/>
          <p14:tracePt t="92453" x="2260600" y="5945188"/>
          <p14:tracePt t="92460" x="2386013" y="5945188"/>
          <p14:tracePt t="92469" x="2465388" y="5945188"/>
          <p14:tracePt t="92477" x="2543175" y="5945188"/>
          <p14:tracePt t="92485" x="2598738" y="5945188"/>
          <p14:tracePt t="92492" x="2630488" y="5945188"/>
          <p14:tracePt t="92501" x="2646363" y="5953125"/>
          <p14:tracePt t="92565" x="2646363" y="5961063"/>
          <p14:tracePt t="92572" x="2630488" y="5953125"/>
          <p14:tracePt t="92581" x="2590800" y="5937250"/>
          <p14:tracePt t="92589" x="2520950" y="5921375"/>
          <p14:tracePt t="92599" x="2441575" y="5897563"/>
          <p14:tracePt t="92605" x="2362200" y="5889625"/>
          <p14:tracePt t="92614" x="2292350" y="5842000"/>
          <p14:tracePt t="92621" x="2205038" y="5802313"/>
          <p14:tracePt t="92629" x="2103438" y="5780088"/>
          <p14:tracePt t="92637" x="2055813" y="5756275"/>
          <p14:tracePt t="92644" x="1968500" y="5748338"/>
          <p14:tracePt t="92653" x="1930400" y="5724525"/>
          <p14:tracePt t="92661" x="1882775" y="5716588"/>
          <p14:tracePt t="92669" x="1795463" y="5708650"/>
          <p14:tracePt t="92677" x="1717675" y="5708650"/>
          <p14:tracePt t="92685" x="1654175" y="5708650"/>
          <p14:tracePt t="92692" x="1590675" y="5708650"/>
          <p14:tracePt t="92701" x="1527175" y="5708650"/>
          <p14:tracePt t="92709" x="1465263" y="5708650"/>
          <p14:tracePt t="92718" x="1401763" y="5708650"/>
          <p14:tracePt t="92725" x="1362075" y="5708650"/>
          <p14:tracePt t="92732" x="1346200" y="5708650"/>
          <p14:tracePt t="92869" x="1362075" y="5708650"/>
          <p14:tracePt t="92885" x="1370013" y="5708650"/>
          <p14:tracePt t="92893" x="1377950" y="5708650"/>
          <p14:tracePt t="92900" x="1393825" y="5708650"/>
          <p14:tracePt t="93280" x="1385888" y="5708650"/>
          <p14:tracePt t="93285" x="1370013" y="5708650"/>
          <p14:tracePt t="93294" x="1346200" y="5708650"/>
          <p14:tracePt t="93301" x="1330325" y="5708650"/>
          <p14:tracePt t="93309" x="1292225" y="5708650"/>
          <p14:tracePt t="93317" x="1268413" y="5708650"/>
          <p14:tracePt t="93326" x="1244600" y="5708650"/>
          <p14:tracePt t="93333" x="1220788" y="5708650"/>
          <p14:tracePt t="93343" x="1189038" y="5708650"/>
          <p14:tracePt t="93349" x="1173163" y="5708650"/>
          <p14:tracePt t="93358" x="1149350" y="5716588"/>
          <p14:tracePt t="93365" x="1125538" y="5716588"/>
          <p14:tracePt t="93374" x="1103313" y="5716588"/>
          <p14:tracePt t="93381" x="1071563" y="5732463"/>
          <p14:tracePt t="93392" x="1047750" y="5740400"/>
          <p14:tracePt t="93397" x="1023938" y="5748338"/>
          <p14:tracePt t="93408" x="1008063" y="5748338"/>
          <p14:tracePt t="93413" x="992188" y="5756275"/>
          <p14:tracePt t="93423" x="976313" y="5764213"/>
          <p14:tracePt t="93429" x="960438" y="5780088"/>
          <p14:tracePt t="93438" x="920750" y="5786438"/>
          <p14:tracePt t="93445" x="882650" y="5810250"/>
          <p14:tracePt t="93453" x="835025" y="5810250"/>
          <p14:tracePt t="93461" x="763588" y="5842000"/>
          <p14:tracePt t="93469" x="693738" y="5865813"/>
          <p14:tracePt t="93477" x="669925" y="5873750"/>
          <p14:tracePt t="93485" x="646113" y="5873750"/>
          <p14:tracePt t="93493" x="622300" y="5873750"/>
          <p14:tracePt t="93501" x="606425" y="5881688"/>
          <p14:tracePt t="93509" x="590550" y="5889625"/>
          <p14:tracePt t="93517" x="574675" y="5889625"/>
          <p14:tracePt t="93525" x="566738" y="5889625"/>
          <p14:tracePt t="93533" x="550863" y="5889625"/>
          <p14:tracePt t="93541" x="542925" y="5889625"/>
          <p14:tracePt t="93549" x="511175" y="5889625"/>
          <p14:tracePt t="93557" x="481013" y="5889625"/>
          <p14:tracePt t="93565" x="433388" y="5889625"/>
          <p14:tracePt t="93573" x="393700" y="5889625"/>
          <p14:tracePt t="93581" x="361950" y="5889625"/>
          <p14:tracePt t="93591" x="338138" y="5889625"/>
          <p14:tracePt t="93597" x="306388" y="5889625"/>
          <p14:tracePt t="93608" x="292100" y="5889625"/>
          <p14:tracePt t="93869" x="276225" y="5897563"/>
          <p14:tracePt t="125678" x="268288" y="5905500"/>
          <p14:tracePt t="125693" x="292100" y="5889625"/>
          <p14:tracePt t="125701" x="314325" y="5802313"/>
          <p14:tracePt t="125709" x="322263" y="5724525"/>
          <p14:tracePt t="125717" x="322263" y="5645150"/>
          <p14:tracePt t="125724" x="322263" y="5535613"/>
          <p14:tracePt t="125733" x="322263" y="5440363"/>
          <p14:tracePt t="125741" x="306388" y="5322888"/>
          <p14:tracePt t="125749" x="268288" y="5195888"/>
          <p14:tracePt t="125756" x="228600" y="5070475"/>
          <p14:tracePt t="125765" x="173038" y="4881563"/>
          <p14:tracePt t="125773" x="149225" y="4724400"/>
          <p14:tracePt t="125781" x="87313" y="4519613"/>
          <p14:tracePt t="125789" x="47625" y="433070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455956" y="885863"/>
            <a:ext cx="7387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Role of Data in Change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599706" y="40542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698650" y="39790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785456" y="624437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1089" y="1648413"/>
            <a:ext cx="2782366" cy="1357892"/>
          </a:xfrm>
          <a:prstGeom prst="rect">
            <a:avLst/>
          </a:prstGeom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DAF8B72F-8B56-46F6-A107-6862FD10CC9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CAF10E5-AD6F-4E15-B662-C2491DEFCC0A}"/>
              </a:ext>
            </a:extLst>
          </p:cNvPr>
          <p:cNvGraphicFramePr>
            <a:graphicFrameLocks noGrp="1"/>
          </p:cNvGraphicFramePr>
          <p:nvPr/>
        </p:nvGraphicFramePr>
        <p:xfrm>
          <a:off x="460829" y="1894708"/>
          <a:ext cx="10250714" cy="4754135"/>
        </p:xfrm>
        <a:graphic>
          <a:graphicData uri="http://schemas.openxmlformats.org/drawingml/2006/table">
            <a:tbl>
              <a:tblPr/>
              <a:tblGrid>
                <a:gridCol w="5125357">
                  <a:extLst>
                    <a:ext uri="{9D8B030D-6E8A-4147-A177-3AD203B41FA5}">
                      <a16:colId xmlns:a16="http://schemas.microsoft.com/office/drawing/2014/main" val="215617892"/>
                    </a:ext>
                  </a:extLst>
                </a:gridCol>
                <a:gridCol w="5125357">
                  <a:extLst>
                    <a:ext uri="{9D8B030D-6E8A-4147-A177-3AD203B41FA5}">
                      <a16:colId xmlns:a16="http://schemas.microsoft.com/office/drawing/2014/main" val="2667268278"/>
                    </a:ext>
                  </a:extLst>
                </a:gridCol>
              </a:tblGrid>
              <a:tr h="812055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Core Principle</a:t>
                      </a:r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4472146"/>
                  </a:ext>
                </a:extLst>
              </a:tr>
              <a:tr h="2867569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Data = decision-making foundation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, replacing intuition.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Enhances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transparency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increases leadership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credibility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Requires identifying and tracking specific types of change data.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Data-driven change is essential because it reduces subjective uncertainty and boosts credibility by linking interventions directly to measurable outcomes.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35248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137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713"/>
    </mc:Choice>
    <mc:Fallback xmlns="">
      <p:transition spd="slow" advTm="167713"/>
    </mc:Fallback>
  </mc:AlternateContent>
  <p:extLst>
    <p:ext uri="{3A86A75C-4F4B-4683-9AE1-C65F6400EC91}">
      <p14:laserTraceLst xmlns:p14="http://schemas.microsoft.com/office/powerpoint/2010/main">
        <p14:tracePtLst>
          <p14:tracePt t="647" x="2755900" y="6762750"/>
          <p14:tracePt t="655" x="2779713" y="6677025"/>
          <p14:tracePt t="663" x="2787650" y="6621463"/>
          <p14:tracePt t="672" x="2819400" y="6565900"/>
          <p14:tracePt t="680" x="2867025" y="6488113"/>
          <p14:tracePt t="687" x="2906713" y="6369050"/>
          <p14:tracePt t="695" x="2968625" y="6267450"/>
          <p14:tracePt t="703" x="3063875" y="6180138"/>
          <p14:tracePt t="713" x="3149600" y="6062663"/>
          <p14:tracePt t="719" x="3252788" y="5905500"/>
          <p14:tracePt t="727" x="3340100" y="5780088"/>
          <p14:tracePt t="735" x="3457575" y="5621338"/>
          <p14:tracePt t="743" x="3567113" y="5432425"/>
          <p14:tracePt t="751" x="3662363" y="5299075"/>
          <p14:tracePt t="759" x="3741738" y="5165725"/>
          <p14:tracePt t="767" x="3827463" y="5046663"/>
          <p14:tracePt t="775" x="3922713" y="4929188"/>
          <p14:tracePt t="783" x="4016375" y="4795838"/>
          <p14:tracePt t="791" x="4079875" y="4668838"/>
          <p14:tracePt t="799" x="4159250" y="4535488"/>
          <p14:tracePt t="807" x="4252913" y="4432300"/>
          <p14:tracePt t="815" x="4340225" y="4314825"/>
          <p14:tracePt t="823" x="4402138" y="4227513"/>
          <p14:tracePt t="831" x="4465638" y="4165600"/>
          <p14:tracePt t="839" x="4521200" y="4125913"/>
          <p14:tracePt t="847" x="4606925" y="4062413"/>
          <p14:tracePt t="855" x="4694238" y="4000500"/>
          <p14:tracePt t="863" x="4779963" y="3921125"/>
          <p14:tracePt t="872" x="4867275" y="3819525"/>
          <p14:tracePt t="879" x="4962525" y="3716338"/>
          <p14:tracePt t="889" x="5040313" y="3629025"/>
          <p14:tracePt t="895" x="5095875" y="3543300"/>
          <p14:tracePt t="903" x="5143500" y="3471863"/>
          <p14:tracePt t="911" x="5189538" y="3402013"/>
          <p14:tracePt t="919" x="5213350" y="3346450"/>
          <p14:tracePt t="927" x="5213350" y="3298825"/>
          <p14:tracePt t="935" x="5213350" y="3243263"/>
          <p14:tracePt t="943" x="5213350" y="3181350"/>
          <p14:tracePt t="951" x="5181600" y="3141663"/>
          <p14:tracePt t="959" x="5151438" y="3101975"/>
          <p14:tracePt t="967" x="5119688" y="3062288"/>
          <p14:tracePt t="976" x="5064125" y="3024188"/>
          <p14:tracePt t="984" x="5008563" y="2984500"/>
          <p14:tracePt t="991" x="4938713" y="2936875"/>
          <p14:tracePt t="999" x="4851400" y="2881313"/>
          <p14:tracePt t="1008" x="4765675" y="2835275"/>
          <p14:tracePt t="1015" x="4662488" y="2787650"/>
          <p14:tracePt t="1024" x="4568825" y="2732088"/>
          <p14:tracePt t="1032" x="4465638" y="2684463"/>
          <p14:tracePt t="1040" x="4348163" y="2638425"/>
          <p14:tracePt t="1048" x="4229100" y="2566988"/>
          <p14:tracePt t="1056" x="4119563" y="2519363"/>
          <p14:tracePt t="1064" x="4016375" y="2441575"/>
          <p14:tracePt t="1073" x="3914775" y="2378075"/>
          <p14:tracePt t="1080" x="3811588" y="2330450"/>
          <p14:tracePt t="1087" x="3725863" y="2274888"/>
          <p14:tracePt t="1095" x="3654425" y="2228850"/>
          <p14:tracePt t="1103" x="3575050" y="2197100"/>
          <p14:tracePt t="1112" x="3489325" y="2157413"/>
          <p14:tracePt t="1119" x="3402013" y="2125663"/>
          <p14:tracePt t="1127" x="3348038" y="2101850"/>
          <p14:tracePt t="1135" x="3300413" y="2078038"/>
          <p14:tracePt t="1143" x="3244850" y="2070100"/>
          <p14:tracePt t="1151" x="3173413" y="2032000"/>
          <p14:tracePt t="1160" x="3149600" y="2016125"/>
          <p14:tracePt t="1167" x="3135313" y="2008188"/>
          <p14:tracePt t="1175" x="3119438" y="1992313"/>
          <p14:tracePt t="1183" x="3103563" y="1984375"/>
          <p14:tracePt t="1191" x="3095625" y="1968500"/>
          <p14:tracePt t="1200" x="3087688" y="1960563"/>
          <p14:tracePt t="1209" x="3087688" y="1936750"/>
          <p14:tracePt t="1215" x="3087688" y="1920875"/>
          <p14:tracePt t="1224" x="3111500" y="1912938"/>
          <p14:tracePt t="1232" x="3173413" y="1881188"/>
          <p14:tracePt t="1240" x="3276600" y="1858963"/>
          <p14:tracePt t="1247" x="3354388" y="1851025"/>
          <p14:tracePt t="1257" x="3402013" y="1835150"/>
          <p14:tracePt t="1263" x="3441700" y="1835150"/>
          <p14:tracePt t="1344" x="3433763" y="1827213"/>
          <p14:tracePt t="1352" x="3417888" y="1827213"/>
          <p14:tracePt t="1359" x="3402013" y="1827213"/>
          <p14:tracePt t="1367" x="3340100" y="1819275"/>
          <p14:tracePt t="1375" x="3260725" y="1795463"/>
          <p14:tracePt t="1383" x="3143250" y="1779588"/>
          <p14:tracePt t="1392" x="3063875" y="1755775"/>
          <p14:tracePt t="1399" x="2984500" y="1755775"/>
          <p14:tracePt t="1407" x="2914650" y="1747838"/>
          <p14:tracePt t="1415" x="2867025" y="1724025"/>
          <p14:tracePt t="1423" x="2827338" y="1716088"/>
          <p14:tracePt t="1447" x="2811463" y="1700213"/>
          <p14:tracePt t="1480" x="2811463" y="1692275"/>
          <p14:tracePt t="1487" x="2819400" y="1684338"/>
          <p14:tracePt t="1495" x="2843213" y="1684338"/>
          <p14:tracePt t="1503" x="2914650" y="1676400"/>
          <p14:tracePt t="1512" x="2992438" y="1676400"/>
          <p14:tracePt t="1520" x="3087688" y="1662113"/>
          <p14:tracePt t="1527" x="3173413" y="1654175"/>
          <p14:tracePt t="1536" x="3236913" y="1654175"/>
          <p14:tracePt t="1543" x="3260725" y="1654175"/>
          <p14:tracePt t="1552" x="3276600" y="1654175"/>
          <p14:tracePt t="1591" x="3292475" y="1654175"/>
          <p14:tracePt t="1640" x="3284538" y="1654175"/>
          <p14:tracePt t="1647" x="3260725" y="1654175"/>
          <p14:tracePt t="1656" x="3244850" y="1654175"/>
          <p14:tracePt t="1664" x="3221038" y="1654175"/>
          <p14:tracePt t="1674" x="3205163" y="1654175"/>
          <p14:tracePt t="1680" x="3189288" y="1654175"/>
          <p14:tracePt t="1775" x="3205163" y="1654175"/>
          <p14:tracePt t="1783" x="3236913" y="1654175"/>
          <p14:tracePt t="1791" x="3284538" y="1654175"/>
          <p14:tracePt t="1799" x="3308350" y="1654175"/>
          <p14:tracePt t="1807" x="3340100" y="1654175"/>
          <p14:tracePt t="1815" x="3362325" y="1654175"/>
          <p14:tracePt t="1824" x="3386138" y="1654175"/>
          <p14:tracePt t="1832" x="3402013" y="1654175"/>
          <p14:tracePt t="1839" x="3417888" y="1654175"/>
          <p14:tracePt t="1847" x="3425825" y="1654175"/>
          <p14:tracePt t="2087" x="3449638" y="1662113"/>
          <p14:tracePt t="2096" x="3449638" y="1668463"/>
          <p14:tracePt t="2103" x="3465513" y="1668463"/>
          <p14:tracePt t="2112" x="3489325" y="1668463"/>
          <p14:tracePt t="2120" x="3552825" y="1668463"/>
          <p14:tracePt t="2127" x="3630613" y="1668463"/>
          <p14:tracePt t="2136" x="3725863" y="1668463"/>
          <p14:tracePt t="2144" x="3803650" y="1668463"/>
          <p14:tracePt t="2151" x="3883025" y="1668463"/>
          <p14:tracePt t="2160" x="3976688" y="1668463"/>
          <p14:tracePt t="2167" x="4048125" y="1668463"/>
          <p14:tracePt t="2176" x="4079875" y="1668463"/>
          <p14:tracePt t="2183" x="4095750" y="1668463"/>
          <p14:tracePt t="2192" x="4111625" y="1668463"/>
          <p14:tracePt t="2207" x="4127500" y="1676400"/>
          <p14:tracePt t="2240" x="4135438" y="1684338"/>
          <p14:tracePt t="2247" x="4143375" y="1692275"/>
          <p14:tracePt t="2256" x="4151313" y="1692275"/>
          <p14:tracePt t="2265" x="4165600" y="1692275"/>
          <p14:tracePt t="2272" x="4173538" y="1692275"/>
          <p14:tracePt t="2281" x="4189413" y="1692275"/>
          <p14:tracePt t="2287" x="4213225" y="1700213"/>
          <p14:tracePt t="2296" x="4244975" y="1700213"/>
          <p14:tracePt t="2304" x="4252913" y="1700213"/>
          <p14:tracePt t="2312" x="4284663" y="1700213"/>
          <p14:tracePt t="2320" x="4300538" y="1700213"/>
          <p14:tracePt t="2432" x="4316413" y="1700213"/>
          <p14:tracePt t="2448" x="4332288" y="1700213"/>
          <p14:tracePt t="2455" x="4356100" y="1700213"/>
          <p14:tracePt t="2465" x="4402138" y="1700213"/>
          <p14:tracePt t="2472" x="4441825" y="1700213"/>
          <p14:tracePt t="2481" x="4465638" y="1700213"/>
          <p14:tracePt t="2488" x="4481513" y="1700213"/>
          <p14:tracePt t="2496" x="4497388" y="1700213"/>
          <p14:tracePt t="2504" x="4521200" y="1708150"/>
          <p14:tracePt t="2593" x="4529138" y="1716088"/>
          <p14:tracePt t="2600" x="4545013" y="1716088"/>
          <p14:tracePt t="2607" x="4560888" y="1716088"/>
          <p14:tracePt t="2617" x="4568825" y="1716088"/>
          <p14:tracePt t="2624" x="4606925" y="1716088"/>
          <p14:tracePt t="2631" x="4670425" y="1716088"/>
          <p14:tracePt t="2640" x="4718050" y="1716088"/>
          <p14:tracePt t="2648" x="4773613" y="1724025"/>
          <p14:tracePt t="2656" x="4795838" y="1724025"/>
          <p14:tracePt t="2664" x="4811713" y="1724025"/>
          <p14:tracePt t="2672" x="4819650" y="1724025"/>
          <p14:tracePt t="2952" x="4827588" y="1724025"/>
          <p14:tracePt t="2960" x="4835525" y="1724025"/>
          <p14:tracePt t="2967" x="4859338" y="1724025"/>
          <p14:tracePt t="2975" x="4922838" y="1724025"/>
          <p14:tracePt t="2983" x="4984750" y="1724025"/>
          <p14:tracePt t="2992" x="5048250" y="1724025"/>
          <p14:tracePt t="2999" x="5095875" y="1724025"/>
          <p14:tracePt t="3008" x="5181600" y="1731963"/>
          <p14:tracePt t="3015" x="5245100" y="1755775"/>
          <p14:tracePt t="3025" x="5332413" y="1771650"/>
          <p14:tracePt t="3032" x="5380038" y="1787525"/>
          <p14:tracePt t="3039" x="5465763" y="1803400"/>
          <p14:tracePt t="3048" x="5529263" y="1811338"/>
          <p14:tracePt t="3057" x="5607050" y="1827213"/>
          <p14:tracePt t="3064" x="5702300" y="1827213"/>
          <p14:tracePt t="3074" x="5773738" y="1835150"/>
          <p14:tracePt t="3080" x="5851525" y="1851025"/>
          <p14:tracePt t="3087" x="5915025" y="1851025"/>
          <p14:tracePt t="3095" x="5978525" y="1851025"/>
          <p14:tracePt t="3104" x="6064250" y="1851025"/>
          <p14:tracePt t="3112" x="6111875" y="1851025"/>
          <p14:tracePt t="3120" x="6143625" y="1851025"/>
          <p14:tracePt t="3127" x="6167438" y="1851025"/>
          <p14:tracePt t="3143" x="6183313" y="1851025"/>
          <p14:tracePt t="3152" x="6191250" y="1851025"/>
          <p14:tracePt t="3167" x="6205538" y="1851025"/>
          <p14:tracePt t="3175" x="6213475" y="1851025"/>
          <p14:tracePt t="3192" x="6229350" y="1851025"/>
          <p14:tracePt t="3200" x="6237288" y="1851025"/>
          <p14:tracePt t="3208" x="6245225" y="1851025"/>
          <p14:tracePt t="3247" x="6253163" y="1851025"/>
          <p14:tracePt t="3616" x="6261100" y="1843088"/>
          <p14:tracePt t="3776" x="6269038" y="1835150"/>
          <p14:tracePt t="3783" x="6276975" y="1835150"/>
          <p14:tracePt t="3791" x="6316663" y="1827213"/>
          <p14:tracePt t="3799" x="6364288" y="1827213"/>
          <p14:tracePt t="3807" x="6442075" y="1827213"/>
          <p14:tracePt t="3815" x="6545263" y="1827213"/>
          <p14:tracePt t="3823" x="6623050" y="1827213"/>
          <p14:tracePt t="3831" x="6686550" y="1827213"/>
          <p14:tracePt t="3839" x="6718300" y="1827213"/>
          <p14:tracePt t="3847" x="6742113" y="1827213"/>
          <p14:tracePt t="3855" x="6757988" y="1827213"/>
          <p14:tracePt t="3871" x="6773863" y="1827213"/>
          <p14:tracePt t="3898" x="6781800" y="1819275"/>
          <p14:tracePt t="3903" x="6789738" y="1811338"/>
          <p14:tracePt t="3912" x="6797675" y="1803400"/>
          <p14:tracePt t="3920" x="6805613" y="1795463"/>
          <p14:tracePt t="3927" x="6827838" y="1771650"/>
          <p14:tracePt t="3935" x="6883400" y="1739900"/>
          <p14:tracePt t="3943" x="6954838" y="1692275"/>
          <p14:tracePt t="3952" x="7024688" y="1646238"/>
          <p14:tracePt t="3960" x="7096125" y="1598613"/>
          <p14:tracePt t="3968" x="7167563" y="1550988"/>
          <p14:tracePt t="3975" x="7237413" y="1519238"/>
          <p14:tracePt t="3983" x="7292975" y="1471613"/>
          <p14:tracePt t="3992" x="7332663" y="1433513"/>
          <p14:tracePt t="4001" x="7356475" y="1401763"/>
          <p14:tracePt t="4007" x="7364413" y="1385888"/>
          <p14:tracePt t="4016" x="7380288" y="1370013"/>
          <p14:tracePt t="4023" x="7380288" y="1354138"/>
          <p14:tracePt t="4034" x="7388225" y="1338263"/>
          <p14:tracePt t="4039" x="7396163" y="1330325"/>
          <p14:tracePt t="4047" x="7404100" y="1314450"/>
          <p14:tracePt t="4065" x="7412038" y="1298575"/>
          <p14:tracePt t="4072" x="7412038" y="1290638"/>
          <p14:tracePt t="4087" x="7412038" y="1282700"/>
          <p14:tracePt t="4095" x="7412038" y="1274763"/>
          <p14:tracePt t="4112" x="7412038" y="1260475"/>
          <p14:tracePt t="4120" x="7412038" y="1252538"/>
          <p14:tracePt t="4127" x="7412038" y="1236663"/>
          <p14:tracePt t="4135" x="7412038" y="1228725"/>
          <p14:tracePt t="4144" x="7412038" y="1204913"/>
          <p14:tracePt t="4152" x="7404100" y="1189038"/>
          <p14:tracePt t="4159" x="7388225" y="1173163"/>
          <p14:tracePt t="4167" x="7380288" y="1157288"/>
          <p14:tracePt t="4175" x="7372350" y="1149350"/>
          <p14:tracePt t="4183" x="7364413" y="1141413"/>
          <p14:tracePt t="4192" x="7364413" y="1133475"/>
          <p14:tracePt t="4199" x="7348538" y="1117600"/>
          <p14:tracePt t="4208" x="7340600" y="1109663"/>
          <p14:tracePt t="4216" x="7324725" y="1101725"/>
          <p14:tracePt t="4224" x="7316788" y="1093788"/>
          <p14:tracePt t="4232" x="7300913" y="1085850"/>
          <p14:tracePt t="4240" x="7292975" y="1077913"/>
          <p14:tracePt t="4248" x="7277100" y="1071563"/>
          <p14:tracePt t="4265" x="7261225" y="1055688"/>
          <p14:tracePt t="4271" x="7253288" y="1039813"/>
          <p14:tracePt t="4287" x="7245350" y="1031875"/>
          <p14:tracePt t="4295" x="7237413" y="1023938"/>
          <p14:tracePt t="4303" x="7229475" y="1008063"/>
          <p14:tracePt t="4312" x="7213600" y="1000125"/>
          <p14:tracePt t="4327" x="7207250" y="992188"/>
          <p14:tracePt t="4335" x="7191375" y="984250"/>
          <p14:tracePt t="4343" x="7167563" y="976313"/>
          <p14:tracePt t="4352" x="7159625" y="960438"/>
          <p14:tracePt t="4360" x="7143750" y="960438"/>
          <p14:tracePt t="4367" x="7135813" y="944563"/>
          <p14:tracePt t="4375" x="7112000" y="928688"/>
          <p14:tracePt t="4383" x="7080250" y="904875"/>
          <p14:tracePt t="4392" x="7056438" y="889000"/>
          <p14:tracePt t="4399" x="7016750" y="874713"/>
          <p14:tracePt t="4407" x="7002463" y="858838"/>
          <p14:tracePt t="4416" x="6978650" y="850900"/>
          <p14:tracePt t="4423" x="6946900" y="819150"/>
          <p14:tracePt t="4432" x="6931025" y="811213"/>
          <p14:tracePt t="4440" x="6915150" y="795338"/>
          <p14:tracePt t="4448" x="6899275" y="787400"/>
          <p14:tracePt t="4455" x="6875463" y="779463"/>
          <p14:tracePt t="4465" x="6859588" y="771525"/>
          <p14:tracePt t="4472" x="6851650" y="755650"/>
          <p14:tracePt t="4481" x="6835775" y="747713"/>
          <p14:tracePt t="4487" x="6805613" y="731838"/>
          <p14:tracePt t="4495" x="6773863" y="731838"/>
          <p14:tracePt t="4503" x="6742113" y="715963"/>
          <p14:tracePt t="4511" x="6718300" y="708025"/>
          <p14:tracePt t="4520" x="6686550" y="700088"/>
          <p14:tracePt t="4527" x="6670675" y="700088"/>
          <p14:tracePt t="4535" x="6638925" y="700088"/>
          <p14:tracePt t="4543" x="6623050" y="692150"/>
          <p14:tracePt t="4552" x="6623050" y="685800"/>
          <p14:tracePt t="4560" x="6607175" y="677863"/>
          <p14:tracePt t="4567" x="6592888" y="677863"/>
          <p14:tracePt t="4576" x="6584950" y="677863"/>
          <p14:tracePt t="4583" x="6553200" y="669925"/>
          <p14:tracePt t="4592" x="6513513" y="661988"/>
          <p14:tracePt t="4599" x="6489700" y="661988"/>
          <p14:tracePt t="4607" x="6450013" y="654050"/>
          <p14:tracePt t="4616" x="6388100" y="646113"/>
          <p14:tracePt t="4623" x="6316663" y="622300"/>
          <p14:tracePt t="4631" x="6269038" y="606425"/>
          <p14:tracePt t="4640" x="6213475" y="598488"/>
          <p14:tracePt t="4649" x="6135688" y="590550"/>
          <p14:tracePt t="4655" x="6056313" y="574675"/>
          <p14:tracePt t="4665" x="6000750" y="550863"/>
          <p14:tracePt t="4672" x="5946775" y="542925"/>
          <p14:tracePt t="4681" x="5899150" y="519113"/>
          <p14:tracePt t="4687" x="5827713" y="511175"/>
          <p14:tracePt t="4697" x="5781675" y="503238"/>
          <p14:tracePt t="4704" x="5741988" y="503238"/>
          <p14:tracePt t="4712" x="5694363" y="495300"/>
          <p14:tracePt t="4720" x="5670550" y="495300"/>
          <p14:tracePt t="4727" x="5646738" y="495300"/>
          <p14:tracePt t="4736" x="5614988" y="495300"/>
          <p14:tracePt t="4743" x="5599113" y="495300"/>
          <p14:tracePt t="4752" x="5576888" y="495300"/>
          <p14:tracePt t="4759" x="5545138" y="495300"/>
          <p14:tracePt t="4767" x="5521325" y="495300"/>
          <p14:tracePt t="4776" x="5473700" y="495300"/>
          <p14:tracePt t="4783" x="5418138" y="495300"/>
          <p14:tracePt t="4792" x="5372100" y="495300"/>
          <p14:tracePt t="4800" x="5348288" y="495300"/>
          <p14:tracePt t="4807" x="5324475" y="495300"/>
          <p14:tracePt t="4815" x="5308600" y="495300"/>
          <p14:tracePt t="4823" x="5284788" y="495300"/>
          <p14:tracePt t="4832" x="5245100" y="495300"/>
          <p14:tracePt t="4840" x="5213350" y="495300"/>
          <p14:tracePt t="4848" x="5167313" y="495300"/>
          <p14:tracePt t="4855" x="5119688" y="495300"/>
          <p14:tracePt t="4864" x="5048250" y="495300"/>
          <p14:tracePt t="4872" x="4970463" y="495300"/>
          <p14:tracePt t="4881" x="4859338" y="495300"/>
          <p14:tracePt t="4897" x="4702175" y="495300"/>
          <p14:tracePt t="4904" x="4638675" y="495300"/>
          <p14:tracePt t="4911" x="4560888" y="495300"/>
          <p14:tracePt t="4920" x="4457700" y="511175"/>
          <p14:tracePt t="4928" x="4394200" y="519113"/>
          <p14:tracePt t="4935" x="4332288" y="527050"/>
          <p14:tracePt t="4943" x="4260850" y="542925"/>
          <p14:tracePt t="4952" x="4181475" y="550863"/>
          <p14:tracePt t="4959" x="4095750" y="574675"/>
          <p14:tracePt t="4967" x="4048125" y="574675"/>
          <p14:tracePt t="4975" x="3984625" y="590550"/>
          <p14:tracePt t="4983" x="3898900" y="598488"/>
          <p14:tracePt t="4991" x="3835400" y="614363"/>
          <p14:tracePt t="4999" x="3771900" y="622300"/>
          <p14:tracePt t="5007" x="3717925" y="646113"/>
          <p14:tracePt t="5015" x="3670300" y="646113"/>
          <p14:tracePt t="5023" x="3606800" y="646113"/>
          <p14:tracePt t="5031" x="3552825" y="646113"/>
          <p14:tracePt t="5040" x="3473450" y="654050"/>
          <p14:tracePt t="5047" x="3402013" y="677863"/>
          <p14:tracePt t="5055" x="3324225" y="677863"/>
          <p14:tracePt t="5065" x="3228975" y="692150"/>
          <p14:tracePt t="5072" x="3157538" y="708025"/>
          <p14:tracePt t="5081" x="3111500" y="708025"/>
          <p14:tracePt t="5087" x="3087688" y="708025"/>
          <p14:tracePt t="5096" x="3071813" y="715963"/>
          <p14:tracePt t="5103" x="3063875" y="723900"/>
          <p14:tracePt t="5120" x="3048000" y="723900"/>
          <p14:tracePt t="5135" x="3040063" y="731838"/>
          <p14:tracePt t="5143" x="3032125" y="731838"/>
          <p14:tracePt t="5160" x="3024188" y="731838"/>
          <p14:tracePt t="5168" x="3000375" y="739775"/>
          <p14:tracePt t="5175" x="2976563" y="747713"/>
          <p14:tracePt t="5183" x="2946400" y="755650"/>
          <p14:tracePt t="5192" x="2930525" y="755650"/>
          <p14:tracePt t="5200" x="2906713" y="763588"/>
          <p14:tracePt t="5207" x="2890838" y="771525"/>
          <p14:tracePt t="5215" x="2867025" y="771525"/>
          <p14:tracePt t="5223" x="2851150" y="771525"/>
          <p14:tracePt t="5233" x="2843213" y="779463"/>
          <p14:tracePt t="5239" x="2827338" y="787400"/>
          <p14:tracePt t="5248" x="2811463" y="795338"/>
          <p14:tracePt t="5255" x="2787650" y="811213"/>
          <p14:tracePt t="5265" x="2755900" y="842963"/>
          <p14:tracePt t="5272" x="2717800" y="858838"/>
          <p14:tracePt t="5280" x="2670175" y="874713"/>
          <p14:tracePt t="5287" x="2638425" y="896938"/>
          <p14:tracePt t="5296" x="2614613" y="912813"/>
          <p14:tracePt t="5304" x="2574925" y="928688"/>
          <p14:tracePt t="5311" x="2551113" y="952500"/>
          <p14:tracePt t="5320" x="2528888" y="968375"/>
          <p14:tracePt t="5327" x="2489200" y="976313"/>
          <p14:tracePt t="5335" x="2473325" y="1000125"/>
          <p14:tracePt t="5344" x="2465388" y="1000125"/>
          <p14:tracePt t="5352" x="2449513" y="1008063"/>
          <p14:tracePt t="5360" x="2433638" y="1016000"/>
          <p14:tracePt t="5368" x="2417763" y="1023938"/>
          <p14:tracePt t="5376" x="2401888" y="1031875"/>
          <p14:tracePt t="5383" x="2393950" y="1039813"/>
          <p14:tracePt t="5399" x="2386013" y="1047750"/>
          <p14:tracePt t="5407" x="2378075" y="1055688"/>
          <p14:tracePt t="5431" x="2362200" y="1063625"/>
          <p14:tracePt t="5455" x="2354263" y="1077913"/>
          <p14:tracePt t="5487" x="2354263" y="1085850"/>
          <p14:tracePt t="5520" x="2346325" y="1093788"/>
          <p14:tracePt t="5552" x="2346325" y="1109663"/>
          <p14:tracePt t="5575" x="2346325" y="1117600"/>
          <p14:tracePt t="5583" x="2346325" y="1125538"/>
          <p14:tracePt t="5592" x="2346325" y="1141413"/>
          <p14:tracePt t="5600" x="2346325" y="1149350"/>
          <p14:tracePt t="5607" x="2346325" y="1165225"/>
          <p14:tracePt t="5615" x="2346325" y="1173163"/>
          <p14:tracePt t="5623" x="2346325" y="1181100"/>
          <p14:tracePt t="5631" x="2346325" y="1189038"/>
          <p14:tracePt t="5640" x="2346325" y="1204913"/>
          <p14:tracePt t="5648" x="2346325" y="1220788"/>
          <p14:tracePt t="5655" x="2346325" y="1236663"/>
          <p14:tracePt t="5664" x="2346325" y="1260475"/>
          <p14:tracePt t="5672" x="2346325" y="1282700"/>
          <p14:tracePt t="5681" x="2354263" y="1314450"/>
          <p14:tracePt t="5688" x="2362200" y="1322388"/>
          <p14:tracePt t="5695" x="2370138" y="1330325"/>
          <p14:tracePt t="5704" x="2378075" y="1338263"/>
          <p14:tracePt t="5712" x="2393950" y="1354138"/>
          <p14:tracePt t="5719" x="2393950" y="1362075"/>
          <p14:tracePt t="5727" x="2401888" y="1377950"/>
          <p14:tracePt t="5735" x="2409825" y="1385888"/>
          <p14:tracePt t="5743" x="2417763" y="1401763"/>
          <p14:tracePt t="5752" x="2433638" y="1409700"/>
          <p14:tracePt t="5759" x="2441575" y="1417638"/>
          <p14:tracePt t="5767" x="2457450" y="1425575"/>
          <p14:tracePt t="5775" x="2465388" y="1425575"/>
          <p14:tracePt t="5784" x="2489200" y="1441450"/>
          <p14:tracePt t="5791" x="2513013" y="1465263"/>
          <p14:tracePt t="5799" x="2528888" y="1479550"/>
          <p14:tracePt t="5807" x="2543175" y="1495425"/>
          <p14:tracePt t="5815" x="2559050" y="1503363"/>
          <p14:tracePt t="5823" x="2582863" y="1519238"/>
          <p14:tracePt t="5832" x="2582863" y="1527175"/>
          <p14:tracePt t="5839" x="2606675" y="1543050"/>
          <p14:tracePt t="5847" x="2638425" y="1558925"/>
          <p14:tracePt t="5855" x="2662238" y="1574800"/>
          <p14:tracePt t="5863" x="2678113" y="1606550"/>
          <p14:tracePt t="5871" x="2709863" y="1646238"/>
          <p14:tracePt t="5880" x="2747963" y="1676400"/>
          <p14:tracePt t="5898" x="2819400" y="1731963"/>
          <p14:tracePt t="5903" x="2843213" y="1755775"/>
          <p14:tracePt t="5911" x="2890838" y="1787525"/>
          <p14:tracePt t="5919" x="2930525" y="1819275"/>
          <p14:tracePt t="5927" x="2968625" y="1843088"/>
          <p14:tracePt t="5935" x="2992438" y="1858963"/>
          <p14:tracePt t="5943" x="3016250" y="1865313"/>
          <p14:tracePt t="5951" x="3048000" y="1889125"/>
          <p14:tracePt t="5959" x="3063875" y="1905000"/>
          <p14:tracePt t="5967" x="3087688" y="1912938"/>
          <p14:tracePt t="5975" x="3103563" y="1912938"/>
          <p14:tracePt t="5983" x="3127375" y="1912938"/>
          <p14:tracePt t="5992" x="3157538" y="1912938"/>
          <p14:tracePt t="6000" x="3181350" y="1912938"/>
          <p14:tracePt t="6007" x="3213100" y="1912938"/>
          <p14:tracePt t="6015" x="3260725" y="1912938"/>
          <p14:tracePt t="6023" x="3308350" y="1912938"/>
          <p14:tracePt t="6031" x="3348038" y="1912938"/>
          <p14:tracePt t="6039" x="3378200" y="1912938"/>
          <p14:tracePt t="6047" x="3425825" y="1912938"/>
          <p14:tracePt t="6055" x="3481388" y="1912938"/>
          <p14:tracePt t="6065" x="3505200" y="1912938"/>
          <p14:tracePt t="6072" x="3529013" y="1912938"/>
          <p14:tracePt t="6081" x="3559175" y="1912938"/>
          <p14:tracePt t="6087" x="3590925" y="1912938"/>
          <p14:tracePt t="6216" x="3598863" y="1905000"/>
          <p14:tracePt t="6319" x="3598863" y="1897063"/>
          <p14:tracePt t="6335" x="3598863" y="1889125"/>
          <p14:tracePt t="6343" x="3582988" y="1889125"/>
          <p14:tracePt t="6361" x="3567113" y="1889125"/>
          <p14:tracePt t="6367" x="3559175" y="1889125"/>
          <p14:tracePt t="6375" x="3536950" y="1889125"/>
          <p14:tracePt t="6383" x="3521075" y="1889125"/>
          <p14:tracePt t="6392" x="3505200" y="1889125"/>
          <p14:tracePt t="6399" x="3457575" y="1889125"/>
          <p14:tracePt t="6408" x="3425825" y="1889125"/>
          <p14:tracePt t="6416" x="3386138" y="1889125"/>
          <p14:tracePt t="6424" x="3316288" y="1897063"/>
          <p14:tracePt t="6431" x="3268663" y="1897063"/>
          <p14:tracePt t="6439" x="3228975" y="1897063"/>
          <p14:tracePt t="6448" x="3181350" y="1897063"/>
          <p14:tracePt t="6455" x="3157538" y="1897063"/>
          <p14:tracePt t="6464" x="3127375" y="1897063"/>
          <p14:tracePt t="6471" x="3063875" y="1897063"/>
          <p14:tracePt t="6480" x="3016250" y="1897063"/>
          <p14:tracePt t="6487" x="2976563" y="1897063"/>
          <p14:tracePt t="6495" x="2922588" y="1897063"/>
          <p14:tracePt t="6503" x="2882900" y="1897063"/>
          <p14:tracePt t="6512" x="2859088" y="1897063"/>
          <p14:tracePt t="6519" x="2811463" y="1897063"/>
          <p14:tracePt t="6527" x="2763838" y="1897063"/>
          <p14:tracePt t="6535" x="2701925" y="1897063"/>
          <p14:tracePt t="6543" x="2606675" y="1897063"/>
          <p14:tracePt t="6551" x="2520950" y="1905000"/>
          <p14:tracePt t="6560" x="2409825" y="1920875"/>
          <p14:tracePt t="6567" x="2300288" y="1928813"/>
          <p14:tracePt t="6575" x="2189163" y="1944688"/>
          <p14:tracePt t="6583" x="2079625" y="1968500"/>
          <p14:tracePt t="6592" x="1968500" y="1968500"/>
          <p14:tracePt t="6599" x="1866900" y="1992313"/>
          <p14:tracePt t="6607" x="1771650" y="2032000"/>
          <p14:tracePt t="6615" x="1670050" y="2039938"/>
          <p14:tracePt t="6623" x="1558925" y="2055813"/>
          <p14:tracePt t="6632" x="1449388" y="2093913"/>
          <p14:tracePt t="6639" x="1346200" y="2125663"/>
          <p14:tracePt t="6648" x="1252538" y="2157413"/>
          <p14:tracePt t="6655" x="1149350" y="2165350"/>
          <p14:tracePt t="6664" x="1039813" y="2189163"/>
          <p14:tracePt t="6672" x="944563" y="2212975"/>
          <p14:tracePt t="6682" x="858838" y="2236788"/>
          <p14:tracePt t="6688" x="779463" y="2252663"/>
          <p14:tracePt t="6695" x="693738" y="2274888"/>
          <p14:tracePt t="6704" x="630238" y="2298700"/>
          <p14:tracePt t="6712" x="574675" y="2306638"/>
          <p14:tracePt t="6719" x="527050" y="2314575"/>
          <p14:tracePt t="6727" x="473075" y="2330450"/>
          <p14:tracePt t="6735" x="409575" y="2338388"/>
          <p14:tracePt t="6743" x="354013" y="2362200"/>
          <p14:tracePt t="6752" x="284163" y="2370138"/>
          <p14:tracePt t="6760" x="204788" y="2393950"/>
          <p14:tracePt t="6768" x="125413" y="2393950"/>
          <p14:tracePt t="6775" x="39688" y="2417763"/>
          <p14:tracePt t="14407" x="63500" y="2425700"/>
          <p14:tracePt t="14415" x="101600" y="2425700"/>
          <p14:tracePt t="14423" x="133350" y="2417763"/>
          <p14:tracePt t="14432" x="165100" y="2409825"/>
          <p14:tracePt t="14440" x="188913" y="2409825"/>
          <p14:tracePt t="14448" x="212725" y="2409825"/>
          <p14:tracePt t="14456" x="228600" y="2409825"/>
          <p14:tracePt t="14464" x="244475" y="2409825"/>
          <p14:tracePt t="14472" x="252413" y="2409825"/>
          <p14:tracePt t="14479" x="268288" y="2409825"/>
          <p14:tracePt t="14490" x="276225" y="2409825"/>
          <p14:tracePt t="14495" x="284163" y="2409825"/>
          <p14:tracePt t="14504" x="292100" y="2409825"/>
          <p14:tracePt t="14512" x="306388" y="2409825"/>
          <p14:tracePt t="14527" x="314325" y="2409825"/>
          <p14:tracePt t="14543" x="330200" y="2409825"/>
          <p14:tracePt t="14567" x="338138" y="2409825"/>
          <p14:tracePt t="14655" x="338138" y="2425700"/>
          <p14:tracePt t="14672" x="338138" y="2433638"/>
          <p14:tracePt t="14680" x="338138" y="2441575"/>
          <p14:tracePt t="14688" x="338138" y="2449513"/>
          <p14:tracePt t="14695" x="338138" y="2463800"/>
          <p14:tracePt t="14704" x="338138" y="2471738"/>
          <p14:tracePt t="14712" x="338138" y="2487613"/>
          <p14:tracePt t="14720" x="346075" y="2503488"/>
          <p14:tracePt t="14727" x="354013" y="2519363"/>
          <p14:tracePt t="14743" x="385763" y="2527300"/>
          <p14:tracePt t="14752" x="393700" y="2535238"/>
          <p14:tracePt t="14759" x="401638" y="2535238"/>
          <p14:tracePt t="14768" x="417513" y="2535238"/>
          <p14:tracePt t="14775" x="457200" y="2535238"/>
          <p14:tracePt t="14783" x="488950" y="2535238"/>
          <p14:tracePt t="14791" x="511175" y="2535238"/>
          <p14:tracePt t="14800" x="550863" y="2535238"/>
          <p14:tracePt t="14807" x="582613" y="2535238"/>
          <p14:tracePt t="14815" x="630238" y="2535238"/>
          <p14:tracePt t="14824" x="669925" y="2535238"/>
          <p14:tracePt t="14832" x="715963" y="2535238"/>
          <p14:tracePt t="14839" x="739775" y="2535238"/>
          <p14:tracePt t="14847" x="763588" y="2535238"/>
          <p14:tracePt t="14856" x="803275" y="2543175"/>
          <p14:tracePt t="14863" x="835025" y="2543175"/>
          <p14:tracePt t="14872" x="874713" y="2543175"/>
          <p14:tracePt t="14880" x="898525" y="2543175"/>
          <p14:tracePt t="14889" x="936625" y="2543175"/>
          <p14:tracePt t="14895" x="960438" y="2543175"/>
          <p14:tracePt t="14903" x="976313" y="2543175"/>
          <p14:tracePt t="14913" x="1000125" y="2543175"/>
          <p14:tracePt t="14920" x="1023938" y="2543175"/>
          <p14:tracePt t="14927" x="1047750" y="2543175"/>
          <p14:tracePt t="14936" x="1079500" y="2543175"/>
          <p14:tracePt t="14943" x="1103313" y="2543175"/>
          <p14:tracePt t="14952" x="1117600" y="2543175"/>
          <p14:tracePt t="14960" x="1141413" y="2543175"/>
          <p14:tracePt t="14967" x="1165225" y="2543175"/>
          <p14:tracePt t="14975" x="1181100" y="2543175"/>
          <p14:tracePt t="14984" x="1196975" y="2543175"/>
          <p14:tracePt t="14991" x="1220788" y="2543175"/>
          <p14:tracePt t="14999" x="1252538" y="2543175"/>
          <p14:tracePt t="15007" x="1276350" y="2543175"/>
          <p14:tracePt t="15015" x="1300163" y="2543175"/>
          <p14:tracePt t="15023" x="1322388" y="2543175"/>
          <p14:tracePt t="15031" x="1346200" y="2543175"/>
          <p14:tracePt t="15039" x="1377950" y="2543175"/>
          <p14:tracePt t="15047" x="1409700" y="2543175"/>
          <p14:tracePt t="15056" x="1449388" y="2543175"/>
          <p14:tracePt t="15063" x="1473200" y="2551113"/>
          <p14:tracePt t="15071" x="1512888" y="2566988"/>
          <p14:tracePt t="15079" x="1535113" y="2582863"/>
          <p14:tracePt t="15088" x="1574800" y="2598738"/>
          <p14:tracePt t="15095" x="1622425" y="2598738"/>
          <p14:tracePt t="15103" x="1646238" y="2606675"/>
          <p14:tracePt t="15112" x="1662113" y="2614613"/>
          <p14:tracePt t="15119" x="1677988" y="2622550"/>
          <p14:tracePt t="15127" x="1693863" y="2622550"/>
          <p14:tracePt t="15135" x="1709738" y="2622550"/>
          <p14:tracePt t="15143" x="1725613" y="2622550"/>
          <p14:tracePt t="15152" x="1739900" y="2630488"/>
          <p14:tracePt t="15160" x="1755775" y="2638425"/>
          <p14:tracePt t="15167" x="1771650" y="2638425"/>
          <p14:tracePt t="15175" x="1787525" y="2638425"/>
          <p14:tracePt t="15184" x="1795463" y="2638425"/>
          <p14:tracePt t="15191" x="1819275" y="2638425"/>
          <p14:tracePt t="15200" x="1835150" y="2638425"/>
          <p14:tracePt t="15207" x="1843088" y="2638425"/>
          <p14:tracePt t="15215" x="1866900" y="2638425"/>
          <p14:tracePt t="15224" x="1890713" y="2638425"/>
          <p14:tracePt t="15232" x="1906588" y="2638425"/>
          <p14:tracePt t="15240" x="1922463" y="2638425"/>
          <p14:tracePt t="15247" x="1936750" y="2638425"/>
          <p14:tracePt t="15255" x="1952625" y="2638425"/>
          <p14:tracePt t="15263" x="1960563" y="2638425"/>
          <p14:tracePt t="15272" x="1976438" y="2638425"/>
          <p14:tracePt t="15384" x="1960563" y="2638425"/>
          <p14:tracePt t="15392" x="1922463" y="2652713"/>
          <p14:tracePt t="15400" x="1827213" y="2668588"/>
          <p14:tracePt t="15409" x="1709738" y="2684463"/>
          <p14:tracePt t="15415" x="1614488" y="2692400"/>
          <p14:tracePt t="15424" x="1520825" y="2716213"/>
          <p14:tracePt t="15432" x="1409700" y="2716213"/>
          <p14:tracePt t="15440" x="1308100" y="2732088"/>
          <p14:tracePt t="15447" x="1181100" y="2740025"/>
          <p14:tracePt t="15457" x="1055688" y="2740025"/>
          <p14:tracePt t="15463" x="920750" y="2740025"/>
          <p14:tracePt t="15472" x="779463" y="2740025"/>
          <p14:tracePt t="15480" x="606425" y="2740025"/>
          <p14:tracePt t="15488" x="417513" y="2740025"/>
          <p14:tracePt t="15496" x="220663" y="2740025"/>
          <p14:tracePt t="15503" x="23813" y="274002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01121"/>
            <a:ext cx="10812720" cy="50173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Types of Change 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25002" y="26413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41426" y="37149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10020" y="50680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947CC058-84E3-48C1-8C24-0BEEB0CAD1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CE43FAC-5E9B-49CB-8BCE-144123DE5898}"/>
              </a:ext>
            </a:extLst>
          </p:cNvPr>
          <p:cNvGraphicFramePr>
            <a:graphicFrameLocks noGrp="1"/>
          </p:cNvGraphicFramePr>
          <p:nvPr/>
        </p:nvGraphicFramePr>
        <p:xfrm>
          <a:off x="838199" y="1894189"/>
          <a:ext cx="9974944" cy="4592320"/>
        </p:xfrm>
        <a:graphic>
          <a:graphicData uri="http://schemas.openxmlformats.org/drawingml/2006/table">
            <a:tbl>
              <a:tblPr/>
              <a:tblGrid>
                <a:gridCol w="4987472">
                  <a:extLst>
                    <a:ext uri="{9D8B030D-6E8A-4147-A177-3AD203B41FA5}">
                      <a16:colId xmlns:a16="http://schemas.microsoft.com/office/drawing/2014/main" val="1434170828"/>
                    </a:ext>
                  </a:extLst>
                </a:gridCol>
                <a:gridCol w="4987472">
                  <a:extLst>
                    <a:ext uri="{9D8B030D-6E8A-4147-A177-3AD203B41FA5}">
                      <a16:colId xmlns:a16="http://schemas.microsoft.com/office/drawing/2014/main" val="3822504517"/>
                    </a:ext>
                  </a:extLst>
                </a:gridCol>
              </a:tblGrid>
              <a:tr h="407535">
                <a:tc>
                  <a:txBody>
                    <a:bodyPr/>
                    <a:lstStyle/>
                    <a:p>
                      <a:pPr rtl="0"/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Data Categories</a:t>
                      </a:r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8733907"/>
                  </a:ext>
                </a:extLst>
              </a:tr>
              <a:tr h="2693276"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Engagement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(e.g., tool usage, activity).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Adoption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(e.g., compliance rate, proficiency).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Behavior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(e.g., collaboration patterns).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4.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Risk Indicators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(e.g., sentiment analysis).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 comprehensive diagnostic assessment captures these categories across human and technical dimensions. Analyzing these datasets helps forecast challenges, enabling proactive leadership.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0651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064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901"/>
    </mc:Choice>
    <mc:Fallback xmlns="">
      <p:transition advTm="70901"/>
    </mc:Fallback>
  </mc:AlternateContent>
  <p:extLst>
    <p:ext uri="{3A86A75C-4F4B-4683-9AE1-C65F6400EC91}">
      <p14:laserTraceLst xmlns:p14="http://schemas.microsoft.com/office/powerpoint/2010/main">
        <p14:tracePtLst>
          <p14:tracePt t="74" x="3662363" y="2441575"/>
          <p14:tracePt t="78" x="3662363" y="2425700"/>
          <p14:tracePt t="86" x="3662363" y="2417763"/>
          <p14:tracePt t="93" x="3662363" y="2393950"/>
          <p14:tracePt t="101" x="3654425" y="2386013"/>
          <p14:tracePt t="109" x="3654425" y="2378075"/>
          <p14:tracePt t="174" x="3654425" y="2354263"/>
          <p14:tracePt t="181" x="3662363" y="2354263"/>
          <p14:tracePt t="190" x="3662363" y="2338388"/>
          <p14:tracePt t="197" x="3662363" y="2330450"/>
          <p14:tracePt t="206" x="3662363" y="2314575"/>
          <p14:tracePt t="214" x="3662363" y="2290763"/>
          <p14:tracePt t="222" x="3662363" y="2244725"/>
          <p14:tracePt t="229" x="3662363" y="2228850"/>
          <p14:tracePt t="238" x="3662363" y="2212975"/>
          <p14:tracePt t="245" x="3654425" y="2189163"/>
          <p14:tracePt t="254" x="3654425" y="2173288"/>
          <p14:tracePt t="262" x="3654425" y="2149475"/>
          <p14:tracePt t="269" x="3654425" y="2133600"/>
          <p14:tracePt t="278" x="3654425" y="2117725"/>
          <p14:tracePt t="294" x="3654425" y="2109788"/>
          <p14:tracePt t="301" x="3654425" y="2093913"/>
          <p14:tracePt t="310" x="3654425" y="2085975"/>
          <p14:tracePt t="318" x="3654425" y="2070100"/>
          <p14:tracePt t="325" x="3654425" y="2062163"/>
          <p14:tracePt t="334" x="3654425" y="2055813"/>
          <p14:tracePt t="341" x="3654425" y="2047875"/>
          <p14:tracePt t="350" x="3654425" y="2032000"/>
          <p14:tracePt t="357" x="3654425" y="2024063"/>
          <p14:tracePt t="366" x="3654425" y="2008188"/>
          <p14:tracePt t="382" x="3654425" y="2000250"/>
          <p14:tracePt t="390" x="3654425" y="1992313"/>
          <p14:tracePt t="397" x="3646488" y="1984375"/>
          <p14:tracePt t="405" x="3630613" y="1976438"/>
          <p14:tracePt t="414" x="3622675" y="1960563"/>
          <p14:tracePt t="421" x="3598863" y="1960563"/>
          <p14:tracePt t="430" x="3559175" y="1936750"/>
          <p14:tracePt t="437" x="3521075" y="1912938"/>
          <p14:tracePt t="445" x="3465513" y="1897063"/>
          <p14:tracePt t="453" x="3417888" y="1889125"/>
          <p14:tracePt t="462" x="3348038" y="1865313"/>
          <p14:tracePt t="469" x="3284538" y="1858963"/>
          <p14:tracePt t="478" x="3244850" y="1835150"/>
          <p14:tracePt t="486" x="3189288" y="1827213"/>
          <p14:tracePt t="493" x="3143250" y="1803400"/>
          <p14:tracePt t="502" x="3087688" y="1803400"/>
          <p14:tracePt t="509" x="3071813" y="1803400"/>
          <p14:tracePt t="520" x="3055938" y="1803400"/>
          <p14:tracePt t="535" x="3040063" y="1803400"/>
          <p14:tracePt t="622" x="3032125" y="1803400"/>
          <p14:tracePt t="630" x="3040063" y="1803400"/>
          <p14:tracePt t="638" x="3055938" y="1787525"/>
          <p14:tracePt t="646" x="3095625" y="1779588"/>
          <p14:tracePt t="654" x="3135313" y="1771650"/>
          <p14:tracePt t="664" x="3181350" y="1763713"/>
          <p14:tracePt t="669" x="3236913" y="1755775"/>
          <p14:tracePt t="681" x="3260725" y="1739900"/>
          <p14:tracePt t="686" x="3284538" y="1731963"/>
          <p14:tracePt t="694" x="3308350" y="1731963"/>
          <p14:tracePt t="702" x="3324225" y="1724025"/>
          <p14:tracePt t="709" x="3340100" y="1724025"/>
          <p14:tracePt t="799" x="3332163" y="1708150"/>
          <p14:tracePt t="806" x="3316288" y="1708150"/>
          <p14:tracePt t="814" x="3292475" y="1708150"/>
          <p14:tracePt t="822" x="3260725" y="1708150"/>
          <p14:tracePt t="831" x="3221038" y="1700213"/>
          <p14:tracePt t="838" x="3197225" y="1700213"/>
          <p14:tracePt t="847" x="3173413" y="1692275"/>
          <p14:tracePt t="853" x="3149600" y="1676400"/>
          <p14:tracePt t="949" x="3157538" y="1676400"/>
          <p14:tracePt t="958" x="3173413" y="1676400"/>
          <p14:tracePt t="965" x="3189288" y="1676400"/>
          <p14:tracePt t="974" x="3205163" y="1676400"/>
          <p14:tracePt t="982" x="3228975" y="1676400"/>
          <p14:tracePt t="989" x="3244850" y="1668463"/>
          <p14:tracePt t="997" x="3252788" y="1662113"/>
          <p14:tracePt t="1085" x="3244850" y="1662113"/>
          <p14:tracePt t="1094" x="3221038" y="1662113"/>
          <p14:tracePt t="1102" x="3197225" y="1662113"/>
          <p14:tracePt t="1110" x="3181350" y="1662113"/>
          <p14:tracePt t="1118" x="3165475" y="1662113"/>
          <p14:tracePt t="1126" x="3149600" y="1662113"/>
          <p14:tracePt t="2110" x="3149600" y="1676400"/>
          <p14:tracePt t="2254" x="3157538" y="1684338"/>
          <p14:tracePt t="2710" x="3173413" y="1692275"/>
          <p14:tracePt t="2783" x="3181350" y="1700213"/>
          <p14:tracePt t="2839" x="3189288" y="1708150"/>
          <p14:tracePt t="3126" x="3197225" y="1708150"/>
          <p14:tracePt t="3190" x="3205163" y="1724025"/>
          <p14:tracePt t="7366" x="3221038" y="1724025"/>
          <p14:tracePt t="7374" x="3236913" y="1724025"/>
          <p14:tracePt t="7382" x="3252788" y="1724025"/>
          <p14:tracePt t="7391" x="3268663" y="1724025"/>
          <p14:tracePt t="7438" x="3284538" y="1724025"/>
          <p14:tracePt t="7454" x="3292475" y="1724025"/>
          <p14:tracePt t="7462" x="3308350" y="1724025"/>
          <p14:tracePt t="7470" x="3316288" y="1724025"/>
          <p14:tracePt t="7478" x="3324225" y="1724025"/>
          <p14:tracePt t="7486" x="3354388" y="1716088"/>
          <p14:tracePt t="7494" x="3386138" y="1716088"/>
          <p14:tracePt t="7502" x="3409950" y="1716088"/>
          <p14:tracePt t="7510" x="3417888" y="1716088"/>
          <p14:tracePt t="7526" x="3433763" y="1708150"/>
          <p14:tracePt t="7542" x="3441700" y="1700213"/>
          <p14:tracePt t="7694" x="3457575" y="1700213"/>
          <p14:tracePt t="7870" x="3441700" y="1700213"/>
          <p14:tracePt t="7878" x="3425825" y="1700213"/>
          <p14:tracePt t="7885" x="3394075" y="1700213"/>
          <p14:tracePt t="7894" x="3348038" y="1700213"/>
          <p14:tracePt t="7901" x="3308350" y="1700213"/>
          <p14:tracePt t="7909" x="3276600" y="1700213"/>
          <p14:tracePt t="7918" x="3236913" y="1700213"/>
          <p14:tracePt t="7926" x="3213100" y="1700213"/>
          <p14:tracePt t="7933" x="3189288" y="1700213"/>
          <p14:tracePt t="7942" x="3165475" y="1700213"/>
          <p14:tracePt t="7949" x="3127375" y="1700213"/>
          <p14:tracePt t="7958" x="3079750" y="1700213"/>
          <p14:tracePt t="7965" x="3048000" y="1700213"/>
          <p14:tracePt t="7974" x="3000375" y="1700213"/>
          <p14:tracePt t="7982" x="2960688" y="1700213"/>
          <p14:tracePt t="7990" x="2930525" y="1700213"/>
          <p14:tracePt t="8000" x="2882900" y="1700213"/>
          <p14:tracePt t="8012" x="2835275" y="1700213"/>
          <p14:tracePt t="8015" x="2795588" y="1700213"/>
          <p14:tracePt t="8022" x="2733675" y="1700213"/>
          <p14:tracePt t="8030" x="2686050" y="1700213"/>
          <p14:tracePt t="8038" x="2654300" y="1700213"/>
          <p14:tracePt t="8046" x="2606675" y="1700213"/>
          <p14:tracePt t="8054" x="2582863" y="1700213"/>
          <p14:tracePt t="8062" x="2543175" y="1700213"/>
          <p14:tracePt t="8070" x="2497138" y="1700213"/>
          <p14:tracePt t="8079" x="2473325" y="1700213"/>
          <p14:tracePt t="8086" x="2449513" y="1700213"/>
          <p14:tracePt t="8094" x="2425700" y="1700213"/>
          <p14:tracePt t="8102" x="2393950" y="1700213"/>
          <p14:tracePt t="8110" x="2362200" y="1700213"/>
          <p14:tracePt t="8118" x="2316163" y="1700213"/>
          <p14:tracePt t="8126" x="2276475" y="1700213"/>
          <p14:tracePt t="8134" x="2228850" y="1700213"/>
          <p14:tracePt t="8142" x="2181225" y="1700213"/>
          <p14:tracePt t="8150" x="2149475" y="1700213"/>
          <p14:tracePt t="8158" x="2087563" y="1700213"/>
          <p14:tracePt t="8166" x="2024063" y="1700213"/>
          <p14:tracePt t="8174" x="1944688" y="1700213"/>
          <p14:tracePt t="8182" x="1843088" y="1716088"/>
          <p14:tracePt t="8190" x="1763713" y="1716088"/>
          <p14:tracePt t="8198" x="1670050" y="1716088"/>
          <p14:tracePt t="8206" x="1543050" y="1716088"/>
          <p14:tracePt t="8214" x="1449388" y="1716088"/>
          <p14:tracePt t="8221" x="1385888" y="1716088"/>
          <p14:tracePt t="8230" x="1322388" y="1716088"/>
          <p14:tracePt t="8238" x="1292225" y="1716088"/>
          <p14:tracePt t="8246" x="1260475" y="1716088"/>
          <p14:tracePt t="8254" x="1236663" y="1716088"/>
          <p14:tracePt t="8262" x="1220788" y="1716088"/>
          <p14:tracePt t="8270" x="1204913" y="1716088"/>
          <p14:tracePt t="8279" x="1189038" y="1716088"/>
          <p14:tracePt t="8294" x="1173163" y="1716088"/>
          <p14:tracePt t="8310" x="1157288" y="1724025"/>
          <p14:tracePt t="8318" x="1157288" y="1731963"/>
          <p14:tracePt t="8326" x="1141413" y="1731963"/>
          <p14:tracePt t="8334" x="1111250" y="1739900"/>
          <p14:tracePt t="8342" x="1095375" y="1755775"/>
          <p14:tracePt t="8350" x="1071563" y="1771650"/>
          <p14:tracePt t="8358" x="1047750" y="1787525"/>
          <p14:tracePt t="8366" x="1016000" y="1811338"/>
          <p14:tracePt t="8374" x="992188" y="1827213"/>
          <p14:tracePt t="8382" x="960438" y="1843088"/>
          <p14:tracePt t="8390" x="936625" y="1851025"/>
          <p14:tracePt t="8397" x="914400" y="1865313"/>
          <p14:tracePt t="8406" x="890588" y="1865313"/>
          <p14:tracePt t="8414" x="874713" y="1873250"/>
          <p14:tracePt t="8422" x="866775" y="1897063"/>
          <p14:tracePt t="8429" x="842963" y="1905000"/>
          <p14:tracePt t="8446" x="835025" y="1912938"/>
          <p14:tracePt t="8454" x="827088" y="1912938"/>
          <p14:tracePt t="8463" x="811213" y="1920875"/>
          <p14:tracePt t="8470" x="803275" y="1936750"/>
          <p14:tracePt t="8478" x="795338" y="1944688"/>
          <p14:tracePt t="8486" x="787400" y="1960563"/>
          <p14:tracePt t="8494" x="779463" y="1976438"/>
          <p14:tracePt t="8502" x="771525" y="2000250"/>
          <p14:tracePt t="8509" x="763588" y="2039938"/>
          <p14:tracePt t="8518" x="763588" y="2062163"/>
          <p14:tracePt t="8526" x="763588" y="2078038"/>
          <p14:tracePt t="8534" x="763588" y="2093913"/>
          <p14:tracePt t="8542" x="763588" y="2109788"/>
          <p14:tracePt t="8550" x="763588" y="2125663"/>
          <p14:tracePt t="8557" x="763588" y="2133600"/>
          <p14:tracePt t="8565" x="763588" y="2141538"/>
          <p14:tracePt t="8574" x="763588" y="2149475"/>
          <p14:tracePt t="8581" x="763588" y="2165350"/>
          <p14:tracePt t="8589" x="771525" y="2173288"/>
          <p14:tracePt t="8598" x="779463" y="2181225"/>
          <p14:tracePt t="8605" x="779463" y="2189163"/>
          <p14:tracePt t="8614" x="787400" y="2197100"/>
          <p14:tracePt t="8621" x="795338" y="2197100"/>
          <p14:tracePt t="8631" x="803275" y="2205038"/>
          <p14:tracePt t="8638" x="819150" y="2205038"/>
          <p14:tracePt t="8646" x="827088" y="2212975"/>
          <p14:tracePt t="8654" x="842963" y="2220913"/>
          <p14:tracePt t="8662" x="842963" y="2228850"/>
          <p14:tracePt t="8670" x="850900" y="2236788"/>
          <p14:tracePt t="8680" x="866775" y="2236788"/>
          <p14:tracePt t="8686" x="882650" y="2244725"/>
          <p14:tracePt t="8694" x="898525" y="2259013"/>
          <p14:tracePt t="8702" x="914400" y="2266950"/>
          <p14:tracePt t="8709" x="920750" y="2282825"/>
          <p14:tracePt t="8718" x="936625" y="2282825"/>
          <p14:tracePt t="8726" x="952500" y="2282825"/>
          <p14:tracePt t="8734" x="968375" y="2290763"/>
          <p14:tracePt t="8742" x="984250" y="2298700"/>
          <p14:tracePt t="8750" x="1000125" y="2306638"/>
          <p14:tracePt t="8758" x="1031875" y="2306638"/>
          <p14:tracePt t="8766" x="1055688" y="2314575"/>
          <p14:tracePt t="8774" x="1087438" y="2322513"/>
          <p14:tracePt t="8782" x="1125538" y="2338388"/>
          <p14:tracePt t="8790" x="1165225" y="2338388"/>
          <p14:tracePt t="8797" x="1196975" y="2346325"/>
          <p14:tracePt t="8806" x="1236663" y="2354263"/>
          <p14:tracePt t="8814" x="1260475" y="2354263"/>
          <p14:tracePt t="8822" x="1284288" y="2354263"/>
          <p14:tracePt t="8830" x="1308100" y="2354263"/>
          <p14:tracePt t="8838" x="1346200" y="2354263"/>
          <p14:tracePt t="8846" x="1370013" y="2354263"/>
          <p14:tracePt t="8854" x="1409700" y="2354263"/>
          <p14:tracePt t="8863" x="1441450" y="2354263"/>
          <p14:tracePt t="8870" x="1457325" y="2354263"/>
          <p14:tracePt t="8879" x="1473200" y="2354263"/>
          <p14:tracePt t="8886" x="1497013" y="2354263"/>
          <p14:tracePt t="8894" x="1520825" y="2354263"/>
          <p14:tracePt t="8902" x="1550988" y="2354263"/>
          <p14:tracePt t="8910" x="1574800" y="2354263"/>
          <p14:tracePt t="8918" x="1598613" y="2354263"/>
          <p14:tracePt t="8926" x="1622425" y="2354263"/>
          <p14:tracePt t="8934" x="1646238" y="2354263"/>
          <p14:tracePt t="8942" x="1662113" y="2354263"/>
          <p14:tracePt t="8949" x="1677988" y="2354263"/>
          <p14:tracePt t="8958" x="1693863" y="2354263"/>
          <p14:tracePt t="8966" x="1701800" y="2354263"/>
          <p14:tracePt t="8974" x="1717675" y="2354263"/>
          <p14:tracePt t="8982" x="1725613" y="2354263"/>
          <p14:tracePt t="8990" x="1731963" y="2354263"/>
          <p14:tracePt t="9231" x="1739900" y="2354263"/>
          <p14:tracePt t="9263" x="1755775" y="2354263"/>
          <p14:tracePt t="9270" x="1763713" y="2362200"/>
          <p14:tracePt t="9280" x="1779588" y="2362200"/>
          <p14:tracePt t="9286" x="1803400" y="2370138"/>
          <p14:tracePt t="9294" x="1827213" y="2378075"/>
          <p14:tracePt t="9302" x="1858963" y="2386013"/>
          <p14:tracePt t="9310" x="1874838" y="2386013"/>
          <p14:tracePt t="9318" x="1906588" y="2393950"/>
          <p14:tracePt t="9326" x="1960563" y="2417763"/>
          <p14:tracePt t="9333" x="2008188" y="2425700"/>
          <p14:tracePt t="9342" x="2063750" y="2433638"/>
          <p14:tracePt t="9350" x="2103438" y="2449513"/>
          <p14:tracePt t="9357" x="2149475" y="2455863"/>
          <p14:tracePt t="9366" x="2173288" y="2463800"/>
          <p14:tracePt t="9374" x="2212975" y="2471738"/>
          <p14:tracePt t="9382" x="2260600" y="2471738"/>
          <p14:tracePt t="9390" x="2300288" y="2471738"/>
          <p14:tracePt t="9398" x="2332038" y="2471738"/>
          <p14:tracePt t="9406" x="2354263" y="2471738"/>
          <p14:tracePt t="9414" x="2370138" y="2471738"/>
          <p14:tracePt t="9421" x="2386013" y="2479675"/>
          <p14:tracePt t="9431" x="2401888" y="2487613"/>
          <p14:tracePt t="9438" x="2417763" y="2495550"/>
          <p14:tracePt t="9446" x="2433638" y="2495550"/>
          <p14:tracePt t="9454" x="2441575" y="2503488"/>
          <p14:tracePt t="9463" x="2449513" y="2511425"/>
          <p14:tracePt t="9480" x="2465388" y="2511425"/>
          <p14:tracePt t="9486" x="2481263" y="2511425"/>
          <p14:tracePt t="9494" x="2489200" y="2511425"/>
          <p14:tracePt t="9502" x="2497138" y="2511425"/>
          <p14:tracePt t="9510" x="2505075" y="2511425"/>
          <p14:tracePt t="9518" x="2528888" y="2511425"/>
          <p14:tracePt t="9526" x="2566988" y="2511425"/>
          <p14:tracePt t="9534" x="2590800" y="2511425"/>
          <p14:tracePt t="9542" x="2622550" y="2511425"/>
          <p14:tracePt t="9550" x="2686050" y="2511425"/>
          <p14:tracePt t="9558" x="2725738" y="2495550"/>
          <p14:tracePt t="9566" x="2771775" y="2487613"/>
          <p14:tracePt t="9574" x="2811463" y="2479675"/>
          <p14:tracePt t="9582" x="2851150" y="2471738"/>
          <p14:tracePt t="9590" x="2874963" y="2463800"/>
          <p14:tracePt t="9598" x="2898775" y="2463800"/>
          <p14:tracePt t="9606" x="2938463" y="2463800"/>
          <p14:tracePt t="9615" x="2968625" y="2455863"/>
          <p14:tracePt t="9622" x="3008313" y="2455863"/>
          <p14:tracePt t="9631" x="3040063" y="2455863"/>
          <p14:tracePt t="9638" x="3079750" y="2455863"/>
          <p14:tracePt t="9646" x="3127375" y="2455863"/>
          <p14:tracePt t="9654" x="3135313" y="2455863"/>
          <p14:tracePt t="9662" x="3165475" y="2455863"/>
          <p14:tracePt t="9670" x="3189288" y="2455863"/>
          <p14:tracePt t="9680" x="3213100" y="2455863"/>
          <p14:tracePt t="9686" x="3236913" y="2455863"/>
          <p14:tracePt t="9694" x="3252788" y="2455863"/>
          <p14:tracePt t="9702" x="3268663" y="2455863"/>
          <p14:tracePt t="9709" x="3284538" y="2455863"/>
          <p14:tracePt t="9718" x="3308350" y="2455863"/>
          <p14:tracePt t="9726" x="3324225" y="2455863"/>
          <p14:tracePt t="9734" x="3340100" y="2455863"/>
          <p14:tracePt t="9742" x="3354388" y="2455863"/>
          <p14:tracePt t="9750" x="3370263" y="2455863"/>
          <p14:tracePt t="9758" x="3386138" y="2455863"/>
          <p14:tracePt t="9766" x="3394075" y="2455863"/>
          <p14:tracePt t="9774" x="3409950" y="2455863"/>
          <p14:tracePt t="9846" x="3425825" y="2455863"/>
          <p14:tracePt t="9854" x="3433763" y="2455863"/>
          <p14:tracePt t="9863" x="3449638" y="2455863"/>
          <p14:tracePt t="9869" x="3457575" y="2455863"/>
          <p14:tracePt t="9880" x="3481388" y="2449513"/>
          <p14:tracePt t="9886" x="3481388" y="2441575"/>
          <p14:tracePt t="10023" x="3489325" y="2433638"/>
          <p14:tracePt t="10070" x="3489325" y="2417763"/>
          <p14:tracePt t="10134" x="3473450" y="2409825"/>
          <p14:tracePt t="10206" x="3465513" y="2409825"/>
          <p14:tracePt t="10229" x="3457575" y="2401888"/>
          <p14:tracePt t="10334" x="3449638" y="2393950"/>
          <p14:tracePt t="10366" x="3433763" y="2386013"/>
          <p14:tracePt t="10374" x="3425825" y="2378075"/>
          <p14:tracePt t="10382" x="3417888" y="2378075"/>
          <p14:tracePt t="10390" x="3402013" y="2378075"/>
          <p14:tracePt t="10398" x="3402013" y="2370138"/>
          <p14:tracePt t="10405" x="3386138" y="2362200"/>
          <p14:tracePt t="10414" x="3378200" y="2354263"/>
          <p14:tracePt t="10423" x="3332163" y="2338388"/>
          <p14:tracePt t="10430" x="3276600" y="2290763"/>
          <p14:tracePt t="10438" x="3221038" y="2259013"/>
          <p14:tracePt t="10446" x="3135313" y="2212975"/>
          <p14:tracePt t="10453" x="3048000" y="2149475"/>
          <p14:tracePt t="10462" x="2976563" y="2101850"/>
          <p14:tracePt t="10470" x="2890838" y="2047875"/>
          <p14:tracePt t="10478" x="2835275" y="2008188"/>
          <p14:tracePt t="10486" x="2763838" y="1944688"/>
          <p14:tracePt t="10494" x="2717800" y="1873250"/>
          <p14:tracePt t="10502" x="2686050" y="1835150"/>
          <p14:tracePt t="10510" x="2654300" y="1803400"/>
          <p14:tracePt t="10518" x="2638425" y="1787525"/>
          <p14:tracePt t="10526" x="2630488" y="1779588"/>
          <p14:tracePt t="10533" x="2630488" y="1771650"/>
          <p14:tracePt t="10542" x="2622550" y="1771650"/>
          <p14:tracePt t="10550" x="2606675" y="1771650"/>
          <p14:tracePt t="10558" x="2598738" y="1771650"/>
          <p14:tracePt t="10566" x="2574925" y="1771650"/>
          <p14:tracePt t="10574" x="2543175" y="1771650"/>
          <p14:tracePt t="10582" x="2505075" y="1771650"/>
          <p14:tracePt t="10589" x="2449513" y="1771650"/>
          <p14:tracePt t="10598" x="2393950" y="1771650"/>
          <p14:tracePt t="10605" x="2346325" y="1771650"/>
          <p14:tracePt t="10614" x="2284413" y="1771650"/>
          <p14:tracePt t="10622" x="2205038" y="1771650"/>
          <p14:tracePt t="10630" x="2095500" y="1771650"/>
          <p14:tracePt t="10638" x="2016125" y="1771650"/>
          <p14:tracePt t="10646" x="1936750" y="1771650"/>
          <p14:tracePt t="10655" x="1858963" y="1771650"/>
          <p14:tracePt t="10663" x="1763713" y="1771650"/>
          <p14:tracePt t="10672" x="1693863" y="1763713"/>
          <p14:tracePt t="10678" x="1614488" y="1755775"/>
          <p14:tracePt t="10688" x="1550988" y="1739900"/>
          <p14:tracePt t="10694" x="1481138" y="1739900"/>
          <p14:tracePt t="10702" x="1417638" y="1739900"/>
          <p14:tracePt t="10710" x="1370013" y="1739900"/>
          <p14:tracePt t="10718" x="1308100" y="1739900"/>
          <p14:tracePt t="10726" x="1244600" y="1739900"/>
          <p14:tracePt t="10734" x="1165225" y="1739900"/>
          <p14:tracePt t="10742" x="1095375" y="1747838"/>
          <p14:tracePt t="10750" x="1016000" y="1755775"/>
          <p14:tracePt t="10758" x="936625" y="1771650"/>
          <p14:tracePt t="10766" x="866775" y="1787525"/>
          <p14:tracePt t="10774" x="827088" y="1803400"/>
          <p14:tracePt t="10781" x="787400" y="1819275"/>
          <p14:tracePt t="10790" x="763588" y="1819275"/>
          <p14:tracePt t="10798" x="739775" y="1827213"/>
          <p14:tracePt t="10806" x="715963" y="1835150"/>
          <p14:tracePt t="10814" x="685800" y="1843088"/>
          <p14:tracePt t="10823" x="661988" y="1843088"/>
          <p14:tracePt t="10830" x="646113" y="1851025"/>
          <p14:tracePt t="10840" x="630238" y="1858963"/>
          <p14:tracePt t="10846" x="614363" y="1858963"/>
          <p14:tracePt t="10854" x="606425" y="1858963"/>
          <p14:tracePt t="10862" x="590550" y="1865313"/>
          <p14:tracePt t="10902" x="574675" y="1865313"/>
          <p14:tracePt t="10910" x="566738" y="1865313"/>
          <p14:tracePt t="10918" x="550863" y="1865313"/>
          <p14:tracePt t="10926" x="534988" y="1865313"/>
          <p14:tracePt t="10934" x="488950" y="1865313"/>
          <p14:tracePt t="10942" x="425450" y="1858963"/>
          <p14:tracePt t="10950" x="354013" y="1843088"/>
          <p14:tracePt t="10958" x="276225" y="1819275"/>
          <p14:tracePt t="10966" x="204788" y="1795463"/>
          <p14:tracePt t="10973" x="149225" y="1779588"/>
          <p14:tracePt t="10982" x="101600" y="1763713"/>
          <p14:tracePt t="10989" x="71438" y="1755775"/>
          <p14:tracePt t="10998" x="63500" y="1755775"/>
          <p14:tracePt t="11263" x="71438" y="1755775"/>
          <p14:tracePt t="11270" x="87313" y="1755775"/>
          <p14:tracePt t="11279" x="95250" y="1755775"/>
          <p14:tracePt t="11294" x="109538" y="1755775"/>
          <p14:tracePt t="23391" x="117475" y="1755775"/>
          <p14:tracePt t="23414" x="133350" y="1763713"/>
          <p14:tracePt t="23446" x="149225" y="1771650"/>
          <p14:tracePt t="23518" x="157163" y="1787525"/>
          <p14:tracePt t="23534" x="173038" y="1795463"/>
          <p14:tracePt t="23542" x="173038" y="1811338"/>
          <p14:tracePt t="23549" x="173038" y="1827213"/>
          <p14:tracePt t="23558" x="173038" y="1843088"/>
          <p14:tracePt t="23576" x="173038" y="1858963"/>
          <p14:tracePt t="23591" x="173038" y="1873250"/>
          <p14:tracePt t="23598" x="173038" y="1889125"/>
          <p14:tracePt t="23606" x="173038" y="1905000"/>
          <p14:tracePt t="23614" x="180975" y="1952625"/>
          <p14:tracePt t="23623" x="180975" y="1968500"/>
          <p14:tracePt t="23630" x="180975" y="1984375"/>
          <p14:tracePt t="23639" x="180975" y="2000250"/>
          <p14:tracePt t="23646" x="173038" y="2032000"/>
          <p14:tracePt t="23656" x="173038" y="2070100"/>
          <p14:tracePt t="23662" x="173038" y="2101850"/>
          <p14:tracePt t="23670" x="173038" y="2125663"/>
          <p14:tracePt t="23678" x="180975" y="2157413"/>
          <p14:tracePt t="23686" x="188913" y="2181225"/>
          <p14:tracePt t="23694" x="196850" y="2205038"/>
          <p14:tracePt t="23704" x="220663" y="2228850"/>
          <p14:tracePt t="23710" x="228600" y="2252663"/>
          <p14:tracePt t="23718" x="228600" y="2274888"/>
          <p14:tracePt t="23726" x="228600" y="2298700"/>
          <p14:tracePt t="23734" x="228600" y="2314575"/>
          <p14:tracePt t="23742" x="228600" y="2330450"/>
          <p14:tracePt t="23749" x="236538" y="2346325"/>
          <p14:tracePt t="23758" x="236538" y="2362200"/>
          <p14:tracePt t="23766" x="244475" y="2378075"/>
          <p14:tracePt t="23774" x="260350" y="2393950"/>
          <p14:tracePt t="23782" x="260350" y="2409825"/>
          <p14:tracePt t="23790" x="276225" y="2409825"/>
          <p14:tracePt t="23798" x="284163" y="2417763"/>
          <p14:tracePt t="23806" x="300038" y="2433638"/>
          <p14:tracePt t="23814" x="314325" y="2433638"/>
          <p14:tracePt t="23825" x="322263" y="2441575"/>
          <p14:tracePt t="23830" x="322263" y="2455863"/>
          <p14:tracePt t="23838" x="330200" y="2455863"/>
          <p14:tracePt t="23846" x="330200" y="2479675"/>
          <p14:tracePt t="23854" x="330200" y="2511425"/>
          <p14:tracePt t="23862" x="338138" y="2535238"/>
          <p14:tracePt t="23870" x="354013" y="2559050"/>
          <p14:tracePt t="23878" x="361950" y="2574925"/>
          <p14:tracePt t="23888" x="385763" y="2582863"/>
          <p14:tracePt t="23894" x="417513" y="2614613"/>
          <p14:tracePt t="23903" x="433388" y="2622550"/>
          <p14:tracePt t="23910" x="449263" y="2630488"/>
          <p14:tracePt t="23918" x="465138" y="2638425"/>
          <p14:tracePt t="23926" x="481013" y="2644775"/>
          <p14:tracePt t="23934" x="488950" y="2652713"/>
          <p14:tracePt t="23942" x="504825" y="2652713"/>
          <p14:tracePt t="23949" x="519113" y="2652713"/>
          <p14:tracePt t="23958" x="534988" y="2652713"/>
          <p14:tracePt t="23966" x="582613" y="2652713"/>
          <p14:tracePt t="23974" x="630238" y="2638425"/>
          <p14:tracePt t="23982" x="669925" y="2630488"/>
          <p14:tracePt t="23990" x="723900" y="2598738"/>
          <p14:tracePt t="23998" x="763588" y="2582863"/>
          <p14:tracePt t="24007" x="811213" y="2566988"/>
          <p14:tracePt t="24014" x="842963" y="2551113"/>
          <p14:tracePt t="24023" x="858838" y="2543175"/>
          <p14:tracePt t="24030" x="874713" y="2535238"/>
          <p14:tracePt t="24103" x="890588" y="2535238"/>
          <p14:tracePt t="24150" x="890588" y="2551113"/>
          <p14:tracePt t="24159" x="874713" y="2559050"/>
          <p14:tracePt t="24166" x="866775" y="2559050"/>
          <p14:tracePt t="24174" x="850900" y="2566988"/>
          <p14:tracePt t="24182" x="842963" y="2574925"/>
          <p14:tracePt t="24190" x="835025" y="2582863"/>
          <p14:tracePt t="24199" x="819150" y="2582863"/>
          <p14:tracePt t="24207" x="811213" y="2598738"/>
          <p14:tracePt t="24214" x="795338" y="2598738"/>
          <p14:tracePt t="24222" x="779463" y="2614613"/>
          <p14:tracePt t="24230" x="771525" y="2614613"/>
          <p14:tracePt t="24238" x="763588" y="2622550"/>
          <p14:tracePt t="24262" x="755650" y="2630488"/>
          <p14:tracePt t="24271" x="755650" y="2638425"/>
          <p14:tracePt t="24278" x="747713" y="2638425"/>
          <p14:tracePt t="24287" x="731838" y="2638425"/>
          <p14:tracePt t="24294" x="723900" y="2638425"/>
          <p14:tracePt t="24304" x="709613" y="2638425"/>
          <p14:tracePt t="24311" x="701675" y="2644775"/>
          <p14:tracePt t="24318" x="693738" y="2652713"/>
          <p14:tracePt t="24366" x="693738" y="2660650"/>
          <p14:tracePt t="24375" x="693738" y="2676525"/>
          <p14:tracePt t="24399" x="693738" y="2684463"/>
          <p14:tracePt t="24414" x="693738" y="2700338"/>
          <p14:tracePt t="24430" x="709613" y="2708275"/>
          <p14:tracePt t="24455" x="715963" y="2708275"/>
          <p14:tracePt t="24462" x="731838" y="2716213"/>
          <p14:tracePt t="24470" x="739775" y="2724150"/>
          <p14:tracePt t="24479" x="747713" y="2732088"/>
          <p14:tracePt t="24494" x="755650" y="2732088"/>
          <p14:tracePt t="24574" x="755650" y="2747963"/>
          <p14:tracePt t="24599" x="739775" y="2755900"/>
          <p14:tracePt t="24606" x="731838" y="2763838"/>
          <p14:tracePt t="24614" x="723900" y="2771775"/>
          <p14:tracePt t="24622" x="715963" y="2771775"/>
          <p14:tracePt t="24630" x="701675" y="2787650"/>
          <p14:tracePt t="24638" x="701675" y="2795588"/>
          <p14:tracePt t="24710" x="709613" y="2795588"/>
          <p14:tracePt t="24719" x="731838" y="2795588"/>
          <p14:tracePt t="24726" x="747713" y="2795588"/>
          <p14:tracePt t="24734" x="755650" y="2795588"/>
          <p14:tracePt t="24743" x="771525" y="2795588"/>
          <p14:tracePt t="24750" x="779463" y="2795588"/>
          <p14:tracePt t="24758" x="795338" y="2795588"/>
          <p14:tracePt t="24766" x="811213" y="2795588"/>
          <p14:tracePt t="24774" x="819150" y="2795588"/>
          <p14:tracePt t="27063" x="835025" y="2795588"/>
          <p14:tracePt t="31663" x="795338" y="2803525"/>
          <p14:tracePt t="31671" x="677863" y="2897188"/>
          <p14:tracePt t="31678" x="558800" y="2984500"/>
          <p14:tracePt t="31686" x="481013" y="3046413"/>
          <p14:tracePt t="31694" x="441325" y="3094038"/>
          <p14:tracePt t="31701" x="393700" y="3149600"/>
          <p14:tracePt t="31710" x="361950" y="3189288"/>
          <p14:tracePt t="31718" x="354013" y="3235325"/>
          <p14:tracePt t="31725" x="346075" y="3275013"/>
          <p14:tracePt t="31733" x="330200" y="3338513"/>
          <p14:tracePt t="31741" x="330200" y="3394075"/>
          <p14:tracePt t="31749" x="330200" y="3425825"/>
          <p14:tracePt t="31757" x="330200" y="3487738"/>
          <p14:tracePt t="31765" x="338138" y="3535363"/>
          <p14:tracePt t="31774" x="346075" y="3575050"/>
          <p14:tracePt t="31782" x="354013" y="3622675"/>
          <p14:tracePt t="31789" x="377825" y="3660775"/>
          <p14:tracePt t="31797" x="385763" y="3700463"/>
          <p14:tracePt t="31805" x="417513" y="3740150"/>
          <p14:tracePt t="31813" x="433388" y="3756025"/>
          <p14:tracePt t="31821" x="457200" y="3787775"/>
          <p14:tracePt t="31830" x="481013" y="3825875"/>
          <p14:tracePt t="31837" x="496888" y="3849688"/>
          <p14:tracePt t="31845" x="534988" y="3881438"/>
          <p14:tracePt t="31853" x="606425" y="3913188"/>
          <p14:tracePt t="31862" x="646113" y="3944938"/>
          <p14:tracePt t="31869" x="661988" y="3952875"/>
          <p14:tracePt t="31877" x="677863" y="3968750"/>
          <p14:tracePt t="31886" x="693738" y="3976688"/>
          <p14:tracePt t="31893" x="709613" y="3984625"/>
          <p14:tracePt t="31902" x="715963" y="3992563"/>
          <p14:tracePt t="31911" x="731838" y="3992563"/>
          <p14:tracePt t="31918" x="747713" y="3992563"/>
          <p14:tracePt t="31926" x="771525" y="4000500"/>
          <p14:tracePt t="31934" x="795338" y="4000500"/>
          <p14:tracePt t="31942" x="827088" y="4008438"/>
          <p14:tracePt t="31950" x="858838" y="4022725"/>
          <p14:tracePt t="31960" x="898525" y="4030663"/>
          <p14:tracePt t="31966" x="936625" y="4038600"/>
          <p14:tracePt t="31974" x="960438" y="4046538"/>
          <p14:tracePt t="31982" x="984250" y="4054475"/>
          <p14:tracePt t="31993" x="1000125" y="4054475"/>
          <p14:tracePt t="31998" x="1016000" y="4054475"/>
          <p14:tracePt t="32013" x="1031875" y="4054475"/>
          <p14:tracePt t="32029" x="1039813" y="4054475"/>
          <p14:tracePt t="32056" x="1055688" y="4054475"/>
          <p14:tracePt t="32123" x="1071563" y="4054475"/>
          <p14:tracePt t="33022" x="1071563" y="4070350"/>
          <p14:tracePt t="33423" x="1071563" y="4078288"/>
          <p14:tracePt t="33510" x="1079500" y="4094163"/>
          <p14:tracePt t="33542" x="1095375" y="4094163"/>
          <p14:tracePt t="33550" x="1103313" y="4094163"/>
          <p14:tracePt t="33558" x="1117600" y="4094163"/>
          <p14:tracePt t="33565" x="1125538" y="4094163"/>
          <p14:tracePt t="33574" x="1133475" y="4094163"/>
          <p14:tracePt t="33590" x="1141413" y="4102100"/>
          <p14:tracePt t="33606" x="1157288" y="4110038"/>
          <p14:tracePt t="33638" x="1165225" y="4110038"/>
          <p14:tracePt t="33686" x="1173163" y="4117975"/>
          <p14:tracePt t="33726" x="1181100" y="4125913"/>
          <p14:tracePt t="33734" x="1189038" y="4133850"/>
          <p14:tracePt t="38399" x="1189038" y="4141788"/>
          <p14:tracePt t="38405" x="1149350" y="4165600"/>
          <p14:tracePt t="38414" x="1039813" y="4219575"/>
          <p14:tracePt t="38422" x="850900" y="4291013"/>
          <p14:tracePt t="38430" x="496888" y="4386263"/>
          <p14:tracePt t="38437" x="87313" y="4471988"/>
          <p14:tracePt t="38719" x="173038" y="5440363"/>
          <p14:tracePt t="38726" x="300038" y="5400675"/>
          <p14:tracePt t="38734" x="425450" y="5378450"/>
          <p14:tracePt t="38742" x="558800" y="5338763"/>
          <p14:tracePt t="38750" x="669925" y="5299075"/>
          <p14:tracePt t="38757" x="763588" y="5283200"/>
          <p14:tracePt t="38766" x="882650" y="5251450"/>
          <p14:tracePt t="38774" x="992188" y="5219700"/>
          <p14:tracePt t="38782" x="1095375" y="5195888"/>
          <p14:tracePt t="38790" x="1220788" y="5173663"/>
          <p14:tracePt t="38798" x="1346200" y="5149850"/>
          <p14:tracePt t="38806" x="1457325" y="5133975"/>
          <p14:tracePt t="38814" x="1543050" y="5102225"/>
          <p14:tracePt t="38822" x="1606550" y="5086350"/>
          <p14:tracePt t="38830" x="1662113" y="5078413"/>
          <p14:tracePt t="38840" x="1709738" y="5078413"/>
          <p14:tracePt t="38846" x="1755775" y="5078413"/>
          <p14:tracePt t="38856" x="1827213" y="5078413"/>
          <p14:tracePt t="38863" x="1874838" y="5070475"/>
          <p14:tracePt t="38871" x="1914525" y="5046663"/>
          <p14:tracePt t="38879" x="1944688" y="5046663"/>
          <p14:tracePt t="38888" x="1984375" y="5038725"/>
          <p14:tracePt t="38894" x="2000250" y="5030788"/>
          <p14:tracePt t="38903" x="2016125" y="5022850"/>
          <p14:tracePt t="38918" x="2032000" y="5022850"/>
          <p14:tracePt t="38927" x="2039938" y="5014913"/>
          <p14:tracePt t="38943" x="2047875" y="5006975"/>
          <p14:tracePt t="38950" x="2063750" y="5006975"/>
          <p14:tracePt t="38982" x="2079625" y="5006975"/>
          <p14:tracePt t="38989" x="2079625" y="4999038"/>
          <p14:tracePt t="39093" x="2079625" y="4976813"/>
          <p14:tracePt t="39205" x="2079625" y="4984750"/>
          <p14:tracePt t="39213" x="2071688" y="4992688"/>
          <p14:tracePt t="39221" x="2047875" y="4999038"/>
          <p14:tracePt t="39246" x="2047875" y="5006975"/>
          <p14:tracePt t="39254" x="2039938" y="5014913"/>
          <p14:tracePt t="39278" x="2032000" y="5022850"/>
          <p14:tracePt t="39285" x="2016125" y="5030788"/>
          <p14:tracePt t="39319" x="2008188" y="5030788"/>
          <p14:tracePt t="39341" x="2000250" y="5038725"/>
          <p14:tracePt t="39349" x="1984375" y="5046663"/>
          <p14:tracePt t="39406" x="1976438" y="5062538"/>
          <p14:tracePt t="39422" x="1976438" y="5070475"/>
          <p14:tracePt t="39438" x="1968500" y="5086350"/>
          <p14:tracePt t="39543" x="1960563" y="5094288"/>
          <p14:tracePt t="39550" x="1944688" y="5094288"/>
          <p14:tracePt t="39559" x="1930400" y="5102225"/>
          <p14:tracePt t="39566" x="1922463" y="5110163"/>
          <p14:tracePt t="39574" x="1906588" y="5118100"/>
          <p14:tracePt t="39582" x="1898650" y="5126038"/>
          <p14:tracePt t="39590" x="1890713" y="5126038"/>
          <p14:tracePt t="39614" x="1890713" y="5133975"/>
          <p14:tracePt t="43686" x="1890713" y="5149850"/>
          <p14:tracePt t="43694" x="1890713" y="5157788"/>
          <p14:tracePt t="43703" x="1882775" y="5173663"/>
          <p14:tracePt t="43710" x="1874838" y="5189538"/>
          <p14:tracePt t="43719" x="1835150" y="5195888"/>
          <p14:tracePt t="43726" x="1787525" y="5203825"/>
          <p14:tracePt t="43734" x="1701800" y="5203825"/>
          <p14:tracePt t="43742" x="1590675" y="5203825"/>
          <p14:tracePt t="43749" x="1497013" y="5203825"/>
          <p14:tracePt t="43758" x="1370013" y="5173663"/>
          <p14:tracePt t="43765" x="1228725" y="5133975"/>
          <p14:tracePt t="43774" x="1079500" y="5110163"/>
          <p14:tracePt t="43781" x="968375" y="5086350"/>
          <p14:tracePt t="43790" x="827088" y="5046663"/>
          <p14:tracePt t="43797" x="693738" y="5006975"/>
          <p14:tracePt t="43805" x="566738" y="4968875"/>
          <p14:tracePt t="43813" x="441325" y="4929188"/>
          <p14:tracePt t="43822" x="306388" y="4889500"/>
          <p14:tracePt t="43829" x="212725" y="4857750"/>
          <p14:tracePt t="43838" x="109538" y="4818063"/>
          <p14:tracePt t="43845" x="39688" y="4756150"/>
          <p14:tracePt t="43950" x="15875" y="3432175"/>
          <p14:tracePt t="43958" x="55563" y="3314700"/>
          <p14:tracePt t="43966" x="79375" y="3189288"/>
          <p14:tracePt t="43974" x="101600" y="3078163"/>
          <p14:tracePt t="43982" x="125413" y="2936875"/>
          <p14:tracePt t="43989" x="165100" y="2803525"/>
          <p14:tracePt t="43998" x="188913" y="2692400"/>
          <p14:tracePt t="44006" x="220663" y="2574925"/>
          <p14:tracePt t="44014" x="244475" y="2479675"/>
          <p14:tracePt t="44022" x="252413" y="2401888"/>
          <p14:tracePt t="44030" x="252413" y="2322513"/>
          <p14:tracePt t="44038" x="252413" y="2282825"/>
          <p14:tracePt t="44046" x="260350" y="2266950"/>
          <p14:tracePt t="44053" x="260350" y="2252663"/>
          <p14:tracePt t="44062" x="260350" y="2236788"/>
          <p14:tracePt t="44069" x="260350" y="2212975"/>
          <p14:tracePt t="44078" x="260350" y="2181225"/>
          <p14:tracePt t="44086" x="260350" y="2133600"/>
          <p14:tracePt t="44094" x="260350" y="2032000"/>
          <p14:tracePt t="44102" x="260350" y="1928813"/>
          <p14:tracePt t="44110" x="244475" y="1811338"/>
          <p14:tracePt t="44119" x="228600" y="1700213"/>
          <p14:tracePt t="44126" x="188913" y="1558925"/>
          <p14:tracePt t="44134" x="165100" y="1425575"/>
          <p14:tracePt t="44141" x="141288" y="1282700"/>
          <p14:tracePt t="44149" x="125413" y="1109663"/>
          <p14:tracePt t="44158" x="125413" y="920750"/>
          <p14:tracePt t="44166" x="125413" y="747713"/>
          <p14:tracePt t="44174" x="125413" y="558800"/>
          <p14:tracePt t="44182" x="117475" y="401638"/>
          <p14:tracePt t="44190" x="87313" y="260350"/>
          <p14:tracePt t="44198" x="79375" y="117475"/>
          <p14:tracePt t="44206" x="47625" y="15875"/>
          <p14:tracePt t="47390" x="188913" y="3559175"/>
          <p14:tracePt t="47398" x="346075" y="3819525"/>
          <p14:tracePt t="47406" x="496888" y="4062413"/>
          <p14:tracePt t="47414" x="630238" y="4291013"/>
          <p14:tracePt t="47422" x="763588" y="4511675"/>
          <p14:tracePt t="47430" x="914400" y="4708525"/>
          <p14:tracePt t="47438" x="1079500" y="4889500"/>
          <p14:tracePt t="47446" x="1244600" y="5094288"/>
          <p14:tracePt t="47454" x="1433513" y="5275263"/>
          <p14:tracePt t="47462" x="1566863" y="5386388"/>
          <p14:tracePt t="47470" x="1795463" y="5543550"/>
          <p14:tracePt t="47478" x="1960563" y="5645150"/>
          <p14:tracePt t="47486" x="2141538" y="5756275"/>
          <p14:tracePt t="47494" x="2292350" y="5810250"/>
          <p14:tracePt t="47502" x="2417763" y="5857875"/>
          <p14:tracePt t="47510" x="2566988" y="5897563"/>
          <p14:tracePt t="47519" x="2662238" y="5913438"/>
          <p14:tracePt t="47526" x="2755900" y="5921375"/>
          <p14:tracePt t="47534" x="2779713" y="5921375"/>
          <p14:tracePt t="47542" x="2795588" y="5921375"/>
          <p14:tracePt t="47598" x="2787650" y="5921375"/>
          <p14:tracePt t="47606" x="2763838" y="5937250"/>
          <p14:tracePt t="47614" x="2693988" y="5961063"/>
          <p14:tracePt t="47622" x="2622550" y="5983288"/>
          <p14:tracePt t="47630" x="2513013" y="6022975"/>
          <p14:tracePt t="47638" x="2354263" y="6062663"/>
          <p14:tracePt t="47646" x="2173288" y="6102350"/>
          <p14:tracePt t="47654" x="1944688" y="6165850"/>
          <p14:tracePt t="47662" x="1709738" y="6251575"/>
          <p14:tracePt t="47669" x="1489075" y="6299200"/>
          <p14:tracePt t="47678" x="1300163" y="6338888"/>
          <p14:tracePt t="47686" x="1157288" y="6376988"/>
          <p14:tracePt t="47694" x="1071563" y="6416675"/>
          <p14:tracePt t="47702" x="1023938" y="6424613"/>
          <p14:tracePt t="47710" x="1008063" y="6424613"/>
          <p14:tracePt t="47750" x="1016000" y="6424613"/>
          <p14:tracePt t="47758" x="1039813" y="6424613"/>
          <p14:tracePt t="47766" x="1125538" y="6440488"/>
          <p14:tracePt t="47774" x="1212850" y="6464300"/>
          <p14:tracePt t="47781" x="1308100" y="6472238"/>
          <p14:tracePt t="47790" x="1370013" y="6496050"/>
          <p14:tracePt t="47798" x="1441450" y="6511925"/>
          <p14:tracePt t="47806" x="1497013" y="6527800"/>
          <p14:tracePt t="47814" x="1543050" y="6527800"/>
          <p14:tracePt t="47821" x="1566863" y="6527800"/>
          <p14:tracePt t="47830" x="1582738" y="6527800"/>
          <p14:tracePt t="47838" x="1598613" y="6527800"/>
          <p14:tracePt t="47845" x="1614488" y="6527800"/>
          <p14:tracePt t="47853" x="1622425" y="6527800"/>
          <p14:tracePt t="47861" x="1638300" y="6527800"/>
          <p14:tracePt t="47893" x="1638300" y="6519863"/>
          <p14:tracePt t="47919" x="1614488" y="6511925"/>
          <p14:tracePt t="47926" x="1590675" y="6496050"/>
          <p14:tracePt t="47935" x="1558925" y="6488113"/>
          <p14:tracePt t="47942" x="1504950" y="6480175"/>
          <p14:tracePt t="47950" x="1489075" y="6472238"/>
          <p14:tracePt t="47958" x="1473200" y="6472238"/>
          <p14:tracePt t="47989" x="1473200" y="6456363"/>
          <p14:tracePt t="47999" x="1481138" y="6448425"/>
          <p14:tracePt t="48005" x="1497013" y="6448425"/>
          <p14:tracePt t="48014" x="1527175" y="6448425"/>
          <p14:tracePt t="48022" x="1574800" y="6440488"/>
          <p14:tracePt t="48030" x="1630363" y="6424613"/>
          <p14:tracePt t="48037" x="1662113" y="6424613"/>
          <p14:tracePt t="48046" x="1677988" y="6424613"/>
          <p14:tracePt t="48101" x="1670050" y="6424613"/>
          <p14:tracePt t="48109" x="1662113" y="6424613"/>
          <p14:tracePt t="48118" x="1606550" y="6408738"/>
          <p14:tracePt t="48126" x="1574800" y="6400800"/>
          <p14:tracePt t="48134" x="1543050" y="6392863"/>
          <p14:tracePt t="48142" x="1527175" y="6384925"/>
          <p14:tracePt t="48158" x="1527175" y="6369050"/>
          <p14:tracePt t="48165" x="1527175" y="6362700"/>
          <p14:tracePt t="48174" x="1535113" y="6354763"/>
          <p14:tracePt t="48181" x="1543050" y="6346825"/>
          <p14:tracePt t="48189" x="1566863" y="6346825"/>
          <p14:tracePt t="48198" x="1590675" y="6338888"/>
          <p14:tracePt t="48205" x="1614488" y="6330950"/>
          <p14:tracePt t="48214" x="1638300" y="6330950"/>
          <p14:tracePt t="48222" x="1670050" y="6330950"/>
          <p14:tracePt t="48230" x="1677988" y="6338888"/>
          <p14:tracePt t="48278" x="1677988" y="6346825"/>
          <p14:tracePt t="48326" x="1662113" y="6346825"/>
          <p14:tracePt t="48574" x="1654175" y="6346825"/>
          <p14:tracePt t="48613" x="1638300" y="6338888"/>
          <p14:tracePt t="48622" x="1630363" y="6330950"/>
          <p14:tracePt t="48637" x="1606550" y="6323013"/>
          <p14:tracePt t="48646" x="1598613" y="6323013"/>
          <p14:tracePt t="48654" x="1590675" y="6323013"/>
          <p14:tracePt t="48662" x="1574800" y="6323013"/>
          <p14:tracePt t="48669" x="1535113" y="6315075"/>
          <p14:tracePt t="48678" x="1497013" y="6299200"/>
          <p14:tracePt t="48686" x="1473200" y="6299200"/>
          <p14:tracePt t="48694" x="1457325" y="6299200"/>
          <p14:tracePt t="48758" x="1457325" y="6283325"/>
          <p14:tracePt t="48766" x="1473200" y="6267450"/>
          <p14:tracePt t="48774" x="1497013" y="6267450"/>
          <p14:tracePt t="48781" x="1535113" y="6267450"/>
          <p14:tracePt t="48789" x="1558925" y="6267450"/>
          <p14:tracePt t="48797" x="1582738" y="6267450"/>
          <p14:tracePt t="48943" x="1598613" y="6267450"/>
          <p14:tracePt t="48950" x="1606550" y="6267450"/>
          <p14:tracePt t="49357" x="1606550" y="6259513"/>
          <p14:tracePt t="49934" x="1590675" y="6259513"/>
          <p14:tracePt t="49990" x="1574800" y="6259513"/>
          <p14:tracePt t="49998" x="1558925" y="6259513"/>
          <p14:tracePt t="50006" x="1543050" y="6259513"/>
          <p14:tracePt t="50014" x="1527175" y="6259513"/>
          <p14:tracePt t="50021" x="1520825" y="6259513"/>
          <p14:tracePt t="50030" x="1504950" y="6259513"/>
          <p14:tracePt t="50054" x="1497013" y="6259513"/>
          <p14:tracePt t="50646" x="1489075" y="6259513"/>
          <p14:tracePt t="50654" x="1481138" y="6267450"/>
          <p14:tracePt t="50662" x="1473200" y="6267450"/>
          <p14:tracePt t="50670" x="1449388" y="6267450"/>
          <p14:tracePt t="50678" x="1433513" y="6267450"/>
          <p14:tracePt t="50685" x="1417638" y="6275388"/>
          <p14:tracePt t="50694" x="1393825" y="6291263"/>
          <p14:tracePt t="50702" x="1377950" y="6299200"/>
          <p14:tracePt t="50710" x="1354138" y="6299200"/>
          <p14:tracePt t="50720" x="1338263" y="6299200"/>
          <p14:tracePt t="50741" x="1322388" y="6299200"/>
          <p14:tracePt t="51118" x="1316038" y="6299200"/>
          <p14:tracePt t="51158" x="1300163" y="6299200"/>
          <p14:tracePt t="51198" x="1292225" y="6299200"/>
          <p14:tracePt t="51223" x="1276350" y="6291263"/>
          <p14:tracePt t="51239" x="1268413" y="6283325"/>
          <p14:tracePt t="51310" x="1268413" y="6275388"/>
          <p14:tracePt t="51350" x="1252538" y="6275388"/>
          <p14:tracePt t="51369" x="1244600" y="6259513"/>
          <p14:tracePt t="51382" x="1236663" y="6251575"/>
          <p14:tracePt t="51414" x="1228725" y="6251575"/>
          <p14:tracePt t="51429" x="1212850" y="6243638"/>
          <p14:tracePt t="51510" x="1204913" y="6235700"/>
          <p14:tracePt t="51535" x="1196975" y="6227763"/>
          <p14:tracePt t="51574" x="1189038" y="6219825"/>
          <p14:tracePt t="51614" x="1181100" y="6219825"/>
          <p14:tracePt t="51654" x="1173163" y="6211888"/>
          <p14:tracePt t="51718" x="1165225" y="6211888"/>
          <p14:tracePt t="51782" x="1149350" y="6211888"/>
          <p14:tracePt t="51789" x="1141413" y="6211888"/>
          <p14:tracePt t="51798" x="1117600" y="6211888"/>
          <p14:tracePt t="51806" x="1071563" y="6211888"/>
          <p14:tracePt t="51817" x="992188" y="6188075"/>
          <p14:tracePt t="51821" x="914400" y="6172200"/>
          <p14:tracePt t="51830" x="811213" y="6149975"/>
          <p14:tracePt t="51838" x="715963" y="6126163"/>
          <p14:tracePt t="51846" x="614363" y="6102350"/>
          <p14:tracePt t="51854" x="566738" y="6094413"/>
          <p14:tracePt t="51863" x="527050" y="6086475"/>
          <p14:tracePt t="51870" x="519113" y="6078538"/>
          <p14:tracePt t="52430" x="511175" y="6070600"/>
          <p14:tracePt t="52438" x="511175" y="6062663"/>
          <p14:tracePt t="52454" x="504825" y="6054725"/>
          <p14:tracePt t="52462" x="496888" y="6046788"/>
          <p14:tracePt t="52470" x="488950" y="6038850"/>
          <p14:tracePt t="52478" x="465138" y="6015038"/>
          <p14:tracePt t="52486" x="449263" y="5999163"/>
          <p14:tracePt t="52494" x="433388" y="5983288"/>
          <p14:tracePt t="52502" x="417513" y="5976938"/>
          <p14:tracePt t="52511" x="401638" y="5961063"/>
          <p14:tracePt t="52518" x="393700" y="5953125"/>
          <p14:tracePt t="52527" x="377825" y="5945188"/>
          <p14:tracePt t="52894" x="377825" y="5937250"/>
          <p14:tracePt t="53014" x="393700" y="5945188"/>
          <p14:tracePt t="54750" x="385763" y="5945188"/>
          <p14:tracePt t="54766" x="369888" y="5945188"/>
          <p14:tracePt t="54789" x="361950" y="5929313"/>
          <p14:tracePt t="54798" x="346075" y="5921375"/>
          <p14:tracePt t="54806" x="338138" y="5913438"/>
          <p14:tracePt t="54813" x="330200" y="5913438"/>
          <p14:tracePt t="54822" x="322263" y="5905500"/>
          <p14:tracePt t="54829" x="306388" y="5889625"/>
          <p14:tracePt t="54848" x="300038" y="5889625"/>
          <p14:tracePt t="54862" x="284163" y="5881688"/>
          <p14:tracePt t="55326" x="260350" y="5865813"/>
          <p14:tracePt t="55334" x="252413" y="5842000"/>
          <p14:tracePt t="55342" x="220663" y="5826125"/>
          <p14:tracePt t="55350" x="180975" y="5764213"/>
          <p14:tracePt t="55358" x="141288" y="5676900"/>
          <p14:tracePt t="55366" x="79375" y="5575300"/>
          <p14:tracePt t="55374" x="39688" y="5448300"/>
          <p14:tracePt t="55382" x="0" y="5307013"/>
          <p14:tracePt t="55638" x="109538" y="1385888"/>
          <p14:tracePt t="55646" x="149225" y="1268413"/>
          <p14:tracePt t="55653" x="149225" y="1157288"/>
          <p14:tracePt t="55662" x="149225" y="1063625"/>
          <p14:tracePt t="55671" x="141288" y="984250"/>
          <p14:tracePt t="55678" x="133350" y="889000"/>
          <p14:tracePt t="55686" x="133350" y="842963"/>
          <p14:tracePt t="55694" x="133350" y="771525"/>
          <p14:tracePt t="55702" x="133350" y="723900"/>
          <p14:tracePt t="55710" x="133350" y="692150"/>
          <p14:tracePt t="55719" x="133350" y="646113"/>
          <p14:tracePt t="55726" x="133350" y="606425"/>
          <p14:tracePt t="55733" x="117475" y="558800"/>
          <p14:tracePt t="55742" x="109538" y="542925"/>
          <p14:tracePt t="55749" x="109538" y="519113"/>
          <p14:tracePt t="55757" x="109538" y="503238"/>
          <p14:tracePt t="55765" x="109538" y="488950"/>
          <p14:tracePt t="55774" x="109538" y="481013"/>
          <p14:tracePt t="55781" x="109538" y="465138"/>
          <p14:tracePt t="55789" x="101600" y="449263"/>
          <p14:tracePt t="55797" x="87313" y="425450"/>
          <p14:tracePt t="55806" x="79375" y="401638"/>
          <p14:tracePt t="55813" x="71438" y="354013"/>
          <p14:tracePt t="55822" x="47625" y="284163"/>
          <p14:tracePt t="55829" x="39688" y="220663"/>
          <p14:tracePt t="55837" x="0" y="149225"/>
          <p14:tracePt t="70894" x="3992563" y="409575"/>
          <p14:tracePt t="70894" x="4694238" y="654050"/>
          <p14:tracePt t="70894" x="5394325" y="850900"/>
          <p14:tracePt t="70894" x="6040438" y="1039813"/>
          <p14:tracePt t="70894" x="6646863" y="1196975"/>
          <p14:tracePt t="70894" x="7245350" y="1362075"/>
          <p14:tracePt t="70894" x="7875588" y="1479550"/>
          <p14:tracePt t="70894" x="8521700" y="1527175"/>
          <p14:tracePt t="70894" x="9104313" y="1550988"/>
          <p14:tracePt t="70894" x="9718675" y="1566863"/>
          <p14:tracePt t="70894" x="10356850" y="1566863"/>
          <p14:tracePt t="70894" x="10899775" y="1566863"/>
          <p14:tracePt t="70894" x="11349038" y="1566863"/>
          <p14:tracePt t="70894" x="11726863" y="1495425"/>
          <p14:tracePt t="70894" x="12018963" y="140970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48683" y="1017880"/>
            <a:ext cx="7387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Predictive Analytics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570031" y="21386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619826" y="30797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755780" y="45683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4ABA8661-A122-48ED-8395-FCA0C36B21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41637D-6975-4213-80C7-265124989C49}"/>
              </a:ext>
            </a:extLst>
          </p:cNvPr>
          <p:cNvGraphicFramePr>
            <a:graphicFrameLocks noGrp="1"/>
          </p:cNvGraphicFramePr>
          <p:nvPr/>
        </p:nvGraphicFramePr>
        <p:xfrm>
          <a:off x="838199" y="1912447"/>
          <a:ext cx="10511972" cy="4295271"/>
        </p:xfrm>
        <a:graphic>
          <a:graphicData uri="http://schemas.openxmlformats.org/drawingml/2006/table">
            <a:tbl>
              <a:tblPr/>
              <a:tblGrid>
                <a:gridCol w="5255986">
                  <a:extLst>
                    <a:ext uri="{9D8B030D-6E8A-4147-A177-3AD203B41FA5}">
                      <a16:colId xmlns:a16="http://schemas.microsoft.com/office/drawing/2014/main" val="3396196375"/>
                    </a:ext>
                  </a:extLst>
                </a:gridCol>
                <a:gridCol w="5255986">
                  <a:extLst>
                    <a:ext uri="{9D8B030D-6E8A-4147-A177-3AD203B41FA5}">
                      <a16:colId xmlns:a16="http://schemas.microsoft.com/office/drawing/2014/main" val="3767729277"/>
                    </a:ext>
                  </a:extLst>
                </a:gridCol>
              </a:tblGrid>
              <a:tr h="873214">
                <a:tc>
                  <a:txBody>
                    <a:bodyPr/>
                    <a:lstStyle/>
                    <a:p>
                      <a:pPr rtl="0"/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Application in Change</a:t>
                      </a:r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7771322"/>
                  </a:ext>
                </a:extLst>
              </a:tr>
              <a:tr h="3422057"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Forecasting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resistance likelihood and hotspots.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Identifying future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skill gaps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Using machine learning to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estimate future events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Predictive analytics allows leaders to move from general interventions to targeted, data-informed strategies. Forecasting resistance or skill gaps enables much earlier intervention, increasing success probability.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65745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764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686"/>
    </mc:Choice>
    <mc:Fallback xmlns="">
      <p:transition spd="slow" advTm="189686"/>
    </mc:Fallback>
  </mc:AlternateContent>
  <p:extLst>
    <p:ext uri="{3A86A75C-4F4B-4683-9AE1-C65F6400EC91}">
      <p14:laserTraceLst xmlns:p14="http://schemas.microsoft.com/office/powerpoint/2010/main">
        <p14:tracePtLst>
          <p14:tracePt t="81" x="5614988" y="1843088"/>
          <p14:tracePt t="89" x="5622925" y="1835150"/>
          <p14:tracePt t="92" x="5638800" y="1835150"/>
          <p14:tracePt t="100" x="5646738" y="1819275"/>
          <p14:tracePt t="108" x="5654675" y="1811338"/>
          <p14:tracePt t="124" x="5662613" y="1811338"/>
          <p14:tracePt t="133" x="5678488" y="1803400"/>
          <p14:tracePt t="140" x="5686425" y="1795463"/>
          <p14:tracePt t="148" x="5702300" y="1787525"/>
          <p14:tracePt t="180" x="5718175" y="1779588"/>
          <p14:tracePt t="188" x="5726113" y="1779588"/>
          <p14:tracePt t="204" x="5734050" y="1771650"/>
          <p14:tracePt t="212" x="5749925" y="1771650"/>
          <p14:tracePt t="236" x="5757863" y="1755775"/>
          <p14:tracePt t="500" x="5749925" y="1755775"/>
          <p14:tracePt t="508" x="5741988" y="1755775"/>
          <p14:tracePt t="516" x="5726113" y="1755775"/>
          <p14:tracePt t="525" x="5718175" y="1755775"/>
          <p14:tracePt t="532" x="5710238" y="1755775"/>
          <p14:tracePt t="540" x="5702300" y="1755775"/>
          <p14:tracePt t="556" x="5694363" y="1763713"/>
          <p14:tracePt t="700" x="5678488" y="1763713"/>
          <p14:tracePt t="781" x="5662613" y="1763713"/>
          <p14:tracePt t="1444" x="5654675" y="1771650"/>
          <p14:tracePt t="22349" x="5646738" y="1787525"/>
          <p14:tracePt t="22356" x="5489575" y="1835150"/>
          <p14:tracePt t="22364" x="5072063" y="1960563"/>
          <p14:tracePt t="22372" x="4638675" y="2024063"/>
          <p14:tracePt t="22380" x="4252913" y="2024063"/>
          <p14:tracePt t="22389" x="3803650" y="2024063"/>
          <p14:tracePt t="22396" x="3284538" y="2008188"/>
          <p14:tracePt t="22406" x="2811463" y="1920875"/>
          <p14:tracePt t="22413" x="2393950" y="1803400"/>
          <p14:tracePt t="22420" x="2016125" y="1700213"/>
          <p14:tracePt t="22429" x="1701800" y="1646238"/>
          <p14:tracePt t="22436" x="1377950" y="1550988"/>
          <p14:tracePt t="22444" x="1125538" y="1479550"/>
          <p14:tracePt t="22452" x="898525" y="1417638"/>
          <p14:tracePt t="22460" x="669925" y="1354138"/>
          <p14:tracePt t="22468" x="449263" y="1290638"/>
          <p14:tracePt t="22476" x="125413" y="1189038"/>
          <p14:tracePt t="40572" x="212725" y="5937250"/>
          <p14:tracePt t="40572" x="346075" y="6416675"/>
          <p14:tracePt t="40572" x="4630738" y="6692900"/>
          <p14:tracePt t="40572" x="4630738" y="6581775"/>
          <p14:tracePt t="40572" x="4630738" y="6440488"/>
          <p14:tracePt t="40572" x="4630738" y="6346825"/>
          <p14:tracePt t="40572" x="4630738" y="6219825"/>
          <p14:tracePt t="40572" x="4638675" y="6110288"/>
          <p14:tracePt t="40572" x="4646613" y="5999163"/>
          <p14:tracePt t="40572" x="4662488" y="5897563"/>
          <p14:tracePt t="40572" x="4686300" y="5802313"/>
          <p14:tracePt t="40572" x="4686300" y="5724525"/>
          <p14:tracePt t="40572" x="4678363" y="5637213"/>
          <p14:tracePt t="40572" x="4670425" y="5589588"/>
          <p14:tracePt t="40572" x="4646613" y="5535613"/>
          <p14:tracePt t="40572" x="4598988" y="5464175"/>
          <p14:tracePt t="40572" x="4552950" y="5378450"/>
          <p14:tracePt t="40572" x="4489450" y="5291138"/>
          <p14:tracePt t="40572" x="4402138" y="5189538"/>
          <p14:tracePt t="40572" x="4300538" y="5086350"/>
          <p14:tracePt t="40572" x="4181475" y="4992688"/>
          <p14:tracePt t="40572" x="4040188" y="4881563"/>
          <p14:tracePt t="40572" x="3851275" y="4772025"/>
          <p14:tracePt t="40572" x="3686175" y="4652963"/>
          <p14:tracePt t="40572" x="3582988" y="4567238"/>
          <p14:tracePt t="40572" x="3481388" y="4448175"/>
          <p14:tracePt t="40572" x="3402013" y="4346575"/>
          <p14:tracePt t="40572" x="3300413" y="4251325"/>
          <p14:tracePt t="40572" x="3197225" y="4149725"/>
          <p14:tracePt t="40572" x="3095625" y="4046538"/>
          <p14:tracePt t="40572" x="2984500" y="3937000"/>
          <p14:tracePt t="40572" x="2882900" y="3819525"/>
          <p14:tracePt t="40572" x="2779713" y="3732213"/>
          <p14:tracePt t="40572" x="2662238" y="3652838"/>
          <p14:tracePt t="40572" x="2528888" y="3559175"/>
          <p14:tracePt t="40572" x="2409825" y="3479800"/>
          <p14:tracePt t="40572" x="2292350" y="3394075"/>
          <p14:tracePt t="40572" x="2189163" y="3282950"/>
          <p14:tracePt t="40572" x="2071688" y="3181350"/>
          <p14:tracePt t="40572" x="1906588" y="3016250"/>
          <p14:tracePt t="40572" x="1795463" y="2873375"/>
          <p14:tracePt t="40572" x="1662113" y="2732088"/>
          <p14:tracePt t="40572" x="1543050" y="2559050"/>
          <p14:tracePt t="40572" x="1449388" y="2441575"/>
          <p14:tracePt t="40572" x="1370013" y="2314575"/>
          <p14:tracePt t="40572" x="1292225" y="2181225"/>
          <p14:tracePt t="40572" x="1196975" y="2062163"/>
          <p14:tracePt t="40572" x="1117600" y="1960563"/>
          <p14:tracePt t="40572" x="1063625" y="1873250"/>
          <p14:tracePt t="40572" x="1000125" y="1771650"/>
          <p14:tracePt t="40572" x="944563" y="1684338"/>
          <p14:tracePt t="40572" x="898525" y="1582738"/>
          <p14:tracePt t="40572" x="850900" y="1527175"/>
          <p14:tracePt t="40572" x="803275" y="1441450"/>
          <p14:tracePt t="40572" x="771525" y="1377950"/>
          <p14:tracePt t="40572" x="715963" y="1298575"/>
          <p14:tracePt t="40572" x="693738" y="1260475"/>
          <p14:tracePt t="40572" x="669925" y="1220788"/>
          <p14:tracePt t="40572" x="638175" y="1165225"/>
          <p14:tracePt t="40572" x="622300" y="1141413"/>
          <p14:tracePt t="40572" x="614363" y="1117600"/>
          <p14:tracePt t="40572" x="590550" y="1101725"/>
          <p14:tracePt t="40572" x="582613" y="1071563"/>
          <p14:tracePt t="40572" x="566738" y="1055688"/>
          <p14:tracePt t="40572" x="550863" y="1039813"/>
          <p14:tracePt t="40572" x="542925" y="1016000"/>
          <p14:tracePt t="40572" x="527050" y="984250"/>
          <p14:tracePt t="40572" x="527050" y="968375"/>
          <p14:tracePt t="40572" x="504825" y="944563"/>
          <p14:tracePt t="40572" x="488950" y="920750"/>
          <p14:tracePt t="40572" x="465138" y="889000"/>
          <p14:tracePt t="40572" x="449263" y="866775"/>
          <p14:tracePt t="40572" x="425450" y="835025"/>
          <p14:tracePt t="40572" x="401638" y="819150"/>
          <p14:tracePt t="40572" x="377825" y="803275"/>
          <p14:tracePt t="40572" x="369888" y="787400"/>
          <p14:tracePt t="40572" x="346075" y="763588"/>
          <p14:tracePt t="40572" x="330200" y="739775"/>
          <p14:tracePt t="40572" x="314325" y="731838"/>
          <p14:tracePt t="40572" x="306388" y="715963"/>
          <p14:tracePt t="40572" x="292100" y="700088"/>
          <p14:tracePt t="40572" x="276225" y="677863"/>
          <p14:tracePt t="40572" x="244475" y="646113"/>
          <p14:tracePt t="40572" x="220663" y="622300"/>
          <p14:tracePt t="40572" x="180975" y="598488"/>
          <p14:tracePt t="40572" x="141288" y="582613"/>
          <p14:tracePt t="40572" x="125413" y="574675"/>
          <p14:tracePt t="40572" x="109538" y="558800"/>
          <p14:tracePt t="40572" x="95250" y="550863"/>
          <p14:tracePt t="40572" x="87313" y="534988"/>
          <p14:tracePt t="40572" x="87313" y="519113"/>
          <p14:tracePt t="40572" x="87313" y="511175"/>
          <p14:tracePt t="40572" x="95250" y="488950"/>
          <p14:tracePt t="40572" x="109538" y="488950"/>
          <p14:tracePt t="40572" x="101600" y="473075"/>
          <p14:tracePt t="40572" x="95250" y="457200"/>
          <p14:tracePt t="40572" x="87313" y="441325"/>
          <p14:tracePt t="40572" x="71438" y="433388"/>
          <p14:tracePt t="40572" x="71438" y="409575"/>
          <p14:tracePt t="40572" x="63500" y="393700"/>
          <p14:tracePt t="40572" x="47625" y="393700"/>
          <p14:tracePt t="40572" x="39688" y="377825"/>
          <p14:tracePt t="40572" x="39688" y="369888"/>
          <p14:tracePt t="40572" x="31750" y="369888"/>
          <p14:tracePt t="40572" x="7938" y="361950"/>
          <p14:tracePt t="40572" x="7938" y="346075"/>
          <p14:tracePt t="40572" x="7938" y="330200"/>
          <p14:tracePt t="40572" x="0" y="322263"/>
          <p14:tracePt t="189686" x="6253163" y="133350"/>
          <p14:tracePt t="189686" x="7127875" y="236538"/>
          <p14:tracePt t="189686" x="8064500" y="306388"/>
          <p14:tracePt t="189686" x="8994775" y="361950"/>
          <p14:tracePt t="189686" x="9986963" y="385763"/>
          <p14:tracePt t="189686" x="11042650" y="385763"/>
          <p14:tracePt t="189686" x="12058650" y="38576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46765" y="1139457"/>
            <a:ext cx="9935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Tools for Data-Driven Change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6429" y="5400822"/>
            <a:ext cx="1925053" cy="1387642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1E869EDC-6CF6-4AAE-BDC0-5FB54075EF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08F14BA-0287-47BB-B95D-BB8CD02FD48D}"/>
              </a:ext>
            </a:extLst>
          </p:cNvPr>
          <p:cNvGraphicFramePr>
            <a:graphicFrameLocks noGrp="1"/>
          </p:cNvGraphicFramePr>
          <p:nvPr/>
        </p:nvGraphicFramePr>
        <p:xfrm>
          <a:off x="1039416" y="2155118"/>
          <a:ext cx="9410949" cy="3871502"/>
        </p:xfrm>
        <a:graphic>
          <a:graphicData uri="http://schemas.openxmlformats.org/drawingml/2006/table">
            <a:tbl>
              <a:tblPr/>
              <a:tblGrid>
                <a:gridCol w="3685511">
                  <a:extLst>
                    <a:ext uri="{9D8B030D-6E8A-4147-A177-3AD203B41FA5}">
                      <a16:colId xmlns:a16="http://schemas.microsoft.com/office/drawing/2014/main" val="1728968867"/>
                    </a:ext>
                  </a:extLst>
                </a:gridCol>
                <a:gridCol w="5725438">
                  <a:extLst>
                    <a:ext uri="{9D8B030D-6E8A-4147-A177-3AD203B41FA5}">
                      <a16:colId xmlns:a16="http://schemas.microsoft.com/office/drawing/2014/main" val="1553433963"/>
                    </a:ext>
                  </a:extLst>
                </a:gridCol>
              </a:tblGrid>
              <a:tr h="1209582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Examples of Visualization/BI Tools</a:t>
                      </a:r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0705300"/>
                  </a:ext>
                </a:extLst>
              </a:tr>
              <a:tr h="2353843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Power BI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Tableau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Qlik</a:t>
                      </a:r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Visualization tools transform complex, raw data into visual dashboards that support rapid decision-making. They simplify datasets, making key insights accessible to leaders and employees alike.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2164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301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878"/>
    </mc:Choice>
    <mc:Fallback xmlns="">
      <p:transition advTm="63878"/>
    </mc:Fallback>
  </mc:AlternateContent>
  <p:extLst>
    <p:ext uri="{3A86A75C-4F4B-4683-9AE1-C65F6400EC91}">
      <p14:laserTraceLst xmlns:p14="http://schemas.microsoft.com/office/powerpoint/2010/main">
        <p14:tracePtLst>
          <p14:tracePt t="111" x="2960688" y="1614488"/>
          <p14:tracePt t="221" x="2976563" y="1614488"/>
          <p14:tracePt t="309" x="2968625" y="1614488"/>
          <p14:tracePt t="317" x="2960688" y="1614488"/>
          <p14:tracePt t="325" x="2946400" y="1614488"/>
          <p14:tracePt t="341" x="2930525" y="1614488"/>
          <p14:tracePt t="349" x="2922588" y="1614488"/>
          <p14:tracePt t="357" x="2906713" y="1614488"/>
          <p14:tracePt t="365" x="2890838" y="1622425"/>
          <p14:tracePt t="373" x="2867025" y="1630363"/>
          <p14:tracePt t="382" x="2851150" y="1630363"/>
          <p14:tracePt t="389" x="2843213" y="1638300"/>
          <p14:tracePt t="397" x="2827338" y="1638300"/>
          <p14:tracePt t="413" x="2811463" y="1646238"/>
          <p14:tracePt t="422" x="2803525" y="1654175"/>
          <p14:tracePt t="429" x="2787650" y="1654175"/>
          <p14:tracePt t="437" x="2771775" y="1662113"/>
          <p14:tracePt t="445" x="2741613" y="1662113"/>
          <p14:tracePt t="453" x="2717800" y="1668463"/>
          <p14:tracePt t="461" x="2686050" y="1684338"/>
          <p14:tracePt t="471" x="2662238" y="1684338"/>
          <p14:tracePt t="477" x="2654300" y="1700213"/>
          <p14:tracePt t="485" x="2638425" y="1716088"/>
          <p14:tracePt t="493" x="2622550" y="1724025"/>
          <p14:tracePt t="501" x="2606675" y="1739900"/>
          <p14:tracePt t="517" x="2606675" y="1755775"/>
          <p14:tracePt t="533" x="2606675" y="1771650"/>
          <p14:tracePt t="549" x="2606675" y="1779588"/>
          <p14:tracePt t="557" x="2606675" y="1795463"/>
          <p14:tracePt t="565" x="2614613" y="1803400"/>
          <p14:tracePt t="573" x="2614613" y="1811338"/>
          <p14:tracePt t="581" x="2630488" y="1819275"/>
          <p14:tracePt t="589" x="2638425" y="1819275"/>
          <p14:tracePt t="597" x="2654300" y="1819275"/>
          <p14:tracePt t="613" x="2670175" y="1819275"/>
          <p14:tracePt t="637" x="2678113" y="1819275"/>
          <p14:tracePt t="733" x="2662238" y="1819275"/>
          <p14:tracePt t="749" x="2654300" y="1819275"/>
          <p14:tracePt t="773" x="2638425" y="1819275"/>
          <p14:tracePt t="845" x="2646363" y="1819275"/>
          <p14:tracePt t="853" x="2654300" y="1819275"/>
          <p14:tracePt t="861" x="2670175" y="1819275"/>
          <p14:tracePt t="870" x="2678113" y="1819275"/>
          <p14:tracePt t="877" x="2709863" y="1819275"/>
          <p14:tracePt t="893" x="2747963" y="1819275"/>
          <p14:tracePt t="901" x="2779713" y="1819275"/>
          <p14:tracePt t="909" x="2803525" y="1819275"/>
          <p14:tracePt t="917" x="2819400" y="1819275"/>
          <p14:tracePt t="925" x="2859088" y="1819275"/>
          <p14:tracePt t="933" x="2882900" y="1819275"/>
          <p14:tracePt t="941" x="2898775" y="1819275"/>
          <p14:tracePt t="949" x="2922588" y="1819275"/>
          <p14:tracePt t="957" x="2938463" y="1819275"/>
          <p14:tracePt t="966" x="2946400" y="1819275"/>
          <p14:tracePt t="973" x="2960688" y="1819275"/>
          <p14:tracePt t="1013" x="2968625" y="1819275"/>
          <p14:tracePt t="1165" x="2976563" y="1819275"/>
          <p14:tracePt t="1173" x="2984500" y="1819275"/>
          <p14:tracePt t="1181" x="3000375" y="1819275"/>
          <p14:tracePt t="1191" x="3016250" y="1819275"/>
          <p14:tracePt t="1197" x="3032125" y="1819275"/>
          <p14:tracePt t="1206" x="3055938" y="1819275"/>
          <p14:tracePt t="1214" x="3071813" y="1819275"/>
          <p14:tracePt t="1222" x="3095625" y="1819275"/>
          <p14:tracePt t="1229" x="3135313" y="1819275"/>
          <p14:tracePt t="1238" x="3149600" y="1819275"/>
          <p14:tracePt t="1245" x="3157538" y="1819275"/>
          <p14:tracePt t="1254" x="3165475" y="1819275"/>
          <p14:tracePt t="1269" x="3173413" y="1819275"/>
          <p14:tracePt t="1293" x="3189288" y="1819275"/>
          <p14:tracePt t="10749" x="3197225" y="1819275"/>
          <p14:tracePt t="10757" x="3213100" y="1819275"/>
          <p14:tracePt t="10765" x="3228975" y="1819275"/>
          <p14:tracePt t="10772" x="3260725" y="1819275"/>
          <p14:tracePt t="10781" x="3308350" y="1819275"/>
          <p14:tracePt t="10789" x="3332163" y="1819275"/>
          <p14:tracePt t="10797" x="3354388" y="1819275"/>
          <p14:tracePt t="10805" x="3370263" y="1819275"/>
          <p14:tracePt t="10813" x="3402013" y="1819275"/>
          <p14:tracePt t="10821" x="3417888" y="1819275"/>
          <p14:tracePt t="10838" x="3433763" y="1819275"/>
          <p14:tracePt t="10845" x="3441700" y="1819275"/>
          <p14:tracePt t="10893" x="3457575" y="1819275"/>
          <p14:tracePt t="11222" x="3441700" y="1819275"/>
          <p14:tracePt t="11229" x="3409950" y="1819275"/>
          <p14:tracePt t="11237" x="3362325" y="1819275"/>
          <p14:tracePt t="11245" x="3284538" y="1819275"/>
          <p14:tracePt t="11254" x="3197225" y="1858963"/>
          <p14:tracePt t="11262" x="3135313" y="1928813"/>
          <p14:tracePt t="11269" x="3087688" y="2000250"/>
          <p14:tracePt t="11278" x="3071813" y="2016125"/>
          <p14:tracePt t="11285" x="3063875" y="2047875"/>
          <p14:tracePt t="11294" x="3055938" y="2062163"/>
          <p14:tracePt t="11317" x="3055938" y="2078038"/>
          <p14:tracePt t="11333" x="3048000" y="2101850"/>
          <p14:tracePt t="11341" x="3048000" y="2117725"/>
          <p14:tracePt t="11349" x="3048000" y="2141538"/>
          <p14:tracePt t="11357" x="3040063" y="2197100"/>
          <p14:tracePt t="11365" x="3040063" y="2259013"/>
          <p14:tracePt t="11373" x="3040063" y="2354263"/>
          <p14:tracePt t="11381" x="3040063" y="2449513"/>
          <p14:tracePt t="11388" x="3040063" y="2543175"/>
          <p14:tracePt t="11397" x="3040063" y="2590800"/>
          <p14:tracePt t="11405" x="3063875" y="2644775"/>
          <p14:tracePt t="11413" x="3071813" y="2684463"/>
          <p14:tracePt t="11421" x="3103563" y="2724150"/>
          <p14:tracePt t="11429" x="3135313" y="2763838"/>
          <p14:tracePt t="11437" x="3173413" y="2811463"/>
          <p14:tracePt t="11445" x="3221038" y="2849563"/>
          <p14:tracePt t="11453" x="3276600" y="2897188"/>
          <p14:tracePt t="11462" x="3316288" y="2928938"/>
          <p14:tracePt t="11469" x="3370263" y="2944813"/>
          <p14:tracePt t="11478" x="3409950" y="2968625"/>
          <p14:tracePt t="11485" x="3433763" y="2968625"/>
          <p14:tracePt t="11493" x="3457575" y="2976563"/>
          <p14:tracePt t="11501" x="3465513" y="2984500"/>
          <p14:tracePt t="11509" x="3481388" y="2992438"/>
          <p14:tracePt t="11518" x="3497263" y="2992438"/>
          <p14:tracePt t="11525" x="3505200" y="2992438"/>
          <p14:tracePt t="11533" x="3544888" y="3000375"/>
          <p14:tracePt t="11541" x="3582988" y="3008313"/>
          <p14:tracePt t="11549" x="3646488" y="3032125"/>
          <p14:tracePt t="11557" x="3733800" y="3038475"/>
          <p14:tracePt t="11565" x="3811588" y="3062288"/>
          <p14:tracePt t="11573" x="3898900" y="3086100"/>
          <p14:tracePt t="11582" x="3930650" y="3101975"/>
          <p14:tracePt t="11590" x="3968750" y="3117850"/>
          <p14:tracePt t="11597" x="4000500" y="3117850"/>
          <p14:tracePt t="11605" x="4016375" y="3133725"/>
          <p14:tracePt t="11613" x="4032250" y="3149600"/>
          <p14:tracePt t="11629" x="4032250" y="3165475"/>
          <p14:tracePt t="11646" x="4032250" y="3181350"/>
          <p14:tracePt t="11653" x="4032250" y="3189288"/>
          <p14:tracePt t="11662" x="4008438" y="3205163"/>
          <p14:tracePt t="11669" x="3968750" y="3235325"/>
          <p14:tracePt t="11678" x="3914775" y="3251200"/>
          <p14:tracePt t="11685" x="3859213" y="3275013"/>
          <p14:tracePt t="11693" x="3779838" y="3290888"/>
          <p14:tracePt t="11701" x="3709988" y="3306763"/>
          <p14:tracePt t="11709" x="3678238" y="3322638"/>
          <p14:tracePt t="11717" x="3622675" y="3338513"/>
          <p14:tracePt t="11725" x="3598863" y="3346450"/>
          <p14:tracePt t="11733" x="3567113" y="3370263"/>
          <p14:tracePt t="11741" x="3544888" y="3378200"/>
          <p14:tracePt t="11749" x="3529013" y="3394075"/>
          <p14:tracePt t="11757" x="3505200" y="3402013"/>
          <p14:tracePt t="11765" x="3489325" y="3417888"/>
          <p14:tracePt t="11773" x="3489325" y="3432175"/>
          <p14:tracePt t="11781" x="3481388" y="3440113"/>
          <p14:tracePt t="11853" x="3489325" y="3440113"/>
          <p14:tracePt t="11878" x="3505200" y="3440113"/>
          <p14:tracePt t="11887" x="3513138" y="3440113"/>
          <p14:tracePt t="11894" x="3529013" y="3440113"/>
          <p14:tracePt t="11925" x="3536950" y="3440113"/>
          <p14:tracePt t="12014" x="3521075" y="3440113"/>
          <p14:tracePt t="12023" x="3513138" y="3440113"/>
          <p14:tracePt t="12029" x="3497263" y="3440113"/>
          <p14:tracePt t="12045" x="3481388" y="3440113"/>
          <p14:tracePt t="12053" x="3473450" y="3440113"/>
          <p14:tracePt t="12069" x="3457575" y="3440113"/>
          <p14:tracePt t="12078" x="3449638" y="3440113"/>
          <p14:tracePt t="12085" x="3441700" y="3448050"/>
          <p14:tracePt t="12094" x="3433763" y="3455988"/>
          <p14:tracePt t="12101" x="3425825" y="3463925"/>
          <p14:tracePt t="12118" x="3409950" y="3463925"/>
          <p14:tracePt t="12126" x="3402013" y="3463925"/>
          <p14:tracePt t="12133" x="3378200" y="3463925"/>
          <p14:tracePt t="12141" x="3340100" y="3471863"/>
          <p14:tracePt t="12149" x="3308350" y="3479800"/>
          <p14:tracePt t="12157" x="3268663" y="3479800"/>
          <p14:tracePt t="12165" x="3221038" y="3487738"/>
          <p14:tracePt t="12173" x="3173413" y="3487738"/>
          <p14:tracePt t="12181" x="3111500" y="3487738"/>
          <p14:tracePt t="12189" x="3048000" y="3487738"/>
          <p14:tracePt t="12197" x="2960688" y="3487738"/>
          <p14:tracePt t="12205" x="2882900" y="3487738"/>
          <p14:tracePt t="12213" x="2803525" y="3487738"/>
          <p14:tracePt t="12221" x="2709863" y="3503613"/>
          <p14:tracePt t="12229" x="2598738" y="3511550"/>
          <p14:tracePt t="12238" x="2457450" y="3527425"/>
          <p14:tracePt t="12245" x="2300288" y="3527425"/>
          <p14:tracePt t="12253" x="2127250" y="3527425"/>
          <p14:tracePt t="12262" x="1936750" y="3527425"/>
          <p14:tracePt t="12269" x="1795463" y="3527425"/>
          <p14:tracePt t="12278" x="1638300" y="3527425"/>
          <p14:tracePt t="12285" x="1465263" y="3527425"/>
          <p14:tracePt t="12293" x="1330325" y="3527425"/>
          <p14:tracePt t="12301" x="1189038" y="3527425"/>
          <p14:tracePt t="12309" x="1047750" y="3527425"/>
          <p14:tracePt t="12318" x="906463" y="3527425"/>
          <p14:tracePt t="12325" x="747713" y="3527425"/>
          <p14:tracePt t="12333" x="590550" y="3527425"/>
          <p14:tracePt t="12341" x="433388" y="3527425"/>
          <p14:tracePt t="12349" x="300038" y="3527425"/>
          <p14:tracePt t="12357" x="141288" y="3527425"/>
          <p14:tracePt t="19965" x="204788" y="3732213"/>
          <p14:tracePt t="19973" x="314325" y="3771900"/>
          <p14:tracePt t="19982" x="401638" y="3795713"/>
          <p14:tracePt t="19989" x="473075" y="3811588"/>
          <p14:tracePt t="19998" x="519113" y="3825875"/>
          <p14:tracePt t="20005" x="590550" y="3849688"/>
          <p14:tracePt t="20014" x="685800" y="3857625"/>
          <p14:tracePt t="20022" x="755650" y="3881438"/>
          <p14:tracePt t="20029" x="803275" y="3889375"/>
          <p14:tracePt t="20037" x="890588" y="3913188"/>
          <p14:tracePt t="20045" x="936625" y="3929063"/>
          <p14:tracePt t="20053" x="1008063" y="3952875"/>
          <p14:tracePt t="20062" x="1055688" y="3952875"/>
          <p14:tracePt t="20069" x="1071563" y="3952875"/>
          <p14:tracePt t="20079" x="1095375" y="3952875"/>
          <p14:tracePt t="20085" x="1117600" y="3952875"/>
          <p14:tracePt t="20093" x="1149350" y="3952875"/>
          <p14:tracePt t="20101" x="1173163" y="3952875"/>
          <p14:tracePt t="20109" x="1204913" y="3952875"/>
          <p14:tracePt t="20117" x="1252538" y="3952875"/>
          <p14:tracePt t="20125" x="1300163" y="3952875"/>
          <p14:tracePt t="20133" x="1385888" y="3952875"/>
          <p14:tracePt t="20141" x="1449388" y="3952875"/>
          <p14:tracePt t="20149" x="1512888" y="3952875"/>
          <p14:tracePt t="20157" x="1543050" y="3960813"/>
          <p14:tracePt t="20165" x="1574800" y="3976688"/>
          <p14:tracePt t="20173" x="1606550" y="3984625"/>
          <p14:tracePt t="20182" x="1662113" y="4008438"/>
          <p14:tracePt t="20189" x="1717675" y="4016375"/>
          <p14:tracePt t="20198" x="1763713" y="4022725"/>
          <p14:tracePt t="20205" x="1835150" y="4038600"/>
          <p14:tracePt t="20213" x="1866900" y="4046538"/>
          <p14:tracePt t="20221" x="1898650" y="4062413"/>
          <p14:tracePt t="20229" x="1930400" y="4062413"/>
          <p14:tracePt t="20238" x="1976438" y="4070350"/>
          <p14:tracePt t="20245" x="2047875" y="4094163"/>
          <p14:tracePt t="20253" x="2095500" y="4110038"/>
          <p14:tracePt t="20262" x="2165350" y="4133850"/>
          <p14:tracePt t="20269" x="2220913" y="4141788"/>
          <p14:tracePt t="20279" x="2276475" y="4173538"/>
          <p14:tracePt t="20285" x="2308225" y="4181475"/>
          <p14:tracePt t="20295" x="2346325" y="4181475"/>
          <p14:tracePt t="20302" x="2393950" y="4189413"/>
          <p14:tracePt t="20309" x="2425700" y="4189413"/>
          <p14:tracePt t="20317" x="2465388" y="4205288"/>
          <p14:tracePt t="20325" x="2505075" y="4219575"/>
          <p14:tracePt t="20334" x="2536825" y="4219575"/>
          <p14:tracePt t="20342" x="2574925" y="4219575"/>
          <p14:tracePt t="20349" x="2606675" y="4227513"/>
          <p14:tracePt t="20357" x="2646363" y="4251325"/>
          <p14:tracePt t="20365" x="2686050" y="4251325"/>
          <p14:tracePt t="20374" x="2709863" y="4259263"/>
          <p14:tracePt t="20382" x="2741613" y="4267200"/>
          <p14:tracePt t="20390" x="2771775" y="4267200"/>
          <p14:tracePt t="20398" x="2811463" y="4267200"/>
          <p14:tracePt t="20405" x="2843213" y="4267200"/>
          <p14:tracePt t="20415" x="2867025" y="4267200"/>
          <p14:tracePt t="20422" x="2882900" y="4267200"/>
          <p14:tracePt t="20525" x="2867025" y="4267200"/>
          <p14:tracePt t="20581" x="2851150" y="4267200"/>
          <p14:tracePt t="20589" x="2843213" y="4267200"/>
          <p14:tracePt t="20597" x="2827338" y="4267200"/>
          <p14:tracePt t="20615" x="2819400" y="4267200"/>
          <p14:tracePt t="20622" x="2803525" y="4267200"/>
          <p14:tracePt t="20637" x="2787650" y="4267200"/>
          <p14:tracePt t="20647" x="2779713" y="4267200"/>
          <p14:tracePt t="20653" x="2755900" y="4267200"/>
          <p14:tracePt t="20663" x="2733675" y="4267200"/>
          <p14:tracePt t="20670" x="2717800" y="4267200"/>
          <p14:tracePt t="20678" x="2709863" y="4267200"/>
          <p14:tracePt t="20685" x="2686050" y="4267200"/>
          <p14:tracePt t="20695" x="2662238" y="4267200"/>
          <p14:tracePt t="20702" x="2638425" y="4267200"/>
          <p14:tracePt t="20709" x="2614613" y="4267200"/>
          <p14:tracePt t="20717" x="2598738" y="4267200"/>
          <p14:tracePt t="20725" x="2582863" y="4267200"/>
          <p14:tracePt t="20733" x="2536825" y="4267200"/>
          <p14:tracePt t="20741" x="2465388" y="4275138"/>
          <p14:tracePt t="20749" x="2370138" y="4275138"/>
          <p14:tracePt t="20757" x="2260600" y="4298950"/>
          <p14:tracePt t="20765" x="2133600" y="4330700"/>
          <p14:tracePt t="20773" x="2016125" y="4354513"/>
          <p14:tracePt t="20782" x="1906588" y="4362450"/>
          <p14:tracePt t="20789" x="1811338" y="4394200"/>
          <p14:tracePt t="20798" x="1747838" y="4394200"/>
          <p14:tracePt t="20805" x="1677988" y="4402138"/>
          <p14:tracePt t="20814" x="1630363" y="4408488"/>
          <p14:tracePt t="20822" x="1574800" y="4424363"/>
          <p14:tracePt t="20830" x="1527175" y="4432300"/>
          <p14:tracePt t="20838" x="1489075" y="4448175"/>
          <p14:tracePt t="20845" x="1465263" y="4448175"/>
          <p14:tracePt t="20853" x="1433513" y="4456113"/>
          <p14:tracePt t="20862" x="1417638" y="4464050"/>
          <p14:tracePt t="20870" x="1401763" y="4471988"/>
          <p14:tracePt t="20879" x="1393825" y="4479925"/>
          <p14:tracePt t="20886" x="1377950" y="4495800"/>
          <p14:tracePt t="20894" x="1370013" y="4511675"/>
          <p14:tracePt t="20914" x="1362075" y="4535488"/>
          <p14:tracePt t="20917" x="1362075" y="4551363"/>
          <p14:tracePt t="20926" x="1354138" y="4575175"/>
          <p14:tracePt t="20933" x="1354138" y="4591050"/>
          <p14:tracePt t="20941" x="1354138" y="4605338"/>
          <p14:tracePt t="20949" x="1354138" y="4621213"/>
          <p14:tracePt t="20957" x="1354138" y="4652963"/>
          <p14:tracePt t="20965" x="1354138" y="4684713"/>
          <p14:tracePt t="20973" x="1354138" y="4708525"/>
          <p14:tracePt t="20981" x="1354138" y="4732338"/>
          <p14:tracePt t="20989" x="1354138" y="4756150"/>
          <p14:tracePt t="20997" x="1354138" y="4787900"/>
          <p14:tracePt t="21005" x="1354138" y="4810125"/>
          <p14:tracePt t="21013" x="1370013" y="4833938"/>
          <p14:tracePt t="21021" x="1370013" y="4849813"/>
          <p14:tracePt t="21030" x="1377950" y="4873625"/>
          <p14:tracePt t="21038" x="1385888" y="4889500"/>
          <p14:tracePt t="21047" x="1401763" y="4897438"/>
          <p14:tracePt t="21053" x="1409700" y="4913313"/>
          <p14:tracePt t="21062" x="1417638" y="4921250"/>
          <p14:tracePt t="21069" x="1425575" y="4937125"/>
          <p14:tracePt t="21079" x="1449388" y="4945063"/>
          <p14:tracePt t="21085" x="1473200" y="4976813"/>
          <p14:tracePt t="21094" x="1527175" y="4992688"/>
          <p14:tracePt t="21101" x="1598613" y="5014913"/>
          <p14:tracePt t="21109" x="1662113" y="5038725"/>
          <p14:tracePt t="21117" x="1747838" y="5062538"/>
          <p14:tracePt t="21125" x="1827213" y="5086350"/>
          <p14:tracePt t="21133" x="1944688" y="5110163"/>
          <p14:tracePt t="21141" x="2087563" y="5141913"/>
          <p14:tracePt t="21149" x="2181225" y="5149850"/>
          <p14:tracePt t="21157" x="2284413" y="5173663"/>
          <p14:tracePt t="21165" x="2378075" y="5173663"/>
          <p14:tracePt t="21173" x="2457450" y="5189538"/>
          <p14:tracePt t="21183" x="2528888" y="5211763"/>
          <p14:tracePt t="21189" x="2551113" y="5211763"/>
          <p14:tracePt t="21302" x="2566988" y="5211763"/>
          <p14:tracePt t="21398" x="2559050" y="5211763"/>
          <p14:tracePt t="21406" x="2551113" y="5211763"/>
          <p14:tracePt t="21413" x="2536825" y="5211763"/>
          <p14:tracePt t="21421" x="2528888" y="5211763"/>
          <p14:tracePt t="21430" x="2520950" y="5211763"/>
          <p14:tracePt t="21437" x="2481263" y="5211763"/>
          <p14:tracePt t="21445" x="2417763" y="5211763"/>
          <p14:tracePt t="21453" x="2354263" y="5211763"/>
          <p14:tracePt t="21461" x="2292350" y="5211763"/>
          <p14:tracePt t="21469" x="2228850" y="5211763"/>
          <p14:tracePt t="21477" x="2165350" y="5211763"/>
          <p14:tracePt t="21485" x="2103438" y="5211763"/>
          <p14:tracePt t="21494" x="2024063" y="5211763"/>
          <p14:tracePt t="21501" x="1944688" y="5211763"/>
          <p14:tracePt t="21509" x="1858963" y="5211763"/>
          <p14:tracePt t="21517" x="1779588" y="5211763"/>
          <p14:tracePt t="21525" x="1701800" y="5211763"/>
          <p14:tracePt t="21533" x="1654175" y="5211763"/>
          <p14:tracePt t="21541" x="1630363" y="5211763"/>
          <p14:tracePt t="21549" x="1606550" y="5211763"/>
          <p14:tracePt t="21565" x="1590675" y="5211763"/>
          <p14:tracePt t="21702" x="1598613" y="5211763"/>
          <p14:tracePt t="21710" x="1630363" y="5211763"/>
          <p14:tracePt t="21717" x="1677988" y="5211763"/>
          <p14:tracePt t="21725" x="1709738" y="5211763"/>
          <p14:tracePt t="21733" x="1755775" y="5219700"/>
          <p14:tracePt t="21741" x="1843088" y="5227638"/>
          <p14:tracePt t="21749" x="1906588" y="5227638"/>
          <p14:tracePt t="21757" x="1968500" y="5227638"/>
          <p14:tracePt t="21765" x="2016125" y="5227638"/>
          <p14:tracePt t="21773" x="2055813" y="5227638"/>
          <p14:tracePt t="21781" x="2079625" y="5227638"/>
          <p14:tracePt t="21845" x="2071688" y="5227638"/>
          <p14:tracePt t="21853" x="2063750" y="5235575"/>
          <p14:tracePt t="21861" x="2032000" y="5235575"/>
          <p14:tracePt t="21869" x="1960563" y="5251450"/>
          <p14:tracePt t="21877" x="1858963" y="5275263"/>
          <p14:tracePt t="21886" x="1795463" y="5299075"/>
          <p14:tracePt t="21908" x="1630363" y="5346700"/>
          <p14:tracePt t="21911" x="1574800" y="5354638"/>
          <p14:tracePt t="21917" x="1535113" y="5370513"/>
          <p14:tracePt t="21925" x="1489075" y="5386388"/>
          <p14:tracePt t="21933" x="1449388" y="5400675"/>
          <p14:tracePt t="21941" x="1393825" y="5400675"/>
          <p14:tracePt t="21949" x="1370013" y="5408613"/>
          <p14:tracePt t="21957" x="1354138" y="5440363"/>
          <p14:tracePt t="21965" x="1338263" y="5448300"/>
          <p14:tracePt t="21973" x="1330325" y="5448300"/>
          <p14:tracePt t="21983" x="1316038" y="5456238"/>
          <p14:tracePt t="21989" x="1308100" y="5472113"/>
          <p14:tracePt t="21997" x="1300163" y="5495925"/>
          <p14:tracePt t="22005" x="1292225" y="5511800"/>
          <p14:tracePt t="22013" x="1284288" y="5535613"/>
          <p14:tracePt t="22021" x="1276350" y="5551488"/>
          <p14:tracePt t="22029" x="1276350" y="5567363"/>
          <p14:tracePt t="22037" x="1276350" y="5597525"/>
          <p14:tracePt t="22045" x="1284288" y="5637213"/>
          <p14:tracePt t="22053" x="1308100" y="5661025"/>
          <p14:tracePt t="22061" x="1316038" y="5692775"/>
          <p14:tracePt t="22070" x="1338263" y="5732463"/>
          <p14:tracePt t="22077" x="1370013" y="5748338"/>
          <p14:tracePt t="22086" x="1385888" y="5772150"/>
          <p14:tracePt t="22093" x="1393825" y="5802313"/>
          <p14:tracePt t="22101" x="1425575" y="5826125"/>
          <p14:tracePt t="22109" x="1441450" y="5842000"/>
          <p14:tracePt t="22117" x="1457325" y="5849938"/>
          <p14:tracePt t="22125" x="1473200" y="5857875"/>
          <p14:tracePt t="22133" x="1489075" y="5857875"/>
          <p14:tracePt t="22141" x="1504950" y="5865813"/>
          <p14:tracePt t="22149" x="1527175" y="5865813"/>
          <p14:tracePt t="22158" x="1550988" y="5873750"/>
          <p14:tracePt t="22165" x="1566863" y="5881688"/>
          <p14:tracePt t="22173" x="1614488" y="5897563"/>
          <p14:tracePt t="22181" x="1670050" y="5905500"/>
          <p14:tracePt t="22189" x="1709738" y="5921375"/>
          <p14:tracePt t="22197" x="1755775" y="5921375"/>
          <p14:tracePt t="22205" x="1779588" y="5921375"/>
          <p14:tracePt t="22213" x="1811338" y="5921375"/>
          <p14:tracePt t="22222" x="1819275" y="5921375"/>
          <p14:tracePt t="22229" x="1827213" y="5929313"/>
          <p14:tracePt t="22237" x="1835150" y="5937250"/>
          <p14:tracePt t="22462" x="1827213" y="5937250"/>
          <p14:tracePt t="22472" x="1795463" y="5937250"/>
          <p14:tracePt t="22477" x="1747838" y="5945188"/>
          <p14:tracePt t="22486" x="1670050" y="5945188"/>
          <p14:tracePt t="22493" x="1590675" y="5961063"/>
          <p14:tracePt t="22501" x="1481138" y="5983288"/>
          <p14:tracePt t="22509" x="1370013" y="5983288"/>
          <p14:tracePt t="22518" x="1260475" y="5983288"/>
          <p14:tracePt t="22529" x="1149350" y="5983288"/>
          <p14:tracePt t="22533" x="1055688" y="5983288"/>
          <p14:tracePt t="22541" x="968375" y="5983288"/>
          <p14:tracePt t="22549" x="858838" y="5983288"/>
          <p14:tracePt t="22557" x="763588" y="5976938"/>
          <p14:tracePt t="22565" x="685800" y="5953125"/>
          <p14:tracePt t="22573" x="566738" y="5929313"/>
          <p14:tracePt t="22581" x="473075" y="5921375"/>
          <p14:tracePt t="22589" x="401638" y="5881688"/>
          <p14:tracePt t="22597" x="338138" y="5873750"/>
          <p14:tracePt t="22605" x="268288" y="5857875"/>
          <p14:tracePt t="22613" x="220663" y="5849938"/>
          <p14:tracePt t="22622" x="196850" y="5842000"/>
          <p14:tracePt t="22629" x="188913" y="5834063"/>
          <p14:tracePt t="22637" x="173038" y="5834063"/>
          <p14:tracePt t="22661" x="157163" y="5834063"/>
          <p14:tracePt t="22677" x="149225" y="5834063"/>
          <p14:tracePt t="22686" x="133350" y="5834063"/>
          <p14:tracePt t="62317" x="133350" y="5826125"/>
          <p14:tracePt t="62326" x="133350" y="5786438"/>
          <p14:tracePt t="62333" x="87313" y="5535613"/>
          <p14:tracePt t="63878" x="7505700" y="268288"/>
          <p14:tracePt t="63878" x="8143875" y="457200"/>
          <p14:tracePt t="63878" x="8837613" y="622300"/>
          <p14:tracePt t="63878" x="9436100" y="739775"/>
          <p14:tracePt t="63878" x="9963150" y="803275"/>
          <p14:tracePt t="63878" x="10388600" y="827088"/>
          <p14:tracePt t="63878" x="10782300" y="811213"/>
          <p14:tracePt t="63878" x="11088688" y="755650"/>
          <p14:tracePt t="63878" x="11372850" y="685800"/>
          <p14:tracePt t="63878" x="11577638" y="606425"/>
          <p14:tracePt t="63878" x="11734800" y="527050"/>
          <p14:tracePt t="63878" x="11899900" y="401638"/>
          <p14:tracePt t="63878" x="12018963" y="322263"/>
          <p14:tracePt t="63878" x="12120563" y="24447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46765" y="1139457"/>
            <a:ext cx="9935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Digital Maturity Levels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6429" y="5400822"/>
            <a:ext cx="1925053" cy="1387642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6B811A98-7869-4A5B-87B3-6F8B090DAD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F267AE6-F2EA-4EA1-B4F8-DAC51DD3FD57}"/>
              </a:ext>
            </a:extLst>
          </p:cNvPr>
          <p:cNvGraphicFramePr>
            <a:graphicFrameLocks noGrp="1"/>
          </p:cNvGraphicFramePr>
          <p:nvPr/>
        </p:nvGraphicFramePr>
        <p:xfrm>
          <a:off x="754278" y="2031325"/>
          <a:ext cx="10439400" cy="3594886"/>
        </p:xfrm>
        <a:graphic>
          <a:graphicData uri="http://schemas.openxmlformats.org/drawingml/2006/table">
            <a:tbl>
              <a:tblPr/>
              <a:tblGrid>
                <a:gridCol w="5219700">
                  <a:extLst>
                    <a:ext uri="{9D8B030D-6E8A-4147-A177-3AD203B41FA5}">
                      <a16:colId xmlns:a16="http://schemas.microsoft.com/office/drawing/2014/main" val="2888354175"/>
                    </a:ext>
                  </a:extLst>
                </a:gridCol>
                <a:gridCol w="5219700">
                  <a:extLst>
                    <a:ext uri="{9D8B030D-6E8A-4147-A177-3AD203B41FA5}">
                      <a16:colId xmlns:a16="http://schemas.microsoft.com/office/drawing/2014/main" val="648966855"/>
                    </a:ext>
                  </a:extLst>
                </a:gridCol>
              </a:tblGrid>
              <a:tr h="932966">
                <a:tc>
                  <a:txBody>
                    <a:bodyPr/>
                    <a:lstStyle/>
                    <a:p>
                      <a:pPr rtl="0"/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The Transformation Journey</a:t>
                      </a:r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9123346"/>
                  </a:ext>
                </a:extLst>
              </a:tr>
              <a:tr h="2507348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Initial     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Intelligent Enterprise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Requires advancements in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culture, leadership, and infrastructure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Maturity frameworks classify readiness to adopt, scale, and sustain innovation. Moving toward the 'Intelligent Enterprise' requires coordinated advancements across all organizational pillars.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3142946"/>
                  </a:ext>
                </a:extLst>
              </a:tr>
            </a:tbl>
          </a:graphicData>
        </a:graphic>
      </p:graphicFrame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5F30A9C-C6FA-45EA-9565-9B6C69321A68}"/>
              </a:ext>
            </a:extLst>
          </p:cNvPr>
          <p:cNvCxnSpPr>
            <a:cxnSpLocks/>
          </p:cNvCxnSpPr>
          <p:nvPr/>
        </p:nvCxnSpPr>
        <p:spPr>
          <a:xfrm>
            <a:off x="2180407" y="3570514"/>
            <a:ext cx="27250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733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2805"/>
    </mc:Choice>
    <mc:Fallback xmlns="">
      <p:transition advTm="172805"/>
    </mc:Fallback>
  </mc:AlternateContent>
  <p:extLst>
    <p:ext uri="{3A86A75C-4F4B-4683-9AE1-C65F6400EC91}">
      <p14:laserTraceLst xmlns:p14="http://schemas.microsoft.com/office/powerpoint/2010/main">
        <p14:tracePtLst>
          <p14:tracePt t="308" x="1543050" y="6770688"/>
          <p14:tracePt t="316" x="1489075" y="6708775"/>
          <p14:tracePt t="325" x="1417638" y="6637338"/>
          <p14:tracePt t="332" x="1354138" y="6565900"/>
          <p14:tracePt t="341" x="1322388" y="6519863"/>
          <p14:tracePt t="348" x="1292225" y="6464300"/>
          <p14:tracePt t="356" x="1260475" y="6408738"/>
          <p14:tracePt t="363" x="1228725" y="6354763"/>
          <p14:tracePt t="372" x="1189038" y="6299200"/>
          <p14:tracePt t="380" x="1173163" y="6251575"/>
          <p14:tracePt t="388" x="1141413" y="6203950"/>
          <p14:tracePt t="395" x="1117600" y="6172200"/>
          <p14:tracePt t="404" x="1103313" y="6142038"/>
          <p14:tracePt t="411" x="1071563" y="6102350"/>
          <p14:tracePt t="420" x="1063625" y="6086475"/>
          <p14:tracePt t="428" x="1047750" y="6062663"/>
          <p14:tracePt t="436" x="1039813" y="6022975"/>
          <p14:tracePt t="444" x="1031875" y="5999163"/>
          <p14:tracePt t="452" x="1000125" y="5961063"/>
          <p14:tracePt t="460" x="968375" y="5889625"/>
          <p14:tracePt t="468" x="928688" y="5818188"/>
          <p14:tracePt t="476" x="920750" y="5740400"/>
          <p14:tracePt t="484" x="898525" y="5637213"/>
          <p14:tracePt t="493" x="858838" y="5511800"/>
          <p14:tracePt t="500" x="827088" y="5370513"/>
          <p14:tracePt t="509" x="787400" y="5227638"/>
          <p14:tracePt t="516" x="763588" y="5078413"/>
          <p14:tracePt t="526" x="747713" y="4921250"/>
          <p14:tracePt t="532" x="739775" y="4779963"/>
          <p14:tracePt t="540" x="723900" y="4652963"/>
          <p14:tracePt t="548" x="723900" y="4511675"/>
          <p14:tracePt t="556" x="723900" y="4386263"/>
          <p14:tracePt t="564" x="723900" y="4291013"/>
          <p14:tracePt t="572" x="723900" y="4197350"/>
          <p14:tracePt t="579" x="723900" y="4102100"/>
          <p14:tracePt t="588" x="723900" y="4022725"/>
          <p14:tracePt t="596" x="701675" y="3944938"/>
          <p14:tracePt t="604" x="693738" y="3873500"/>
          <p14:tracePt t="611" x="693738" y="3795713"/>
          <p14:tracePt t="620" x="669925" y="3740150"/>
          <p14:tracePt t="628" x="646113" y="3676650"/>
          <p14:tracePt t="636" x="638175" y="3606800"/>
          <p14:tracePt t="644" x="614363" y="3567113"/>
          <p14:tracePt t="652" x="606425" y="3519488"/>
          <p14:tracePt t="661" x="574675" y="3463925"/>
          <p14:tracePt t="668" x="542925" y="3425825"/>
          <p14:tracePt t="676" x="496888" y="3354388"/>
          <p14:tracePt t="684" x="465138" y="3306763"/>
          <p14:tracePt t="692" x="433388" y="3282950"/>
          <p14:tracePt t="700" x="409575" y="3243263"/>
          <p14:tracePt t="709" x="393700" y="3235325"/>
          <p14:tracePt t="716" x="369888" y="3228975"/>
          <p14:tracePt t="724" x="361950" y="3213100"/>
          <p14:tracePt t="788" x="354013" y="3213100"/>
          <p14:tracePt t="796" x="346075" y="3197225"/>
          <p14:tracePt t="812" x="330200" y="3197225"/>
          <p14:tracePt t="820" x="322263" y="3189288"/>
          <p14:tracePt t="835" x="306388" y="3189288"/>
          <p14:tracePt t="170886" x="300038" y="3173413"/>
          <p14:tracePt t="170895" x="284163" y="3173413"/>
          <p14:tracePt t="170902" x="244475" y="3149600"/>
          <p14:tracePt t="170910" x="188913" y="3109913"/>
          <p14:tracePt t="170916" x="117475" y="3086100"/>
          <p14:tracePt t="170924" x="71438" y="3062288"/>
          <p14:tracePt t="170932" x="39688" y="3054350"/>
          <p14:tracePt t="170940" x="23813" y="3046413"/>
          <p14:tracePt t="170948" x="7938" y="3046413"/>
          <p14:tracePt t="172805" x="8032750" y="39688"/>
          <p14:tracePt t="172805" x="8899525" y="39688"/>
          <p14:tracePt t="172805" x="9726613" y="39688"/>
          <p14:tracePt t="172805" x="10498138" y="23813"/>
          <p14:tracePt t="172805" x="11199813" y="23813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46765" y="1139457"/>
            <a:ext cx="9935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The Intelligent Enterprise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6429" y="5400822"/>
            <a:ext cx="1925053" cy="1387642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917C7EAB-1A89-4DBC-B94E-CB1280BAA6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37F479B-1231-4507-9D6A-009951FA8424}"/>
              </a:ext>
            </a:extLst>
          </p:cNvPr>
          <p:cNvGraphicFramePr>
            <a:graphicFrameLocks noGrp="1"/>
          </p:cNvGraphicFramePr>
          <p:nvPr/>
        </p:nvGraphicFramePr>
        <p:xfrm>
          <a:off x="754278" y="2010825"/>
          <a:ext cx="9612086" cy="4123304"/>
        </p:xfrm>
        <a:graphic>
          <a:graphicData uri="http://schemas.openxmlformats.org/drawingml/2006/table">
            <a:tbl>
              <a:tblPr/>
              <a:tblGrid>
                <a:gridCol w="4806043">
                  <a:extLst>
                    <a:ext uri="{9D8B030D-6E8A-4147-A177-3AD203B41FA5}">
                      <a16:colId xmlns:a16="http://schemas.microsoft.com/office/drawing/2014/main" val="375392280"/>
                    </a:ext>
                  </a:extLst>
                </a:gridCol>
                <a:gridCol w="4806043">
                  <a:extLst>
                    <a:ext uri="{9D8B030D-6E8A-4147-A177-3AD203B41FA5}">
                      <a16:colId xmlns:a16="http://schemas.microsoft.com/office/drawing/2014/main" val="1601945618"/>
                    </a:ext>
                  </a:extLst>
                </a:gridCol>
              </a:tblGrid>
              <a:tr h="607944">
                <a:tc>
                  <a:txBody>
                    <a:bodyPr/>
                    <a:lstStyle/>
                    <a:p>
                      <a:pPr rtl="0"/>
                      <a:r>
                        <a:rPr lang="en-US" sz="20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Core Characteristics</a:t>
                      </a:r>
                      <a:endParaRPr lang="en-US" sz="20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2951856"/>
                  </a:ext>
                </a:extLst>
              </a:tr>
              <a:tr h="3393166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Hyper-Automation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across core processes.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Real-time data flow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for decision-making.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AI-driven, continuously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adaptive processes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This is characterized by interconnected systems that continuously learn and optimize. Real-time data enables faster, more accurate decision-making, ensuring the enterprise is responsive to market changes.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58897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804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4164"/>
    </mc:Choice>
    <mc:Fallback xmlns="">
      <p:transition advTm="184164"/>
    </mc:Fallback>
  </mc:AlternateContent>
  <p:extLst>
    <p:ext uri="{3A86A75C-4F4B-4683-9AE1-C65F6400EC91}">
      <p14:laserTraceLst xmlns:p14="http://schemas.microsoft.com/office/powerpoint/2010/main">
        <p14:tracePtLst>
          <p14:tracePt t="395" x="2795588" y="1244600"/>
          <p14:tracePt t="403" x="2803525" y="1252538"/>
          <p14:tracePt t="411" x="2835275" y="1274763"/>
          <p14:tracePt t="419" x="2874963" y="1290638"/>
          <p14:tracePt t="427" x="2914650" y="1314450"/>
          <p14:tracePt t="435" x="2938463" y="1338263"/>
          <p14:tracePt t="443" x="2984500" y="1370013"/>
          <p14:tracePt t="451" x="3024188" y="1401763"/>
          <p14:tracePt t="459" x="3079750" y="1433513"/>
          <p14:tracePt t="467" x="3095625" y="1449388"/>
          <p14:tracePt t="475" x="3119438" y="1479550"/>
          <p14:tracePt t="483" x="3143250" y="1503363"/>
          <p14:tracePt t="491" x="3149600" y="1519238"/>
          <p14:tracePt t="499" x="3173413" y="1527175"/>
          <p14:tracePt t="508" x="3189288" y="1543050"/>
          <p14:tracePt t="515" x="3197225" y="1550988"/>
          <p14:tracePt t="524" x="3213100" y="1566863"/>
          <p14:tracePt t="531" x="3213100" y="1582738"/>
          <p14:tracePt t="539" x="3221038" y="1598613"/>
          <p14:tracePt t="547" x="3244850" y="1630363"/>
          <p14:tracePt t="555" x="3268663" y="1646238"/>
          <p14:tracePt t="563" x="3276600" y="1662113"/>
          <p14:tracePt t="571" x="3292475" y="1684338"/>
          <p14:tracePt t="579" x="3300413" y="1716088"/>
          <p14:tracePt t="587" x="3324225" y="1739900"/>
          <p14:tracePt t="595" x="3348038" y="1763713"/>
          <p14:tracePt t="603" x="3362325" y="1795463"/>
          <p14:tracePt t="611" x="3378200" y="1811338"/>
          <p14:tracePt t="619" x="3394075" y="1819275"/>
          <p14:tracePt t="627" x="3402013" y="1827213"/>
          <p14:tracePt t="636" x="3417888" y="1835150"/>
          <p14:tracePt t="643" x="3425825" y="1851025"/>
          <p14:tracePt t="653" x="3457575" y="1858963"/>
          <p14:tracePt t="659" x="3481388" y="1873250"/>
          <p14:tracePt t="667" x="3513138" y="1873250"/>
          <p14:tracePt t="675" x="3536950" y="1873250"/>
          <p14:tracePt t="683" x="3567113" y="1881188"/>
          <p14:tracePt t="691" x="3590925" y="1889125"/>
          <p14:tracePt t="700" x="3622675" y="1889125"/>
          <p14:tracePt t="707" x="3662363" y="1889125"/>
          <p14:tracePt t="715" x="3678238" y="1889125"/>
          <p14:tracePt t="724" x="3694113" y="1889125"/>
          <p14:tracePt t="731" x="3709988" y="1889125"/>
          <p14:tracePt t="812" x="3694113" y="1889125"/>
          <p14:tracePt t="819" x="3686175" y="1881188"/>
          <p14:tracePt t="827" x="3662363" y="1865313"/>
          <p14:tracePt t="835" x="3622675" y="1858963"/>
          <p14:tracePt t="843" x="3598863" y="1843088"/>
          <p14:tracePt t="851" x="3567113" y="1843088"/>
          <p14:tracePt t="859" x="3529013" y="1843088"/>
          <p14:tracePt t="867" x="3497263" y="1843088"/>
          <p14:tracePt t="875" x="3457575" y="1843088"/>
          <p14:tracePt t="883" x="3425825" y="1843088"/>
          <p14:tracePt t="892" x="3394075" y="1843088"/>
          <p14:tracePt t="899" x="3378200" y="1843088"/>
          <p14:tracePt t="908" x="3378200" y="1851025"/>
          <p14:tracePt t="963" x="3370263" y="1858963"/>
          <p14:tracePt t="971" x="3370263" y="1865313"/>
          <p14:tracePt t="980" x="3378200" y="1865313"/>
          <p14:tracePt t="987" x="3417888" y="1865313"/>
          <p14:tracePt t="995" x="3465513" y="1873250"/>
          <p14:tracePt t="1003" x="3505200" y="1881188"/>
          <p14:tracePt t="1011" x="3536950" y="1889125"/>
          <p14:tracePt t="1020" x="3567113" y="1897063"/>
          <p14:tracePt t="1027" x="3582988" y="1897063"/>
          <p14:tracePt t="1092" x="3575050" y="1897063"/>
          <p14:tracePt t="1099" x="3536950" y="1897063"/>
          <p14:tracePt t="1107" x="3481388" y="1897063"/>
          <p14:tracePt t="1116" x="3433763" y="1897063"/>
          <p14:tracePt t="1125" x="3354388" y="1897063"/>
          <p14:tracePt t="1147" x="3143250" y="1920875"/>
          <p14:tracePt t="1155" x="3063875" y="1936750"/>
          <p14:tracePt t="1163" x="2984500" y="1936750"/>
          <p14:tracePt t="1171" x="2914650" y="1944688"/>
          <p14:tracePt t="1179" x="2882900" y="1952625"/>
          <p14:tracePt t="1187" x="2859088" y="1960563"/>
          <p14:tracePt t="1195" x="2843213" y="1960563"/>
          <p14:tracePt t="1251" x="2859088" y="1960563"/>
          <p14:tracePt t="1259" x="2898775" y="1944688"/>
          <p14:tracePt t="1267" x="2968625" y="1928813"/>
          <p14:tracePt t="1275" x="3063875" y="1928813"/>
          <p14:tracePt t="1283" x="3143250" y="1905000"/>
          <p14:tracePt t="1291" x="3228975" y="1881188"/>
          <p14:tracePt t="1299" x="3284538" y="1858963"/>
          <p14:tracePt t="1307" x="3300413" y="1851025"/>
          <p14:tracePt t="1315" x="3316288" y="1843088"/>
          <p14:tracePt t="1379" x="3308350" y="1843088"/>
          <p14:tracePt t="1387" x="3292475" y="1843088"/>
          <p14:tracePt t="1395" x="3284538" y="1843088"/>
          <p14:tracePt t="1403" x="3260725" y="1843088"/>
          <p14:tracePt t="1411" x="3244850" y="1843088"/>
          <p14:tracePt t="1427" x="3228975" y="1843088"/>
          <p14:tracePt t="1435" x="3213100" y="1843088"/>
          <p14:tracePt t="1443" x="3197225" y="1843088"/>
          <p14:tracePt t="1451" x="3181350" y="1843088"/>
          <p14:tracePt t="1483" x="3173413" y="1843088"/>
          <p14:tracePt t="1555" x="3157538" y="1843088"/>
          <p14:tracePt t="1580" x="3173413" y="1843088"/>
          <p14:tracePt t="1595" x="3181350" y="1843088"/>
          <p14:tracePt t="1611" x="3197225" y="1843088"/>
          <p14:tracePt t="1700" x="3213100" y="1843088"/>
          <p14:tracePt t="1707" x="3244850" y="1843088"/>
          <p14:tracePt t="1715" x="3284538" y="1843088"/>
          <p14:tracePt t="1724" x="3324225" y="1843088"/>
          <p14:tracePt t="1731" x="3370263" y="1843088"/>
          <p14:tracePt t="1741" x="3433763" y="1851025"/>
          <p14:tracePt t="1747" x="3505200" y="1873250"/>
          <p14:tracePt t="1755" x="3582988" y="1873250"/>
          <p14:tracePt t="1763" x="3694113" y="1897063"/>
          <p14:tracePt t="1771" x="3827463" y="1912938"/>
          <p14:tracePt t="1779" x="3968750" y="1920875"/>
          <p14:tracePt t="1787" x="4127500" y="1936750"/>
          <p14:tracePt t="1796" x="4292600" y="1936750"/>
          <p14:tracePt t="1803" x="4465638" y="1952625"/>
          <p14:tracePt t="1811" x="4638675" y="1952625"/>
          <p14:tracePt t="1820" x="4795838" y="1952625"/>
          <p14:tracePt t="1827" x="4938713" y="1952625"/>
          <p14:tracePt t="1835" x="5064125" y="1952625"/>
          <p14:tracePt t="1843" x="5143500" y="1952625"/>
          <p14:tracePt t="1851" x="5175250" y="1952625"/>
          <p14:tracePt t="1859" x="5205413" y="1952625"/>
          <p14:tracePt t="1868" x="5221288" y="1952625"/>
          <p14:tracePt t="1875" x="5229225" y="1952625"/>
          <p14:tracePt t="1883" x="5253038" y="1944688"/>
          <p14:tracePt t="1893" x="5268913" y="1936750"/>
          <p14:tracePt t="1915" x="5268913" y="1928813"/>
          <p14:tracePt t="1925" x="5276850" y="1920875"/>
          <p14:tracePt t="2107" x="5268913" y="1920875"/>
          <p14:tracePt t="2131" x="5253038" y="1920875"/>
          <p14:tracePt t="2163" x="5253038" y="1928813"/>
          <p14:tracePt t="2404" x="5237163" y="1928813"/>
          <p14:tracePt t="2444" x="5229225" y="1944688"/>
          <p14:tracePt t="2475" x="5213350" y="1944688"/>
          <p14:tracePt t="2875" x="5205413" y="1952625"/>
          <p14:tracePt t="3035" x="5197475" y="1960563"/>
          <p14:tracePt t="3052" x="5189538" y="1960563"/>
          <p14:tracePt t="140220" x="5167313" y="1968500"/>
          <p14:tracePt t="140227" x="5197475" y="1968500"/>
          <p14:tracePt t="140235" x="5253038" y="1968500"/>
          <p14:tracePt t="140243" x="5348288" y="1968500"/>
          <p14:tracePt t="140251" x="5402263" y="1968500"/>
          <p14:tracePt t="140260" x="5449888" y="1968500"/>
          <p14:tracePt t="140267" x="5489575" y="1960563"/>
          <p14:tracePt t="140276" x="5537200" y="1960563"/>
          <p14:tracePt t="140283" x="5561013" y="1944688"/>
          <p14:tracePt t="140293" x="5599113" y="1920875"/>
          <p14:tracePt t="140299" x="5670550" y="1897063"/>
          <p14:tracePt t="140308" x="5718175" y="1889125"/>
          <p14:tracePt t="140316" x="5803900" y="1881188"/>
          <p14:tracePt t="140323" x="5930900" y="1881188"/>
          <p14:tracePt t="140331" x="6088063" y="1881188"/>
          <p14:tracePt t="140339" x="6261100" y="1912938"/>
          <p14:tracePt t="140347" x="6553200" y="2000250"/>
          <p14:tracePt t="140356" x="6931025" y="2078038"/>
          <p14:tracePt t="140363" x="7372350" y="2189163"/>
          <p14:tracePt t="140372" x="7758113" y="2290763"/>
          <p14:tracePt t="140379" x="8112125" y="2386013"/>
          <p14:tracePt t="140387" x="8466138" y="2503488"/>
          <p14:tracePt t="140395" x="8851900" y="2630488"/>
          <p14:tracePt t="140403" x="9239250" y="2732088"/>
          <p14:tracePt t="140412" x="9655175" y="2849563"/>
          <p14:tracePt t="140419" x="10042525" y="2976563"/>
          <p14:tracePt t="140428" x="10545763" y="3086100"/>
          <p14:tracePt t="140435" x="11080750" y="3197225"/>
          <p14:tracePt t="140445" x="11617325" y="3282950"/>
          <p14:tracePt t="154803" x="5827713" y="4086225"/>
          <p14:tracePt t="154811" x="5843588" y="4086225"/>
          <p14:tracePt t="154819" x="5875338" y="4094163"/>
          <p14:tracePt t="154827" x="5891213" y="4102100"/>
          <p14:tracePt t="154835" x="5922963" y="4117975"/>
          <p14:tracePt t="154844" x="5962650" y="4133850"/>
          <p14:tracePt t="154851" x="5986463" y="4141788"/>
          <p14:tracePt t="154859" x="6016625" y="4141788"/>
          <p14:tracePt t="154867" x="6040438" y="4149725"/>
          <p14:tracePt t="154875" x="6080125" y="4157663"/>
          <p14:tracePt t="154883" x="6111875" y="4165600"/>
          <p14:tracePt t="154893" x="6183313" y="4173538"/>
          <p14:tracePt t="154909" x="6316663" y="4213225"/>
          <p14:tracePt t="154915" x="6396038" y="4219575"/>
          <p14:tracePt t="154923" x="6489700" y="4219575"/>
          <p14:tracePt t="154931" x="6584950" y="4219575"/>
          <p14:tracePt t="154939" x="6694488" y="4219575"/>
          <p14:tracePt t="154947" x="6773863" y="4219575"/>
          <p14:tracePt t="154956" x="6819900" y="4219575"/>
          <p14:tracePt t="154963" x="6891338" y="4205288"/>
          <p14:tracePt t="154971" x="6970713" y="4181475"/>
          <p14:tracePt t="154980" x="7024688" y="4165600"/>
          <p14:tracePt t="154989" x="7072313" y="4117975"/>
          <p14:tracePt t="154995" x="7143750" y="4070350"/>
          <p14:tracePt t="155003" x="7213600" y="4022725"/>
          <p14:tracePt t="155011" x="7253288" y="3984625"/>
          <p14:tracePt t="155019" x="7300913" y="3913188"/>
          <p14:tracePt t="155027" x="7396163" y="3795713"/>
          <p14:tracePt t="155035" x="7466013" y="3708400"/>
          <p14:tracePt t="155043" x="7545388" y="3629025"/>
          <p14:tracePt t="155051" x="7600950" y="3575050"/>
          <p14:tracePt t="155059" x="7646988" y="3487738"/>
          <p14:tracePt t="155067" x="7694613" y="3417888"/>
          <p14:tracePt t="155075" x="7742238" y="3346450"/>
          <p14:tracePt t="155083" x="7789863" y="3290888"/>
          <p14:tracePt t="155092" x="7851775" y="3221038"/>
          <p14:tracePt t="155099" x="7883525" y="3165475"/>
          <p14:tracePt t="155107" x="7923213" y="3133725"/>
          <p14:tracePt t="155115" x="7970838" y="3086100"/>
          <p14:tracePt t="155123" x="8002588" y="3032125"/>
          <p14:tracePt t="155131" x="8040688" y="3016250"/>
          <p14:tracePt t="155139" x="8056563" y="2984500"/>
          <p14:tracePt t="155147" x="8080375" y="2968625"/>
          <p14:tracePt t="155155" x="8096250" y="2960688"/>
          <p14:tracePt t="155163" x="8120063" y="2936875"/>
          <p14:tracePt t="155171" x="8135938" y="2921000"/>
          <p14:tracePt t="155179" x="8143875" y="2913063"/>
          <p14:tracePt t="155187" x="8151813" y="2897188"/>
          <p14:tracePt t="155203" x="8151813" y="2881313"/>
          <p14:tracePt t="155211" x="8151813" y="2873375"/>
          <p14:tracePt t="155227" x="8151813" y="2857500"/>
          <p14:tracePt t="155259" x="8151813" y="2849563"/>
          <p14:tracePt t="155275" x="8159750" y="2841625"/>
          <p14:tracePt t="155283" x="8159750" y="2835275"/>
          <p14:tracePt t="155292" x="8167688" y="2827338"/>
          <p14:tracePt t="155299" x="8175625" y="2803525"/>
          <p14:tracePt t="155309" x="8215313" y="2795588"/>
          <p14:tracePt t="155315" x="8301038" y="2755900"/>
          <p14:tracePt t="155323" x="8428038" y="2716213"/>
          <p14:tracePt t="155331" x="8609013" y="2676525"/>
          <p14:tracePt t="155339" x="8851900" y="2644775"/>
          <p14:tracePt t="155347" x="9301163" y="2622550"/>
          <p14:tracePt t="155355" x="9883775" y="2638425"/>
          <p14:tracePt t="155363" x="10537825" y="2708275"/>
          <p14:tracePt t="155371" x="11168063" y="2849563"/>
          <p14:tracePt t="155379" x="11703050" y="2960688"/>
          <p14:tracePt t="155387" x="12176125" y="3046413"/>
          <p14:tracePt t="182564" x="12050713" y="3881438"/>
          <p14:tracePt t="182572" x="11915775" y="3921125"/>
          <p14:tracePt t="182580" x="11774488" y="3944938"/>
          <p14:tracePt t="182587" x="11680825" y="3984625"/>
          <p14:tracePt t="182595" x="11593513" y="4008438"/>
          <p14:tracePt t="182603" x="11514138" y="4016375"/>
          <p14:tracePt t="182611" x="11460163" y="4038600"/>
          <p14:tracePt t="182619" x="11420475" y="4046538"/>
          <p14:tracePt t="182627" x="11412538" y="4062413"/>
          <p14:tracePt t="182708" x="11404600" y="4062413"/>
          <p14:tracePt t="182715" x="11396663" y="4062413"/>
          <p14:tracePt t="182726" x="11388725" y="4062413"/>
          <p14:tracePt t="182732" x="11364913" y="4062413"/>
          <p14:tracePt t="182740" x="11341100" y="4046538"/>
          <p14:tracePt t="182748" x="11285538" y="3992563"/>
          <p14:tracePt t="182756" x="11207750" y="3905250"/>
          <p14:tracePt t="182763" x="11104563" y="3825875"/>
          <p14:tracePt t="182771" x="11002963" y="3740150"/>
          <p14:tracePt t="182780" x="10883900" y="3636963"/>
          <p14:tracePt t="182787" x="10750550" y="3543300"/>
          <p14:tracePt t="182796" x="10593388" y="3425825"/>
          <p14:tracePt t="182803" x="10436225" y="3322638"/>
          <p14:tracePt t="182812" x="10239375" y="3197225"/>
          <p14:tracePt t="182819" x="10010775" y="3109913"/>
          <p14:tracePt t="182830" x="9766300" y="3008313"/>
          <p14:tracePt t="182835" x="9521825" y="2889250"/>
          <p14:tracePt t="182846" x="9340850" y="2795588"/>
          <p14:tracePt t="182851" x="9120188" y="2660650"/>
          <p14:tracePt t="182860" x="8899525" y="2527300"/>
          <p14:tracePt t="182867" x="8678863" y="2386013"/>
          <p14:tracePt t="182876" x="8428038" y="2244725"/>
          <p14:tracePt t="182884" x="8143875" y="2070100"/>
          <p14:tracePt t="182892" x="7859713" y="1905000"/>
          <p14:tracePt t="182900" x="7545388" y="1724025"/>
          <p14:tracePt t="182908" x="7167563" y="1519238"/>
          <p14:tracePt t="182915" x="6789738" y="1282700"/>
          <p14:tracePt t="182925" x="6418263" y="1101725"/>
          <p14:tracePt t="182932" x="6016625" y="936625"/>
          <p14:tracePt t="182939" x="5622925" y="763588"/>
          <p14:tracePt t="182948" x="5197475" y="622300"/>
          <p14:tracePt t="182955" x="4779963" y="473075"/>
          <p14:tracePt t="182964" x="4386263" y="346075"/>
          <p14:tracePt t="182971" x="3968750" y="220663"/>
          <p14:tracePt t="182979" x="3521075" y="9525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20075" y="797818"/>
            <a:ext cx="9524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</a:rPr>
              <a:t>Drivers of Digital Transformation</a:t>
            </a:r>
            <a:endParaRPr lang="en-US" sz="28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93BCA93-9D79-4BAB-8F95-B2DFFC448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A7CFEA6-ACB8-48A7-AA2D-3DB179CC0B95}"/>
              </a:ext>
            </a:extLst>
          </p:cNvPr>
          <p:cNvGraphicFramePr>
            <a:graphicFrameLocks noGrp="1"/>
          </p:cNvGraphicFramePr>
          <p:nvPr/>
        </p:nvGraphicFramePr>
        <p:xfrm>
          <a:off x="520075" y="1710724"/>
          <a:ext cx="10932886" cy="4079905"/>
        </p:xfrm>
        <a:graphic>
          <a:graphicData uri="http://schemas.openxmlformats.org/drawingml/2006/table">
            <a:tbl>
              <a:tblPr/>
              <a:tblGrid>
                <a:gridCol w="5466443">
                  <a:extLst>
                    <a:ext uri="{9D8B030D-6E8A-4147-A177-3AD203B41FA5}">
                      <a16:colId xmlns:a16="http://schemas.microsoft.com/office/drawing/2014/main" val="336769500"/>
                    </a:ext>
                  </a:extLst>
                </a:gridCol>
                <a:gridCol w="5466443">
                  <a:extLst>
                    <a:ext uri="{9D8B030D-6E8A-4147-A177-3AD203B41FA5}">
                      <a16:colId xmlns:a16="http://schemas.microsoft.com/office/drawing/2014/main" val="1706116567"/>
                    </a:ext>
                  </a:extLst>
                </a:gridCol>
              </a:tblGrid>
              <a:tr h="686465">
                <a:tc>
                  <a:txBody>
                    <a:bodyPr/>
                    <a:lstStyle/>
                    <a:p>
                      <a:pPr rtl="0"/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External and Internal Pressures</a:t>
                      </a:r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581314"/>
                  </a:ext>
                </a:extLst>
              </a:tr>
              <a:tr h="3003282"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Customers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(changing expectations).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Competition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(market intensity).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Hybrid Work Models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(internal dynamics).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4.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Global Disruptions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(e.g., supply chain crisis).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DT is fueled by a mix of external forces (customer expectations, competition) and internal dynamics (hybrid work). Understanding these drivers is key for proactive strategy design.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78451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198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220"/>
    </mc:Choice>
    <mc:Fallback xmlns="">
      <p:transition spd="slow" advTm="228220"/>
    </mc:Fallback>
  </mc:AlternateContent>
  <p:extLst>
    <p:ext uri="{3A86A75C-4F4B-4683-9AE1-C65F6400EC91}">
      <p14:laserTraceLst xmlns:p14="http://schemas.microsoft.com/office/powerpoint/2010/main">
        <p14:tracePtLst>
          <p14:tracePt t="747" x="1354138" y="1377950"/>
          <p14:tracePt t="755" x="1354138" y="1393825"/>
          <p14:tracePt t="771" x="1346200" y="1401763"/>
          <p14:tracePt t="787" x="1330325" y="1409700"/>
          <p14:tracePt t="795" x="1322388" y="1417638"/>
          <p14:tracePt t="803" x="1308100" y="1425575"/>
          <p14:tracePt t="811" x="1308100" y="1433513"/>
          <p14:tracePt t="819" x="1300163" y="1441450"/>
          <p14:tracePt t="843" x="1284288" y="1441450"/>
          <p14:tracePt t="867" x="1276350" y="1441450"/>
          <p14:tracePt t="883" x="1268413" y="1449388"/>
          <p14:tracePt t="891" x="1260475" y="1457325"/>
          <p14:tracePt t="915" x="1252538" y="1457325"/>
          <p14:tracePt t="923" x="1228725" y="1465263"/>
          <p14:tracePt t="931" x="1204913" y="1479550"/>
          <p14:tracePt t="939" x="1189038" y="1495425"/>
          <p14:tracePt t="963" x="1181100" y="1503363"/>
          <p14:tracePt t="971" x="1165225" y="1503363"/>
          <p14:tracePt t="987" x="1157288" y="1511300"/>
          <p14:tracePt t="995" x="1149350" y="1511300"/>
          <p14:tracePt t="1003" x="1141413" y="1527175"/>
          <p14:tracePt t="1019" x="1125538" y="1527175"/>
          <p14:tracePt t="1035" x="1117600" y="1535113"/>
          <p14:tracePt t="1043" x="1103313" y="1535113"/>
          <p14:tracePt t="1052" x="1095375" y="1550988"/>
          <p14:tracePt t="1067" x="1079500" y="1550988"/>
          <p14:tracePt t="1083" x="1063625" y="1550988"/>
          <p14:tracePt t="1095" x="1055688" y="1558925"/>
          <p14:tracePt t="1098" x="1047750" y="1558925"/>
          <p14:tracePt t="1115" x="1039813" y="1558925"/>
          <p14:tracePt t="1122" x="1023938" y="1558925"/>
          <p14:tracePt t="1131" x="1016000" y="1558925"/>
          <p14:tracePt t="1139" x="1000125" y="1566863"/>
          <p14:tracePt t="1147" x="992188" y="1574800"/>
          <p14:tracePt t="1244" x="976313" y="1574800"/>
          <p14:tracePt t="1291" x="976313" y="1582738"/>
          <p14:tracePt t="1499" x="976313" y="1590675"/>
          <p14:tracePt t="1523" x="992188" y="1590675"/>
          <p14:tracePt t="1531" x="1000125" y="1590675"/>
          <p14:tracePt t="1540" x="1016000" y="1590675"/>
          <p14:tracePt t="1547" x="1023938" y="1590675"/>
          <p14:tracePt t="1555" x="1031875" y="1590675"/>
          <p14:tracePt t="1563" x="1039813" y="1590675"/>
          <p14:tracePt t="1571" x="1063625" y="1590675"/>
          <p14:tracePt t="1579" x="1079500" y="1590675"/>
          <p14:tracePt t="1587" x="1117600" y="1590675"/>
          <p14:tracePt t="1595" x="1149350" y="1590675"/>
          <p14:tracePt t="1603" x="1165225" y="1590675"/>
          <p14:tracePt t="1611" x="1181100" y="1590675"/>
          <p14:tracePt t="1619" x="1204913" y="1590675"/>
          <p14:tracePt t="1627" x="1228725" y="1590675"/>
          <p14:tracePt t="1635" x="1260475" y="1590675"/>
          <p14:tracePt t="1643" x="1284288" y="1590675"/>
          <p14:tracePt t="1651" x="1308100" y="1590675"/>
          <p14:tracePt t="1659" x="1322388" y="1590675"/>
          <p14:tracePt t="1667" x="1346200" y="1590675"/>
          <p14:tracePt t="1675" x="1370013" y="1590675"/>
          <p14:tracePt t="1683" x="1409700" y="1590675"/>
          <p14:tracePt t="1691" x="1441450" y="1590675"/>
          <p14:tracePt t="1699" x="1504950" y="1590675"/>
          <p14:tracePt t="1709" x="1582738" y="1590675"/>
          <p14:tracePt t="1715" x="1630363" y="1590675"/>
          <p14:tracePt t="1725" x="1709738" y="1590675"/>
          <p14:tracePt t="1731" x="1771650" y="1590675"/>
          <p14:tracePt t="1739" x="1843088" y="1590675"/>
          <p14:tracePt t="1747" x="1906588" y="1590675"/>
          <p14:tracePt t="1755" x="1936750" y="1590675"/>
          <p14:tracePt t="1763" x="1976438" y="1582738"/>
          <p14:tracePt t="1771" x="2024063" y="1574800"/>
          <p14:tracePt t="1779" x="2055813" y="1566863"/>
          <p14:tracePt t="1787" x="2071688" y="1566863"/>
          <p14:tracePt t="1795" x="2079625" y="1566863"/>
          <p14:tracePt t="1819" x="2095500" y="1558925"/>
          <p14:tracePt t="2099" x="2103438" y="1550988"/>
          <p14:tracePt t="2108" x="2119313" y="1550988"/>
          <p14:tracePt t="2115" x="2133600" y="1550988"/>
          <p14:tracePt t="2123" x="2212975" y="1574800"/>
          <p14:tracePt t="2131" x="2276475" y="1598613"/>
          <p14:tracePt t="2139" x="2308225" y="1606550"/>
          <p14:tracePt t="2149" x="2338388" y="1606550"/>
          <p14:tracePt t="2155" x="2362200" y="1606550"/>
          <p14:tracePt t="2163" x="2378075" y="1606550"/>
          <p14:tracePt t="2179" x="2386013" y="1606550"/>
          <p14:tracePt t="2227" x="2401888" y="1606550"/>
          <p14:tracePt t="2235" x="2409825" y="1606550"/>
          <p14:tracePt t="2252" x="2425700" y="1606550"/>
          <p14:tracePt t="2307" x="2441575" y="1606550"/>
          <p14:tracePt t="2315" x="2449513" y="1606550"/>
          <p14:tracePt t="2324" x="2465388" y="1606550"/>
          <p14:tracePt t="2331" x="2473325" y="1606550"/>
          <p14:tracePt t="2340" x="2489200" y="1606550"/>
          <p14:tracePt t="2347" x="2505075" y="1606550"/>
          <p14:tracePt t="2355" x="2520950" y="1606550"/>
          <p14:tracePt t="2363" x="2528888" y="1606550"/>
          <p14:tracePt t="2371" x="2543175" y="1598613"/>
          <p14:tracePt t="2379" x="2566988" y="1590675"/>
          <p14:tracePt t="2443" x="2582863" y="1582738"/>
          <p14:tracePt t="2467" x="2598738" y="1582738"/>
          <p14:tracePt t="2475" x="2606675" y="1582738"/>
          <p14:tracePt t="2484" x="2622550" y="1574800"/>
          <p14:tracePt t="2491" x="2630488" y="1566863"/>
          <p14:tracePt t="2499" x="2646363" y="1566863"/>
          <p14:tracePt t="2510" x="2670175" y="1558925"/>
          <p14:tracePt t="2515" x="2686050" y="1558925"/>
          <p14:tracePt t="2525" x="2701925" y="1558925"/>
          <p14:tracePt t="2531" x="2717800" y="1558925"/>
          <p14:tracePt t="2540" x="2741613" y="1558925"/>
          <p14:tracePt t="2547" x="2755900" y="1550988"/>
          <p14:tracePt t="2555" x="2795588" y="1543050"/>
          <p14:tracePt t="2563" x="2803525" y="1543050"/>
          <p14:tracePt t="2571" x="2835275" y="1543050"/>
          <p14:tracePt t="2579" x="2859088" y="1543050"/>
          <p14:tracePt t="2587" x="2882900" y="1543050"/>
          <p14:tracePt t="2595" x="2898775" y="1543050"/>
          <p14:tracePt t="2603" x="2914650" y="1543050"/>
          <p14:tracePt t="2611" x="2930525" y="1543050"/>
          <p14:tracePt t="2619" x="2952750" y="1543050"/>
          <p14:tracePt t="2628" x="2968625" y="1543050"/>
          <p14:tracePt t="2635" x="2984500" y="1543050"/>
          <p14:tracePt t="2643" x="3008313" y="1543050"/>
          <p14:tracePt t="2651" x="3024188" y="1543050"/>
          <p14:tracePt t="2659" x="3055938" y="1543050"/>
          <p14:tracePt t="2667" x="3103563" y="1543050"/>
          <p14:tracePt t="2675" x="3143250" y="1543050"/>
          <p14:tracePt t="2683" x="3189288" y="1543050"/>
          <p14:tracePt t="2692" x="3236913" y="1543050"/>
          <p14:tracePt t="2699" x="3276600" y="1543050"/>
          <p14:tracePt t="2708" x="3292475" y="1543050"/>
          <p14:tracePt t="2715" x="3300413" y="1543050"/>
          <p14:tracePt t="2725" x="3308350" y="1543050"/>
          <p14:tracePt t="2731" x="3324225" y="1543050"/>
          <p14:tracePt t="2739" x="3340100" y="1535113"/>
          <p14:tracePt t="2747" x="3354388" y="1535113"/>
          <p14:tracePt t="2755" x="3370263" y="1535113"/>
          <p14:tracePt t="2763" x="3378200" y="1527175"/>
          <p14:tracePt t="2771" x="3386138" y="1519238"/>
          <p14:tracePt t="2779" x="3402013" y="1519238"/>
          <p14:tracePt t="2795" x="3402013" y="1511300"/>
          <p14:tracePt t="2803" x="3417888" y="1511300"/>
          <p14:tracePt t="2820" x="3433763" y="1511300"/>
          <p14:tracePt t="2828" x="3441700" y="1511300"/>
          <p14:tracePt t="2835" x="3457575" y="1511300"/>
          <p14:tracePt t="2843" x="3465513" y="1511300"/>
          <p14:tracePt t="2852" x="3473450" y="1511300"/>
          <p14:tracePt t="2859" x="3481388" y="1511300"/>
          <p14:tracePt t="2867" x="3497263" y="1511300"/>
          <p14:tracePt t="2875" x="3505200" y="1511300"/>
          <p14:tracePt t="2883" x="3521075" y="1511300"/>
          <p14:tracePt t="2892" x="3529013" y="1511300"/>
          <p14:tracePt t="2899" x="3536950" y="1511300"/>
          <p14:tracePt t="2909" x="3552825" y="1511300"/>
          <p14:tracePt t="2915" x="3582988" y="1511300"/>
          <p14:tracePt t="2923" x="3614738" y="1511300"/>
          <p14:tracePt t="2931" x="3662363" y="1511300"/>
          <p14:tracePt t="2939" x="3702050" y="1511300"/>
          <p14:tracePt t="2947" x="3733800" y="1511300"/>
          <p14:tracePt t="2955" x="3757613" y="1511300"/>
          <p14:tracePt t="2963" x="3779838" y="1511300"/>
          <p14:tracePt t="2971" x="3819525" y="1511300"/>
          <p14:tracePt t="2979" x="3851275" y="1511300"/>
          <p14:tracePt t="2988" x="3898900" y="1511300"/>
          <p14:tracePt t="2995" x="3954463" y="1511300"/>
          <p14:tracePt t="3003" x="4000500" y="1511300"/>
          <p14:tracePt t="3011" x="4024313" y="1511300"/>
          <p14:tracePt t="3019" x="4048125" y="1511300"/>
          <p14:tracePt t="3027" x="4079875" y="1511300"/>
          <p14:tracePt t="3035" x="4103688" y="1511300"/>
          <p14:tracePt t="3043" x="4119563" y="1511300"/>
          <p14:tracePt t="3051" x="4135438" y="1511300"/>
          <p14:tracePt t="3067" x="4151313" y="1511300"/>
          <p14:tracePt t="3739" x="4143375" y="1511300"/>
          <p14:tracePt t="3747" x="4135438" y="1511300"/>
          <p14:tracePt t="3779" x="4127500" y="1519238"/>
          <p14:tracePt t="3795" x="4119563" y="1535113"/>
          <p14:tracePt t="3811" x="4103688" y="1535113"/>
          <p14:tracePt t="11788" x="4087813" y="1535113"/>
          <p14:tracePt t="11797" x="3976688" y="1535113"/>
          <p14:tracePt t="11804" x="3725863" y="1457325"/>
          <p14:tracePt t="11811" x="3362325" y="1330325"/>
          <p14:tracePt t="11820" x="2882900" y="1181100"/>
          <p14:tracePt t="11827" x="2362200" y="976313"/>
          <p14:tracePt t="11835" x="1874838" y="795338"/>
          <p14:tracePt t="11843" x="1504950" y="638175"/>
          <p14:tracePt t="11852" x="1252538" y="566738"/>
          <p14:tracePt t="11859" x="1117600" y="527050"/>
          <p14:tracePt t="11868" x="1039813" y="519113"/>
          <p14:tracePt t="11875" x="1008063" y="519113"/>
          <p14:tracePt t="11884" x="992188" y="519113"/>
          <p14:tracePt t="11900" x="976313" y="519113"/>
          <p14:tracePt t="11917" x="960438" y="519113"/>
          <p14:tracePt t="11924" x="952500" y="519113"/>
          <p14:tracePt t="11934" x="936625" y="519113"/>
          <p14:tracePt t="11939" x="928688" y="519113"/>
          <p14:tracePt t="11948" x="914400" y="519113"/>
          <p14:tracePt t="11955" x="898525" y="527050"/>
          <p14:tracePt t="11963" x="842963" y="527050"/>
          <p14:tracePt t="11972" x="755650" y="534988"/>
          <p14:tracePt t="11980" x="614363" y="558800"/>
          <p14:tracePt t="11988" x="441325" y="558800"/>
          <p14:tracePt t="11995" x="260350" y="606425"/>
          <p14:tracePt t="12003" x="117475" y="654050"/>
          <p14:tracePt t="12011" x="47625" y="692150"/>
          <p14:tracePt t="12276" x="133350" y="1803400"/>
          <p14:tracePt t="12283" x="252413" y="1835150"/>
          <p14:tracePt t="12291" x="393700" y="1858963"/>
          <p14:tracePt t="12299" x="550863" y="1881188"/>
          <p14:tracePt t="12309" x="677863" y="1897063"/>
          <p14:tracePt t="12315" x="771525" y="1905000"/>
          <p14:tracePt t="12325" x="850900" y="1905000"/>
          <p14:tracePt t="12331" x="920750" y="1905000"/>
          <p14:tracePt t="12339" x="984250" y="1905000"/>
          <p14:tracePt t="12347" x="1031875" y="1905000"/>
          <p14:tracePt t="12355" x="1063625" y="1905000"/>
          <p14:tracePt t="12363" x="1111250" y="1905000"/>
          <p14:tracePt t="12371" x="1165225" y="1905000"/>
          <p14:tracePt t="12379" x="1212850" y="1905000"/>
          <p14:tracePt t="12387" x="1276350" y="1905000"/>
          <p14:tracePt t="12395" x="1322388" y="1920875"/>
          <p14:tracePt t="12403" x="1377950" y="1928813"/>
          <p14:tracePt t="12411" x="1425575" y="1928813"/>
          <p14:tracePt t="12419" x="1465263" y="1928813"/>
          <p14:tracePt t="12429" x="1497013" y="1928813"/>
          <p14:tracePt t="12435" x="1520825" y="1928813"/>
          <p14:tracePt t="12443" x="1535113" y="1928813"/>
          <p14:tracePt t="12451" x="1550988" y="1928813"/>
          <p14:tracePt t="12459" x="1566863" y="1928813"/>
          <p14:tracePt t="12475" x="1574800" y="1928813"/>
          <p14:tracePt t="12483" x="1590675" y="1920875"/>
          <p14:tracePt t="12491" x="1598613" y="1912938"/>
          <p14:tracePt t="12499" x="1614488" y="1912938"/>
          <p14:tracePt t="12515" x="1630363" y="1912938"/>
          <p14:tracePt t="12525" x="1638300" y="1912938"/>
          <p14:tracePt t="12531" x="1670050" y="1912938"/>
          <p14:tracePt t="12539" x="1709738" y="1912938"/>
          <p14:tracePt t="12547" x="1731963" y="1912938"/>
          <p14:tracePt t="12555" x="1763713" y="1920875"/>
          <p14:tracePt t="12563" x="1819275" y="1944688"/>
          <p14:tracePt t="12571" x="1843088" y="1944688"/>
          <p14:tracePt t="12579" x="1874838" y="1952625"/>
          <p14:tracePt t="12587" x="1898650" y="1968500"/>
          <p14:tracePt t="12597" x="1936750" y="1968500"/>
          <p14:tracePt t="12603" x="1968500" y="1968500"/>
          <p14:tracePt t="12611" x="1992313" y="1984375"/>
          <p14:tracePt t="12619" x="2032000" y="1992313"/>
          <p14:tracePt t="12628" x="2055813" y="1992313"/>
          <p14:tracePt t="12635" x="2079625" y="2000250"/>
          <p14:tracePt t="12644" x="2095500" y="2000250"/>
          <p14:tracePt t="12652" x="2127250" y="2008188"/>
          <p14:tracePt t="12659" x="2141538" y="2016125"/>
          <p14:tracePt t="12676" x="2149475" y="2024063"/>
          <p14:tracePt t="12739" x="2141538" y="2032000"/>
          <p14:tracePt t="12771" x="2141538" y="2047875"/>
          <p14:tracePt t="12795" x="2141538" y="2062163"/>
          <p14:tracePt t="12803" x="2141538" y="2078038"/>
          <p14:tracePt t="12811" x="2149475" y="2093913"/>
          <p14:tracePt t="12819" x="2165350" y="2101850"/>
          <p14:tracePt t="12829" x="2181225" y="2117725"/>
          <p14:tracePt t="12835" x="2189163" y="2125663"/>
          <p14:tracePt t="12844" x="2197100" y="2141538"/>
          <p14:tracePt t="12851" x="2212975" y="2149475"/>
          <p14:tracePt t="12859" x="2220913" y="2149475"/>
          <p14:tracePt t="12867" x="2220913" y="2157413"/>
          <p14:tracePt t="12932" x="2228850" y="2165350"/>
          <p14:tracePt t="12964" x="2228850" y="2181225"/>
          <p14:tracePt t="12987" x="2228850" y="2189163"/>
          <p14:tracePt t="12995" x="2220913" y="2197100"/>
          <p14:tracePt t="13003" x="2212975" y="2197100"/>
          <p14:tracePt t="13027" x="2205038" y="2205038"/>
          <p14:tracePt t="13035" x="2197100" y="2212975"/>
          <p14:tracePt t="13043" x="2189163" y="2220913"/>
          <p14:tracePt t="13067" x="2181225" y="2236788"/>
          <p14:tracePt t="13091" x="2181225" y="2244725"/>
          <p14:tracePt t="13108" x="2173288" y="2252663"/>
          <p14:tracePt t="13109" x="2165350" y="2252663"/>
          <p14:tracePt t="13124" x="2157413" y="2259013"/>
          <p14:tracePt t="13131" x="2141538" y="2259013"/>
          <p14:tracePt t="13139" x="2133600" y="2266950"/>
          <p14:tracePt t="13147" x="2119313" y="2274888"/>
          <p14:tracePt t="13155" x="2119313" y="2282825"/>
          <p14:tracePt t="13163" x="2103438" y="2290763"/>
          <p14:tracePt t="13171" x="2095500" y="2306638"/>
          <p14:tracePt t="13179" x="2063750" y="2314575"/>
          <p14:tracePt t="13187" x="2047875" y="2330450"/>
          <p14:tracePt t="13195" x="2039938" y="2338388"/>
          <p14:tracePt t="13203" x="2016125" y="2346325"/>
          <p14:tracePt t="13212" x="1992313" y="2354263"/>
          <p14:tracePt t="13219" x="1968500" y="2362200"/>
          <p14:tracePt t="13228" x="1952625" y="2370138"/>
          <p14:tracePt t="13235" x="1944688" y="2378075"/>
          <p14:tracePt t="13244" x="1922463" y="2378075"/>
          <p14:tracePt t="13251" x="1898650" y="2378075"/>
          <p14:tracePt t="13259" x="1874838" y="2378075"/>
          <p14:tracePt t="13267" x="1843088" y="2378075"/>
          <p14:tracePt t="13277" x="1819275" y="2378075"/>
          <p14:tracePt t="13283" x="1795463" y="2378075"/>
          <p14:tracePt t="13292" x="1779588" y="2378075"/>
          <p14:tracePt t="13299" x="1763713" y="2378075"/>
          <p14:tracePt t="13307" x="1747838" y="2378075"/>
          <p14:tracePt t="13315" x="1725613" y="2378075"/>
          <p14:tracePt t="13324" x="1709738" y="2378075"/>
          <p14:tracePt t="13331" x="1693863" y="2378075"/>
          <p14:tracePt t="13339" x="1685925" y="2378075"/>
          <p14:tracePt t="13347" x="1670050" y="2386013"/>
          <p14:tracePt t="13355" x="1638300" y="2393950"/>
          <p14:tracePt t="13363" x="1606550" y="2401888"/>
          <p14:tracePt t="13371" x="1566863" y="2401888"/>
          <p14:tracePt t="13379" x="1550988" y="2409825"/>
          <p14:tracePt t="13387" x="1535113" y="2433638"/>
          <p14:tracePt t="13395" x="1520825" y="2433638"/>
          <p14:tracePt t="13403" x="1497013" y="2441575"/>
          <p14:tracePt t="13410" x="1481138" y="2449513"/>
          <p14:tracePt t="13418" x="1465263" y="2449513"/>
          <p14:tracePt t="13426" x="1449388" y="2455863"/>
          <p14:tracePt t="13435" x="1441450" y="2455863"/>
          <p14:tracePt t="13443" x="1425575" y="2455863"/>
          <p14:tracePt t="13451" x="1417638" y="2455863"/>
          <p14:tracePt t="13459" x="1393825" y="2463800"/>
          <p14:tracePt t="13466" x="1385888" y="2463800"/>
          <p14:tracePt t="13475" x="1370013" y="2463800"/>
          <p14:tracePt t="13483" x="1346200" y="2479675"/>
          <p14:tracePt t="13491" x="1338263" y="2479675"/>
          <p14:tracePt t="13499" x="1308100" y="2487613"/>
          <p14:tracePt t="13507" x="1284288" y="2487613"/>
          <p14:tracePt t="13515" x="1268413" y="2487613"/>
          <p14:tracePt t="13526" x="1252538" y="2487613"/>
          <p14:tracePt t="13531" x="1236663" y="2487613"/>
          <p14:tracePt t="13540" x="1220788" y="2487613"/>
          <p14:tracePt t="13547" x="1204913" y="2487613"/>
          <p14:tracePt t="13571" x="1196975" y="2487613"/>
          <p14:tracePt t="13595" x="1189038" y="2487613"/>
          <p14:tracePt t="13603" x="1173163" y="2487613"/>
          <p14:tracePt t="13611" x="1165225" y="2487613"/>
          <p14:tracePt t="13627" x="1149350" y="2487613"/>
          <p14:tracePt t="13635" x="1141413" y="2487613"/>
          <p14:tracePt t="13643" x="1133475" y="2487613"/>
          <p14:tracePt t="13667" x="1125538" y="2487613"/>
          <p14:tracePt t="13699" x="1111250" y="2487613"/>
          <p14:tracePt t="13732" x="1103313" y="2487613"/>
          <p14:tracePt t="13740" x="1087438" y="2487613"/>
          <p14:tracePt t="13747" x="1079500" y="2479675"/>
          <p14:tracePt t="13779" x="1063625" y="2479675"/>
          <p14:tracePt t="13786" x="1063625" y="2471738"/>
          <p14:tracePt t="13844" x="1047750" y="2471738"/>
          <p14:tracePt t="13859" x="1039813" y="2463800"/>
          <p14:tracePt t="13867" x="1031875" y="2455863"/>
          <p14:tracePt t="13891" x="1016000" y="2455863"/>
          <p14:tracePt t="13947" x="1008063" y="2449513"/>
          <p14:tracePt t="14259" x="1008063" y="2441575"/>
          <p14:tracePt t="14269" x="1023938" y="2441575"/>
          <p14:tracePt t="14282" x="1039813" y="2441575"/>
          <p14:tracePt t="14291" x="1047750" y="2441575"/>
          <p14:tracePt t="14299" x="1063625" y="2441575"/>
          <p14:tracePt t="14307" x="1079500" y="2441575"/>
          <p14:tracePt t="14315" x="1103313" y="2441575"/>
          <p14:tracePt t="14323" x="1117600" y="2441575"/>
          <p14:tracePt t="14332" x="1141413" y="2441575"/>
          <p14:tracePt t="14339" x="1165225" y="2441575"/>
          <p14:tracePt t="14347" x="1196975" y="2441575"/>
          <p14:tracePt t="14355" x="1220788" y="2441575"/>
          <p14:tracePt t="14363" x="1252538" y="2441575"/>
          <p14:tracePt t="14371" x="1292225" y="2425700"/>
          <p14:tracePt t="14379" x="1316038" y="2417763"/>
          <p14:tracePt t="14387" x="1354138" y="2409825"/>
          <p14:tracePt t="14394" x="1385888" y="2401888"/>
          <p14:tracePt t="14403" x="1417638" y="2393950"/>
          <p14:tracePt t="14411" x="1449388" y="2386013"/>
          <p14:tracePt t="14420" x="1473200" y="2386013"/>
          <p14:tracePt t="14427" x="1504950" y="2378075"/>
          <p14:tracePt t="14435" x="1527175" y="2378075"/>
          <p14:tracePt t="14443" x="1558925" y="2378075"/>
          <p14:tracePt t="14451" x="1606550" y="2378075"/>
          <p14:tracePt t="14459" x="1638300" y="2378075"/>
          <p14:tracePt t="14468" x="1662113" y="2378075"/>
          <p14:tracePt t="14475" x="1685925" y="2378075"/>
          <p14:tracePt t="14484" x="1709738" y="2378075"/>
          <p14:tracePt t="14491" x="1731963" y="2378075"/>
          <p14:tracePt t="14499" x="1747838" y="2378075"/>
          <p14:tracePt t="14507" x="1763713" y="2378075"/>
          <p14:tracePt t="14516" x="1779588" y="2378075"/>
          <p14:tracePt t="14534" x="1787525" y="2378075"/>
          <p14:tracePt t="14539" x="1803400" y="2378075"/>
          <p14:tracePt t="14547" x="1811338" y="2378075"/>
          <p14:tracePt t="14555" x="1827213" y="2378075"/>
          <p14:tracePt t="14571" x="1843088" y="2378075"/>
          <p14:tracePt t="14579" x="1851025" y="2378075"/>
          <p14:tracePt t="14587" x="1866900" y="2378075"/>
          <p14:tracePt t="14595" x="1874838" y="2378075"/>
          <p14:tracePt t="14603" x="1898650" y="2378075"/>
          <p14:tracePt t="14612" x="1914525" y="2378075"/>
          <p14:tracePt t="14627" x="1936750" y="2378075"/>
          <p14:tracePt t="14635" x="1952625" y="2378075"/>
          <p14:tracePt t="14643" x="1960563" y="2378075"/>
          <p14:tracePt t="14651" x="1976438" y="2378075"/>
          <p14:tracePt t="14659" x="1984375" y="2378075"/>
          <p14:tracePt t="14675" x="1992313" y="2378075"/>
          <p14:tracePt t="14691" x="2000250" y="2378075"/>
          <p14:tracePt t="14700" x="2016125" y="2378075"/>
          <p14:tracePt t="14716" x="2024063" y="2378075"/>
          <p14:tracePt t="14723" x="2039938" y="2378075"/>
          <p14:tracePt t="14733" x="2047875" y="2378075"/>
          <p14:tracePt t="14740" x="2055813" y="2378075"/>
          <p14:tracePt t="14747" x="2079625" y="2370138"/>
          <p14:tracePt t="14755" x="2103438" y="2354263"/>
          <p14:tracePt t="14764" x="2133600" y="2346325"/>
          <p14:tracePt t="14772" x="2149475" y="2338388"/>
          <p14:tracePt t="14779" x="2181225" y="2338388"/>
          <p14:tracePt t="14787" x="2205038" y="2338388"/>
          <p14:tracePt t="14795" x="2228850" y="2330450"/>
          <p14:tracePt t="14803" x="2244725" y="2330450"/>
          <p14:tracePt t="14811" x="2260600" y="2330450"/>
          <p14:tracePt t="14820" x="2276475" y="2330450"/>
          <p14:tracePt t="14827" x="2292350" y="2330450"/>
          <p14:tracePt t="14835" x="2308225" y="2330450"/>
          <p14:tracePt t="14843" x="2316163" y="2330450"/>
          <p14:tracePt t="14851" x="2324100" y="2330450"/>
          <p14:tracePt t="14859" x="2332038" y="2330450"/>
          <p14:tracePt t="14875" x="2346325" y="2330450"/>
          <p14:tracePt t="14883" x="2354263" y="2330450"/>
          <p14:tracePt t="14899" x="2370138" y="2330450"/>
          <p14:tracePt t="14907" x="2378075" y="2330450"/>
          <p14:tracePt t="14916" x="2386013" y="2330450"/>
          <p14:tracePt t="14923" x="2393950" y="2330450"/>
          <p14:tracePt t="14934" x="2409825" y="2330450"/>
          <p14:tracePt t="14948" x="2417763" y="2330450"/>
          <p14:tracePt t="14955" x="2433638" y="2330450"/>
          <p14:tracePt t="14971" x="2441575" y="2330450"/>
          <p14:tracePt t="14979" x="2449513" y="2330450"/>
          <p14:tracePt t="14987" x="2457450" y="2330450"/>
          <p14:tracePt t="14995" x="2473325" y="2330450"/>
          <p14:tracePt t="15003" x="2481263" y="2330450"/>
          <p14:tracePt t="15011" x="2497138" y="2330450"/>
          <p14:tracePt t="15019" x="2513013" y="2330450"/>
          <p14:tracePt t="15027" x="2528888" y="2330450"/>
          <p14:tracePt t="15035" x="2543175" y="2338388"/>
          <p14:tracePt t="15043" x="2566988" y="2346325"/>
          <p14:tracePt t="15050" x="2590800" y="2354263"/>
          <p14:tracePt t="15059" x="2630488" y="2354263"/>
          <p14:tracePt t="15067" x="2662238" y="2370138"/>
          <p14:tracePt t="15075" x="2701925" y="2386013"/>
          <p14:tracePt t="15083" x="2741613" y="2393950"/>
          <p14:tracePt t="15091" x="2795588" y="2417763"/>
          <p14:tracePt t="15099" x="2843213" y="2425700"/>
          <p14:tracePt t="15107" x="2898775" y="2449513"/>
          <p14:tracePt t="15115" x="2952750" y="2471738"/>
          <p14:tracePt t="15123" x="2992438" y="2503488"/>
          <p14:tracePt t="15134" x="3063875" y="2535238"/>
          <p14:tracePt t="15139" x="3119438" y="2566988"/>
          <p14:tracePt t="15148" x="3173413" y="2598738"/>
          <p14:tracePt t="15169" x="3300413" y="2660650"/>
          <p14:tracePt t="15171" x="3362325" y="2676525"/>
          <p14:tracePt t="15179" x="3433763" y="2692400"/>
          <p14:tracePt t="15187" x="3481388" y="2700338"/>
          <p14:tracePt t="15195" x="3505200" y="2708275"/>
          <p14:tracePt t="15203" x="3544888" y="2716213"/>
          <p14:tracePt t="15211" x="3582988" y="2732088"/>
          <p14:tracePt t="15219" x="3614738" y="2740025"/>
          <p14:tracePt t="15227" x="3646488" y="2740025"/>
          <p14:tracePt t="15235" x="3678238" y="2740025"/>
          <p14:tracePt t="15243" x="3717925" y="2740025"/>
          <p14:tracePt t="15251" x="3741738" y="2740025"/>
          <p14:tracePt t="15259" x="3763963" y="2740025"/>
          <p14:tracePt t="15267" x="3787775" y="2740025"/>
          <p14:tracePt t="15275" x="3811588" y="2740025"/>
          <p14:tracePt t="15283" x="3843338" y="2732088"/>
          <p14:tracePt t="15291" x="3875088" y="2732088"/>
          <p14:tracePt t="15299" x="3906838" y="2716213"/>
          <p14:tracePt t="15307" x="3930650" y="2700338"/>
          <p14:tracePt t="15315" x="3962400" y="2700338"/>
          <p14:tracePt t="15323" x="4000500" y="2692400"/>
          <p14:tracePt t="15333" x="4024313" y="2668588"/>
          <p14:tracePt t="15339" x="4064000" y="2652713"/>
          <p14:tracePt t="15347" x="4119563" y="2638425"/>
          <p14:tracePt t="15355" x="4173538" y="2598738"/>
          <p14:tracePt t="15363" x="4229100" y="2582863"/>
          <p14:tracePt t="15371" x="4252913" y="2566988"/>
          <p14:tracePt t="15379" x="4276725" y="2543175"/>
          <p14:tracePt t="15387" x="4308475" y="2527300"/>
          <p14:tracePt t="15395" x="4324350" y="2519363"/>
          <p14:tracePt t="15403" x="4348163" y="2503488"/>
          <p14:tracePt t="15411" x="4364038" y="2503488"/>
          <p14:tracePt t="15419" x="4378325" y="2495550"/>
          <p14:tracePt t="15427" x="4402138" y="2487613"/>
          <p14:tracePt t="15435" x="4433888" y="2487613"/>
          <p14:tracePt t="15443" x="4449763" y="2487613"/>
          <p14:tracePt t="15451" x="4473575" y="2487613"/>
          <p14:tracePt t="15459" x="4497388" y="2479675"/>
          <p14:tracePt t="15468" x="4521200" y="2479675"/>
          <p14:tracePt t="15475" x="4560888" y="2463800"/>
          <p14:tracePt t="15484" x="4575175" y="2455863"/>
          <p14:tracePt t="15491" x="4598988" y="2455863"/>
          <p14:tracePt t="15500" x="4622800" y="2455863"/>
          <p14:tracePt t="15507" x="4654550" y="2455863"/>
          <p14:tracePt t="15516" x="4678363" y="2449513"/>
          <p14:tracePt t="15523" x="4710113" y="2449513"/>
          <p14:tracePt t="15533" x="4773613" y="2449513"/>
          <p14:tracePt t="15539" x="4851400" y="2449513"/>
          <p14:tracePt t="15547" x="4914900" y="2449513"/>
          <p14:tracePt t="15555" x="4992688" y="2455863"/>
          <p14:tracePt t="15563" x="5080000" y="2463800"/>
          <p14:tracePt t="15571" x="5175250" y="2487613"/>
          <p14:tracePt t="15579" x="5245100" y="2511425"/>
          <p14:tracePt t="15587" x="5324475" y="2535238"/>
          <p14:tracePt t="15595" x="5426075" y="2551113"/>
          <p14:tracePt t="15603" x="5481638" y="2582863"/>
          <p14:tracePt t="15611" x="5545138" y="2590800"/>
          <p14:tracePt t="15619" x="5607050" y="2606675"/>
          <p14:tracePt t="15627" x="5678488" y="2614613"/>
          <p14:tracePt t="15635" x="5718175" y="2638425"/>
          <p14:tracePt t="15643" x="5749925" y="2644775"/>
          <p14:tracePt t="15651" x="5803900" y="2668588"/>
          <p14:tracePt t="15659" x="5875338" y="2676525"/>
          <p14:tracePt t="15667" x="5938838" y="2684463"/>
          <p14:tracePt t="15675" x="5986463" y="2684463"/>
          <p14:tracePt t="15683" x="6024563" y="2684463"/>
          <p14:tracePt t="15691" x="6048375" y="2684463"/>
          <p14:tracePt t="15700" x="6064250" y="2684463"/>
          <p14:tracePt t="15707" x="6080125" y="2684463"/>
          <p14:tracePt t="15732" x="6088063" y="2684463"/>
          <p14:tracePt t="15819" x="6080125" y="2676525"/>
          <p14:tracePt t="15827" x="6080125" y="2668588"/>
          <p14:tracePt t="15835" x="6072188" y="2652713"/>
          <p14:tracePt t="15843" x="6064250" y="2644775"/>
          <p14:tracePt t="15851" x="6056313" y="2638425"/>
          <p14:tracePt t="15859" x="6048375" y="2622550"/>
          <p14:tracePt t="15867" x="6032500" y="2606675"/>
          <p14:tracePt t="15875" x="6024563" y="2590800"/>
          <p14:tracePt t="15884" x="6008688" y="2566988"/>
          <p14:tracePt t="15891" x="6000750" y="2551113"/>
          <p14:tracePt t="15899" x="5978525" y="2551113"/>
          <p14:tracePt t="15907" x="5954713" y="2543175"/>
          <p14:tracePt t="15916" x="5946775" y="2527300"/>
          <p14:tracePt t="15923" x="5922963" y="2519363"/>
          <p14:tracePt t="15932" x="5907088" y="2511425"/>
          <p14:tracePt t="15939" x="5899150" y="2503488"/>
          <p14:tracePt t="15955" x="5883275" y="2503488"/>
          <p14:tracePt t="15963" x="5875338" y="2503488"/>
          <p14:tracePt t="15971" x="5867400" y="2503488"/>
          <p14:tracePt t="15980" x="5851525" y="2503488"/>
          <p14:tracePt t="15987" x="5843588" y="2503488"/>
          <p14:tracePt t="15995" x="5803900" y="2495550"/>
          <p14:tracePt t="16003" x="5773738" y="2487613"/>
          <p14:tracePt t="16011" x="5749925" y="2487613"/>
          <p14:tracePt t="16019" x="5718175" y="2471738"/>
          <p14:tracePt t="16027" x="5662613" y="2463800"/>
          <p14:tracePt t="16035" x="5622925" y="2455863"/>
          <p14:tracePt t="16043" x="5561013" y="2449513"/>
          <p14:tracePt t="16054" x="5497513" y="2449513"/>
          <p14:tracePt t="16059" x="5449888" y="2449513"/>
          <p14:tracePt t="16067" x="5410200" y="2449513"/>
          <p14:tracePt t="16075" x="5348288" y="2449513"/>
          <p14:tracePt t="16084" x="5284788" y="2455863"/>
          <p14:tracePt t="16092" x="5229225" y="2479675"/>
          <p14:tracePt t="16099" x="5175250" y="2527300"/>
          <p14:tracePt t="16106" x="5087938" y="2598738"/>
          <p14:tracePt t="16116" x="4970463" y="2676525"/>
          <p14:tracePt t="16123" x="4867275" y="2755900"/>
          <p14:tracePt t="16134" x="4779963" y="2841625"/>
          <p14:tracePt t="16139" x="4662488" y="2936875"/>
          <p14:tracePt t="16147" x="4545013" y="3054350"/>
          <p14:tracePt t="16155" x="4433888" y="3157538"/>
          <p14:tracePt t="16163" x="4348163" y="3275013"/>
          <p14:tracePt t="16171" x="4252913" y="3409950"/>
          <p14:tracePt t="16179" x="4159250" y="3527425"/>
          <p14:tracePt t="16187" x="4095750" y="3644900"/>
          <p14:tracePt t="16195" x="4000500" y="3763963"/>
          <p14:tracePt t="16203" x="3954463" y="3873500"/>
          <p14:tracePt t="16211" x="3898900" y="3976688"/>
          <p14:tracePt t="16219" x="3835400" y="4078288"/>
          <p14:tracePt t="16227" x="3811588" y="4165600"/>
          <p14:tracePt t="16235" x="3787775" y="4259263"/>
          <p14:tracePt t="16243" x="3779838" y="4354513"/>
          <p14:tracePt t="16251" x="3757613" y="4456113"/>
          <p14:tracePt t="16259" x="3741738" y="4535488"/>
          <p14:tracePt t="16268" x="3717925" y="4621213"/>
          <p14:tracePt t="16275" x="3717925" y="4668838"/>
          <p14:tracePt t="16284" x="3717925" y="4700588"/>
          <p14:tracePt t="16291" x="3717925" y="4748213"/>
          <p14:tracePt t="16299" x="3717925" y="4772025"/>
          <p14:tracePt t="16307" x="3717925" y="4810125"/>
          <p14:tracePt t="16316" x="3717925" y="4841875"/>
          <p14:tracePt t="16323" x="3717925" y="4881563"/>
          <p14:tracePt t="16333" x="3717925" y="4905375"/>
          <p14:tracePt t="16339" x="3717925" y="4945063"/>
          <p14:tracePt t="16348" x="3733800" y="4992688"/>
          <p14:tracePt t="16355" x="3749675" y="5022850"/>
          <p14:tracePt t="16363" x="3779838" y="5062538"/>
          <p14:tracePt t="16371" x="3811588" y="5126038"/>
          <p14:tracePt t="16379" x="3835400" y="5181600"/>
          <p14:tracePt t="16387" x="3859213" y="5211763"/>
          <p14:tracePt t="16394" x="3906838" y="5251450"/>
          <p14:tracePt t="16403" x="3922713" y="5307013"/>
          <p14:tracePt t="16411" x="3954463" y="5346700"/>
          <p14:tracePt t="16419" x="3968750" y="5370513"/>
          <p14:tracePt t="16427" x="3992563" y="5392738"/>
          <p14:tracePt t="16435" x="4008438" y="5424488"/>
          <p14:tracePt t="16443" x="4024313" y="5464175"/>
          <p14:tracePt t="16451" x="4032250" y="5480050"/>
          <p14:tracePt t="16459" x="4056063" y="5487988"/>
          <p14:tracePt t="16467" x="4056063" y="5503863"/>
          <p14:tracePt t="16475" x="4071938" y="5511800"/>
          <p14:tracePt t="16499" x="4071938" y="5527675"/>
          <p14:tracePt t="16515" x="4071938" y="5543550"/>
          <p14:tracePt t="16524" x="4071938" y="5551488"/>
          <p14:tracePt t="16533" x="4071938" y="5567363"/>
          <p14:tracePt t="16539" x="4071938" y="5575300"/>
          <p14:tracePt t="16548" x="4071938" y="5583238"/>
          <p14:tracePt t="16555" x="4071938" y="5589588"/>
          <p14:tracePt t="16563" x="4071938" y="5605463"/>
          <p14:tracePt t="16571" x="4071938" y="5629275"/>
          <p14:tracePt t="16580" x="4056063" y="5684838"/>
          <p14:tracePt t="16587" x="4040188" y="5708650"/>
          <p14:tracePt t="16595" x="4040188" y="5748338"/>
          <p14:tracePt t="16602" x="4032250" y="5772150"/>
          <p14:tracePt t="16611" x="4008438" y="5810250"/>
          <p14:tracePt t="16619" x="3992563" y="5849938"/>
          <p14:tracePt t="16627" x="3962400" y="5873750"/>
          <p14:tracePt t="16635" x="3930650" y="5913438"/>
          <p14:tracePt t="16644" x="3914775" y="5945188"/>
          <p14:tracePt t="16651" x="3898900" y="5969000"/>
          <p14:tracePt t="16659" x="3883025" y="6007100"/>
          <p14:tracePt t="16668" x="3867150" y="6030913"/>
          <p14:tracePt t="16675" x="3859213" y="6046788"/>
          <p14:tracePt t="16683" x="3835400" y="6078538"/>
          <p14:tracePt t="16691" x="3819525" y="6094413"/>
          <p14:tracePt t="16699" x="3811588" y="6118225"/>
          <p14:tracePt t="16707" x="3771900" y="6134100"/>
          <p14:tracePt t="16715" x="3757613" y="6157913"/>
          <p14:tracePt t="16723" x="3725863" y="6172200"/>
          <p14:tracePt t="16733" x="3709988" y="6180138"/>
          <p14:tracePt t="16739" x="3709988" y="6188075"/>
          <p14:tracePt t="16747" x="3694113" y="6196013"/>
          <p14:tracePt t="16755" x="3686175" y="6196013"/>
          <p14:tracePt t="16763" x="3678238" y="6203950"/>
          <p14:tracePt t="16771" x="3662363" y="6203950"/>
          <p14:tracePt t="16779" x="3654425" y="6211888"/>
          <p14:tracePt t="16787" x="3646488" y="6219825"/>
          <p14:tracePt t="16899" x="3638550" y="6219825"/>
          <p14:tracePt t="16907" x="3630613" y="6211888"/>
          <p14:tracePt t="16915" x="3630613" y="6196013"/>
          <p14:tracePt t="16923" x="3622675" y="6196013"/>
          <p14:tracePt t="16933" x="3614738" y="6180138"/>
          <p14:tracePt t="16939" x="3614738" y="6165850"/>
          <p14:tracePt t="16955" x="3614738" y="6157913"/>
          <p14:tracePt t="16963" x="3614738" y="6142038"/>
          <p14:tracePt t="16971" x="3614738" y="6134100"/>
          <p14:tracePt t="16979" x="3622675" y="6102350"/>
          <p14:tracePt t="16987" x="3662363" y="6062663"/>
          <p14:tracePt t="16995" x="3702050" y="6007100"/>
          <p14:tracePt t="17003" x="3717925" y="5953125"/>
          <p14:tracePt t="17011" x="3733800" y="5929313"/>
          <p14:tracePt t="152973" x="3749675" y="5897563"/>
          <p14:tracePt t="152980" x="3771900" y="5889625"/>
          <p14:tracePt t="152988" x="3787775" y="5873750"/>
          <p14:tracePt t="152995" x="3795713" y="5857875"/>
          <p14:tracePt t="153003" x="3803650" y="5842000"/>
          <p14:tracePt t="153012" x="3803650" y="5818188"/>
          <p14:tracePt t="153019" x="3803650" y="5802313"/>
          <p14:tracePt t="153027" x="3803650" y="5786438"/>
          <p14:tracePt t="153035" x="3803650" y="5780088"/>
          <p14:tracePt t="153043" x="3803650" y="5748338"/>
          <p14:tracePt t="153051" x="3803650" y="5724525"/>
          <p14:tracePt t="153059" x="3795713" y="5708650"/>
          <p14:tracePt t="153069" x="3779838" y="5700713"/>
          <p14:tracePt t="153075" x="3771900" y="5668963"/>
          <p14:tracePt t="153085" x="3741738" y="5629275"/>
          <p14:tracePt t="153103" x="3670300" y="5551488"/>
          <p14:tracePt t="153107" x="3638550" y="5495925"/>
          <p14:tracePt t="153115" x="3590925" y="5464175"/>
          <p14:tracePt t="153123" x="3544888" y="5440363"/>
          <p14:tracePt t="153131" x="3497263" y="5408613"/>
          <p14:tracePt t="153139" x="3441700" y="5370513"/>
          <p14:tracePt t="153147" x="3386138" y="5330825"/>
          <p14:tracePt t="153155" x="3324225" y="5307013"/>
          <p14:tracePt t="153163" x="3252788" y="5291138"/>
          <p14:tracePt t="153172" x="3197225" y="5251450"/>
          <p14:tracePt t="153179" x="3111500" y="5219700"/>
          <p14:tracePt t="153189" x="3040063" y="5173663"/>
          <p14:tracePt t="153195" x="2952750" y="5126038"/>
          <p14:tracePt t="153205" x="2867025" y="5062538"/>
          <p14:tracePt t="153211" x="2827338" y="5030788"/>
          <p14:tracePt t="153219" x="2771775" y="4999038"/>
          <p14:tracePt t="153227" x="2733675" y="4968875"/>
          <p14:tracePt t="153237" x="2701925" y="4945063"/>
          <p14:tracePt t="153243" x="2678113" y="4929188"/>
          <p14:tracePt t="153251" x="2662238" y="4929188"/>
          <p14:tracePt t="153259" x="2654300" y="4921250"/>
          <p14:tracePt t="153269" x="2638425" y="4913313"/>
          <p14:tracePt t="153275" x="2630488" y="4913313"/>
          <p14:tracePt t="153285" x="2614613" y="4913313"/>
          <p14:tracePt t="153292" x="2598738" y="4913313"/>
          <p14:tracePt t="153300" x="2582863" y="4913313"/>
          <p14:tracePt t="153308" x="2574925" y="4913313"/>
          <p14:tracePt t="153364" x="2559050" y="4913313"/>
          <p14:tracePt t="153379" x="2551113" y="4913313"/>
          <p14:tracePt t="153403" x="2551113" y="4897438"/>
          <p14:tracePt t="153412" x="2559050" y="4881563"/>
          <p14:tracePt t="153419" x="2566988" y="4865688"/>
          <p14:tracePt t="153427" x="2590800" y="4865688"/>
          <p14:tracePt t="153436" x="2622550" y="4849813"/>
          <p14:tracePt t="153444" x="2662238" y="4833938"/>
          <p14:tracePt t="153452" x="2725738" y="4826000"/>
          <p14:tracePt t="153460" x="2803525" y="4810125"/>
          <p14:tracePt t="153469" x="2867025" y="4810125"/>
          <p14:tracePt t="153475" x="2938463" y="4810125"/>
          <p14:tracePt t="153486" x="2984500" y="4810125"/>
          <p14:tracePt t="153492" x="3016250" y="4810125"/>
          <p14:tracePt t="153499" x="3055938" y="4810125"/>
          <p14:tracePt t="153508" x="3071813" y="4810125"/>
          <p14:tracePt t="153619" x="3071813" y="4802188"/>
          <p14:tracePt t="153644" x="3055938" y="4802188"/>
          <p14:tracePt t="153652" x="3016250" y="4795838"/>
          <p14:tracePt t="153660" x="2976563" y="4779963"/>
          <p14:tracePt t="153669" x="2930525" y="4764088"/>
          <p14:tracePt t="153675" x="2890838" y="4756150"/>
          <p14:tracePt t="153686" x="2867025" y="4748213"/>
          <p14:tracePt t="153755" x="2882900" y="4748213"/>
          <p14:tracePt t="153763" x="2906713" y="4748213"/>
          <p14:tracePt t="153771" x="2960688" y="4772025"/>
          <p14:tracePt t="153780" x="3024188" y="4779963"/>
          <p14:tracePt t="153788" x="3079750" y="4787900"/>
          <p14:tracePt t="153795" x="3127375" y="4787900"/>
          <p14:tracePt t="153803" x="3165475" y="4795838"/>
          <p14:tracePt t="153811" x="3197225" y="4810125"/>
          <p14:tracePt t="153835" x="3213100" y="4810125"/>
          <p14:tracePt t="153883" x="3205163" y="4802188"/>
          <p14:tracePt t="153891" x="3205163" y="4795838"/>
          <p14:tracePt t="153900" x="3189288" y="4795838"/>
          <p14:tracePt t="153907" x="3181350" y="4787900"/>
          <p14:tracePt t="153915" x="3157538" y="4787900"/>
          <p14:tracePt t="153923" x="3135313" y="4787900"/>
          <p14:tracePt t="153931" x="3087688" y="4787900"/>
          <p14:tracePt t="153939" x="3040063" y="4787900"/>
          <p14:tracePt t="153947" x="2984500" y="4787900"/>
          <p14:tracePt t="153955" x="2906713" y="4795838"/>
          <p14:tracePt t="153963" x="2811463" y="4802188"/>
          <p14:tracePt t="153971" x="2725738" y="4826000"/>
          <p14:tracePt t="153980" x="2646363" y="4865688"/>
          <p14:tracePt t="153987" x="2574925" y="4873625"/>
          <p14:tracePt t="153995" x="2543175" y="4881563"/>
          <p14:tracePt t="154003" x="2513013" y="4913313"/>
          <p14:tracePt t="154011" x="2505075" y="4929188"/>
          <p14:tracePt t="154019" x="2497138" y="4937125"/>
          <p14:tracePt t="154027" x="2489200" y="4960938"/>
          <p14:tracePt t="154036" x="2481263" y="4976813"/>
          <p14:tracePt t="154043" x="2473325" y="4992688"/>
          <p14:tracePt t="154051" x="2473325" y="5014913"/>
          <p14:tracePt t="154059" x="2465388" y="5054600"/>
          <p14:tracePt t="154068" x="2433638" y="5118100"/>
          <p14:tracePt t="154075" x="2409825" y="5173663"/>
          <p14:tracePt t="154085" x="2409825" y="5211763"/>
          <p14:tracePt t="154091" x="2409825" y="5267325"/>
          <p14:tracePt t="154099" x="2409825" y="5330825"/>
          <p14:tracePt t="154107" x="2409825" y="5408613"/>
          <p14:tracePt t="154115" x="2409825" y="5495925"/>
          <p14:tracePt t="154123" x="2425700" y="5589588"/>
          <p14:tracePt t="154131" x="2433638" y="5629275"/>
          <p14:tracePt t="154139" x="2457450" y="5676900"/>
          <p14:tracePt t="154147" x="2481263" y="5732463"/>
          <p14:tracePt t="154155" x="2497138" y="5772150"/>
          <p14:tracePt t="154163" x="2528888" y="5826125"/>
          <p14:tracePt t="154171" x="2559050" y="5865813"/>
          <p14:tracePt t="154179" x="2590800" y="5913438"/>
          <p14:tracePt t="154188" x="2606675" y="5937250"/>
          <p14:tracePt t="154195" x="2622550" y="5961063"/>
          <p14:tracePt t="154204" x="2646363" y="5991225"/>
          <p14:tracePt t="154211" x="2670175" y="6015038"/>
          <p14:tracePt t="154219" x="2678113" y="6038850"/>
          <p14:tracePt t="154227" x="2686050" y="6070600"/>
          <p14:tracePt t="154235" x="2709863" y="6094413"/>
          <p14:tracePt t="154243" x="2725738" y="6110288"/>
          <p14:tracePt t="154252" x="2741613" y="6126163"/>
          <p14:tracePt t="154259" x="2747963" y="6134100"/>
          <p14:tracePt t="154268" x="2763838" y="6149975"/>
          <p14:tracePt t="154275" x="2771775" y="6157913"/>
          <p14:tracePt t="154300" x="2771775" y="6172200"/>
          <p14:tracePt t="154315" x="2779713" y="6188075"/>
          <p14:tracePt t="154323" x="2787650" y="6196013"/>
          <p14:tracePt t="154340" x="2795588" y="6203950"/>
          <p14:tracePt t="154347" x="2803525" y="6203950"/>
          <p14:tracePt t="154371" x="2811463" y="6211888"/>
          <p14:tracePt t="154379" x="2819400" y="6219825"/>
          <p14:tracePt t="154387" x="2827338" y="6235700"/>
          <p14:tracePt t="154395" x="2843213" y="6243638"/>
          <p14:tracePt t="154403" x="2859088" y="6259513"/>
          <p14:tracePt t="154411" x="2898775" y="6283325"/>
          <p14:tracePt t="154419" x="2914650" y="6299200"/>
          <p14:tracePt t="154427" x="2952750" y="6323013"/>
          <p14:tracePt t="154436" x="2976563" y="6354763"/>
          <p14:tracePt t="154443" x="3016250" y="6384925"/>
          <p14:tracePt t="154451" x="3063875" y="6416675"/>
          <p14:tracePt t="154459" x="3079750" y="6432550"/>
          <p14:tracePt t="154468" x="3095625" y="6448425"/>
          <p14:tracePt t="154475" x="3111500" y="6464300"/>
          <p14:tracePt t="154485" x="3127375" y="6480175"/>
          <p14:tracePt t="154564" x="3135313" y="6511925"/>
          <p14:tracePt t="154571" x="3143250" y="6511925"/>
          <p14:tracePt t="154579" x="3149600" y="6527800"/>
          <p14:tracePt t="154605" x="3149600" y="6543675"/>
          <p14:tracePt t="154611" x="3149600" y="6551613"/>
          <p14:tracePt t="154619" x="3149600" y="6565900"/>
          <p14:tracePt t="154643" x="3149600" y="6573838"/>
          <p14:tracePt t="226724" x="3149600" y="6589713"/>
          <p14:tracePt t="226731" x="3143250" y="6589713"/>
          <p14:tracePt t="226739" x="3127375" y="6559550"/>
          <p14:tracePt t="226748" x="3095625" y="6503988"/>
          <p14:tracePt t="226755" x="3063875" y="6464300"/>
          <p14:tracePt t="226763" x="3024188" y="6392863"/>
          <p14:tracePt t="226771" x="2976563" y="6323013"/>
          <p14:tracePt t="226779" x="2922588" y="6259513"/>
          <p14:tracePt t="226786" x="2874963" y="6203950"/>
          <p14:tracePt t="226795" x="2827338" y="6118225"/>
          <p14:tracePt t="226803" x="2779713" y="6030913"/>
          <p14:tracePt t="226811" x="2717800" y="5945188"/>
          <p14:tracePt t="226819" x="2638425" y="5857875"/>
          <p14:tracePt t="226827" x="2559050" y="5740400"/>
          <p14:tracePt t="226835" x="2473325" y="5621338"/>
          <p14:tracePt t="226843" x="2362200" y="5487988"/>
          <p14:tracePt t="226851" x="2268538" y="5354638"/>
          <p14:tracePt t="226859" x="2133600" y="5195888"/>
          <p14:tracePt t="226867" x="1992313" y="5022850"/>
          <p14:tracePt t="226875" x="1882775" y="4881563"/>
          <p14:tracePt t="226884" x="1795463" y="4779963"/>
          <p14:tracePt t="226891" x="1654175" y="4652963"/>
          <p14:tracePt t="226901" x="1550988" y="4535488"/>
          <p14:tracePt t="226907" x="1433513" y="4440238"/>
          <p14:tracePt t="226915" x="1316038" y="4354513"/>
          <p14:tracePt t="226923" x="1196975" y="4243388"/>
          <p14:tracePt t="226932" x="1055688" y="4117975"/>
          <p14:tracePt t="226939" x="906463" y="3992563"/>
          <p14:tracePt t="226949" x="709613" y="3841750"/>
          <p14:tracePt t="226955" x="457200" y="3676650"/>
          <p14:tracePt t="226965" x="252413" y="3527425"/>
          <p14:tracePt t="226971" x="79375" y="3386138"/>
          <p14:tracePt t="228220" x="1489075" y="260350"/>
          <p14:tracePt t="228220" x="1771650" y="433388"/>
          <p14:tracePt t="228220" x="2079625" y="558800"/>
          <p14:tracePt t="228220" x="2401888" y="677863"/>
          <p14:tracePt t="228220" x="2693988" y="747713"/>
          <p14:tracePt t="228220" x="3016250" y="842963"/>
          <p14:tracePt t="228220" x="3300413" y="912813"/>
          <p14:tracePt t="228220" x="3582988" y="984250"/>
          <p14:tracePt t="228220" x="3827463" y="1016000"/>
          <p14:tracePt t="228220" x="4087813" y="1016000"/>
          <p14:tracePt t="228220" x="4284663" y="1016000"/>
          <p14:tracePt t="228220" x="4537075" y="1016000"/>
          <p14:tracePt t="228220" x="4749800" y="1000125"/>
          <p14:tracePt t="228220" x="5032375" y="944563"/>
          <p14:tracePt t="228220" x="5324475" y="850900"/>
          <p14:tracePt t="228220" x="5607050" y="779463"/>
          <p14:tracePt t="228220" x="5899150" y="692150"/>
          <p14:tracePt t="228220" x="6191250" y="622300"/>
          <p14:tracePt t="228220" x="6442075" y="550863"/>
          <p14:tracePt t="228220" x="6654800" y="457200"/>
          <p14:tracePt t="228220" x="6931025" y="306388"/>
          <p14:tracePt t="228220" x="7213600" y="13335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699943" y="50803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699943" y="50803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835897" y="7369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787900" y="1329617"/>
            <a:ext cx="7092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dirty="0"/>
              <a:t>AI-Assisted Decision Making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ADEFAC0-6462-4D26-9395-4945E569C9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DA123E0-0A2D-4B57-99F9-D66782121AF8}"/>
              </a:ext>
            </a:extLst>
          </p:cNvPr>
          <p:cNvGraphicFramePr>
            <a:graphicFrameLocks noGrp="1"/>
          </p:cNvGraphicFramePr>
          <p:nvPr/>
        </p:nvGraphicFramePr>
        <p:xfrm>
          <a:off x="838199" y="1992787"/>
          <a:ext cx="10686144" cy="4357179"/>
        </p:xfrm>
        <a:graphic>
          <a:graphicData uri="http://schemas.openxmlformats.org/drawingml/2006/table">
            <a:tbl>
              <a:tblPr/>
              <a:tblGrid>
                <a:gridCol w="5343072">
                  <a:extLst>
                    <a:ext uri="{9D8B030D-6E8A-4147-A177-3AD203B41FA5}">
                      <a16:colId xmlns:a16="http://schemas.microsoft.com/office/drawing/2014/main" val="777300875"/>
                    </a:ext>
                  </a:extLst>
                </a:gridCol>
                <a:gridCol w="5343072">
                  <a:extLst>
                    <a:ext uri="{9D8B030D-6E8A-4147-A177-3AD203B41FA5}">
                      <a16:colId xmlns:a16="http://schemas.microsoft.com/office/drawing/2014/main" val="718272108"/>
                    </a:ext>
                  </a:extLst>
                </a:gridCol>
              </a:tblGrid>
              <a:tr h="771366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Key Applications</a:t>
                      </a:r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658055"/>
                  </a:ext>
                </a:extLst>
              </a:tr>
              <a:tr h="3585813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Scenario Modeling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impact simulation.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Risk Simulation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Probabilistic Outcomes.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Enhancing decision quality in complex change settings.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AI enhances strategic decision-making by enabling complex scenario modeling. Rapidly processing vast data, AI identifies probable outcomes, empowering leaders to make more informed choices.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5872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939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717"/>
    </mc:Choice>
    <mc:Fallback xmlns="">
      <p:transition spd="slow" advTm="234717"/>
    </mc:Fallback>
  </mc:AlternateContent>
  <p:extLst>
    <p:ext uri="{3A86A75C-4F4B-4683-9AE1-C65F6400EC91}">
      <p14:laserTraceLst xmlns:p14="http://schemas.microsoft.com/office/powerpoint/2010/main">
        <p14:tracePtLst>
          <p14:tracePt t="953" x="4883150" y="2244725"/>
          <p14:tracePt t="961" x="4883150" y="2236788"/>
          <p14:tracePt t="969" x="4867275" y="2236788"/>
          <p14:tracePt t="977" x="4851400" y="2228850"/>
          <p14:tracePt t="985" x="4819650" y="2220913"/>
          <p14:tracePt t="993" x="4795838" y="2205038"/>
          <p14:tracePt t="1002" x="4779963" y="2197100"/>
          <p14:tracePt t="1010" x="4765675" y="2181225"/>
          <p14:tracePt t="1018" x="4749800" y="2181225"/>
          <p14:tracePt t="1025" x="4733925" y="2165350"/>
          <p14:tracePt t="1121" x="4733925" y="2157413"/>
          <p14:tracePt t="1137" x="4741863" y="2157413"/>
          <p14:tracePt t="1145" x="4773613" y="2157413"/>
          <p14:tracePt t="1153" x="4827588" y="2141538"/>
          <p14:tracePt t="1161" x="4914900" y="2133600"/>
          <p14:tracePt t="1169" x="5024438" y="2133600"/>
          <p14:tracePt t="1177" x="5103813" y="2133600"/>
          <p14:tracePt t="1185" x="5181600" y="2133600"/>
          <p14:tracePt t="1197" x="5260975" y="2133600"/>
          <p14:tracePt t="1201" x="5340350" y="2133600"/>
          <p14:tracePt t="1209" x="5386388" y="2133600"/>
          <p14:tracePt t="1217" x="5441950" y="2133600"/>
          <p14:tracePt t="1226" x="5489575" y="2133600"/>
          <p14:tracePt t="1233" x="5537200" y="2133600"/>
          <p14:tracePt t="1242" x="5561013" y="2133600"/>
          <p14:tracePt t="1249" x="5599113" y="2133600"/>
          <p14:tracePt t="1257" x="5630863" y="2133600"/>
          <p14:tracePt t="1265" x="5662613" y="2133600"/>
          <p14:tracePt t="1273" x="5670550" y="2133600"/>
          <p14:tracePt t="1290" x="5686425" y="2125663"/>
          <p14:tracePt t="1355" x="5678488" y="2125663"/>
          <p14:tracePt t="1362" x="5670550" y="2125663"/>
          <p14:tracePt t="1371" x="5646738" y="2125663"/>
          <p14:tracePt t="1377" x="5599113" y="2125663"/>
          <p14:tracePt t="1385" x="5521325" y="2125663"/>
          <p14:tracePt t="1393" x="5441950" y="2117725"/>
          <p14:tracePt t="1401" x="5386388" y="2109788"/>
          <p14:tracePt t="1409" x="5340350" y="2101850"/>
          <p14:tracePt t="1417" x="5308600" y="2101850"/>
          <p14:tracePt t="1425" x="5300663" y="2101850"/>
          <p14:tracePt t="1433" x="5292725" y="2093913"/>
          <p14:tracePt t="1482" x="5284788" y="2093913"/>
          <p14:tracePt t="1490" x="5268913" y="2093913"/>
          <p14:tracePt t="1498" x="5260975" y="2093913"/>
          <p14:tracePt t="1505" x="5245100" y="2093913"/>
          <p14:tracePt t="1513" x="5237163" y="2093913"/>
          <p14:tracePt t="1521" x="5229225" y="2093913"/>
          <p14:tracePt t="1714" x="5221288" y="2093913"/>
          <p14:tracePt t="1723" x="5205413" y="2093913"/>
          <p14:tracePt t="1729" x="5189538" y="2085975"/>
          <p14:tracePt t="1737" x="5143500" y="2062163"/>
          <p14:tracePt t="1745" x="5087938" y="2055813"/>
          <p14:tracePt t="1753" x="5048250" y="2039938"/>
          <p14:tracePt t="1762" x="5016500" y="2024063"/>
          <p14:tracePt t="1769" x="4978400" y="2016125"/>
          <p14:tracePt t="1777" x="4954588" y="2008188"/>
          <p14:tracePt t="1793" x="4938713" y="2008188"/>
          <p14:tracePt t="1865" x="4938713" y="1992313"/>
          <p14:tracePt t="1873" x="4962525" y="1992313"/>
          <p14:tracePt t="1884" x="4992688" y="1992313"/>
          <p14:tracePt t="1889" x="5032375" y="1992313"/>
          <p14:tracePt t="1897" x="5103813" y="1992313"/>
          <p14:tracePt t="1905" x="5167313" y="1992313"/>
          <p14:tracePt t="1914" x="5229225" y="1992313"/>
          <p14:tracePt t="1921" x="5300663" y="1992313"/>
          <p14:tracePt t="1929" x="5348288" y="2008188"/>
          <p14:tracePt t="1938" x="5418138" y="2032000"/>
          <p14:tracePt t="1945" x="5481638" y="2032000"/>
          <p14:tracePt t="1953" x="5568950" y="2055813"/>
          <p14:tracePt t="1961" x="5630863" y="2078038"/>
          <p14:tracePt t="1969" x="5686425" y="2085975"/>
          <p14:tracePt t="1977" x="5749925" y="2085975"/>
          <p14:tracePt t="1987" x="5811838" y="2085975"/>
          <p14:tracePt t="1993" x="5867400" y="2093913"/>
          <p14:tracePt t="2001" x="5891213" y="2093913"/>
          <p14:tracePt t="2009" x="5915025" y="2093913"/>
          <p14:tracePt t="2017" x="5938838" y="2093913"/>
          <p14:tracePt t="2025" x="5954713" y="2093913"/>
          <p14:tracePt t="2034" x="5970588" y="2093913"/>
          <p14:tracePt t="2041" x="5978525" y="2093913"/>
          <p14:tracePt t="2050" x="5994400" y="2093913"/>
          <p14:tracePt t="2057" x="6008688" y="2085975"/>
          <p14:tracePt t="2065" x="6032500" y="2078038"/>
          <p14:tracePt t="2073" x="6072188" y="2070100"/>
          <p14:tracePt t="2082" x="6103938" y="2062163"/>
          <p14:tracePt t="2089" x="6135688" y="2055813"/>
          <p14:tracePt t="2097" x="6167438" y="2047875"/>
          <p14:tracePt t="2105" x="6191250" y="2047875"/>
          <p14:tracePt t="2113" x="6221413" y="2032000"/>
          <p14:tracePt t="2122" x="6245225" y="2024063"/>
          <p14:tracePt t="2129" x="6269038" y="2016125"/>
          <p14:tracePt t="2137" x="6284913" y="2016125"/>
          <p14:tracePt t="2145" x="6300788" y="2016125"/>
          <p14:tracePt t="2153" x="6308725" y="2008188"/>
          <p14:tracePt t="2161" x="6340475" y="2000250"/>
          <p14:tracePt t="2169" x="6356350" y="1992313"/>
          <p14:tracePt t="2177" x="6388100" y="1992313"/>
          <p14:tracePt t="2186" x="6426200" y="1984375"/>
          <p14:tracePt t="2193" x="6473825" y="1984375"/>
          <p14:tracePt t="2202" x="6497638" y="1984375"/>
          <p14:tracePt t="2209" x="6545263" y="1984375"/>
          <p14:tracePt t="2217" x="6600825" y="1984375"/>
          <p14:tracePt t="2225" x="6646863" y="1984375"/>
          <p14:tracePt t="2234" x="6670675" y="1984375"/>
          <p14:tracePt t="2241" x="6694488" y="1984375"/>
          <p14:tracePt t="2250" x="6718300" y="1984375"/>
          <p14:tracePt t="2257" x="6726238" y="1976438"/>
          <p14:tracePt t="2265" x="6742113" y="1968500"/>
          <p14:tracePt t="2273" x="6757988" y="1960563"/>
          <p14:tracePt t="2281" x="6781800" y="1960563"/>
          <p14:tracePt t="2289" x="6797675" y="1952625"/>
          <p14:tracePt t="2297" x="6827838" y="1944688"/>
          <p14:tracePt t="2305" x="6859588" y="1944688"/>
          <p14:tracePt t="2313" x="6883400" y="1944688"/>
          <p14:tracePt t="2322" x="6923088" y="1944688"/>
          <p14:tracePt t="2329" x="6938963" y="1944688"/>
          <p14:tracePt t="2337" x="6954838" y="1944688"/>
          <p14:tracePt t="2345" x="6970713" y="1944688"/>
          <p14:tracePt t="2353" x="6978650" y="1944688"/>
          <p14:tracePt t="2361" x="6986588" y="1944688"/>
          <p14:tracePt t="2369" x="6994525" y="1944688"/>
          <p14:tracePt t="2377" x="7010400" y="1944688"/>
          <p14:tracePt t="2385" x="7016750" y="1944688"/>
          <p14:tracePt t="2393" x="7040563" y="1936750"/>
          <p14:tracePt t="2401" x="7056438" y="1936750"/>
          <p14:tracePt t="2409" x="7064375" y="1936750"/>
          <p14:tracePt t="2417" x="7072313" y="1936750"/>
          <p14:tracePt t="2425" x="7080250" y="1928813"/>
          <p14:tracePt t="2434" x="7088188" y="1928813"/>
          <p14:tracePt t="2441" x="7104063" y="1928813"/>
          <p14:tracePt t="2497" x="7112000" y="1920875"/>
          <p14:tracePt t="2521" x="7127875" y="1920875"/>
          <p14:tracePt t="2537" x="7135813" y="1905000"/>
          <p14:tracePt t="2545" x="7151688" y="1905000"/>
          <p14:tracePt t="2674" x="7159625" y="1905000"/>
          <p14:tracePt t="2683" x="7167563" y="1905000"/>
          <p14:tracePt t="2689" x="7183438" y="1905000"/>
          <p14:tracePt t="2697" x="7191375" y="1905000"/>
          <p14:tracePt t="2705" x="7207250" y="1905000"/>
          <p14:tracePt t="2713" x="7237413" y="1905000"/>
          <p14:tracePt t="2721" x="7277100" y="1905000"/>
          <p14:tracePt t="2729" x="7308850" y="1912938"/>
          <p14:tracePt t="2737" x="7348538" y="1936750"/>
          <p14:tracePt t="2745" x="7418388" y="1944688"/>
          <p14:tracePt t="2753" x="7497763" y="1968500"/>
          <p14:tracePt t="2761" x="7569200" y="1976438"/>
          <p14:tracePt t="2769" x="7646988" y="2016125"/>
          <p14:tracePt t="2778" x="7766050" y="2039938"/>
          <p14:tracePt t="2785" x="7827963" y="2055813"/>
          <p14:tracePt t="2794" x="7883525" y="2070100"/>
          <p14:tracePt t="2801" x="7947025" y="2085975"/>
          <p14:tracePt t="2809" x="8032750" y="2109788"/>
          <p14:tracePt t="2817" x="8128000" y="2109788"/>
          <p14:tracePt t="2825" x="8207375" y="2117725"/>
          <p14:tracePt t="2833" x="8308975" y="2141538"/>
          <p14:tracePt t="2842" x="8372475" y="2141538"/>
          <p14:tracePt t="2849" x="8434388" y="2157413"/>
          <p14:tracePt t="2858" x="8505825" y="2165350"/>
          <p14:tracePt t="2865" x="8553450" y="2165350"/>
          <p14:tracePt t="2873" x="8585200" y="2165350"/>
          <p14:tracePt t="2881" x="8616950" y="2165350"/>
          <p14:tracePt t="2890" x="8639175" y="2165350"/>
          <p14:tracePt t="2909" x="8686800" y="2165350"/>
          <p14:tracePt t="2913" x="8702675" y="2165350"/>
          <p14:tracePt t="2921" x="8718550" y="2165350"/>
          <p14:tracePt t="2929" x="8734425" y="2157413"/>
          <p14:tracePt t="2937" x="8750300" y="2149475"/>
          <p14:tracePt t="2945" x="8766175" y="2149475"/>
          <p14:tracePt t="2953" x="8789988" y="2141538"/>
          <p14:tracePt t="2961" x="8805863" y="2141538"/>
          <p14:tracePt t="2969" x="8837613" y="2133600"/>
          <p14:tracePt t="2977" x="8859838" y="2125663"/>
          <p14:tracePt t="2986" x="8883650" y="2109788"/>
          <p14:tracePt t="2993" x="8907463" y="2109788"/>
          <p14:tracePt t="3001" x="8931275" y="2101850"/>
          <p14:tracePt t="3017" x="8955088" y="2093913"/>
          <p14:tracePt t="3026" x="8970963" y="2085975"/>
          <p14:tracePt t="3033" x="8978900" y="2078038"/>
          <p14:tracePt t="3042" x="8986838" y="2070100"/>
          <p14:tracePt t="3049" x="9002713" y="2062163"/>
          <p14:tracePt t="3058" x="9018588" y="2055813"/>
          <p14:tracePt t="3065" x="9026525" y="2047875"/>
          <p14:tracePt t="3073" x="9042400" y="2039938"/>
          <p14:tracePt t="3082" x="9048750" y="2032000"/>
          <p14:tracePt t="3089" x="9064625" y="2032000"/>
          <p14:tracePt t="3097" x="9088438" y="2024063"/>
          <p14:tracePt t="3106" x="9096375" y="2024063"/>
          <p14:tracePt t="3113" x="9104313" y="2024063"/>
          <p14:tracePt t="3121" x="9128125" y="2016125"/>
          <p14:tracePt t="3129" x="9136063" y="2008188"/>
          <p14:tracePt t="3137" x="9151938" y="2008188"/>
          <p14:tracePt t="3145" x="9167813" y="2008188"/>
          <p14:tracePt t="3153" x="9175750" y="2008188"/>
          <p14:tracePt t="3177" x="9199563" y="2008188"/>
          <p14:tracePt t="3217" x="9207500" y="2008188"/>
          <p14:tracePt t="3233" x="9215438" y="2008188"/>
          <p14:tracePt t="3249" x="9231313" y="2008188"/>
          <p14:tracePt t="3258" x="9239250" y="2008188"/>
          <p14:tracePt t="3265" x="9253538" y="2008188"/>
          <p14:tracePt t="3273" x="9261475" y="2008188"/>
          <p14:tracePt t="3289" x="9269413" y="2008188"/>
          <p14:tracePt t="3297" x="9293225" y="2008188"/>
          <p14:tracePt t="3313" x="9301163" y="2008188"/>
          <p14:tracePt t="3626" x="9301163" y="2016125"/>
          <p14:tracePt t="3635" x="9317038" y="2039938"/>
          <p14:tracePt t="3641" x="9324975" y="2062163"/>
          <p14:tracePt t="3650" x="9340850" y="2070100"/>
          <p14:tracePt t="3657" x="9348788" y="2093913"/>
          <p14:tracePt t="3665" x="9348788" y="2109788"/>
          <p14:tracePt t="9146" x="9261475" y="2109788"/>
          <p14:tracePt t="9154" x="9048750" y="2109788"/>
          <p14:tracePt t="9161" x="8821738" y="2109788"/>
          <p14:tracePt t="9169" x="8624888" y="2109788"/>
          <p14:tracePt t="9177" x="8434388" y="2109788"/>
          <p14:tracePt t="9185" x="8277225" y="2109788"/>
          <p14:tracePt t="9193" x="8167688" y="2109788"/>
          <p14:tracePt t="9202" x="8096250" y="2109788"/>
          <p14:tracePt t="9209" x="8056563" y="2133600"/>
          <p14:tracePt t="9217" x="8040688" y="2157413"/>
          <p14:tracePt t="9225" x="8032750" y="2181225"/>
          <p14:tracePt t="9234" x="8032750" y="2197100"/>
          <p14:tracePt t="9265" x="8032750" y="2212975"/>
          <p14:tracePt t="9393" x="8026400" y="2212975"/>
          <p14:tracePt t="9401" x="8002588" y="2220913"/>
          <p14:tracePt t="9409" x="7978775" y="2244725"/>
          <p14:tracePt t="9417" x="7899400" y="2252663"/>
          <p14:tracePt t="9426" x="7821613" y="2282825"/>
          <p14:tracePt t="9433" x="7662863" y="2314575"/>
          <p14:tracePt t="9442" x="7481888" y="2338388"/>
          <p14:tracePt t="9449" x="7277100" y="2354263"/>
          <p14:tracePt t="9458" x="7056438" y="2354263"/>
          <p14:tracePt t="9465" x="6765925" y="2354263"/>
          <p14:tracePt t="9473" x="6473825" y="2354263"/>
          <p14:tracePt t="9482" x="6111875" y="2378075"/>
          <p14:tracePt t="9490" x="5718175" y="2393950"/>
          <p14:tracePt t="9497" x="5300663" y="2393950"/>
          <p14:tracePt t="9505" x="4851400" y="2393950"/>
          <p14:tracePt t="9513" x="4402138" y="2393950"/>
          <p14:tracePt t="9521" x="3984625" y="2393950"/>
          <p14:tracePt t="9529" x="3630613" y="2386013"/>
          <p14:tracePt t="9537" x="3370263" y="2386013"/>
          <p14:tracePt t="9545" x="3173413" y="2386013"/>
          <p14:tracePt t="9553" x="3016250" y="2386013"/>
          <p14:tracePt t="9561" x="2938463" y="2386013"/>
          <p14:tracePt t="9569" x="2890838" y="2386013"/>
          <p14:tracePt t="9577" x="2843213" y="2386013"/>
          <p14:tracePt t="9585" x="2811463" y="2386013"/>
          <p14:tracePt t="9594" x="2795588" y="2393950"/>
          <p14:tracePt t="9601" x="2779713" y="2393950"/>
          <p14:tracePt t="9626" x="2779713" y="2401888"/>
          <p14:tracePt t="9642" x="2763838" y="2409825"/>
          <p14:tracePt t="9666" x="2747963" y="2409825"/>
          <p14:tracePt t="9673" x="2741613" y="2409825"/>
          <p14:tracePt t="9681" x="2733675" y="2401888"/>
          <p14:tracePt t="9689" x="2717800" y="2386013"/>
          <p14:tracePt t="9697" x="2717800" y="2370138"/>
          <p14:tracePt t="9706" x="2709863" y="2354263"/>
          <p14:tracePt t="9713" x="2701925" y="2338388"/>
          <p14:tracePt t="9722" x="2701925" y="2322513"/>
          <p14:tracePt t="9729" x="2701925" y="2314575"/>
          <p14:tracePt t="9737" x="2701925" y="2298700"/>
          <p14:tracePt t="9754" x="2701925" y="2282825"/>
          <p14:tracePt t="9761" x="2701925" y="2274888"/>
          <p14:tracePt t="9769" x="2701925" y="2259013"/>
          <p14:tracePt t="9777" x="2701925" y="2252663"/>
          <p14:tracePt t="9785" x="2701925" y="2236788"/>
          <p14:tracePt t="9801" x="2709863" y="2220913"/>
          <p14:tracePt t="9809" x="2717800" y="2212975"/>
          <p14:tracePt t="9826" x="2717800" y="2197100"/>
          <p14:tracePt t="9833" x="2725738" y="2189163"/>
          <p14:tracePt t="9849" x="2725738" y="2173288"/>
          <p14:tracePt t="9874" x="2725738" y="2157413"/>
          <p14:tracePt t="9893" x="2725738" y="2133600"/>
          <p14:tracePt t="9897" x="2717800" y="2117725"/>
          <p14:tracePt t="9906" x="2678113" y="2101850"/>
          <p14:tracePt t="9913" x="2606675" y="2085975"/>
          <p14:tracePt t="9921" x="2513013" y="2062163"/>
          <p14:tracePt t="9929" x="2401888" y="2039938"/>
          <p14:tracePt t="9937" x="2252663" y="2000250"/>
          <p14:tracePt t="9945" x="2111375" y="1960563"/>
          <p14:tracePt t="9953" x="1930400" y="1920875"/>
          <p14:tracePt t="9961" x="1739900" y="1873250"/>
          <p14:tracePt t="9970" x="1598613" y="1851025"/>
          <p14:tracePt t="9978" x="1489075" y="1835150"/>
          <p14:tracePt t="9985" x="1377950" y="1835150"/>
          <p14:tracePt t="9995" x="1284288" y="1835150"/>
          <p14:tracePt t="10001" x="1228725" y="1835150"/>
          <p14:tracePt t="10009" x="1149350" y="1843088"/>
          <p14:tracePt t="10017" x="1103313" y="1843088"/>
          <p14:tracePt t="10025" x="1055688" y="1843088"/>
          <p14:tracePt t="10033" x="1023938" y="1843088"/>
          <p14:tracePt t="10042" x="1008063" y="1851025"/>
          <p14:tracePt t="10049" x="984250" y="1858963"/>
          <p14:tracePt t="10058" x="960438" y="1865313"/>
          <p14:tracePt t="10065" x="936625" y="1865313"/>
          <p14:tracePt t="10073" x="906463" y="1873250"/>
          <p14:tracePt t="10081" x="890588" y="1889125"/>
          <p14:tracePt t="10089" x="866775" y="1897063"/>
          <p14:tracePt t="10097" x="858838" y="1905000"/>
          <p14:tracePt t="10105" x="842963" y="1905000"/>
          <p14:tracePt t="10113" x="827088" y="1912938"/>
          <p14:tracePt t="10137" x="819150" y="1912938"/>
          <p14:tracePt t="10145" x="803275" y="1920875"/>
          <p14:tracePt t="10153" x="803275" y="1928813"/>
          <p14:tracePt t="10161" x="795338" y="1936750"/>
          <p14:tracePt t="10169" x="787400" y="1944688"/>
          <p14:tracePt t="10177" x="779463" y="1944688"/>
          <p14:tracePt t="10185" x="771525" y="1960563"/>
          <p14:tracePt t="10194" x="755650" y="1992313"/>
          <p14:tracePt t="10201" x="747713" y="2008188"/>
          <p14:tracePt t="10209" x="731838" y="2024063"/>
          <p14:tracePt t="10217" x="723900" y="2047875"/>
          <p14:tracePt t="10226" x="701675" y="2085975"/>
          <p14:tracePt t="10233" x="685800" y="2125663"/>
          <p14:tracePt t="10242" x="677863" y="2149475"/>
          <p14:tracePt t="10249" x="654050" y="2189163"/>
          <p14:tracePt t="10258" x="646113" y="2212975"/>
          <p14:tracePt t="10265" x="638175" y="2244725"/>
          <p14:tracePt t="10274" x="630238" y="2274888"/>
          <p14:tracePt t="10282" x="630238" y="2314575"/>
          <p14:tracePt t="10289" x="630238" y="2338388"/>
          <p14:tracePt t="10297" x="630238" y="2362200"/>
          <p14:tracePt t="10306" x="630238" y="2386013"/>
          <p14:tracePt t="10313" x="630238" y="2401888"/>
          <p14:tracePt t="10322" x="630238" y="2417763"/>
          <p14:tracePt t="10329" x="630238" y="2441575"/>
          <p14:tracePt t="10337" x="638175" y="2455863"/>
          <p14:tracePt t="10345" x="646113" y="2479675"/>
          <p14:tracePt t="10353" x="654050" y="2495550"/>
          <p14:tracePt t="10361" x="654050" y="2503488"/>
          <p14:tracePt t="10369" x="661988" y="2527300"/>
          <p14:tracePt t="10378" x="669925" y="2527300"/>
          <p14:tracePt t="10385" x="677863" y="2543175"/>
          <p14:tracePt t="10394" x="685800" y="2551113"/>
          <p14:tracePt t="10401" x="693738" y="2566988"/>
          <p14:tracePt t="10433" x="709613" y="2566988"/>
          <p14:tracePt t="10442" x="715963" y="2574925"/>
          <p14:tracePt t="10449" x="723900" y="2582863"/>
          <p14:tracePt t="10458" x="739775" y="2590800"/>
          <p14:tracePt t="10465" x="747713" y="2590800"/>
          <p14:tracePt t="10474" x="763588" y="2606675"/>
          <p14:tracePt t="10481" x="779463" y="2614613"/>
          <p14:tracePt t="10489" x="795338" y="2622550"/>
          <p14:tracePt t="10497" x="803275" y="2630488"/>
          <p14:tracePt t="10506" x="811213" y="2638425"/>
          <p14:tracePt t="10513" x="827088" y="2644775"/>
          <p14:tracePt t="10529" x="858838" y="2652713"/>
          <p14:tracePt t="10537" x="874713" y="2652713"/>
          <p14:tracePt t="10545" x="882650" y="2652713"/>
          <p14:tracePt t="10554" x="898525" y="2660650"/>
          <p14:tracePt t="10561" x="928688" y="2668588"/>
          <p14:tracePt t="10569" x="952500" y="2668588"/>
          <p14:tracePt t="10578" x="976313" y="2668588"/>
          <p14:tracePt t="10585" x="1016000" y="2668588"/>
          <p14:tracePt t="10593" x="1047750" y="2668588"/>
          <p14:tracePt t="10601" x="1087438" y="2668588"/>
          <p14:tracePt t="10610" x="1133475" y="2668588"/>
          <p14:tracePt t="10617" x="1181100" y="2668588"/>
          <p14:tracePt t="10626" x="1260475" y="2668588"/>
          <p14:tracePt t="10634" x="1385888" y="2668588"/>
          <p14:tracePt t="10641" x="1527175" y="2684463"/>
          <p14:tracePt t="10649" x="1739900" y="2684463"/>
          <p14:tracePt t="10659" x="1968500" y="2684463"/>
          <p14:tracePt t="10665" x="2157413" y="2732088"/>
          <p14:tracePt t="10674" x="2346325" y="2771775"/>
          <p14:tracePt t="10681" x="2489200" y="2811463"/>
          <p14:tracePt t="10689" x="2622550" y="2849563"/>
          <p14:tracePt t="10698" x="2747963" y="2865438"/>
          <p14:tracePt t="10706" x="2843213" y="2873375"/>
          <p14:tracePt t="10713" x="2922588" y="2873375"/>
          <p14:tracePt t="10721" x="3000375" y="2873375"/>
          <p14:tracePt t="10729" x="3063875" y="2873375"/>
          <p14:tracePt t="10737" x="3103563" y="2865438"/>
          <p14:tracePt t="10745" x="3157538" y="2849563"/>
          <p14:tracePt t="10753" x="3221038" y="2841625"/>
          <p14:tracePt t="10761" x="3260725" y="2827338"/>
          <p14:tracePt t="10769" x="3300413" y="2803525"/>
          <p14:tracePt t="10777" x="3354388" y="2779713"/>
          <p14:tracePt t="10785" x="3394075" y="2763838"/>
          <p14:tracePt t="10794" x="3441700" y="2755900"/>
          <p14:tracePt t="10801" x="3473450" y="2740025"/>
          <p14:tracePt t="10809" x="3497263" y="2732088"/>
          <p14:tracePt t="10817" x="3521075" y="2724150"/>
          <p14:tracePt t="10825" x="3544888" y="2724150"/>
          <p14:tracePt t="10833" x="3575050" y="2724150"/>
          <p14:tracePt t="10841" x="3598863" y="2724150"/>
          <p14:tracePt t="10850" x="3614738" y="2724150"/>
          <p14:tracePt t="10859" x="3630613" y="2724150"/>
          <p14:tracePt t="10866" x="3638550" y="2724150"/>
          <p14:tracePt t="10874" x="3646488" y="2724150"/>
          <p14:tracePt t="10881" x="3654425" y="2724150"/>
          <p14:tracePt t="10889" x="3678238" y="2724150"/>
          <p14:tracePt t="10908" x="3702050" y="2724150"/>
          <p14:tracePt t="10913" x="3717925" y="2724150"/>
          <p14:tracePt t="10921" x="3749675" y="2716213"/>
          <p14:tracePt t="10929" x="3779838" y="2708275"/>
          <p14:tracePt t="10937" x="3795713" y="2700338"/>
          <p14:tracePt t="10945" x="3803650" y="2700338"/>
          <p14:tracePt t="10953" x="3827463" y="2692400"/>
          <p14:tracePt t="10961" x="3827463" y="2684463"/>
          <p14:tracePt t="10978" x="3835400" y="2676525"/>
          <p14:tracePt t="10994" x="3843338" y="2676525"/>
          <p14:tracePt t="11002" x="3859213" y="2668588"/>
          <p14:tracePt t="11009" x="3867150" y="2668588"/>
          <p14:tracePt t="11017" x="3875088" y="2660650"/>
          <p14:tracePt t="11026" x="3890963" y="2660650"/>
          <p14:tracePt t="11034" x="3890963" y="2652713"/>
          <p14:tracePt t="11042" x="3914775" y="2644775"/>
          <p14:tracePt t="11050" x="3946525" y="2638425"/>
          <p14:tracePt t="11059" x="3962400" y="2630488"/>
          <p14:tracePt t="11066" x="3984625" y="2606675"/>
          <p14:tracePt t="11077" x="4000500" y="2582863"/>
          <p14:tracePt t="11081" x="4016375" y="2559050"/>
          <p14:tracePt t="11090" x="4040188" y="2527300"/>
          <p14:tracePt t="11098" x="4048125" y="2495550"/>
          <p14:tracePt t="11106" x="4064000" y="2463800"/>
          <p14:tracePt t="11113" x="4071938" y="2449513"/>
          <p14:tracePt t="11121" x="4087813" y="2433638"/>
          <p14:tracePt t="11129" x="4087813" y="2409825"/>
          <p14:tracePt t="11137" x="4087813" y="2386013"/>
          <p14:tracePt t="11145" x="4087813" y="2370138"/>
          <p14:tracePt t="11154" x="4087813" y="2354263"/>
          <p14:tracePt t="11161" x="4071938" y="2338388"/>
          <p14:tracePt t="11169" x="4048125" y="2306638"/>
          <p14:tracePt t="11177" x="4000500" y="2274888"/>
          <p14:tracePt t="11185" x="3976688" y="2252663"/>
          <p14:tracePt t="11194" x="3938588" y="2220913"/>
          <p14:tracePt t="11201" x="3883025" y="2197100"/>
          <p14:tracePt t="11210" x="3859213" y="2181225"/>
          <p14:tracePt t="11217" x="3819525" y="2173288"/>
          <p14:tracePt t="11225" x="3763963" y="2149475"/>
          <p14:tracePt t="11233" x="3717925" y="2141538"/>
          <p14:tracePt t="11242" x="3662363" y="2117725"/>
          <p14:tracePt t="11249" x="3606800" y="2109788"/>
          <p14:tracePt t="11258" x="3582988" y="2093913"/>
          <p14:tracePt t="11265" x="3544888" y="2078038"/>
          <p14:tracePt t="11273" x="3521075" y="2062163"/>
          <p14:tracePt t="11282" x="3505200" y="2055813"/>
          <p14:tracePt t="11290" x="3481388" y="2032000"/>
          <p14:tracePt t="11297" x="3449638" y="2024063"/>
          <p14:tracePt t="11305" x="3425825" y="2016125"/>
          <p14:tracePt t="11313" x="3402013" y="2000250"/>
          <p14:tracePt t="11322" x="3370263" y="1984375"/>
          <p14:tracePt t="11329" x="3340100" y="1968500"/>
          <p14:tracePt t="11337" x="3300413" y="1944688"/>
          <p14:tracePt t="11345" x="3268663" y="1936750"/>
          <p14:tracePt t="11354" x="3244850" y="1936750"/>
          <p14:tracePt t="11361" x="3221038" y="1928813"/>
          <p14:tracePt t="11369" x="3197225" y="1928813"/>
          <p14:tracePt t="11378" x="3165475" y="1920875"/>
          <p14:tracePt t="11385" x="3143250" y="1912938"/>
          <p14:tracePt t="11395" x="3119438" y="1912938"/>
          <p14:tracePt t="11402" x="3095625" y="1912938"/>
          <p14:tracePt t="11410" x="3055938" y="1912938"/>
          <p14:tracePt t="11417" x="3008313" y="1912938"/>
          <p14:tracePt t="11425" x="2930525" y="1912938"/>
          <p14:tracePt t="11433" x="2851150" y="1912938"/>
          <p14:tracePt t="11442" x="2787650" y="1912938"/>
          <p14:tracePt t="11449" x="2725738" y="1912938"/>
          <p14:tracePt t="11459" x="2662238" y="1912938"/>
          <p14:tracePt t="11465" x="2582863" y="1912938"/>
          <p14:tracePt t="11474" x="2513013" y="1912938"/>
          <p14:tracePt t="11481" x="2449513" y="1912938"/>
          <p14:tracePt t="11489" x="2386013" y="1912938"/>
          <p14:tracePt t="11498" x="2316163" y="1928813"/>
          <p14:tracePt t="11505" x="2220913" y="1952625"/>
          <p14:tracePt t="11513" x="2111375" y="1960563"/>
          <p14:tracePt t="11521" x="1992313" y="1992313"/>
          <p14:tracePt t="11529" x="1898650" y="2016125"/>
          <p14:tracePt t="11537" x="1787525" y="2039938"/>
          <p14:tracePt t="11545" x="1670050" y="2078038"/>
          <p14:tracePt t="11553" x="1558925" y="2117725"/>
          <p14:tracePt t="11561" x="1441450" y="2149475"/>
          <p14:tracePt t="11569" x="1330325" y="2165350"/>
          <p14:tracePt t="11579" x="1236663" y="2189163"/>
          <p14:tracePt t="11585" x="1149350" y="2212975"/>
          <p14:tracePt t="11594" x="1055688" y="2236788"/>
          <p14:tracePt t="11601" x="984250" y="2259013"/>
          <p14:tracePt t="11609" x="914400" y="2282825"/>
          <p14:tracePt t="11617" x="866775" y="2290763"/>
          <p14:tracePt t="11626" x="795338" y="2314575"/>
          <p14:tracePt t="11633" x="731838" y="2330450"/>
          <p14:tracePt t="11643" x="661988" y="2338388"/>
          <p14:tracePt t="11649" x="614363" y="2346325"/>
          <p14:tracePt t="11658" x="590550" y="2354263"/>
          <p14:tracePt t="11665" x="550863" y="2378075"/>
          <p14:tracePt t="11674" x="496888" y="2386013"/>
          <p14:tracePt t="11681" x="473075" y="2393950"/>
          <p14:tracePt t="11689" x="433388" y="2401888"/>
          <p14:tracePt t="11697" x="401638" y="2417763"/>
          <p14:tracePt t="11705" x="369888" y="2425700"/>
          <p14:tracePt t="11713" x="346075" y="2433638"/>
          <p14:tracePt t="11721" x="314325" y="2433638"/>
          <p14:tracePt t="11729" x="284163" y="2441575"/>
          <p14:tracePt t="11737" x="252413" y="2455863"/>
          <p14:tracePt t="11745" x="196850" y="2471738"/>
          <p14:tracePt t="11753" x="157163" y="2487613"/>
          <p14:tracePt t="11761" x="95250" y="2487613"/>
          <p14:tracePt t="11770" x="39688" y="2495550"/>
          <p14:tracePt t="11777" x="15875" y="2527300"/>
          <p14:tracePt t="12249" x="39688" y="3644900"/>
          <p14:tracePt t="12258" x="63500" y="3652838"/>
          <p14:tracePt t="12265" x="87313" y="3668713"/>
          <p14:tracePt t="12273" x="117475" y="3676650"/>
          <p14:tracePt t="12281" x="141288" y="3700463"/>
          <p14:tracePt t="12289" x="165100" y="3700463"/>
          <p14:tracePt t="12297" x="204788" y="3708400"/>
          <p14:tracePt t="12305" x="260350" y="3740150"/>
          <p14:tracePt t="12313" x="300038" y="3771900"/>
          <p14:tracePt t="12321" x="354013" y="3803650"/>
          <p14:tracePt t="12329" x="377825" y="3811588"/>
          <p14:tracePt t="12337" x="409575" y="3819525"/>
          <p14:tracePt t="12346" x="433388" y="3841750"/>
          <p14:tracePt t="12353" x="457200" y="3857625"/>
          <p14:tracePt t="12361" x="496888" y="3897313"/>
          <p14:tracePt t="12369" x="527050" y="3905250"/>
          <p14:tracePt t="12377" x="534988" y="3921125"/>
          <p14:tracePt t="12385" x="550863" y="3929063"/>
          <p14:tracePt t="12394" x="558800" y="3937000"/>
          <p14:tracePt t="12466" x="558800" y="3929063"/>
          <p14:tracePt t="12722" x="542925" y="3929063"/>
          <p14:tracePt t="12729" x="527050" y="3929063"/>
          <p14:tracePt t="12737" x="504825" y="3929063"/>
          <p14:tracePt t="12746" x="449263" y="3960813"/>
          <p14:tracePt t="12753" x="361950" y="4008438"/>
          <p14:tracePt t="12761" x="276225" y="4062413"/>
          <p14:tracePt t="12769" x="165100" y="4086225"/>
          <p14:tracePt t="12778" x="63500" y="413385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113138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737954" y="1355144"/>
            <a:ext cx="7092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dirty="0"/>
              <a:t>Automation &amp; Process Redesign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0D4FC55-F1D0-488A-AF80-390F70D2B69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5A89F79-9F1D-4233-845D-A6F7B6F40ED9}"/>
              </a:ext>
            </a:extLst>
          </p:cNvPr>
          <p:cNvGraphicFramePr>
            <a:graphicFrameLocks noGrp="1"/>
          </p:cNvGraphicFramePr>
          <p:nvPr/>
        </p:nvGraphicFramePr>
        <p:xfrm>
          <a:off x="3598250" y="2273817"/>
          <a:ext cx="8489890" cy="4521313"/>
        </p:xfrm>
        <a:graphic>
          <a:graphicData uri="http://schemas.openxmlformats.org/drawingml/2006/table">
            <a:tbl>
              <a:tblPr/>
              <a:tblGrid>
                <a:gridCol w="4244945">
                  <a:extLst>
                    <a:ext uri="{9D8B030D-6E8A-4147-A177-3AD203B41FA5}">
                      <a16:colId xmlns:a16="http://schemas.microsoft.com/office/drawing/2014/main" val="2511863253"/>
                    </a:ext>
                  </a:extLst>
                </a:gridCol>
                <a:gridCol w="4244945">
                  <a:extLst>
                    <a:ext uri="{9D8B030D-6E8A-4147-A177-3AD203B41FA5}">
                      <a16:colId xmlns:a16="http://schemas.microsoft.com/office/drawing/2014/main" val="730080434"/>
                    </a:ext>
                  </a:extLst>
                </a:gridCol>
              </a:tblGrid>
              <a:tr h="579233">
                <a:tc>
                  <a:txBody>
                    <a:bodyPr/>
                    <a:lstStyle/>
                    <a:p>
                      <a:pPr rtl="0"/>
                      <a:r>
                        <a:rPr lang="en-US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Objective</a:t>
                      </a:r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6817052"/>
                  </a:ext>
                </a:extLst>
              </a:tr>
              <a:tr h="3538020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Improving efficiency through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RPA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Eliminating repetitive, low-value tasks.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Optimizing workflows for digital environments.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Automation frees up employees for high-value strategic activities. Process redesign ensures workflows are structurally optimized and modernized for the new automated environment, maximizing efficiency gains.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60203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877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096"/>
    </mc:Choice>
    <mc:Fallback xmlns="">
      <p:transition spd="slow" advTm="359096"/>
    </mc:Fallback>
  </mc:AlternateContent>
  <p:extLst>
    <p:ext uri="{3A86A75C-4F4B-4683-9AE1-C65F6400EC91}">
      <p14:laserTraceLst xmlns:p14="http://schemas.microsoft.com/office/powerpoint/2010/main">
        <p14:tracePtLst>
          <p14:tracePt t="359" x="5561013" y="1865313"/>
          <p14:tracePt t="367" x="5553075" y="1873250"/>
          <p14:tracePt t="383" x="5529263" y="1881188"/>
          <p14:tracePt t="391" x="5521325" y="1889125"/>
          <p14:tracePt t="415" x="5513388" y="1889125"/>
          <p14:tracePt t="439" x="5505450" y="1897063"/>
          <p14:tracePt t="464" x="5489575" y="1897063"/>
          <p14:tracePt t="471" x="5481638" y="1897063"/>
          <p14:tracePt t="487" x="5473700" y="1912938"/>
          <p14:tracePt t="495" x="5465763" y="1920875"/>
          <p14:tracePt t="503" x="5457825" y="1928813"/>
          <p14:tracePt t="511" x="5457825" y="1936750"/>
          <p14:tracePt t="519" x="5441950" y="1944688"/>
          <p14:tracePt t="529" x="5426075" y="1952625"/>
          <p14:tracePt t="535" x="5418138" y="1960563"/>
          <p14:tracePt t="545" x="5402263" y="1968500"/>
          <p14:tracePt t="550" x="5394325" y="1968500"/>
          <p14:tracePt t="575" x="5380038" y="1968500"/>
          <p14:tracePt t="615" x="5372100" y="1976438"/>
          <p14:tracePt t="639" x="5364163" y="1976438"/>
          <p14:tracePt t="663" x="5348288" y="1984375"/>
          <p14:tracePt t="679" x="5340350" y="1992313"/>
          <p14:tracePt t="703" x="5324475" y="1992313"/>
          <p14:tracePt t="711" x="5316538" y="1992313"/>
          <p14:tracePt t="719" x="5300663" y="2000250"/>
          <p14:tracePt t="735" x="5292725" y="2000250"/>
          <p14:tracePt t="743" x="5284788" y="2000250"/>
          <p14:tracePt t="751" x="5276850" y="2008188"/>
          <p14:tracePt t="759" x="5268913" y="2016125"/>
          <p14:tracePt t="775" x="5253038" y="2016125"/>
          <p14:tracePt t="783" x="5245100" y="2024063"/>
          <p14:tracePt t="791" x="5237163" y="2032000"/>
          <p14:tracePt t="799" x="5229225" y="2032000"/>
          <p14:tracePt t="815" x="5221288" y="2032000"/>
          <p14:tracePt t="823" x="5213350" y="2039938"/>
          <p14:tracePt t="839" x="5197475" y="2039938"/>
          <p14:tracePt t="847" x="5189538" y="2047875"/>
          <p14:tracePt t="855" x="5181600" y="2055813"/>
          <p14:tracePt t="863" x="5175250" y="2062163"/>
          <p14:tracePt t="887" x="5151438" y="2070100"/>
          <p14:tracePt t="896" x="5143500" y="2078038"/>
          <p14:tracePt t="902" x="5135563" y="2085975"/>
          <p14:tracePt t="927" x="5127625" y="2085975"/>
          <p14:tracePt t="951" x="5111750" y="2085975"/>
          <p14:tracePt t="959" x="5103813" y="2085975"/>
          <p14:tracePt t="983" x="5095875" y="2085975"/>
          <p14:tracePt t="991" x="5087938" y="2085975"/>
          <p14:tracePt t="1040" x="5080000" y="2093913"/>
          <p14:tracePt t="1242" x="5087938" y="2093913"/>
          <p14:tracePt t="1255" x="5103813" y="2093913"/>
          <p14:tracePt t="1262" x="5119688" y="2093913"/>
          <p14:tracePt t="1423" x="5135563" y="2093913"/>
          <p14:tracePt t="1439" x="5151438" y="2085975"/>
          <p14:tracePt t="1447" x="5167313" y="2078038"/>
          <p14:tracePt t="1454" x="5181600" y="2078038"/>
          <p14:tracePt t="1463" x="5213350" y="2078038"/>
          <p14:tracePt t="1471" x="5260975" y="2078038"/>
          <p14:tracePt t="1479" x="5284788" y="2078038"/>
          <p14:tracePt t="1487" x="5324475" y="2078038"/>
          <p14:tracePt t="1495" x="5380038" y="2078038"/>
          <p14:tracePt t="1502" x="5434013" y="2078038"/>
          <p14:tracePt t="1510" x="5481638" y="2093913"/>
          <p14:tracePt t="1519" x="5553075" y="2101850"/>
          <p14:tracePt t="1527" x="5599113" y="2109788"/>
          <p14:tracePt t="1535" x="5646738" y="2109788"/>
          <p14:tracePt t="1543" x="5702300" y="2109788"/>
          <p14:tracePt t="1551" x="5734050" y="2109788"/>
          <p14:tracePt t="1559" x="5757863" y="2109788"/>
          <p14:tracePt t="1567" x="5789613" y="2109788"/>
          <p14:tracePt t="1575" x="5811838" y="2109788"/>
          <p14:tracePt t="1583" x="5835650" y="2109788"/>
          <p14:tracePt t="1590" x="5859463" y="2109788"/>
          <p14:tracePt t="1599" x="5875338" y="2109788"/>
          <p14:tracePt t="1607" x="5915025" y="2109788"/>
          <p14:tracePt t="1615" x="5938838" y="2109788"/>
          <p14:tracePt t="1622" x="5970588" y="2109788"/>
          <p14:tracePt t="1631" x="6024563" y="2109788"/>
          <p14:tracePt t="1639" x="6056313" y="2101850"/>
          <p14:tracePt t="1647" x="6103938" y="2101850"/>
          <p14:tracePt t="1655" x="6135688" y="2101850"/>
          <p14:tracePt t="1663" x="6159500" y="2101850"/>
          <p14:tracePt t="1671" x="6183313" y="2101850"/>
          <p14:tracePt t="1679" x="6205538" y="2101850"/>
          <p14:tracePt t="1687" x="6221413" y="2101850"/>
          <p14:tracePt t="1736" x="6237288" y="2101850"/>
          <p14:tracePt t="1759" x="6253163" y="2101850"/>
          <p14:tracePt t="1767" x="6261100" y="2101850"/>
          <p14:tracePt t="1775" x="6276975" y="2101850"/>
          <p14:tracePt t="1782" x="6284913" y="2101850"/>
          <p14:tracePt t="1790" x="6292850" y="2101850"/>
          <p14:tracePt t="1799" x="6300788" y="2101850"/>
          <p14:tracePt t="1831" x="6316663" y="2109788"/>
          <p14:tracePt t="1863" x="6324600" y="2125663"/>
          <p14:tracePt t="1887" x="6332538" y="2133600"/>
          <p14:tracePt t="1895" x="6340475" y="2141538"/>
          <p14:tracePt t="1911" x="6348413" y="2149475"/>
          <p14:tracePt t="1936" x="6356350" y="2157413"/>
          <p14:tracePt t="1943" x="6372225" y="2165350"/>
          <p14:tracePt t="1951" x="6388100" y="2173288"/>
          <p14:tracePt t="1959" x="6410325" y="2173288"/>
          <p14:tracePt t="1967" x="6465888" y="2181225"/>
          <p14:tracePt t="1975" x="6513513" y="2205038"/>
          <p14:tracePt t="1983" x="6584950" y="2220913"/>
          <p14:tracePt t="1991" x="6670675" y="2252663"/>
          <p14:tracePt t="1999" x="6750050" y="2274888"/>
          <p14:tracePt t="2007" x="6827838" y="2290763"/>
          <p14:tracePt t="2015" x="6931025" y="2322513"/>
          <p14:tracePt t="2023" x="6994525" y="2338388"/>
          <p14:tracePt t="2031" x="7064375" y="2346325"/>
          <p14:tracePt t="2039" x="7143750" y="2346325"/>
          <p14:tracePt t="2047" x="7221538" y="2346325"/>
          <p14:tracePt t="2055" x="7316788" y="2346325"/>
          <p14:tracePt t="2063" x="7396163" y="2346325"/>
          <p14:tracePt t="2071" x="7489825" y="2346325"/>
          <p14:tracePt t="2079" x="7585075" y="2346325"/>
          <p14:tracePt t="2088" x="7694613" y="2346325"/>
          <p14:tracePt t="2095" x="7805738" y="2346325"/>
          <p14:tracePt t="2104" x="7915275" y="2346325"/>
          <p14:tracePt t="2111" x="8010525" y="2346325"/>
          <p14:tracePt t="2119" x="8080375" y="2346325"/>
          <p14:tracePt t="2128" x="8112125" y="2346325"/>
          <p14:tracePt t="2137" x="8151813" y="2346325"/>
          <p14:tracePt t="2143" x="8175625" y="2346325"/>
          <p14:tracePt t="2151" x="8191500" y="2338388"/>
          <p14:tracePt t="2159" x="8207375" y="2338388"/>
          <p14:tracePt t="2168" x="8223250" y="2330450"/>
          <p14:tracePt t="2175" x="8237538" y="2322513"/>
          <p14:tracePt t="2183" x="8253413" y="2314575"/>
          <p14:tracePt t="2191" x="8269288" y="2306638"/>
          <p14:tracePt t="2199" x="8285163" y="2290763"/>
          <p14:tracePt t="2207" x="8301038" y="2290763"/>
          <p14:tracePt t="2215" x="8324850" y="2282825"/>
          <p14:tracePt t="2223" x="8348663" y="2282825"/>
          <p14:tracePt t="2231" x="8364538" y="2282825"/>
          <p14:tracePt t="2239" x="8396288" y="2274888"/>
          <p14:tracePt t="2247" x="8420100" y="2266950"/>
          <p14:tracePt t="2255" x="8434388" y="2259013"/>
          <p14:tracePt t="2263" x="8450263" y="2259013"/>
          <p14:tracePt t="2271" x="8466138" y="2252663"/>
          <p14:tracePt t="2279" x="8482013" y="2244725"/>
          <p14:tracePt t="2288" x="8497888" y="2244725"/>
          <p14:tracePt t="2295" x="8513763" y="2236788"/>
          <p14:tracePt t="2303" x="8529638" y="2236788"/>
          <p14:tracePt t="2311" x="8537575" y="2228850"/>
          <p14:tracePt t="2319" x="8553450" y="2212975"/>
          <p14:tracePt t="2327" x="8569325" y="2205038"/>
          <p14:tracePt t="2336" x="8577263" y="2197100"/>
          <p14:tracePt t="2545" x="8585200" y="2197100"/>
          <p14:tracePt t="2559" x="8593138" y="2197100"/>
          <p14:tracePt t="2575" x="8609013" y="2197100"/>
          <p14:tracePt t="2582" x="8616950" y="2197100"/>
          <p14:tracePt t="2599" x="8632825" y="2197100"/>
          <p14:tracePt t="2607" x="8639175" y="2197100"/>
          <p14:tracePt t="2615" x="8647113" y="2197100"/>
          <p14:tracePt t="2623" x="8655050" y="2197100"/>
          <p14:tracePt t="2631" x="8670925" y="2197100"/>
          <p14:tracePt t="2638" x="8678863" y="2197100"/>
          <p14:tracePt t="2647" x="8694738" y="2197100"/>
          <p14:tracePt t="2654" x="8702675" y="2197100"/>
          <p14:tracePt t="2663" x="8710613" y="2205038"/>
          <p14:tracePt t="2671" x="8718550" y="2212975"/>
          <p14:tracePt t="2679" x="8734425" y="2212975"/>
          <p14:tracePt t="2687" x="8750300" y="2212975"/>
          <p14:tracePt t="2695" x="8758238" y="2220913"/>
          <p14:tracePt t="2719" x="8766175" y="2220913"/>
          <p14:tracePt t="2728" x="8774113" y="2220913"/>
          <p14:tracePt t="2736" x="8797925" y="2228850"/>
          <p14:tracePt t="2743" x="8813800" y="2236788"/>
          <p14:tracePt t="2751" x="8829675" y="2236788"/>
          <p14:tracePt t="2767" x="8843963" y="2236788"/>
          <p14:tracePt t="2775" x="8851900" y="2236788"/>
          <p14:tracePt t="2783" x="8867775" y="2236788"/>
          <p14:tracePt t="2791" x="8875713" y="2236788"/>
          <p14:tracePt t="2799" x="8891588" y="2236788"/>
          <p14:tracePt t="2815" x="8907463" y="2236788"/>
          <p14:tracePt t="2823" x="8923338" y="2236788"/>
          <p14:tracePt t="2831" x="8939213" y="2236788"/>
          <p14:tracePt t="2839" x="8963025" y="2236788"/>
          <p14:tracePt t="2847" x="8978900" y="2236788"/>
          <p14:tracePt t="2855" x="9002713" y="2236788"/>
          <p14:tracePt t="2862" x="9042400" y="2236788"/>
          <p14:tracePt t="2871" x="9072563" y="2244725"/>
          <p14:tracePt t="2878" x="9104313" y="2244725"/>
          <p14:tracePt t="2887" x="9128125" y="2244725"/>
          <p14:tracePt t="2895" x="9151938" y="2244725"/>
          <p14:tracePt t="2903" x="9167813" y="2244725"/>
          <p14:tracePt t="2911" x="9183688" y="2244725"/>
          <p14:tracePt t="2919" x="9191625" y="2244725"/>
          <p14:tracePt t="2927" x="9223375" y="2252663"/>
          <p14:tracePt t="2937" x="9245600" y="2259013"/>
          <p14:tracePt t="2943" x="9261475" y="2259013"/>
          <p14:tracePt t="2954" x="9277350" y="2259013"/>
          <p14:tracePt t="2959" x="9301163" y="2259013"/>
          <p14:tracePt t="2968" x="9317038" y="2259013"/>
          <p14:tracePt t="2975" x="9332913" y="2259013"/>
          <p14:tracePt t="2983" x="9348788" y="2259013"/>
          <p14:tracePt t="2991" x="9356725" y="2259013"/>
          <p14:tracePt t="2999" x="9372600" y="2259013"/>
          <p14:tracePt t="3016" x="9388475" y="2259013"/>
          <p14:tracePt t="3023" x="9396413" y="2259013"/>
          <p14:tracePt t="3031" x="9412288" y="2259013"/>
          <p14:tracePt t="3039" x="9420225" y="2259013"/>
          <p14:tracePt t="3047" x="9436100" y="2259013"/>
          <p14:tracePt t="3079" x="9450388" y="2259013"/>
          <p14:tracePt t="3087" x="9458325" y="2259013"/>
          <p14:tracePt t="3095" x="9482138" y="2252663"/>
          <p14:tracePt t="3103" x="9490075" y="2244725"/>
          <p14:tracePt t="3111" x="9505950" y="2244725"/>
          <p14:tracePt t="3127" x="9521825" y="2244725"/>
          <p14:tracePt t="3143" x="9545638" y="2244725"/>
          <p14:tracePt t="3152" x="9561513" y="2244725"/>
          <p14:tracePt t="3159" x="9569450" y="2244725"/>
          <p14:tracePt t="3167" x="9585325" y="2244725"/>
          <p14:tracePt t="3175" x="9593263" y="2236788"/>
          <p14:tracePt t="3183" x="9609138" y="2236788"/>
          <p14:tracePt t="3190" x="9617075" y="2236788"/>
          <p14:tracePt t="3207" x="9625013" y="2228850"/>
          <p14:tracePt t="3303" x="9632950" y="2228850"/>
          <p14:tracePt t="4048" x="9648825" y="2220913"/>
          <p14:tracePt t="4054" x="9655175" y="2220913"/>
          <p14:tracePt t="4063" x="9671050" y="2212975"/>
          <p14:tracePt t="4071" x="9678988" y="2205038"/>
          <p14:tracePt t="4087" x="9694863" y="2197100"/>
          <p14:tracePt t="5439" x="9686925" y="2197100"/>
          <p14:tracePt t="5479" x="9678988" y="2197100"/>
          <p14:tracePt t="5494" x="9671050" y="2197100"/>
          <p14:tracePt t="5503" x="9655175" y="2197100"/>
          <p14:tracePt t="5511" x="9648825" y="2197100"/>
          <p14:tracePt t="5519" x="9625013" y="2205038"/>
          <p14:tracePt t="5527" x="9617075" y="2205038"/>
          <p14:tracePt t="5535" x="9601200" y="2205038"/>
          <p14:tracePt t="5544" x="9569450" y="2205038"/>
          <p14:tracePt t="5550" x="9545638" y="2205038"/>
          <p14:tracePt t="5559" x="9521825" y="2205038"/>
          <p14:tracePt t="5567" x="9490075" y="2205038"/>
          <p14:tracePt t="5575" x="9450388" y="2205038"/>
          <p14:tracePt t="5583" x="9356725" y="2189163"/>
          <p14:tracePt t="5591" x="9253538" y="2181225"/>
          <p14:tracePt t="5599" x="9144000" y="2141538"/>
          <p14:tracePt t="5606" x="9018588" y="2117725"/>
          <p14:tracePt t="5615" x="8891588" y="2101850"/>
          <p14:tracePt t="5623" x="8774113" y="2062163"/>
          <p14:tracePt t="5630" x="8647113" y="2055813"/>
          <p14:tracePt t="5639" x="8489950" y="2055813"/>
          <p14:tracePt t="5647" x="8364538" y="2055813"/>
          <p14:tracePt t="5655" x="8237538" y="2055813"/>
          <p14:tracePt t="5662" x="8080375" y="2039938"/>
          <p14:tracePt t="5670" x="7907338" y="2039938"/>
          <p14:tracePt t="5680" x="7742238" y="2039938"/>
          <p14:tracePt t="5687" x="7585075" y="2039938"/>
          <p14:tracePt t="5695" x="7396163" y="2039938"/>
          <p14:tracePt t="5703" x="7221538" y="2039938"/>
          <p14:tracePt t="5711" x="7080250" y="2039938"/>
          <p14:tracePt t="5719" x="6970713" y="2039938"/>
          <p14:tracePt t="5728" x="6875463" y="2039938"/>
          <p14:tracePt t="5735" x="6811963" y="2039938"/>
          <p14:tracePt t="5746" x="6765925" y="2039938"/>
          <p14:tracePt t="5751" x="6734175" y="2039938"/>
          <p14:tracePt t="5760" x="6710363" y="2039938"/>
          <p14:tracePt t="5767" x="6694488" y="2039938"/>
          <p14:tracePt t="5791" x="6678613" y="2039938"/>
          <p14:tracePt t="5880" x="6686550" y="2039938"/>
          <p14:tracePt t="5888" x="6726238" y="2039938"/>
          <p14:tracePt t="5894" x="6843713" y="2055813"/>
          <p14:tracePt t="5903" x="6954838" y="2078038"/>
          <p14:tracePt t="5911" x="7040563" y="2101850"/>
          <p14:tracePt t="5919" x="7088188" y="2117725"/>
          <p14:tracePt t="5929" x="7143750" y="2125663"/>
          <p14:tracePt t="5935" x="7191375" y="2133600"/>
          <p14:tracePt t="5944" x="7213600" y="2141538"/>
          <p14:tracePt t="5959" x="7213600" y="2149475"/>
          <p14:tracePt t="5975" x="7213600" y="2165350"/>
          <p14:tracePt t="5991" x="7191375" y="2165350"/>
          <p14:tracePt t="5999" x="7143750" y="2165350"/>
          <p14:tracePt t="6007" x="7064375" y="2165350"/>
          <p14:tracePt t="6015" x="6986588" y="2165350"/>
          <p14:tracePt t="6023" x="6883400" y="2165350"/>
          <p14:tracePt t="6030" x="6789738" y="2165350"/>
          <p14:tracePt t="6039" x="6694488" y="2165350"/>
          <p14:tracePt t="6047" x="6600825" y="2165350"/>
          <p14:tracePt t="6055" x="6537325" y="2165350"/>
          <p14:tracePt t="6063" x="6505575" y="2165350"/>
          <p14:tracePt t="6071" x="6481763" y="2165350"/>
          <p14:tracePt t="6079" x="6465888" y="2165350"/>
          <p14:tracePt t="6087" x="6450013" y="2165350"/>
          <p14:tracePt t="6191" x="6450013" y="2173288"/>
          <p14:tracePt t="9543" x="6450013" y="2181225"/>
          <p14:tracePt t="9550" x="6450013" y="2197100"/>
          <p14:tracePt t="9559" x="6364288" y="2205038"/>
          <p14:tracePt t="9567" x="6159500" y="2236788"/>
          <p14:tracePt t="9575" x="5986463" y="2236788"/>
          <p14:tracePt t="9583" x="5867400" y="2236788"/>
          <p14:tracePt t="9591" x="5741988" y="2236788"/>
          <p14:tracePt t="9599" x="5654675" y="2220913"/>
          <p14:tracePt t="9607" x="5607050" y="2205038"/>
          <p14:tracePt t="9615" x="5553075" y="2197100"/>
          <p14:tracePt t="9623" x="5537200" y="2197100"/>
          <p14:tracePt t="9647" x="5521325" y="2197100"/>
          <p14:tracePt t="9671" x="5513388" y="2189163"/>
          <p14:tracePt t="9678" x="5505450" y="2189163"/>
          <p14:tracePt t="9687" x="5497513" y="2181225"/>
          <p14:tracePt t="9694" x="5481638" y="2173288"/>
          <p14:tracePt t="9703" x="5473700" y="2165350"/>
          <p14:tracePt t="9712" x="5457825" y="2165350"/>
          <p14:tracePt t="9719" x="5441950" y="2141538"/>
          <p14:tracePt t="9728" x="5418138" y="2133600"/>
          <p14:tracePt t="9735" x="5402263" y="2125663"/>
          <p14:tracePt t="9744" x="5386388" y="2125663"/>
          <p14:tracePt t="9751" x="5372100" y="2125663"/>
          <p14:tracePt t="9759" x="5364163" y="2125663"/>
          <p14:tracePt t="9767" x="5348288" y="2125663"/>
          <p14:tracePt t="9776" x="5340350" y="2125663"/>
          <p14:tracePt t="9783" x="5316538" y="2125663"/>
          <p14:tracePt t="9791" x="5292725" y="2125663"/>
          <p14:tracePt t="9799" x="5268913" y="2125663"/>
          <p14:tracePt t="9807" x="5221288" y="2125663"/>
          <p14:tracePt t="9815" x="5175250" y="2125663"/>
          <p14:tracePt t="9823" x="5127625" y="2125663"/>
          <p14:tracePt t="9831" x="5056188" y="2125663"/>
          <p14:tracePt t="9839" x="4992688" y="2125663"/>
          <p14:tracePt t="9847" x="4899025" y="2125663"/>
          <p14:tracePt t="9855" x="4787900" y="2125663"/>
          <p14:tracePt t="9863" x="4678363" y="2125663"/>
          <p14:tracePt t="9871" x="4568825" y="2125663"/>
          <p14:tracePt t="9878" x="4473575" y="2125663"/>
          <p14:tracePt t="9887" x="4364038" y="2133600"/>
          <p14:tracePt t="9896" x="4284663" y="2133600"/>
          <p14:tracePt t="9902" x="4197350" y="2157413"/>
          <p14:tracePt t="9911" x="4119563" y="2181225"/>
          <p14:tracePt t="9919" x="4048125" y="2205038"/>
          <p14:tracePt t="9928" x="4000500" y="2212975"/>
          <p14:tracePt t="9935" x="3930650" y="2236788"/>
          <p14:tracePt t="9944" x="3875088" y="2259013"/>
          <p14:tracePt t="9951" x="3835400" y="2274888"/>
          <p14:tracePt t="9959" x="3787775" y="2298700"/>
          <p14:tracePt t="9967" x="3771900" y="2306638"/>
          <p14:tracePt t="9979" x="3741738" y="2330450"/>
          <p14:tracePt t="9982" x="3717925" y="2354263"/>
          <p14:tracePt t="9991" x="3694113" y="2354263"/>
          <p14:tracePt t="9999" x="3654425" y="2370138"/>
          <p14:tracePt t="10007" x="3622675" y="2393950"/>
          <p14:tracePt t="10015" x="3582988" y="2425700"/>
          <p14:tracePt t="10023" x="3559175" y="2449513"/>
          <p14:tracePt t="10030" x="3529013" y="2471738"/>
          <p14:tracePt t="10039" x="3505200" y="2487613"/>
          <p14:tracePt t="10047" x="3489325" y="2495550"/>
          <p14:tracePt t="10055" x="3473450" y="2527300"/>
          <p14:tracePt t="10063" x="3449638" y="2543175"/>
          <p14:tracePt t="10071" x="3441700" y="2559050"/>
          <p14:tracePt t="10079" x="3425825" y="2582863"/>
          <p14:tracePt t="10087" x="3425825" y="2606675"/>
          <p14:tracePt t="10095" x="3425825" y="2644775"/>
          <p14:tracePt t="10103" x="3425825" y="2692400"/>
          <p14:tracePt t="10111" x="3425825" y="2724150"/>
          <p14:tracePt t="10119" x="3449638" y="2795588"/>
          <p14:tracePt t="10127" x="3497263" y="2849563"/>
          <p14:tracePt t="10135" x="3552825" y="2897188"/>
          <p14:tracePt t="10144" x="3622675" y="2944813"/>
          <p14:tracePt t="10151" x="3694113" y="2992438"/>
          <p14:tracePt t="10159" x="3733800" y="3016250"/>
          <p14:tracePt t="10167" x="3771900" y="3032125"/>
          <p14:tracePt t="10176" x="3819525" y="3032125"/>
          <p14:tracePt t="10183" x="3851275" y="3032125"/>
          <p14:tracePt t="10191" x="3875088" y="3032125"/>
          <p14:tracePt t="10199" x="3906838" y="3032125"/>
          <p14:tracePt t="10207" x="3954463" y="3032125"/>
          <p14:tracePt t="10215" x="3992563" y="3024188"/>
          <p14:tracePt t="10223" x="4056063" y="3008313"/>
          <p14:tracePt t="10230" x="4143375" y="2984500"/>
          <p14:tracePt t="10239" x="4205288" y="2976563"/>
          <p14:tracePt t="10247" x="4292600" y="2936875"/>
          <p14:tracePt t="10255" x="4394200" y="2913063"/>
          <p14:tracePt t="10262" x="4457700" y="2889250"/>
          <p14:tracePt t="10271" x="4513263" y="2873375"/>
          <p14:tracePt t="10278" x="4568825" y="2849563"/>
          <p14:tracePt t="10287" x="4591050" y="2841625"/>
          <p14:tracePt t="10295" x="4614863" y="2827338"/>
          <p14:tracePt t="10303" x="4654550" y="2811463"/>
          <p14:tracePt t="10311" x="4694238" y="2795588"/>
          <p14:tracePt t="10319" x="4710113" y="2779713"/>
          <p14:tracePt t="10327" x="4725988" y="2763838"/>
          <p14:tracePt t="10335" x="4757738" y="2740025"/>
          <p14:tracePt t="10344" x="4779963" y="2724150"/>
          <p14:tracePt t="10351" x="4803775" y="2700338"/>
          <p14:tracePt t="10359" x="4835525" y="2676525"/>
          <p14:tracePt t="10367" x="4851400" y="2660650"/>
          <p14:tracePt t="10375" x="4875213" y="2652713"/>
          <p14:tracePt t="10383" x="4891088" y="2644775"/>
          <p14:tracePt t="10391" x="4891088" y="2638425"/>
          <p14:tracePt t="10399" x="4899025" y="2614613"/>
          <p14:tracePt t="10407" x="4906963" y="2614613"/>
          <p14:tracePt t="10415" x="4906963" y="2598738"/>
          <p14:tracePt t="10423" x="4914900" y="2590800"/>
          <p14:tracePt t="10431" x="4914900" y="2574925"/>
          <p14:tracePt t="10439" x="4914900" y="2559050"/>
          <p14:tracePt t="10447" x="4914900" y="2535238"/>
          <p14:tracePt t="10455" x="4906963" y="2511425"/>
          <p14:tracePt t="10463" x="4875213" y="2479675"/>
          <p14:tracePt t="10471" x="4803775" y="2449513"/>
          <p14:tracePt t="10480" x="4725988" y="2393950"/>
          <p14:tracePt t="10487" x="4638675" y="2338388"/>
          <p14:tracePt t="10495" x="4537075" y="2306638"/>
          <p14:tracePt t="10502" x="4457700" y="2298700"/>
          <p14:tracePt t="10511" x="4340225" y="2274888"/>
          <p14:tracePt t="10519" x="4260850" y="2252663"/>
          <p14:tracePt t="10528" x="4165600" y="2236788"/>
          <p14:tracePt t="10535" x="4064000" y="2205038"/>
          <p14:tracePt t="10544" x="4008438" y="2181225"/>
          <p14:tracePt t="10551" x="3962400" y="2181225"/>
          <p14:tracePt t="10560" x="3938588" y="2173288"/>
          <p14:tracePt t="10567" x="3914775" y="2165350"/>
          <p14:tracePt t="10576" x="3898900" y="2165350"/>
          <p14:tracePt t="10583" x="3883025" y="2157413"/>
          <p14:tracePt t="10599" x="3867150" y="2157413"/>
          <p14:tracePt t="10607" x="3859213" y="2157413"/>
          <p14:tracePt t="10615" x="3835400" y="2157413"/>
          <p14:tracePt t="10623" x="3827463" y="2157413"/>
          <p14:tracePt t="10630" x="3811588" y="2165350"/>
          <p14:tracePt t="10639" x="3795713" y="2197100"/>
          <p14:tracePt t="10647" x="3757613" y="2212975"/>
          <p14:tracePt t="10655" x="3733800" y="2220913"/>
          <p14:tracePt t="10664" x="3702050" y="2252663"/>
          <p14:tracePt t="10671" x="3678238" y="2266950"/>
          <p14:tracePt t="10679" x="3662363" y="2274888"/>
          <p14:tracePt t="10687" x="3646488" y="2290763"/>
          <p14:tracePt t="10695" x="3630613" y="2298700"/>
          <p14:tracePt t="10703" x="3622675" y="2314575"/>
          <p14:tracePt t="10711" x="3590925" y="2330450"/>
          <p14:tracePt t="10719" x="3575050" y="2354263"/>
          <p14:tracePt t="10728" x="3567113" y="2354263"/>
          <p14:tracePt t="10735" x="3552825" y="2362200"/>
          <p14:tracePt t="10744" x="3552825" y="2370138"/>
          <p14:tracePt t="10751" x="3544888" y="2386013"/>
          <p14:tracePt t="10759" x="3544888" y="2401888"/>
          <p14:tracePt t="10767" x="3536950" y="2409825"/>
          <p14:tracePt t="10799" x="3536950" y="2425700"/>
          <p14:tracePt t="10807" x="3529013" y="2433638"/>
          <p14:tracePt t="10815" x="3513138" y="2433638"/>
          <p14:tracePt t="10823" x="3513138" y="2449513"/>
          <p14:tracePt t="10831" x="3497263" y="2455863"/>
          <p14:tracePt t="10839" x="3489325" y="2463800"/>
          <p14:tracePt t="10847" x="3473450" y="2479675"/>
          <p14:tracePt t="10855" x="3449638" y="2487613"/>
          <p14:tracePt t="10863" x="3425825" y="2495550"/>
          <p14:tracePt t="10871" x="3386138" y="2495550"/>
          <p14:tracePt t="10880" x="3354388" y="2511425"/>
          <p14:tracePt t="10895" x="3324225" y="2519363"/>
          <p14:tracePt t="10903" x="3316288" y="2519363"/>
          <p14:tracePt t="10911" x="3300413" y="2519363"/>
          <p14:tracePt t="10919" x="3292475" y="2519363"/>
          <p14:tracePt t="10928" x="3268663" y="2527300"/>
          <p14:tracePt t="10934" x="3244850" y="2535238"/>
          <p14:tracePt t="10943" x="3221038" y="2551113"/>
          <p14:tracePt t="10951" x="3205163" y="2551113"/>
          <p14:tracePt t="10959" x="3197225" y="2551113"/>
          <p14:tracePt t="10967" x="3181350" y="2559050"/>
          <p14:tracePt t="10975" x="3173413" y="2559050"/>
          <p14:tracePt t="11015" x="3157538" y="2559050"/>
          <p14:tracePt t="11023" x="3149600" y="2566988"/>
          <p14:tracePt t="11031" x="3143250" y="2566988"/>
          <p14:tracePt t="11039" x="3127375" y="2566988"/>
          <p14:tracePt t="11047" x="3063875" y="2582863"/>
          <p14:tracePt t="11055" x="3008313" y="2598738"/>
          <p14:tracePt t="11063" x="2946400" y="2614613"/>
          <p14:tracePt t="11071" x="2874963" y="2638425"/>
          <p14:tracePt t="11079" x="2811463" y="2644775"/>
          <p14:tracePt t="11087" x="2741613" y="2668588"/>
          <p14:tracePt t="11095" x="2701925" y="2676525"/>
          <p14:tracePt t="11103" x="2662238" y="2692400"/>
          <p14:tracePt t="11111" x="2638425" y="2716213"/>
          <p14:tracePt t="11119" x="2614613" y="2732088"/>
          <p14:tracePt t="11127" x="2574925" y="2747963"/>
          <p14:tracePt t="11135" x="2536825" y="2771775"/>
          <p14:tracePt t="11144" x="2513013" y="2787650"/>
          <p14:tracePt t="11151" x="2473325" y="2819400"/>
          <p14:tracePt t="11159" x="2441575" y="2835275"/>
          <p14:tracePt t="11167" x="2409825" y="2849563"/>
          <p14:tracePt t="11175" x="2370138" y="2865438"/>
          <p14:tracePt t="11183" x="2332038" y="2881313"/>
          <p14:tracePt t="11191" x="2308225" y="2897188"/>
          <p14:tracePt t="11199" x="2276475" y="2928938"/>
          <p14:tracePt t="11207" x="2252663" y="2952750"/>
          <p14:tracePt t="11215" x="2212975" y="2960688"/>
          <p14:tracePt t="11223" x="2189163" y="2984500"/>
          <p14:tracePt t="11230" x="2173288" y="3000375"/>
          <p14:tracePt t="11239" x="2149475" y="3008313"/>
          <p14:tracePt t="11247" x="2127250" y="3024188"/>
          <p14:tracePt t="11255" x="2111375" y="3032125"/>
          <p14:tracePt t="11263" x="2103438" y="3046413"/>
          <p14:tracePt t="11271" x="2087563" y="3054350"/>
          <p14:tracePt t="11280" x="2087563" y="3070225"/>
          <p14:tracePt t="11296" x="2079625" y="3086100"/>
          <p14:tracePt t="11303" x="2071688" y="3094038"/>
          <p14:tracePt t="11335" x="2071688" y="3109913"/>
          <p14:tracePt t="11343" x="2063750" y="3117850"/>
          <p14:tracePt t="11351" x="2063750" y="3125788"/>
          <p14:tracePt t="11359" x="2063750" y="3141663"/>
          <p14:tracePt t="11367" x="2055813" y="3173413"/>
          <p14:tracePt t="11375" x="2047875" y="3189288"/>
          <p14:tracePt t="11383" x="2039938" y="3213100"/>
          <p14:tracePt t="11391" x="2039938" y="3235325"/>
          <p14:tracePt t="11399" x="2024063" y="3267075"/>
          <p14:tracePt t="11407" x="2016125" y="3298825"/>
          <p14:tracePt t="11415" x="2000250" y="3338513"/>
          <p14:tracePt t="11423" x="1984375" y="3378200"/>
          <p14:tracePt t="11431" x="1976438" y="3455988"/>
          <p14:tracePt t="11439" x="1952625" y="3511550"/>
          <p14:tracePt t="11447" x="1936750" y="3590925"/>
          <p14:tracePt t="11455" x="1914525" y="3676650"/>
          <p14:tracePt t="11462" x="1906588" y="3756025"/>
          <p14:tracePt t="11471" x="1882775" y="3841750"/>
          <p14:tracePt t="11480" x="1866900" y="3921125"/>
          <p14:tracePt t="11487" x="1843088" y="4000500"/>
          <p14:tracePt t="11494" x="1819275" y="4086225"/>
          <p14:tracePt t="11502" x="1795463" y="4165600"/>
          <p14:tracePt t="11511" x="1771650" y="4267200"/>
          <p14:tracePt t="11519" x="1763713" y="4314825"/>
          <p14:tracePt t="11528" x="1739900" y="4386263"/>
          <p14:tracePt t="11535" x="1709738" y="4440238"/>
          <p14:tracePt t="11544" x="1662113" y="4495800"/>
          <p14:tracePt t="11551" x="1630363" y="4551363"/>
          <p14:tracePt t="11559" x="1598613" y="4605338"/>
          <p14:tracePt t="11567" x="1566863" y="4645025"/>
          <p14:tracePt t="11575" x="1535113" y="4700588"/>
          <p14:tracePt t="11583" x="1504950" y="4748213"/>
          <p14:tracePt t="11591" x="1465263" y="4802188"/>
          <p14:tracePt t="11599" x="1441450" y="4818063"/>
          <p14:tracePt t="11607" x="1409700" y="4857750"/>
          <p14:tracePt t="11615" x="1370013" y="4897438"/>
          <p14:tracePt t="11623" x="1338263" y="4953000"/>
          <p14:tracePt t="11631" x="1322388" y="4968875"/>
          <p14:tracePt t="11639" x="1292225" y="5006975"/>
          <p14:tracePt t="11647" x="1276350" y="5038725"/>
          <p14:tracePt t="11655" x="1252538" y="5062538"/>
          <p14:tracePt t="11663" x="1228725" y="5094288"/>
          <p14:tracePt t="11671" x="1204913" y="5110163"/>
          <p14:tracePt t="11679" x="1173163" y="5133975"/>
          <p14:tracePt t="11687" x="1149350" y="5149850"/>
          <p14:tracePt t="11696" x="1111250" y="5173663"/>
          <p14:tracePt t="11702" x="1095375" y="5189538"/>
          <p14:tracePt t="11711" x="1087438" y="5203825"/>
          <p14:tracePt t="11719" x="1079500" y="5211763"/>
          <p14:tracePt t="11728" x="1063625" y="5227638"/>
          <p14:tracePt t="11863" x="1079500" y="5227638"/>
          <p14:tracePt t="11871" x="1087438" y="5227638"/>
          <p14:tracePt t="357473" x="1095375" y="5227638"/>
          <p14:tracePt t="357479" x="1071563" y="5227638"/>
          <p14:tracePt t="357486" x="976313" y="5227638"/>
          <p14:tracePt t="357495" x="827088" y="5211763"/>
          <p14:tracePt t="357503" x="630238" y="5102225"/>
          <p14:tracePt t="357511" x="417513" y="4889500"/>
          <p14:tracePt t="357518" x="220663" y="4652963"/>
          <p14:tracePt t="357527" x="39688" y="4424363"/>
          <p14:tracePt t="359096" x="2449513" y="141288"/>
          <p14:tracePt t="359096" x="2960688" y="292100"/>
          <p14:tracePt t="359096" x="3505200" y="425450"/>
          <p14:tracePt t="359096" x="4229100" y="574675"/>
          <p14:tracePt t="359096" x="5008563" y="669925"/>
          <p14:tracePt t="359096" x="5915025" y="747713"/>
          <p14:tracePt t="359096" x="6843713" y="795338"/>
          <p14:tracePt t="359096" x="7835900" y="819150"/>
          <p14:tracePt t="359096" x="8829675" y="850900"/>
          <p14:tracePt t="359096" x="9782175" y="850900"/>
          <p14:tracePt t="359096" x="10648950" y="835025"/>
          <p14:tracePt t="359096" x="11476038" y="835025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787900" y="1329617"/>
            <a:ext cx="7092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dirty="0"/>
              <a:t>Automation Tools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F705B1F-C2BE-4043-B416-2D2F2411924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E6A2533-BBE5-4D14-8E34-EEEA74879288}"/>
              </a:ext>
            </a:extLst>
          </p:cNvPr>
          <p:cNvGraphicFramePr>
            <a:graphicFrameLocks noGrp="1"/>
          </p:cNvGraphicFramePr>
          <p:nvPr/>
        </p:nvGraphicFramePr>
        <p:xfrm>
          <a:off x="2722311" y="2942665"/>
          <a:ext cx="9158514" cy="3333295"/>
        </p:xfrm>
        <a:graphic>
          <a:graphicData uri="http://schemas.openxmlformats.org/drawingml/2006/table">
            <a:tbl>
              <a:tblPr/>
              <a:tblGrid>
                <a:gridCol w="4579257">
                  <a:extLst>
                    <a:ext uri="{9D8B030D-6E8A-4147-A177-3AD203B41FA5}">
                      <a16:colId xmlns:a16="http://schemas.microsoft.com/office/drawing/2014/main" val="1129872126"/>
                    </a:ext>
                  </a:extLst>
                </a:gridCol>
                <a:gridCol w="4579257">
                  <a:extLst>
                    <a:ext uri="{9D8B030D-6E8A-4147-A177-3AD203B41FA5}">
                      <a16:colId xmlns:a16="http://schemas.microsoft.com/office/drawing/2014/main" val="73708154"/>
                    </a:ext>
                  </a:extLst>
                </a:gridCol>
              </a:tblGrid>
              <a:tr h="671375">
                <a:tc>
                  <a:txBody>
                    <a:bodyPr/>
                    <a:lstStyle/>
                    <a:p>
                      <a:pPr rtl="0"/>
                      <a:r>
                        <a:rPr lang="en-US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Examples</a:t>
                      </a:r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2858804"/>
                  </a:ext>
                </a:extLst>
              </a:tr>
              <a:tr h="2631063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UiPath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(Leading RPA platform).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Power Automate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(Microsoft).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These specialized tools allow organizations to rapidly implement automation for tasks like data entry and approval workflows, strengthening digital maturity.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5351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698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735"/>
    </mc:Choice>
    <mc:Fallback xmlns="">
      <p:transition spd="slow" advTm="196735"/>
    </mc:Fallback>
  </mc:AlternateContent>
  <p:extLst>
    <p:ext uri="{3A86A75C-4F4B-4683-9AE1-C65F6400EC91}">
      <p14:laserTraceLst xmlns:p14="http://schemas.microsoft.com/office/powerpoint/2010/main">
        <p14:tracePtLst>
          <p14:tracePt t="382" x="6994525" y="2220913"/>
          <p14:tracePt t="390" x="7010400" y="2220913"/>
          <p14:tracePt t="398" x="7032625" y="2220913"/>
          <p14:tracePt t="406" x="7072313" y="2220913"/>
          <p14:tracePt t="414" x="7104063" y="2220913"/>
          <p14:tracePt t="422" x="7143750" y="2228850"/>
          <p14:tracePt t="430" x="7167563" y="2244725"/>
          <p14:tracePt t="438" x="7191375" y="2244725"/>
          <p14:tracePt t="445" x="7207250" y="2244725"/>
          <p14:tracePt t="454" x="7221538" y="2252663"/>
          <p14:tracePt t="461" x="7229475" y="2259013"/>
          <p14:tracePt t="469" x="7245350" y="2259013"/>
          <p14:tracePt t="574" x="7261225" y="2259013"/>
          <p14:tracePt t="582" x="7269163" y="2259013"/>
          <p14:tracePt t="590" x="7300913" y="2259013"/>
          <p14:tracePt t="598" x="7332663" y="2259013"/>
          <p14:tracePt t="605" x="7380288" y="2259013"/>
          <p14:tracePt t="614" x="7418388" y="2259013"/>
          <p14:tracePt t="622" x="7473950" y="2259013"/>
          <p14:tracePt t="630" x="7545388" y="2259013"/>
          <p14:tracePt t="638" x="7623175" y="2259013"/>
          <p14:tracePt t="646" x="7686675" y="2266950"/>
          <p14:tracePt t="654" x="7750175" y="2266950"/>
          <p14:tracePt t="662" x="7827963" y="2266950"/>
          <p14:tracePt t="670" x="7891463" y="2266950"/>
          <p14:tracePt t="678" x="7970838" y="2266950"/>
          <p14:tracePt t="686" x="8040688" y="2266950"/>
          <p14:tracePt t="694" x="8072438" y="2266950"/>
          <p14:tracePt t="702" x="8112125" y="2266950"/>
          <p14:tracePt t="710" x="8135938" y="2266950"/>
          <p14:tracePt t="718" x="8151813" y="2266950"/>
          <p14:tracePt t="774" x="8143875" y="2266950"/>
          <p14:tracePt t="782" x="8112125" y="2266950"/>
          <p14:tracePt t="792" x="8080375" y="2266950"/>
          <p14:tracePt t="798" x="8032750" y="2266950"/>
          <p14:tracePt t="805" x="7947025" y="2266950"/>
          <p14:tracePt t="814" x="7835900" y="2259013"/>
          <p14:tracePt t="822" x="7710488" y="2244725"/>
          <p14:tracePt t="830" x="7553325" y="2220913"/>
          <p14:tracePt t="838" x="7380288" y="2220913"/>
          <p14:tracePt t="846" x="7207250" y="2205038"/>
          <p14:tracePt t="854" x="7032625" y="2189163"/>
          <p14:tracePt t="862" x="6867525" y="2189163"/>
          <p14:tracePt t="869" x="6710363" y="2189163"/>
          <p14:tracePt t="877" x="6569075" y="2181225"/>
          <p14:tracePt t="886" x="6457950" y="2181225"/>
          <p14:tracePt t="894" x="6348413" y="2181225"/>
          <p14:tracePt t="911" x="6159500" y="2181225"/>
          <p14:tracePt t="918" x="6111875" y="2181225"/>
          <p14:tracePt t="929" x="6040438" y="2181225"/>
          <p14:tracePt t="934" x="5962650" y="2181225"/>
          <p14:tracePt t="943" x="5899150" y="2181225"/>
          <p14:tracePt t="950" x="5819775" y="2181225"/>
          <p14:tracePt t="959" x="5741988" y="2181225"/>
          <p14:tracePt t="966" x="5662613" y="2181225"/>
          <p14:tracePt t="975" x="5568950" y="2181225"/>
          <p14:tracePt t="982" x="5497513" y="2165350"/>
          <p14:tracePt t="991" x="5434013" y="2141538"/>
          <p14:tracePt t="998" x="5380038" y="2133600"/>
          <p14:tracePt t="1006" x="5364163" y="2117725"/>
          <p14:tracePt t="1014" x="5340350" y="2109788"/>
          <p14:tracePt t="1022" x="5324475" y="2101850"/>
          <p14:tracePt t="1063" x="5308600" y="2093913"/>
          <p14:tracePt t="1071" x="5300663" y="2093913"/>
          <p14:tracePt t="1078" x="5284788" y="2093913"/>
          <p14:tracePt t="1086" x="5276850" y="2093913"/>
          <p14:tracePt t="1094" x="5260975" y="2093913"/>
          <p14:tracePt t="1110" x="5245100" y="2093913"/>
          <p14:tracePt t="1118" x="5229225" y="2093913"/>
          <p14:tracePt t="1126" x="5205413" y="2093913"/>
          <p14:tracePt t="1134" x="5189538" y="2093913"/>
          <p14:tracePt t="1142" x="5175250" y="2093913"/>
          <p14:tracePt t="1150" x="5167313" y="2085975"/>
          <p14:tracePt t="1158" x="5159375" y="2078038"/>
          <p14:tracePt t="1166" x="5143500" y="2078038"/>
          <p14:tracePt t="1190" x="5127625" y="2078038"/>
          <p14:tracePt t="1206" x="5127625" y="2070100"/>
          <p14:tracePt t="1238" x="5111750" y="2070100"/>
          <p14:tracePt t="1491" x="5095875" y="2070100"/>
          <p14:tracePt t="6998" x="5103813" y="2070100"/>
          <p14:tracePt t="7006" x="5143500" y="2101850"/>
          <p14:tracePt t="7013" x="5181600" y="2141538"/>
          <p14:tracePt t="7021" x="5205413" y="2197100"/>
          <p14:tracePt t="7030" x="5205413" y="2228850"/>
          <p14:tracePt t="7038" x="5181600" y="2252663"/>
          <p14:tracePt t="7046" x="5167313" y="2274888"/>
          <p14:tracePt t="7054" x="5159375" y="2290763"/>
          <p14:tracePt t="7062" x="5143500" y="2322513"/>
          <p14:tracePt t="7070" x="5111750" y="2370138"/>
          <p14:tracePt t="7078" x="5064125" y="2425700"/>
          <p14:tracePt t="7086" x="5032375" y="2479675"/>
          <p14:tracePt t="7094" x="4984750" y="2543175"/>
          <p14:tracePt t="7103" x="4954588" y="2598738"/>
          <p14:tracePt t="7110" x="4906963" y="2652713"/>
          <p14:tracePt t="7118" x="4859338" y="2708275"/>
          <p14:tracePt t="7126" x="4803775" y="2779713"/>
          <p14:tracePt t="7134" x="4733925" y="2841625"/>
          <p14:tracePt t="7142" x="4686300" y="2881313"/>
          <p14:tracePt t="7150" x="4614863" y="2960688"/>
          <p14:tracePt t="7158" x="4529138" y="3032125"/>
          <p14:tracePt t="7167" x="4441825" y="3078163"/>
          <p14:tracePt t="7174" x="4386263" y="3117850"/>
          <p14:tracePt t="7183" x="4348163" y="3141663"/>
          <p14:tracePt t="7190" x="4308475" y="3165475"/>
          <p14:tracePt t="7199" x="4292600" y="3173413"/>
          <p14:tracePt t="7206" x="4268788" y="3189288"/>
          <p14:tracePt t="7214" x="4260850" y="3189288"/>
          <p14:tracePt t="7230" x="4244975" y="3189288"/>
          <p14:tracePt t="7254" x="4229100" y="3189288"/>
          <p14:tracePt t="7270" x="4221163" y="3189288"/>
          <p14:tracePt t="7278" x="4205288" y="3189288"/>
          <p14:tracePt t="7286" x="4189413" y="3189288"/>
          <p14:tracePt t="7294" x="4165600" y="3189288"/>
          <p14:tracePt t="7302" x="4127500" y="3181350"/>
          <p14:tracePt t="7310" x="4087813" y="3149600"/>
          <p14:tracePt t="7318" x="4016375" y="3086100"/>
          <p14:tracePt t="7326" x="3962400" y="3070225"/>
          <p14:tracePt t="7334" x="3906838" y="3032125"/>
          <p14:tracePt t="7342" x="3819525" y="3008313"/>
          <p14:tracePt t="7352" x="3757613" y="2976563"/>
          <p14:tracePt t="7358" x="3702050" y="2944813"/>
          <p14:tracePt t="7366" x="3646488" y="2921000"/>
          <p14:tracePt t="7374" x="3575050" y="2897188"/>
          <p14:tracePt t="7384" x="3497263" y="2873375"/>
          <p14:tracePt t="7391" x="3425825" y="2865438"/>
          <p14:tracePt t="7398" x="3362325" y="2841625"/>
          <p14:tracePt t="7406" x="3292475" y="2819400"/>
          <p14:tracePt t="7414" x="3213100" y="2811463"/>
          <p14:tracePt t="7422" x="3111500" y="2795588"/>
          <p14:tracePt t="7430" x="3048000" y="2787650"/>
          <p14:tracePt t="7438" x="2968625" y="2787650"/>
          <p14:tracePt t="7446" x="2859088" y="2787650"/>
          <p14:tracePt t="7454" x="2763838" y="2787650"/>
          <p14:tracePt t="7462" x="2670175" y="2787650"/>
          <p14:tracePt t="7470" x="2551113" y="2803525"/>
          <p14:tracePt t="7478" x="2457450" y="2835275"/>
          <p14:tracePt t="7486" x="2370138" y="2857500"/>
          <p14:tracePt t="7494" x="2308225" y="2881313"/>
          <p14:tracePt t="7503" x="2236788" y="2921000"/>
          <p14:tracePt t="7510" x="2181225" y="2968625"/>
          <p14:tracePt t="7518" x="2133600" y="3008313"/>
          <p14:tracePt t="7526" x="2095500" y="3024188"/>
          <p14:tracePt t="7534" x="2079625" y="3046413"/>
          <p14:tracePt t="7542" x="2047875" y="3086100"/>
          <p14:tracePt t="7550" x="2016125" y="3125788"/>
          <p14:tracePt t="7558" x="2008188" y="3149600"/>
          <p14:tracePt t="7567" x="1992313" y="3189288"/>
          <p14:tracePt t="7574" x="1984375" y="3221038"/>
          <p14:tracePt t="7583" x="1984375" y="3275013"/>
          <p14:tracePt t="7590" x="1984375" y="3322638"/>
          <p14:tracePt t="7598" x="1984375" y="3386138"/>
          <p14:tracePt t="7606" x="1984375" y="3425825"/>
          <p14:tracePt t="7614" x="2000250" y="3463925"/>
          <p14:tracePt t="7622" x="2024063" y="3527425"/>
          <p14:tracePt t="7631" x="2047875" y="3582988"/>
          <p14:tracePt t="7638" x="2087563" y="3622675"/>
          <p14:tracePt t="7646" x="2119313" y="3652838"/>
          <p14:tracePt t="7654" x="2157413" y="3660775"/>
          <p14:tracePt t="7662" x="2220913" y="3684588"/>
          <p14:tracePt t="7670" x="2300288" y="3684588"/>
          <p14:tracePt t="7678" x="2354263" y="3684588"/>
          <p14:tracePt t="7686" x="2433638" y="3684588"/>
          <p14:tracePt t="7694" x="2513013" y="3684588"/>
          <p14:tracePt t="7702" x="2606675" y="3676650"/>
          <p14:tracePt t="7710" x="2686050" y="3668713"/>
          <p14:tracePt t="7718" x="2795588" y="3652838"/>
          <p14:tracePt t="7726" x="2914650" y="3629025"/>
          <p14:tracePt t="7734" x="3024188" y="3606800"/>
          <p14:tracePt t="7742" x="3149600" y="3582988"/>
          <p14:tracePt t="7750" x="3268663" y="3543300"/>
          <p14:tracePt t="7758" x="3378200" y="3519488"/>
          <p14:tracePt t="7767" x="3473450" y="3503613"/>
          <p14:tracePt t="7774" x="3575050" y="3479800"/>
          <p14:tracePt t="7783" x="3638550" y="3471863"/>
          <p14:tracePt t="7790" x="3694113" y="3432175"/>
          <p14:tracePt t="7798" x="3763963" y="3425825"/>
          <p14:tracePt t="7806" x="3843338" y="3402013"/>
          <p14:tracePt t="7814" x="3914775" y="3378200"/>
          <p14:tracePt t="7822" x="3938588" y="3370263"/>
          <p14:tracePt t="7830" x="3968750" y="3354388"/>
          <p14:tracePt t="7838" x="4000500" y="3354388"/>
          <p14:tracePt t="7845" x="4024313" y="3346450"/>
          <p14:tracePt t="7854" x="4056063" y="3314700"/>
          <p14:tracePt t="7861" x="4079875" y="3290888"/>
          <p14:tracePt t="7870" x="4095750" y="3275013"/>
          <p14:tracePt t="7878" x="4127500" y="3267075"/>
          <p14:tracePt t="7886" x="4143375" y="3243263"/>
          <p14:tracePt t="7893" x="4143375" y="3228975"/>
          <p14:tracePt t="7902" x="4143375" y="3205163"/>
          <p14:tracePt t="7910" x="4143375" y="3189288"/>
          <p14:tracePt t="7918" x="4143375" y="3173413"/>
          <p14:tracePt t="7926" x="4127500" y="3149600"/>
          <p14:tracePt t="7934" x="4095750" y="3109913"/>
          <p14:tracePt t="7942" x="4024313" y="3062288"/>
          <p14:tracePt t="7950" x="3954463" y="3016250"/>
          <p14:tracePt t="7957" x="3867150" y="2952750"/>
          <p14:tracePt t="7966" x="3763963" y="2913063"/>
          <p14:tracePt t="7974" x="3678238" y="2865438"/>
          <p14:tracePt t="7983" x="3567113" y="2827338"/>
          <p14:tracePt t="7990" x="3449638" y="2803525"/>
          <p14:tracePt t="7998" x="3354388" y="2779713"/>
          <p14:tracePt t="8006" x="3260725" y="2755900"/>
          <p14:tracePt t="8014" x="3157538" y="2740025"/>
          <p14:tracePt t="8022" x="3079750" y="2732088"/>
          <p14:tracePt t="8030" x="3016250" y="2732088"/>
          <p14:tracePt t="8038" x="2938463" y="2732088"/>
          <p14:tracePt t="8046" x="2867025" y="2747963"/>
          <p14:tracePt t="8053" x="2803525" y="2771775"/>
          <p14:tracePt t="8062" x="2747963" y="2779713"/>
          <p14:tracePt t="8070" x="2678113" y="2803525"/>
          <p14:tracePt t="8078" x="2614613" y="2811463"/>
          <p14:tracePt t="8086" x="2574925" y="2835275"/>
          <p14:tracePt t="8094" x="2536825" y="2849563"/>
          <p14:tracePt t="8102" x="2497138" y="2881313"/>
          <p14:tracePt t="8109" x="2457450" y="2913063"/>
          <p14:tracePt t="8117" x="2433638" y="2928938"/>
          <p14:tracePt t="8126" x="2425700" y="2952750"/>
          <p14:tracePt t="8134" x="2401888" y="2984500"/>
          <p14:tracePt t="8141" x="2393950" y="3008313"/>
          <p14:tracePt t="8150" x="2386013" y="3024188"/>
          <p14:tracePt t="8158" x="2386013" y="3046413"/>
          <p14:tracePt t="8182" x="2386013" y="3109913"/>
          <p14:tracePt t="8183" x="2386013" y="3149600"/>
          <p14:tracePt t="8190" x="2393950" y="3173413"/>
          <p14:tracePt t="8197" x="2425700" y="3221038"/>
          <p14:tracePt t="8206" x="2489200" y="3298825"/>
          <p14:tracePt t="8213" x="2528888" y="3354388"/>
          <p14:tracePt t="8222" x="2598738" y="3402013"/>
          <p14:tracePt t="8230" x="2670175" y="3448050"/>
          <p14:tracePt t="8238" x="2741613" y="3495675"/>
          <p14:tracePt t="8246" x="2811463" y="3543300"/>
          <p14:tracePt t="8254" x="2882900" y="3567113"/>
          <p14:tracePt t="8261" x="2952750" y="3575050"/>
          <p14:tracePt t="8270" x="3016250" y="3590925"/>
          <p14:tracePt t="8278" x="3095625" y="3590925"/>
          <p14:tracePt t="8286" x="3157538" y="3590925"/>
          <p14:tracePt t="8294" x="3236913" y="3590925"/>
          <p14:tracePt t="8302" x="3348038" y="3582988"/>
          <p14:tracePt t="8310" x="3465513" y="3567113"/>
          <p14:tracePt t="8319" x="3575050" y="3519488"/>
          <p14:tracePt t="8325" x="3694113" y="3495675"/>
          <p14:tracePt t="8334" x="3787775" y="3455988"/>
          <p14:tracePt t="8342" x="3859213" y="3409950"/>
          <p14:tracePt t="8352" x="3930650" y="3362325"/>
          <p14:tracePt t="8358" x="4000500" y="3314700"/>
          <p14:tracePt t="8367" x="4056063" y="3267075"/>
          <p14:tracePt t="8374" x="4119563" y="3213100"/>
          <p14:tracePt t="8384" x="4143375" y="3181350"/>
          <p14:tracePt t="8390" x="4165600" y="3141663"/>
          <p14:tracePt t="8399" x="4181475" y="3117850"/>
          <p14:tracePt t="8406" x="4181475" y="3086100"/>
          <p14:tracePt t="8415" x="4181475" y="3046413"/>
          <p14:tracePt t="8422" x="4173538" y="3024188"/>
          <p14:tracePt t="8430" x="4159250" y="2992438"/>
          <p14:tracePt t="8438" x="4103688" y="2960688"/>
          <p14:tracePt t="8446" x="4032250" y="2928938"/>
          <p14:tracePt t="8454" x="3976688" y="2881313"/>
          <p14:tracePt t="8462" x="3906838" y="2857500"/>
          <p14:tracePt t="8469" x="3827463" y="2811463"/>
          <p14:tracePt t="8478" x="3741738" y="2787650"/>
          <p14:tracePt t="8486" x="3646488" y="2779713"/>
          <p14:tracePt t="8494" x="3598863" y="2779713"/>
          <p14:tracePt t="8503" x="3544888" y="2779713"/>
          <p14:tracePt t="8510" x="3497263" y="2779713"/>
          <p14:tracePt t="8519" x="3433763" y="2779713"/>
          <p14:tracePt t="8526" x="3394075" y="2787650"/>
          <p14:tracePt t="8534" x="3354388" y="2819400"/>
          <p14:tracePt t="8542" x="3300413" y="2849563"/>
          <p14:tracePt t="8550" x="3260725" y="2881313"/>
          <p14:tracePt t="8558" x="3205163" y="2913063"/>
          <p14:tracePt t="8566" x="3165475" y="2936875"/>
          <p14:tracePt t="8574" x="3135313" y="2952750"/>
          <p14:tracePt t="8584" x="3127375" y="2992438"/>
          <p14:tracePt t="8590" x="3111500" y="3032125"/>
          <p14:tracePt t="8597" x="3111500" y="3062288"/>
          <p14:tracePt t="8606" x="3111500" y="3086100"/>
          <p14:tracePt t="8614" x="3111500" y="3125788"/>
          <p14:tracePt t="8622" x="3119438" y="3165475"/>
          <p14:tracePt t="8630" x="3135313" y="3189288"/>
          <p14:tracePt t="8638" x="3165475" y="3205163"/>
          <p14:tracePt t="8646" x="3197225" y="3213100"/>
          <p14:tracePt t="8654" x="3244850" y="3243263"/>
          <p14:tracePt t="8662" x="3292475" y="3259138"/>
          <p14:tracePt t="8670" x="3340100" y="3259138"/>
          <p14:tracePt t="8678" x="3378200" y="3259138"/>
          <p14:tracePt t="8686" x="3433763" y="3259138"/>
          <p14:tracePt t="8694" x="3489325" y="3259138"/>
          <p14:tracePt t="8702" x="3536950" y="3251200"/>
          <p14:tracePt t="8710" x="3590925" y="3243263"/>
          <p14:tracePt t="8719" x="3654425" y="3221038"/>
          <p14:tracePt t="8726" x="3694113" y="3213100"/>
          <p14:tracePt t="8734" x="3709988" y="3189288"/>
          <p14:tracePt t="8742" x="3717925" y="3173413"/>
          <p14:tracePt t="8751" x="3725863" y="3165475"/>
          <p14:tracePt t="8758" x="3725863" y="3149600"/>
          <p14:tracePt t="8768" x="3725863" y="3133725"/>
          <p14:tracePt t="8774" x="3725863" y="3125788"/>
          <p14:tracePt t="8784" x="3709988" y="3117850"/>
          <p14:tracePt t="8790" x="3686175" y="3094038"/>
          <p14:tracePt t="8798" x="3654425" y="3086100"/>
          <p14:tracePt t="8806" x="3622675" y="3078163"/>
          <p14:tracePt t="8814" x="3552825" y="3062288"/>
          <p14:tracePt t="8822" x="3489325" y="3038475"/>
          <p14:tracePt t="8830" x="3425825" y="3038475"/>
          <p14:tracePt t="8838" x="3348038" y="3038475"/>
          <p14:tracePt t="8846" x="3292475" y="3038475"/>
          <p14:tracePt t="8854" x="3213100" y="3038475"/>
          <p14:tracePt t="8862" x="3135313" y="3038475"/>
          <p14:tracePt t="8870" x="3040063" y="3038475"/>
          <p14:tracePt t="8878" x="3008313" y="3038475"/>
          <p14:tracePt t="8886" x="2984500" y="3038475"/>
          <p14:tracePt t="8894" x="2968625" y="3038475"/>
          <p14:tracePt t="8903" x="2952750" y="3038475"/>
          <p14:tracePt t="8910" x="2946400" y="3038475"/>
          <p14:tracePt t="8927" x="2938463" y="3046413"/>
          <p14:tracePt t="8951" x="2938463" y="3062288"/>
          <p14:tracePt t="8958" x="2938463" y="3070225"/>
          <p14:tracePt t="8967" x="2938463" y="3078163"/>
          <p14:tracePt t="8974" x="2938463" y="3086100"/>
          <p14:tracePt t="8990" x="2938463" y="3101975"/>
          <p14:tracePt t="8998" x="2938463" y="3109913"/>
          <p14:tracePt t="9006" x="2938463" y="3125788"/>
          <p14:tracePt t="9014" x="2930525" y="3141663"/>
          <p14:tracePt t="9021" x="2922588" y="3157538"/>
          <p14:tracePt t="9029" x="2906713" y="3165475"/>
          <p14:tracePt t="9038" x="2898775" y="3181350"/>
          <p14:tracePt t="9046" x="2867025" y="3197225"/>
          <p14:tracePt t="9054" x="2843213" y="3213100"/>
          <p14:tracePt t="9061" x="2803525" y="3235325"/>
          <p14:tracePt t="9070" x="2779713" y="3251200"/>
          <p14:tracePt t="9077" x="2755900" y="3275013"/>
          <p14:tracePt t="9086" x="2709863" y="3306763"/>
          <p14:tracePt t="9094" x="2654300" y="3346450"/>
          <p14:tracePt t="9102" x="2598738" y="3378200"/>
          <p14:tracePt t="9109" x="2513013" y="3425825"/>
          <p14:tracePt t="9118" x="2433638" y="3463925"/>
          <p14:tracePt t="9126" x="2370138" y="3503613"/>
          <p14:tracePt t="9134" x="2316163" y="3551238"/>
          <p14:tracePt t="9142" x="2260600" y="3575050"/>
          <p14:tracePt t="9150" x="2220913" y="3614738"/>
          <p14:tracePt t="9158" x="2197100" y="3644900"/>
          <p14:tracePt t="9166" x="2173288" y="3668713"/>
          <p14:tracePt t="9174" x="2157413" y="3708400"/>
          <p14:tracePt t="9184" x="2133600" y="3763963"/>
          <p14:tracePt t="9190" x="2127250" y="3795713"/>
          <p14:tracePt t="9198" x="2127250" y="3841750"/>
          <p14:tracePt t="9206" x="2127250" y="3881438"/>
          <p14:tracePt t="9214" x="2127250" y="3944938"/>
          <p14:tracePt t="9222" x="2127250" y="4008438"/>
          <p14:tracePt t="9230" x="2127250" y="4038600"/>
          <p14:tracePt t="9238" x="2133600" y="4078288"/>
          <p14:tracePt t="9246" x="2141538" y="4094163"/>
          <p14:tracePt t="9254" x="2149475" y="4110038"/>
          <p14:tracePt t="9262" x="2173288" y="4125913"/>
          <p14:tracePt t="9270" x="2181225" y="4141788"/>
          <p14:tracePt t="9278" x="2189163" y="4157663"/>
          <p14:tracePt t="9286" x="2205038" y="4165600"/>
          <p14:tracePt t="9294" x="2212975" y="4181475"/>
          <p14:tracePt t="9303" x="2228850" y="4189413"/>
          <p14:tracePt t="9317" x="2236788" y="4197350"/>
          <p14:tracePt t="9326" x="2236788" y="4205288"/>
          <p14:tracePt t="9398" x="2244725" y="4213225"/>
          <p14:tracePt t="9422" x="2244725" y="4219575"/>
          <p14:tracePt t="9438" x="2244725" y="4227513"/>
          <p14:tracePt t="9446" x="2228850" y="4227513"/>
          <p14:tracePt t="9454" x="2220913" y="4227513"/>
          <p14:tracePt t="9461" x="2205038" y="4235450"/>
          <p14:tracePt t="9470" x="2197100" y="4235450"/>
          <p14:tracePt t="9486" x="2181225" y="4235450"/>
          <p14:tracePt t="9493" x="2181225" y="4243388"/>
          <p14:tracePt t="9518" x="2165350" y="4243388"/>
          <p14:tracePt t="9534" x="2157413" y="4251325"/>
          <p14:tracePt t="9542" x="2149475" y="4259263"/>
          <p14:tracePt t="9551" x="2141538" y="4267200"/>
          <p14:tracePt t="9574" x="2133600" y="4283075"/>
          <p14:tracePt t="9590" x="2133600" y="4291013"/>
          <p14:tracePt t="9597" x="2133600" y="4298950"/>
          <p14:tracePt t="9614" x="2133600" y="4306888"/>
          <p14:tracePt t="9630" x="2133600" y="4322763"/>
          <p14:tracePt t="9646" x="2133600" y="4330700"/>
          <p14:tracePt t="9654" x="2141538" y="4338638"/>
          <p14:tracePt t="9670" x="2149475" y="4346575"/>
          <p14:tracePt t="9678" x="2165350" y="4354513"/>
          <p14:tracePt t="9686" x="2181225" y="4362450"/>
          <p14:tracePt t="9694" x="2189163" y="4362450"/>
          <p14:tracePt t="9702" x="2189163" y="4370388"/>
          <p14:tracePt t="9710" x="2212975" y="4378325"/>
          <p14:tracePt t="9717" x="2244725" y="4386263"/>
          <p14:tracePt t="9726" x="2276475" y="4386263"/>
          <p14:tracePt t="9735" x="2316163" y="4386263"/>
          <p14:tracePt t="9742" x="2370138" y="4386263"/>
          <p14:tracePt t="9750" x="2433638" y="4386263"/>
          <p14:tracePt t="9758" x="2505075" y="4386263"/>
          <p14:tracePt t="9766" x="2582863" y="4386263"/>
          <p14:tracePt t="9774" x="2630488" y="4386263"/>
          <p14:tracePt t="9783" x="2678113" y="4386263"/>
          <p14:tracePt t="9790" x="2709863" y="4386263"/>
          <p14:tracePt t="9798" x="2741613" y="4386263"/>
          <p14:tracePt t="9902" x="2741613" y="4378325"/>
          <p14:tracePt t="9910" x="2725738" y="4370388"/>
          <p14:tracePt t="9917" x="2709863" y="4362450"/>
          <p14:tracePt t="9926" x="2686050" y="4330700"/>
          <p14:tracePt t="9934" x="2662238" y="4314825"/>
          <p14:tracePt t="9942" x="2646363" y="4306888"/>
          <p14:tracePt t="9950" x="2630488" y="4298950"/>
          <p14:tracePt t="9957" x="2614613" y="4291013"/>
          <p14:tracePt t="9966" x="2606675" y="4283075"/>
          <p14:tracePt t="9974" x="2598738" y="4275138"/>
          <p14:tracePt t="9984" x="2590800" y="4267200"/>
          <p14:tracePt t="9990" x="2582863" y="4267200"/>
          <p14:tracePt t="9999" x="2582863" y="4259263"/>
          <p14:tracePt t="10006" x="2566988" y="4251325"/>
          <p14:tracePt t="10014" x="2551113" y="4243388"/>
          <p14:tracePt t="10038" x="2543175" y="4235450"/>
          <p14:tracePt t="10126" x="2528888" y="4235450"/>
          <p14:tracePt t="10150" x="2520950" y="4235450"/>
          <p14:tracePt t="10342" x="2505075" y="4235450"/>
          <p14:tracePt t="10423" x="2489200" y="4235450"/>
          <p14:tracePt t="10431" x="2481263" y="4243388"/>
          <p14:tracePt t="10438" x="2473325" y="4267200"/>
          <p14:tracePt t="10446" x="2465388" y="4291013"/>
          <p14:tracePt t="10454" x="2441575" y="4330700"/>
          <p14:tracePt t="10462" x="2417763" y="4354513"/>
          <p14:tracePt t="10470" x="2401888" y="4386263"/>
          <p14:tracePt t="10478" x="2386013" y="4408488"/>
          <p14:tracePt t="10486" x="2362200" y="4424363"/>
          <p14:tracePt t="10494" x="2354263" y="4440238"/>
          <p14:tracePt t="10502" x="2346325" y="4448175"/>
          <p14:tracePt t="10599" x="2346325" y="4440238"/>
          <p14:tracePt t="10606" x="2354263" y="4440238"/>
          <p14:tracePt t="10614" x="2378075" y="4440238"/>
          <p14:tracePt t="10622" x="2401888" y="4416425"/>
          <p14:tracePt t="10630" x="2433638" y="4402138"/>
          <p14:tracePt t="10638" x="2457450" y="4378325"/>
          <p14:tracePt t="10646" x="2489200" y="4354513"/>
          <p14:tracePt t="10654" x="2513013" y="4346575"/>
          <p14:tracePt t="10662" x="2528888" y="4330700"/>
          <p14:tracePt t="10669" x="2536825" y="4322763"/>
          <p14:tracePt t="10678" x="2551113" y="4306888"/>
          <p14:tracePt t="10694" x="2566988" y="4298950"/>
          <p14:tracePt t="10710" x="2574925" y="4298950"/>
          <p14:tracePt t="10742" x="2590800" y="4291013"/>
          <p14:tracePt t="11311" x="2598738" y="4291013"/>
          <p14:tracePt t="11326" x="2606675" y="4291013"/>
          <p14:tracePt t="11342" x="2614613" y="4291013"/>
          <p14:tracePt t="11350" x="2630488" y="4291013"/>
          <p14:tracePt t="11367" x="2646363" y="4298950"/>
          <p14:tracePt t="11374" x="2662238" y="4322763"/>
          <p14:tracePt t="11385" x="2693988" y="4330700"/>
          <p14:tracePt t="11401" x="2701925" y="4338638"/>
          <p14:tracePt t="11406" x="2709863" y="4338638"/>
          <p14:tracePt t="11414" x="2725738" y="4338638"/>
          <p14:tracePt t="11423" x="2733675" y="4346575"/>
          <p14:tracePt t="11430" x="2741613" y="4354513"/>
          <p14:tracePt t="11446" x="2747963" y="4354513"/>
          <p14:tracePt t="11454" x="2763838" y="4354513"/>
          <p14:tracePt t="11462" x="2771775" y="4354513"/>
          <p14:tracePt t="11470" x="2787650" y="4354513"/>
          <p14:tracePt t="11478" x="2811463" y="4354513"/>
          <p14:tracePt t="11486" x="2859088" y="4354513"/>
          <p14:tracePt t="11494" x="2930525" y="4338638"/>
          <p14:tracePt t="11502" x="2992438" y="4330700"/>
          <p14:tracePt t="11510" x="3079750" y="4322763"/>
          <p14:tracePt t="11519" x="3143250" y="4306888"/>
          <p14:tracePt t="11526" x="3181350" y="4291013"/>
          <p14:tracePt t="11534" x="3244850" y="4291013"/>
          <p14:tracePt t="11542" x="3284538" y="4275138"/>
          <p14:tracePt t="11551" x="3324225" y="4259263"/>
          <p14:tracePt t="11558" x="3340100" y="4259263"/>
          <p14:tracePt t="11568" x="3362325" y="4251325"/>
          <p14:tracePt t="11574" x="3378200" y="4243388"/>
          <p14:tracePt t="11583" x="3386138" y="4235450"/>
          <p14:tracePt t="11590" x="3402013" y="4235450"/>
          <p14:tracePt t="11798" x="3409950" y="4235450"/>
          <p14:tracePt t="11814" x="3417888" y="4235450"/>
          <p14:tracePt t="11822" x="3433763" y="4235450"/>
          <p14:tracePt t="11839" x="3449638" y="4235450"/>
          <p14:tracePt t="11846" x="3465513" y="4243388"/>
          <p14:tracePt t="11854" x="3481388" y="4251325"/>
          <p14:tracePt t="11862" x="3489325" y="4259263"/>
          <p14:tracePt t="11870" x="3497263" y="4267200"/>
          <p14:tracePt t="11878" x="3513138" y="4267200"/>
          <p14:tracePt t="11894" x="3536950" y="4291013"/>
          <p14:tracePt t="11911" x="3552825" y="4298950"/>
          <p14:tracePt t="11934" x="3559175" y="4306888"/>
          <p14:tracePt t="11943" x="3575050" y="4306888"/>
          <p14:tracePt t="11950" x="3582988" y="4314825"/>
          <p14:tracePt t="11958" x="3598863" y="4322763"/>
          <p14:tracePt t="11966" x="3614738" y="4330700"/>
          <p14:tracePt t="11975" x="3622675" y="4330700"/>
          <p14:tracePt t="11982" x="3646488" y="4330700"/>
          <p14:tracePt t="11992" x="3678238" y="4338638"/>
          <p14:tracePt t="11998" x="3709988" y="4362450"/>
          <p14:tracePt t="12006" x="3725863" y="4362450"/>
          <p14:tracePt t="12014" x="3741738" y="4370388"/>
          <p14:tracePt t="12022" x="3763963" y="4378325"/>
          <p14:tracePt t="12030" x="3779838" y="4386263"/>
          <p14:tracePt t="12039" x="3795713" y="4386263"/>
          <p14:tracePt t="12062" x="3811588" y="4386263"/>
          <p14:tracePt t="12103" x="3819525" y="4386263"/>
          <p14:tracePt t="12134" x="3827463" y="4386263"/>
          <p14:tracePt t="12150" x="3835400" y="4386263"/>
          <p14:tracePt t="12158" x="3851275" y="4386263"/>
          <p14:tracePt t="12166" x="3859213" y="4386263"/>
          <p14:tracePt t="12174" x="3875088" y="4386263"/>
          <p14:tracePt t="12182" x="3883025" y="4394200"/>
          <p14:tracePt t="12198" x="3914775" y="4394200"/>
          <p14:tracePt t="12206" x="3946525" y="4402138"/>
          <p14:tracePt t="12214" x="3968750" y="4402138"/>
          <p14:tracePt t="12222" x="4000500" y="4402138"/>
          <p14:tracePt t="12230" x="4032250" y="4402138"/>
          <p14:tracePt t="12238" x="4048125" y="4402138"/>
          <p14:tracePt t="12246" x="4071938" y="4402138"/>
          <p14:tracePt t="12254" x="4095750" y="4402138"/>
          <p14:tracePt t="12261" x="4111625" y="4402138"/>
          <p14:tracePt t="12270" x="4127500" y="4402138"/>
          <p14:tracePt t="12278" x="4143375" y="4402138"/>
          <p14:tracePt t="12286" x="4159250" y="4402138"/>
          <p14:tracePt t="12294" x="4173538" y="4402138"/>
          <p14:tracePt t="12302" x="4189413" y="4402138"/>
          <p14:tracePt t="12334" x="4205288" y="4402138"/>
          <p14:tracePt t="12350" x="4213225" y="4402138"/>
          <p14:tracePt t="12366" x="4237038" y="4402138"/>
          <p14:tracePt t="12374" x="4252913" y="4408488"/>
          <p14:tracePt t="12382" x="4268788" y="4408488"/>
          <p14:tracePt t="12392" x="4276725" y="4408488"/>
          <p14:tracePt t="12398" x="4284663" y="4416425"/>
          <p14:tracePt t="12406" x="4292600" y="4424363"/>
          <p14:tracePt t="12414" x="4300538" y="4432300"/>
          <p14:tracePt t="12422" x="4308475" y="4440238"/>
          <p14:tracePt t="12430" x="4316413" y="4448175"/>
          <p14:tracePt t="12438" x="4332288" y="4456113"/>
          <p14:tracePt t="12446" x="4348163" y="4471988"/>
          <p14:tracePt t="12454" x="4364038" y="4479925"/>
          <p14:tracePt t="12462" x="4394200" y="4495800"/>
          <p14:tracePt t="12470" x="4410075" y="4503738"/>
          <p14:tracePt t="12478" x="4433888" y="4519613"/>
          <p14:tracePt t="12486" x="4449763" y="4527550"/>
          <p14:tracePt t="12494" x="4457700" y="4535488"/>
          <p14:tracePt t="12511" x="4473575" y="4535488"/>
          <p14:tracePt t="12558" x="4481513" y="4543425"/>
          <p14:tracePt t="12566" x="4513263" y="4551363"/>
          <p14:tracePt t="12574" x="4529138" y="4559300"/>
          <p14:tracePt t="12582" x="4560888" y="4559300"/>
          <p14:tracePt t="12592" x="4598988" y="4559300"/>
          <p14:tracePt t="12598" x="4630738" y="4559300"/>
          <p14:tracePt t="12608" x="4654550" y="4559300"/>
          <p14:tracePt t="12614" x="4694238" y="4559300"/>
          <p14:tracePt t="12622" x="4718050" y="4559300"/>
          <p14:tracePt t="12630" x="4741863" y="4559300"/>
          <p14:tracePt t="12638" x="4765675" y="4559300"/>
          <p14:tracePt t="12646" x="4795838" y="4559300"/>
          <p14:tracePt t="12654" x="4819650" y="4559300"/>
          <p14:tracePt t="12662" x="4835525" y="4559300"/>
          <p14:tracePt t="12678" x="4851400" y="4559300"/>
          <p14:tracePt t="12846" x="4843463" y="4559300"/>
          <p14:tracePt t="12854" x="4827588" y="4559300"/>
          <p14:tracePt t="12862" x="4819650" y="4559300"/>
          <p14:tracePt t="12878" x="4803775" y="4559300"/>
          <p14:tracePt t="12886" x="4803775" y="4551363"/>
          <p14:tracePt t="13007" x="4819650" y="4551363"/>
          <p14:tracePt t="13014" x="4835525" y="4551363"/>
          <p14:tracePt t="13023" x="4875213" y="4551363"/>
          <p14:tracePt t="13030" x="4930775" y="4535488"/>
          <p14:tracePt t="13038" x="4984750" y="4527550"/>
          <p14:tracePt t="13046" x="5048250" y="4503738"/>
          <p14:tracePt t="13054" x="5135563" y="4495800"/>
          <p14:tracePt t="13062" x="5213350" y="4471988"/>
          <p14:tracePt t="13070" x="5276850" y="4471988"/>
          <p14:tracePt t="13078" x="5332413" y="4471988"/>
          <p14:tracePt t="13086" x="5380038" y="4471988"/>
          <p14:tracePt t="13094" x="5426075" y="4471988"/>
          <p14:tracePt t="13102" x="5473700" y="4471988"/>
          <p14:tracePt t="13110" x="5489575" y="4471988"/>
          <p14:tracePt t="13118" x="5529263" y="4471988"/>
          <p14:tracePt t="13126" x="5561013" y="4464050"/>
          <p14:tracePt t="13135" x="5614988" y="4448175"/>
          <p14:tracePt t="13142" x="5646738" y="4448175"/>
          <p14:tracePt t="13152" x="5686425" y="4448175"/>
          <p14:tracePt t="13158" x="5718175" y="4448175"/>
          <p14:tracePt t="13167" x="5734050" y="4448175"/>
          <p14:tracePt t="13174" x="5757863" y="4448175"/>
          <p14:tracePt t="13183" x="5773738" y="4448175"/>
          <p14:tracePt t="13206" x="5789613" y="4440238"/>
          <p14:tracePt t="13230" x="5795963" y="4432300"/>
          <p14:tracePt t="13262" x="5803900" y="4424363"/>
          <p14:tracePt t="13526" x="5789613" y="4424363"/>
          <p14:tracePt t="13566" x="5773738" y="4424363"/>
          <p14:tracePt t="13574" x="5765800" y="4424363"/>
          <p14:tracePt t="13590" x="5749925" y="4424363"/>
          <p14:tracePt t="13614" x="5734050" y="4424363"/>
          <p14:tracePt t="13622" x="5726113" y="4424363"/>
          <p14:tracePt t="13630" x="5710238" y="4424363"/>
          <p14:tracePt t="13638" x="5702300" y="4424363"/>
          <p14:tracePt t="13670" x="5686425" y="4424363"/>
          <p14:tracePt t="13686" x="5670550" y="4424363"/>
          <p14:tracePt t="13710" x="5662613" y="4424363"/>
          <p14:tracePt t="13902" x="5646738" y="4416425"/>
          <p14:tracePt t="13974" x="5646738" y="4402138"/>
          <p14:tracePt t="13983" x="5638800" y="4394200"/>
          <p14:tracePt t="13992" x="5638800" y="4378325"/>
          <p14:tracePt t="13997" x="5638800" y="4362450"/>
          <p14:tracePt t="14006" x="5630863" y="4346575"/>
          <p14:tracePt t="14014" x="5622925" y="4330700"/>
          <p14:tracePt t="14022" x="5614988" y="4314825"/>
          <p14:tracePt t="14030" x="5614988" y="4291013"/>
          <p14:tracePt t="14038" x="5614988" y="4275138"/>
          <p14:tracePt t="14046" x="5614988" y="4259263"/>
          <p14:tracePt t="14062" x="5614988" y="4243388"/>
          <p14:tracePt t="14070" x="5614988" y="4235450"/>
          <p14:tracePt t="14078" x="5614988" y="4219575"/>
          <p14:tracePt t="14094" x="5614988" y="4197350"/>
          <p14:tracePt t="14102" x="5622925" y="4189413"/>
          <p14:tracePt t="14111" x="5630863" y="4181475"/>
          <p14:tracePt t="14118" x="5646738" y="4181475"/>
          <p14:tracePt t="14126" x="5646738" y="4173538"/>
          <p14:tracePt t="14143" x="5654675" y="4173538"/>
          <p14:tracePt t="14150" x="5662613" y="4173538"/>
          <p14:tracePt t="14158" x="5678488" y="4173538"/>
          <p14:tracePt t="14166" x="5686425" y="4173538"/>
          <p14:tracePt t="14174" x="5702300" y="4173538"/>
          <p14:tracePt t="14182" x="5710238" y="4173538"/>
          <p14:tracePt t="14191" x="5734050" y="4181475"/>
          <p14:tracePt t="14198" x="5734050" y="4189413"/>
          <p14:tracePt t="14206" x="5757863" y="4197350"/>
          <p14:tracePt t="14214" x="5765800" y="4205288"/>
          <p14:tracePt t="14222" x="5773738" y="4213225"/>
          <p14:tracePt t="14230" x="5781675" y="4213225"/>
          <p14:tracePt t="14238" x="5789613" y="4219575"/>
          <p14:tracePt t="14246" x="5795963" y="4219575"/>
          <p14:tracePt t="14254" x="5803900" y="4219575"/>
          <p14:tracePt t="14262" x="5819775" y="4219575"/>
          <p14:tracePt t="14270" x="5851525" y="4219575"/>
          <p14:tracePt t="14278" x="5883275" y="4219575"/>
          <p14:tracePt t="14287" x="5915025" y="4219575"/>
          <p14:tracePt t="14294" x="5946775" y="4219575"/>
          <p14:tracePt t="14302" x="5962650" y="4219575"/>
          <p14:tracePt t="14310" x="5978525" y="4219575"/>
          <p14:tracePt t="14318" x="5986463" y="4219575"/>
          <p14:tracePt t="14326" x="6000750" y="4219575"/>
          <p14:tracePt t="14335" x="6008688" y="4219575"/>
          <p14:tracePt t="14343" x="6024563" y="4219575"/>
          <p14:tracePt t="14350" x="6032500" y="4219575"/>
          <p14:tracePt t="14358" x="6048375" y="4219575"/>
          <p14:tracePt t="14366" x="6056313" y="4219575"/>
          <p14:tracePt t="14375" x="6064250" y="4219575"/>
          <p14:tracePt t="14391" x="6072188" y="4219575"/>
          <p14:tracePt t="14478" x="6088063" y="4227513"/>
          <p14:tracePt t="14486" x="6088063" y="4243388"/>
          <p14:tracePt t="14494" x="6088063" y="4251325"/>
          <p14:tracePt t="14502" x="6080125" y="4259263"/>
          <p14:tracePt t="14510" x="6072188" y="4259263"/>
          <p14:tracePt t="14518" x="6064250" y="4267200"/>
          <p14:tracePt t="14526" x="6040438" y="4275138"/>
          <p14:tracePt t="14534" x="6008688" y="4291013"/>
          <p14:tracePt t="14543" x="5986463" y="4306888"/>
          <p14:tracePt t="14550" x="5946775" y="4338638"/>
          <p14:tracePt t="14558" x="5922963" y="4354513"/>
          <p14:tracePt t="14566" x="5883275" y="4378325"/>
          <p14:tracePt t="14575" x="5827713" y="4386263"/>
          <p14:tracePt t="14582" x="5803900" y="4394200"/>
          <p14:tracePt t="14592" x="5789613" y="4402138"/>
          <p14:tracePt t="14598" x="5765800" y="4402138"/>
          <p14:tracePt t="14606" x="5749925" y="4408488"/>
          <p14:tracePt t="14614" x="5734050" y="4416425"/>
          <p14:tracePt t="14622" x="5710238" y="4416425"/>
          <p14:tracePt t="14630" x="5678488" y="4424363"/>
          <p14:tracePt t="14638" x="5646738" y="4424363"/>
          <p14:tracePt t="14646" x="5599113" y="4424363"/>
          <p14:tracePt t="14654" x="5545138" y="4448175"/>
          <p14:tracePt t="14662" x="5473700" y="4479925"/>
          <p14:tracePt t="14670" x="5394325" y="4503738"/>
          <p14:tracePt t="14678" x="5324475" y="4527550"/>
          <p14:tracePt t="14686" x="5260975" y="4543425"/>
          <p14:tracePt t="14694" x="5175250" y="4567238"/>
          <p14:tracePt t="14702" x="5119688" y="4583113"/>
          <p14:tracePt t="14709" x="5064125" y="4613275"/>
          <p14:tracePt t="14718" x="5000625" y="4637088"/>
          <p14:tracePt t="14726" x="4930775" y="4660900"/>
          <p14:tracePt t="14734" x="4883150" y="4676775"/>
          <p14:tracePt t="14743" x="4827588" y="4692650"/>
          <p14:tracePt t="14750" x="4787900" y="4700588"/>
          <p14:tracePt t="14758" x="4725988" y="4716463"/>
          <p14:tracePt t="14766" x="4654550" y="4724400"/>
          <p14:tracePt t="14775" x="4606925" y="4740275"/>
          <p14:tracePt t="14782" x="4568825" y="4756150"/>
          <p14:tracePt t="14791" x="4497388" y="4764088"/>
          <p14:tracePt t="14798" x="4418013" y="4779963"/>
          <p14:tracePt t="14806" x="4378325" y="4787900"/>
          <p14:tracePt t="14814" x="4332288" y="4795838"/>
          <p14:tracePt t="14822" x="4244975" y="4818063"/>
          <p14:tracePt t="14830" x="4181475" y="4818063"/>
          <p14:tracePt t="14838" x="4151313" y="4818063"/>
          <p14:tracePt t="14846" x="4111625" y="4818063"/>
          <p14:tracePt t="14854" x="4087813" y="4818063"/>
          <p14:tracePt t="14862" x="4056063" y="4818063"/>
          <p14:tracePt t="14870" x="4024313" y="4826000"/>
          <p14:tracePt t="14878" x="4000500" y="4841875"/>
          <p14:tracePt t="14886" x="3976688" y="4841875"/>
          <p14:tracePt t="14894" x="3954463" y="4841875"/>
          <p14:tracePt t="14909" x="3922713" y="4841875"/>
          <p14:tracePt t="14910" x="3906838" y="4841875"/>
          <p14:tracePt t="14918" x="3898900" y="4841875"/>
          <p14:tracePt t="14925" x="3883025" y="4841875"/>
          <p14:tracePt t="14934" x="3875088" y="4841875"/>
          <p14:tracePt t="14950" x="3859213" y="4841875"/>
          <p14:tracePt t="14959" x="3851275" y="4841875"/>
          <p14:tracePt t="14974" x="3835400" y="4841875"/>
          <p14:tracePt t="14992" x="3827463" y="4841875"/>
          <p14:tracePt t="14998" x="3819525" y="4841875"/>
          <p14:tracePt t="15014" x="3811588" y="4841875"/>
          <p14:tracePt t="15030" x="3795713" y="4841875"/>
          <p14:tracePt t="15037" x="3787775" y="4841875"/>
          <p14:tracePt t="15054" x="3771900" y="4841875"/>
          <p14:tracePt t="15358" x="3763963" y="4841875"/>
          <p14:tracePt t="15366" x="3749675" y="4841875"/>
          <p14:tracePt t="15374" x="3725863" y="4833938"/>
          <p14:tracePt t="15383" x="3725863" y="4826000"/>
          <p14:tracePt t="15390" x="3717925" y="4818063"/>
          <p14:tracePt t="15400" x="3702050" y="4818063"/>
          <p14:tracePt t="15406" x="3694113" y="4810125"/>
          <p14:tracePt t="15414" x="3678238" y="4802188"/>
          <p14:tracePt t="15422" x="3662363" y="4795838"/>
          <p14:tracePt t="15430" x="3638550" y="4795838"/>
          <p14:tracePt t="15438" x="3622675" y="4795838"/>
          <p14:tracePt t="15470" x="3606800" y="4795838"/>
          <p14:tracePt t="15566" x="3590925" y="4795838"/>
          <p14:tracePt t="15574" x="3582988" y="4795838"/>
          <p14:tracePt t="15583" x="3575050" y="4795838"/>
          <p14:tracePt t="15590" x="3559175" y="4795838"/>
          <p14:tracePt t="15599" x="3521075" y="4795838"/>
          <p14:tracePt t="15606" x="3465513" y="4795838"/>
          <p14:tracePt t="15614" x="3409950" y="4795838"/>
          <p14:tracePt t="15622" x="3386138" y="4795838"/>
          <p14:tracePt t="15630" x="3340100" y="4795838"/>
          <p14:tracePt t="15638" x="3308350" y="4795838"/>
          <p14:tracePt t="15646" x="3260725" y="4795838"/>
          <p14:tracePt t="15654" x="3189288" y="4795838"/>
          <p14:tracePt t="15662" x="3143250" y="4795838"/>
          <p14:tracePt t="15670" x="3119438" y="4810125"/>
          <p14:tracePt t="15678" x="3071813" y="4810125"/>
          <p14:tracePt t="15687" x="3016250" y="4818063"/>
          <p14:tracePt t="15694" x="2968625" y="4841875"/>
          <p14:tracePt t="15702" x="2930525" y="4849813"/>
          <p14:tracePt t="15710" x="2890838" y="4865688"/>
          <p14:tracePt t="15718" x="2851150" y="4873625"/>
          <p14:tracePt t="15726" x="2827338" y="4897438"/>
          <p14:tracePt t="15734" x="2803525" y="4913313"/>
          <p14:tracePt t="15742" x="2787650" y="4921250"/>
          <p14:tracePt t="15751" x="2755900" y="4937125"/>
          <p14:tracePt t="15758" x="2733675" y="4953000"/>
          <p14:tracePt t="15767" x="2701925" y="4984750"/>
          <p14:tracePt t="15774" x="2686050" y="4999038"/>
          <p14:tracePt t="15783" x="2670175" y="5006975"/>
          <p14:tracePt t="15790" x="2654300" y="5022850"/>
          <p14:tracePt t="15800" x="2638425" y="5030788"/>
          <p14:tracePt t="15806" x="2622550" y="5046663"/>
          <p14:tracePt t="15814" x="2606675" y="5054600"/>
          <p14:tracePt t="15822" x="2590800" y="5062538"/>
          <p14:tracePt t="15830" x="2582863" y="5070475"/>
          <p14:tracePt t="15838" x="2566988" y="5078413"/>
          <p14:tracePt t="15846" x="2559050" y="5086350"/>
          <p14:tracePt t="15853" x="2551113" y="5094288"/>
          <p14:tracePt t="15862" x="2543175" y="5110163"/>
          <p14:tracePt t="15870" x="2536825" y="5126038"/>
          <p14:tracePt t="15878" x="2520950" y="5141913"/>
          <p14:tracePt t="15900" x="2489200" y="5173663"/>
          <p14:tracePt t="15902" x="2473325" y="5195888"/>
          <p14:tracePt t="15910" x="2465388" y="5219700"/>
          <p14:tracePt t="15918" x="2449513" y="5227638"/>
          <p14:tracePt t="15926" x="2449513" y="5235575"/>
          <p14:tracePt t="15934" x="2441575" y="5259388"/>
          <p14:tracePt t="15942" x="2433638" y="5275263"/>
          <p14:tracePt t="15950" x="2433638" y="5283200"/>
          <p14:tracePt t="15958" x="2433638" y="5299075"/>
          <p14:tracePt t="15966" x="2433638" y="5314950"/>
          <p14:tracePt t="15974" x="2433638" y="5322888"/>
          <p14:tracePt t="15983" x="2457450" y="5330825"/>
          <p14:tracePt t="15990" x="2473325" y="5338763"/>
          <p14:tracePt t="15999" x="2497138" y="5354638"/>
          <p14:tracePt t="16006" x="2520950" y="5378450"/>
          <p14:tracePt t="16015" x="2536825" y="5392738"/>
          <p14:tracePt t="16022" x="2559050" y="5408613"/>
          <p14:tracePt t="16030" x="2590800" y="5416550"/>
          <p14:tracePt t="16038" x="2614613" y="5432425"/>
          <p14:tracePt t="16046" x="2654300" y="5448300"/>
          <p14:tracePt t="16054" x="2670175" y="5464175"/>
          <p14:tracePt t="16062" x="2693988" y="5472113"/>
          <p14:tracePt t="16070" x="2701925" y="5487988"/>
          <p14:tracePt t="16078" x="2709863" y="5487988"/>
          <p14:tracePt t="16086" x="2725738" y="5495925"/>
          <p14:tracePt t="16118" x="2733675" y="5503863"/>
          <p14:tracePt t="16143" x="2741613" y="5503863"/>
          <p14:tracePt t="16174" x="2747963" y="5503863"/>
          <p14:tracePt t="16183" x="2755900" y="5511800"/>
          <p14:tracePt t="16199" x="2771775" y="5519738"/>
          <p14:tracePt t="16222" x="2779713" y="5527675"/>
          <p14:tracePt t="16238" x="2795588" y="5527675"/>
          <p14:tracePt t="16254" x="2803525" y="5543550"/>
          <p14:tracePt t="16294" x="2819400" y="5543550"/>
          <p14:tracePt t="16342" x="2835275" y="5543550"/>
          <p14:tracePt t="16350" x="2843213" y="5543550"/>
          <p14:tracePt t="16374" x="2851150" y="5543550"/>
          <p14:tracePt t="16678" x="2859088" y="5543550"/>
          <p14:tracePt t="16686" x="2874963" y="5543550"/>
          <p14:tracePt t="16694" x="2882900" y="5543550"/>
          <p14:tracePt t="16703" x="2906713" y="5551488"/>
          <p14:tracePt t="16710" x="2922588" y="5559425"/>
          <p14:tracePt t="16718" x="2930525" y="5567363"/>
          <p14:tracePt t="16726" x="2938463" y="5575300"/>
          <p14:tracePt t="16734" x="2946400" y="5575300"/>
          <p14:tracePt t="16742" x="2952750" y="5589588"/>
          <p14:tracePt t="16749" x="2968625" y="5597525"/>
          <p14:tracePt t="16758" x="2984500" y="5597525"/>
          <p14:tracePt t="16767" x="3000375" y="5605463"/>
          <p14:tracePt t="16774" x="3016250" y="5613400"/>
          <p14:tracePt t="16785" x="3032125" y="5613400"/>
          <p14:tracePt t="16800" x="3040063" y="5613400"/>
          <p14:tracePt t="16814" x="3055938" y="5613400"/>
          <p14:tracePt t="16838" x="3063875" y="5621338"/>
          <p14:tracePt t="16862" x="3079750" y="5621338"/>
          <p14:tracePt t="16886" x="3087688" y="5621338"/>
          <p14:tracePt t="16910" x="3095625" y="5621338"/>
          <p14:tracePt t="16918" x="3103563" y="5629275"/>
          <p14:tracePt t="16926" x="3111500" y="5637213"/>
          <p14:tracePt t="16942" x="3127375" y="5637213"/>
          <p14:tracePt t="16958" x="3135313" y="5637213"/>
          <p14:tracePt t="17008" x="3149600" y="5637213"/>
          <p14:tracePt t="17054" x="3157538" y="5637213"/>
          <p14:tracePt t="17062" x="3165475" y="5645150"/>
          <p14:tracePt t="17078" x="3173413" y="5653088"/>
          <p14:tracePt t="17158" x="3189288" y="5653088"/>
          <p14:tracePt t="17190" x="3205163" y="5653088"/>
          <p14:tracePt t="17199" x="3213100" y="5653088"/>
          <p14:tracePt t="17206" x="3228975" y="5653088"/>
          <p14:tracePt t="17223" x="3244850" y="5653088"/>
          <p14:tracePt t="17230" x="3252788" y="5653088"/>
          <p14:tracePt t="17238" x="3268663" y="5653088"/>
          <p14:tracePt t="17246" x="3276600" y="5653088"/>
          <p14:tracePt t="17254" x="3292475" y="5653088"/>
          <p14:tracePt t="17270" x="3316288" y="5653088"/>
          <p14:tracePt t="17277" x="3348038" y="5653088"/>
          <p14:tracePt t="17286" x="3378200" y="5653088"/>
          <p14:tracePt t="17294" x="3402013" y="5653088"/>
          <p14:tracePt t="17302" x="3417888" y="5653088"/>
          <p14:tracePt t="17310" x="3433763" y="5653088"/>
          <p14:tracePt t="17318" x="3441700" y="5653088"/>
          <p14:tracePt t="17326" x="3457575" y="5653088"/>
          <p14:tracePt t="17342" x="3465513" y="5653088"/>
          <p14:tracePt t="17382" x="3473450" y="5653088"/>
          <p14:tracePt t="17534" x="3481388" y="5653088"/>
          <p14:tracePt t="17543" x="3497263" y="5653088"/>
          <p14:tracePt t="17566" x="3505200" y="5653088"/>
          <p14:tracePt t="18104" x="3521075" y="5653088"/>
          <p14:tracePt t="18126" x="3529013" y="5653088"/>
          <p14:tracePt t="18134" x="3536950" y="5653088"/>
          <p14:tracePt t="18142" x="3544888" y="5653088"/>
          <p14:tracePt t="18149" x="3559175" y="5653088"/>
          <p14:tracePt t="18157" x="3575050" y="5653088"/>
          <p14:tracePt t="18166" x="3598863" y="5645150"/>
          <p14:tracePt t="18174" x="3630613" y="5637213"/>
          <p14:tracePt t="18182" x="3654425" y="5629275"/>
          <p14:tracePt t="18191" x="3678238" y="5629275"/>
          <p14:tracePt t="18198" x="3702050" y="5629275"/>
          <p14:tracePt t="18206" x="3741738" y="5629275"/>
          <p14:tracePt t="18214" x="3763963" y="5629275"/>
          <p14:tracePt t="18222" x="3787775" y="5629275"/>
          <p14:tracePt t="18230" x="3827463" y="5629275"/>
          <p14:tracePt t="18238" x="3875088" y="5629275"/>
          <p14:tracePt t="18246" x="3906838" y="5629275"/>
          <p14:tracePt t="18254" x="3954463" y="5629275"/>
          <p14:tracePt t="18262" x="3992563" y="5629275"/>
          <p14:tracePt t="18270" x="4040188" y="5629275"/>
          <p14:tracePt t="18278" x="4064000" y="5629275"/>
          <p14:tracePt t="18286" x="4095750" y="5629275"/>
          <p14:tracePt t="18294" x="4135438" y="5629275"/>
          <p14:tracePt t="18302" x="4165600" y="5629275"/>
          <p14:tracePt t="18311" x="4189413" y="5629275"/>
          <p14:tracePt t="18318" x="4205288" y="5629275"/>
          <p14:tracePt t="18326" x="4244975" y="5629275"/>
          <p14:tracePt t="18334" x="4260850" y="5629275"/>
          <p14:tracePt t="18342" x="4284663" y="5629275"/>
          <p14:tracePt t="18350" x="4292600" y="5621338"/>
          <p14:tracePt t="18358" x="4308475" y="5613400"/>
          <p14:tracePt t="18366" x="4324350" y="5613400"/>
          <p14:tracePt t="18374" x="4340225" y="5613400"/>
          <p14:tracePt t="18392" x="4356100" y="5613400"/>
          <p14:tracePt t="18397" x="4364038" y="5613400"/>
          <p14:tracePt t="18407" x="4386263" y="5613400"/>
          <p14:tracePt t="18414" x="4402138" y="5613400"/>
          <p14:tracePt t="18422" x="4410075" y="5613400"/>
          <p14:tracePt t="18430" x="4425950" y="5613400"/>
          <p14:tracePt t="18446" x="4441825" y="5613400"/>
          <p14:tracePt t="18454" x="4457700" y="5613400"/>
          <p14:tracePt t="18462" x="4481513" y="5613400"/>
          <p14:tracePt t="18470" x="4521200" y="5621338"/>
          <p14:tracePt t="18478" x="4560888" y="5645150"/>
          <p14:tracePt t="18486" x="4622800" y="5653088"/>
          <p14:tracePt t="18494" x="4662488" y="5661025"/>
          <p14:tracePt t="18502" x="4702175" y="5676900"/>
          <p14:tracePt t="18511" x="4733925" y="5684838"/>
          <p14:tracePt t="18518" x="4787900" y="5700713"/>
          <p14:tracePt t="18526" x="4811713" y="5716588"/>
          <p14:tracePt t="18534" x="4843463" y="5732463"/>
          <p14:tracePt t="18543" x="4859338" y="5740400"/>
          <p14:tracePt t="18550" x="4883150" y="5756275"/>
          <p14:tracePt t="18557" x="4899025" y="5756275"/>
          <p14:tracePt t="18566" x="4906963" y="5764213"/>
          <p14:tracePt t="18575" x="4922838" y="5780088"/>
          <p14:tracePt t="18591" x="4938713" y="5786438"/>
          <p14:tracePt t="18608" x="4938713" y="5802313"/>
          <p14:tracePt t="18623" x="4946650" y="5826125"/>
          <p14:tracePt t="18630" x="4946650" y="5842000"/>
          <p14:tracePt t="18638" x="4946650" y="5849938"/>
          <p14:tracePt t="18646" x="4946650" y="5865813"/>
          <p14:tracePt t="18654" x="4946650" y="5889625"/>
          <p14:tracePt t="18662" x="4930775" y="5937250"/>
          <p14:tracePt t="18670" x="4914900" y="5976938"/>
          <p14:tracePt t="18678" x="4891088" y="6007100"/>
          <p14:tracePt t="18686" x="4843463" y="6062663"/>
          <p14:tracePt t="18694" x="4779963" y="6134100"/>
          <p14:tracePt t="18702" x="4749800" y="6188075"/>
          <p14:tracePt t="18710" x="4702175" y="6227763"/>
          <p14:tracePt t="18718" x="4662488" y="6275388"/>
          <p14:tracePt t="18727" x="4646613" y="6315075"/>
          <p14:tracePt t="18734" x="4630738" y="6338888"/>
          <p14:tracePt t="18744" x="4614863" y="6346825"/>
          <p14:tracePt t="18750" x="4614863" y="6354763"/>
          <p14:tracePt t="18822" x="4598988" y="6354763"/>
          <p14:tracePt t="18886" x="4598988" y="6338888"/>
          <p14:tracePt t="18902" x="4591050" y="6330950"/>
          <p14:tracePt t="18910" x="4583113" y="6330950"/>
          <p14:tracePt t="18925" x="4575175" y="6323013"/>
          <p14:tracePt t="18942" x="4560888" y="6323013"/>
          <p14:tracePt t="18958" x="4529138" y="6323013"/>
          <p14:tracePt t="18966" x="4489450" y="6323013"/>
          <p14:tracePt t="18974" x="4425950" y="6323013"/>
          <p14:tracePt t="18982" x="4348163" y="6323013"/>
          <p14:tracePt t="18991" x="4268788" y="6323013"/>
          <p14:tracePt t="18998" x="4143375" y="6307138"/>
          <p14:tracePt t="19008" x="4032250" y="6307138"/>
          <p14:tracePt t="19014" x="3922713" y="6307138"/>
          <p14:tracePt t="19022" x="3795713" y="6307138"/>
          <p14:tracePt t="19030" x="3702050" y="6307138"/>
          <p14:tracePt t="19038" x="3606800" y="6307138"/>
          <p14:tracePt t="19046" x="3529013" y="6307138"/>
          <p14:tracePt t="19054" x="3465513" y="6307138"/>
          <p14:tracePt t="19062" x="3441700" y="6307138"/>
          <p14:tracePt t="19070" x="3417888" y="6307138"/>
          <p14:tracePt t="19078" x="3402013" y="6307138"/>
          <p14:tracePt t="19126" x="3386138" y="6307138"/>
          <p14:tracePt t="19151" x="3370263" y="6307138"/>
          <p14:tracePt t="19182" x="3362325" y="6307138"/>
          <p14:tracePt t="19207" x="3348038" y="6307138"/>
          <p14:tracePt t="19214" x="3340100" y="6307138"/>
          <p14:tracePt t="19222" x="3316288" y="6299200"/>
          <p14:tracePt t="19230" x="3300413" y="6291263"/>
          <p14:tracePt t="19238" x="3284538" y="6291263"/>
          <p14:tracePt t="19246" x="3260725" y="6291263"/>
          <p14:tracePt t="19254" x="3236913" y="6283325"/>
          <p14:tracePt t="19261" x="3221038" y="6283325"/>
          <p14:tracePt t="19286" x="3205163" y="6275388"/>
          <p14:tracePt t="19294" x="3197225" y="6267450"/>
          <p14:tracePt t="19310" x="3181350" y="6267450"/>
          <p14:tracePt t="19318" x="3173413" y="6267450"/>
          <p14:tracePt t="19326" x="3165475" y="6267450"/>
          <p14:tracePt t="19334" x="3149600" y="6267450"/>
          <p14:tracePt t="19343" x="3111500" y="6267450"/>
          <p14:tracePt t="19350" x="3063875" y="6267450"/>
          <p14:tracePt t="19359" x="3016250" y="6267450"/>
          <p14:tracePt t="19366" x="2968625" y="6267450"/>
          <p14:tracePt t="19376" x="2906713" y="6267450"/>
          <p14:tracePt t="19382" x="2803525" y="6259513"/>
          <p14:tracePt t="19393" x="2725738" y="6259513"/>
          <p14:tracePt t="19398" x="2614613" y="6243638"/>
          <p14:tracePt t="19409" x="2520950" y="6235700"/>
          <p14:tracePt t="19414" x="2425700" y="6219825"/>
          <p14:tracePt t="19422" x="2332038" y="6219825"/>
          <p14:tracePt t="19430" x="2220913" y="6219825"/>
          <p14:tracePt t="19438" x="2141538" y="6219825"/>
          <p14:tracePt t="19446" x="2071688" y="6219825"/>
          <p14:tracePt t="19454" x="1992313" y="6219825"/>
          <p14:tracePt t="19462" x="1930400" y="6219825"/>
          <p14:tracePt t="19470" x="1882775" y="6219825"/>
          <p14:tracePt t="19478" x="1835150" y="6219825"/>
          <p14:tracePt t="19486" x="1795463" y="6219825"/>
          <p14:tracePt t="19494" x="1747838" y="6219825"/>
          <p14:tracePt t="19502" x="1717675" y="6219825"/>
          <p14:tracePt t="19510" x="1654175" y="6219825"/>
          <p14:tracePt t="19518" x="1622425" y="6219825"/>
          <p14:tracePt t="19526" x="1582738" y="6219825"/>
          <p14:tracePt t="19534" x="1550988" y="6219825"/>
          <p14:tracePt t="19543" x="1504950" y="6219825"/>
          <p14:tracePt t="19550" x="1457325" y="6219825"/>
          <p14:tracePt t="19559" x="1393825" y="6219825"/>
          <p14:tracePt t="19566" x="1322388" y="6219825"/>
          <p14:tracePt t="19575" x="1244600" y="6219825"/>
          <p14:tracePt t="19582" x="1149350" y="6219825"/>
          <p14:tracePt t="19592" x="1087438" y="6219825"/>
          <p14:tracePt t="19598" x="1023938" y="6219825"/>
          <p14:tracePt t="19606" x="960438" y="6219825"/>
          <p14:tracePt t="19616" x="890588" y="6219825"/>
          <p14:tracePt t="19622" x="827088" y="6219825"/>
          <p14:tracePt t="19631" x="747713" y="6219825"/>
          <p14:tracePt t="19639" x="669925" y="6219825"/>
          <p14:tracePt t="19646" x="558800" y="6219825"/>
          <p14:tracePt t="19655" x="449263" y="6219825"/>
          <p14:tracePt t="19662" x="292100" y="6180138"/>
          <p14:tracePt t="19670" x="101600" y="6126163"/>
          <p14:tracePt t="196711" x="811213" y="314325"/>
          <p14:tracePt t="196711" x="1047750" y="511175"/>
          <p14:tracePt t="196711" x="1300163" y="661988"/>
          <p14:tracePt t="196711" x="1582738" y="827088"/>
          <p14:tracePt t="196711" x="1882775" y="936625"/>
          <p14:tracePt t="196711" x="2316163" y="1023938"/>
          <p14:tracePt t="196711" x="2914650" y="1141413"/>
          <p14:tracePt t="196711" x="3630613" y="1236663"/>
          <p14:tracePt t="196711" x="4537075" y="1306513"/>
          <p14:tracePt t="196711" x="5529263" y="1338263"/>
          <p14:tracePt t="196711" x="6521450" y="1385888"/>
          <p14:tracePt t="196711" x="7513638" y="1385888"/>
          <p14:tracePt t="196711" x="8529638" y="1385888"/>
          <p14:tracePt t="196711" x="9490075" y="1385888"/>
          <p14:tracePt t="196711" x="10317163" y="1370013"/>
          <p14:tracePt t="196711" x="11096625" y="1298575"/>
          <p14:tracePt t="196711" x="11861800" y="11255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2142493"/>
            <a:ext cx="10579656" cy="39134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>
              <a:solidFill>
                <a:schemeClr val="tx1"/>
              </a:solidFill>
            </a:endParaRPr>
          </a:p>
          <a:p>
            <a:endParaRPr lang="en-US" sz="2800" b="1" dirty="0">
              <a:solidFill>
                <a:schemeClr val="tx1"/>
              </a:solidFill>
            </a:endParaRPr>
          </a:p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95064" y="9764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18636" y="702928"/>
            <a:ext cx="7092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000" dirty="0">
                <a:solidFill>
                  <a:schemeClr val="accent2"/>
                </a:solidFill>
              </a:rPr>
              <a:t>Human-Centered Change and EX </a:t>
            </a:r>
          </a:p>
          <a:p>
            <a:r>
              <a:rPr lang="en-US" sz="2000" dirty="0">
                <a:solidFill>
                  <a:schemeClr val="accent2"/>
                </a:solidFill>
              </a:rPr>
              <a:t>Employee Experience (EX)</a:t>
            </a:r>
            <a:endParaRPr lang="en-US" sz="3600" dirty="0">
              <a:solidFill>
                <a:schemeClr val="accent2"/>
              </a:solidFill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9C43D104-3040-475E-A965-547F287280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3DACE7B-495F-4901-A66C-DF137331166B}"/>
              </a:ext>
            </a:extLst>
          </p:cNvPr>
          <p:cNvGraphicFramePr>
            <a:graphicFrameLocks noGrp="1"/>
          </p:cNvGraphicFramePr>
          <p:nvPr/>
        </p:nvGraphicFramePr>
        <p:xfrm>
          <a:off x="917081" y="2309633"/>
          <a:ext cx="10018488" cy="3601400"/>
        </p:xfrm>
        <a:graphic>
          <a:graphicData uri="http://schemas.openxmlformats.org/drawingml/2006/table">
            <a:tbl>
              <a:tblPr/>
              <a:tblGrid>
                <a:gridCol w="5009244">
                  <a:extLst>
                    <a:ext uri="{9D8B030D-6E8A-4147-A177-3AD203B41FA5}">
                      <a16:colId xmlns:a16="http://schemas.microsoft.com/office/drawing/2014/main" val="378789993"/>
                    </a:ext>
                  </a:extLst>
                </a:gridCol>
                <a:gridCol w="5009244">
                  <a:extLst>
                    <a:ext uri="{9D8B030D-6E8A-4147-A177-3AD203B41FA5}">
                      <a16:colId xmlns:a16="http://schemas.microsoft.com/office/drawing/2014/main" val="138993720"/>
                    </a:ext>
                  </a:extLst>
                </a:gridCol>
              </a:tblGrid>
              <a:tr h="939480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chemeClr val="accent2"/>
                          </a:solidFill>
                          <a:effectLst/>
                          <a:latin typeface="Google Sans Text"/>
                        </a:rPr>
                        <a:t>Core Pillars</a:t>
                      </a:r>
                      <a:endParaRPr lang="en-US" sz="2800" dirty="0">
                        <a:solidFill>
                          <a:schemeClr val="accent2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1269063"/>
                  </a:ext>
                </a:extLst>
              </a:tr>
              <a:tr h="2524851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Engagement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Well-being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Empowerment</a:t>
                      </a:r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EX is vital; it directly influences the acceptance and success of DT. When employees feel valued and empowered, their willingness to adopt new tools and skills increases significantly.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98326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566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5785"/>
    </mc:Choice>
    <mc:Fallback xmlns="">
      <p:transition advTm="105785"/>
    </mc:Fallback>
  </mc:AlternateContent>
  <p:extLst>
    <p:ext uri="{3A86A75C-4F4B-4683-9AE1-C65F6400EC91}">
      <p14:laserTraceLst xmlns:p14="http://schemas.microsoft.com/office/powerpoint/2010/main">
        <p14:tracePtLst>
          <p14:tracePt t="416" x="2906713" y="1519238"/>
          <p14:tracePt t="439" x="2914650" y="1527175"/>
          <p14:tracePt t="560" x="2930525" y="1527175"/>
          <p14:tracePt t="576" x="2938463" y="1527175"/>
          <p14:tracePt t="592" x="2952750" y="1527175"/>
          <p14:tracePt t="600" x="2960688" y="1527175"/>
          <p14:tracePt t="607" x="2976563" y="1535113"/>
          <p14:tracePt t="616" x="2992438" y="1543050"/>
          <p14:tracePt t="623" x="3008313" y="1543050"/>
          <p14:tracePt t="632" x="3008313" y="1550988"/>
          <p14:tracePt t="640" x="3040063" y="1550988"/>
          <p14:tracePt t="649" x="3055938" y="1558925"/>
          <p14:tracePt t="656" x="3095625" y="1566863"/>
          <p14:tracePt t="664" x="3111500" y="1566863"/>
          <p14:tracePt t="672" x="3143250" y="1566863"/>
          <p14:tracePt t="680" x="3173413" y="1566863"/>
          <p14:tracePt t="688" x="3197225" y="1566863"/>
          <p14:tracePt t="696" x="3221038" y="1566863"/>
          <p14:tracePt t="703" x="3260725" y="1566863"/>
          <p14:tracePt t="711" x="3308350" y="1566863"/>
          <p14:tracePt t="719" x="3354388" y="1566863"/>
          <p14:tracePt t="727" x="3417888" y="1566863"/>
          <p14:tracePt t="736" x="3465513" y="1566863"/>
          <p14:tracePt t="744" x="3544888" y="1566863"/>
          <p14:tracePt t="752" x="3622675" y="1574800"/>
          <p14:tracePt t="759" x="3717925" y="1574800"/>
          <p14:tracePt t="768" x="3771900" y="1574800"/>
          <p14:tracePt t="775" x="3795713" y="1574800"/>
          <p14:tracePt t="783" x="3811588" y="1574800"/>
          <p14:tracePt t="816" x="3819525" y="1574800"/>
          <p14:tracePt t="832" x="3827463" y="1574800"/>
          <p14:tracePt t="840" x="3835400" y="1574800"/>
          <p14:tracePt t="849" x="3851275" y="1574800"/>
          <p14:tracePt t="856" x="3875088" y="1574800"/>
          <p14:tracePt t="864" x="3922713" y="1574800"/>
          <p14:tracePt t="872" x="3962400" y="1574800"/>
          <p14:tracePt t="880" x="3984625" y="1574800"/>
          <p14:tracePt t="888" x="4008438" y="1574800"/>
          <p14:tracePt t="896" x="4040188" y="1574800"/>
          <p14:tracePt t="916" x="4079875" y="1574800"/>
          <p14:tracePt t="919" x="4095750" y="1574800"/>
          <p14:tracePt t="1048" x="4087813" y="1574800"/>
          <p14:tracePt t="1056" x="4048125" y="1574800"/>
          <p14:tracePt t="1065" x="3984625" y="1574800"/>
          <p14:tracePt t="1072" x="3890963" y="1574800"/>
          <p14:tracePt t="1081" x="3779838" y="1574800"/>
          <p14:tracePt t="1088" x="3686175" y="1574800"/>
          <p14:tracePt t="1097" x="3582988" y="1574800"/>
          <p14:tracePt t="1104" x="3465513" y="1574800"/>
          <p14:tracePt t="1112" x="3340100" y="1574800"/>
          <p14:tracePt t="1120" x="3244850" y="1574800"/>
          <p14:tracePt t="1128" x="3149600" y="1574800"/>
          <p14:tracePt t="1136" x="3032125" y="1558925"/>
          <p14:tracePt t="1144" x="2968625" y="1558925"/>
          <p14:tracePt t="1151" x="2922588" y="1558925"/>
          <p14:tracePt t="1159" x="2890838" y="1558925"/>
          <p14:tracePt t="1167" x="2859088" y="1558925"/>
          <p14:tracePt t="1176" x="2843213" y="1558925"/>
          <p14:tracePt t="1184" x="2819400" y="1558925"/>
          <p14:tracePt t="1192" x="2803525" y="1558925"/>
          <p14:tracePt t="1201" x="2787650" y="1558925"/>
          <p14:tracePt t="1217" x="2763838" y="1558925"/>
          <p14:tracePt t="1224" x="2709863" y="1566863"/>
          <p14:tracePt t="1232" x="2678113" y="1566863"/>
          <p14:tracePt t="1240" x="2630488" y="1566863"/>
          <p14:tracePt t="1250" x="2606675" y="1566863"/>
          <p14:tracePt t="1256" x="2582863" y="1566863"/>
          <p14:tracePt t="1264" x="2566988" y="1566863"/>
          <p14:tracePt t="1272" x="2551113" y="1566863"/>
          <p14:tracePt t="1640" x="2566988" y="1566863"/>
          <p14:tracePt t="1656" x="2574925" y="1566863"/>
          <p14:tracePt t="1672" x="2590800" y="1566863"/>
          <p14:tracePt t="1688" x="2598738" y="1566863"/>
          <p14:tracePt t="1696" x="2614613" y="1566863"/>
          <p14:tracePt t="1728" x="2630488" y="1566863"/>
          <p14:tracePt t="1736" x="2638425" y="1566863"/>
          <p14:tracePt t="1743" x="2654300" y="1566863"/>
          <p14:tracePt t="1752" x="2662238" y="1566863"/>
          <p14:tracePt t="1760" x="2678113" y="1566863"/>
          <p14:tracePt t="1776" x="2693988" y="1566863"/>
          <p14:tracePt t="1783" x="2709863" y="1574800"/>
          <p14:tracePt t="1792" x="2725738" y="1574800"/>
          <p14:tracePt t="1800" x="2741613" y="1574800"/>
          <p14:tracePt t="1807" x="2763838" y="1574800"/>
          <p14:tracePt t="1817" x="2795588" y="1574800"/>
          <p14:tracePt t="1823" x="2803525" y="1574800"/>
          <p14:tracePt t="1832" x="2819400" y="1574800"/>
          <p14:tracePt t="1840" x="2851150" y="1582738"/>
          <p14:tracePt t="1849" x="2859088" y="1590675"/>
          <p14:tracePt t="1856" x="2867025" y="1590675"/>
          <p14:tracePt t="1864" x="2882900" y="1590675"/>
          <p14:tracePt t="1871" x="2890838" y="1590675"/>
          <p14:tracePt t="1888" x="2906713" y="1590675"/>
          <p14:tracePt t="1897" x="2914650" y="1590675"/>
          <p14:tracePt t="1904" x="2930525" y="1598613"/>
          <p14:tracePt t="1912" x="2938463" y="1606550"/>
          <p14:tracePt t="1944" x="2946400" y="1606550"/>
          <p14:tracePt t="2016" x="2952750" y="1606550"/>
          <p14:tracePt t="2745" x="2968625" y="1606550"/>
          <p14:tracePt t="2752" x="2976563" y="1614488"/>
          <p14:tracePt t="2759" x="2992438" y="1614488"/>
          <p14:tracePt t="2767" x="3008313" y="1622425"/>
          <p14:tracePt t="2776" x="3024188" y="1630363"/>
          <p14:tracePt t="2856" x="3032125" y="1638300"/>
          <p14:tracePt t="2866" x="3040063" y="1638300"/>
          <p14:tracePt t="2880" x="3055938" y="1638300"/>
          <p14:tracePt t="2888" x="3063875" y="1638300"/>
          <p14:tracePt t="2896" x="3087688" y="1646238"/>
          <p14:tracePt t="2904" x="3095625" y="1654175"/>
          <p14:tracePt t="2914" x="3119438" y="1662113"/>
          <p14:tracePt t="2920" x="3135313" y="1662113"/>
          <p14:tracePt t="2928" x="3149600" y="1662113"/>
          <p14:tracePt t="2936" x="3157538" y="1662113"/>
          <p14:tracePt t="2943" x="3165475" y="1662113"/>
          <p14:tracePt t="2951" x="3173413" y="1662113"/>
          <p14:tracePt t="2960" x="3189288" y="1662113"/>
          <p14:tracePt t="2968" x="3197225" y="1662113"/>
          <p14:tracePt t="2976" x="3213100" y="1662113"/>
          <p14:tracePt t="2984" x="3228975" y="1662113"/>
          <p14:tracePt t="2992" x="3244850" y="1662113"/>
          <p14:tracePt t="3001" x="3268663" y="1662113"/>
          <p14:tracePt t="3008" x="3284538" y="1662113"/>
          <p14:tracePt t="3017" x="3300413" y="1662113"/>
          <p14:tracePt t="3024" x="3316288" y="1662113"/>
          <p14:tracePt t="3032" x="3348038" y="1662113"/>
          <p14:tracePt t="3040" x="3370263" y="1662113"/>
          <p14:tracePt t="3050" x="3394075" y="1662113"/>
          <p14:tracePt t="3056" x="3433763" y="1662113"/>
          <p14:tracePt t="3065" x="3465513" y="1662113"/>
          <p14:tracePt t="3072" x="3505200" y="1662113"/>
          <p14:tracePt t="3080" x="3529013" y="1662113"/>
          <p14:tracePt t="3088" x="3552825" y="1662113"/>
          <p14:tracePt t="3096" x="3582988" y="1662113"/>
          <p14:tracePt t="3104" x="3606800" y="1662113"/>
          <p14:tracePt t="3112" x="3654425" y="1662113"/>
          <p14:tracePt t="3120" x="3678238" y="1646238"/>
          <p14:tracePt t="3128" x="3694113" y="1646238"/>
          <p14:tracePt t="3136" x="3709988" y="1646238"/>
          <p14:tracePt t="3143" x="3725863" y="1638300"/>
          <p14:tracePt t="3152" x="3733800" y="1638300"/>
          <p14:tracePt t="3160" x="3749675" y="1630363"/>
          <p14:tracePt t="3167" x="3763963" y="1630363"/>
          <p14:tracePt t="3176" x="3771900" y="1630363"/>
          <p14:tracePt t="3185" x="3779838" y="1630363"/>
          <p14:tracePt t="3192" x="3787775" y="1622425"/>
          <p14:tracePt t="3200" x="3795713" y="1614488"/>
          <p14:tracePt t="3208" x="3811588" y="1614488"/>
          <p14:tracePt t="3248" x="3835400" y="1606550"/>
          <p14:tracePt t="3289" x="3851275" y="1606550"/>
          <p14:tracePt t="3297" x="3859213" y="1606550"/>
          <p14:tracePt t="3304" x="3875088" y="1606550"/>
          <p14:tracePt t="3312" x="3883025" y="1598613"/>
          <p14:tracePt t="3319" x="3890963" y="1590675"/>
          <p14:tracePt t="3328" x="3898900" y="1590675"/>
          <p14:tracePt t="3336" x="3914775" y="1582738"/>
          <p14:tracePt t="3344" x="3922713" y="1582738"/>
          <p14:tracePt t="3351" x="3938588" y="1582738"/>
          <p14:tracePt t="3359" x="3946525" y="1582738"/>
          <p14:tracePt t="3368" x="3976688" y="1574800"/>
          <p14:tracePt t="3376" x="3992563" y="1566863"/>
          <p14:tracePt t="3384" x="4008438" y="1566863"/>
          <p14:tracePt t="3392" x="4024313" y="1566863"/>
          <p14:tracePt t="3401" x="4048125" y="1558925"/>
          <p14:tracePt t="3408" x="4071938" y="1558925"/>
          <p14:tracePt t="3416" x="4087813" y="1558925"/>
          <p14:tracePt t="3424" x="4103688" y="1558925"/>
          <p14:tracePt t="3432" x="4111625" y="1558925"/>
          <p14:tracePt t="3440" x="4135438" y="1558925"/>
          <p14:tracePt t="3449" x="4159250" y="1558925"/>
          <p14:tracePt t="3456" x="4173538" y="1558925"/>
          <p14:tracePt t="3466" x="4189413" y="1558925"/>
          <p14:tracePt t="3472" x="4213225" y="1558925"/>
          <p14:tracePt t="3480" x="4237038" y="1558925"/>
          <p14:tracePt t="3488" x="4268788" y="1558925"/>
          <p14:tracePt t="3496" x="4292600" y="1558925"/>
          <p14:tracePt t="3503" x="4308475" y="1558925"/>
          <p14:tracePt t="3512" x="4332288" y="1558925"/>
          <p14:tracePt t="3519" x="4356100" y="1558925"/>
          <p14:tracePt t="3528" x="4370388" y="1558925"/>
          <p14:tracePt t="3536" x="4394200" y="1558925"/>
          <p14:tracePt t="3544" x="4418013" y="1558925"/>
          <p14:tracePt t="3552" x="4449763" y="1550988"/>
          <p14:tracePt t="3560" x="4465638" y="1543050"/>
          <p14:tracePt t="3568" x="4481513" y="1543050"/>
          <p14:tracePt t="3576" x="4497388" y="1535113"/>
          <p14:tracePt t="3608" x="4505325" y="1535113"/>
          <p14:tracePt t="3616" x="4513263" y="1535113"/>
          <p14:tracePt t="3624" x="4521200" y="1535113"/>
          <p14:tracePt t="3631" x="4537075" y="1535113"/>
          <p14:tracePt t="3639" x="4552950" y="1535113"/>
          <p14:tracePt t="3648" x="4568825" y="1535113"/>
          <p14:tracePt t="3656" x="4591050" y="1535113"/>
          <p14:tracePt t="3664" x="4614863" y="1535113"/>
          <p14:tracePt t="3672" x="4630738" y="1535113"/>
          <p14:tracePt t="3680" x="4654550" y="1535113"/>
          <p14:tracePt t="3688" x="4686300" y="1535113"/>
          <p14:tracePt t="3704" x="4702175" y="1535113"/>
          <p14:tracePt t="3712" x="4710113" y="1535113"/>
          <p14:tracePt t="3720" x="4725988" y="1535113"/>
          <p14:tracePt t="3728" x="4733925" y="1535113"/>
          <p14:tracePt t="3736" x="4749800" y="1535113"/>
          <p14:tracePt t="3744" x="4749800" y="1527175"/>
          <p14:tracePt t="3752" x="4765675" y="1519238"/>
          <p14:tracePt t="3759" x="4779963" y="1519238"/>
          <p14:tracePt t="3768" x="4819650" y="1519238"/>
          <p14:tracePt t="3776" x="4835525" y="1519238"/>
          <p14:tracePt t="3783" x="4859338" y="1519238"/>
          <p14:tracePt t="3792" x="4875213" y="1511300"/>
          <p14:tracePt t="3809" x="4891088" y="1511300"/>
          <p14:tracePt t="3816" x="4899025" y="1503363"/>
          <p14:tracePt t="3823" x="4906963" y="1495425"/>
          <p14:tracePt t="4057" x="4914900" y="1495425"/>
          <p14:tracePt t="4063" x="4970463" y="1495425"/>
          <p14:tracePt t="4072" x="5032375" y="1495425"/>
          <p14:tracePt t="4080" x="5095875" y="1495425"/>
          <p14:tracePt t="4088" x="5159375" y="1495425"/>
          <p14:tracePt t="4096" x="5213350" y="1495425"/>
          <p14:tracePt t="4103" x="5276850" y="1495425"/>
          <p14:tracePt t="4112" x="5356225" y="1495425"/>
          <p14:tracePt t="4121" x="5410200" y="1487488"/>
          <p14:tracePt t="4127" x="5441950" y="1471613"/>
          <p14:tracePt t="4135" x="5497513" y="1465263"/>
          <p14:tracePt t="4143" x="5513388" y="1457325"/>
          <p14:tracePt t="4151" x="5529263" y="1457325"/>
          <p14:tracePt t="4160" x="5545138" y="1449388"/>
          <p14:tracePt t="4176" x="5561013" y="1441450"/>
          <p14:tracePt t="4183" x="5576888" y="1441450"/>
          <p14:tracePt t="4208" x="5591175" y="1441450"/>
          <p14:tracePt t="4337" x="5584825" y="1441450"/>
          <p14:tracePt t="4344" x="5576888" y="1441450"/>
          <p14:tracePt t="4352" x="5568950" y="1441450"/>
          <p14:tracePt t="4368" x="5553075" y="1449388"/>
          <p14:tracePt t="4376" x="5553075" y="1457325"/>
          <p14:tracePt t="4384" x="5545138" y="1465263"/>
          <p14:tracePt t="4408" x="5529263" y="1465263"/>
          <p14:tracePt t="4423" x="5521325" y="1465263"/>
          <p14:tracePt t="4440" x="5505450" y="1471613"/>
          <p14:tracePt t="4465" x="5497513" y="1479550"/>
          <p14:tracePt t="4488" x="5481638" y="1479550"/>
          <p14:tracePt t="4519" x="5473700" y="1495425"/>
          <p14:tracePt t="4536" x="5465763" y="1495425"/>
          <p14:tracePt t="4560" x="5457825" y="1503363"/>
          <p14:tracePt t="4584" x="5441950" y="1503363"/>
          <p14:tracePt t="4616" x="5426075" y="1511300"/>
          <p14:tracePt t="4640" x="5418138" y="1519238"/>
          <p14:tracePt t="4753" x="5402263" y="1527175"/>
          <p14:tracePt t="4768" x="5394325" y="1535113"/>
          <p14:tracePt t="4808" x="5386388" y="1543050"/>
          <p14:tracePt t="4863" x="5380038" y="1543050"/>
          <p14:tracePt t="4888" x="5372100" y="1550988"/>
          <p14:tracePt t="4912" x="5364163" y="1550988"/>
          <p14:tracePt t="4919" x="5356225" y="1558925"/>
          <p14:tracePt t="5008" x="5340350" y="1558925"/>
          <p14:tracePt t="5016" x="5332413" y="1566863"/>
          <p14:tracePt t="5072" x="5316538" y="1566863"/>
          <p14:tracePt t="5096" x="5316538" y="1574800"/>
          <p14:tracePt t="5504" x="5316538" y="1590675"/>
          <p14:tracePt t="11760" x="5300663" y="1590675"/>
          <p14:tracePt t="11768" x="5284788" y="1598613"/>
          <p14:tracePt t="11776" x="5229225" y="1630363"/>
          <p14:tracePt t="11784" x="5127625" y="1676400"/>
          <p14:tracePt t="11791" x="5016500" y="1731963"/>
          <p14:tracePt t="11800" x="4883150" y="1795463"/>
          <p14:tracePt t="11807" x="4765675" y="1858963"/>
          <p14:tracePt t="11816" x="4686300" y="1905000"/>
          <p14:tracePt t="11824" x="4646613" y="1928813"/>
          <p14:tracePt t="11832" x="4614863" y="1944688"/>
          <p14:tracePt t="11840" x="4591050" y="1952625"/>
          <p14:tracePt t="11847" x="4575175" y="1960563"/>
          <p14:tracePt t="11859" x="4560888" y="1968500"/>
          <p14:tracePt t="11864" x="4552950" y="1984375"/>
          <p14:tracePt t="11873" x="4537075" y="1984375"/>
          <p14:tracePt t="11890" x="4529138" y="1992313"/>
          <p14:tracePt t="11896" x="4521200" y="2000250"/>
          <p14:tracePt t="11903" x="4513263" y="2008188"/>
          <p14:tracePt t="11912" x="4497388" y="2016125"/>
          <p14:tracePt t="11921" x="4481513" y="2024063"/>
          <p14:tracePt t="11928" x="4465638" y="2032000"/>
          <p14:tracePt t="11936" x="4449763" y="2039938"/>
          <p14:tracePt t="11944" x="4433888" y="2039938"/>
          <p14:tracePt t="11952" x="4410075" y="2047875"/>
          <p14:tracePt t="11960" x="4402138" y="2062163"/>
          <p14:tracePt t="11992" x="4394200" y="2062163"/>
          <p14:tracePt t="12000" x="4378325" y="2062163"/>
          <p14:tracePt t="12016" x="4364038" y="2062163"/>
          <p14:tracePt t="12024" x="4324350" y="2070100"/>
          <p14:tracePt t="12032" x="4268788" y="2093913"/>
          <p14:tracePt t="12040" x="4205288" y="2117725"/>
          <p14:tracePt t="12048" x="4071938" y="2141538"/>
          <p14:tracePt t="12057" x="3930650" y="2197100"/>
          <p14:tracePt t="12064" x="3749675" y="2236788"/>
          <p14:tracePt t="12072" x="3513138" y="2314575"/>
          <p14:tracePt t="12079" x="3308350" y="2417763"/>
          <p14:tracePt t="12088" x="3127375" y="2503488"/>
          <p14:tracePt t="12096" x="2976563" y="2559050"/>
          <p14:tracePt t="12104" x="2851150" y="2622550"/>
          <p14:tracePt t="12111" x="2733675" y="2700338"/>
          <p14:tracePt t="12120" x="2630488" y="2755900"/>
          <p14:tracePt t="12128" x="2528888" y="2803525"/>
          <p14:tracePt t="12136" x="2457450" y="2849563"/>
          <p14:tracePt t="12144" x="2401888" y="2881313"/>
          <p14:tracePt t="12152" x="2370138" y="2889250"/>
          <p14:tracePt t="12159" x="2332038" y="2905125"/>
          <p14:tracePt t="12232" x="2346325" y="2905125"/>
          <p14:tracePt t="12240" x="2346325" y="2897188"/>
          <p14:tracePt t="12248" x="2362200" y="2889250"/>
          <p14:tracePt t="12256" x="2393950" y="2857500"/>
          <p14:tracePt t="12264" x="2417763" y="2835275"/>
          <p14:tracePt t="12273" x="2481263" y="2779713"/>
          <p14:tracePt t="12279" x="2513013" y="2732088"/>
          <p14:tracePt t="12288" x="2536825" y="2716213"/>
          <p14:tracePt t="12296" x="2559050" y="2708275"/>
          <p14:tracePt t="12304" x="2590800" y="2692400"/>
          <p14:tracePt t="12312" x="2614613" y="2676525"/>
          <p14:tracePt t="12320" x="2654300" y="2644775"/>
          <p14:tracePt t="12328" x="2678113" y="2630488"/>
          <p14:tracePt t="12336" x="2709863" y="2598738"/>
          <p14:tracePt t="12343" x="2747963" y="2582863"/>
          <p14:tracePt t="12352" x="2795588" y="2566988"/>
          <p14:tracePt t="12359" x="2835275" y="2535238"/>
          <p14:tracePt t="12368" x="2882900" y="2511425"/>
          <p14:tracePt t="12376" x="2906713" y="2487613"/>
          <p14:tracePt t="12383" x="2922588" y="2479675"/>
          <p14:tracePt t="12391" x="2930525" y="2463800"/>
          <p14:tracePt t="12399" x="2946400" y="2455863"/>
          <p14:tracePt t="12409" x="2952750" y="2441575"/>
          <p14:tracePt t="12416" x="2968625" y="2425700"/>
          <p14:tracePt t="12424" x="2968625" y="2409825"/>
          <p14:tracePt t="12432" x="2968625" y="2393950"/>
          <p14:tracePt t="12440" x="2968625" y="2378075"/>
          <p14:tracePt t="12448" x="2968625" y="2370138"/>
          <p14:tracePt t="12457" x="2968625" y="2362200"/>
          <p14:tracePt t="12463" x="2968625" y="2354263"/>
          <p14:tracePt t="12473" x="2960688" y="2346325"/>
          <p14:tracePt t="12480" x="2960688" y="2338388"/>
          <p14:tracePt t="12488" x="2938463" y="2330450"/>
          <p14:tracePt t="12496" x="2890838" y="2322513"/>
          <p14:tracePt t="12504" x="2819400" y="2298700"/>
          <p14:tracePt t="12512" x="2763838" y="2290763"/>
          <p14:tracePt t="12520" x="2717800" y="2274888"/>
          <p14:tracePt t="12528" x="2670175" y="2274888"/>
          <p14:tracePt t="12536" x="2590800" y="2274888"/>
          <p14:tracePt t="12543" x="2520950" y="2274888"/>
          <p14:tracePt t="12552" x="2457450" y="2274888"/>
          <p14:tracePt t="12559" x="2378075" y="2274888"/>
          <p14:tracePt t="12568" x="2300288" y="2266950"/>
          <p14:tracePt t="12576" x="2205038" y="2266950"/>
          <p14:tracePt t="12584" x="2095500" y="2266950"/>
          <p14:tracePt t="12592" x="2016125" y="2266950"/>
          <p14:tracePt t="12600" x="1984375" y="2252663"/>
          <p14:tracePt t="12609" x="1984375" y="2244725"/>
          <p14:tracePt t="12616" x="1968500" y="2244725"/>
          <p14:tracePt t="12632" x="1960563" y="2228850"/>
          <p14:tracePt t="12640" x="1952625" y="2220913"/>
          <p14:tracePt t="12657" x="1944688" y="2220913"/>
          <p14:tracePt t="12663" x="1930400" y="2220913"/>
          <p14:tracePt t="12672" x="1922463" y="2220913"/>
          <p14:tracePt t="12680" x="1898650" y="2220913"/>
          <p14:tracePt t="12688" x="1819275" y="2220913"/>
          <p14:tracePt t="12696" x="1662113" y="2220913"/>
          <p14:tracePt t="12704" x="1473200" y="2220913"/>
          <p14:tracePt t="12712" x="1316038" y="2220913"/>
          <p14:tracePt t="12719" x="1173163" y="2220913"/>
          <p14:tracePt t="12728" x="1047750" y="2220913"/>
          <p14:tracePt t="12736" x="952500" y="2220913"/>
          <p14:tracePt t="12744" x="874713" y="2220913"/>
          <p14:tracePt t="12752" x="779463" y="2220913"/>
          <p14:tracePt t="12759" x="715963" y="2220913"/>
          <p14:tracePt t="12768" x="661988" y="2220913"/>
          <p14:tracePt t="12776" x="630238" y="2220913"/>
          <p14:tracePt t="12784" x="614363" y="2220913"/>
          <p14:tracePt t="12792" x="598488" y="2220913"/>
          <p14:tracePt t="12800" x="582613" y="2220913"/>
          <p14:tracePt t="12808" x="558800" y="2220913"/>
          <p14:tracePt t="12816" x="542925" y="2220913"/>
          <p14:tracePt t="12824" x="527050" y="2220913"/>
          <p14:tracePt t="12832" x="511175" y="2220913"/>
          <p14:tracePt t="12840" x="496888" y="2220913"/>
          <p14:tracePt t="12848" x="481013" y="2220913"/>
          <p14:tracePt t="12856" x="457200" y="2220913"/>
          <p14:tracePt t="12864" x="433388" y="2220913"/>
          <p14:tracePt t="12872" x="409575" y="2228850"/>
          <p14:tracePt t="12880" x="369888" y="2236788"/>
          <p14:tracePt t="12889" x="354013" y="2244725"/>
          <p14:tracePt t="12896" x="314325" y="2266950"/>
          <p14:tracePt t="12903" x="292100" y="2282825"/>
          <p14:tracePt t="12912" x="276225" y="2290763"/>
          <p14:tracePt t="12920" x="244475" y="2314575"/>
          <p14:tracePt t="12928" x="220663" y="2338388"/>
          <p14:tracePt t="12936" x="204788" y="2346325"/>
          <p14:tracePt t="12943" x="196850" y="2362200"/>
          <p14:tracePt t="12952" x="180975" y="2370138"/>
          <p14:tracePt t="12960" x="180975" y="2386013"/>
          <p14:tracePt t="12968" x="173038" y="2401888"/>
          <p14:tracePt t="12976" x="165100" y="2425700"/>
          <p14:tracePt t="12984" x="157163" y="2449513"/>
          <p14:tracePt t="12991" x="157163" y="2487613"/>
          <p14:tracePt t="12999" x="157163" y="2519363"/>
          <p14:tracePt t="13008" x="157163" y="2559050"/>
          <p14:tracePt t="13016" x="157163" y="2590800"/>
          <p14:tracePt t="13024" x="173038" y="2652713"/>
          <p14:tracePt t="13032" x="196850" y="2708275"/>
          <p14:tracePt t="13041" x="204788" y="2732088"/>
          <p14:tracePt t="13048" x="212725" y="2779713"/>
          <p14:tracePt t="13057" x="236538" y="2819400"/>
          <p14:tracePt t="13064" x="268288" y="2865438"/>
          <p14:tracePt t="13073" x="284163" y="2913063"/>
          <p14:tracePt t="13079" x="306388" y="2952750"/>
          <p14:tracePt t="13088" x="338138" y="3008313"/>
          <p14:tracePt t="13096" x="401638" y="3070225"/>
          <p14:tracePt t="13104" x="425450" y="3109913"/>
          <p14:tracePt t="13112" x="449263" y="3125788"/>
          <p14:tracePt t="13120" x="465138" y="3149600"/>
          <p14:tracePt t="13128" x="481013" y="3181350"/>
          <p14:tracePt t="13140" x="496888" y="3197225"/>
          <p14:tracePt t="13143" x="504825" y="3213100"/>
          <p14:tracePt t="13152" x="519113" y="3221038"/>
          <p14:tracePt t="13160" x="527050" y="3228975"/>
          <p14:tracePt t="13168" x="534988" y="3243263"/>
          <p14:tracePt t="13176" x="542925" y="3243263"/>
          <p14:tracePt t="13184" x="558800" y="3243263"/>
          <p14:tracePt t="13192" x="566738" y="3243263"/>
          <p14:tracePt t="13200" x="582613" y="3243263"/>
          <p14:tracePt t="13208" x="622300" y="3243263"/>
          <p14:tracePt t="13216" x="654050" y="3243263"/>
          <p14:tracePt t="13224" x="715963" y="3243263"/>
          <p14:tracePt t="13232" x="779463" y="3243263"/>
          <p14:tracePt t="13240" x="890588" y="3235325"/>
          <p14:tracePt t="13248" x="1000125" y="3235325"/>
          <p14:tracePt t="13258" x="1095375" y="3235325"/>
          <p14:tracePt t="13264" x="1204913" y="3235325"/>
          <p14:tracePt t="13272" x="1346200" y="3235325"/>
          <p14:tracePt t="13280" x="1473200" y="3243263"/>
          <p14:tracePt t="13288" x="1614488" y="3243263"/>
          <p14:tracePt t="13296" x="1725613" y="3251200"/>
          <p14:tracePt t="13303" x="1827213" y="3275013"/>
          <p14:tracePt t="13311" x="1922463" y="3290888"/>
          <p14:tracePt t="13319" x="1992313" y="3298825"/>
          <p14:tracePt t="13327" x="2024063" y="3298825"/>
          <p14:tracePt t="13335" x="2055813" y="3298825"/>
          <p14:tracePt t="13343" x="2103438" y="3298825"/>
          <p14:tracePt t="13351" x="2157413" y="3290888"/>
          <p14:tracePt t="13359" x="2228850" y="3267075"/>
          <p14:tracePt t="13367" x="2276475" y="3259138"/>
          <p14:tracePt t="13376" x="2346325" y="3235325"/>
          <p14:tracePt t="13384" x="2409825" y="3221038"/>
          <p14:tracePt t="13392" x="2481263" y="3197225"/>
          <p14:tracePt t="13400" x="2559050" y="3197225"/>
          <p14:tracePt t="13408" x="2630488" y="3189288"/>
          <p14:tracePt t="13416" x="2693988" y="3165475"/>
          <p14:tracePt t="13424" x="2771775" y="3165475"/>
          <p14:tracePt t="13432" x="2867025" y="3165475"/>
          <p14:tracePt t="13440" x="2946400" y="3165475"/>
          <p14:tracePt t="13448" x="3032125" y="3165475"/>
          <p14:tracePt t="13458" x="3095625" y="3165475"/>
          <p14:tracePt t="13463" x="3127375" y="3165475"/>
          <p14:tracePt t="13472" x="3181350" y="3149600"/>
          <p14:tracePt t="13480" x="3228975" y="3125788"/>
          <p14:tracePt t="13488" x="3260725" y="3109913"/>
          <p14:tracePt t="13496" x="3284538" y="3086100"/>
          <p14:tracePt t="13504" x="3308350" y="3070225"/>
          <p14:tracePt t="13512" x="3340100" y="3046413"/>
          <p14:tracePt t="13520" x="3362325" y="3016250"/>
          <p14:tracePt t="13528" x="3394075" y="2992438"/>
          <p14:tracePt t="13536" x="3409950" y="2960688"/>
          <p14:tracePt t="13544" x="3425825" y="2936875"/>
          <p14:tracePt t="13552" x="3433763" y="2913063"/>
          <p14:tracePt t="13559" x="3433763" y="2881313"/>
          <p14:tracePt t="13568" x="3433763" y="2857500"/>
          <p14:tracePt t="13575" x="3433763" y="2827338"/>
          <p14:tracePt t="13584" x="3417888" y="2811463"/>
          <p14:tracePt t="13592" x="3409950" y="2779713"/>
          <p14:tracePt t="13600" x="3386138" y="2755900"/>
          <p14:tracePt t="13607" x="3362325" y="2740025"/>
          <p14:tracePt t="13616" x="3348038" y="2724150"/>
          <p14:tracePt t="13624" x="3324225" y="2692400"/>
          <p14:tracePt t="13632" x="3268663" y="2660650"/>
          <p14:tracePt t="13639" x="3197225" y="2614613"/>
          <p14:tracePt t="13648" x="3143250" y="2566988"/>
          <p14:tracePt t="13658" x="3055938" y="2527300"/>
          <p14:tracePt t="13664" x="2968625" y="2503488"/>
          <p14:tracePt t="13672" x="2890838" y="2495550"/>
          <p14:tracePt t="13680" x="2819400" y="2471738"/>
          <p14:tracePt t="13688" x="2725738" y="2449513"/>
          <p14:tracePt t="13696" x="2622550" y="2425700"/>
          <p14:tracePt t="13703" x="2528888" y="2401888"/>
          <p14:tracePt t="13712" x="2401888" y="2378075"/>
          <p14:tracePt t="13720" x="2276475" y="2346325"/>
          <p14:tracePt t="13728" x="2157413" y="2322513"/>
          <p14:tracePt t="13736" x="2047875" y="2314575"/>
          <p14:tracePt t="13744" x="1936750" y="2282825"/>
          <p14:tracePt t="13752" x="1811338" y="2282825"/>
          <p14:tracePt t="13759" x="1701800" y="2282825"/>
          <p14:tracePt t="13768" x="1622425" y="2282825"/>
          <p14:tracePt t="13784" x="1590675" y="2282825"/>
          <p14:tracePt t="13800" x="1582738" y="2290763"/>
          <p14:tracePt t="13808" x="1566863" y="2298700"/>
          <p14:tracePt t="13816" x="1566863" y="2314575"/>
          <p14:tracePt t="13824" x="1558925" y="2322513"/>
          <p14:tracePt t="13832" x="1543050" y="2346325"/>
          <p14:tracePt t="13841" x="1481138" y="2378075"/>
          <p14:tracePt t="13848" x="1377950" y="2425700"/>
          <p14:tracePt t="13857" x="1284288" y="2471738"/>
          <p14:tracePt t="13864" x="1181100" y="2527300"/>
          <p14:tracePt t="13873" x="1095375" y="2590800"/>
          <p14:tracePt t="13880" x="1023938" y="2622550"/>
          <p14:tracePt t="13890" x="968375" y="2644775"/>
          <p14:tracePt t="13895" x="952500" y="2668588"/>
          <p14:tracePt t="13904" x="928688" y="2684463"/>
          <p14:tracePt t="13912" x="906463" y="2716213"/>
          <p14:tracePt t="13920" x="898525" y="2732088"/>
          <p14:tracePt t="13928" x="882650" y="2747963"/>
          <p14:tracePt t="13937" x="874713" y="2771775"/>
          <p14:tracePt t="13944" x="858838" y="2803525"/>
          <p14:tracePt t="13952" x="858838" y="2819400"/>
          <p14:tracePt t="13960" x="827088" y="2881313"/>
          <p14:tracePt t="13968" x="795338" y="2905125"/>
          <p14:tracePt t="13976" x="795338" y="2944813"/>
          <p14:tracePt t="13985" x="795338" y="2960688"/>
          <p14:tracePt t="13991" x="795338" y="2968625"/>
          <p14:tracePt t="14000" x="795338" y="2984500"/>
          <p14:tracePt t="14009" x="795338" y="3000375"/>
          <p14:tracePt t="14016" x="787400" y="3016250"/>
          <p14:tracePt t="14024" x="779463" y="3024188"/>
          <p14:tracePt t="14032" x="779463" y="3038475"/>
          <p14:tracePt t="14064" x="779463" y="3046413"/>
          <p14:tracePt t="14098" x="771525" y="3054350"/>
          <p14:tracePt t="14105" x="755650" y="3054350"/>
          <p14:tracePt t="14115" x="747713" y="3062288"/>
          <p14:tracePt t="14128" x="731838" y="3062288"/>
          <p14:tracePt t="14136" x="723900" y="3062288"/>
          <p14:tracePt t="14152" x="709613" y="3070225"/>
          <p14:tracePt t="14200" x="709613" y="3078163"/>
          <p14:tracePt t="14232" x="701675" y="3086100"/>
          <p14:tracePt t="14240" x="693738" y="3094038"/>
          <p14:tracePt t="14272" x="685800" y="3101975"/>
          <p14:tracePt t="14304" x="669925" y="3109913"/>
          <p14:tracePt t="14312" x="669925" y="3125788"/>
          <p14:tracePt t="14344" x="654050" y="3133725"/>
          <p14:tracePt t="14441" x="646113" y="3133725"/>
          <p14:tracePt t="14448" x="630238" y="3133725"/>
          <p14:tracePt t="14464" x="606425" y="3133725"/>
          <p14:tracePt t="14472" x="598488" y="3125788"/>
          <p14:tracePt t="14479" x="574675" y="3117850"/>
          <p14:tracePt t="14489" x="534988" y="3117850"/>
          <p14:tracePt t="14496" x="504825" y="3094038"/>
          <p14:tracePt t="14503" x="433388" y="3086100"/>
          <p14:tracePt t="14512" x="385763" y="3086100"/>
          <p14:tracePt t="14519" x="361950" y="3078163"/>
          <p14:tracePt t="14528" x="322263" y="3070225"/>
          <p14:tracePt t="14536" x="292100" y="3070225"/>
          <p14:tracePt t="14543" x="276225" y="3070225"/>
          <p14:tracePt t="14552" x="260350" y="3070225"/>
          <p14:tracePt t="14560" x="252413" y="3070225"/>
          <p14:tracePt t="14567" x="236538" y="3070225"/>
          <p14:tracePt t="14576" x="220663" y="3070225"/>
          <p14:tracePt t="14584" x="204788" y="3070225"/>
          <p14:tracePt t="14591" x="188913" y="3070225"/>
          <p14:tracePt t="14600" x="173038" y="3070225"/>
          <p14:tracePt t="14607" x="165100" y="3070225"/>
          <p14:tracePt t="14616" x="149225" y="3070225"/>
          <p14:tracePt t="14623" x="141288" y="3070225"/>
          <p14:tracePt t="14632" x="117475" y="3070225"/>
          <p14:tracePt t="14640" x="101600" y="3070225"/>
          <p14:tracePt t="14968" x="95250" y="3070225"/>
          <p14:tracePt t="14984" x="79375" y="3070225"/>
          <p14:tracePt t="14992" x="71438" y="3070225"/>
          <p14:tracePt t="15000" x="55563" y="3070225"/>
          <p14:tracePt t="15016" x="31750" y="3062288"/>
          <p14:tracePt t="15040" x="0" y="3054350"/>
          <p14:tracePt t="15048" x="0" y="3046413"/>
          <p14:tracePt t="18440" x="117475" y="3070225"/>
          <p14:tracePt t="18449" x="204788" y="3109913"/>
          <p14:tracePt t="18456" x="260350" y="3125788"/>
          <p14:tracePt t="18463" x="276225" y="3141663"/>
          <p14:tracePt t="18472" x="300038" y="3165475"/>
          <p14:tracePt t="18480" x="330200" y="3181350"/>
          <p14:tracePt t="18488" x="361950" y="3197225"/>
          <p14:tracePt t="18496" x="385763" y="3213100"/>
          <p14:tracePt t="18504" x="433388" y="3235325"/>
          <p14:tracePt t="18512" x="481013" y="3243263"/>
          <p14:tracePt t="18520" x="519113" y="3267075"/>
          <p14:tracePt t="18528" x="558800" y="3267075"/>
          <p14:tracePt t="18536" x="582613" y="3275013"/>
          <p14:tracePt t="18544" x="622300" y="3290888"/>
          <p14:tracePt t="18553" x="669925" y="3290888"/>
          <p14:tracePt t="18560" x="739775" y="3306763"/>
          <p14:tracePt t="18567" x="787400" y="3322638"/>
          <p14:tracePt t="18577" x="858838" y="3346450"/>
          <p14:tracePt t="18583" x="944563" y="3370263"/>
          <p14:tracePt t="18592" x="1023938" y="3394075"/>
          <p14:tracePt t="18599" x="1111250" y="3417888"/>
          <p14:tracePt t="18608" x="1204913" y="3440113"/>
          <p14:tracePt t="18616" x="1300163" y="3463925"/>
          <p14:tracePt t="18624" x="1370013" y="3479800"/>
          <p14:tracePt t="18632" x="1441450" y="3503613"/>
          <p14:tracePt t="18639" x="1504950" y="3527425"/>
          <p14:tracePt t="18648" x="1558925" y="3559175"/>
          <p14:tracePt t="18656" x="1630363" y="3567113"/>
          <p14:tracePt t="18664" x="1670050" y="3590925"/>
          <p14:tracePt t="18672" x="1725613" y="3622675"/>
          <p14:tracePt t="18682" x="1795463" y="3668713"/>
          <p14:tracePt t="18688" x="1851025" y="3700463"/>
          <p14:tracePt t="18698" x="1874838" y="3732213"/>
          <p14:tracePt t="18704" x="1930400" y="3771900"/>
          <p14:tracePt t="18712" x="2000250" y="3819525"/>
          <p14:tracePt t="18719" x="2055813" y="3857625"/>
          <p14:tracePt t="18728" x="2119313" y="3897313"/>
          <p14:tracePt t="18736" x="2157413" y="3944938"/>
          <p14:tracePt t="18743" x="2212975" y="3976688"/>
          <p14:tracePt t="18752" x="2236788" y="4000500"/>
          <p14:tracePt t="18759" x="2284413" y="4046538"/>
          <p14:tracePt t="18767" x="2324100" y="4078288"/>
          <p14:tracePt t="18776" x="2354263" y="4117975"/>
          <p14:tracePt t="18785" x="2370138" y="4157663"/>
          <p14:tracePt t="18791" x="2393950" y="4173538"/>
          <p14:tracePt t="18800" x="2409825" y="4181475"/>
          <p14:tracePt t="18807" x="2433638" y="4197350"/>
          <p14:tracePt t="18816" x="2457450" y="4205288"/>
          <p14:tracePt t="18823" x="2473325" y="4227513"/>
          <p14:tracePt t="18889" x="2473325" y="4243388"/>
          <p14:tracePt t="18936" x="2457450" y="4243388"/>
          <p14:tracePt t="18944" x="2449513" y="4243388"/>
          <p14:tracePt t="18952" x="2417763" y="4243388"/>
          <p14:tracePt t="18960" x="2386013" y="4243388"/>
          <p14:tracePt t="18968" x="2338388" y="4243388"/>
          <p14:tracePt t="18976" x="2308225" y="4243388"/>
          <p14:tracePt t="18984" x="2292350" y="4243388"/>
          <p14:tracePt t="18992" x="2284413" y="4243388"/>
          <p14:tracePt t="19001" x="2276475" y="4243388"/>
          <p14:tracePt t="19008" x="2260600" y="4243388"/>
          <p14:tracePt t="19017" x="2252663" y="4251325"/>
          <p14:tracePt t="19024" x="2244725" y="4259263"/>
          <p14:tracePt t="19152" x="2244725" y="4267200"/>
          <p14:tracePt t="19160" x="2260600" y="4267200"/>
          <p14:tracePt t="19168" x="2276475" y="4275138"/>
          <p14:tracePt t="19176" x="2316163" y="4283075"/>
          <p14:tracePt t="19184" x="2378075" y="4298950"/>
          <p14:tracePt t="19193" x="2425700" y="4306888"/>
          <p14:tracePt t="19200" x="2457450" y="4322763"/>
          <p14:tracePt t="19207" x="2481263" y="4322763"/>
          <p14:tracePt t="19218" x="2505075" y="4330700"/>
          <p14:tracePt t="19224" x="2536825" y="4338638"/>
          <p14:tracePt t="19232" x="2559050" y="4346575"/>
          <p14:tracePt t="19256" x="2574925" y="4346575"/>
          <p14:tracePt t="19272" x="2590800" y="4346575"/>
          <p14:tracePt t="19299" x="2614613" y="4346575"/>
          <p14:tracePt t="19312" x="2630488" y="4338638"/>
          <p14:tracePt t="19320" x="2638425" y="4338638"/>
          <p14:tracePt t="19488" x="2622550" y="4338638"/>
          <p14:tracePt t="19496" x="2614613" y="4338638"/>
          <p14:tracePt t="19505" x="2606675" y="4338638"/>
          <p14:tracePt t="19511" x="2598738" y="4338638"/>
          <p14:tracePt t="19520" x="2590800" y="4338638"/>
          <p14:tracePt t="19528" x="2574925" y="4346575"/>
          <p14:tracePt t="19552" x="2566988" y="4346575"/>
          <p14:tracePt t="19632" x="2582863" y="4346575"/>
          <p14:tracePt t="19640" x="2590800" y="4346575"/>
          <p14:tracePt t="19649" x="2598738" y="4346575"/>
          <p14:tracePt t="19656" x="2606675" y="4346575"/>
          <p14:tracePt t="19665" x="2622550" y="4346575"/>
          <p14:tracePt t="19672" x="2630488" y="4346575"/>
          <p14:tracePt t="19688" x="2646363" y="4346575"/>
          <p14:tracePt t="20081" x="2646363" y="4354513"/>
          <p14:tracePt t="20159" x="2638425" y="4362450"/>
          <p14:tracePt t="20688" x="2638425" y="4378325"/>
          <p14:tracePt t="20697" x="2646363" y="4378325"/>
          <p14:tracePt t="20704" x="2662238" y="4378325"/>
          <p14:tracePt t="20720" x="2670175" y="4386263"/>
          <p14:tracePt t="20736" x="2678113" y="4386263"/>
          <p14:tracePt t="20777" x="2693988" y="4394200"/>
          <p14:tracePt t="20792" x="2693988" y="4402138"/>
          <p14:tracePt t="20800" x="2693988" y="4408488"/>
          <p14:tracePt t="20808" x="2670175" y="4408488"/>
          <p14:tracePt t="20815" x="2654300" y="4408488"/>
          <p14:tracePt t="20823" x="2638425" y="4408488"/>
          <p14:tracePt t="20832" x="2606675" y="4408488"/>
          <p14:tracePt t="20840" x="2566988" y="4408488"/>
          <p14:tracePt t="20849" x="2543175" y="4408488"/>
          <p14:tracePt t="20856" x="2520950" y="4408488"/>
          <p14:tracePt t="20864" x="2489200" y="4408488"/>
          <p14:tracePt t="20872" x="2473325" y="4402138"/>
          <p14:tracePt t="20882" x="2457450" y="4402138"/>
          <p14:tracePt t="20928" x="2441575" y="4402138"/>
          <p14:tracePt t="20936" x="2433638" y="4402138"/>
          <p14:tracePt t="20968" x="2417763" y="4402138"/>
          <p14:tracePt t="21017" x="2409825" y="4402138"/>
          <p14:tracePt t="21056" x="2393950" y="4402138"/>
          <p14:tracePt t="21080" x="2386013" y="4402138"/>
          <p14:tracePt t="21088" x="2378075" y="4402138"/>
          <p14:tracePt t="21097" x="2370138" y="4402138"/>
          <p14:tracePt t="21112" x="2354263" y="4402138"/>
          <p14:tracePt t="21119" x="2346325" y="4402138"/>
          <p14:tracePt t="21128" x="2332038" y="4402138"/>
          <p14:tracePt t="21136" x="2316163" y="4402138"/>
          <p14:tracePt t="21144" x="2292350" y="4402138"/>
          <p14:tracePt t="21152" x="2252663" y="4378325"/>
          <p14:tracePt t="21160" x="2228850" y="4370388"/>
          <p14:tracePt t="21167" x="2205038" y="4362450"/>
          <p14:tracePt t="21176" x="2165350" y="4346575"/>
          <p14:tracePt t="21183" x="2119313" y="4346575"/>
          <p14:tracePt t="21192" x="2087563" y="4338638"/>
          <p14:tracePt t="21200" x="2063750" y="4330700"/>
          <p14:tracePt t="21207" x="2047875" y="4330700"/>
          <p14:tracePt t="21216" x="2032000" y="4330700"/>
          <p14:tracePt t="21239" x="2016125" y="4330700"/>
          <p14:tracePt t="21264" x="2000250" y="4330700"/>
          <p14:tracePt t="21272" x="1984375" y="4330700"/>
          <p14:tracePt t="21282" x="1968500" y="4330700"/>
          <p14:tracePt t="21288" x="1944688" y="4330700"/>
          <p14:tracePt t="21298" x="1906588" y="4330700"/>
          <p14:tracePt t="21304" x="1882775" y="4330700"/>
          <p14:tracePt t="21312" x="1866900" y="4330700"/>
          <p14:tracePt t="21319" x="1851025" y="4330700"/>
          <p14:tracePt t="21336" x="1843088" y="4330700"/>
          <p14:tracePt t="21600" x="1858963" y="4330700"/>
          <p14:tracePt t="21623" x="1866900" y="4330700"/>
          <p14:tracePt t="21656" x="1882775" y="4330700"/>
          <p14:tracePt t="21672" x="1898650" y="4330700"/>
          <p14:tracePt t="21680" x="1906588" y="4330700"/>
          <p14:tracePt t="21688" x="1914525" y="4322763"/>
          <p14:tracePt t="21704" x="1930400" y="4322763"/>
          <p14:tracePt t="21712" x="1936750" y="4322763"/>
          <p14:tracePt t="21720" x="1944688" y="4322763"/>
          <p14:tracePt t="21769" x="1952625" y="4322763"/>
          <p14:tracePt t="21800" x="1968500" y="4314825"/>
          <p14:tracePt t="21808" x="1968500" y="4306888"/>
          <p14:tracePt t="21816" x="1952625" y="4298950"/>
          <p14:tracePt t="21823" x="1944688" y="4298950"/>
          <p14:tracePt t="21832" x="1914525" y="4283075"/>
          <p14:tracePt t="21840" x="1882775" y="4275138"/>
          <p14:tracePt t="21847" x="1843088" y="4259263"/>
          <p14:tracePt t="21856" x="1787525" y="4251325"/>
          <p14:tracePt t="21863" x="1763713" y="4235450"/>
          <p14:tracePt t="21871" x="1725613" y="4227513"/>
          <p14:tracePt t="21879" x="1662113" y="4213225"/>
          <p14:tracePt t="21889" x="1614488" y="4205288"/>
          <p14:tracePt t="21907" x="1504950" y="4189413"/>
          <p14:tracePt t="21912" x="1457325" y="4173538"/>
          <p14:tracePt t="21919" x="1417638" y="4157663"/>
          <p14:tracePt t="21927" x="1370013" y="4157663"/>
          <p14:tracePt t="21936" x="1346200" y="4149725"/>
          <p14:tracePt t="21944" x="1316038" y="4141788"/>
          <p14:tracePt t="21952" x="1284288" y="4125913"/>
          <p14:tracePt t="21959" x="1244600" y="4125913"/>
          <p14:tracePt t="21968" x="1228725" y="4117975"/>
          <p14:tracePt t="21976" x="1212850" y="4110038"/>
          <p14:tracePt t="21984" x="1196975" y="4110038"/>
          <p14:tracePt t="21992" x="1181100" y="4110038"/>
          <p14:tracePt t="22000" x="1173163" y="4110038"/>
          <p14:tracePt t="22007" x="1173163" y="4117975"/>
          <p14:tracePt t="22016" x="1173163" y="4149725"/>
          <p14:tracePt t="22024" x="1173163" y="4173538"/>
          <p14:tracePt t="22032" x="1173163" y="4213225"/>
          <p14:tracePt t="22040" x="1173163" y="4243388"/>
          <p14:tracePt t="22048" x="1181100" y="4283075"/>
          <p14:tracePt t="22057" x="1204913" y="4306888"/>
          <p14:tracePt t="22064" x="1212850" y="4338638"/>
          <p14:tracePt t="22073" x="1236663" y="4354513"/>
          <p14:tracePt t="22080" x="1244600" y="4378325"/>
          <p14:tracePt t="22089" x="1260475" y="4394200"/>
          <p14:tracePt t="22096" x="1276350" y="4402138"/>
          <p14:tracePt t="22104" x="1284288" y="4416425"/>
          <p14:tracePt t="22112" x="1300163" y="4424363"/>
          <p14:tracePt t="22120" x="1308100" y="4448175"/>
          <p14:tracePt t="22128" x="1330325" y="4464050"/>
          <p14:tracePt t="22136" x="1346200" y="4479925"/>
          <p14:tracePt t="22144" x="1377950" y="4503738"/>
          <p14:tracePt t="22152" x="1417638" y="4535488"/>
          <p14:tracePt t="22160" x="1433513" y="4567238"/>
          <p14:tracePt t="22167" x="1449388" y="4598988"/>
          <p14:tracePt t="22176" x="1473200" y="4629150"/>
          <p14:tracePt t="22184" x="1489075" y="4668838"/>
          <p14:tracePt t="22192" x="1504950" y="4700588"/>
          <p14:tracePt t="22200" x="1520825" y="4740275"/>
          <p14:tracePt t="22209" x="1520825" y="4764088"/>
          <p14:tracePt t="22216" x="1527175" y="4795838"/>
          <p14:tracePt t="22224" x="1535113" y="4818063"/>
          <p14:tracePt t="22232" x="1543050" y="4841875"/>
          <p14:tracePt t="22240" x="1543050" y="4857750"/>
          <p14:tracePt t="22248" x="1550988" y="4873625"/>
          <p14:tracePt t="22257" x="1566863" y="4873625"/>
          <p14:tracePt t="22280" x="1566863" y="4889500"/>
          <p14:tracePt t="22297" x="1566863" y="4897438"/>
          <p14:tracePt t="22321" x="1550988" y="4905375"/>
          <p14:tracePt t="22328" x="1535113" y="4913313"/>
          <p14:tracePt t="22336" x="1527175" y="4921250"/>
          <p14:tracePt t="22344" x="1520825" y="4929188"/>
          <p14:tracePt t="22351" x="1512888" y="4945063"/>
          <p14:tracePt t="22360" x="1489075" y="4945063"/>
          <p14:tracePt t="22368" x="1481138" y="4945063"/>
          <p14:tracePt t="22376" x="1473200" y="4960938"/>
          <p14:tracePt t="22383" x="1457325" y="4960938"/>
          <p14:tracePt t="22392" x="1449388" y="4968875"/>
          <p14:tracePt t="22408" x="1449388" y="4984750"/>
          <p14:tracePt t="22440" x="1449388" y="4999038"/>
          <p14:tracePt t="22456" x="1449388" y="5014913"/>
          <p14:tracePt t="22464" x="1465263" y="5030788"/>
          <p14:tracePt t="22472" x="1497013" y="5038725"/>
          <p14:tracePt t="22480" x="1520825" y="5054600"/>
          <p14:tracePt t="22489" x="1566863" y="5070475"/>
          <p14:tracePt t="22496" x="1638300" y="5094288"/>
          <p14:tracePt t="22503" x="1717675" y="5102225"/>
          <p14:tracePt t="22511" x="1787525" y="5110163"/>
          <p14:tracePt t="22519" x="1866900" y="5110163"/>
          <p14:tracePt t="22527" x="1944688" y="5110163"/>
          <p14:tracePt t="22536" x="2024063" y="5110163"/>
          <p14:tracePt t="22543" x="2087563" y="5110163"/>
          <p14:tracePt t="22551" x="2149475" y="5110163"/>
          <p14:tracePt t="22559" x="2197100" y="5110163"/>
          <p14:tracePt t="22567" x="2268538" y="5102225"/>
          <p14:tracePt t="22576" x="2324100" y="5078413"/>
          <p14:tracePt t="22583" x="2354263" y="5070475"/>
          <p14:tracePt t="22592" x="2425700" y="5030788"/>
          <p14:tracePt t="22600" x="2481263" y="5014913"/>
          <p14:tracePt t="22609" x="2505075" y="5014913"/>
          <p14:tracePt t="22616" x="2536825" y="4999038"/>
          <p14:tracePt t="22624" x="2566988" y="4984750"/>
          <p14:tracePt t="22632" x="2598738" y="4976813"/>
          <p14:tracePt t="22640" x="2606675" y="4968875"/>
          <p14:tracePt t="22648" x="2622550" y="4968875"/>
          <p14:tracePt t="22656" x="2638425" y="4960938"/>
          <p14:tracePt t="22664" x="2654300" y="4960938"/>
          <p14:tracePt t="22672" x="2662238" y="4960938"/>
          <p14:tracePt t="22680" x="2678113" y="4960938"/>
          <p14:tracePt t="22697" x="2686050" y="4953000"/>
          <p14:tracePt t="22704" x="2693988" y="4945063"/>
          <p14:tracePt t="22712" x="2709863" y="4945063"/>
          <p14:tracePt t="22744" x="2725738" y="4945063"/>
          <p14:tracePt t="22768" x="2741613" y="4945063"/>
          <p14:tracePt t="22776" x="2747963" y="4945063"/>
          <p14:tracePt t="22783" x="2763838" y="4945063"/>
          <p14:tracePt t="22800" x="2771775" y="4945063"/>
          <p14:tracePt t="22808" x="2787650" y="4945063"/>
          <p14:tracePt t="22824" x="2811463" y="4953000"/>
          <p14:tracePt t="22848" x="2819400" y="4960938"/>
          <p14:tracePt t="22872" x="2835275" y="4960938"/>
          <p14:tracePt t="22897" x="2851150" y="4960938"/>
          <p14:tracePt t="22912" x="2859088" y="4960938"/>
          <p14:tracePt t="22920" x="2874963" y="4960938"/>
          <p14:tracePt t="22944" x="2882900" y="4960938"/>
          <p14:tracePt t="22952" x="2890838" y="4960938"/>
          <p14:tracePt t="22960" x="2898775" y="4960938"/>
          <p14:tracePt t="22968" x="2914650" y="4953000"/>
          <p14:tracePt t="22976" x="2922588" y="4945063"/>
          <p14:tracePt t="22992" x="2938463" y="4945063"/>
          <p14:tracePt t="23000" x="2946400" y="4945063"/>
          <p14:tracePt t="23024" x="2952750" y="4945063"/>
          <p14:tracePt t="23152" x="2960688" y="4945063"/>
          <p14:tracePt t="23192" x="2976563" y="4937125"/>
          <p14:tracePt t="23577" x="2984500" y="4937125"/>
          <p14:tracePt t="23616" x="2984500" y="4921250"/>
          <p14:tracePt t="28617" x="2976563" y="4921250"/>
          <p14:tracePt t="28648" x="2960688" y="4929188"/>
          <p14:tracePt t="28656" x="2952750" y="4937125"/>
          <p14:tracePt t="28663" x="2946400" y="4945063"/>
          <p14:tracePt t="28671" x="2922588" y="4953000"/>
          <p14:tracePt t="28680" x="2898775" y="4960938"/>
          <p14:tracePt t="28687" x="2859088" y="4976813"/>
          <p14:tracePt t="28697" x="2811463" y="4984750"/>
          <p14:tracePt t="28703" x="2755900" y="4999038"/>
          <p14:tracePt t="28712" x="2709863" y="5006975"/>
          <p14:tracePt t="28719" x="2678113" y="5006975"/>
          <p14:tracePt t="28728" x="2654300" y="5006975"/>
          <p14:tracePt t="28736" x="2630488" y="5006975"/>
          <p14:tracePt t="28744" x="2598738" y="5006975"/>
          <p14:tracePt t="28752" x="2543175" y="5006975"/>
          <p14:tracePt t="28760" x="2513013" y="5006975"/>
          <p14:tracePt t="28768" x="2465388" y="5006975"/>
          <p14:tracePt t="28776" x="2425700" y="5006975"/>
          <p14:tracePt t="28784" x="2393950" y="5006975"/>
          <p14:tracePt t="28792" x="2354263" y="5006975"/>
          <p14:tracePt t="28799" x="2308225" y="5006975"/>
          <p14:tracePt t="28808" x="2260600" y="5014913"/>
          <p14:tracePt t="28816" x="2205038" y="5038725"/>
          <p14:tracePt t="28824" x="2165350" y="5046663"/>
          <p14:tracePt t="28832" x="2119313" y="5070475"/>
          <p14:tracePt t="28840" x="2063750" y="5078413"/>
          <p14:tracePt t="28848" x="2024063" y="5102225"/>
          <p14:tracePt t="28856" x="1984375" y="5110163"/>
          <p14:tracePt t="28863" x="1952625" y="5126038"/>
          <p14:tracePt t="28872" x="1898650" y="5126038"/>
          <p14:tracePt t="28880" x="1851025" y="5141913"/>
          <p14:tracePt t="28888" x="1811338" y="5149850"/>
          <p14:tracePt t="28898" x="1747838" y="5149850"/>
          <p14:tracePt t="28904" x="1701800" y="5149850"/>
          <p14:tracePt t="28912" x="1654175" y="5149850"/>
          <p14:tracePt t="28920" x="1598613" y="5149850"/>
          <p14:tracePt t="28928" x="1550988" y="5157788"/>
          <p14:tracePt t="28936" x="1512888" y="5165725"/>
          <p14:tracePt t="28943" x="1449388" y="5189538"/>
          <p14:tracePt t="28952" x="1393825" y="5195888"/>
          <p14:tracePt t="28960" x="1354138" y="5219700"/>
          <p14:tracePt t="28968" x="1308100" y="5227638"/>
          <p14:tracePt t="28976" x="1252538" y="5251450"/>
          <p14:tracePt t="28984" x="1204913" y="5251450"/>
          <p14:tracePt t="28991" x="1157288" y="5251450"/>
          <p14:tracePt t="29000" x="1117600" y="5267325"/>
          <p14:tracePt t="29007" x="1063625" y="5291138"/>
          <p14:tracePt t="29016" x="1047750" y="5314950"/>
          <p14:tracePt t="29023" x="1023938" y="5338763"/>
          <p14:tracePt t="29032" x="1023938" y="5346700"/>
          <p14:tracePt t="29040" x="1016000" y="5362575"/>
          <p14:tracePt t="29048" x="992188" y="5400675"/>
          <p14:tracePt t="29056" x="968375" y="5432425"/>
          <p14:tracePt t="29063" x="960438" y="5464175"/>
          <p14:tracePt t="29072" x="952500" y="5503863"/>
          <p14:tracePt t="29081" x="952500" y="5535613"/>
          <p14:tracePt t="29088" x="952500" y="5567363"/>
          <p14:tracePt t="29099" x="952500" y="5597525"/>
          <p14:tracePt t="29104" x="952500" y="5637213"/>
          <p14:tracePt t="29112" x="952500" y="5668963"/>
          <p14:tracePt t="29119" x="952500" y="5684838"/>
          <p14:tracePt t="29128" x="960438" y="5708650"/>
          <p14:tracePt t="29136" x="1000125" y="5756275"/>
          <p14:tracePt t="29144" x="1031875" y="5794375"/>
          <p14:tracePt t="29152" x="1103313" y="5842000"/>
          <p14:tracePt t="29160" x="1165225" y="5889625"/>
          <p14:tracePt t="29168" x="1220788" y="5929313"/>
          <p14:tracePt t="29176" x="1308100" y="5991225"/>
          <p14:tracePt t="29183" x="1346200" y="6022975"/>
          <p14:tracePt t="29192" x="1401763" y="6054725"/>
          <p14:tracePt t="29199" x="1489075" y="6094413"/>
          <p14:tracePt t="29208" x="1582738" y="6118225"/>
          <p14:tracePt t="29216" x="1685925" y="6157913"/>
          <p14:tracePt t="29224" x="1811338" y="6196013"/>
          <p14:tracePt t="29232" x="1952625" y="6203950"/>
          <p14:tracePt t="29239" x="2055813" y="6219825"/>
          <p14:tracePt t="29248" x="2189163" y="6219825"/>
          <p14:tracePt t="29256" x="2316163" y="6219825"/>
          <p14:tracePt t="29263" x="2441575" y="6219825"/>
          <p14:tracePt t="29272" x="2536825" y="6219825"/>
          <p14:tracePt t="29280" x="2646363" y="6219825"/>
          <p14:tracePt t="29288" x="2755900" y="6211888"/>
          <p14:tracePt t="29298" x="2843213" y="6203950"/>
          <p14:tracePt t="29304" x="2906713" y="6188075"/>
          <p14:tracePt t="29312" x="2992438" y="6165850"/>
          <p14:tracePt t="29320" x="3040063" y="6157913"/>
          <p14:tracePt t="29328" x="3127375" y="6149975"/>
          <p14:tracePt t="29336" x="3189288" y="6149975"/>
          <p14:tracePt t="29343" x="3252788" y="6149975"/>
          <p14:tracePt t="29352" x="3316288" y="6149975"/>
          <p14:tracePt t="29360" x="3394075" y="6149975"/>
          <p14:tracePt t="29368" x="3473450" y="6149975"/>
          <p14:tracePt t="29376" x="3529013" y="6149975"/>
          <p14:tracePt t="29384" x="3559175" y="6149975"/>
          <p14:tracePt t="29392" x="3598863" y="6149975"/>
          <p14:tracePt t="29400" x="3622675" y="6149975"/>
          <p14:tracePt t="29408" x="3654425" y="6149975"/>
          <p14:tracePt t="29416" x="3686175" y="6149975"/>
          <p14:tracePt t="29424" x="3709988" y="6149975"/>
          <p14:tracePt t="29433" x="3733800" y="6142038"/>
          <p14:tracePt t="29440" x="3749675" y="6142038"/>
          <p14:tracePt t="29448" x="3763963" y="6142038"/>
          <p14:tracePt t="29512" x="3779838" y="6142038"/>
          <p14:tracePt t="29623" x="3763963" y="6149975"/>
          <p14:tracePt t="29631" x="3749675" y="6157913"/>
          <p14:tracePt t="29640" x="3733800" y="6172200"/>
          <p14:tracePt t="29648" x="3709988" y="6180138"/>
          <p14:tracePt t="29656" x="3670300" y="6211888"/>
          <p14:tracePt t="29663" x="3638550" y="6227763"/>
          <p14:tracePt t="29672" x="3614738" y="6243638"/>
          <p14:tracePt t="29679" x="3575050" y="6275388"/>
          <p14:tracePt t="29687" x="3552825" y="6291263"/>
          <p14:tracePt t="29696" x="3521075" y="6315075"/>
          <p14:tracePt t="29704" x="3481388" y="6338888"/>
          <p14:tracePt t="29712" x="3457575" y="6346825"/>
          <p14:tracePt t="29720" x="3441700" y="6362700"/>
          <p14:tracePt t="29727" x="3409950" y="6376988"/>
          <p14:tracePt t="29736" x="3386138" y="6400800"/>
          <p14:tracePt t="29743" x="3378200" y="6416675"/>
          <p14:tracePt t="29752" x="3370263" y="6424613"/>
          <p14:tracePt t="29759" x="3354388" y="6432550"/>
          <p14:tracePt t="29768" x="3348038" y="6440488"/>
          <p14:tracePt t="29776" x="3332163" y="6464300"/>
          <p14:tracePt t="29784" x="3324225" y="6480175"/>
          <p14:tracePt t="29792" x="3316288" y="6480175"/>
          <p14:tracePt t="29800" x="3308350" y="6488113"/>
          <p14:tracePt t="29808" x="3300413" y="6503988"/>
          <p14:tracePt t="29824" x="3292475" y="6503988"/>
          <p14:tracePt t="29840" x="3276600" y="6511925"/>
          <p14:tracePt t="29849" x="3268663" y="6519863"/>
          <p14:tracePt t="29936" x="3252788" y="6527800"/>
          <p14:tracePt t="30017" x="3260725" y="6527800"/>
          <p14:tracePt t="30024" x="3268663" y="6527800"/>
          <p14:tracePt t="30031" x="3284538" y="6527800"/>
          <p14:tracePt t="30040" x="3300413" y="6519863"/>
          <p14:tracePt t="30048" x="3308350" y="6511925"/>
          <p14:tracePt t="30056" x="3316288" y="6496050"/>
          <p14:tracePt t="30064" x="3316288" y="6480175"/>
          <p14:tracePt t="30072" x="3316288" y="6464300"/>
          <p14:tracePt t="104409" x="3316288" y="6448425"/>
          <p14:tracePt t="104417" x="3316288" y="6424613"/>
          <p14:tracePt t="104428" x="3316288" y="6330950"/>
          <p14:tracePt t="104433" x="3316288" y="6219825"/>
          <p14:tracePt t="104440" x="3284538" y="6118225"/>
          <p14:tracePt t="104448" x="3252788" y="5991225"/>
          <p14:tracePt t="104456" x="3221038" y="5873750"/>
          <p14:tracePt t="104464" x="3181350" y="5764213"/>
          <p14:tracePt t="104472" x="3135313" y="5629275"/>
          <p14:tracePt t="104481" x="3095625" y="5487988"/>
          <p14:tracePt t="104487" x="3055938" y="5386388"/>
          <p14:tracePt t="104497" x="2992438" y="5299075"/>
          <p14:tracePt t="104504" x="2952750" y="5243513"/>
          <p14:tracePt t="104849" x="2930525" y="5235575"/>
          <p14:tracePt t="104856" x="2922588" y="5235575"/>
          <p14:tracePt t="104865" x="2882900" y="5251450"/>
          <p14:tracePt t="104872" x="2795588" y="5259388"/>
          <p14:tracePt t="104879" x="2733675" y="5267325"/>
          <p14:tracePt t="104888" x="2717800" y="5275263"/>
          <p14:tracePt t="104896" x="2701925" y="5275263"/>
          <p14:tracePt t="104904" x="2693988" y="5275263"/>
          <p14:tracePt t="104912" x="2662238" y="5235575"/>
          <p14:tracePt t="104921" x="2622550" y="5165725"/>
          <p14:tracePt t="104931" x="2574925" y="5046663"/>
          <p14:tracePt t="104937" x="2489200" y="4897438"/>
          <p14:tracePt t="104944" x="2354263" y="4676775"/>
          <p14:tracePt t="104952" x="2181225" y="4394200"/>
          <p14:tracePt t="104960" x="1906588" y="4030663"/>
          <p14:tracePt t="104970" x="1606550" y="3668713"/>
          <p14:tracePt t="104976" x="1316038" y="3338513"/>
          <p14:tracePt t="104986" x="1016000" y="3078163"/>
          <p14:tracePt t="104992" x="715963" y="2835275"/>
          <p14:tracePt t="105001" x="393700" y="2590800"/>
          <p14:tracePt t="105008" x="63500" y="23463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57606" y="1035608"/>
            <a:ext cx="7092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800" dirty="0">
                <a:solidFill>
                  <a:schemeClr val="accent2"/>
                </a:solidFill>
              </a:rPr>
              <a:t>EX Tools</a:t>
            </a:r>
            <a:endParaRPr lang="en-US" sz="4400" dirty="0">
              <a:solidFill>
                <a:schemeClr val="accent2"/>
              </a:solidFill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B0CBF87-5BDB-4C2D-A394-47878DA7F6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57D43AF-E383-44BA-B2C3-6C042758DAD7}"/>
              </a:ext>
            </a:extLst>
          </p:cNvPr>
          <p:cNvGraphicFramePr>
            <a:graphicFrameLocks noGrp="1"/>
          </p:cNvGraphicFramePr>
          <p:nvPr/>
        </p:nvGraphicFramePr>
        <p:xfrm>
          <a:off x="1021442" y="2133356"/>
          <a:ext cx="10149116" cy="3616960"/>
        </p:xfrm>
        <a:graphic>
          <a:graphicData uri="http://schemas.openxmlformats.org/drawingml/2006/table">
            <a:tbl>
              <a:tblPr/>
              <a:tblGrid>
                <a:gridCol w="5074558">
                  <a:extLst>
                    <a:ext uri="{9D8B030D-6E8A-4147-A177-3AD203B41FA5}">
                      <a16:colId xmlns:a16="http://schemas.microsoft.com/office/drawing/2014/main" val="819393043"/>
                    </a:ext>
                  </a:extLst>
                </a:gridCol>
                <a:gridCol w="5074558">
                  <a:extLst>
                    <a:ext uri="{9D8B030D-6E8A-4147-A177-3AD203B41FA5}">
                      <a16:colId xmlns:a16="http://schemas.microsoft.com/office/drawing/2014/main" val="678207821"/>
                    </a:ext>
                  </a:extLst>
                </a:gridCol>
              </a:tblGrid>
              <a:tr h="492869">
                <a:tc>
                  <a:txBody>
                    <a:bodyPr/>
                    <a:lstStyle/>
                    <a:p>
                      <a:pPr rtl="0"/>
                      <a:r>
                        <a:rPr lang="en-US" sz="2800" b="1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Examples of Platforms</a:t>
                      </a:r>
                      <a:endParaRPr lang="en-US" sz="280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6553143"/>
                  </a:ext>
                </a:extLst>
              </a:tr>
              <a:tr h="2650834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Viva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(Microsoft).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Qualtrics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(Experience Management).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800" b="1" dirty="0" err="1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CultureAmp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(Feedback and engagement analysis).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These dedicated platforms gather feedback, measure sentiment, and track engagement data. Leaders use these insights to design targeted interventions that mitigate resistance.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81965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717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887"/>
    </mc:Choice>
    <mc:Fallback xmlns="">
      <p:transition advTm="148887"/>
    </mc:Fallback>
  </mc:AlternateContent>
  <p:extLst>
    <p:ext uri="{3A86A75C-4F4B-4683-9AE1-C65F6400EC91}">
      <p14:laserTraceLst xmlns:p14="http://schemas.microsoft.com/office/powerpoint/2010/main">
        <p14:tracePtLst>
          <p14:tracePt t="309" x="3654425" y="1716088"/>
          <p14:tracePt t="405" x="3662363" y="1708150"/>
          <p14:tracePt t="502" x="3654425" y="1700213"/>
          <p14:tracePt t="509" x="3638550" y="1700213"/>
          <p14:tracePt t="517" x="3590925" y="1692275"/>
          <p14:tracePt t="526" x="3521075" y="1668463"/>
          <p14:tracePt t="533" x="3425825" y="1668463"/>
          <p14:tracePt t="543" x="3332163" y="1654175"/>
          <p14:tracePt t="549" x="3228975" y="1622425"/>
          <p14:tracePt t="557" x="3165475" y="1598613"/>
          <p14:tracePt t="565" x="3095625" y="1574800"/>
          <p14:tracePt t="573" x="3032125" y="1558925"/>
          <p14:tracePt t="581" x="2992438" y="1550988"/>
          <p14:tracePt t="589" x="2976563" y="1543050"/>
          <p14:tracePt t="598" x="2960688" y="1535113"/>
          <p14:tracePt t="653" x="2946400" y="1535113"/>
          <p14:tracePt t="733" x="2952750" y="1535113"/>
          <p14:tracePt t="743" x="2960688" y="1535113"/>
          <p14:tracePt t="750" x="2976563" y="1535113"/>
          <p14:tracePt t="759" x="3000375" y="1535113"/>
          <p14:tracePt t="765" x="3024188" y="1535113"/>
          <p14:tracePt t="773" x="3040063" y="1535113"/>
          <p14:tracePt t="781" x="3048000" y="1543050"/>
          <p14:tracePt t="789" x="3055938" y="1543050"/>
          <p14:tracePt t="862" x="3055938" y="1558925"/>
          <p14:tracePt t="870" x="3048000" y="1558925"/>
          <p14:tracePt t="878" x="3040063" y="1558925"/>
          <p14:tracePt t="886" x="3032125" y="1558925"/>
          <p14:tracePt t="895" x="2984500" y="1574800"/>
          <p14:tracePt t="900" x="2960688" y="1582738"/>
          <p14:tracePt t="911" x="2946400" y="1582738"/>
          <p14:tracePt t="919" x="2922588" y="1582738"/>
          <p14:tracePt t="925" x="2898775" y="1582738"/>
          <p14:tracePt t="933" x="2882900" y="1582738"/>
          <p14:tracePt t="973" x="2867025" y="1582738"/>
          <p14:tracePt t="981" x="2859088" y="1582738"/>
          <p14:tracePt t="998" x="2843213" y="1582738"/>
          <p14:tracePt t="1013" x="2835275" y="1582738"/>
          <p14:tracePt t="1549" x="2819400" y="1590675"/>
          <p14:tracePt t="1582" x="2835275" y="1598613"/>
          <p14:tracePt t="1597" x="2843213" y="1606550"/>
          <p14:tracePt t="1613" x="2851150" y="1614488"/>
          <p14:tracePt t="1621" x="2859088" y="1622425"/>
          <p14:tracePt t="1630" x="2867025" y="1630363"/>
          <p14:tracePt t="1638" x="2874963" y="1630363"/>
          <p14:tracePt t="1645" x="2882900" y="1630363"/>
          <p14:tracePt t="1653" x="2922588" y="1630363"/>
          <p14:tracePt t="1661" x="2992438" y="1638300"/>
          <p14:tracePt t="1669" x="3040063" y="1638300"/>
          <p14:tracePt t="1678" x="3111500" y="1662113"/>
          <p14:tracePt t="1685" x="3189288" y="1684338"/>
          <p14:tracePt t="1693" x="3276600" y="1708150"/>
          <p14:tracePt t="1702" x="3354388" y="1716088"/>
          <p14:tracePt t="1709" x="3417888" y="1731963"/>
          <p14:tracePt t="1718" x="3489325" y="1731963"/>
          <p14:tracePt t="1725" x="3552825" y="1739900"/>
          <p14:tracePt t="1734" x="3614738" y="1739900"/>
          <p14:tracePt t="1741" x="3662363" y="1739900"/>
          <p14:tracePt t="1750" x="3717925" y="1739900"/>
          <p14:tracePt t="1758" x="3749675" y="1739900"/>
          <p14:tracePt t="1766" x="3795713" y="1739900"/>
          <p14:tracePt t="1773" x="3819525" y="1739900"/>
          <p14:tracePt t="1781" x="3843338" y="1739900"/>
          <p14:tracePt t="1790" x="3859213" y="1739900"/>
          <p14:tracePt t="1797" x="3875088" y="1739900"/>
          <p14:tracePt t="1814" x="3890963" y="1739900"/>
          <p14:tracePt t="1957" x="3883025" y="1739900"/>
          <p14:tracePt t="1965" x="3875088" y="1739900"/>
          <p14:tracePt t="1973" x="3843338" y="1739900"/>
          <p14:tracePt t="1980" x="3811588" y="1739900"/>
          <p14:tracePt t="1989" x="3771900" y="1739900"/>
          <p14:tracePt t="1997" x="3741738" y="1739900"/>
          <p14:tracePt t="2005" x="3717925" y="1739900"/>
          <p14:tracePt t="2013" x="3702050" y="1739900"/>
          <p14:tracePt t="2021" x="3686175" y="1739900"/>
          <p14:tracePt t="2029" x="3678238" y="1739900"/>
          <p14:tracePt t="2309" x="3662363" y="1739900"/>
          <p14:tracePt t="2333" x="3654425" y="1739900"/>
          <p14:tracePt t="2685" x="3646488" y="1739900"/>
          <p14:tracePt t="2702" x="3638550" y="1739900"/>
          <p14:tracePt t="2717" x="3622675" y="1739900"/>
          <p14:tracePt t="2734" x="3606800" y="1731963"/>
          <p14:tracePt t="7862" x="3606800" y="1747838"/>
          <p14:tracePt t="7869" x="3622675" y="1763713"/>
          <p14:tracePt t="7877" x="3622675" y="1771650"/>
          <p14:tracePt t="7887" x="3598863" y="1771650"/>
          <p14:tracePt t="7901" x="3529013" y="1763713"/>
          <p14:tracePt t="7909" x="3465513" y="1763713"/>
          <p14:tracePt t="7917" x="3402013" y="1755775"/>
          <p14:tracePt t="7925" x="3300413" y="1731963"/>
          <p14:tracePt t="7934" x="3205163" y="1708150"/>
          <p14:tracePt t="7941" x="3103563" y="1684338"/>
          <p14:tracePt t="7951" x="2992438" y="1668463"/>
          <p14:tracePt t="7958" x="2882900" y="1654175"/>
          <p14:tracePt t="7965" x="2787650" y="1646238"/>
          <p14:tracePt t="7973" x="2709863" y="1646238"/>
          <p14:tracePt t="7981" x="2646363" y="1646238"/>
          <p14:tracePt t="7990" x="2590800" y="1646238"/>
          <p14:tracePt t="7997" x="2543175" y="1646238"/>
          <p14:tracePt t="8005" x="2513013" y="1646238"/>
          <p14:tracePt t="8013" x="2481263" y="1646238"/>
          <p14:tracePt t="8021" x="2473325" y="1646238"/>
          <p14:tracePt t="8030" x="2457450" y="1646238"/>
          <p14:tracePt t="8053" x="2441575" y="1646238"/>
          <p14:tracePt t="8061" x="2433638" y="1646238"/>
          <p14:tracePt t="8069" x="2417763" y="1646238"/>
          <p14:tracePt t="8077" x="2393950" y="1646238"/>
          <p14:tracePt t="8085" x="2346325" y="1646238"/>
          <p14:tracePt t="8093" x="2308225" y="1646238"/>
          <p14:tracePt t="8101" x="2236788" y="1646238"/>
          <p14:tracePt t="8109" x="2205038" y="1646238"/>
          <p14:tracePt t="8117" x="2141538" y="1646238"/>
          <p14:tracePt t="8125" x="2079625" y="1646238"/>
          <p14:tracePt t="8134" x="2032000" y="1646238"/>
          <p14:tracePt t="8141" x="1944688" y="1646238"/>
          <p14:tracePt t="8150" x="1882775" y="1662113"/>
          <p14:tracePt t="8158" x="1819275" y="1668463"/>
          <p14:tracePt t="8165" x="1747838" y="1708150"/>
          <p14:tracePt t="8173" x="1693863" y="1724025"/>
          <p14:tracePt t="8181" x="1614488" y="1739900"/>
          <p14:tracePt t="8189" x="1543050" y="1763713"/>
          <p14:tracePt t="8197" x="1481138" y="1771650"/>
          <p14:tracePt t="8205" x="1425575" y="1795463"/>
          <p14:tracePt t="8213" x="1370013" y="1803400"/>
          <p14:tracePt t="8221" x="1330325" y="1835150"/>
          <p14:tracePt t="8229" x="1276350" y="1865313"/>
          <p14:tracePt t="8237" x="1236663" y="1889125"/>
          <p14:tracePt t="8245" x="1196975" y="1905000"/>
          <p14:tracePt t="8253" x="1157288" y="1928813"/>
          <p14:tracePt t="8261" x="1133475" y="1952625"/>
          <p14:tracePt t="8269" x="1087438" y="2000250"/>
          <p14:tracePt t="8277" x="1063625" y="2024063"/>
          <p14:tracePt t="8285" x="1047750" y="2047875"/>
          <p14:tracePt t="8293" x="1023938" y="2078038"/>
          <p14:tracePt t="8301" x="1008063" y="2101850"/>
          <p14:tracePt t="8309" x="1000125" y="2125663"/>
          <p14:tracePt t="8317" x="984250" y="2149475"/>
          <p14:tracePt t="8325" x="976313" y="2165350"/>
          <p14:tracePt t="8333" x="944563" y="2189163"/>
          <p14:tracePt t="8341" x="936625" y="2228850"/>
          <p14:tracePt t="8350" x="928688" y="2252663"/>
          <p14:tracePt t="8357" x="920750" y="2274888"/>
          <p14:tracePt t="8365" x="906463" y="2314575"/>
          <p14:tracePt t="8373" x="906463" y="2330450"/>
          <p14:tracePt t="8381" x="898525" y="2354263"/>
          <p14:tracePt t="8389" x="874713" y="2386013"/>
          <p14:tracePt t="8397" x="866775" y="2401888"/>
          <p14:tracePt t="8405" x="850900" y="2409825"/>
          <p14:tracePt t="8413" x="842963" y="2425700"/>
          <p14:tracePt t="8421" x="835025" y="2433638"/>
          <p14:tracePt t="8430" x="835025" y="2441575"/>
          <p14:tracePt t="8445" x="835025" y="2449513"/>
          <p14:tracePt t="8510" x="835025" y="2463800"/>
          <p14:tracePt t="8541" x="835025" y="2487613"/>
          <p14:tracePt t="8550" x="842963" y="2503488"/>
          <p14:tracePt t="8573" x="850900" y="2527300"/>
          <p14:tracePt t="8581" x="858838" y="2543175"/>
          <p14:tracePt t="8590" x="866775" y="2543175"/>
          <p14:tracePt t="8598" x="866775" y="2559050"/>
          <p14:tracePt t="8605" x="890588" y="2566988"/>
          <p14:tracePt t="8613" x="890588" y="2582863"/>
          <p14:tracePt t="8621" x="890588" y="2590800"/>
          <p14:tracePt t="8630" x="906463" y="2598738"/>
          <p14:tracePt t="8637" x="914400" y="2606675"/>
          <p14:tracePt t="8645" x="920750" y="2614613"/>
          <p14:tracePt t="8653" x="928688" y="2622550"/>
          <p14:tracePt t="8661" x="944563" y="2622550"/>
          <p14:tracePt t="8669" x="952500" y="2622550"/>
          <p14:tracePt t="8677" x="968375" y="2622550"/>
          <p14:tracePt t="8686" x="1008063" y="2622550"/>
          <p14:tracePt t="8693" x="1039813" y="2622550"/>
          <p14:tracePt t="8701" x="1117600" y="2630488"/>
          <p14:tracePt t="8709" x="1165225" y="2638425"/>
          <p14:tracePt t="8717" x="1220788" y="2660650"/>
          <p14:tracePt t="8725" x="1268413" y="2660650"/>
          <p14:tracePt t="8734" x="1316038" y="2660650"/>
          <p14:tracePt t="8741" x="1346200" y="2660650"/>
          <p14:tracePt t="8750" x="1370013" y="2660650"/>
          <p14:tracePt t="8757" x="1385888" y="2660650"/>
          <p14:tracePt t="8765" x="1401763" y="2668588"/>
          <p14:tracePt t="8773" x="1409700" y="2676525"/>
          <p14:tracePt t="8797" x="1417638" y="2676525"/>
          <p14:tracePt t="9438" x="1433513" y="2676525"/>
          <p14:tracePt t="9445" x="1441450" y="2676525"/>
          <p14:tracePt t="9469" x="1457325" y="2676525"/>
          <p14:tracePt t="9493" x="1465263" y="2676525"/>
          <p14:tracePt t="9501" x="1481138" y="2684463"/>
          <p14:tracePt t="9516" x="1489075" y="2684463"/>
          <p14:tracePt t="9533" x="1497013" y="2684463"/>
          <p14:tracePt t="9541" x="1504950" y="2684463"/>
          <p14:tracePt t="9557" x="1520825" y="2692400"/>
          <p14:tracePt t="9565" x="1527175" y="2700338"/>
          <p14:tracePt t="9573" x="1543050" y="2700338"/>
          <p14:tracePt t="9581" x="1558925" y="2700338"/>
          <p14:tracePt t="9589" x="1574800" y="2700338"/>
          <p14:tracePt t="9597" x="1590675" y="2700338"/>
          <p14:tracePt t="9605" x="1598613" y="2700338"/>
          <p14:tracePt t="9613" x="1606550" y="2700338"/>
          <p14:tracePt t="9621" x="1614488" y="2700338"/>
          <p14:tracePt t="9629" x="1630363" y="2700338"/>
          <p14:tracePt t="9637" x="1646238" y="2700338"/>
          <p14:tracePt t="9645" x="1670050" y="2708275"/>
          <p14:tracePt t="9653" x="1701800" y="2708275"/>
          <p14:tracePt t="9661" x="1725613" y="2708275"/>
          <p14:tracePt t="9669" x="1755775" y="2708275"/>
          <p14:tracePt t="9677" x="1779588" y="2708275"/>
          <p14:tracePt t="9685" x="1811338" y="2708275"/>
          <p14:tracePt t="9693" x="1843088" y="2708275"/>
          <p14:tracePt t="9701" x="1890713" y="2708275"/>
          <p14:tracePt t="9710" x="1906588" y="2708275"/>
          <p14:tracePt t="9717" x="1922463" y="2708275"/>
          <p14:tracePt t="9734" x="1936750" y="2708275"/>
          <p14:tracePt t="9751" x="1944688" y="2708275"/>
          <p14:tracePt t="9758" x="1960563" y="2708275"/>
          <p14:tracePt t="9773" x="1976438" y="2708275"/>
          <p14:tracePt t="9781" x="1984375" y="2708275"/>
          <p14:tracePt t="9789" x="2008188" y="2708275"/>
          <p14:tracePt t="9798" x="2032000" y="2708275"/>
          <p14:tracePt t="9805" x="2055813" y="2708275"/>
          <p14:tracePt t="9813" x="2087563" y="2708275"/>
          <p14:tracePt t="9821" x="2119313" y="2708275"/>
          <p14:tracePt t="9830" x="2133600" y="2708275"/>
          <p14:tracePt t="9838" x="2149475" y="2708275"/>
          <p14:tracePt t="9845" x="2157413" y="2708275"/>
          <p14:tracePt t="9853" x="2173288" y="2708275"/>
          <p14:tracePt t="9870" x="2189163" y="2708275"/>
          <p14:tracePt t="9877" x="2205038" y="2716213"/>
          <p14:tracePt t="9885" x="2220913" y="2724150"/>
          <p14:tracePt t="9893" x="2236788" y="2724150"/>
          <p14:tracePt t="9901" x="2244725" y="2724150"/>
          <p14:tracePt t="9910" x="2268538" y="2732088"/>
          <p14:tracePt t="9917" x="2284413" y="2732088"/>
          <p14:tracePt t="9925" x="2292350" y="2732088"/>
          <p14:tracePt t="9933" x="2324100" y="2732088"/>
          <p14:tracePt t="9941" x="2346325" y="2732088"/>
          <p14:tracePt t="9951" x="2378075" y="2732088"/>
          <p14:tracePt t="9957" x="2417763" y="2732088"/>
          <p14:tracePt t="9965" x="2449513" y="2732088"/>
          <p14:tracePt t="9973" x="2481263" y="2732088"/>
          <p14:tracePt t="9981" x="2505075" y="2732088"/>
          <p14:tracePt t="9989" x="2528888" y="2732088"/>
          <p14:tracePt t="9998" x="2559050" y="2732088"/>
          <p14:tracePt t="10005" x="2598738" y="2732088"/>
          <p14:tracePt t="10013" x="2630488" y="2732088"/>
          <p14:tracePt t="10021" x="2662238" y="2732088"/>
          <p14:tracePt t="10030" x="2686050" y="2732088"/>
          <p14:tracePt t="10037" x="2709863" y="2732088"/>
          <p14:tracePt t="10045" x="2725738" y="2732088"/>
          <p14:tracePt t="10053" x="2747963" y="2732088"/>
          <p14:tracePt t="10061" x="2763838" y="2732088"/>
          <p14:tracePt t="10070" x="2771775" y="2732088"/>
          <p14:tracePt t="10078" x="2795588" y="2732088"/>
          <p14:tracePt t="10085" x="2811463" y="2732088"/>
          <p14:tracePt t="10093" x="2819400" y="2732088"/>
          <p14:tracePt t="10102" x="2835275" y="2732088"/>
          <p14:tracePt t="10109" x="2867025" y="2732088"/>
          <p14:tracePt t="10117" x="2890838" y="2732088"/>
          <p14:tracePt t="10125" x="2922588" y="2732088"/>
          <p14:tracePt t="10134" x="2952750" y="2732088"/>
          <p14:tracePt t="10141" x="2976563" y="2732088"/>
          <p14:tracePt t="10151" x="3000375" y="2732088"/>
          <p14:tracePt t="10157" x="3032125" y="2732088"/>
          <p14:tracePt t="10165" x="3079750" y="2732088"/>
          <p14:tracePt t="10173" x="3119438" y="2732088"/>
          <p14:tracePt t="10180" x="3165475" y="2732088"/>
          <p14:tracePt t="10189" x="3197225" y="2732088"/>
          <p14:tracePt t="10198" x="3228975" y="2732088"/>
          <p14:tracePt t="10205" x="3244850" y="2732088"/>
          <p14:tracePt t="10213" x="3276600" y="2732088"/>
          <p14:tracePt t="10221" x="3324225" y="2732088"/>
          <p14:tracePt t="10229" x="3370263" y="2732088"/>
          <p14:tracePt t="10237" x="3433763" y="2732088"/>
          <p14:tracePt t="10245" x="3473450" y="2732088"/>
          <p14:tracePt t="10253" x="3505200" y="2732088"/>
          <p14:tracePt t="10261" x="3552825" y="2732088"/>
          <p14:tracePt t="10269" x="3575050" y="2732088"/>
          <p14:tracePt t="10278" x="3614738" y="2732088"/>
          <p14:tracePt t="10285" x="3662363" y="2732088"/>
          <p14:tracePt t="10293" x="3694113" y="2732088"/>
          <p14:tracePt t="10301" x="3741738" y="2732088"/>
          <p14:tracePt t="10310" x="3795713" y="2732088"/>
          <p14:tracePt t="10318" x="3859213" y="2732088"/>
          <p14:tracePt t="10325" x="3922713" y="2732088"/>
          <p14:tracePt t="10333" x="3984625" y="2732088"/>
          <p14:tracePt t="10341" x="4032250" y="2732088"/>
          <p14:tracePt t="10350" x="4079875" y="2732088"/>
          <p14:tracePt t="10357" x="4151313" y="2724150"/>
          <p14:tracePt t="10365" x="4197350" y="2724150"/>
          <p14:tracePt t="10373" x="4229100" y="2724150"/>
          <p14:tracePt t="10381" x="4268788" y="2724150"/>
          <p14:tracePt t="10390" x="4292600" y="2724150"/>
          <p14:tracePt t="10397" x="4308475" y="2724150"/>
          <p14:tracePt t="10405" x="4324350" y="2724150"/>
          <p14:tracePt t="10421" x="4340225" y="2724150"/>
          <p14:tracePt t="10429" x="4348163" y="2724150"/>
          <p14:tracePt t="10438" x="4364038" y="2724150"/>
          <p14:tracePt t="10477" x="4378325" y="2724150"/>
          <p14:tracePt t="10485" x="4386263" y="2724150"/>
          <p14:tracePt t="10517" x="4402138" y="2724150"/>
          <p14:tracePt t="10525" x="4410075" y="2724150"/>
          <p14:tracePt t="10541" x="4425950" y="2724150"/>
          <p14:tracePt t="10557" x="4441825" y="2724150"/>
          <p14:tracePt t="10565" x="4449763" y="2724150"/>
          <p14:tracePt t="10573" x="4465638" y="2724150"/>
          <p14:tracePt t="10581" x="4481513" y="2724150"/>
          <p14:tracePt t="10589" x="4505325" y="2724150"/>
          <p14:tracePt t="10597" x="4529138" y="2732088"/>
          <p14:tracePt t="10605" x="4537075" y="2732088"/>
          <p14:tracePt t="10613" x="4545013" y="2732088"/>
          <p14:tracePt t="10621" x="4568825" y="2740025"/>
          <p14:tracePt t="10645" x="4583113" y="2747963"/>
          <p14:tracePt t="10669" x="4591050" y="2747963"/>
          <p14:tracePt t="10678" x="4606925" y="2755900"/>
          <p14:tracePt t="10741" x="4614863" y="2763838"/>
          <p14:tracePt t="10765" x="4622800" y="2771775"/>
          <p14:tracePt t="10781" x="4622800" y="2779713"/>
          <p14:tracePt t="10789" x="4638675" y="2795588"/>
          <p14:tracePt t="10798" x="4654550" y="2795588"/>
          <p14:tracePt t="10805" x="4662488" y="2811463"/>
          <p14:tracePt t="10813" x="4678363" y="2811463"/>
          <p14:tracePt t="10821" x="4686300" y="2819400"/>
          <p14:tracePt t="10829" x="4694238" y="2827338"/>
          <p14:tracePt t="10845" x="4694238" y="2835275"/>
          <p14:tracePt t="10862" x="4702175" y="2841625"/>
          <p14:tracePt t="10869" x="4710113" y="2849563"/>
          <p14:tracePt t="10877" x="4718050" y="2865438"/>
          <p14:tracePt t="10885" x="4718050" y="2873375"/>
          <p14:tracePt t="10901" x="4725988" y="2881313"/>
          <p14:tracePt t="10902" x="4733925" y="2889250"/>
          <p14:tracePt t="10909" x="4733925" y="2897188"/>
          <p14:tracePt t="10916" x="4741863" y="2905125"/>
          <p14:tracePt t="10950" x="4741863" y="2921000"/>
          <p14:tracePt t="10990" x="4733925" y="2928938"/>
          <p14:tracePt t="11005" x="4725988" y="2944813"/>
          <p14:tracePt t="11021" x="4718050" y="2952750"/>
          <p14:tracePt t="11038" x="4710113" y="2968625"/>
          <p14:tracePt t="11045" x="4702175" y="2976563"/>
          <p14:tracePt t="11053" x="4694238" y="2992438"/>
          <p14:tracePt t="11069" x="4694238" y="3008313"/>
          <p14:tracePt t="11085" x="4686300" y="3024188"/>
          <p14:tracePt t="11093" x="4686300" y="3032125"/>
          <p14:tracePt t="11118" x="4686300" y="3046413"/>
          <p14:tracePt t="11125" x="4678363" y="3062288"/>
          <p14:tracePt t="11135" x="4670425" y="3078163"/>
          <p14:tracePt t="11141" x="4662488" y="3086100"/>
          <p14:tracePt t="11150" x="4662488" y="3109913"/>
          <p14:tracePt t="11157" x="4638675" y="3125788"/>
          <p14:tracePt t="11166" x="4638675" y="3141663"/>
          <p14:tracePt t="11173" x="4630738" y="3157538"/>
          <p14:tracePt t="11181" x="4614863" y="3173413"/>
          <p14:tracePt t="11189" x="4598988" y="3173413"/>
          <p14:tracePt t="11197" x="4591050" y="3181350"/>
          <p14:tracePt t="11205" x="4591050" y="3189288"/>
          <p14:tracePt t="11213" x="4583113" y="3197225"/>
          <p14:tracePt t="11221" x="4575175" y="3197225"/>
          <p14:tracePt t="11229" x="4568825" y="3205163"/>
          <p14:tracePt t="11237" x="4560888" y="3213100"/>
          <p14:tracePt t="11245" x="4552950" y="3213100"/>
          <p14:tracePt t="11254" x="4537075" y="3221038"/>
          <p14:tracePt t="11261" x="4537075" y="3228975"/>
          <p14:tracePt t="11269" x="4521200" y="3228975"/>
          <p14:tracePt t="11278" x="4513263" y="3228975"/>
          <p14:tracePt t="11286" x="4497388" y="3228975"/>
          <p14:tracePt t="11293" x="4489450" y="3228975"/>
          <p14:tracePt t="11302" x="4473575" y="3228975"/>
          <p14:tracePt t="11309" x="4465638" y="3228975"/>
          <p14:tracePt t="11317" x="4449763" y="3228975"/>
          <p14:tracePt t="11325" x="4418013" y="3228975"/>
          <p14:tracePt t="11333" x="4402138" y="3228975"/>
          <p14:tracePt t="11341" x="4394200" y="3228975"/>
          <p14:tracePt t="11350" x="4378325" y="3228975"/>
          <p14:tracePt t="11357" x="4348163" y="3228975"/>
          <p14:tracePt t="11365" x="4316413" y="3228975"/>
          <p14:tracePt t="11373" x="4276725" y="3228975"/>
          <p14:tracePt t="11381" x="4244975" y="3228975"/>
          <p14:tracePt t="11389" x="4221163" y="3228975"/>
          <p14:tracePt t="11398" x="4197350" y="3228975"/>
          <p14:tracePt t="11405" x="4181475" y="3228975"/>
          <p14:tracePt t="11414" x="4173538" y="3228975"/>
          <p14:tracePt t="11421" x="4159250" y="3228975"/>
          <p14:tracePt t="11437" x="4151313" y="3228975"/>
          <p14:tracePt t="11445" x="4135438" y="3235325"/>
          <p14:tracePt t="11477" x="4127500" y="3235325"/>
          <p14:tracePt t="11485" x="4119563" y="3235325"/>
          <p14:tracePt t="11493" x="4111625" y="3235325"/>
          <p14:tracePt t="11501" x="4095750" y="3235325"/>
          <p14:tracePt t="11510" x="4087813" y="3235325"/>
          <p14:tracePt t="11518" x="4071938" y="3235325"/>
          <p14:tracePt t="11525" x="4064000" y="3235325"/>
          <p14:tracePt t="11533" x="4048125" y="3235325"/>
          <p14:tracePt t="11541" x="4016375" y="3235325"/>
          <p14:tracePt t="11550" x="3992563" y="3235325"/>
          <p14:tracePt t="11557" x="3946525" y="3235325"/>
          <p14:tracePt t="11565" x="3867150" y="3235325"/>
          <p14:tracePt t="11573" x="3771900" y="3243263"/>
          <p14:tracePt t="11581" x="3662363" y="3259138"/>
          <p14:tracePt t="11589" x="3536950" y="3275013"/>
          <p14:tracePt t="11597" x="3394075" y="3275013"/>
          <p14:tracePt t="11605" x="3236913" y="3282950"/>
          <p14:tracePt t="11613" x="3071813" y="3322638"/>
          <p14:tracePt t="11621" x="2930525" y="3338513"/>
          <p14:tracePt t="11630" x="2803525" y="3362325"/>
          <p14:tracePt t="11637" x="2709863" y="3386138"/>
          <p14:tracePt t="11645" x="2614613" y="3386138"/>
          <p14:tracePt t="11653" x="2528888" y="3402013"/>
          <p14:tracePt t="11661" x="2449513" y="3409950"/>
          <p14:tracePt t="11669" x="2370138" y="3409950"/>
          <p14:tracePt t="11678" x="2316163" y="3425825"/>
          <p14:tracePt t="11685" x="2268538" y="3425825"/>
          <p14:tracePt t="11693" x="2220913" y="3425825"/>
          <p14:tracePt t="11702" x="2189163" y="3425825"/>
          <p14:tracePt t="11709" x="2157413" y="3425825"/>
          <p14:tracePt t="11716" x="2127250" y="3425825"/>
          <p14:tracePt t="11725" x="2111375" y="3425825"/>
          <p14:tracePt t="11733" x="2087563" y="3425825"/>
          <p14:tracePt t="11741" x="2071688" y="3425825"/>
          <p14:tracePt t="11750" x="2055813" y="3425825"/>
          <p14:tracePt t="11757" x="2047875" y="3425825"/>
          <p14:tracePt t="11765" x="2032000" y="3425825"/>
          <p14:tracePt t="11773" x="2016125" y="3425825"/>
          <p14:tracePt t="11781" x="1992313" y="3425825"/>
          <p14:tracePt t="11789" x="1976438" y="3425825"/>
          <p14:tracePt t="11797" x="1952625" y="3425825"/>
          <p14:tracePt t="11805" x="1930400" y="3425825"/>
          <p14:tracePt t="11814" x="1890713" y="3425825"/>
          <p14:tracePt t="11821" x="1874838" y="3425825"/>
          <p14:tracePt t="11829" x="1858963" y="3425825"/>
          <p14:tracePt t="11845" x="1843088" y="3425825"/>
          <p14:tracePt t="11853" x="1835150" y="3425825"/>
          <p14:tracePt t="11861" x="1819275" y="3425825"/>
          <p14:tracePt t="11869" x="1811338" y="3425825"/>
          <p14:tracePt t="11878" x="1795463" y="3425825"/>
          <p14:tracePt t="11917" x="1779588" y="3425825"/>
          <p14:tracePt t="11998" x="1771650" y="3425825"/>
          <p14:tracePt t="12005" x="1755775" y="3432175"/>
          <p14:tracePt t="12013" x="1739900" y="3440113"/>
          <p14:tracePt t="12021" x="1717675" y="3448050"/>
          <p14:tracePt t="12029" x="1677988" y="3448050"/>
          <p14:tracePt t="12037" x="1654175" y="3448050"/>
          <p14:tracePt t="12045" x="1622425" y="3448050"/>
          <p14:tracePt t="12053" x="1574800" y="3448050"/>
          <p14:tracePt t="12061" x="1543050" y="3448050"/>
          <p14:tracePt t="12069" x="1520825" y="3448050"/>
          <p14:tracePt t="12077" x="1497013" y="3448050"/>
          <p14:tracePt t="12085" x="1457325" y="3448050"/>
          <p14:tracePt t="12093" x="1409700" y="3448050"/>
          <p14:tracePt t="12101" x="1377950" y="3448050"/>
          <p14:tracePt t="12109" x="1316038" y="3448050"/>
          <p14:tracePt t="12117" x="1268413" y="3448050"/>
          <p14:tracePt t="12125" x="1244600" y="3448050"/>
          <p14:tracePt t="12133" x="1220788" y="3448050"/>
          <p14:tracePt t="12141" x="1181100" y="3448050"/>
          <p14:tracePt t="12151" x="1157288" y="3448050"/>
          <p14:tracePt t="12157" x="1149350" y="3440113"/>
          <p14:tracePt t="12165" x="1133475" y="3440113"/>
          <p14:tracePt t="12220" x="1141413" y="3440113"/>
          <p14:tracePt t="12223" x="1165225" y="3440113"/>
          <p14:tracePt t="12229" x="1228725" y="3440113"/>
          <p14:tracePt t="12237" x="1338263" y="3440113"/>
          <p14:tracePt t="12245" x="1473200" y="3440113"/>
          <p14:tracePt t="12254" x="1582738" y="3440113"/>
          <p14:tracePt t="12261" x="1693863" y="3440113"/>
          <p14:tracePt t="12269" x="1819275" y="3440113"/>
          <p14:tracePt t="12277" x="1914525" y="3440113"/>
          <p14:tracePt t="12286" x="1968500" y="3440113"/>
          <p14:tracePt t="12294" x="2000250" y="3440113"/>
          <p14:tracePt t="12302" x="2024063" y="3440113"/>
          <p14:tracePt t="12310" x="2039938" y="3432175"/>
          <p14:tracePt t="12341" x="2047875" y="3417888"/>
          <p14:tracePt t="12350" x="2039938" y="3417888"/>
          <p14:tracePt t="12357" x="2024063" y="3417888"/>
          <p14:tracePt t="12365" x="2000250" y="3417888"/>
          <p14:tracePt t="12373" x="1952625" y="3417888"/>
          <p14:tracePt t="12381" x="1906588" y="3402013"/>
          <p14:tracePt t="12389" x="1835150" y="3394075"/>
          <p14:tracePt t="12398" x="1771650" y="3386138"/>
          <p14:tracePt t="12405" x="1709738" y="3370263"/>
          <p14:tracePt t="12413" x="1638300" y="3346450"/>
          <p14:tracePt t="12421" x="1582738" y="3338513"/>
          <p14:tracePt t="12429" x="1535113" y="3314700"/>
          <p14:tracePt t="12437" x="1520825" y="3314700"/>
          <p14:tracePt t="12445" x="1504950" y="3314700"/>
          <p14:tracePt t="12510" x="1512888" y="3314700"/>
          <p14:tracePt t="12517" x="1527175" y="3322638"/>
          <p14:tracePt t="12525" x="1558925" y="3330575"/>
          <p14:tracePt t="12533" x="1630363" y="3354388"/>
          <p14:tracePt t="12541" x="1677988" y="3354388"/>
          <p14:tracePt t="12550" x="1731963" y="3370263"/>
          <p14:tracePt t="12557" x="1771650" y="3386138"/>
          <p14:tracePt t="12565" x="1795463" y="3394075"/>
          <p14:tracePt t="12598" x="1795463" y="3402013"/>
          <p14:tracePt t="12605" x="1779588" y="3402013"/>
          <p14:tracePt t="12621" x="1747838" y="3402013"/>
          <p14:tracePt t="12629" x="1709738" y="3402013"/>
          <p14:tracePt t="12637" x="1622425" y="3386138"/>
          <p14:tracePt t="12645" x="1550988" y="3362325"/>
          <p14:tracePt t="12653" x="1504950" y="3354388"/>
          <p14:tracePt t="12661" x="1465263" y="3346450"/>
          <p14:tracePt t="12670" x="1449388" y="3338513"/>
          <p14:tracePt t="12702" x="1433513" y="3330575"/>
          <p14:tracePt t="12710" x="1433513" y="3322638"/>
          <p14:tracePt t="12717" x="1449388" y="3322638"/>
          <p14:tracePt t="12725" x="1457325" y="3322638"/>
          <p14:tracePt t="12735" x="1489075" y="3322638"/>
          <p14:tracePt t="12741" x="1535113" y="3322638"/>
          <p14:tracePt t="12751" x="1582738" y="3322638"/>
          <p14:tracePt t="12757" x="1662113" y="3322638"/>
          <p14:tracePt t="12765" x="1709738" y="3322638"/>
          <p14:tracePt t="12773" x="1771650" y="3322638"/>
          <p14:tracePt t="12781" x="1787525" y="3330575"/>
          <p14:tracePt t="12813" x="1787525" y="3338513"/>
          <p14:tracePt t="12821" x="1779588" y="3346450"/>
          <p14:tracePt t="12830" x="1763713" y="3346450"/>
          <p14:tracePt t="12837" x="1747838" y="3346450"/>
          <p14:tracePt t="12845" x="1701800" y="3346450"/>
          <p14:tracePt t="12853" x="1654175" y="3346450"/>
          <p14:tracePt t="12861" x="1606550" y="3346450"/>
          <p14:tracePt t="12869" x="1574800" y="3346450"/>
          <p14:tracePt t="12877" x="1550988" y="3346450"/>
          <p14:tracePt t="12917" x="1558925" y="3346450"/>
          <p14:tracePt t="12925" x="1582738" y="3346450"/>
          <p14:tracePt t="12933" x="1630363" y="3346450"/>
          <p14:tracePt t="12941" x="1709738" y="3346450"/>
          <p14:tracePt t="12950" x="1787525" y="3362325"/>
          <p14:tracePt t="12958" x="1890713" y="3386138"/>
          <p14:tracePt t="12965" x="1984375" y="3394075"/>
          <p14:tracePt t="12973" x="2039938" y="3417888"/>
          <p14:tracePt t="12981" x="2063750" y="3417888"/>
          <p14:tracePt t="13013" x="2063750" y="3432175"/>
          <p14:tracePt t="13021" x="2055813" y="3432175"/>
          <p14:tracePt t="13029" x="2039938" y="3432175"/>
          <p14:tracePt t="13037" x="2016125" y="3432175"/>
          <p14:tracePt t="13045" x="1976438" y="3432175"/>
          <p14:tracePt t="13053" x="1952625" y="3432175"/>
          <p14:tracePt t="13061" x="1936750" y="3432175"/>
          <p14:tracePt t="13069" x="1922463" y="3432175"/>
          <p14:tracePt t="13125" x="1930400" y="3432175"/>
          <p14:tracePt t="13133" x="1952625" y="3432175"/>
          <p14:tracePt t="13141" x="1976438" y="3432175"/>
          <p14:tracePt t="13151" x="2024063" y="3432175"/>
          <p14:tracePt t="13157" x="2103438" y="3432175"/>
          <p14:tracePt t="13165" x="2197100" y="3432175"/>
          <p14:tracePt t="13173" x="2268538" y="3425825"/>
          <p14:tracePt t="13181" x="2332038" y="3409950"/>
          <p14:tracePt t="13189" x="2393950" y="3409950"/>
          <p14:tracePt t="13197" x="2449513" y="3409950"/>
          <p14:tracePt t="13205" x="2481263" y="3409950"/>
          <p14:tracePt t="13213" x="2505075" y="3402013"/>
          <p14:tracePt t="13221" x="2520950" y="3402013"/>
          <p14:tracePt t="13229" x="2528888" y="3394075"/>
          <p14:tracePt t="13237" x="2543175" y="3386138"/>
          <p14:tracePt t="13245" x="2559050" y="3386138"/>
          <p14:tracePt t="13253" x="2582863" y="3378200"/>
          <p14:tracePt t="13260" x="2598738" y="3378200"/>
          <p14:tracePt t="13269" x="2622550" y="3370263"/>
          <p14:tracePt t="13277" x="2638425" y="3362325"/>
          <p14:tracePt t="13285" x="2654300" y="3362325"/>
          <p14:tracePt t="13293" x="2686050" y="3362325"/>
          <p14:tracePt t="13301" x="2701925" y="3354388"/>
          <p14:tracePt t="13309" x="2725738" y="3354388"/>
          <p14:tracePt t="13317" x="2741613" y="3346450"/>
          <p14:tracePt t="13325" x="2747963" y="3338513"/>
          <p14:tracePt t="13333" x="2763838" y="3338513"/>
          <p14:tracePt t="13341" x="2771775" y="3338513"/>
          <p14:tracePt t="13357" x="2779713" y="3338513"/>
          <p14:tracePt t="13365" x="2795588" y="3338513"/>
          <p14:tracePt t="13373" x="2803525" y="3330575"/>
          <p14:tracePt t="13381" x="2819400" y="3330575"/>
          <p14:tracePt t="13389" x="2827338" y="3330575"/>
          <p14:tracePt t="13397" x="2835275" y="3330575"/>
          <p14:tracePt t="13405" x="2867025" y="3330575"/>
          <p14:tracePt t="13413" x="2898775" y="3330575"/>
          <p14:tracePt t="13421" x="2946400" y="3338513"/>
          <p14:tracePt t="13429" x="2976563" y="3338513"/>
          <p14:tracePt t="13437" x="3000375" y="3338513"/>
          <p14:tracePt t="13444" x="3024188" y="3338513"/>
          <p14:tracePt t="13453" x="3048000" y="3338513"/>
          <p14:tracePt t="13460" x="3071813" y="3338513"/>
          <p14:tracePt t="13469" x="3103563" y="3338513"/>
          <p14:tracePt t="13478" x="3127375" y="3338513"/>
          <p14:tracePt t="13486" x="3149600" y="3338513"/>
          <p14:tracePt t="13493" x="3173413" y="3338513"/>
          <p14:tracePt t="13501" x="3189288" y="3338513"/>
          <p14:tracePt t="13509" x="3205163" y="3338513"/>
          <p14:tracePt t="13517" x="3221038" y="3338513"/>
          <p14:tracePt t="13525" x="3244850" y="3338513"/>
          <p14:tracePt t="13533" x="3260725" y="3338513"/>
          <p14:tracePt t="13541" x="3300413" y="3322638"/>
          <p14:tracePt t="13551" x="3316288" y="3314700"/>
          <p14:tracePt t="13557" x="3340100" y="3306763"/>
          <p14:tracePt t="13565" x="3354388" y="3306763"/>
          <p14:tracePt t="13573" x="3362325" y="3298825"/>
          <p14:tracePt t="13581" x="3378200" y="3290888"/>
          <p14:tracePt t="13726" x="3394075" y="3290888"/>
          <p14:tracePt t="13805" x="3409950" y="3290888"/>
          <p14:tracePt t="13813" x="3417888" y="3290888"/>
          <p14:tracePt t="13837" x="3433763" y="3298825"/>
          <p14:tracePt t="13845" x="3441700" y="3306763"/>
          <p14:tracePt t="13861" x="3449638" y="3314700"/>
          <p14:tracePt t="13877" x="3465513" y="3314700"/>
          <p14:tracePt t="13893" x="3465513" y="3322638"/>
          <p14:tracePt t="13901" x="3481388" y="3330575"/>
          <p14:tracePt t="13909" x="3489325" y="3338513"/>
          <p14:tracePt t="13925" x="3505200" y="3338513"/>
          <p14:tracePt t="13949" x="3521075" y="3338513"/>
          <p14:tracePt t="13958" x="3529013" y="3338513"/>
          <p14:tracePt t="13973" x="3544888" y="3338513"/>
          <p14:tracePt t="13997" x="3552825" y="3346450"/>
          <p14:tracePt t="14046" x="3567113" y="3346450"/>
          <p14:tracePt t="14181" x="3567113" y="3354388"/>
          <p14:tracePt t="15087" x="3567113" y="3370263"/>
          <p14:tracePt t="58616" x="3559175" y="3378200"/>
          <p14:tracePt t="58623" x="3544888" y="3378200"/>
          <p14:tracePt t="58629" x="3473450" y="3378200"/>
          <p14:tracePt t="58637" x="3348038" y="3338513"/>
          <p14:tracePt t="58646" x="3213100" y="3259138"/>
          <p14:tracePt t="58653" x="3055938" y="3157538"/>
          <p14:tracePt t="58661" x="2930525" y="3062288"/>
          <p14:tracePt t="58669" x="2843213" y="3000375"/>
          <p14:tracePt t="58678" x="2803525" y="2984500"/>
          <p14:tracePt t="58685" x="2795588" y="2976563"/>
          <p14:tracePt t="58854" x="2787650" y="2968625"/>
          <p14:tracePt t="58861" x="2779713" y="2960688"/>
          <p14:tracePt t="58871" x="2763838" y="2952750"/>
          <p14:tracePt t="58878" x="2747963" y="2944813"/>
          <p14:tracePt t="58885" x="2733675" y="2936875"/>
          <p14:tracePt t="58906" x="2693988" y="2913063"/>
          <p14:tracePt t="58911" x="2638425" y="2897188"/>
          <p14:tracePt t="58917" x="2566988" y="2857500"/>
          <p14:tracePt t="58925" x="2409825" y="2849563"/>
          <p14:tracePt t="58933" x="2149475" y="2849563"/>
          <p14:tracePt t="58942" x="1638300" y="2849563"/>
          <p14:tracePt t="58950" x="1095375" y="2849563"/>
          <p14:tracePt t="58958" x="393700" y="2849563"/>
          <p14:tracePt t="148887" x="292100" y="488950"/>
          <p14:tracePt t="148887" x="465138" y="630238"/>
          <p14:tracePt t="148887" x="566738" y="747713"/>
          <p14:tracePt t="148887" x="661988" y="866775"/>
          <p14:tracePt t="148887" x="747713" y="960438"/>
          <p14:tracePt t="148887" x="850900" y="1047750"/>
          <p14:tracePt t="148887" x="952500" y="1141413"/>
          <p14:tracePt t="148887" x="1055688" y="1204913"/>
          <p14:tracePt t="148887" x="1125538" y="1252538"/>
          <p14:tracePt t="148887" x="1181100" y="1290638"/>
          <p14:tracePt t="148887" x="1220788" y="1306513"/>
          <p14:tracePt t="148887" x="1268413" y="1306513"/>
          <p14:tracePt t="148887" x="1316038" y="1306513"/>
          <p14:tracePt t="148887" x="1346200" y="1290638"/>
          <p14:tracePt t="148887" x="1385888" y="1252538"/>
          <p14:tracePt t="148887" x="1417638" y="1196975"/>
          <p14:tracePt t="148887" x="1417638" y="1101725"/>
          <p14:tracePt t="148887" x="1377950" y="960438"/>
          <p14:tracePt t="148887" x="1308100" y="827088"/>
          <p14:tracePt t="148887" x="1220788" y="654050"/>
          <p14:tracePt t="148887" x="1111250" y="441325"/>
          <p14:tracePt t="148887" x="1008063" y="19685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57606" y="1035608"/>
            <a:ext cx="7092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800" b="1" dirty="0">
                <a:solidFill>
                  <a:schemeClr val="accent2"/>
                </a:solidFill>
              </a:rPr>
              <a:t>Human-Centered Transformation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F0641C9-E48F-4622-8C89-CAC15F9030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80391CA-97A8-4268-87FF-58E15FE02C1E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1970451"/>
          <a:ext cx="10250715" cy="3982720"/>
        </p:xfrm>
        <a:graphic>
          <a:graphicData uri="http://schemas.openxmlformats.org/drawingml/2006/table">
            <a:tbl>
              <a:tblPr/>
              <a:tblGrid>
                <a:gridCol w="4994729">
                  <a:extLst>
                    <a:ext uri="{9D8B030D-6E8A-4147-A177-3AD203B41FA5}">
                      <a16:colId xmlns:a16="http://schemas.microsoft.com/office/drawing/2014/main" val="1721570010"/>
                    </a:ext>
                  </a:extLst>
                </a:gridCol>
                <a:gridCol w="5255986">
                  <a:extLst>
                    <a:ext uri="{9D8B030D-6E8A-4147-A177-3AD203B41FA5}">
                      <a16:colId xmlns:a16="http://schemas.microsoft.com/office/drawing/2014/main" val="3287807657"/>
                    </a:ext>
                  </a:extLst>
                </a:gridCol>
              </a:tblGrid>
              <a:tr h="436793">
                <a:tc>
                  <a:txBody>
                    <a:bodyPr/>
                    <a:lstStyle/>
                    <a:p>
                      <a:pPr rtl="0"/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  <a:latin typeface="Google Sans Text"/>
                        </a:rPr>
                        <a:t>Key Focus Areas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0866267"/>
                  </a:ext>
                </a:extLst>
              </a:tr>
              <a:tr h="2667976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Psychological Safety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(for open communication).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Inclusion and Empathy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in change design.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Prioritizing employee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needs and motivations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This approach places employee needs and emotions at the core of the change strategy. Psychological safety is paramount for fostering the innovation and adaptation required in digital environments.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51848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428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179"/>
    </mc:Choice>
    <mc:Fallback xmlns="">
      <p:transition advTm="131179"/>
    </mc:Fallback>
  </mc:AlternateContent>
  <p:extLst>
    <p:ext uri="{3A86A75C-4F4B-4683-9AE1-C65F6400EC91}">
      <p14:laserTraceLst xmlns:p14="http://schemas.microsoft.com/office/powerpoint/2010/main">
        <p14:tracePtLst>
          <p14:tracePt t="129" x="3922713" y="1905000"/>
          <p14:tracePt t="137" x="3954463" y="1905000"/>
          <p14:tracePt t="144" x="4032250" y="1905000"/>
          <p14:tracePt t="153" x="4111625" y="1920875"/>
          <p14:tracePt t="161" x="4221163" y="1944688"/>
          <p14:tracePt t="168" x="4332288" y="1952625"/>
          <p14:tracePt t="177" x="4433888" y="1976438"/>
          <p14:tracePt t="184" x="4513263" y="2000250"/>
          <p14:tracePt t="192" x="4598988" y="2024063"/>
          <p14:tracePt t="201" x="4678363" y="2024063"/>
          <p14:tracePt t="208" x="4733925" y="2039938"/>
          <p14:tracePt t="216" x="4765675" y="2055813"/>
          <p14:tracePt t="224" x="4795838" y="2055813"/>
          <p14:tracePt t="232" x="4811713" y="2055813"/>
          <p14:tracePt t="241" x="4827588" y="2055813"/>
          <p14:tracePt t="249" x="4843463" y="2055813"/>
          <p14:tracePt t="257" x="4851400" y="2055813"/>
          <p14:tracePt t="273" x="4851400" y="2047875"/>
          <p14:tracePt t="281" x="4851400" y="2039938"/>
          <p14:tracePt t="297" x="4851400" y="2032000"/>
          <p14:tracePt t="305" x="4851400" y="2016125"/>
          <p14:tracePt t="312" x="4835525" y="2016125"/>
          <p14:tracePt t="321" x="4819650" y="2008188"/>
          <p14:tracePt t="328" x="4779963" y="2008188"/>
          <p14:tracePt t="337" x="4733925" y="2000250"/>
          <p14:tracePt t="344" x="4662488" y="1976438"/>
          <p14:tracePt t="353" x="4598988" y="1960563"/>
          <p14:tracePt t="361" x="4505325" y="1936750"/>
          <p14:tracePt t="369" x="4402138" y="1928813"/>
          <p14:tracePt t="377" x="4260850" y="1889125"/>
          <p14:tracePt t="385" x="4135438" y="1873250"/>
          <p14:tracePt t="393" x="4040188" y="1865313"/>
          <p14:tracePt t="401" x="3930650" y="1865313"/>
          <p14:tracePt t="409" x="3803650" y="1865313"/>
          <p14:tracePt t="417" x="3709988" y="1865313"/>
          <p14:tracePt t="425" x="3662363" y="1865313"/>
          <p14:tracePt t="432" x="3590925" y="1865313"/>
          <p14:tracePt t="441" x="3544888" y="1865313"/>
          <p14:tracePt t="449" x="3513138" y="1865313"/>
          <p14:tracePt t="457" x="3473450" y="1865313"/>
          <p14:tracePt t="466" x="3449638" y="1865313"/>
          <p14:tracePt t="817" x="3433763" y="1865313"/>
          <p14:tracePt t="1145" x="3449638" y="1858963"/>
          <p14:tracePt t="1153" x="3481388" y="1843088"/>
          <p14:tracePt t="1161" x="3552825" y="1835150"/>
          <p14:tracePt t="1169" x="3630613" y="1827213"/>
          <p14:tracePt t="1177" x="3709988" y="1811338"/>
          <p14:tracePt t="1185" x="3779838" y="1811338"/>
          <p14:tracePt t="1193" x="3859213" y="1811338"/>
          <p14:tracePt t="1201" x="3922713" y="1811338"/>
          <p14:tracePt t="1211" x="3968750" y="1803400"/>
          <p14:tracePt t="1217" x="4008438" y="1803400"/>
          <p14:tracePt t="1225" x="4024313" y="1803400"/>
          <p14:tracePt t="1233" x="4040188" y="1803400"/>
          <p14:tracePt t="1265" x="4056063" y="1803400"/>
          <p14:tracePt t="1362" x="4071938" y="1795463"/>
          <p14:tracePt t="1369" x="4079875" y="1787525"/>
          <p14:tracePt t="1393" x="4095750" y="1779588"/>
          <p14:tracePt t="1401" x="4103688" y="1779588"/>
          <p14:tracePt t="1409" x="4119563" y="1779588"/>
          <p14:tracePt t="1417" x="4143375" y="1771650"/>
          <p14:tracePt t="1425" x="4165600" y="1763713"/>
          <p14:tracePt t="1433" x="4205288" y="1763713"/>
          <p14:tracePt t="1443" x="4252913" y="1763713"/>
          <p14:tracePt t="1449" x="4284663" y="1755775"/>
          <p14:tracePt t="1460" x="4340225" y="1755775"/>
          <p14:tracePt t="1464" x="4386263" y="1755775"/>
          <p14:tracePt t="1474" x="4465638" y="1755775"/>
          <p14:tracePt t="1481" x="4560888" y="1755775"/>
          <p14:tracePt t="1489" x="4638675" y="1755775"/>
          <p14:tracePt t="1497" x="4718050" y="1739900"/>
          <p14:tracePt t="1505" x="4819650" y="1731963"/>
          <p14:tracePt t="1513" x="4914900" y="1731963"/>
          <p14:tracePt t="1521" x="4978400" y="1731963"/>
          <p14:tracePt t="1529" x="5072063" y="1716088"/>
          <p14:tracePt t="1537" x="5135563" y="1708150"/>
          <p14:tracePt t="1545" x="5205413" y="1684338"/>
          <p14:tracePt t="1553" x="5268913" y="1668463"/>
          <p14:tracePt t="1561" x="5340350" y="1662113"/>
          <p14:tracePt t="1569" x="5386388" y="1662113"/>
          <p14:tracePt t="1577" x="5434013" y="1662113"/>
          <p14:tracePt t="1585" x="5497513" y="1662113"/>
          <p14:tracePt t="1593" x="5568950" y="1662113"/>
          <p14:tracePt t="1601" x="5630863" y="1662113"/>
          <p14:tracePt t="1609" x="5678488" y="1662113"/>
          <p14:tracePt t="1617" x="5726113" y="1662113"/>
          <p14:tracePt t="1626" x="5773738" y="1662113"/>
          <p14:tracePt t="1633" x="5835650" y="1662113"/>
          <p14:tracePt t="1642" x="5875338" y="1662113"/>
          <p14:tracePt t="1649" x="5915025" y="1668463"/>
          <p14:tracePt t="1659" x="5962650" y="1684338"/>
          <p14:tracePt t="1665" x="6000750" y="1692275"/>
          <p14:tracePt t="1674" x="6032500" y="1692275"/>
          <p14:tracePt t="1681" x="6072188" y="1700213"/>
          <p14:tracePt t="1689" x="6088063" y="1716088"/>
          <p14:tracePt t="1697" x="6127750" y="1724025"/>
          <p14:tracePt t="1705" x="6151563" y="1747838"/>
          <p14:tracePt t="1713" x="6183313" y="1747838"/>
          <p14:tracePt t="1721" x="6213475" y="1747838"/>
          <p14:tracePt t="1729" x="6229350" y="1747838"/>
          <p14:tracePt t="1745" x="6245225" y="1747838"/>
          <p14:tracePt t="1753" x="6253163" y="1747838"/>
          <p14:tracePt t="1761" x="6269038" y="1747838"/>
          <p14:tracePt t="1777" x="6276975" y="1747838"/>
          <p14:tracePt t="1793" x="6292850" y="1747838"/>
          <p14:tracePt t="1828" x="6308725" y="1747838"/>
          <p14:tracePt t="1841" x="6316663" y="1747838"/>
          <p14:tracePt t="2369" x="6300788" y="1747838"/>
          <p14:tracePt t="7602" x="6300788" y="1724025"/>
          <p14:tracePt t="7610" x="6348413" y="1598613"/>
          <p14:tracePt t="7618" x="6388100" y="1433513"/>
          <p14:tracePt t="7625" x="6410325" y="1322388"/>
          <p14:tracePt t="7633" x="6450013" y="1268413"/>
          <p14:tracePt t="7641" x="6473825" y="1228725"/>
          <p14:tracePt t="7649" x="6497638" y="1196975"/>
          <p14:tracePt t="7977" x="6489700" y="1196975"/>
          <p14:tracePt t="7985" x="6450013" y="1196975"/>
          <p14:tracePt t="7993" x="6380163" y="1204913"/>
          <p14:tracePt t="8001" x="6269038" y="1244600"/>
          <p14:tracePt t="8009" x="6103938" y="1298575"/>
          <p14:tracePt t="8017" x="5915025" y="1338263"/>
          <p14:tracePt t="8025" x="5710238" y="1417638"/>
          <p14:tracePt t="8033" x="5561013" y="1503363"/>
          <p14:tracePt t="8041" x="5410200" y="1566863"/>
          <p14:tracePt t="8049" x="5292725" y="1638300"/>
          <p14:tracePt t="8057" x="5167313" y="1668463"/>
          <p14:tracePt t="8066" x="5040313" y="1700213"/>
          <p14:tracePt t="8073" x="4906963" y="1739900"/>
          <p14:tracePt t="8083" x="4811713" y="1763713"/>
          <p14:tracePt t="8089" x="4741863" y="1771650"/>
          <p14:tracePt t="8097" x="4678363" y="1811338"/>
          <p14:tracePt t="8105" x="4606925" y="1827213"/>
          <p14:tracePt t="8113" x="4529138" y="1827213"/>
          <p14:tracePt t="8121" x="4449763" y="1827213"/>
          <p14:tracePt t="8129" x="4370388" y="1827213"/>
          <p14:tracePt t="8137" x="4268788" y="1843088"/>
          <p14:tracePt t="8145" x="4159250" y="1858963"/>
          <p14:tracePt t="8153" x="4064000" y="1858963"/>
          <p14:tracePt t="8161" x="3954463" y="1858963"/>
          <p14:tracePt t="8169" x="3843338" y="1858963"/>
          <p14:tracePt t="8177" x="3763963" y="1858963"/>
          <p14:tracePt t="8185" x="3670300" y="1858963"/>
          <p14:tracePt t="8193" x="3559175" y="1858963"/>
          <p14:tracePt t="8201" x="3465513" y="1865313"/>
          <p14:tracePt t="8209" x="3386138" y="1881188"/>
          <p14:tracePt t="8217" x="3268663" y="1905000"/>
          <p14:tracePt t="8225" x="3143250" y="1928813"/>
          <p14:tracePt t="8233" x="3032125" y="1952625"/>
          <p14:tracePt t="8241" x="2914650" y="1992313"/>
          <p14:tracePt t="8249" x="2803525" y="2016125"/>
          <p14:tracePt t="8257" x="2693988" y="2032000"/>
          <p14:tracePt t="8266" x="2590800" y="2055813"/>
          <p14:tracePt t="8273" x="2497138" y="2078038"/>
          <p14:tracePt t="8283" x="2425700" y="2101850"/>
          <p14:tracePt t="8289" x="2346325" y="2125663"/>
          <p14:tracePt t="8299" x="2244725" y="2133600"/>
          <p14:tracePt t="8305" x="2165350" y="2157413"/>
          <p14:tracePt t="8313" x="2071688" y="2173288"/>
          <p14:tracePt t="8321" x="1984375" y="2181225"/>
          <p14:tracePt t="8328" x="1906588" y="2181225"/>
          <p14:tracePt t="8337" x="1835150" y="2205038"/>
          <p14:tracePt t="8346" x="1771650" y="2228850"/>
          <p14:tracePt t="8353" x="1709738" y="2228850"/>
          <p14:tracePt t="8361" x="1654175" y="2236788"/>
          <p14:tracePt t="8369" x="1630363" y="2259013"/>
          <p14:tracePt t="8377" x="1598613" y="2266950"/>
          <p14:tracePt t="8385" x="1566863" y="2274888"/>
          <p14:tracePt t="8393" x="1512888" y="2282825"/>
          <p14:tracePt t="8401" x="1481138" y="2282825"/>
          <p14:tracePt t="8409" x="1409700" y="2282825"/>
          <p14:tracePt t="8417" x="1338263" y="2298700"/>
          <p14:tracePt t="8425" x="1244600" y="2306638"/>
          <p14:tracePt t="8433" x="1117600" y="2306638"/>
          <p14:tracePt t="8441" x="1023938" y="2306638"/>
          <p14:tracePt t="8449" x="960438" y="2306638"/>
          <p14:tracePt t="8457" x="920750" y="2306638"/>
          <p14:tracePt t="8681" x="920750" y="2314575"/>
          <p14:tracePt t="8697" x="928688" y="2322513"/>
          <p14:tracePt t="8705" x="944563" y="2338388"/>
          <p14:tracePt t="8713" x="976313" y="2346325"/>
          <p14:tracePt t="8721" x="1000125" y="2354263"/>
          <p14:tracePt t="8729" x="1023938" y="2362200"/>
          <p14:tracePt t="8737" x="1055688" y="2386013"/>
          <p14:tracePt t="8745" x="1095375" y="2409825"/>
          <p14:tracePt t="8753" x="1149350" y="2449513"/>
          <p14:tracePt t="8760" x="1204913" y="2479675"/>
          <p14:tracePt t="8769" x="1252538" y="2503488"/>
          <p14:tracePt t="8777" x="1300163" y="2527300"/>
          <p14:tracePt t="8785" x="1322388" y="2559050"/>
          <p14:tracePt t="8793" x="1330325" y="2574925"/>
          <p14:tracePt t="8803" x="1354138" y="2582863"/>
          <p14:tracePt t="8809" x="1370013" y="2590800"/>
          <p14:tracePt t="9265" x="1385888" y="2590800"/>
          <p14:tracePt t="9273" x="1393825" y="2590800"/>
          <p14:tracePt t="9284" x="1417638" y="2590800"/>
          <p14:tracePt t="9289" x="1457325" y="2590800"/>
          <p14:tracePt t="9298" x="1489075" y="2590800"/>
          <p14:tracePt t="9305" x="1520825" y="2582863"/>
          <p14:tracePt t="9314" x="1550988" y="2574925"/>
          <p14:tracePt t="9321" x="1606550" y="2559050"/>
          <p14:tracePt t="9329" x="1654175" y="2551113"/>
          <p14:tracePt t="9337" x="1709738" y="2543175"/>
          <p14:tracePt t="9346" x="1755775" y="2543175"/>
          <p14:tracePt t="9353" x="1787525" y="2543175"/>
          <p14:tracePt t="9361" x="1835150" y="2543175"/>
          <p14:tracePt t="9369" x="1882775" y="2543175"/>
          <p14:tracePt t="9378" x="1936750" y="2543175"/>
          <p14:tracePt t="9385" x="1984375" y="2543175"/>
          <p14:tracePt t="9393" x="2008188" y="2543175"/>
          <p14:tracePt t="9401" x="2032000" y="2543175"/>
          <p14:tracePt t="9409" x="2071688" y="2543175"/>
          <p14:tracePt t="9417" x="2095500" y="2543175"/>
          <p14:tracePt t="9425" x="2111375" y="2543175"/>
          <p14:tracePt t="9433" x="2133600" y="2543175"/>
          <p14:tracePt t="9441" x="2149475" y="2543175"/>
          <p14:tracePt t="9449" x="2165350" y="2543175"/>
          <p14:tracePt t="9457" x="2181225" y="2543175"/>
          <p14:tracePt t="9466" x="2205038" y="2543175"/>
          <p14:tracePt t="9473" x="2220913" y="2543175"/>
          <p14:tracePt t="9482" x="2236788" y="2543175"/>
          <p14:tracePt t="9489" x="2252663" y="2543175"/>
          <p14:tracePt t="9499" x="2276475" y="2543175"/>
          <p14:tracePt t="9505" x="2292350" y="2543175"/>
          <p14:tracePt t="9513" x="2316163" y="2551113"/>
          <p14:tracePt t="9521" x="2346325" y="2566988"/>
          <p14:tracePt t="9529" x="2362200" y="2566988"/>
          <p14:tracePt t="9537" x="2378075" y="2566988"/>
          <p14:tracePt t="9545" x="2378075" y="2574925"/>
          <p14:tracePt t="9553" x="2393950" y="2582863"/>
          <p14:tracePt t="9561" x="2409825" y="2582863"/>
          <p14:tracePt t="9569" x="2425700" y="2582863"/>
          <p14:tracePt t="9665" x="2441575" y="2582863"/>
          <p14:tracePt t="9753" x="2449513" y="2582863"/>
          <p14:tracePt t="9761" x="2473325" y="2582863"/>
          <p14:tracePt t="9769" x="2497138" y="2574925"/>
          <p14:tracePt t="9778" x="2574925" y="2551113"/>
          <p14:tracePt t="9785" x="2622550" y="2551113"/>
          <p14:tracePt t="9793" x="2654300" y="2543175"/>
          <p14:tracePt t="9802" x="2686050" y="2535238"/>
          <p14:tracePt t="9808" x="2709863" y="2535238"/>
          <p14:tracePt t="9817" x="2725738" y="2535238"/>
          <p14:tracePt t="9841" x="2741613" y="2527300"/>
          <p14:tracePt t="9985" x="2717800" y="2527300"/>
          <p14:tracePt t="9992" x="2693988" y="2527300"/>
          <p14:tracePt t="10000" x="2654300" y="2527300"/>
          <p14:tracePt t="10008" x="2614613" y="2527300"/>
          <p14:tracePt t="10016" x="2528888" y="2527300"/>
          <p14:tracePt t="10024" x="2433638" y="2527300"/>
          <p14:tracePt t="10033" x="2370138" y="2527300"/>
          <p14:tracePt t="10044" x="2292350" y="2527300"/>
          <p14:tracePt t="10049" x="2212975" y="2527300"/>
          <p14:tracePt t="10058" x="2149475" y="2527300"/>
          <p14:tracePt t="10065" x="2103438" y="2527300"/>
          <p14:tracePt t="10073" x="2079625" y="2527300"/>
          <p14:tracePt t="10081" x="2047875" y="2527300"/>
          <p14:tracePt t="10090" x="2016125" y="2527300"/>
          <p14:tracePt t="10097" x="1968500" y="2527300"/>
          <p14:tracePt t="10106" x="1930400" y="2527300"/>
          <p14:tracePt t="10113" x="1882775" y="2527300"/>
          <p14:tracePt t="10121" x="1851025" y="2527300"/>
          <p14:tracePt t="10129" x="1803400" y="2527300"/>
          <p14:tracePt t="10137" x="1763713" y="2527300"/>
          <p14:tracePt t="10145" x="1709738" y="2527300"/>
          <p14:tracePt t="10153" x="1646238" y="2527300"/>
          <p14:tracePt t="10161" x="1598613" y="2527300"/>
          <p14:tracePt t="10169" x="1566863" y="2527300"/>
          <p14:tracePt t="10177" x="1543050" y="2527300"/>
          <p14:tracePt t="10185" x="1527175" y="2527300"/>
          <p14:tracePt t="10193" x="1512888" y="2527300"/>
          <p14:tracePt t="10201" x="1504950" y="2527300"/>
          <p14:tracePt t="10209" x="1497013" y="2527300"/>
          <p14:tracePt t="10226" x="1489075" y="2527300"/>
          <p14:tracePt t="10233" x="1473200" y="2527300"/>
          <p14:tracePt t="10241" x="1465263" y="2527300"/>
          <p14:tracePt t="10249" x="1449388" y="2527300"/>
          <p14:tracePt t="10259" x="1433513" y="2527300"/>
          <p14:tracePt t="10265" x="1409700" y="2527300"/>
          <p14:tracePt t="10274" x="1385888" y="2527300"/>
          <p14:tracePt t="10281" x="1362075" y="2527300"/>
          <p14:tracePt t="10291" x="1338263" y="2527300"/>
          <p14:tracePt t="10297" x="1322388" y="2527300"/>
          <p14:tracePt t="10306" x="1292225" y="2527300"/>
          <p14:tracePt t="10313" x="1268413" y="2527300"/>
          <p14:tracePt t="10321" x="1244600" y="2527300"/>
          <p14:tracePt t="10329" x="1228725" y="2527300"/>
          <p14:tracePt t="10337" x="1220788" y="2527300"/>
          <p14:tracePt t="10345" x="1204913" y="2527300"/>
          <p14:tracePt t="10361" x="1189038" y="2527300"/>
          <p14:tracePt t="10369" x="1181100" y="2527300"/>
          <p14:tracePt t="10377" x="1141413" y="2527300"/>
          <p14:tracePt t="10385" x="1125538" y="2527300"/>
          <p14:tracePt t="10393" x="1095375" y="2535238"/>
          <p14:tracePt t="10401" x="1079500" y="2543175"/>
          <p14:tracePt t="10409" x="1063625" y="2551113"/>
          <p14:tracePt t="10417" x="1047750" y="2551113"/>
          <p14:tracePt t="10425" x="1031875" y="2559050"/>
          <p14:tracePt t="10433" x="1016000" y="2559050"/>
          <p14:tracePt t="10441" x="1008063" y="2559050"/>
          <p14:tracePt t="10449" x="992188" y="2566988"/>
          <p14:tracePt t="10458" x="984250" y="2574925"/>
          <p14:tracePt t="10465" x="968375" y="2574925"/>
          <p14:tracePt t="10474" x="960438" y="2582863"/>
          <p14:tracePt t="10491" x="944563" y="2590800"/>
          <p14:tracePt t="10498" x="936625" y="2606675"/>
          <p14:tracePt t="10505" x="920750" y="2606675"/>
          <p14:tracePt t="10514" x="914400" y="2622550"/>
          <p14:tracePt t="10521" x="906463" y="2630488"/>
          <p14:tracePt t="10529" x="898525" y="2638425"/>
          <p14:tracePt t="10545" x="882650" y="2644775"/>
          <p14:tracePt t="10553" x="866775" y="2652713"/>
          <p14:tracePt t="10561" x="858838" y="2660650"/>
          <p14:tracePt t="10569" x="850900" y="2668588"/>
          <p14:tracePt t="10577" x="835025" y="2676525"/>
          <p14:tracePt t="10586" x="819150" y="2692400"/>
          <p14:tracePt t="10593" x="803275" y="2692400"/>
          <p14:tracePt t="10601" x="795338" y="2700338"/>
          <p14:tracePt t="10608" x="787400" y="2708275"/>
          <p14:tracePt t="10617" x="779463" y="2716213"/>
          <p14:tracePt t="10626" x="771525" y="2724150"/>
          <p14:tracePt t="10633" x="763588" y="2740025"/>
          <p14:tracePt t="10641" x="747713" y="2740025"/>
          <p14:tracePt t="10649" x="739775" y="2747963"/>
          <p14:tracePt t="10657" x="715963" y="2747963"/>
          <p14:tracePt t="10665" x="701675" y="2755900"/>
          <p14:tracePt t="10674" x="693738" y="2755900"/>
          <p14:tracePt t="10681" x="669925" y="2763838"/>
          <p14:tracePt t="10689" x="654050" y="2771775"/>
          <p14:tracePt t="10729" x="638175" y="2771775"/>
          <p14:tracePt t="10841" x="646113" y="2771775"/>
          <p14:tracePt t="10858" x="654050" y="2771775"/>
          <p14:tracePt t="10865" x="693738" y="2732088"/>
          <p14:tracePt t="10874" x="731838" y="2700338"/>
          <p14:tracePt t="10881" x="747713" y="2668588"/>
          <p14:tracePt t="10889" x="771525" y="2630488"/>
          <p14:tracePt t="10897" x="787400" y="2606675"/>
          <p14:tracePt t="10906" x="803275" y="2590800"/>
          <p14:tracePt t="10913" x="827088" y="2551113"/>
          <p14:tracePt t="10921" x="835025" y="2527300"/>
          <p14:tracePt t="10929" x="835025" y="2503488"/>
          <p14:tracePt t="10938" x="835025" y="2479675"/>
          <p14:tracePt t="10945" x="835025" y="2463800"/>
          <p14:tracePt t="10954" x="835025" y="2433638"/>
          <p14:tracePt t="12625" x="827088" y="2417763"/>
          <p14:tracePt t="12633" x="811213" y="2417763"/>
          <p14:tracePt t="12645" x="771525" y="2425700"/>
          <p14:tracePt t="12651" x="731838" y="2455863"/>
          <p14:tracePt t="12657" x="709613" y="2463800"/>
          <p14:tracePt t="12665" x="685800" y="2479675"/>
          <p14:tracePt t="12673" x="669925" y="2487613"/>
          <p14:tracePt t="12682" x="646113" y="2495550"/>
          <p14:tracePt t="12689" x="630238" y="2503488"/>
          <p14:tracePt t="12698" x="606425" y="2511425"/>
          <p14:tracePt t="12705" x="582613" y="2527300"/>
          <p14:tracePt t="12713" x="550863" y="2527300"/>
          <p14:tracePt t="12721" x="527050" y="2535238"/>
          <p14:tracePt t="12729" x="511175" y="2543175"/>
          <p14:tracePt t="12737" x="496888" y="2543175"/>
          <p14:tracePt t="12745" x="481013" y="2551113"/>
          <p14:tracePt t="12753" x="457200" y="2551113"/>
          <p14:tracePt t="12761" x="441325" y="2551113"/>
          <p14:tracePt t="12769" x="425450" y="2551113"/>
          <p14:tracePt t="12778" x="409575" y="2559050"/>
          <p14:tracePt t="12785" x="393700" y="2566988"/>
          <p14:tracePt t="12793" x="377825" y="2566988"/>
          <p14:tracePt t="12802" x="354013" y="2566988"/>
          <p14:tracePt t="12809" x="338138" y="2566988"/>
          <p14:tracePt t="12818" x="322263" y="2566988"/>
          <p14:tracePt t="12825" x="314325" y="2574925"/>
          <p14:tracePt t="12833" x="300038" y="2574925"/>
          <p14:tracePt t="15153" x="292100" y="2574925"/>
          <p14:tracePt t="15161" x="300038" y="2614613"/>
          <p14:tracePt t="15169" x="322263" y="2660650"/>
          <p14:tracePt t="15177" x="330200" y="2716213"/>
          <p14:tracePt t="15184" x="330200" y="2779713"/>
          <p14:tracePt t="15193" x="330200" y="2841625"/>
          <p14:tracePt t="15200" x="330200" y="2905125"/>
          <p14:tracePt t="15209" x="330200" y="2992438"/>
          <p14:tracePt t="15217" x="330200" y="3038475"/>
          <p14:tracePt t="15225" x="330200" y="3070225"/>
          <p14:tracePt t="15233" x="330200" y="3109913"/>
          <p14:tracePt t="15242" x="330200" y="3125788"/>
          <p14:tracePt t="15249" x="330200" y="3141663"/>
          <p14:tracePt t="15393" x="361950" y="3141663"/>
          <p14:tracePt t="15401" x="511175" y="3141663"/>
          <p14:tracePt t="15409" x="866775" y="3125788"/>
          <p14:tracePt t="15417" x="1292225" y="3101975"/>
          <p14:tracePt t="15425" x="1685925" y="3086100"/>
          <p14:tracePt t="15433" x="1922463" y="3070225"/>
          <p14:tracePt t="15441" x="2039938" y="3070225"/>
          <p14:tracePt t="15449" x="2133600" y="3070225"/>
          <p14:tracePt t="15457" x="2205038" y="3070225"/>
          <p14:tracePt t="15466" x="2236788" y="3070225"/>
          <p14:tracePt t="15473" x="2260600" y="3070225"/>
          <p14:tracePt t="15482" x="2276475" y="3062288"/>
          <p14:tracePt t="15489" x="2292350" y="3054350"/>
          <p14:tracePt t="15498" x="2308225" y="3046413"/>
          <p14:tracePt t="15505" x="2346325" y="3032125"/>
          <p14:tracePt t="15513" x="2401888" y="3016250"/>
          <p14:tracePt t="15521" x="2449513" y="3016250"/>
          <p14:tracePt t="15529" x="2497138" y="3016250"/>
          <p14:tracePt t="15537" x="2520950" y="3016250"/>
          <p14:tracePt t="15545" x="2536825" y="3008313"/>
          <p14:tracePt t="15553" x="2566988" y="3000375"/>
          <p14:tracePt t="15561" x="2582863" y="3000375"/>
          <p14:tracePt t="15569" x="2598738" y="3000375"/>
          <p14:tracePt t="15577" x="2614613" y="3000375"/>
          <p14:tracePt t="15585" x="2622550" y="3000375"/>
          <p14:tracePt t="15593" x="2630488" y="2992438"/>
          <p14:tracePt t="15601" x="2646363" y="2992438"/>
          <p14:tracePt t="15609" x="2662238" y="2992438"/>
          <p14:tracePt t="15617" x="2670175" y="2992438"/>
          <p14:tracePt t="15625" x="2693988" y="2984500"/>
          <p14:tracePt t="15634" x="2701925" y="2976563"/>
          <p14:tracePt t="15641" x="2725738" y="2976563"/>
          <p14:tracePt t="15650" x="2733675" y="2976563"/>
          <p14:tracePt t="15657" x="2747963" y="2976563"/>
          <p14:tracePt t="15666" x="2755900" y="2976563"/>
          <p14:tracePt t="15683" x="2771775" y="2976563"/>
          <p14:tracePt t="15762" x="2779713" y="2976563"/>
          <p14:tracePt t="15768" x="2795588" y="2976563"/>
          <p14:tracePt t="15777" x="2811463" y="2976563"/>
          <p14:tracePt t="15785" x="2827338" y="2976563"/>
          <p14:tracePt t="15794" x="2851150" y="2976563"/>
          <p14:tracePt t="15802" x="2867025" y="2976563"/>
          <p14:tracePt t="15809" x="2882900" y="2976563"/>
          <p14:tracePt t="15818" x="2906713" y="2976563"/>
          <p14:tracePt t="15825" x="2930525" y="2976563"/>
          <p14:tracePt t="15833" x="2952750" y="2976563"/>
          <p14:tracePt t="15841" x="2976563" y="2976563"/>
          <p14:tracePt t="15849" x="3008313" y="2976563"/>
          <p14:tracePt t="15857" x="3040063" y="2976563"/>
          <p14:tracePt t="15866" x="3103563" y="2976563"/>
          <p14:tracePt t="15873" x="3135313" y="2976563"/>
          <p14:tracePt t="15883" x="3157538" y="2976563"/>
          <p14:tracePt t="15889" x="3189288" y="2976563"/>
          <p14:tracePt t="15899" x="3205163" y="2976563"/>
          <p14:tracePt t="15921" x="3221038" y="2976563"/>
          <p14:tracePt t="15929" x="3228975" y="2976563"/>
          <p14:tracePt t="15937" x="3244850" y="2976563"/>
          <p14:tracePt t="15946" x="3252788" y="2976563"/>
          <p14:tracePt t="15953" x="3268663" y="2976563"/>
          <p14:tracePt t="15969" x="3284538" y="2976563"/>
          <p14:tracePt t="16089" x="3292475" y="2976563"/>
          <p14:tracePt t="16138" x="3308350" y="2976563"/>
          <p14:tracePt t="16145" x="3316288" y="2976563"/>
          <p14:tracePt t="16153" x="3332163" y="2976563"/>
          <p14:tracePt t="16169" x="3348038" y="2976563"/>
          <p14:tracePt t="16177" x="3362325" y="2984500"/>
          <p14:tracePt t="16185" x="3378200" y="2992438"/>
          <p14:tracePt t="16202" x="3409950" y="3000375"/>
          <p14:tracePt t="16209" x="3425825" y="3016250"/>
          <p14:tracePt t="16217" x="3441700" y="3032125"/>
          <p14:tracePt t="16225" x="3465513" y="3038475"/>
          <p14:tracePt t="16233" x="3481388" y="3046413"/>
          <p14:tracePt t="16241" x="3521075" y="3078163"/>
          <p14:tracePt t="16249" x="3559175" y="3094038"/>
          <p14:tracePt t="16257" x="3575050" y="3101975"/>
          <p14:tracePt t="16265" x="3598863" y="3101975"/>
          <p14:tracePt t="16273" x="3630613" y="3117850"/>
          <p14:tracePt t="16283" x="3662363" y="3133725"/>
          <p14:tracePt t="16289" x="3694113" y="3133725"/>
          <p14:tracePt t="16299" x="3717925" y="3133725"/>
          <p14:tracePt t="16305" x="3741738" y="3141663"/>
          <p14:tracePt t="16314" x="3757613" y="3141663"/>
          <p14:tracePt t="16321" x="3771900" y="3141663"/>
          <p14:tracePt t="16529" x="3795713" y="3149600"/>
          <p14:tracePt t="16537" x="3811588" y="3157538"/>
          <p14:tracePt t="16553" x="3819525" y="3157538"/>
          <p14:tracePt t="16561" x="3835400" y="3157538"/>
          <p14:tracePt t="16569" x="3843338" y="3157538"/>
          <p14:tracePt t="16577" x="3867150" y="3165475"/>
          <p14:tracePt t="16593" x="3875088" y="3173413"/>
          <p14:tracePt t="16610" x="3883025" y="3173413"/>
          <p14:tracePt t="16617" x="3914775" y="3181350"/>
          <p14:tracePt t="16633" x="3930650" y="3181350"/>
          <p14:tracePt t="16649" x="3954463" y="3189288"/>
          <p14:tracePt t="16657" x="3962400" y="3197225"/>
          <p14:tracePt t="16665" x="3968750" y="3205163"/>
          <p14:tracePt t="16674" x="3976688" y="3213100"/>
          <p14:tracePt t="16691" x="3976688" y="3221038"/>
          <p14:tracePt t="16697" x="3992563" y="3228975"/>
          <p14:tracePt t="16707" x="4000500" y="3251200"/>
          <p14:tracePt t="16801" x="4000500" y="3267075"/>
          <p14:tracePt t="16819" x="3992563" y="3267075"/>
          <p14:tracePt t="16825" x="3976688" y="3267075"/>
          <p14:tracePt t="16841" x="3930650" y="3259138"/>
          <p14:tracePt t="16849" x="3883025" y="3251200"/>
          <p14:tracePt t="16857" x="3795713" y="3228975"/>
          <p14:tracePt t="16866" x="3702050" y="3205163"/>
          <p14:tracePt t="16875" x="3598863" y="3165475"/>
          <p14:tracePt t="16881" x="3489325" y="3133725"/>
          <p14:tracePt t="16891" x="3386138" y="3117850"/>
          <p14:tracePt t="16897" x="3292475" y="3101975"/>
          <p14:tracePt t="16905" x="3221038" y="3086100"/>
          <p14:tracePt t="16913" x="3143250" y="3086100"/>
          <p14:tracePt t="16921" x="3063875" y="3086100"/>
          <p14:tracePt t="16929" x="3000375" y="3086100"/>
          <p14:tracePt t="16937" x="2952750" y="3086100"/>
          <p14:tracePt t="16945" x="2906713" y="3086100"/>
          <p14:tracePt t="16953" x="2859088" y="3086100"/>
          <p14:tracePt t="16961" x="2803525" y="3086100"/>
          <p14:tracePt t="16969" x="2771775" y="3086100"/>
          <p14:tracePt t="16977" x="2733675" y="3094038"/>
          <p14:tracePt t="16985" x="2693988" y="3101975"/>
          <p14:tracePt t="16993" x="2646363" y="3125788"/>
          <p14:tracePt t="17001" x="2574925" y="3133725"/>
          <p14:tracePt t="17008" x="2505075" y="3157538"/>
          <p14:tracePt t="17017" x="2425700" y="3173413"/>
          <p14:tracePt t="17025" x="2332038" y="3181350"/>
          <p14:tracePt t="17033" x="2220913" y="3197225"/>
          <p14:tracePt t="17041" x="2095500" y="3197225"/>
          <p14:tracePt t="17049" x="2008188" y="3221038"/>
          <p14:tracePt t="17057" x="1930400" y="3243263"/>
          <p14:tracePt t="17065" x="1827213" y="3275013"/>
          <p14:tracePt t="17074" x="1701800" y="3306763"/>
          <p14:tracePt t="17081" x="1574800" y="3314700"/>
          <p14:tracePt t="17090" x="1465263" y="3330575"/>
          <p14:tracePt t="17097" x="1346200" y="3354388"/>
          <p14:tracePt t="17105" x="1220788" y="3378200"/>
          <p14:tracePt t="17113" x="1079500" y="3378200"/>
          <p14:tracePt t="17121" x="936625" y="3409950"/>
          <p14:tracePt t="17129" x="771525" y="3463925"/>
          <p14:tracePt t="17137" x="630238" y="3503613"/>
          <p14:tracePt t="17145" x="511175" y="3527425"/>
          <p14:tracePt t="17153" x="385763" y="3567113"/>
          <p14:tracePt t="17161" x="260350" y="3575050"/>
          <p14:tracePt t="17169" x="196850" y="3590925"/>
          <p14:tracePt t="17177" x="141288" y="3606800"/>
          <p14:tracePt t="17185" x="87313" y="3622675"/>
          <p14:tracePt t="17193" x="47625" y="3636963"/>
          <p14:tracePt t="17201" x="7938" y="3660775"/>
          <p14:tracePt t="18689" x="47625" y="4424363"/>
          <p14:tracePt t="18698" x="87313" y="4456113"/>
          <p14:tracePt t="18705" x="157163" y="4487863"/>
          <p14:tracePt t="18713" x="204788" y="4495800"/>
          <p14:tracePt t="18721" x="228600" y="4511675"/>
          <p14:tracePt t="18729" x="268288" y="4527550"/>
          <p14:tracePt t="18737" x="300038" y="4535488"/>
          <p14:tracePt t="18745" x="314325" y="4543425"/>
          <p14:tracePt t="18753" x="322263" y="4543425"/>
          <p14:tracePt t="18761" x="338138" y="4543425"/>
          <p14:tracePt t="18842" x="354013" y="4543425"/>
          <p14:tracePt t="18849" x="361950" y="4543425"/>
          <p14:tracePt t="18857" x="377825" y="4543425"/>
          <p14:tracePt t="18865" x="393700" y="4543425"/>
          <p14:tracePt t="18873" x="417513" y="4543425"/>
          <p14:tracePt t="18882" x="449263" y="4535488"/>
          <p14:tracePt t="18889" x="465138" y="4519613"/>
          <p14:tracePt t="18899" x="481013" y="4503738"/>
          <p14:tracePt t="18905" x="519113" y="4479925"/>
          <p14:tracePt t="18913" x="558800" y="4464050"/>
          <p14:tracePt t="18921" x="582613" y="4440238"/>
          <p14:tracePt t="18929" x="622300" y="4424363"/>
          <p14:tracePt t="18937" x="661988" y="4394200"/>
          <p14:tracePt t="18946" x="709613" y="4386263"/>
          <p14:tracePt t="18953" x="747713" y="4362450"/>
          <p14:tracePt t="18961" x="795338" y="4338638"/>
          <p14:tracePt t="18969" x="827088" y="4314825"/>
          <p14:tracePt t="18977" x="866775" y="4306888"/>
          <p14:tracePt t="18985" x="906463" y="4283075"/>
          <p14:tracePt t="18993" x="928688" y="4275138"/>
          <p14:tracePt t="19002" x="960438" y="4267200"/>
          <p14:tracePt t="19009" x="984250" y="4259263"/>
          <p14:tracePt t="19017" x="1008063" y="4259263"/>
          <p14:tracePt t="19025" x="1055688" y="4251325"/>
          <p14:tracePt t="19033" x="1095375" y="4243388"/>
          <p14:tracePt t="19041" x="1117600" y="4243388"/>
          <p14:tracePt t="19050" x="1141413" y="4235450"/>
          <p14:tracePt t="19066" x="1220788" y="4219575"/>
          <p14:tracePt t="19073" x="1268413" y="4213225"/>
          <p14:tracePt t="19083" x="1308100" y="4213225"/>
          <p14:tracePt t="19089" x="1354138" y="4213225"/>
          <p14:tracePt t="19099" x="1385888" y="4213225"/>
          <p14:tracePt t="19106" x="1433513" y="4213225"/>
          <p14:tracePt t="19113" x="1465263" y="4213225"/>
          <p14:tracePt t="19121" x="1497013" y="4213225"/>
          <p14:tracePt t="19129" x="1512888" y="4213225"/>
          <p14:tracePt t="19137" x="1527175" y="4213225"/>
          <p14:tracePt t="19146" x="1535113" y="4213225"/>
          <p14:tracePt t="19378" x="1527175" y="4213225"/>
          <p14:tracePt t="19385" x="1520825" y="4213225"/>
          <p14:tracePt t="19498" x="1504950" y="4213225"/>
          <p14:tracePt t="19657" x="1504950" y="4227513"/>
          <p14:tracePt t="19665" x="1504950" y="4235450"/>
          <p14:tracePt t="19673" x="1497013" y="4243388"/>
          <p14:tracePt t="19705" x="1489075" y="4243388"/>
          <p14:tracePt t="19809" x="1481138" y="4243388"/>
          <p14:tracePt t="19825" x="1473200" y="4243388"/>
          <p14:tracePt t="19833" x="1449388" y="4251325"/>
          <p14:tracePt t="19857" x="1433513" y="4251325"/>
          <p14:tracePt t="19889" x="1417638" y="4259263"/>
          <p14:tracePt t="20553" x="1417638" y="4267200"/>
          <p14:tracePt t="20561" x="1433513" y="4267200"/>
          <p14:tracePt t="20569" x="1441450" y="4267200"/>
          <p14:tracePt t="20577" x="1473200" y="4267200"/>
          <p14:tracePt t="20585" x="1497013" y="4267200"/>
          <p14:tracePt t="20593" x="1520825" y="4267200"/>
          <p14:tracePt t="20600" x="1535113" y="4267200"/>
          <p14:tracePt t="20609" x="1558925" y="4267200"/>
          <p14:tracePt t="20616" x="1574800" y="4267200"/>
          <p14:tracePt t="20633" x="1590675" y="4267200"/>
          <p14:tracePt t="20642" x="1598613" y="4267200"/>
          <p14:tracePt t="20649" x="1614488" y="4267200"/>
          <p14:tracePt t="20657" x="1622425" y="4267200"/>
          <p14:tracePt t="20665" x="1630363" y="4267200"/>
          <p14:tracePt t="20674" x="1638300" y="4267200"/>
          <p14:tracePt t="20682" x="1654175" y="4267200"/>
          <p14:tracePt t="20690" x="1662113" y="4267200"/>
          <p14:tracePt t="20698" x="1685925" y="4267200"/>
          <p14:tracePt t="20708" x="1709738" y="4267200"/>
          <p14:tracePt t="20713" x="1731963" y="4267200"/>
          <p14:tracePt t="20722" x="1755775" y="4267200"/>
          <p14:tracePt t="20729" x="1771650" y="4267200"/>
          <p14:tracePt t="20737" x="1787525" y="4267200"/>
          <p14:tracePt t="20745" x="1803400" y="4267200"/>
          <p14:tracePt t="20753" x="1819275" y="4267200"/>
          <p14:tracePt t="20761" x="1827213" y="4267200"/>
          <p14:tracePt t="20769" x="1843088" y="4267200"/>
          <p14:tracePt t="20785" x="1851025" y="4267200"/>
          <p14:tracePt t="20793" x="1858963" y="4267200"/>
          <p14:tracePt t="20801" x="1866900" y="4267200"/>
          <p14:tracePt t="20809" x="1890713" y="4267200"/>
          <p14:tracePt t="20817" x="1906588" y="4267200"/>
          <p14:tracePt t="20826" x="1922463" y="4267200"/>
          <p14:tracePt t="20833" x="1952625" y="4267200"/>
          <p14:tracePt t="20842" x="1992313" y="4267200"/>
          <p14:tracePt t="20849" x="2024063" y="4267200"/>
          <p14:tracePt t="20858" x="2063750" y="4267200"/>
          <p14:tracePt t="20865" x="2095500" y="4267200"/>
          <p14:tracePt t="20874" x="2133600" y="4267200"/>
          <p14:tracePt t="20881" x="2165350" y="4267200"/>
          <p14:tracePt t="20891" x="2228850" y="4267200"/>
          <p14:tracePt t="20897" x="2260600" y="4267200"/>
          <p14:tracePt t="20907" x="2300288" y="4267200"/>
          <p14:tracePt t="20913" x="2346325" y="4275138"/>
          <p14:tracePt t="20921" x="2409825" y="4275138"/>
          <p14:tracePt t="20929" x="2481263" y="4291013"/>
          <p14:tracePt t="20937" x="2543175" y="4314825"/>
          <p14:tracePt t="20945" x="2590800" y="4314825"/>
          <p14:tracePt t="20953" x="2622550" y="4322763"/>
          <p14:tracePt t="20961" x="2654300" y="4330700"/>
          <p14:tracePt t="20969" x="2693988" y="4338638"/>
          <p14:tracePt t="20977" x="2725738" y="4338638"/>
          <p14:tracePt t="20986" x="2763838" y="4346575"/>
          <p14:tracePt t="20993" x="2835275" y="4370388"/>
          <p14:tracePt t="21001" x="2867025" y="4370388"/>
          <p14:tracePt t="21009" x="2906713" y="4370388"/>
          <p14:tracePt t="21017" x="2930525" y="4370388"/>
          <p14:tracePt t="21024" x="2946400" y="4370388"/>
          <p14:tracePt t="21033" x="2960688" y="4370388"/>
          <p14:tracePt t="21041" x="2976563" y="4370388"/>
          <p14:tracePt t="21049" x="2984500" y="4370388"/>
          <p14:tracePt t="21058" x="3000375" y="4370388"/>
          <p14:tracePt t="21075" x="3048000" y="4378325"/>
          <p14:tracePt t="21080" x="3063875" y="4386263"/>
          <p14:tracePt t="21090" x="3079750" y="4386263"/>
          <p14:tracePt t="21097" x="3079750" y="4394200"/>
          <p14:tracePt t="21113" x="3095625" y="4394200"/>
          <p14:tracePt t="21705" x="3103563" y="4394200"/>
          <p14:tracePt t="21721" x="3111500" y="4394200"/>
          <p14:tracePt t="21729" x="3127375" y="4394200"/>
          <p14:tracePt t="21745" x="3135313" y="4394200"/>
          <p14:tracePt t="21769" x="3143250" y="4386263"/>
          <p14:tracePt t="21777" x="3157538" y="4386263"/>
          <p14:tracePt t="21897" x="3165475" y="4362450"/>
          <p14:tracePt t="21914" x="3181350" y="4362450"/>
          <p14:tracePt t="21953" x="3189288" y="4354513"/>
          <p14:tracePt t="21969" x="3205163" y="4346575"/>
          <p14:tracePt t="21977" x="3213100" y="4346575"/>
          <p14:tracePt t="22002" x="3228975" y="4346575"/>
          <p14:tracePt t="22017" x="3236913" y="4346575"/>
          <p14:tracePt t="22025" x="3244850" y="4346575"/>
          <p14:tracePt t="22033" x="3260725" y="4346575"/>
          <p14:tracePt t="22041" x="3268663" y="4346575"/>
          <p14:tracePt t="22050" x="3292475" y="4346575"/>
          <p14:tracePt t="22058" x="3316288" y="4346575"/>
          <p14:tracePt t="22083" x="3402013" y="4346575"/>
          <p14:tracePt t="22089" x="3425825" y="4346575"/>
          <p14:tracePt t="22099" x="3473450" y="4346575"/>
          <p14:tracePt t="22105" x="3544888" y="4346575"/>
          <p14:tracePt t="22114" x="3590925" y="4346575"/>
          <p14:tracePt t="22121" x="3622675" y="4346575"/>
          <p14:tracePt t="22129" x="3686175" y="4346575"/>
          <p14:tracePt t="22137" x="3733800" y="4346575"/>
          <p14:tracePt t="22145" x="3795713" y="4346575"/>
          <p14:tracePt t="22153" x="3875088" y="4346575"/>
          <p14:tracePt t="22161" x="3914775" y="4346575"/>
          <p14:tracePt t="22169" x="3946525" y="4346575"/>
          <p14:tracePt t="22177" x="3984625" y="4346575"/>
          <p14:tracePt t="22185" x="4048125" y="4346575"/>
          <p14:tracePt t="22193" x="4079875" y="4346575"/>
          <p14:tracePt t="22201" x="4095750" y="4346575"/>
          <p14:tracePt t="22209" x="4111625" y="4346575"/>
          <p14:tracePt t="22217" x="4127500" y="4346575"/>
          <p14:tracePt t="22225" x="4143375" y="4346575"/>
          <p14:tracePt t="22241" x="4159250" y="4346575"/>
          <p14:tracePt t="22257" x="4173538" y="4346575"/>
          <p14:tracePt t="22266" x="4181475" y="4354513"/>
          <p14:tracePt t="22345" x="4197350" y="4354513"/>
          <p14:tracePt t="22473" x="4205288" y="4362450"/>
          <p14:tracePt t="22569" x="4197350" y="4362450"/>
          <p14:tracePt t="22641" x="4181475" y="4362450"/>
          <p14:tracePt t="22666" x="4173538" y="4370388"/>
          <p14:tracePt t="22713" x="4165600" y="4370388"/>
          <p14:tracePt t="22738" x="4159250" y="4370388"/>
          <p14:tracePt t="22745" x="4143375" y="4370388"/>
          <p14:tracePt t="22769" x="4135438" y="4370388"/>
          <p14:tracePt t="22801" x="4119563" y="4370388"/>
          <p14:tracePt t="22809" x="4111625" y="4378325"/>
          <p14:tracePt t="22817" x="4111625" y="4386263"/>
          <p14:tracePt t="22833" x="4095750" y="4386263"/>
          <p14:tracePt t="22865" x="4079875" y="4386263"/>
          <p14:tracePt t="22881" x="4071938" y="4386263"/>
          <p14:tracePt t="22907" x="4056063" y="4386263"/>
          <p14:tracePt t="22929" x="4048125" y="4386263"/>
          <p14:tracePt t="22945" x="4040188" y="4386263"/>
          <p14:tracePt t="22953" x="4032250" y="4386263"/>
          <p14:tracePt t="22993" x="4016375" y="4386263"/>
          <p14:tracePt t="23001" x="4008438" y="4386263"/>
          <p14:tracePt t="23025" x="3992563" y="4386263"/>
          <p14:tracePt t="23033" x="3984625" y="4378325"/>
          <p14:tracePt t="23049" x="3976688" y="4370388"/>
          <p14:tracePt t="23058" x="3968750" y="4370388"/>
          <p14:tracePt t="23073" x="3954463" y="4370388"/>
          <p14:tracePt t="23081" x="3938588" y="4362450"/>
          <p14:tracePt t="23090" x="3922713" y="4362450"/>
          <p14:tracePt t="23097" x="3906838" y="4354513"/>
          <p14:tracePt t="23108" x="3898900" y="4354513"/>
          <p14:tracePt t="23113" x="3883025" y="4354513"/>
          <p14:tracePt t="23121" x="3867150" y="4346575"/>
          <p14:tracePt t="23129" x="3851275" y="4346575"/>
          <p14:tracePt t="23137" x="3835400" y="4346575"/>
          <p14:tracePt t="23153" x="3827463" y="4346575"/>
          <p14:tracePt t="23161" x="3811588" y="4338638"/>
          <p14:tracePt t="23169" x="3811588" y="4330700"/>
          <p14:tracePt t="23193" x="3795713" y="4330700"/>
          <p14:tracePt t="23217" x="3787775" y="4330700"/>
          <p14:tracePt t="23233" x="3771900" y="4330700"/>
          <p14:tracePt t="23266" x="3763963" y="4330700"/>
          <p14:tracePt t="23281" x="3741738" y="4322763"/>
          <p14:tracePt t="23313" x="3725863" y="4322763"/>
          <p14:tracePt t="23329" x="3709988" y="4322763"/>
          <p14:tracePt t="23338" x="3702050" y="4322763"/>
          <p14:tracePt t="23345" x="3686175" y="4322763"/>
          <p14:tracePt t="23353" x="3670300" y="4322763"/>
          <p14:tracePt t="23361" x="3646488" y="4322763"/>
          <p14:tracePt t="23369" x="3630613" y="4322763"/>
          <p14:tracePt t="23377" x="3606800" y="4322763"/>
          <p14:tracePt t="23385" x="3582988" y="4322763"/>
          <p14:tracePt t="23393" x="3552825" y="4322763"/>
          <p14:tracePt t="23401" x="3521075" y="4322763"/>
          <p14:tracePt t="23409" x="3481388" y="4322763"/>
          <p14:tracePt t="23417" x="3449638" y="4322763"/>
          <p14:tracePt t="23425" x="3425825" y="4322763"/>
          <p14:tracePt t="23433" x="3378200" y="4322763"/>
          <p14:tracePt t="23441" x="3292475" y="4322763"/>
          <p14:tracePt t="23449" x="3213100" y="4322763"/>
          <p14:tracePt t="23458" x="3165475" y="4322763"/>
          <p14:tracePt t="23465" x="3087688" y="4322763"/>
          <p14:tracePt t="23474" x="3008313" y="4322763"/>
          <p14:tracePt t="23481" x="2930525" y="4322763"/>
          <p14:tracePt t="23490" x="2867025" y="4322763"/>
          <p14:tracePt t="23497" x="2795588" y="4338638"/>
          <p14:tracePt t="23508" x="2733675" y="4338638"/>
          <p14:tracePt t="23513" x="2670175" y="4338638"/>
          <p14:tracePt t="23522" x="2590800" y="4338638"/>
          <p14:tracePt t="23529" x="2543175" y="4338638"/>
          <p14:tracePt t="23538" x="2465388" y="4338638"/>
          <p14:tracePt t="23545" x="2393950" y="4346575"/>
          <p14:tracePt t="23553" x="2316163" y="4362450"/>
          <p14:tracePt t="23561" x="2236788" y="4362450"/>
          <p14:tracePt t="23569" x="2173288" y="4362450"/>
          <p14:tracePt t="23577" x="2111375" y="4362450"/>
          <p14:tracePt t="23586" x="2032000" y="4362450"/>
          <p14:tracePt t="23593" x="1960563" y="4362450"/>
          <p14:tracePt t="23601" x="1898650" y="4362450"/>
          <p14:tracePt t="23609" x="1819275" y="4362450"/>
          <p14:tracePt t="23617" x="1739900" y="4362450"/>
          <p14:tracePt t="23625" x="1693863" y="4362450"/>
          <p14:tracePt t="23633" x="1622425" y="4370388"/>
          <p14:tracePt t="23641" x="1558925" y="4378325"/>
          <p14:tracePt t="23649" x="1489075" y="4416425"/>
          <p14:tracePt t="23658" x="1409700" y="4440238"/>
          <p14:tracePt t="23665" x="1354138" y="4448175"/>
          <p14:tracePt t="23674" x="1300163" y="4471988"/>
          <p14:tracePt t="23681" x="1252538" y="4479925"/>
          <p14:tracePt t="23690" x="1181100" y="4495800"/>
          <p14:tracePt t="23697" x="1117600" y="4503738"/>
          <p14:tracePt t="23706" x="1071563" y="4503738"/>
          <p14:tracePt t="23713" x="1016000" y="4511675"/>
          <p14:tracePt t="23721" x="952500" y="4527550"/>
          <p14:tracePt t="23729" x="906463" y="4527550"/>
          <p14:tracePt t="23737" x="858838" y="4527550"/>
          <p14:tracePt t="23745" x="787400" y="4527550"/>
          <p14:tracePt t="23753" x="709613" y="4527550"/>
          <p14:tracePt t="23761" x="661988" y="4527550"/>
          <p14:tracePt t="23769" x="638175" y="4527550"/>
          <p14:tracePt t="23777" x="614363" y="4527550"/>
          <p14:tracePt t="23785" x="598488" y="4527550"/>
          <p14:tracePt t="23793" x="574675" y="4527550"/>
          <p14:tracePt t="23801" x="558800" y="4527550"/>
          <p14:tracePt t="23809" x="542925" y="4527550"/>
          <p14:tracePt t="23817" x="527050" y="4527550"/>
          <p14:tracePt t="23825" x="511175" y="4527550"/>
          <p14:tracePt t="23833" x="496888" y="4527550"/>
          <p14:tracePt t="23841" x="488950" y="4527550"/>
          <p14:tracePt t="23849" x="473075" y="4527550"/>
          <p14:tracePt t="23865" x="457200" y="4527550"/>
          <p14:tracePt t="23873" x="449263" y="4527550"/>
          <p14:tracePt t="23881" x="433388" y="4527550"/>
          <p14:tracePt t="23945" x="425450" y="4527550"/>
          <p14:tracePt t="23961" x="409575" y="4527550"/>
          <p14:tracePt t="23986" x="393700" y="4527550"/>
          <p14:tracePt t="23993" x="385763" y="4527550"/>
          <p14:tracePt t="24001" x="369888" y="4527550"/>
          <p14:tracePt t="24009" x="361950" y="4527550"/>
          <p14:tracePt t="24017" x="330200" y="4535488"/>
          <p14:tracePt t="24025" x="284163" y="4543425"/>
          <p14:tracePt t="24033" x="244475" y="4551363"/>
          <p14:tracePt t="24041" x="228600" y="4551363"/>
          <p14:tracePt t="24074" x="220663" y="4559300"/>
          <p14:tracePt t="24081" x="204788" y="4567238"/>
          <p14:tracePt t="24090" x="188913" y="4575175"/>
          <p14:tracePt t="24097" x="157163" y="4583113"/>
          <p14:tracePt t="24106" x="101600" y="4591050"/>
          <p14:tracePt t="24113" x="87313" y="4598988"/>
          <p14:tracePt t="24120" x="63500" y="4605338"/>
          <p14:tracePt t="24129" x="39688" y="4605338"/>
          <p14:tracePt t="24137" x="23813" y="4605338"/>
          <p14:tracePt t="27513" x="23813" y="4613275"/>
          <p14:tracePt t="27529" x="39688" y="4613275"/>
          <p14:tracePt t="27538" x="47625" y="4613275"/>
          <p14:tracePt t="27545" x="71438" y="4621213"/>
          <p14:tracePt t="27553" x="87313" y="4621213"/>
          <p14:tracePt t="27561" x="95250" y="4621213"/>
          <p14:tracePt t="27569" x="117475" y="4637088"/>
          <p14:tracePt t="27577" x="157163" y="4692650"/>
          <p14:tracePt t="27585" x="260350" y="4795838"/>
          <p14:tracePt t="27593" x="401638" y="4905375"/>
          <p14:tracePt t="27601" x="566738" y="5022850"/>
          <p14:tracePt t="27609" x="763588" y="5173663"/>
          <p14:tracePt t="27617" x="944563" y="5362575"/>
          <p14:tracePt t="27625" x="1095375" y="5511800"/>
          <p14:tracePt t="27634" x="1204913" y="5629275"/>
          <p14:tracePt t="27642" x="1322388" y="5748338"/>
          <p14:tracePt t="27649" x="1457325" y="5842000"/>
          <p14:tracePt t="27657" x="1590675" y="5937250"/>
          <p14:tracePt t="27665" x="1763713" y="6015038"/>
          <p14:tracePt t="27674" x="1922463" y="6062663"/>
          <p14:tracePt t="27681" x="2079625" y="6102350"/>
          <p14:tracePt t="27690" x="2236788" y="6126163"/>
          <p14:tracePt t="27697" x="2393950" y="6149975"/>
          <p14:tracePt t="27707" x="2536825" y="6149975"/>
          <p14:tracePt t="27713" x="2646363" y="6149975"/>
          <p14:tracePt t="27721" x="2771775" y="6149975"/>
          <p14:tracePt t="27729" x="2882900" y="6149975"/>
          <p14:tracePt t="27738" x="2984500" y="6126163"/>
          <p14:tracePt t="27745" x="3079750" y="6094413"/>
          <p14:tracePt t="27753" x="3173413" y="6070600"/>
          <p14:tracePt t="27761" x="3244850" y="6046788"/>
          <p14:tracePt t="27769" x="3348038" y="6015038"/>
          <p14:tracePt t="27778" x="3441700" y="5991225"/>
          <p14:tracePt t="27785" x="3513138" y="5976938"/>
          <p14:tracePt t="27792" x="3536950" y="5961063"/>
          <p14:tracePt t="27801" x="3567113" y="5961063"/>
          <p14:tracePt t="27809" x="3606800" y="5953125"/>
          <p14:tracePt t="27817" x="3646488" y="5945188"/>
          <p14:tracePt t="27825" x="3678238" y="5937250"/>
          <p14:tracePt t="27833" x="3717925" y="5921375"/>
          <p14:tracePt t="27841" x="3757613" y="5905500"/>
          <p14:tracePt t="27849" x="3803650" y="5905500"/>
          <p14:tracePt t="27857" x="3851275" y="5905500"/>
          <p14:tracePt t="27865" x="3922713" y="5897563"/>
          <p14:tracePt t="27873" x="3984625" y="5881688"/>
          <p14:tracePt t="27881" x="4032250" y="5881688"/>
          <p14:tracePt t="27890" x="4056063" y="5881688"/>
          <p14:tracePt t="27897" x="4087813" y="5873750"/>
          <p14:tracePt t="27969" x="4064000" y="5873750"/>
          <p14:tracePt t="27977" x="4040188" y="5873750"/>
          <p14:tracePt t="27985" x="4000500" y="5881688"/>
          <p14:tracePt t="27993" x="3954463" y="5889625"/>
          <p14:tracePt t="28001" x="3867150" y="5913438"/>
          <p14:tracePt t="28009" x="3771900" y="5929313"/>
          <p14:tracePt t="28017" x="3654425" y="5969000"/>
          <p14:tracePt t="28027" x="3559175" y="5991225"/>
          <p14:tracePt t="28033" x="3433763" y="6015038"/>
          <p14:tracePt t="28042" x="3362325" y="6038850"/>
          <p14:tracePt t="28050" x="3324225" y="6062663"/>
          <p14:tracePt t="28057" x="3300413" y="6070600"/>
          <p14:tracePt t="28065" x="3236913" y="6102350"/>
          <p14:tracePt t="28073" x="3149600" y="6110288"/>
          <p14:tracePt t="28081" x="3040063" y="6134100"/>
          <p14:tracePt t="28089" x="2960688" y="6157913"/>
          <p14:tracePt t="28097" x="2859088" y="6180138"/>
          <p14:tracePt t="28107" x="2763838" y="6211888"/>
          <p14:tracePt t="28113" x="2678113" y="6243638"/>
          <p14:tracePt t="28121" x="2582863" y="6267450"/>
          <p14:tracePt t="28129" x="2489200" y="6267450"/>
          <p14:tracePt t="28138" x="2354263" y="6291263"/>
          <p14:tracePt t="28145" x="2228850" y="6323013"/>
          <p14:tracePt t="28153" x="2119313" y="6346825"/>
          <p14:tracePt t="28161" x="2016125" y="6354763"/>
          <p14:tracePt t="28169" x="1936750" y="6369050"/>
          <p14:tracePt t="28177" x="1843088" y="6392863"/>
          <p14:tracePt t="28185" x="1739900" y="6416675"/>
          <p14:tracePt t="28193" x="1662113" y="6432550"/>
          <p14:tracePt t="28201" x="1582738" y="6440488"/>
          <p14:tracePt t="28209" x="1481138" y="6456363"/>
          <p14:tracePt t="28217" x="1401763" y="6456363"/>
          <p14:tracePt t="28225" x="1308100" y="6456363"/>
          <p14:tracePt t="28233" x="1244600" y="6456363"/>
          <p14:tracePt t="28242" x="1181100" y="6456363"/>
          <p14:tracePt t="28249" x="1117600" y="6456363"/>
          <p14:tracePt t="28257" x="1055688" y="6456363"/>
          <p14:tracePt t="28266" x="1023938" y="6456363"/>
          <p14:tracePt t="28274" x="1016000" y="6456363"/>
          <p14:tracePt t="28482" x="1008063" y="6456363"/>
          <p14:tracePt t="28489" x="1016000" y="6456363"/>
          <p14:tracePt t="28498" x="1016000" y="6448425"/>
          <p14:tracePt t="28505" x="1031875" y="6440488"/>
          <p14:tracePt t="28514" x="1039813" y="6424613"/>
          <p14:tracePt t="28521" x="1055688" y="6416675"/>
          <p14:tracePt t="28529" x="1071563" y="6400800"/>
          <p14:tracePt t="28537" x="1103313" y="6384925"/>
          <p14:tracePt t="28545" x="1117600" y="6362700"/>
          <p14:tracePt t="28553" x="1133475" y="6346825"/>
          <p14:tracePt t="28561" x="1149350" y="6338888"/>
          <p14:tracePt t="28569" x="1165225" y="6315075"/>
          <p14:tracePt t="28577" x="1173163" y="6299200"/>
          <p14:tracePt t="28585" x="1196975" y="6283325"/>
          <p14:tracePt t="28594" x="1204913" y="6267450"/>
          <p14:tracePt t="28601" x="1220788" y="6243638"/>
          <p14:tracePt t="28609" x="1228725" y="6243638"/>
          <p14:tracePt t="28617" x="1252538" y="6219825"/>
          <p14:tracePt t="28625" x="1268413" y="6211888"/>
          <p14:tracePt t="28634" x="1268413" y="6203950"/>
          <p14:tracePt t="28641" x="1284288" y="6196013"/>
          <p14:tracePt t="28649" x="1292225" y="6180138"/>
          <p14:tracePt t="28657" x="1308100" y="6172200"/>
          <p14:tracePt t="28665" x="1308100" y="6157913"/>
          <p14:tracePt t="28673" x="1316038" y="6142038"/>
          <p14:tracePt t="28682" x="1338263" y="6134100"/>
          <p14:tracePt t="28700" x="1338263" y="6126163"/>
          <p14:tracePt t="28714" x="1354138" y="6110288"/>
          <p14:tracePt t="28729" x="1370013" y="6102350"/>
          <p14:tracePt t="28753" x="1377950" y="6094413"/>
          <p14:tracePt t="28769" x="1385888" y="6086475"/>
          <p14:tracePt t="28809" x="1401763" y="6086475"/>
          <p14:tracePt t="28833" x="1409700" y="6070600"/>
          <p14:tracePt t="28849" x="1425575" y="6070600"/>
          <p14:tracePt t="28865" x="1433513" y="6062663"/>
          <p14:tracePt t="28874" x="1433513" y="6054725"/>
          <p14:tracePt t="28881" x="1441450" y="6054725"/>
          <p14:tracePt t="28899" x="1457325" y="6054725"/>
          <p14:tracePt t="28905" x="1465263" y="6054725"/>
          <p14:tracePt t="28914" x="1481138" y="6046788"/>
          <p14:tracePt t="28921" x="1489075" y="6046788"/>
          <p14:tracePt t="28928" x="1504950" y="6046788"/>
          <p14:tracePt t="28945" x="1527175" y="6046788"/>
          <p14:tracePt t="28953" x="1550988" y="6046788"/>
          <p14:tracePt t="28960" x="1582738" y="6046788"/>
          <p14:tracePt t="28969" x="1606550" y="6046788"/>
          <p14:tracePt t="28977" x="1630363" y="6046788"/>
          <p14:tracePt t="28985" x="1670050" y="6046788"/>
          <p14:tracePt t="28993" x="1701800" y="6046788"/>
          <p14:tracePt t="29000" x="1747838" y="6046788"/>
          <p14:tracePt t="29008" x="1771650" y="6046788"/>
          <p14:tracePt t="29017" x="1819275" y="6046788"/>
          <p14:tracePt t="29025" x="1858963" y="6062663"/>
          <p14:tracePt t="29033" x="1898650" y="6078538"/>
          <p14:tracePt t="29041" x="1922463" y="6086475"/>
          <p14:tracePt t="29049" x="1952625" y="6094413"/>
          <p14:tracePt t="29057" x="1976438" y="6102350"/>
          <p14:tracePt t="29066" x="2000250" y="6102350"/>
          <p14:tracePt t="29073" x="2024063" y="6110288"/>
          <p14:tracePt t="29083" x="2039938" y="6110288"/>
          <p14:tracePt t="29089" x="2055813" y="6110288"/>
          <p14:tracePt t="29098" x="2063750" y="6126163"/>
          <p14:tracePt t="29209" x="2071688" y="6134100"/>
          <p14:tracePt t="29225" x="2055813" y="6134100"/>
          <p14:tracePt t="29241" x="2024063" y="6142038"/>
          <p14:tracePt t="29250" x="1968500" y="6165850"/>
          <p14:tracePt t="29257" x="1906588" y="6165850"/>
          <p14:tracePt t="29265" x="1827213" y="6165850"/>
          <p14:tracePt t="29273" x="1739900" y="6165850"/>
          <p14:tracePt t="29283" x="1638300" y="6165850"/>
          <p14:tracePt t="29289" x="1512888" y="6165850"/>
          <p14:tracePt t="29298" x="1401763" y="6165850"/>
          <p14:tracePt t="29305" x="1292225" y="6165850"/>
          <p14:tracePt t="29315" x="1181100" y="6165850"/>
          <p14:tracePt t="29321" x="1087438" y="6165850"/>
          <p14:tracePt t="29329" x="968375" y="6172200"/>
          <p14:tracePt t="29337" x="874713" y="6196013"/>
          <p14:tracePt t="29345" x="795338" y="6196013"/>
          <p14:tracePt t="29353" x="685800" y="6211888"/>
          <p14:tracePt t="29361" x="598488" y="6219825"/>
          <p14:tracePt t="29369" x="519113" y="6219825"/>
          <p14:tracePt t="29377" x="441325" y="6219825"/>
          <p14:tracePt t="29385" x="361950" y="6219825"/>
          <p14:tracePt t="29393" x="314325" y="6219825"/>
          <p14:tracePt t="29401" x="276225" y="6219825"/>
          <p14:tracePt t="29409" x="228600" y="6219825"/>
          <p14:tracePt t="29417" x="220663" y="6219825"/>
          <p14:tracePt t="29425" x="188913" y="6227763"/>
          <p14:tracePt t="29434" x="165100" y="6227763"/>
          <p14:tracePt t="29441" x="149225" y="6235700"/>
          <p14:tracePt t="29449" x="141288" y="6243638"/>
          <p14:tracePt t="29457" x="125413" y="6243638"/>
          <p14:tracePt t="29481" x="109538" y="6243638"/>
          <p14:tracePt t="29499" x="95250" y="6243638"/>
          <p14:tracePt t="29505" x="87313" y="6243638"/>
          <p14:tracePt t="29514" x="71438" y="6243638"/>
          <p14:tracePt t="29521" x="63500" y="6243638"/>
          <p14:tracePt t="29529" x="47625" y="6243638"/>
          <p14:tracePt t="29545" x="23813" y="6243638"/>
          <p14:tracePt t="29553" x="7938" y="6243638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57606" y="647014"/>
            <a:ext cx="70929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400" dirty="0">
                <a:solidFill>
                  <a:schemeClr val="accent2"/>
                </a:solidFill>
              </a:rPr>
              <a:t>Hybrid Work and Communication</a:t>
            </a:r>
          </a:p>
          <a:p>
            <a:r>
              <a:rPr lang="en-US" sz="2400" dirty="0">
                <a:solidFill>
                  <a:schemeClr val="accent2"/>
                </a:solidFill>
              </a:rPr>
              <a:t>Hybrid Work &amp; Digital Change</a:t>
            </a:r>
            <a:endParaRPr lang="en-US" sz="4000" dirty="0">
              <a:solidFill>
                <a:schemeClr val="accent2"/>
              </a:solidFill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16B1644-BE7F-4699-AC87-A196E6A1D0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420F6C5-F37C-4372-AA10-23C3F20669D8}"/>
              </a:ext>
            </a:extLst>
          </p:cNvPr>
          <p:cNvGraphicFramePr>
            <a:graphicFrameLocks noGrp="1"/>
          </p:cNvGraphicFramePr>
          <p:nvPr/>
        </p:nvGraphicFramePr>
        <p:xfrm>
          <a:off x="1246414" y="2027374"/>
          <a:ext cx="9699172" cy="3895699"/>
        </p:xfrm>
        <a:graphic>
          <a:graphicData uri="http://schemas.openxmlformats.org/drawingml/2006/table">
            <a:tbl>
              <a:tblPr/>
              <a:tblGrid>
                <a:gridCol w="4849586">
                  <a:extLst>
                    <a:ext uri="{9D8B030D-6E8A-4147-A177-3AD203B41FA5}">
                      <a16:colId xmlns:a16="http://schemas.microsoft.com/office/drawing/2014/main" val="3991085512"/>
                    </a:ext>
                  </a:extLst>
                </a:gridCol>
                <a:gridCol w="4849586">
                  <a:extLst>
                    <a:ext uri="{9D8B030D-6E8A-4147-A177-3AD203B41FA5}">
                      <a16:colId xmlns:a16="http://schemas.microsoft.com/office/drawing/2014/main" val="2116100470"/>
                    </a:ext>
                  </a:extLst>
                </a:gridCol>
              </a:tblGrid>
              <a:tr h="502259">
                <a:tc>
                  <a:txBody>
                    <a:bodyPr/>
                    <a:lstStyle/>
                    <a:p>
                      <a:pPr rtl="0"/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Google Sans Text"/>
                        </a:rPr>
                        <a:t>Challenges in Dispersed Teams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9351555"/>
                  </a:ext>
                </a:extLst>
              </a:tr>
              <a:tr h="2701338"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Communication Gaps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information silos.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Coordination Challenges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(across time zones).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Digital Fatigue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burnout.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4. Reduced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Informal Communication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Hybrid work adds complexity. Leaders must address digital fatigue and coordination gaps. New strategies are needed to maintain team alignment and culture continuity across dispersed teams.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3411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225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2713"/>
    </mc:Choice>
    <mc:Fallback xmlns="">
      <p:transition advTm="222713"/>
    </mc:Fallback>
  </mc:AlternateContent>
  <p:extLst>
    <p:ext uri="{3A86A75C-4F4B-4683-9AE1-C65F6400EC91}">
      <p14:laserTraceLst xmlns:p14="http://schemas.microsoft.com/office/powerpoint/2010/main">
        <p14:tracePtLst>
          <p14:tracePt t="100" x="3763963" y="1511300"/>
          <p14:tracePt t="108" x="3757613" y="1511300"/>
          <p14:tracePt t="116" x="3741738" y="1511300"/>
          <p14:tracePt t="124" x="3733800" y="1511300"/>
          <p14:tracePt t="132" x="3717925" y="1511300"/>
          <p14:tracePt t="148" x="3702050" y="1511300"/>
          <p14:tracePt t="157" x="3678238" y="1511300"/>
          <p14:tracePt t="165" x="3638550" y="1511300"/>
          <p14:tracePt t="172" x="3614738" y="1511300"/>
          <p14:tracePt t="180" x="3590925" y="1511300"/>
          <p14:tracePt t="188" x="3559175" y="1511300"/>
          <p14:tracePt t="196" x="3552825" y="1511300"/>
          <p14:tracePt t="205" x="3536950" y="1511300"/>
          <p14:tracePt t="213" x="3521075" y="1511300"/>
          <p14:tracePt t="220" x="3489325" y="1511300"/>
          <p14:tracePt t="229" x="3481388" y="1511300"/>
          <p14:tracePt t="237" x="3465513" y="1511300"/>
          <p14:tracePt t="246" x="3433763" y="1511300"/>
          <p14:tracePt t="252" x="3425825" y="1511300"/>
          <p14:tracePt t="263" x="3409950" y="1511300"/>
          <p14:tracePt t="268" x="3402013" y="1511300"/>
          <p14:tracePt t="278" x="3394075" y="1503363"/>
          <p14:tracePt t="317" x="3378200" y="1503363"/>
          <p14:tracePt t="357" x="3362325" y="1503363"/>
          <p14:tracePt t="364" x="3354388" y="1503363"/>
          <p14:tracePt t="373" x="3340100" y="1503363"/>
          <p14:tracePt t="388" x="3324225" y="1495425"/>
          <p14:tracePt t="396" x="3316288" y="1495425"/>
          <p14:tracePt t="405" x="3300413" y="1495425"/>
          <p14:tracePt t="413" x="3292475" y="1495425"/>
          <p14:tracePt t="420" x="3276600" y="1495425"/>
          <p14:tracePt t="430" x="3260725" y="1487488"/>
          <p14:tracePt t="436" x="3244850" y="1479550"/>
          <p14:tracePt t="445" x="3228975" y="1479550"/>
          <p14:tracePt t="462" x="3213100" y="1479550"/>
          <p14:tracePt t="468" x="3205163" y="1479550"/>
          <p14:tracePt t="477" x="3189288" y="1479550"/>
          <p14:tracePt t="485" x="3173413" y="1479550"/>
          <p14:tracePt t="492" x="3157538" y="1479550"/>
          <p14:tracePt t="500" x="3143250" y="1479550"/>
          <p14:tracePt t="508" x="3135313" y="1479550"/>
          <p14:tracePt t="524" x="3127375" y="1479550"/>
          <p14:tracePt t="532" x="3119438" y="1479550"/>
          <p14:tracePt t="564" x="3103563" y="1479550"/>
          <p14:tracePt t="581" x="3095625" y="1479550"/>
          <p14:tracePt t="588" x="3079750" y="1479550"/>
          <p14:tracePt t="604" x="3071813" y="1479550"/>
          <p14:tracePt t="612" x="3063875" y="1479550"/>
          <p14:tracePt t="637" x="3055938" y="1479550"/>
          <p14:tracePt t="812" x="3040063" y="1479550"/>
          <p14:tracePt t="837" x="3024188" y="1487488"/>
          <p14:tracePt t="844" x="3008313" y="1495425"/>
          <p14:tracePt t="853" x="3000375" y="1495425"/>
          <p14:tracePt t="862" x="2992438" y="1503363"/>
          <p14:tracePt t="868" x="2984500" y="1519238"/>
          <p14:tracePt t="1045" x="2968625" y="1527175"/>
          <p14:tracePt t="1053" x="2968625" y="1535113"/>
          <p14:tracePt t="1068" x="2984500" y="1543050"/>
          <p14:tracePt t="1077" x="2992438" y="1543050"/>
          <p14:tracePt t="1084" x="3008313" y="1550988"/>
          <p14:tracePt t="1092" x="3024188" y="1558925"/>
          <p14:tracePt t="1100" x="3055938" y="1558925"/>
          <p14:tracePt t="1108" x="3103563" y="1558925"/>
          <p14:tracePt t="1117" x="3165475" y="1558925"/>
          <p14:tracePt t="1125" x="3244850" y="1558925"/>
          <p14:tracePt t="1133" x="3324225" y="1558925"/>
          <p14:tracePt t="1141" x="3409950" y="1558925"/>
          <p14:tracePt t="1148" x="3473450" y="1558925"/>
          <p14:tracePt t="1156" x="3521075" y="1558925"/>
          <p14:tracePt t="1165" x="3567113" y="1566863"/>
          <p14:tracePt t="1172" x="3598863" y="1566863"/>
          <p14:tracePt t="1180" x="3630613" y="1566863"/>
          <p14:tracePt t="1188" x="3670300" y="1566863"/>
          <p14:tracePt t="1196" x="3694113" y="1566863"/>
          <p14:tracePt t="1205" x="3709988" y="1566863"/>
          <p14:tracePt t="1221" x="3725863" y="1566863"/>
          <p14:tracePt t="1244" x="3741738" y="1566863"/>
          <p14:tracePt t="1253" x="3749675" y="1566863"/>
          <p14:tracePt t="1260" x="3763963" y="1566863"/>
          <p14:tracePt t="1276" x="3771900" y="1566863"/>
          <p14:tracePt t="1285" x="3787775" y="1566863"/>
          <p14:tracePt t="1293" x="3795713" y="1566863"/>
          <p14:tracePt t="1300" x="3803650" y="1558925"/>
          <p14:tracePt t="1316" x="3811588" y="1558925"/>
          <p14:tracePt t="1324" x="3827463" y="1558925"/>
          <p14:tracePt t="1332" x="3835400" y="1558925"/>
          <p14:tracePt t="1340" x="3851275" y="1550988"/>
          <p14:tracePt t="1348" x="3859213" y="1550988"/>
          <p14:tracePt t="1356" x="3867150" y="1550988"/>
          <p14:tracePt t="1364" x="3875088" y="1550988"/>
          <p14:tracePt t="1380" x="3890963" y="1550988"/>
          <p14:tracePt t="1388" x="3898900" y="1550988"/>
          <p14:tracePt t="1564" x="3914775" y="1550988"/>
          <p14:tracePt t="1572" x="3922713" y="1550988"/>
          <p14:tracePt t="1580" x="3954463" y="1543050"/>
          <p14:tracePt t="1589" x="3984625" y="1543050"/>
          <p14:tracePt t="1597" x="4032250" y="1543050"/>
          <p14:tracePt t="1605" x="4071938" y="1543050"/>
          <p14:tracePt t="1612" x="4127500" y="1543050"/>
          <p14:tracePt t="1622" x="4189413" y="1543050"/>
          <p14:tracePt t="1628" x="4260850" y="1543050"/>
          <p14:tracePt t="1637" x="4340225" y="1543050"/>
          <p14:tracePt t="1645" x="4402138" y="1543050"/>
          <p14:tracePt t="1654" x="4465638" y="1543050"/>
          <p14:tracePt t="1660" x="4529138" y="1543050"/>
          <p14:tracePt t="1668" x="4591050" y="1543050"/>
          <p14:tracePt t="1676" x="4638675" y="1543050"/>
          <p14:tracePt t="1684" x="4678363" y="1543050"/>
          <p14:tracePt t="1692" x="4710113" y="1543050"/>
          <p14:tracePt t="1700" x="4749800" y="1543050"/>
          <p14:tracePt t="1708" x="4765675" y="1543050"/>
          <p14:tracePt t="1716" x="4795838" y="1527175"/>
          <p14:tracePt t="1724" x="4811713" y="1519238"/>
          <p14:tracePt t="1732" x="4843463" y="1519238"/>
          <p14:tracePt t="1741" x="4867275" y="1519238"/>
          <p14:tracePt t="1748" x="4883150" y="1519238"/>
          <p14:tracePt t="1765" x="4899025" y="1519238"/>
          <p14:tracePt t="2172" x="4914900" y="1519238"/>
          <p14:tracePt t="2180" x="4930775" y="1519238"/>
          <p14:tracePt t="2188" x="4970463" y="1519238"/>
          <p14:tracePt t="2196" x="5016500" y="1519238"/>
          <p14:tracePt t="2204" x="5040313" y="1519238"/>
          <p14:tracePt t="2213" x="5087938" y="1527175"/>
          <p14:tracePt t="2220" x="5127625" y="1527175"/>
          <p14:tracePt t="2229" x="5159375" y="1527175"/>
          <p14:tracePt t="2236" x="5181600" y="1527175"/>
          <p14:tracePt t="2245" x="5205413" y="1527175"/>
          <p14:tracePt t="2252" x="5237163" y="1527175"/>
          <p14:tracePt t="2262" x="5253038" y="1527175"/>
          <p14:tracePt t="2268" x="5276850" y="1527175"/>
          <p14:tracePt t="2277" x="5300663" y="1527175"/>
          <p14:tracePt t="2285" x="5316538" y="1527175"/>
          <p14:tracePt t="2292" x="5324475" y="1519238"/>
          <p14:tracePt t="2300" x="5340350" y="1519238"/>
          <p14:tracePt t="3173" x="5356225" y="1519238"/>
          <p14:tracePt t="3245" x="5380038" y="1519238"/>
          <p14:tracePt t="3270" x="5394325" y="1527175"/>
          <p14:tracePt t="3278" x="5402263" y="1527175"/>
          <p14:tracePt t="3284" x="5418138" y="1535113"/>
          <p14:tracePt t="3293" x="5426075" y="1550988"/>
          <p14:tracePt t="3300" x="5441950" y="1558925"/>
          <p14:tracePt t="3308" x="5449888" y="1574800"/>
          <p14:tracePt t="3316" x="5465763" y="1574800"/>
          <p14:tracePt t="3325" x="5497513" y="1590675"/>
          <p14:tracePt t="3332" x="5521325" y="1606550"/>
          <p14:tracePt t="3340" x="5537200" y="1638300"/>
          <p14:tracePt t="3348" x="5553075" y="1654175"/>
          <p14:tracePt t="3357" x="5561013" y="1668463"/>
          <p14:tracePt t="3364" x="5576888" y="1684338"/>
          <p14:tracePt t="3372" x="5591175" y="1724025"/>
          <p14:tracePt t="3381" x="5614988" y="1747838"/>
          <p14:tracePt t="3388" x="5638800" y="1763713"/>
          <p14:tracePt t="3397" x="5670550" y="1795463"/>
          <p14:tracePt t="3405" x="5694363" y="1811338"/>
          <p14:tracePt t="3412" x="5710238" y="1811338"/>
          <p14:tracePt t="3420" x="5718175" y="1827213"/>
          <p14:tracePt t="3429" x="5734050" y="1835150"/>
          <p14:tracePt t="3453" x="5749925" y="1843088"/>
          <p14:tracePt t="3462" x="5757863" y="1851025"/>
          <p14:tracePt t="3468" x="5773738" y="1858963"/>
          <p14:tracePt t="3572" x="5781675" y="1865313"/>
          <p14:tracePt t="3581" x="5781675" y="1873250"/>
          <p14:tracePt t="3589" x="5773738" y="1873250"/>
          <p14:tracePt t="3596" x="5757863" y="1873250"/>
          <p14:tracePt t="3604" x="5749925" y="1881188"/>
          <p14:tracePt t="3613" x="5749925" y="1889125"/>
          <p14:tracePt t="3620" x="5726113" y="1889125"/>
          <p14:tracePt t="3630" x="5718175" y="1897063"/>
          <p14:tracePt t="3636" x="5710238" y="1905000"/>
          <p14:tracePt t="3645" x="5702300" y="1912938"/>
          <p14:tracePt t="3652" x="5686425" y="1912938"/>
          <p14:tracePt t="3668" x="5686425" y="1920875"/>
          <p14:tracePt t="3741" x="5670550" y="1920875"/>
          <p14:tracePt t="3877" x="5654675" y="1912938"/>
          <p14:tracePt t="3893" x="5646738" y="1912938"/>
          <p14:tracePt t="3940" x="5630863" y="1905000"/>
          <p14:tracePt t="3948" x="5622925" y="1897063"/>
          <p14:tracePt t="3997" x="5607050" y="1889125"/>
          <p14:tracePt t="26268" x="5599113" y="1889125"/>
          <p14:tracePt t="26281" x="5568950" y="1889125"/>
          <p14:tracePt t="26284" x="5545138" y="1897063"/>
          <p14:tracePt t="26468" x="5529263" y="1897063"/>
          <p14:tracePt t="26477" x="5513388" y="1897063"/>
          <p14:tracePt t="26484" x="5497513" y="1897063"/>
          <p14:tracePt t="26493" x="5426075" y="1897063"/>
          <p14:tracePt t="26500" x="5268913" y="1881188"/>
          <p14:tracePt t="26508" x="5111750" y="1843088"/>
          <p14:tracePt t="26516" x="4962525" y="1787525"/>
          <p14:tracePt t="26524" x="4851400" y="1763713"/>
          <p14:tracePt t="26532" x="4795838" y="1747838"/>
          <p14:tracePt t="26540" x="4733925" y="1739900"/>
          <p14:tracePt t="26548" x="4646613" y="1716088"/>
          <p14:tracePt t="26556" x="4568825" y="1692275"/>
          <p14:tracePt t="26564" x="4457700" y="1668463"/>
          <p14:tracePt t="26572" x="4356100" y="1646238"/>
          <p14:tracePt t="26580" x="4292600" y="1630363"/>
          <p14:tracePt t="26588" x="4237038" y="1622425"/>
          <p14:tracePt t="26596" x="4173538" y="1622425"/>
          <p14:tracePt t="26604" x="4111625" y="1622425"/>
          <p14:tracePt t="26612" x="4032250" y="1622425"/>
          <p14:tracePt t="26620" x="3954463" y="1622425"/>
          <p14:tracePt t="26628" x="3843338" y="1622425"/>
          <p14:tracePt t="26636" x="3717925" y="1606550"/>
          <p14:tracePt t="26644" x="3559175" y="1598613"/>
          <p14:tracePt t="26652" x="3362325" y="1598613"/>
          <p14:tracePt t="26661" x="3197225" y="1582738"/>
          <p14:tracePt t="26669" x="2952750" y="1582738"/>
          <p14:tracePt t="26678" x="2733675" y="1582738"/>
          <p14:tracePt t="26685" x="2536825" y="1582738"/>
          <p14:tracePt t="26694" x="2362200" y="1582738"/>
          <p14:tracePt t="26700" x="2189163" y="1582738"/>
          <p14:tracePt t="26708" x="2047875" y="1582738"/>
          <p14:tracePt t="26716" x="1922463" y="1582738"/>
          <p14:tracePt t="26724" x="1811338" y="1590675"/>
          <p14:tracePt t="26733" x="1685925" y="1590675"/>
          <p14:tracePt t="26740" x="1574800" y="1590675"/>
          <p14:tracePt t="26749" x="1449388" y="1590675"/>
          <p14:tracePt t="26756" x="1308100" y="1590675"/>
          <p14:tracePt t="26764" x="1196975" y="1614488"/>
          <p14:tracePt t="26772" x="1055688" y="1654175"/>
          <p14:tracePt t="26781" x="936625" y="1692275"/>
          <p14:tracePt t="26788" x="811213" y="1731963"/>
          <p14:tracePt t="26799" x="701675" y="1755775"/>
          <p14:tracePt t="26804" x="598488" y="1763713"/>
          <p14:tracePt t="26814" x="488950" y="1787525"/>
          <p14:tracePt t="26821" x="409575" y="1803400"/>
          <p14:tracePt t="26829" x="338138" y="1835150"/>
          <p14:tracePt t="26837" x="268288" y="1858963"/>
          <p14:tracePt t="26845" x="204788" y="1873250"/>
          <p14:tracePt t="26853" x="133350" y="1897063"/>
          <p14:tracePt t="26862" x="87313" y="1905000"/>
          <p14:tracePt t="26869" x="55563" y="1920875"/>
          <p14:tracePt t="26878" x="31750" y="1928813"/>
          <p14:tracePt t="29422" x="31750" y="2724150"/>
          <p14:tracePt t="29429" x="55563" y="2740025"/>
          <p14:tracePt t="29437" x="87313" y="2755900"/>
          <p14:tracePt t="29444" x="109538" y="2771775"/>
          <p14:tracePt t="29453" x="149225" y="2795588"/>
          <p14:tracePt t="29460" x="173038" y="2811463"/>
          <p14:tracePt t="29470" x="196850" y="2819400"/>
          <p14:tracePt t="29476" x="220663" y="2841625"/>
          <p14:tracePt t="29485" x="244475" y="2865438"/>
          <p14:tracePt t="29493" x="268288" y="2873375"/>
          <p14:tracePt t="29501" x="300038" y="2897188"/>
          <p14:tracePt t="29508" x="322263" y="2913063"/>
          <p14:tracePt t="29516" x="346075" y="2921000"/>
          <p14:tracePt t="29524" x="377825" y="2936875"/>
          <p14:tracePt t="29532" x="401638" y="2944813"/>
          <p14:tracePt t="29540" x="417513" y="2944813"/>
          <p14:tracePt t="29548" x="441325" y="2952750"/>
          <p14:tracePt t="29556" x="504825" y="2960688"/>
          <p14:tracePt t="29564" x="566738" y="2960688"/>
          <p14:tracePt t="29572" x="630238" y="2960688"/>
          <p14:tracePt t="29580" x="693738" y="2960688"/>
          <p14:tracePt t="29588" x="755650" y="2960688"/>
          <p14:tracePt t="29596" x="842963" y="2960688"/>
          <p14:tracePt t="29605" x="920750" y="2960688"/>
          <p14:tracePt t="29612" x="984250" y="2960688"/>
          <p14:tracePt t="29620" x="1031875" y="2960688"/>
          <p14:tracePt t="29628" x="1087438" y="2960688"/>
          <p14:tracePt t="29636" x="1149350" y="2960688"/>
          <p14:tracePt t="29644" x="1196975" y="2960688"/>
          <p14:tracePt t="29654" x="1244600" y="2960688"/>
          <p14:tracePt t="29661" x="1308100" y="2960688"/>
          <p14:tracePt t="29669" x="1346200" y="2960688"/>
          <p14:tracePt t="29676" x="1377950" y="2960688"/>
          <p14:tracePt t="29686" x="1425575" y="2968625"/>
          <p14:tracePt t="29692" x="1465263" y="2976563"/>
          <p14:tracePt t="29701" x="1520825" y="3000375"/>
          <p14:tracePt t="29708" x="1550988" y="3000375"/>
          <p14:tracePt t="29716" x="1606550" y="3008313"/>
          <p14:tracePt t="29724" x="1654175" y="3024188"/>
          <p14:tracePt t="29732" x="1701800" y="3024188"/>
          <p14:tracePt t="29741" x="1763713" y="3024188"/>
          <p14:tracePt t="29748" x="1827213" y="3024188"/>
          <p14:tracePt t="29756" x="1882775" y="3024188"/>
          <p14:tracePt t="29764" x="1914525" y="3024188"/>
          <p14:tracePt t="29773" x="1952625" y="3024188"/>
          <p14:tracePt t="29781" x="1976438" y="3024188"/>
          <p14:tracePt t="29789" x="2016125" y="3008313"/>
          <p14:tracePt t="29796" x="2039938" y="3000375"/>
          <p14:tracePt t="29805" x="2063750" y="2992438"/>
          <p14:tracePt t="29812" x="2103438" y="2992438"/>
          <p14:tracePt t="29821" x="2133600" y="2984500"/>
          <p14:tracePt t="29829" x="2149475" y="2976563"/>
          <p14:tracePt t="29836" x="2157413" y="2968625"/>
          <p14:tracePt t="29845" x="2173288" y="2968625"/>
          <p14:tracePt t="29853" x="2181225" y="2952750"/>
          <p14:tracePt t="29869" x="2189163" y="2944813"/>
          <p14:tracePt t="30037" x="2181225" y="2944813"/>
          <p14:tracePt t="30068" x="2173288" y="2944813"/>
          <p14:tracePt t="30077" x="2165350" y="2952750"/>
          <p14:tracePt t="30084" x="2157413" y="2960688"/>
          <p14:tracePt t="30094" x="2149475" y="2968625"/>
          <p14:tracePt t="30101" x="2133600" y="2968625"/>
          <p14:tracePt t="30109" x="2127250" y="2976563"/>
          <p14:tracePt t="30117" x="2119313" y="2984500"/>
          <p14:tracePt t="30124" x="2095500" y="2984500"/>
          <p14:tracePt t="30133" x="2079625" y="2992438"/>
          <p14:tracePt t="30140" x="2063750" y="2992438"/>
          <p14:tracePt t="30149" x="2055813" y="3000375"/>
          <p14:tracePt t="30156" x="2055813" y="3008313"/>
          <p14:tracePt t="30172" x="2047875" y="3016250"/>
          <p14:tracePt t="30221" x="2039938" y="3016250"/>
          <p14:tracePt t="30245" x="2024063" y="3016250"/>
          <p14:tracePt t="30252" x="2016125" y="3016250"/>
          <p14:tracePt t="30268" x="2000250" y="3016250"/>
          <p14:tracePt t="30404" x="2008188" y="3016250"/>
          <p14:tracePt t="30413" x="2024063" y="3016250"/>
          <p14:tracePt t="30421" x="2047875" y="3016250"/>
          <p14:tracePt t="30428" x="2095500" y="3016250"/>
          <p14:tracePt t="30437" x="2133600" y="3016250"/>
          <p14:tracePt t="30444" x="2205038" y="3016250"/>
          <p14:tracePt t="30453" x="2268538" y="3016250"/>
          <p14:tracePt t="30461" x="2346325" y="3016250"/>
          <p14:tracePt t="30469" x="2425700" y="3016250"/>
          <p14:tracePt t="30476" x="2481263" y="3016250"/>
          <p14:tracePt t="30486" x="2543175" y="3032125"/>
          <p14:tracePt t="30492" x="2638425" y="3038475"/>
          <p14:tracePt t="30503" x="2701925" y="3038475"/>
          <p14:tracePt t="30508" x="2755900" y="3038475"/>
          <p14:tracePt t="30516" x="2819400" y="3038475"/>
          <p14:tracePt t="30524" x="2882900" y="3038475"/>
          <p14:tracePt t="30532" x="2946400" y="3038475"/>
          <p14:tracePt t="30540" x="3008313" y="3038475"/>
          <p14:tracePt t="30548" x="3048000" y="3038475"/>
          <p14:tracePt t="30556" x="3071813" y="3032125"/>
          <p14:tracePt t="30564" x="3095625" y="3024188"/>
          <p14:tracePt t="30572" x="3127375" y="3016250"/>
          <p14:tracePt t="30580" x="3149600" y="3016250"/>
          <p14:tracePt t="30589" x="3173413" y="3008313"/>
          <p14:tracePt t="30596" x="3197225" y="3008313"/>
          <p14:tracePt t="30605" x="3228975" y="3008313"/>
          <p14:tracePt t="30612" x="3236913" y="3008313"/>
          <p14:tracePt t="30621" x="3252788" y="3008313"/>
          <p14:tracePt t="30628" x="3260725" y="3008313"/>
          <p14:tracePt t="30637" x="3276600" y="3008313"/>
          <p14:tracePt t="30644" x="3284538" y="3008313"/>
          <p14:tracePt t="30653" x="3308350" y="3008313"/>
          <p14:tracePt t="30660" x="3316288" y="3008313"/>
          <p14:tracePt t="30669" x="3332163" y="3016250"/>
          <p14:tracePt t="30676" x="3348038" y="3024188"/>
          <p14:tracePt t="30685" x="3362325" y="3032125"/>
          <p14:tracePt t="30692" x="3362325" y="3038475"/>
          <p14:tracePt t="30700" x="3370263" y="3046413"/>
          <p14:tracePt t="30708" x="3394075" y="3054350"/>
          <p14:tracePt t="30716" x="3433763" y="3062288"/>
          <p14:tracePt t="30725" x="3465513" y="3062288"/>
          <p14:tracePt t="30732" x="3497263" y="3070225"/>
          <p14:tracePt t="30740" x="3529013" y="3086100"/>
          <p14:tracePt t="30748" x="3575050" y="3086100"/>
          <p14:tracePt t="30756" x="3606800" y="3086100"/>
          <p14:tracePt t="30765" x="3638550" y="3086100"/>
          <p14:tracePt t="30773" x="3686175" y="3086100"/>
          <p14:tracePt t="30780" x="3709988" y="3086100"/>
          <p14:tracePt t="30789" x="3749675" y="3086100"/>
          <p14:tracePt t="30797" x="3771900" y="3086100"/>
          <p14:tracePt t="30805" x="3787775" y="3086100"/>
          <p14:tracePt t="30812" x="3811588" y="3086100"/>
          <p14:tracePt t="30821" x="3835400" y="3086100"/>
          <p14:tracePt t="30828" x="3851275" y="3078163"/>
          <p14:tracePt t="30838" x="3883025" y="3078163"/>
          <p14:tracePt t="30845" x="3898900" y="3070225"/>
          <p14:tracePt t="30861" x="3906838" y="3062288"/>
          <p14:tracePt t="30877" x="3914775" y="3054350"/>
          <p14:tracePt t="30893" x="3922713" y="3046413"/>
          <p14:tracePt t="31269" x="3914775" y="3046413"/>
          <p14:tracePt t="31277" x="3898900" y="3054350"/>
          <p14:tracePt t="31286" x="3883025" y="3062288"/>
          <p14:tracePt t="31292" x="3875088" y="3070225"/>
          <p14:tracePt t="31303" x="3859213" y="3070225"/>
          <p14:tracePt t="31308" x="3851275" y="3086100"/>
          <p14:tracePt t="31317" x="3851275" y="3094038"/>
          <p14:tracePt t="31365" x="3843338" y="3094038"/>
          <p14:tracePt t="31381" x="3827463" y="3094038"/>
          <p14:tracePt t="31389" x="3819525" y="3094038"/>
          <p14:tracePt t="31397" x="3795713" y="3094038"/>
          <p14:tracePt t="31405" x="3763963" y="3094038"/>
          <p14:tracePt t="31413" x="3725863" y="3094038"/>
          <p14:tracePt t="31422" x="3670300" y="3094038"/>
          <p14:tracePt t="31429" x="3575050" y="3094038"/>
          <p14:tracePt t="31437" x="3449638" y="3094038"/>
          <p14:tracePt t="31445" x="3308350" y="3094038"/>
          <p14:tracePt t="31453" x="3135313" y="3101975"/>
          <p14:tracePt t="31461" x="2952750" y="3149600"/>
          <p14:tracePt t="31469" x="2741613" y="3181350"/>
          <p14:tracePt t="31477" x="2489200" y="3228975"/>
          <p14:tracePt t="31487" x="2205038" y="3298825"/>
          <p14:tracePt t="31493" x="1944688" y="3370263"/>
          <p14:tracePt t="31503" x="1731963" y="3402013"/>
          <p14:tracePt t="31509" x="1520825" y="3448050"/>
          <p14:tracePt t="31517" x="1268413" y="3495675"/>
          <p14:tracePt t="31525" x="1111250" y="3535363"/>
          <p14:tracePt t="31533" x="952500" y="3551238"/>
          <p14:tracePt t="31541" x="827088" y="3559175"/>
          <p14:tracePt t="31549" x="715963" y="3559175"/>
          <p14:tracePt t="31557" x="606425" y="3559175"/>
          <p14:tracePt t="31565" x="496888" y="3559175"/>
          <p14:tracePt t="31573" x="401638" y="3559175"/>
          <p14:tracePt t="31580" x="322263" y="3559175"/>
          <p14:tracePt t="31589" x="212725" y="3559175"/>
          <p14:tracePt t="31596" x="87313" y="3559175"/>
          <p14:tracePt t="43452" x="71438" y="3251200"/>
          <p14:tracePt t="43460" x="141288" y="3275013"/>
          <p14:tracePt t="43470" x="204788" y="3298825"/>
          <p14:tracePt t="43476" x="276225" y="3314700"/>
          <p14:tracePt t="43484" x="354013" y="3338513"/>
          <p14:tracePt t="43492" x="441325" y="3362325"/>
          <p14:tracePt t="43501" x="527050" y="3394075"/>
          <p14:tracePt t="43508" x="606425" y="3417888"/>
          <p14:tracePt t="43517" x="693738" y="3440113"/>
          <p14:tracePt t="43524" x="755650" y="3479800"/>
          <p14:tracePt t="43532" x="827088" y="3511550"/>
          <p14:tracePt t="43540" x="914400" y="3551238"/>
          <p14:tracePt t="43548" x="968375" y="3567113"/>
          <p14:tracePt t="43556" x="1023938" y="3590925"/>
          <p14:tracePt t="43564" x="1055688" y="3598863"/>
          <p14:tracePt t="43573" x="1111250" y="3622675"/>
          <p14:tracePt t="43580" x="1149350" y="3629025"/>
          <p14:tracePt t="43588" x="1173163" y="3636963"/>
          <p14:tracePt t="43653" x="1173163" y="3644900"/>
          <p14:tracePt t="43661" x="1173163" y="3660775"/>
          <p14:tracePt t="43668" x="1165225" y="3668713"/>
          <p14:tracePt t="43676" x="1157288" y="3676650"/>
          <p14:tracePt t="43685" x="1125538" y="3684588"/>
          <p14:tracePt t="43692" x="1079500" y="3692525"/>
          <p14:tracePt t="43701" x="1023938" y="3700463"/>
          <p14:tracePt t="43708" x="960438" y="3724275"/>
          <p14:tracePt t="43718" x="874713" y="3740150"/>
          <p14:tracePt t="43725" x="811213" y="3756025"/>
          <p14:tracePt t="43733" x="755650" y="3779838"/>
          <p14:tracePt t="43740" x="715963" y="3803650"/>
          <p14:tracePt t="43748" x="685800" y="3825875"/>
          <p14:tracePt t="43756" x="669925" y="3833813"/>
          <p14:tracePt t="43764" x="669925" y="3841750"/>
          <p14:tracePt t="43772" x="669925" y="3857625"/>
          <p14:tracePt t="43780" x="685800" y="3873500"/>
          <p14:tracePt t="43788" x="739775" y="3881438"/>
          <p14:tracePt t="43796" x="787400" y="3897313"/>
          <p14:tracePt t="43804" x="827088" y="3905250"/>
          <p14:tracePt t="43812" x="890588" y="3929063"/>
          <p14:tracePt t="43821" x="960438" y="3929063"/>
          <p14:tracePt t="43828" x="1008063" y="3929063"/>
          <p14:tracePt t="43836" x="1039813" y="3929063"/>
          <p14:tracePt t="43844" x="1079500" y="3929063"/>
          <p14:tracePt t="43853" x="1103313" y="3921125"/>
          <p14:tracePt t="43860" x="1117600" y="3921125"/>
          <p14:tracePt t="43868" x="1125538" y="3921125"/>
          <p14:tracePt t="43904" x="1133475" y="3905250"/>
          <p14:tracePt t="43908" x="1125538" y="3897313"/>
          <p14:tracePt t="43917" x="1103313" y="3897313"/>
          <p14:tracePt t="43924" x="1087438" y="3889375"/>
          <p14:tracePt t="43933" x="1079500" y="3881438"/>
          <p14:tracePt t="43940" x="1063625" y="3881438"/>
          <p14:tracePt t="43956" x="1047750" y="3881438"/>
          <p14:tracePt t="43973" x="1016000" y="3881438"/>
          <p14:tracePt t="43980" x="976313" y="3881438"/>
          <p14:tracePt t="43988" x="936625" y="3889375"/>
          <p14:tracePt t="43997" x="898525" y="3913188"/>
          <p14:tracePt t="44004" x="874713" y="3929063"/>
          <p14:tracePt t="44012" x="850900" y="3944938"/>
          <p14:tracePt t="44020" x="835025" y="3960813"/>
          <p14:tracePt t="44028" x="827088" y="3968750"/>
          <p14:tracePt t="44036" x="819150" y="3992563"/>
          <p14:tracePt t="44044" x="819150" y="4008438"/>
          <p14:tracePt t="44060" x="819150" y="4016375"/>
          <p14:tracePt t="44068" x="819150" y="4022725"/>
          <p14:tracePt t="44076" x="827088" y="4030663"/>
          <p14:tracePt t="44086" x="835025" y="4030663"/>
          <p14:tracePt t="44092" x="850900" y="4030663"/>
          <p14:tracePt t="44101" x="858838" y="4030663"/>
          <p14:tracePt t="44108" x="874713" y="4030663"/>
          <p14:tracePt t="44118" x="882650" y="4030663"/>
          <p14:tracePt t="44124" x="898525" y="4022725"/>
          <p14:tracePt t="44133" x="906463" y="4016375"/>
          <p14:tracePt t="44140" x="920750" y="4000500"/>
          <p14:tracePt t="44148" x="928688" y="3992563"/>
          <p14:tracePt t="44156" x="936625" y="3976688"/>
          <p14:tracePt t="44164" x="936625" y="3960813"/>
          <p14:tracePt t="44173" x="936625" y="3952875"/>
          <p14:tracePt t="44180" x="936625" y="3944938"/>
          <p14:tracePt t="44188" x="928688" y="3937000"/>
          <p14:tracePt t="44196" x="920750" y="3929063"/>
          <p14:tracePt t="44204" x="920750" y="3921125"/>
          <p14:tracePt t="44212" x="914400" y="3913188"/>
          <p14:tracePt t="44220" x="898525" y="3913188"/>
          <p14:tracePt t="44228" x="890588" y="3905250"/>
          <p14:tracePt t="44236" x="874713" y="3897313"/>
          <p14:tracePt t="44252" x="858838" y="3897313"/>
          <p14:tracePt t="44332" x="850900" y="3897313"/>
          <p14:tracePt t="44484" x="842963" y="3897313"/>
          <p14:tracePt t="44492" x="835025" y="3897313"/>
          <p14:tracePt t="44524" x="819150" y="3897313"/>
          <p14:tracePt t="44532" x="811213" y="3897313"/>
          <p14:tracePt t="44548" x="795338" y="3897313"/>
          <p14:tracePt t="44564" x="787400" y="3897313"/>
          <p14:tracePt t="44580" x="779463" y="3897313"/>
          <p14:tracePt t="44588" x="771525" y="3897313"/>
          <p14:tracePt t="44596" x="747713" y="3897313"/>
          <p14:tracePt t="44604" x="731838" y="3905250"/>
          <p14:tracePt t="44612" x="723900" y="3913188"/>
          <p14:tracePt t="44621" x="715963" y="3921125"/>
          <p14:tracePt t="44628" x="701675" y="3921125"/>
          <p14:tracePt t="44636" x="693738" y="3937000"/>
          <p14:tracePt t="44644" x="677863" y="3937000"/>
          <p14:tracePt t="44653" x="669925" y="3944938"/>
          <p14:tracePt t="44660" x="661988" y="3944938"/>
          <p14:tracePt t="44672" x="654050" y="3960813"/>
          <p14:tracePt t="44676" x="646113" y="3968750"/>
          <p14:tracePt t="44702" x="638175" y="3968750"/>
          <p14:tracePt t="44724" x="622300" y="3968750"/>
          <p14:tracePt t="44756" x="614363" y="3968750"/>
          <p14:tracePt t="45189" x="598488" y="3976688"/>
          <p14:tracePt t="45196" x="590550" y="3984625"/>
          <p14:tracePt t="45211" x="582613" y="3992563"/>
          <p14:tracePt t="45213" x="574675" y="3992563"/>
          <p14:tracePt t="45220" x="566738" y="4000500"/>
          <p14:tracePt t="45228" x="558800" y="4008438"/>
          <p14:tracePt t="45236" x="542925" y="4016375"/>
          <p14:tracePt t="45244" x="527050" y="4030663"/>
          <p14:tracePt t="45252" x="504825" y="4038600"/>
          <p14:tracePt t="45260" x="473075" y="4078288"/>
          <p14:tracePt t="45269" x="465138" y="4110038"/>
          <p14:tracePt t="45276" x="433388" y="4133850"/>
          <p14:tracePt t="45284" x="417513" y="4157663"/>
          <p14:tracePt t="45292" x="393700" y="4197350"/>
          <p14:tracePt t="45301" x="346075" y="4243388"/>
          <p14:tracePt t="45308" x="322263" y="4267200"/>
          <p14:tracePt t="45317" x="300038" y="4298950"/>
          <p14:tracePt t="45324" x="300038" y="4314825"/>
          <p14:tracePt t="45332" x="300038" y="4322763"/>
          <p14:tracePt t="45340" x="292100" y="4338638"/>
          <p14:tracePt t="45348" x="284163" y="4362450"/>
          <p14:tracePt t="45380" x="284163" y="4370388"/>
          <p14:tracePt t="45388" x="284163" y="4378325"/>
          <p14:tracePt t="45396" x="284163" y="4394200"/>
          <p14:tracePt t="45404" x="284163" y="4402138"/>
          <p14:tracePt t="45412" x="284163" y="4416425"/>
          <p14:tracePt t="45420" x="276225" y="4424363"/>
          <p14:tracePt t="45436" x="260350" y="4440238"/>
          <p14:tracePt t="45444" x="252413" y="4448175"/>
          <p14:tracePt t="45460" x="252413" y="4456113"/>
          <p14:tracePt t="45469" x="252413" y="4464050"/>
          <p14:tracePt t="45484" x="268288" y="4464050"/>
          <p14:tracePt t="45501" x="284163" y="4471988"/>
          <p14:tracePt t="45533" x="284163" y="4479925"/>
          <p14:tracePt t="45852" x="260350" y="4479925"/>
          <p14:tracePt t="45860" x="173038" y="4479925"/>
          <p14:tracePt t="45868" x="15875" y="4471988"/>
          <p14:tracePt t="65286" x="71438" y="4291013"/>
          <p14:tracePt t="65293" x="95250" y="4259263"/>
          <p14:tracePt t="65301" x="95250" y="4235450"/>
          <p14:tracePt t="65309" x="95250" y="4197350"/>
          <p14:tracePt t="65316" x="71438" y="4149725"/>
          <p14:tracePt t="65326" x="39688" y="4102100"/>
          <p14:tracePt t="222662" x="8018463" y="6653213"/>
          <p14:tracePt t="222662" x="8088313" y="6535738"/>
          <p14:tracePt t="222662" x="8135938" y="6432550"/>
          <p14:tracePt t="222662" x="8175625" y="6346825"/>
          <p14:tracePt t="222662" x="8223250" y="6259513"/>
          <p14:tracePt t="222662" x="8223250" y="6211888"/>
          <p14:tracePt t="222662" x="8229600" y="6180138"/>
          <p14:tracePt t="222662" x="8237538" y="6126163"/>
          <p14:tracePt t="222662" x="8245475" y="6086475"/>
          <p14:tracePt t="222662" x="8261350" y="6054725"/>
          <p14:tracePt t="222662" x="8261350" y="6038850"/>
          <p14:tracePt t="222662" x="8261350" y="6030913"/>
          <p14:tracePt t="222662" x="8269288" y="6007100"/>
          <p14:tracePt t="222662" x="8277225" y="5983288"/>
          <p14:tracePt t="222662" x="8277225" y="5961063"/>
          <p14:tracePt t="222662" x="8277225" y="5929313"/>
          <p14:tracePt t="222662" x="8285163" y="5913438"/>
          <p14:tracePt t="222662" x="8293100" y="5913438"/>
          <p14:tracePt t="222662" x="8293100" y="5897563"/>
          <p14:tracePt t="222662" x="8308975" y="5889625"/>
          <p14:tracePt t="222662" x="8324850" y="5849938"/>
          <p14:tracePt t="222662" x="8332788" y="5826125"/>
          <p14:tracePt t="222662" x="8332788" y="5786438"/>
          <p14:tracePt t="222662" x="8340725" y="5740400"/>
          <p14:tracePt t="222662" x="8340725" y="5676900"/>
          <p14:tracePt t="222662" x="8340725" y="5613400"/>
          <p14:tracePt t="222662" x="8340725" y="5589588"/>
          <p14:tracePt t="222662" x="8340725" y="5575300"/>
          <p14:tracePt t="222662" x="8340725" y="5527675"/>
          <p14:tracePt t="222662" x="8364538" y="5408613"/>
          <p14:tracePt t="222662" x="8380413" y="5243513"/>
          <p14:tracePt t="222662" x="8442325" y="5006975"/>
          <p14:tracePt t="222662" x="8505825" y="4787900"/>
          <p14:tracePt t="222662" x="8545513" y="4652963"/>
          <p14:tracePt t="222662" x="8553450" y="4629150"/>
          <p14:tracePt t="222662" x="8569325" y="4621213"/>
          <p14:tracePt t="222662" x="8577263" y="4645025"/>
          <p14:tracePt t="222662" x="8616950" y="4779963"/>
          <p14:tracePt t="222662" x="8639175" y="4921250"/>
          <p14:tracePt t="222662" x="8678863" y="5006975"/>
          <p14:tracePt t="222662" x="8694738" y="5046663"/>
          <p14:tracePt t="222662" x="8694738" y="5070475"/>
          <p14:tracePt t="222662" x="8702675" y="5078413"/>
          <p14:tracePt t="222662" x="8710613" y="5094288"/>
          <p14:tracePt t="222662" x="8734425" y="5102225"/>
          <p14:tracePt t="222662" x="8742363" y="5110163"/>
          <p14:tracePt t="222662" x="8750300" y="5110163"/>
          <p14:tracePt t="222662" x="8774113" y="5110163"/>
          <p14:tracePt t="222662" x="8782050" y="5110163"/>
          <p14:tracePt t="222662" x="8829675" y="5030788"/>
          <p14:tracePt t="222662" x="9002713" y="4841875"/>
          <p14:tracePt t="222662" x="9277350" y="4479925"/>
          <p14:tracePt t="222662" x="9694863" y="4022725"/>
          <p14:tracePt t="222662" x="10136188" y="3527425"/>
          <p14:tracePt t="222662" x="10726738" y="2984500"/>
          <p14:tracePt t="222662" x="11349038" y="2463800"/>
          <p14:tracePt t="222662" x="12018963" y="1992313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57606" y="1035608"/>
            <a:ext cx="7092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Solutions for Hybrid Work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8641DCA-9A28-4137-A948-9149DA4A05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7A36519-4EE7-472D-A708-92F09720CCC8}"/>
              </a:ext>
            </a:extLst>
          </p:cNvPr>
          <p:cNvGraphicFramePr>
            <a:graphicFrameLocks noGrp="1"/>
          </p:cNvGraphicFramePr>
          <p:nvPr/>
        </p:nvGraphicFramePr>
        <p:xfrm>
          <a:off x="1153149" y="2154342"/>
          <a:ext cx="9597571" cy="3576150"/>
        </p:xfrm>
        <a:graphic>
          <a:graphicData uri="http://schemas.openxmlformats.org/drawingml/2006/table">
            <a:tbl>
              <a:tblPr/>
              <a:tblGrid>
                <a:gridCol w="5090398">
                  <a:extLst>
                    <a:ext uri="{9D8B030D-6E8A-4147-A177-3AD203B41FA5}">
                      <a16:colId xmlns:a16="http://schemas.microsoft.com/office/drawing/2014/main" val="3065951188"/>
                    </a:ext>
                  </a:extLst>
                </a:gridCol>
                <a:gridCol w="4507173">
                  <a:extLst>
                    <a:ext uri="{9D8B030D-6E8A-4147-A177-3AD203B41FA5}">
                      <a16:colId xmlns:a16="http://schemas.microsoft.com/office/drawing/2014/main" val="2319422106"/>
                    </a:ext>
                  </a:extLst>
                </a:gridCol>
              </a:tblGrid>
              <a:tr h="548470">
                <a:tc>
                  <a:txBody>
                    <a:bodyPr/>
                    <a:lstStyle/>
                    <a:p>
                      <a:pPr rtl="0"/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  <a:latin typeface="Google Sans Text"/>
                        </a:rPr>
                        <a:t>Key Interventions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6192701"/>
                  </a:ext>
                </a:extLst>
              </a:tr>
              <a:tr h="2549647"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Seamless Collaboration Tools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(integrated platforms).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Digital Learning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Upskilling Platforms.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Bridging the physical/virtual work gap.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Effective solutions rely on digital platforms that enable seamless collaboration and continuous online learning, bridging the functional and cultural gap between work environments.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9517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154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829"/>
    </mc:Choice>
    <mc:Fallback xmlns="">
      <p:transition advTm="131829"/>
    </mc:Fallback>
  </mc:AlternateContent>
  <p:extLst>
    <p:ext uri="{3A86A75C-4F4B-4683-9AE1-C65F6400EC91}">
      <p14:laserTraceLst xmlns:p14="http://schemas.microsoft.com/office/powerpoint/2010/main">
        <p14:tracePtLst>
          <p14:tracePt t="182" x="3127375" y="1747838"/>
          <p14:tracePt t="230" x="3135313" y="1747838"/>
          <p14:tracePt t="245" x="3149600" y="1747838"/>
          <p14:tracePt t="254" x="3157538" y="1747838"/>
          <p14:tracePt t="261" x="3173413" y="1747838"/>
          <p14:tracePt t="270" x="3197225" y="1747838"/>
          <p14:tracePt t="277" x="3236913" y="1747838"/>
          <p14:tracePt t="285" x="3308350" y="1731963"/>
          <p14:tracePt t="293" x="3370263" y="1716088"/>
          <p14:tracePt t="302" x="3425825" y="1708150"/>
          <p14:tracePt t="310" x="3505200" y="1692275"/>
          <p14:tracePt t="317" x="3567113" y="1692275"/>
          <p14:tracePt t="325" x="3638550" y="1692275"/>
          <p14:tracePt t="333" x="3686175" y="1692275"/>
          <p14:tracePt t="342" x="3717925" y="1684338"/>
          <p14:tracePt t="349" x="3749675" y="1684338"/>
          <p14:tracePt t="358" x="3771900" y="1684338"/>
          <p14:tracePt t="366" x="3787775" y="1684338"/>
          <p14:tracePt t="373" x="3795713" y="1676400"/>
          <p14:tracePt t="382" x="3803650" y="1668463"/>
          <p14:tracePt t="462" x="3795713" y="1668463"/>
          <p14:tracePt t="470" x="3787775" y="1668463"/>
          <p14:tracePt t="478" x="3757613" y="1668463"/>
          <p14:tracePt t="485" x="3733800" y="1668463"/>
          <p14:tracePt t="494" x="3694113" y="1668463"/>
          <p14:tracePt t="502" x="3646488" y="1668463"/>
          <p14:tracePt t="509" x="3614738" y="1668463"/>
          <p14:tracePt t="518" x="3552825" y="1668463"/>
          <p14:tracePt t="525" x="3489325" y="1668463"/>
          <p14:tracePt t="534" x="3457575" y="1668463"/>
          <p14:tracePt t="542" x="3417888" y="1668463"/>
          <p14:tracePt t="550" x="3394075" y="1668463"/>
          <p14:tracePt t="558" x="3378200" y="1668463"/>
          <p14:tracePt t="566" x="3362325" y="1668463"/>
          <p14:tracePt t="574" x="3354388" y="1668463"/>
          <p14:tracePt t="582" x="3340100" y="1668463"/>
          <p14:tracePt t="846" x="3332163" y="1668463"/>
          <p14:tracePt t="902" x="3316288" y="1668463"/>
          <p14:tracePt t="909" x="3308350" y="1668463"/>
          <p14:tracePt t="1782" x="3292475" y="1668463"/>
          <p14:tracePt t="7950" x="3276600" y="1668463"/>
          <p14:tracePt t="7957" x="3260725" y="1668463"/>
          <p14:tracePt t="7998" x="3244850" y="1668463"/>
          <p14:tracePt t="8013" x="3244850" y="1684338"/>
          <p14:tracePt t="8311" x="3244850" y="1692275"/>
          <p14:tracePt t="8413" x="3236913" y="1708150"/>
          <p14:tracePt t="8478" x="3221038" y="1708150"/>
          <p14:tracePt t="8502" x="3205163" y="1708150"/>
          <p14:tracePt t="8518" x="3197225" y="1708150"/>
          <p14:tracePt t="8525" x="3181350" y="1708150"/>
          <p14:tracePt t="8533" x="3173413" y="1708150"/>
          <p14:tracePt t="8542" x="3157538" y="1708150"/>
          <p14:tracePt t="8549" x="3127375" y="1700213"/>
          <p14:tracePt t="8558" x="3055938" y="1692275"/>
          <p14:tracePt t="8566" x="3024188" y="1676400"/>
          <p14:tracePt t="8573" x="2960688" y="1676400"/>
          <p14:tracePt t="8581" x="2890838" y="1668463"/>
          <p14:tracePt t="8589" x="2811463" y="1662113"/>
          <p14:tracePt t="8598" x="2717800" y="1662113"/>
          <p14:tracePt t="8607" x="2622550" y="1662113"/>
          <p14:tracePt t="8614" x="2513013" y="1662113"/>
          <p14:tracePt t="8622" x="2417763" y="1662113"/>
          <p14:tracePt t="8630" x="2308225" y="1662113"/>
          <p14:tracePt t="8637" x="2212975" y="1662113"/>
          <p14:tracePt t="8645" x="2133600" y="1662113"/>
          <p14:tracePt t="8654" x="2055813" y="1662113"/>
          <p14:tracePt t="8662" x="1968500" y="1662113"/>
          <p14:tracePt t="8671" x="1890713" y="1662113"/>
          <p14:tracePt t="8678" x="1779588" y="1676400"/>
          <p14:tracePt t="8687" x="1670050" y="1684338"/>
          <p14:tracePt t="8694" x="1582738" y="1700213"/>
          <p14:tracePt t="8702" x="1489075" y="1700213"/>
          <p14:tracePt t="8709" x="1377950" y="1700213"/>
          <p14:tracePt t="8718" x="1284288" y="1708150"/>
          <p14:tracePt t="8726" x="1204913" y="1724025"/>
          <p14:tracePt t="8734" x="1111250" y="1724025"/>
          <p14:tracePt t="8742" x="1039813" y="1731963"/>
          <p14:tracePt t="8750" x="976313" y="1755775"/>
          <p14:tracePt t="8758" x="890588" y="1779588"/>
          <p14:tracePt t="8766" x="811213" y="1803400"/>
          <p14:tracePt t="8773" x="723900" y="1811338"/>
          <p14:tracePt t="8782" x="646113" y="1835150"/>
          <p14:tracePt t="8790" x="542925" y="1865313"/>
          <p14:tracePt t="8798" x="449263" y="1873250"/>
          <p14:tracePt t="8806" x="385763" y="1897063"/>
          <p14:tracePt t="8814" x="314325" y="1920875"/>
          <p14:tracePt t="8821" x="260350" y="1928813"/>
          <p14:tracePt t="8829" x="244475" y="1936750"/>
          <p14:tracePt t="8837" x="212725" y="1944688"/>
          <p14:tracePt t="8845" x="196850" y="1952625"/>
          <p14:tracePt t="8854" x="165100" y="1960563"/>
          <p14:tracePt t="8862" x="149225" y="1968500"/>
          <p14:tracePt t="8870" x="141288" y="1992313"/>
          <p14:tracePt t="8878" x="125413" y="2000250"/>
          <p14:tracePt t="8888" x="117475" y="2000250"/>
          <p14:tracePt t="8906" x="87313" y="2024063"/>
          <p14:tracePt t="8909" x="79375" y="2047875"/>
          <p14:tracePt t="8918" x="71438" y="2062163"/>
          <p14:tracePt t="8925" x="47625" y="2078038"/>
          <p14:tracePt t="8934" x="23813" y="2101850"/>
          <p14:tracePt t="8942" x="0" y="2133600"/>
          <p14:tracePt t="9134" x="31750" y="2676525"/>
          <p14:tracePt t="9142" x="47625" y="2676525"/>
          <p14:tracePt t="9149" x="79375" y="2692400"/>
          <p14:tracePt t="9158" x="133350" y="2700338"/>
          <p14:tracePt t="9165" x="180975" y="2708275"/>
          <p14:tracePt t="9173" x="244475" y="2708275"/>
          <p14:tracePt t="9182" x="322263" y="2708275"/>
          <p14:tracePt t="9190" x="433388" y="2708275"/>
          <p14:tracePt t="9198" x="542925" y="2708275"/>
          <p14:tracePt t="9205" x="638175" y="2708275"/>
          <p14:tracePt t="9213" x="747713" y="2708275"/>
          <p14:tracePt t="9222" x="874713" y="2708275"/>
          <p14:tracePt t="9230" x="960438" y="2708275"/>
          <p14:tracePt t="9237" x="1039813" y="2708275"/>
          <p14:tracePt t="9245" x="1103313" y="2708275"/>
          <p14:tracePt t="9255" x="1165225" y="2708275"/>
          <p14:tracePt t="9262" x="1196975" y="2708275"/>
          <p14:tracePt t="9271" x="1212850" y="2716213"/>
          <p14:tracePt t="9318" x="1220788" y="2732088"/>
          <p14:tracePt t="9342" x="1212850" y="2732088"/>
          <p14:tracePt t="9349" x="1204913" y="2732088"/>
          <p14:tracePt t="9358" x="1189038" y="2732088"/>
          <p14:tracePt t="9365" x="1173163" y="2732088"/>
          <p14:tracePt t="9373" x="1149350" y="2732088"/>
          <p14:tracePt t="9381" x="1125538" y="2732088"/>
          <p14:tracePt t="9390" x="1087438" y="2732088"/>
          <p14:tracePt t="9397" x="1055688" y="2732088"/>
          <p14:tracePt t="9406" x="1016000" y="2732088"/>
          <p14:tracePt t="9413" x="984250" y="2732088"/>
          <p14:tracePt t="9422" x="960438" y="2732088"/>
          <p14:tracePt t="9429" x="920750" y="2724150"/>
          <p14:tracePt t="9438" x="882650" y="2716213"/>
          <p14:tracePt t="9446" x="866775" y="2708275"/>
          <p14:tracePt t="9838" x="850900" y="2708275"/>
          <p14:tracePt t="9854" x="842963" y="2700338"/>
          <p14:tracePt t="19822" x="835025" y="2700338"/>
          <p14:tracePt t="19829" x="827088" y="2708275"/>
          <p14:tracePt t="19837" x="819150" y="2740025"/>
          <p14:tracePt t="19845" x="795338" y="2795588"/>
          <p14:tracePt t="19854" x="795338" y="2857500"/>
          <p14:tracePt t="19862" x="811213" y="2905125"/>
          <p14:tracePt t="19870" x="850900" y="2936875"/>
          <p14:tracePt t="19878" x="890588" y="2968625"/>
          <p14:tracePt t="19886" x="920750" y="2984500"/>
          <p14:tracePt t="20246" x="920750" y="2992438"/>
          <p14:tracePt t="20253" x="914400" y="2992438"/>
          <p14:tracePt t="20654" x="906463" y="3008313"/>
          <p14:tracePt t="20661" x="906463" y="3024188"/>
          <p14:tracePt t="20669" x="906463" y="3038475"/>
          <p14:tracePt t="20678" x="906463" y="3054350"/>
          <p14:tracePt t="20685" x="906463" y="3078163"/>
          <p14:tracePt t="20696" x="906463" y="3101975"/>
          <p14:tracePt t="20702" x="906463" y="3117850"/>
          <p14:tracePt t="20711" x="906463" y="3133725"/>
          <p14:tracePt t="20718" x="898525" y="3141663"/>
          <p14:tracePt t="20734" x="898525" y="3157538"/>
          <p14:tracePt t="20846" x="882650" y="3165475"/>
          <p14:tracePt t="20869" x="882650" y="3181350"/>
          <p14:tracePt t="20877" x="882650" y="3197225"/>
          <p14:tracePt t="20886" x="890588" y="3205163"/>
          <p14:tracePt t="20895" x="906463" y="3213100"/>
          <p14:tracePt t="20902" x="920750" y="3221038"/>
          <p14:tracePt t="20909" x="944563" y="3235325"/>
          <p14:tracePt t="20918" x="968375" y="3243263"/>
          <p14:tracePt t="20925" x="984250" y="3251200"/>
          <p14:tracePt t="20934" x="1000125" y="3251200"/>
          <p14:tracePt t="20949" x="1016000" y="3251200"/>
          <p14:tracePt t="20958" x="1023938" y="3251200"/>
          <p14:tracePt t="20966" x="1039813" y="3251200"/>
          <p14:tracePt t="20974" x="1047750" y="3259138"/>
          <p14:tracePt t="20982" x="1071563" y="3259138"/>
          <p14:tracePt t="20989" x="1117600" y="3267075"/>
          <p14:tracePt t="20998" x="1173163" y="3290888"/>
          <p14:tracePt t="21006" x="1252538" y="3298825"/>
          <p14:tracePt t="21015" x="1338263" y="3322638"/>
          <p14:tracePt t="21021" x="1385888" y="3338513"/>
          <p14:tracePt t="21030" x="1441450" y="3354388"/>
          <p14:tracePt t="21038" x="1489075" y="3354388"/>
          <p14:tracePt t="21047" x="1520825" y="3354388"/>
          <p14:tracePt t="21054" x="1550988" y="3354388"/>
          <p14:tracePt t="21062" x="1574800" y="3354388"/>
          <p14:tracePt t="21070" x="1590675" y="3354388"/>
          <p14:tracePt t="21079" x="1606550" y="3354388"/>
          <p14:tracePt t="21086" x="1614488" y="3354388"/>
          <p14:tracePt t="21094" x="1622425" y="3354388"/>
          <p14:tracePt t="21102" x="1630363" y="3354388"/>
          <p14:tracePt t="21109" x="1646238" y="3346450"/>
          <p14:tracePt t="21118" x="1654175" y="3338513"/>
          <p14:tracePt t="21142" x="1662113" y="3330575"/>
          <p14:tracePt t="21198" x="1677988" y="3330575"/>
          <p14:tracePt t="21230" x="1685925" y="3314700"/>
          <p14:tracePt t="21237" x="1693863" y="3306763"/>
          <p14:tracePt t="21406" x="1693863" y="3290888"/>
          <p14:tracePt t="21430" x="1685925" y="3290888"/>
          <p14:tracePt t="21486" x="1670050" y="3290888"/>
          <p14:tracePt t="21517" x="1654175" y="3290888"/>
          <p14:tracePt t="21526" x="1646238" y="3298825"/>
          <p14:tracePt t="21542" x="1638300" y="3306763"/>
          <p14:tracePt t="21549" x="1630363" y="3306763"/>
          <p14:tracePt t="21565" x="1614488" y="3314700"/>
          <p14:tracePt t="21630" x="1606550" y="3314700"/>
          <p14:tracePt t="21662" x="1590675" y="3322638"/>
          <p14:tracePt t="21677" x="1582738" y="3330575"/>
          <p14:tracePt t="21750" x="1574800" y="3330575"/>
          <p14:tracePt t="21806" x="1558925" y="3330575"/>
          <p14:tracePt t="21863" x="1543050" y="3338513"/>
          <p14:tracePt t="21870" x="1535113" y="3346450"/>
          <p14:tracePt t="21974" x="1527175" y="3346450"/>
          <p14:tracePt t="21989" x="1520825" y="3346450"/>
          <p14:tracePt t="22005" x="1504950" y="3346450"/>
          <p14:tracePt t="22046" x="1497013" y="3346450"/>
          <p14:tracePt t="22061" x="1481138" y="3354388"/>
          <p14:tracePt t="22086" x="1473200" y="3354388"/>
          <p14:tracePt t="22302" x="1457325" y="3354388"/>
          <p14:tracePt t="22309" x="1457325" y="3362325"/>
          <p14:tracePt t="22317" x="1449388" y="3370263"/>
          <p14:tracePt t="22334" x="1433513" y="3370263"/>
          <p14:tracePt t="22358" x="1417638" y="3370263"/>
          <p14:tracePt t="22373" x="1409700" y="3370263"/>
          <p14:tracePt t="22398" x="1393825" y="3370263"/>
          <p14:tracePt t="22422" x="1385888" y="3370263"/>
          <p14:tracePt t="22429" x="1377950" y="3378200"/>
          <p14:tracePt t="22438" x="1370013" y="3378200"/>
          <p14:tracePt t="22454" x="1354138" y="3378200"/>
          <p14:tracePt t="22470" x="1346200" y="3386138"/>
          <p14:tracePt t="22485" x="1338263" y="3386138"/>
          <p14:tracePt t="22734" x="1346200" y="3386138"/>
          <p14:tracePt t="22741" x="1354138" y="3386138"/>
          <p14:tracePt t="22750" x="1370013" y="3386138"/>
          <p14:tracePt t="22757" x="1393825" y="3386138"/>
          <p14:tracePt t="22765" x="1457325" y="3378200"/>
          <p14:tracePt t="22774" x="1481138" y="3370263"/>
          <p14:tracePt t="22782" x="1520825" y="3362325"/>
          <p14:tracePt t="22790" x="1550988" y="3362325"/>
          <p14:tracePt t="22797" x="1590675" y="3362325"/>
          <p14:tracePt t="22805" x="1614488" y="3354388"/>
          <p14:tracePt t="22813" x="1646238" y="3346450"/>
          <p14:tracePt t="22822" x="1701800" y="3330575"/>
          <p14:tracePt t="22829" x="1725613" y="3322638"/>
          <p14:tracePt t="22838" x="1763713" y="3306763"/>
          <p14:tracePt t="22847" x="1827213" y="3298825"/>
          <p14:tracePt t="22854" x="1882775" y="3282950"/>
          <p14:tracePt t="22861" x="1922463" y="3275013"/>
          <p14:tracePt t="22870" x="1952625" y="3267075"/>
          <p14:tracePt t="22878" x="1984375" y="3251200"/>
          <p14:tracePt t="22897" x="2039938" y="3243263"/>
          <p14:tracePt t="22902" x="2055813" y="3235325"/>
          <p14:tracePt t="22909" x="2087563" y="3221038"/>
          <p14:tracePt t="22918" x="2103438" y="3221038"/>
          <p14:tracePt t="22926" x="2111375" y="3205163"/>
          <p14:tracePt t="22934" x="2133600" y="3189288"/>
          <p14:tracePt t="22942" x="2157413" y="3173413"/>
          <p14:tracePt t="22950" x="2197100" y="3173413"/>
          <p14:tracePt t="22958" x="2220913" y="3157538"/>
          <p14:tracePt t="22966" x="2252663" y="3149600"/>
          <p14:tracePt t="22974" x="2276475" y="3149600"/>
          <p14:tracePt t="22982" x="2308225" y="3149600"/>
          <p14:tracePt t="22989" x="2338388" y="3133725"/>
          <p14:tracePt t="22998" x="2354263" y="3125788"/>
          <p14:tracePt t="23006" x="2378075" y="3125788"/>
          <p14:tracePt t="23014" x="2401888" y="3125788"/>
          <p14:tracePt t="23022" x="2425700" y="3125788"/>
          <p14:tracePt t="23031" x="2441575" y="3125788"/>
          <p14:tracePt t="23037" x="2457450" y="3125788"/>
          <p14:tracePt t="23046" x="2473325" y="3125788"/>
          <p14:tracePt t="23110" x="2481263" y="3125788"/>
          <p14:tracePt t="23254" x="2497138" y="3125788"/>
          <p14:tracePt t="23269" x="2513013" y="3125788"/>
          <p14:tracePt t="23277" x="2528888" y="3133725"/>
          <p14:tracePt t="23285" x="2566988" y="3157538"/>
          <p14:tracePt t="23295" x="2590800" y="3157538"/>
          <p14:tracePt t="23302" x="2646363" y="3165475"/>
          <p14:tracePt t="23310" x="2709863" y="3189288"/>
          <p14:tracePt t="23317" x="2787650" y="3197225"/>
          <p14:tracePt t="23325" x="2874963" y="3221038"/>
          <p14:tracePt t="23334" x="2938463" y="3221038"/>
          <p14:tracePt t="23342" x="3000375" y="3221038"/>
          <p14:tracePt t="23349" x="3079750" y="3221038"/>
          <p14:tracePt t="23358" x="3149600" y="3221038"/>
          <p14:tracePt t="23366" x="3228975" y="3221038"/>
          <p14:tracePt t="23374" x="3308350" y="3221038"/>
          <p14:tracePt t="23382" x="3354388" y="3221038"/>
          <p14:tracePt t="23391" x="3402013" y="3221038"/>
          <p14:tracePt t="23398" x="3481388" y="3221038"/>
          <p14:tracePt t="23405" x="3559175" y="3221038"/>
          <p14:tracePt t="23414" x="3622675" y="3221038"/>
          <p14:tracePt t="23422" x="3694113" y="3235325"/>
          <p14:tracePt t="23430" x="3757613" y="3243263"/>
          <p14:tracePt t="23438" x="3843338" y="3259138"/>
          <p14:tracePt t="23446" x="3906838" y="3267075"/>
          <p14:tracePt t="23454" x="4008438" y="3306763"/>
          <p14:tracePt t="23462" x="4103688" y="3330575"/>
          <p14:tracePt t="23469" x="4197350" y="3354388"/>
          <p14:tracePt t="23477" x="4284663" y="3378200"/>
          <p14:tracePt t="23485" x="4364038" y="3386138"/>
          <p14:tracePt t="23496" x="4433888" y="3402013"/>
          <p14:tracePt t="23502" x="4465638" y="3409950"/>
          <p14:tracePt t="23509" x="4481513" y="3417888"/>
          <p14:tracePt t="23518" x="4497388" y="3417888"/>
          <p14:tracePt t="23526" x="4529138" y="3425825"/>
          <p14:tracePt t="23534" x="4552950" y="3425825"/>
          <p14:tracePt t="23543" x="4575175" y="3425825"/>
          <p14:tracePt t="23550" x="4606925" y="3425825"/>
          <p14:tracePt t="23558" x="4646613" y="3425825"/>
          <p14:tracePt t="23566" x="4678363" y="3425825"/>
          <p14:tracePt t="23574" x="4694238" y="3425825"/>
          <p14:tracePt t="23582" x="4725988" y="3425825"/>
          <p14:tracePt t="23590" x="4749800" y="3425825"/>
          <p14:tracePt t="23598" x="4779963" y="3425825"/>
          <p14:tracePt t="23606" x="4803775" y="3425825"/>
          <p14:tracePt t="23613" x="4843463" y="3425825"/>
          <p14:tracePt t="23622" x="4883150" y="3425825"/>
          <p14:tracePt t="23631" x="4906963" y="3425825"/>
          <p14:tracePt t="23638" x="4922838" y="3425825"/>
          <p14:tracePt t="23647" x="4930775" y="3417888"/>
          <p14:tracePt t="23654" x="4938713" y="3417888"/>
          <p14:tracePt t="23661" x="4970463" y="3409950"/>
          <p14:tracePt t="23669" x="4970463" y="3402013"/>
          <p14:tracePt t="23677" x="4984750" y="3402013"/>
          <p14:tracePt t="23957" x="4992688" y="3394075"/>
          <p14:tracePt t="23974" x="5008563" y="3394075"/>
          <p14:tracePt t="24046" x="5032375" y="3386138"/>
          <p14:tracePt t="24182" x="5032375" y="3378200"/>
          <p14:tracePt t="24286" x="5016500" y="3386138"/>
          <p14:tracePt t="24310" x="5008563" y="3394075"/>
          <p14:tracePt t="24326" x="5008563" y="3402013"/>
          <p14:tracePt t="24334" x="5008563" y="3417888"/>
          <p14:tracePt t="24358" x="5008563" y="3425825"/>
          <p14:tracePt t="24365" x="5016500" y="3432175"/>
          <p14:tracePt t="24390" x="5016500" y="3440113"/>
          <p14:tracePt t="24398" x="5016500" y="3455988"/>
          <p14:tracePt t="24405" x="5008563" y="3455988"/>
          <p14:tracePt t="24413" x="4992688" y="3455988"/>
          <p14:tracePt t="24422" x="4984750" y="3463925"/>
          <p14:tracePt t="25285" x="4970463" y="3463925"/>
          <p14:tracePt t="25302" x="4922838" y="3463925"/>
          <p14:tracePt t="25309" x="4859338" y="3463925"/>
          <p14:tracePt t="25318" x="4749800" y="3455988"/>
          <p14:tracePt t="25325" x="4638675" y="3432175"/>
          <p14:tracePt t="25334" x="4505325" y="3409950"/>
          <p14:tracePt t="25341" x="4364038" y="3370263"/>
          <p14:tracePt t="25349" x="4159250" y="3322638"/>
          <p14:tracePt t="25357" x="3883025" y="3290888"/>
          <p14:tracePt t="25365" x="3536950" y="3197225"/>
          <p14:tracePt t="25373" x="3157538" y="3117850"/>
          <p14:tracePt t="25381" x="2835275" y="3024188"/>
          <p14:tracePt t="25389" x="2417763" y="2913063"/>
          <p14:tracePt t="25397" x="1976438" y="2787650"/>
          <p14:tracePt t="25405" x="1473200" y="2700338"/>
          <p14:tracePt t="25413" x="968375" y="2614613"/>
          <p14:tracePt t="25421" x="449263" y="2574925"/>
          <p14:tracePt t="131805" x="3103563" y="23813"/>
          <p14:tracePt t="131805" x="3757613" y="71438"/>
          <p14:tracePt t="131805" x="4370388" y="117475"/>
          <p14:tracePt t="131805" x="5016500" y="165100"/>
          <p14:tracePt t="131805" x="5694363" y="188913"/>
          <p14:tracePt t="131805" x="6340475" y="204788"/>
          <p14:tracePt t="131805" x="6915150" y="204788"/>
          <p14:tracePt t="131805" x="7489825" y="204788"/>
          <p14:tracePt t="131805" x="8064500" y="204788"/>
          <p14:tracePt t="131805" x="8734425" y="204788"/>
          <p14:tracePt t="131805" x="9412288" y="196850"/>
          <p14:tracePt t="131805" x="10018713" y="196850"/>
          <p14:tracePt t="131805" x="10609263" y="125413"/>
          <p14:tracePt t="131805" x="11176000" y="158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57606" y="1035608"/>
            <a:ext cx="7092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Change Communication (2025)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9D7911B-CD59-4CA6-955A-61597222EA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3176E08-9E54-4ED1-81BA-7482FCE99853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1829169"/>
          <a:ext cx="10192658" cy="4235897"/>
        </p:xfrm>
        <a:graphic>
          <a:graphicData uri="http://schemas.openxmlformats.org/drawingml/2006/table">
            <a:tbl>
              <a:tblPr/>
              <a:tblGrid>
                <a:gridCol w="5096329">
                  <a:extLst>
                    <a:ext uri="{9D8B030D-6E8A-4147-A177-3AD203B41FA5}">
                      <a16:colId xmlns:a16="http://schemas.microsoft.com/office/drawing/2014/main" val="1664652793"/>
                    </a:ext>
                  </a:extLst>
                </a:gridCol>
                <a:gridCol w="5096329">
                  <a:extLst>
                    <a:ext uri="{9D8B030D-6E8A-4147-A177-3AD203B41FA5}">
                      <a16:colId xmlns:a16="http://schemas.microsoft.com/office/drawing/2014/main" val="3343399537"/>
                    </a:ext>
                  </a:extLst>
                </a:gridCol>
              </a:tblGrid>
              <a:tr h="720537">
                <a:tc>
                  <a:txBody>
                    <a:bodyPr/>
                    <a:lstStyle/>
                    <a:p>
                      <a:pPr rtl="0"/>
                      <a:r>
                        <a:rPr lang="en-US" b="1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Modern Channels</a:t>
                      </a:r>
                      <a:endParaRPr lang="en-US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1617209"/>
                  </a:ext>
                </a:extLst>
              </a:tr>
              <a:tr h="2240420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Short, engaging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video messages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Micro-learning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modules (just-in-time training).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Digital Nudges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(systematic behavioral prompts).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Communication must be continuous and highly engaging. Micro-learning supports gradual absorption. Digital nudges reinforce new practices without overwhelming the user.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68531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542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1289"/>
    </mc:Choice>
    <mc:Fallback xmlns="">
      <p:transition advTm="261289"/>
    </mc:Fallback>
  </mc:AlternateContent>
  <p:extLst>
    <p:ext uri="{3A86A75C-4F4B-4683-9AE1-C65F6400EC91}">
      <p14:laserTraceLst xmlns:p14="http://schemas.microsoft.com/office/powerpoint/2010/main">
        <p14:tracePtLst>
          <p14:tracePt t="76" x="4505325" y="1590675"/>
          <p14:tracePt t="120" x="4497388" y="1574800"/>
          <p14:tracePt t="289" x="4481513" y="1566863"/>
          <p14:tracePt t="441" x="4465638" y="1566863"/>
          <p14:tracePt t="450" x="4449763" y="1566863"/>
          <p14:tracePt t="456" x="4425950" y="1582738"/>
          <p14:tracePt t="464" x="4410075" y="1582738"/>
          <p14:tracePt t="472" x="4394200" y="1590675"/>
          <p14:tracePt t="481" x="4386263" y="1590675"/>
          <p14:tracePt t="488" x="4370388" y="1590675"/>
          <p14:tracePt t="496" x="4364038" y="1590675"/>
          <p14:tracePt t="504" x="4348163" y="1598613"/>
          <p14:tracePt t="512" x="4332288" y="1598613"/>
          <p14:tracePt t="521" x="4300538" y="1606550"/>
          <p14:tracePt t="528" x="4276725" y="1622425"/>
          <p14:tracePt t="536" x="4252913" y="1630363"/>
          <p14:tracePt t="544" x="4229100" y="1630363"/>
          <p14:tracePt t="552" x="4189413" y="1638300"/>
          <p14:tracePt t="560" x="4151313" y="1654175"/>
          <p14:tracePt t="568" x="4119563" y="1654175"/>
          <p14:tracePt t="576" x="4087813" y="1662113"/>
          <p14:tracePt t="585" x="4071938" y="1668463"/>
          <p14:tracePt t="592" x="4048125" y="1684338"/>
          <p14:tracePt t="600" x="4032250" y="1684338"/>
          <p14:tracePt t="608" x="4016375" y="1684338"/>
          <p14:tracePt t="616" x="4000500" y="1692275"/>
          <p14:tracePt t="624" x="3976688" y="1700213"/>
          <p14:tracePt t="633" x="3962400" y="1700213"/>
          <p14:tracePt t="640" x="3954463" y="1708150"/>
          <p14:tracePt t="649" x="3938588" y="1708150"/>
          <p14:tracePt t="672" x="3922713" y="1708150"/>
          <p14:tracePt t="680" x="3914775" y="1708150"/>
          <p14:tracePt t="688" x="3906838" y="1708150"/>
          <p14:tracePt t="696" x="3898900" y="1708150"/>
          <p14:tracePt t="704" x="3883025" y="1708150"/>
          <p14:tracePt t="712" x="3859213" y="1708150"/>
          <p14:tracePt t="720" x="3795713" y="1716088"/>
          <p14:tracePt t="727" x="3757613" y="1731963"/>
          <p14:tracePt t="736" x="3694113" y="1731963"/>
          <p14:tracePt t="744" x="3638550" y="1755775"/>
          <p14:tracePt t="752" x="3598863" y="1763713"/>
          <p14:tracePt t="760" x="3552825" y="1771650"/>
          <p14:tracePt t="768" x="3536950" y="1795463"/>
          <p14:tracePt t="776" x="3521075" y="1795463"/>
          <p14:tracePt t="784" x="3505200" y="1795463"/>
          <p14:tracePt t="1009" x="3497263" y="1795463"/>
          <p14:tracePt t="1017" x="3481388" y="1795463"/>
          <p14:tracePt t="1025" x="3473450" y="1795463"/>
          <p14:tracePt t="1033" x="3457575" y="1795463"/>
          <p14:tracePt t="1041" x="3441700" y="1795463"/>
          <p14:tracePt t="1048" x="3433763" y="1795463"/>
          <p14:tracePt t="1058" x="3417888" y="1795463"/>
          <p14:tracePt t="1064" x="3409950" y="1795463"/>
          <p14:tracePt t="1153" x="3417888" y="1795463"/>
          <p14:tracePt t="1161" x="3449638" y="1787525"/>
          <p14:tracePt t="1169" x="3513138" y="1771650"/>
          <p14:tracePt t="1177" x="3567113" y="1755775"/>
          <p14:tracePt t="1184" x="3614738" y="1755775"/>
          <p14:tracePt t="1192" x="3654425" y="1755775"/>
          <p14:tracePt t="1201" x="3686175" y="1755775"/>
          <p14:tracePt t="1209" x="3709988" y="1747838"/>
          <p14:tracePt t="1216" x="3741738" y="1731963"/>
          <p14:tracePt t="1225" x="3757613" y="1724025"/>
          <p14:tracePt t="1232" x="3771900" y="1724025"/>
          <p14:tracePt t="1242" x="3779838" y="1724025"/>
          <p14:tracePt t="1249" x="3779838" y="1716088"/>
          <p14:tracePt t="1417" x="3763963" y="1716088"/>
          <p14:tracePt t="1425" x="3749675" y="1716088"/>
          <p14:tracePt t="1448" x="3733800" y="1716088"/>
          <p14:tracePt t="1960" x="3741738" y="1716088"/>
          <p14:tracePt t="1968" x="3757613" y="1731963"/>
          <p14:tracePt t="1976" x="3779838" y="1739900"/>
          <p14:tracePt t="1984" x="3803650" y="1747838"/>
          <p14:tracePt t="1993" x="3811588" y="1755775"/>
          <p14:tracePt t="2001" x="3827463" y="1755775"/>
          <p14:tracePt t="2008" x="3843338" y="1755775"/>
          <p14:tracePt t="2016" x="3859213" y="1763713"/>
          <p14:tracePt t="2025" x="3875088" y="1763713"/>
          <p14:tracePt t="2032" x="3890963" y="1763713"/>
          <p14:tracePt t="2041" x="3898900" y="1763713"/>
          <p14:tracePt t="2048" x="3922713" y="1771650"/>
          <p14:tracePt t="2064" x="3946525" y="1771650"/>
          <p14:tracePt t="2072" x="3976688" y="1771650"/>
          <p14:tracePt t="2081" x="4008438" y="1771650"/>
          <p14:tracePt t="2088" x="4048125" y="1771650"/>
          <p14:tracePt t="2096" x="4079875" y="1771650"/>
          <p14:tracePt t="2104" x="4119563" y="1771650"/>
          <p14:tracePt t="2112" x="4151313" y="1771650"/>
          <p14:tracePt t="2120" x="4197350" y="1771650"/>
          <p14:tracePt t="2128" x="4221163" y="1771650"/>
          <p14:tracePt t="2136" x="4244975" y="1771650"/>
          <p14:tracePt t="2144" x="4276725" y="1771650"/>
          <p14:tracePt t="2152" x="4300538" y="1771650"/>
          <p14:tracePt t="2160" x="4324350" y="1771650"/>
          <p14:tracePt t="2169" x="4340225" y="1771650"/>
          <p14:tracePt t="2177" x="4356100" y="1771650"/>
          <p14:tracePt t="2184" x="4370388" y="1771650"/>
          <p14:tracePt t="2192" x="4394200" y="1771650"/>
          <p14:tracePt t="2200" x="4441825" y="1771650"/>
          <p14:tracePt t="2209" x="4473575" y="1771650"/>
          <p14:tracePt t="2216" x="4529138" y="1787525"/>
          <p14:tracePt t="2224" x="4560888" y="1787525"/>
          <p14:tracePt t="2232" x="4583113" y="1795463"/>
          <p14:tracePt t="2241" x="4614863" y="1803400"/>
          <p14:tracePt t="2249" x="4638675" y="1803400"/>
          <p14:tracePt t="2257" x="4662488" y="1803400"/>
          <p14:tracePt t="2264" x="4686300" y="1803400"/>
          <p14:tracePt t="2272" x="4710113" y="1803400"/>
          <p14:tracePt t="2280" x="4725988" y="1803400"/>
          <p14:tracePt t="2289" x="4741863" y="1803400"/>
          <p14:tracePt t="11448" x="4710113" y="1795463"/>
          <p14:tracePt t="11456" x="4646613" y="1763713"/>
          <p14:tracePt t="11465" x="4513263" y="1724025"/>
          <p14:tracePt t="11472" x="4370388" y="1684338"/>
          <p14:tracePt t="11481" x="4300538" y="1662113"/>
          <p14:tracePt t="11504" x="4292600" y="1662113"/>
          <p14:tracePt t="11511" x="4300538" y="1668463"/>
          <p14:tracePt t="11560" x="4308475" y="1668463"/>
          <p14:tracePt t="11568" x="4308475" y="1684338"/>
          <p14:tracePt t="11576" x="4308475" y="1692275"/>
          <p14:tracePt t="11584" x="4300538" y="1708150"/>
          <p14:tracePt t="11592" x="4276725" y="1724025"/>
          <p14:tracePt t="11600" x="4197350" y="1771650"/>
          <p14:tracePt t="11608" x="4143375" y="1827213"/>
          <p14:tracePt t="11616" x="4071938" y="1835150"/>
          <p14:tracePt t="11624" x="4024313" y="1858963"/>
          <p14:tracePt t="11635" x="3968750" y="1881188"/>
          <p14:tracePt t="11640" x="3946525" y="1897063"/>
          <p14:tracePt t="11648" x="3930650" y="1897063"/>
          <p14:tracePt t="11656" x="3914775" y="1897063"/>
          <p14:tracePt t="11665" x="3898900" y="1897063"/>
          <p14:tracePt t="11672" x="3875088" y="1897063"/>
          <p14:tracePt t="11681" x="3843338" y="1897063"/>
          <p14:tracePt t="11688" x="3819525" y="1897063"/>
          <p14:tracePt t="11696" x="3795713" y="1897063"/>
          <p14:tracePt t="11704" x="3763963" y="1897063"/>
          <p14:tracePt t="11712" x="3717925" y="1897063"/>
          <p14:tracePt t="11720" x="3646488" y="1912938"/>
          <p14:tracePt t="11728" x="3552825" y="1944688"/>
          <p14:tracePt t="11736" x="3433763" y="1968500"/>
          <p14:tracePt t="11744" x="3308350" y="2000250"/>
          <p14:tracePt t="11752" x="3119438" y="2055813"/>
          <p14:tracePt t="11761" x="2946400" y="2125663"/>
          <p14:tracePt t="11768" x="2755900" y="2173288"/>
          <p14:tracePt t="11776" x="2598738" y="2212975"/>
          <p14:tracePt t="11784" x="2473325" y="2252663"/>
          <p14:tracePt t="11792" x="2324100" y="2259013"/>
          <p14:tracePt t="11800" x="2212975" y="2274888"/>
          <p14:tracePt t="11808" x="2119313" y="2282825"/>
          <p14:tracePt t="11817" x="2055813" y="2282825"/>
          <p14:tracePt t="11824" x="2016125" y="2282825"/>
          <p14:tracePt t="11832" x="1992313" y="2282825"/>
          <p14:tracePt t="11840" x="1984375" y="2282825"/>
          <p14:tracePt t="11849" x="1960563" y="2282825"/>
          <p14:tracePt t="11856" x="1936750" y="2252663"/>
          <p14:tracePt t="11866" x="1898650" y="2236788"/>
          <p14:tracePt t="11872" x="1874838" y="2212975"/>
          <p14:tracePt t="11883" x="1819275" y="2189163"/>
          <p14:tracePt t="11888" x="1747838" y="2141538"/>
          <p14:tracePt t="11896" x="1677988" y="2093913"/>
          <p14:tracePt t="11904" x="1614488" y="2070100"/>
          <p14:tracePt t="11912" x="1527175" y="2047875"/>
          <p14:tracePt t="11920" x="1441450" y="2024063"/>
          <p14:tracePt t="11928" x="1393825" y="2000250"/>
          <p14:tracePt t="11936" x="1338263" y="1992313"/>
          <p14:tracePt t="11944" x="1276350" y="1968500"/>
          <p14:tracePt t="11965" x="1173163" y="1952625"/>
          <p14:tracePt t="11969" x="1117600" y="1936750"/>
          <p14:tracePt t="11976" x="1055688" y="1920875"/>
          <p14:tracePt t="11984" x="968375" y="1912938"/>
          <p14:tracePt t="11992" x="890588" y="1912938"/>
          <p14:tracePt t="12000" x="779463" y="1912938"/>
          <p14:tracePt t="12008" x="654050" y="1912938"/>
          <p14:tracePt t="12016" x="527050" y="1912938"/>
          <p14:tracePt t="12024" x="401638" y="1912938"/>
          <p14:tracePt t="12032" x="276225" y="1912938"/>
          <p14:tracePt t="12041" x="180975" y="1912938"/>
          <p14:tracePt t="12051" x="117475" y="1912938"/>
          <p14:tracePt t="12056" x="71438" y="1912938"/>
          <p14:tracePt t="12065" x="39688" y="1920875"/>
          <p14:tracePt t="12072" x="23813" y="1936750"/>
          <p14:tracePt t="12080" x="7938" y="1960563"/>
          <p14:tracePt t="12088" x="7938" y="1984375"/>
          <p14:tracePt t="12096" x="7938" y="2008188"/>
          <p14:tracePt t="12104" x="0" y="2032000"/>
          <p14:tracePt t="12208" x="71438" y="2676525"/>
          <p14:tracePt t="12217" x="109538" y="2716213"/>
          <p14:tracePt t="12224" x="165100" y="2771775"/>
          <p14:tracePt t="12234" x="220663" y="2811463"/>
          <p14:tracePt t="12240" x="306388" y="2841625"/>
          <p14:tracePt t="12249" x="393700" y="2865438"/>
          <p14:tracePt t="12256" x="488950" y="2905125"/>
          <p14:tracePt t="12265" x="574675" y="2928938"/>
          <p14:tracePt t="12272" x="685800" y="2944813"/>
          <p14:tracePt t="12282" x="779463" y="2952750"/>
          <p14:tracePt t="12288" x="858838" y="2952750"/>
          <p14:tracePt t="12296" x="968375" y="2952750"/>
          <p14:tracePt t="12304" x="1079500" y="2944813"/>
          <p14:tracePt t="12312" x="1173163" y="2944813"/>
          <p14:tracePt t="12320" x="1244600" y="2936875"/>
          <p14:tracePt t="12328" x="1330325" y="2897188"/>
          <p14:tracePt t="12336" x="1457325" y="2889250"/>
          <p14:tracePt t="12344" x="1520825" y="2873375"/>
          <p14:tracePt t="12352" x="1590675" y="2865438"/>
          <p14:tracePt t="12360" x="1654175" y="2841625"/>
          <p14:tracePt t="12368" x="1709738" y="2811463"/>
          <p14:tracePt t="12376" x="1755775" y="2771775"/>
          <p14:tracePt t="12385" x="1803400" y="2747963"/>
          <p14:tracePt t="12392" x="1843088" y="2724150"/>
          <p14:tracePt t="12400" x="1898650" y="2692400"/>
          <p14:tracePt t="12408" x="1944688" y="2660650"/>
          <p14:tracePt t="12416" x="1984375" y="2644775"/>
          <p14:tracePt t="12424" x="2008188" y="2630488"/>
          <p14:tracePt t="12433" x="2039938" y="2614613"/>
          <p14:tracePt t="12441" x="2079625" y="2606675"/>
          <p14:tracePt t="12450" x="2119313" y="2598738"/>
          <p14:tracePt t="12456" x="2141538" y="2598738"/>
          <p14:tracePt t="12465" x="2165350" y="2590800"/>
          <p14:tracePt t="12473" x="2181225" y="2582863"/>
          <p14:tracePt t="12584" x="2149475" y="2582863"/>
          <p14:tracePt t="12592" x="2087563" y="2582863"/>
          <p14:tracePt t="12600" x="1992313" y="2582863"/>
          <p14:tracePt t="12608" x="1898650" y="2582863"/>
          <p14:tracePt t="12616" x="1787525" y="2582863"/>
          <p14:tracePt t="12624" x="1662113" y="2582863"/>
          <p14:tracePt t="12634" x="1535113" y="2590800"/>
          <p14:tracePt t="12640" x="1441450" y="2590800"/>
          <p14:tracePt t="12649" x="1346200" y="2598738"/>
          <p14:tracePt t="12656" x="1276350" y="2622550"/>
          <p14:tracePt t="12665" x="1236663" y="2630488"/>
          <p14:tracePt t="12672" x="1212850" y="2644775"/>
          <p14:tracePt t="12769" x="1236663" y="2638425"/>
          <p14:tracePt t="12776" x="1284288" y="2606675"/>
          <p14:tracePt t="12784" x="1370013" y="2566988"/>
          <p14:tracePt t="12792" x="1465263" y="2559050"/>
          <p14:tracePt t="12800" x="1535113" y="2535238"/>
          <p14:tracePt t="12808" x="1582738" y="2519363"/>
          <p14:tracePt t="12816" x="1638300" y="2511425"/>
          <p14:tracePt t="12824" x="1677988" y="2503488"/>
          <p14:tracePt t="12832" x="1717675" y="2479675"/>
          <p14:tracePt t="12840" x="1739900" y="2479675"/>
          <p14:tracePt t="12849" x="1763713" y="2479675"/>
          <p14:tracePt t="12856" x="1779588" y="2471738"/>
          <p14:tracePt t="12929" x="1763713" y="2471738"/>
          <p14:tracePt t="12936" x="1717675" y="2487613"/>
          <p14:tracePt t="12944" x="1654175" y="2495550"/>
          <p14:tracePt t="12952" x="1550988" y="2495550"/>
          <p14:tracePt t="12960" x="1457325" y="2511425"/>
          <p14:tracePt t="12968" x="1362075" y="2519363"/>
          <p14:tracePt t="12976" x="1268413" y="2519363"/>
          <p14:tracePt t="12984" x="1189038" y="2519363"/>
          <p14:tracePt t="12992" x="1111250" y="2519363"/>
          <p14:tracePt t="13000" x="1063625" y="2519363"/>
          <p14:tracePt t="13009" x="1023938" y="2519363"/>
          <p14:tracePt t="13017" x="1008063" y="2519363"/>
          <p14:tracePt t="13168" x="1031875" y="2527300"/>
          <p14:tracePt t="13176" x="1095375" y="2527300"/>
          <p14:tracePt t="13184" x="1189038" y="2543175"/>
          <p14:tracePt t="13192" x="1284288" y="2582863"/>
          <p14:tracePt t="13200" x="1401763" y="2606675"/>
          <p14:tracePt t="13208" x="1481138" y="2630488"/>
          <p14:tracePt t="13216" x="1550988" y="2638425"/>
          <p14:tracePt t="13224" x="1614488" y="2652713"/>
          <p14:tracePt t="13232" x="1654175" y="2660650"/>
          <p14:tracePt t="13241" x="1670050" y="2668588"/>
          <p14:tracePt t="13321" x="1677988" y="2676525"/>
          <p14:tracePt t="13328" x="1677988" y="2684463"/>
          <p14:tracePt t="13336" x="1662113" y="2684463"/>
          <p14:tracePt t="13344" x="1646238" y="2692400"/>
          <p14:tracePt t="13352" x="1622425" y="2692400"/>
          <p14:tracePt t="13360" x="1574800" y="2692400"/>
          <p14:tracePt t="13369" x="1512888" y="2692400"/>
          <p14:tracePt t="13376" x="1433513" y="2692400"/>
          <p14:tracePt t="13384" x="1362075" y="2692400"/>
          <p14:tracePt t="13392" x="1284288" y="2692400"/>
          <p14:tracePt t="13400" x="1220788" y="2692400"/>
          <p14:tracePt t="13409" x="1173163" y="2692400"/>
          <p14:tracePt t="13416" x="1125538" y="2692400"/>
          <p14:tracePt t="13424" x="1103313" y="2692400"/>
          <p14:tracePt t="13521" x="1133475" y="2692400"/>
          <p14:tracePt t="13529" x="1196975" y="2684463"/>
          <p14:tracePt t="13536" x="1284288" y="2660650"/>
          <p14:tracePt t="13544" x="1377950" y="2638425"/>
          <p14:tracePt t="13552" x="1473200" y="2614613"/>
          <p14:tracePt t="13560" x="1543050" y="2590800"/>
          <p14:tracePt t="13568" x="1638300" y="2582863"/>
          <p14:tracePt t="13576" x="1725613" y="2566988"/>
          <p14:tracePt t="13584" x="1787525" y="2566988"/>
          <p14:tracePt t="13594" x="1851025" y="2566988"/>
          <p14:tracePt t="13600" x="1914525" y="2566988"/>
          <p14:tracePt t="13608" x="1944688" y="2566988"/>
          <p14:tracePt t="13616" x="1976438" y="2566988"/>
          <p14:tracePt t="13624" x="1992313" y="2566988"/>
          <p14:tracePt t="13752" x="2008188" y="2559050"/>
          <p14:tracePt t="13760" x="2008188" y="2551113"/>
          <p14:tracePt t="13784" x="1992313" y="2543175"/>
          <p14:tracePt t="13800" x="1984375" y="2543175"/>
          <p14:tracePt t="13808" x="1968500" y="2535238"/>
          <p14:tracePt t="13816" x="1960563" y="2535238"/>
          <p14:tracePt t="13832" x="1952625" y="2535238"/>
          <p14:tracePt t="13840" x="1944688" y="2535238"/>
          <p14:tracePt t="13848" x="1930400" y="2535238"/>
          <p14:tracePt t="13857" x="1922463" y="2535238"/>
          <p14:tracePt t="13864" x="1898650" y="2535238"/>
          <p14:tracePt t="13874" x="1874838" y="2535238"/>
          <p14:tracePt t="13880" x="1851025" y="2535238"/>
          <p14:tracePt t="13889" x="1803400" y="2535238"/>
          <p14:tracePt t="13896" x="1771650" y="2535238"/>
          <p14:tracePt t="13905" x="1725613" y="2543175"/>
          <p14:tracePt t="13912" x="1662113" y="2551113"/>
          <p14:tracePt t="13920" x="1582738" y="2551113"/>
          <p14:tracePt t="13928" x="1489075" y="2551113"/>
          <p14:tracePt t="13936" x="1425575" y="2551113"/>
          <p14:tracePt t="13957" x="1292225" y="2551113"/>
          <p14:tracePt t="13960" x="1244600" y="2551113"/>
          <p14:tracePt t="13968" x="1196975" y="2551113"/>
          <p14:tracePt t="13976" x="1173163" y="2551113"/>
          <p14:tracePt t="13984" x="1157288" y="2551113"/>
          <p14:tracePt t="13992" x="1141413" y="2551113"/>
          <p14:tracePt t="14008" x="1133475" y="2559050"/>
          <p14:tracePt t="14016" x="1117600" y="2559050"/>
          <p14:tracePt t="14024" x="1095375" y="2559050"/>
          <p14:tracePt t="14032" x="1047750" y="2559050"/>
          <p14:tracePt t="14040" x="1008063" y="2559050"/>
          <p14:tracePt t="14048" x="952500" y="2559050"/>
          <p14:tracePt t="14057" x="882650" y="2574925"/>
          <p14:tracePt t="14064" x="819150" y="2582863"/>
          <p14:tracePt t="14074" x="771525" y="2582863"/>
          <p14:tracePt t="14080" x="731838" y="2582863"/>
          <p14:tracePt t="14089" x="685800" y="2582863"/>
          <p14:tracePt t="14096" x="654050" y="2582863"/>
          <p14:tracePt t="14104" x="606425" y="2582863"/>
          <p14:tracePt t="14112" x="582613" y="2582863"/>
          <p14:tracePt t="14120" x="542925" y="2582863"/>
          <p14:tracePt t="14128" x="511175" y="2590800"/>
          <p14:tracePt t="14136" x="457200" y="2590800"/>
          <p14:tracePt t="14144" x="393700" y="2590800"/>
          <p14:tracePt t="14152" x="314325" y="2590800"/>
          <p14:tracePt t="14160" x="236538" y="2590800"/>
          <p14:tracePt t="14169" x="157163" y="2590800"/>
          <p14:tracePt t="14177" x="95250" y="2590800"/>
          <p14:tracePt t="14184" x="15875" y="2590800"/>
          <p14:tracePt t="21840" x="701675" y="3519488"/>
          <p14:tracePt t="21848" x="1071563" y="3559175"/>
          <p14:tracePt t="21857" x="1465263" y="3575050"/>
          <p14:tracePt t="21864" x="1787525" y="3598863"/>
          <p14:tracePt t="21873" x="2173288" y="3598863"/>
          <p14:tracePt t="21880" x="2528888" y="3598863"/>
          <p14:tracePt t="21888" x="2859088" y="3614738"/>
          <p14:tracePt t="21896" x="3127375" y="3629025"/>
          <p14:tracePt t="21904" x="3316288" y="3629025"/>
          <p14:tracePt t="21912" x="3489325" y="3629025"/>
          <p14:tracePt t="21920" x="3630613" y="3629025"/>
          <p14:tracePt t="21928" x="3725863" y="3629025"/>
          <p14:tracePt t="21936" x="3819525" y="3629025"/>
          <p14:tracePt t="21944" x="3883025" y="3629025"/>
          <p14:tracePt t="21957" x="3922713" y="3629025"/>
          <p14:tracePt t="21960" x="3962400" y="3622675"/>
          <p14:tracePt t="21968" x="4008438" y="3606800"/>
          <p14:tracePt t="21976" x="4032250" y="3598863"/>
          <p14:tracePt t="21984" x="4071938" y="3590925"/>
          <p14:tracePt t="21992" x="4111625" y="3582988"/>
          <p14:tracePt t="22000" x="4135438" y="3582988"/>
          <p14:tracePt t="22008" x="4181475" y="3582988"/>
          <p14:tracePt t="22016" x="4213225" y="3582988"/>
          <p14:tracePt t="22024" x="4260850" y="3582988"/>
          <p14:tracePt t="22032" x="4300538" y="3575050"/>
          <p14:tracePt t="22040" x="4332288" y="3575050"/>
          <p14:tracePt t="22048" x="4364038" y="3575050"/>
          <p14:tracePt t="22056" x="4386263" y="3567113"/>
          <p14:tracePt t="22064" x="4418013" y="3559175"/>
          <p14:tracePt t="22073" x="4473575" y="3543300"/>
          <p14:tracePt t="22080" x="4513263" y="3535363"/>
          <p14:tracePt t="22090" x="4552950" y="3519488"/>
          <p14:tracePt t="22096" x="4575175" y="3511550"/>
          <p14:tracePt t="22104" x="4591050" y="3487738"/>
          <p14:tracePt t="22112" x="4598988" y="3487738"/>
          <p14:tracePt t="22120" x="4614863" y="3479800"/>
          <p14:tracePt t="22192" x="4606925" y="3479800"/>
          <p14:tracePt t="22200" x="4568825" y="3471863"/>
          <p14:tracePt t="22208" x="4529138" y="3471863"/>
          <p14:tracePt t="22216" x="4473575" y="3471863"/>
          <p14:tracePt t="22224" x="4386263" y="3471863"/>
          <p14:tracePt t="22232" x="4292600" y="3471863"/>
          <p14:tracePt t="22240" x="4181475" y="3471863"/>
          <p14:tracePt t="22248" x="4064000" y="3471863"/>
          <p14:tracePt t="22256" x="3922713" y="3471863"/>
          <p14:tracePt t="22264" x="3795713" y="3471863"/>
          <p14:tracePt t="22273" x="3670300" y="3471863"/>
          <p14:tracePt t="22280" x="3590925" y="3471863"/>
          <p14:tracePt t="22290" x="3529013" y="3471863"/>
          <p14:tracePt t="22296" x="3457575" y="3471863"/>
          <p14:tracePt t="22304" x="3394075" y="3471863"/>
          <p14:tracePt t="22312" x="3340100" y="3479800"/>
          <p14:tracePt t="22320" x="3292475" y="3495675"/>
          <p14:tracePt t="22328" x="3221038" y="3511550"/>
          <p14:tracePt t="22336" x="3173413" y="3527425"/>
          <p14:tracePt t="22344" x="3103563" y="3551238"/>
          <p14:tracePt t="22352" x="3040063" y="3559175"/>
          <p14:tracePt t="22360" x="2968625" y="3582988"/>
          <p14:tracePt t="22368" x="2906713" y="3582988"/>
          <p14:tracePt t="22376" x="2843213" y="3582988"/>
          <p14:tracePt t="22384" x="2771775" y="3606800"/>
          <p14:tracePt t="22392" x="2693988" y="3614738"/>
          <p14:tracePt t="22401" x="2614613" y="3614738"/>
          <p14:tracePt t="22409" x="2497138" y="3636963"/>
          <p14:tracePt t="22416" x="2401888" y="3652838"/>
          <p14:tracePt t="22424" x="2324100" y="3660775"/>
          <p14:tracePt t="22432" x="2220913" y="3692525"/>
          <p14:tracePt t="22440" x="2157413" y="3700463"/>
          <p14:tracePt t="22449" x="2087563" y="3724275"/>
          <p14:tracePt t="22457" x="2008188" y="3724275"/>
          <p14:tracePt t="22464" x="1930400" y="3732213"/>
          <p14:tracePt t="22473" x="1874838" y="3748088"/>
          <p14:tracePt t="22480" x="1827213" y="3756025"/>
          <p14:tracePt t="22491" x="1787525" y="3763963"/>
          <p14:tracePt t="22496" x="1755775" y="3763963"/>
          <p14:tracePt t="22504" x="1717675" y="3763963"/>
          <p14:tracePt t="22512" x="1693863" y="3771900"/>
          <p14:tracePt t="22520" x="1677988" y="3771900"/>
          <p14:tracePt t="22528" x="1670050" y="3779838"/>
          <p14:tracePt t="22536" x="1646238" y="3779838"/>
          <p14:tracePt t="22544" x="1630363" y="3787775"/>
          <p14:tracePt t="22552" x="1622425" y="3795713"/>
          <p14:tracePt t="22560" x="1614488" y="3795713"/>
          <p14:tracePt t="22569" x="1598613" y="3803650"/>
          <p14:tracePt t="22600" x="1590675" y="3803650"/>
          <p14:tracePt t="22608" x="1574800" y="3803650"/>
          <p14:tracePt t="22624" x="1558925" y="3811588"/>
          <p14:tracePt t="22632" x="1543050" y="3825875"/>
          <p14:tracePt t="22752" x="1527175" y="3833813"/>
          <p14:tracePt t="22776" x="1520825" y="3841750"/>
          <p14:tracePt t="22784" x="1504950" y="3841750"/>
          <p14:tracePt t="22792" x="1497013" y="3841750"/>
          <p14:tracePt t="22800" x="1481138" y="3841750"/>
          <p14:tracePt t="22808" x="1473200" y="3841750"/>
          <p14:tracePt t="22816" x="1457325" y="3841750"/>
          <p14:tracePt t="22825" x="1425575" y="3841750"/>
          <p14:tracePt t="22832" x="1401763" y="3841750"/>
          <p14:tracePt t="22840" x="1370013" y="3841750"/>
          <p14:tracePt t="22848" x="1330325" y="3841750"/>
          <p14:tracePt t="22856" x="1284288" y="3841750"/>
          <p14:tracePt t="22864" x="1252538" y="3841750"/>
          <p14:tracePt t="22873" x="1212850" y="3841750"/>
          <p14:tracePt t="22880" x="1181100" y="3841750"/>
          <p14:tracePt t="22890" x="1141413" y="3841750"/>
          <p14:tracePt t="22896" x="1117600" y="3841750"/>
          <p14:tracePt t="22904" x="1095375" y="3841750"/>
          <p14:tracePt t="22912" x="1071563" y="3841750"/>
          <p14:tracePt t="22920" x="1055688" y="3841750"/>
          <p14:tracePt t="22928" x="1023938" y="3841750"/>
          <p14:tracePt t="22936" x="992188" y="3841750"/>
          <p14:tracePt t="22944" x="944563" y="3841750"/>
          <p14:tracePt t="22952" x="882650" y="3841750"/>
          <p14:tracePt t="22960" x="819150" y="3841750"/>
          <p14:tracePt t="22969" x="763588" y="3841750"/>
          <p14:tracePt t="22977" x="685800" y="3841750"/>
          <p14:tracePt t="22984" x="622300" y="3841750"/>
          <p14:tracePt t="22992" x="574675" y="3841750"/>
          <p14:tracePt t="23001" x="511175" y="3841750"/>
          <p14:tracePt t="23008" x="473075" y="3833813"/>
          <p14:tracePt t="23016" x="449263" y="3819525"/>
          <p14:tracePt t="23024" x="409575" y="3819525"/>
          <p14:tracePt t="23032" x="377825" y="3819525"/>
          <p14:tracePt t="23041" x="314325" y="3819525"/>
          <p14:tracePt t="23048" x="252413" y="3819525"/>
          <p14:tracePt t="23056" x="204788" y="3825875"/>
          <p14:tracePt t="23064" x="165100" y="3825875"/>
          <p14:tracePt t="23073" x="109538" y="3825875"/>
          <p14:tracePt t="23080" x="55563" y="3833813"/>
          <p14:tracePt t="23089" x="23813" y="3841750"/>
          <p14:tracePt t="31033" x="109538" y="4362450"/>
          <p14:tracePt t="31040" x="212725" y="4394200"/>
          <p14:tracePt t="31058" x="425450" y="4456113"/>
          <p14:tracePt t="31064" x="550863" y="4479925"/>
          <p14:tracePt t="31073" x="677863" y="4511675"/>
          <p14:tracePt t="31080" x="811213" y="4551363"/>
          <p14:tracePt t="31090" x="920750" y="4575175"/>
          <p14:tracePt t="31096" x="1047750" y="4598988"/>
          <p14:tracePt t="31105" x="1173163" y="4613275"/>
          <p14:tracePt t="31112" x="1330325" y="4621213"/>
          <p14:tracePt t="31120" x="1504950" y="4637088"/>
          <p14:tracePt t="31128" x="1693863" y="4637088"/>
          <p14:tracePt t="31136" x="1890713" y="4637088"/>
          <p14:tracePt t="31144" x="2032000" y="4637088"/>
          <p14:tracePt t="31152" x="2157413" y="4637088"/>
          <p14:tracePt t="31160" x="2284413" y="4637088"/>
          <p14:tracePt t="31168" x="2378075" y="4637088"/>
          <p14:tracePt t="31176" x="2457450" y="4637088"/>
          <p14:tracePt t="31184" x="2551113" y="4629150"/>
          <p14:tracePt t="31192" x="2638425" y="4621213"/>
          <p14:tracePt t="31200" x="2717800" y="4598988"/>
          <p14:tracePt t="31208" x="2787650" y="4583113"/>
          <p14:tracePt t="31216" x="2851150" y="4567238"/>
          <p14:tracePt t="31225" x="2906713" y="4551363"/>
          <p14:tracePt t="31232" x="2946400" y="4535488"/>
          <p14:tracePt t="31241" x="2976563" y="4535488"/>
          <p14:tracePt t="31248" x="3000375" y="4527550"/>
          <p14:tracePt t="31256" x="3024188" y="4519613"/>
          <p14:tracePt t="31264" x="3032125" y="4519613"/>
          <p14:tracePt t="31273" x="3048000" y="4511675"/>
          <p14:tracePt t="31433" x="3048000" y="4495800"/>
          <p14:tracePt t="31441" x="3032125" y="4487863"/>
          <p14:tracePt t="31448" x="3016250" y="4487863"/>
          <p14:tracePt t="31456" x="3016250" y="4479925"/>
          <p14:tracePt t="31464" x="3000375" y="4471988"/>
          <p14:tracePt t="31472" x="2984500" y="4464050"/>
          <p14:tracePt t="31480" x="2952750" y="4456113"/>
          <p14:tracePt t="31488" x="2930525" y="4448175"/>
          <p14:tracePt t="31496" x="2906713" y="4448175"/>
          <p14:tracePt t="31504" x="2867025" y="4448175"/>
          <p14:tracePt t="31512" x="2851150" y="4448175"/>
          <p14:tracePt t="31520" x="2827338" y="4448175"/>
          <p14:tracePt t="31528" x="2795588" y="4448175"/>
          <p14:tracePt t="31536" x="2771775" y="4448175"/>
          <p14:tracePt t="31544" x="2725738" y="4448175"/>
          <p14:tracePt t="31552" x="2670175" y="4448175"/>
          <p14:tracePt t="31560" x="2638425" y="4448175"/>
          <p14:tracePt t="31568" x="2614613" y="4448175"/>
          <p14:tracePt t="31576" x="2590800" y="4448175"/>
          <p14:tracePt t="31584" x="2543175" y="4448175"/>
          <p14:tracePt t="31592" x="2505075" y="4448175"/>
          <p14:tracePt t="31600" x="2473325" y="4448175"/>
          <p14:tracePt t="31608" x="2433638" y="4448175"/>
          <p14:tracePt t="31616" x="2386013" y="4448175"/>
          <p14:tracePt t="31624" x="2370138" y="4448175"/>
          <p14:tracePt t="31632" x="2346325" y="4448175"/>
          <p14:tracePt t="31640" x="2324100" y="4448175"/>
          <p14:tracePt t="31648" x="2308225" y="4448175"/>
          <p14:tracePt t="31656" x="2292350" y="4448175"/>
          <p14:tracePt t="31665" x="2276475" y="4448175"/>
          <p14:tracePt t="31672" x="2260600" y="4448175"/>
          <p14:tracePt t="31688" x="2244725" y="4448175"/>
          <p14:tracePt t="31697" x="2236788" y="4448175"/>
          <p14:tracePt t="31704" x="2228850" y="4448175"/>
          <p14:tracePt t="31712" x="2220913" y="4448175"/>
          <p14:tracePt t="31723" x="2197100" y="4448175"/>
          <p14:tracePt t="31728" x="2181225" y="4448175"/>
          <p14:tracePt t="31736" x="2173288" y="4448175"/>
          <p14:tracePt t="31761" x="2157413" y="4448175"/>
          <p14:tracePt t="31776" x="2149475" y="4448175"/>
          <p14:tracePt t="31784" x="2133600" y="4448175"/>
          <p14:tracePt t="31792" x="2111375" y="4448175"/>
          <p14:tracePt t="31800" x="2079625" y="4448175"/>
          <p14:tracePt t="31809" x="2032000" y="4448175"/>
          <p14:tracePt t="31817" x="1968500" y="4448175"/>
          <p14:tracePt t="31824" x="1906588" y="4448175"/>
          <p14:tracePt t="31834" x="1803400" y="4448175"/>
          <p14:tracePt t="31840" x="1701800" y="4448175"/>
          <p14:tracePt t="31849" x="1590675" y="4448175"/>
          <p14:tracePt t="31856" x="1481138" y="4448175"/>
          <p14:tracePt t="31864" x="1354138" y="4448175"/>
          <p14:tracePt t="31872" x="1244600" y="4448175"/>
          <p14:tracePt t="31883" x="1133475" y="4448175"/>
          <p14:tracePt t="31888" x="1039813" y="4448175"/>
          <p14:tracePt t="31898" x="944563" y="4448175"/>
          <p14:tracePt t="31904" x="874713" y="4448175"/>
          <p14:tracePt t="31913" x="795338" y="4448175"/>
          <p14:tracePt t="31920" x="701675" y="4448175"/>
          <p14:tracePt t="31929" x="622300" y="4448175"/>
          <p14:tracePt t="31936" x="542925" y="4448175"/>
          <p14:tracePt t="31944" x="481013" y="4448175"/>
          <p14:tracePt t="31952" x="433388" y="4448175"/>
          <p14:tracePt t="31960" x="377825" y="4448175"/>
          <p14:tracePt t="31968" x="354013" y="4456113"/>
          <p14:tracePt t="31976" x="338138" y="4464050"/>
          <p14:tracePt t="31984" x="314325" y="4471988"/>
          <p14:tracePt t="31992" x="300038" y="4471988"/>
          <p14:tracePt t="32000" x="268288" y="4479925"/>
          <p14:tracePt t="32009" x="244475" y="4487863"/>
          <p14:tracePt t="32016" x="228600" y="4495800"/>
          <p14:tracePt t="32025" x="212725" y="4503738"/>
          <p14:tracePt t="32033" x="196850" y="4519613"/>
          <p14:tracePt t="32040" x="173038" y="4535488"/>
          <p14:tracePt t="32049" x="165100" y="4551363"/>
          <p14:tracePt t="32056" x="157163" y="4551363"/>
          <p14:tracePt t="32064" x="149225" y="4567238"/>
          <p14:tracePt t="32072" x="125413" y="4567238"/>
          <p14:tracePt t="32081" x="101600" y="4583113"/>
          <p14:tracePt t="32089" x="79375" y="4598988"/>
          <p14:tracePt t="32098" x="47625" y="4605338"/>
          <p14:tracePt t="261289" x="3040063" y="346075"/>
          <p14:tracePt t="261289" x="3803650" y="519113"/>
          <p14:tracePt t="261289" x="4568825" y="771525"/>
          <p14:tracePt t="261289" x="5237163" y="960438"/>
          <p14:tracePt t="261289" x="5938838" y="1125538"/>
          <p14:tracePt t="261289" x="6569075" y="1268413"/>
          <p14:tracePt t="261289" x="7159625" y="1314450"/>
          <p14:tracePt t="261289" x="7734300" y="1338263"/>
          <p14:tracePt t="261289" x="8316913" y="1338263"/>
          <p14:tracePt t="261289" x="8859838" y="1338263"/>
          <p14:tracePt t="261289" x="9372600" y="1322388"/>
          <p14:tracePt t="261289" x="9853613" y="1322388"/>
          <p14:tracePt t="261289" x="10340975" y="1298575"/>
          <p14:tracePt t="261289" x="10750550" y="1220788"/>
          <p14:tracePt t="261289" x="11136313" y="1093788"/>
          <p14:tracePt t="261289" x="11404600" y="992188"/>
          <p14:tracePt t="261289" x="11687175" y="819150"/>
          <p14:tracePt t="261289" x="11947525" y="630238"/>
          <p14:tracePt t="261289" x="12112625" y="5111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57606" y="1035608"/>
            <a:ext cx="7092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Communication Tools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D3070861-3880-41C0-823B-91A3EB2B05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BB49382-AC37-4AC8-9F61-DE7203C89ADD}"/>
              </a:ext>
            </a:extLst>
          </p:cNvPr>
          <p:cNvGraphicFramePr>
            <a:graphicFrameLocks noGrp="1"/>
          </p:cNvGraphicFramePr>
          <p:nvPr/>
        </p:nvGraphicFramePr>
        <p:xfrm>
          <a:off x="942308" y="2106150"/>
          <a:ext cx="10105571" cy="3891280"/>
        </p:xfrm>
        <a:graphic>
          <a:graphicData uri="http://schemas.openxmlformats.org/drawingml/2006/table">
            <a:tbl>
              <a:tblPr/>
              <a:tblGrid>
                <a:gridCol w="5686385">
                  <a:extLst>
                    <a:ext uri="{9D8B030D-6E8A-4147-A177-3AD203B41FA5}">
                      <a16:colId xmlns:a16="http://schemas.microsoft.com/office/drawing/2014/main" val="3661691645"/>
                    </a:ext>
                  </a:extLst>
                </a:gridCol>
                <a:gridCol w="4419186">
                  <a:extLst>
                    <a:ext uri="{9D8B030D-6E8A-4147-A177-3AD203B41FA5}">
                      <a16:colId xmlns:a16="http://schemas.microsoft.com/office/drawing/2014/main" val="20728859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r>
                        <a:rPr lang="en-US" b="1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Examples</a:t>
                      </a:r>
                      <a:endParaRPr lang="en-US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12011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Loom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(Asynchronous Video Messaging).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Teams/Slack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(Collaboration Hubs).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800" b="1" dirty="0" err="1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Slido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(Interactive Q&amp;A).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These tools promote interaction and transparency. Using interactive and asynchronous methods builds trust and mitigates resistance by providing clear, consistent, and easy-to-digest information.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8736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6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233"/>
    </mc:Choice>
    <mc:Fallback xmlns="">
      <p:transition advTm="129233"/>
    </mc:Fallback>
  </mc:AlternateContent>
  <p:extLst>
    <p:ext uri="{3A86A75C-4F4B-4683-9AE1-C65F6400EC91}">
      <p14:laserTraceLst xmlns:p14="http://schemas.microsoft.com/office/powerpoint/2010/main">
        <p14:tracePtLst>
          <p14:tracePt t="168" x="5765800" y="1755775"/>
          <p14:tracePt t="176" x="5795963" y="1755775"/>
          <p14:tracePt t="184" x="5835650" y="1755775"/>
          <p14:tracePt t="192" x="5859463" y="1755775"/>
          <p14:tracePt t="200" x="5907088" y="1739900"/>
          <p14:tracePt t="209" x="5962650" y="1731963"/>
          <p14:tracePt t="216" x="6024563" y="1724025"/>
          <p14:tracePt t="224" x="6103938" y="1708150"/>
          <p14:tracePt t="232" x="6191250" y="1700213"/>
          <p14:tracePt t="240" x="6253163" y="1684338"/>
          <p14:tracePt t="248" x="6316663" y="1676400"/>
          <p14:tracePt t="257" x="6402388" y="1662113"/>
          <p14:tracePt t="264" x="6450013" y="1646238"/>
          <p14:tracePt t="272" x="6505575" y="1630363"/>
          <p14:tracePt t="281" x="6545263" y="1614488"/>
          <p14:tracePt t="288" x="6592888" y="1606550"/>
          <p14:tracePt t="296" x="6630988" y="1582738"/>
          <p14:tracePt t="305" x="6670675" y="1566863"/>
          <p14:tracePt t="313" x="6742113" y="1519238"/>
          <p14:tracePt t="320" x="6789738" y="1471613"/>
          <p14:tracePt t="329" x="6827838" y="1441450"/>
          <p14:tracePt t="337" x="6883400" y="1409700"/>
          <p14:tracePt t="345" x="6915150" y="1385888"/>
          <p14:tracePt t="352" x="6938963" y="1338263"/>
          <p14:tracePt t="360" x="6954838" y="1306513"/>
          <p14:tracePt t="368" x="6962775" y="1252538"/>
          <p14:tracePt t="376" x="6970713" y="1228725"/>
          <p14:tracePt t="384" x="6970713" y="1181100"/>
          <p14:tracePt t="392" x="6946900" y="1141413"/>
          <p14:tracePt t="401" x="6915150" y="1101725"/>
          <p14:tracePt t="408" x="6883400" y="1047750"/>
          <p14:tracePt t="416" x="6851650" y="1000125"/>
          <p14:tracePt t="424" x="6811963" y="960438"/>
          <p14:tracePt t="432" x="6742113" y="928688"/>
          <p14:tracePt t="440" x="6670675" y="881063"/>
          <p14:tracePt t="448" x="6569075" y="827088"/>
          <p14:tracePt t="456" x="6481763" y="763588"/>
          <p14:tracePt t="465" x="6372225" y="739775"/>
          <p14:tracePt t="472" x="6269038" y="700088"/>
          <p14:tracePt t="480" x="6127750" y="661988"/>
          <p14:tracePt t="488" x="6000750" y="638175"/>
          <p14:tracePt t="496" x="5851525" y="614363"/>
          <p14:tracePt t="504" x="5694363" y="558800"/>
          <p14:tracePt t="512" x="5545138" y="519113"/>
          <p14:tracePt t="520" x="5418138" y="495300"/>
          <p14:tracePt t="532" x="5292725" y="465138"/>
          <p14:tracePt t="536" x="5151438" y="425450"/>
          <p14:tracePt t="545" x="5016500" y="393700"/>
          <p14:tracePt t="552" x="4875213" y="361950"/>
          <p14:tracePt t="560" x="4733925" y="338138"/>
          <p14:tracePt t="568" x="4598988" y="298450"/>
          <p14:tracePt t="576" x="4418013" y="260350"/>
          <p14:tracePt t="584" x="4260850" y="220663"/>
          <p14:tracePt t="592" x="4119563" y="180975"/>
          <p14:tracePt t="600" x="3962400" y="165100"/>
          <p14:tracePt t="608" x="3803650" y="165100"/>
          <p14:tracePt t="616" x="3678238" y="165100"/>
          <p14:tracePt t="624" x="3567113" y="165100"/>
          <p14:tracePt t="632" x="3441700" y="165100"/>
          <p14:tracePt t="640" x="3332163" y="165100"/>
          <p14:tracePt t="648" x="3189288" y="165100"/>
          <p14:tracePt t="656" x="3063875" y="165100"/>
          <p14:tracePt t="664" x="2938463" y="165100"/>
          <p14:tracePt t="672" x="2811463" y="165100"/>
          <p14:tracePt t="681" x="2733675" y="180975"/>
          <p14:tracePt t="688" x="2662238" y="188913"/>
          <p14:tracePt t="696" x="2614613" y="212725"/>
          <p14:tracePt t="704" x="2582863" y="220663"/>
          <p14:tracePt t="712" x="2559050" y="252413"/>
          <p14:tracePt t="720" x="2528888" y="276225"/>
          <p14:tracePt t="729" x="2513013" y="298450"/>
          <p14:tracePt t="736" x="2497138" y="330200"/>
          <p14:tracePt t="745" x="2489200" y="354013"/>
          <p14:tracePt t="752" x="2481263" y="393700"/>
          <p14:tracePt t="760" x="2473325" y="425450"/>
          <p14:tracePt t="768" x="2473325" y="465138"/>
          <p14:tracePt t="776" x="2473325" y="511175"/>
          <p14:tracePt t="785" x="2473325" y="590550"/>
          <p14:tracePt t="792" x="2473325" y="654050"/>
          <p14:tracePt t="800" x="2473325" y="715963"/>
          <p14:tracePt t="808" x="2473325" y="763588"/>
          <p14:tracePt t="816" x="2473325" y="827088"/>
          <p14:tracePt t="824" x="2473325" y="896938"/>
          <p14:tracePt t="832" x="2473325" y="944563"/>
          <p14:tracePt t="840" x="2473325" y="976313"/>
          <p14:tracePt t="848" x="2489200" y="1031875"/>
          <p14:tracePt t="856" x="2520950" y="1071563"/>
          <p14:tracePt t="864" x="2566988" y="1141413"/>
          <p14:tracePt t="872" x="2614613" y="1212850"/>
          <p14:tracePt t="880" x="2693988" y="1306513"/>
          <p14:tracePt t="888" x="2779713" y="1393825"/>
          <p14:tracePt t="896" x="2874963" y="1495425"/>
          <p14:tracePt t="904" x="3024188" y="1590675"/>
          <p14:tracePt t="912" x="3197225" y="1731963"/>
          <p14:tracePt t="920" x="3354388" y="1819275"/>
          <p14:tracePt t="930" x="3559175" y="1912938"/>
          <p14:tracePt t="937" x="3803650" y="2016125"/>
          <p14:tracePt t="944" x="3946525" y="2055813"/>
          <p14:tracePt t="952" x="4087813" y="2109788"/>
          <p14:tracePt t="960" x="4221163" y="2165350"/>
          <p14:tracePt t="968" x="4348163" y="2189163"/>
          <p14:tracePt t="976" x="4473575" y="2212975"/>
          <p14:tracePt t="984" x="4575175" y="2236788"/>
          <p14:tracePt t="992" x="4702175" y="2274888"/>
          <p14:tracePt t="1000" x="4803775" y="2298700"/>
          <p14:tracePt t="1009" x="4883150" y="2298700"/>
          <p14:tracePt t="1016" x="4946650" y="2298700"/>
          <p14:tracePt t="1024" x="5024438" y="2298700"/>
          <p14:tracePt t="1032" x="5103813" y="2282825"/>
          <p14:tracePt t="1040" x="5189538" y="2274888"/>
          <p14:tracePt t="1048" x="5260975" y="2236788"/>
          <p14:tracePt t="1056" x="5316538" y="2197100"/>
          <p14:tracePt t="1065" x="5356225" y="2165350"/>
          <p14:tracePt t="1082" x="5481638" y="2093913"/>
          <p14:tracePt t="1089" x="5521325" y="2062163"/>
          <p14:tracePt t="1097" x="5576888" y="2039938"/>
          <p14:tracePt t="1104" x="5614988" y="2016125"/>
          <p14:tracePt t="1112" x="5670550" y="2000250"/>
          <p14:tracePt t="1120" x="5694363" y="1992313"/>
          <p14:tracePt t="1129" x="5718175" y="1984375"/>
          <p14:tracePt t="1136" x="5734050" y="1976438"/>
          <p14:tracePt t="1145" x="5749925" y="1968500"/>
          <p14:tracePt t="1152" x="5757863" y="1960563"/>
          <p14:tracePt t="1160" x="5773738" y="1952625"/>
          <p14:tracePt t="1168" x="5781675" y="1944688"/>
          <p14:tracePt t="1177" x="5795963" y="1936750"/>
          <p14:tracePt t="1184" x="5811838" y="1920875"/>
          <p14:tracePt t="1192" x="5835650" y="1905000"/>
          <p14:tracePt t="1200" x="5851525" y="1889125"/>
          <p14:tracePt t="1208" x="5875338" y="1873250"/>
          <p14:tracePt t="1224" x="5891213" y="1865313"/>
          <p14:tracePt t="1233" x="5891213" y="1858963"/>
          <p14:tracePt t="17577" x="5899150" y="1858963"/>
          <p14:tracePt t="17584" x="5907088" y="1858963"/>
          <p14:tracePt t="17592" x="5938838" y="1873250"/>
          <p14:tracePt t="17600" x="5994400" y="1905000"/>
          <p14:tracePt t="17609" x="6040438" y="1936750"/>
          <p14:tracePt t="17618" x="6080125" y="1960563"/>
          <p14:tracePt t="17624" x="6096000" y="1984375"/>
          <p14:tracePt t="17632" x="6096000" y="2008188"/>
          <p14:tracePt t="17641" x="6072188" y="2047875"/>
          <p14:tracePt t="17648" x="6016625" y="2093913"/>
          <p14:tracePt t="17657" x="5962650" y="2149475"/>
          <p14:tracePt t="17664" x="5875338" y="2228850"/>
          <p14:tracePt t="17675" x="5781675" y="2330450"/>
          <p14:tracePt t="17680" x="5662613" y="2433638"/>
          <p14:tracePt t="17690" x="5505450" y="2551113"/>
          <p14:tracePt t="17696" x="5364163" y="2684463"/>
          <p14:tracePt t="17704" x="5197475" y="2803525"/>
          <p14:tracePt t="17712" x="5032375" y="2905125"/>
          <p14:tracePt t="17720" x="4914900" y="3008313"/>
          <p14:tracePt t="17728" x="4795838" y="3125788"/>
          <p14:tracePt t="17737" x="4670425" y="3267075"/>
          <p14:tracePt t="17745" x="4552950" y="3386138"/>
          <p14:tracePt t="17754" x="4457700" y="3487738"/>
          <p14:tracePt t="17761" x="4386263" y="3567113"/>
          <p14:tracePt t="17770" x="4300538" y="3636963"/>
          <p14:tracePt t="17777" x="4229100" y="3700463"/>
          <p14:tracePt t="17785" x="4159250" y="3748088"/>
          <p14:tracePt t="17792" x="4087813" y="3771900"/>
          <p14:tracePt t="17800" x="4024313" y="3779838"/>
          <p14:tracePt t="17809" x="3954463" y="3803650"/>
          <p14:tracePt t="17816" x="3890963" y="3803650"/>
          <p14:tracePt t="17824" x="3851275" y="3811588"/>
          <p14:tracePt t="17832" x="3827463" y="3833813"/>
          <p14:tracePt t="17840" x="3787775" y="3841750"/>
          <p14:tracePt t="17848" x="3749675" y="3873500"/>
          <p14:tracePt t="17856" x="3709988" y="3889375"/>
          <p14:tracePt t="17864" x="3686175" y="3905250"/>
          <p14:tracePt t="17874" x="3646488" y="3929063"/>
          <p14:tracePt t="17880" x="3606800" y="3944938"/>
          <p14:tracePt t="17889" x="3582988" y="3952875"/>
          <p14:tracePt t="17896" x="3544888" y="3984625"/>
          <p14:tracePt t="17904" x="3513138" y="4000500"/>
          <p14:tracePt t="17912" x="3489325" y="4016375"/>
          <p14:tracePt t="17921" x="3449638" y="4038600"/>
          <p14:tracePt t="17928" x="3409950" y="4070350"/>
          <p14:tracePt t="17936" x="3370263" y="4086225"/>
          <p14:tracePt t="17944" x="3332163" y="4110038"/>
          <p14:tracePt t="17955" x="3292475" y="4141788"/>
          <p14:tracePt t="17960" x="3260725" y="4165600"/>
          <p14:tracePt t="17968" x="3236913" y="4197350"/>
          <p14:tracePt t="17976" x="3213100" y="4235450"/>
          <p14:tracePt t="17984" x="3205163" y="4267200"/>
          <p14:tracePt t="17992" x="3197225" y="4306888"/>
          <p14:tracePt t="18000" x="3197225" y="4338638"/>
          <p14:tracePt t="18008" x="3197225" y="4386263"/>
          <p14:tracePt t="18016" x="3221038" y="4440238"/>
          <p14:tracePt t="18024" x="3252788" y="4495800"/>
          <p14:tracePt t="18032" x="3276600" y="4535488"/>
          <p14:tracePt t="18041" x="3308350" y="4575175"/>
          <p14:tracePt t="18048" x="3348038" y="4605338"/>
          <p14:tracePt t="18056" x="3370263" y="4637088"/>
          <p14:tracePt t="18064" x="3417888" y="4668838"/>
          <p14:tracePt t="18073" x="3457575" y="4684713"/>
          <p14:tracePt t="18080" x="3481388" y="4700588"/>
          <p14:tracePt t="18089" x="3497263" y="4700588"/>
          <p14:tracePt t="18096" x="3513138" y="4700588"/>
          <p14:tracePt t="18104" x="3521075" y="4700588"/>
          <p14:tracePt t="18121" x="3536950" y="4692650"/>
          <p14:tracePt t="18128" x="3552825" y="4676775"/>
          <p14:tracePt t="18137" x="3590925" y="4652963"/>
          <p14:tracePt t="18144" x="3646488" y="4645025"/>
          <p14:tracePt t="18157" x="3670300" y="4637088"/>
          <p14:tracePt t="18160" x="3694113" y="4629150"/>
          <p14:tracePt t="18168" x="3709988" y="4621213"/>
          <p14:tracePt t="18208" x="3702050" y="4621213"/>
          <p14:tracePt t="18216" x="3694113" y="4621213"/>
          <p14:tracePt t="18224" x="3646488" y="4621213"/>
          <p14:tracePt t="18232" x="3575050" y="4621213"/>
          <p14:tracePt t="18240" x="3497263" y="4621213"/>
          <p14:tracePt t="18248" x="3386138" y="4621213"/>
          <p14:tracePt t="18256" x="3276600" y="4621213"/>
          <p14:tracePt t="18264" x="3181350" y="4621213"/>
          <p14:tracePt t="18274" x="3087688" y="4621213"/>
          <p14:tracePt t="18280" x="3008313" y="4621213"/>
          <p14:tracePt t="18289" x="2946400" y="4621213"/>
          <p14:tracePt t="18297" x="2882900" y="4605338"/>
          <p14:tracePt t="18305" x="2851150" y="4591050"/>
          <p14:tracePt t="18377" x="2859088" y="4591050"/>
          <p14:tracePt t="18384" x="2890838" y="4591050"/>
          <p14:tracePt t="18393" x="2930525" y="4591050"/>
          <p14:tracePt t="18400" x="2960688" y="4598988"/>
          <p14:tracePt t="18409" x="3032125" y="4613275"/>
          <p14:tracePt t="18417" x="3111500" y="4637088"/>
          <p14:tracePt t="18424" x="3165475" y="4645025"/>
          <p14:tracePt t="18432" x="3244850" y="4668838"/>
          <p14:tracePt t="18440" x="3324225" y="4668838"/>
          <p14:tracePt t="18448" x="3409950" y="4676775"/>
          <p14:tracePt t="18457" x="3505200" y="4708525"/>
          <p14:tracePt t="18464" x="3598863" y="4716463"/>
          <p14:tracePt t="18474" x="3654425" y="4724400"/>
          <p14:tracePt t="18480" x="3733800" y="4740275"/>
          <p14:tracePt t="18490" x="3779838" y="4740275"/>
          <p14:tracePt t="18496" x="3827463" y="4740275"/>
          <p14:tracePt t="18505" x="3867150" y="4740275"/>
          <p14:tracePt t="18512" x="3898900" y="4740275"/>
          <p14:tracePt t="18521" x="3914775" y="4740275"/>
          <p14:tracePt t="18632" x="3898900" y="4740275"/>
          <p14:tracePt t="18641" x="3867150" y="4748213"/>
          <p14:tracePt t="18649" x="3835400" y="4756150"/>
          <p14:tracePt t="18656" x="3771900" y="4756150"/>
          <p14:tracePt t="18665" x="3702050" y="4756150"/>
          <p14:tracePt t="18673" x="3654425" y="4756150"/>
          <p14:tracePt t="18680" x="3622675" y="4764088"/>
          <p14:tracePt t="18689" x="3590925" y="4764088"/>
          <p14:tracePt t="18697" x="3590925" y="4772025"/>
          <p14:tracePt t="18705" x="3575050" y="4787900"/>
          <p14:tracePt t="18712" x="3567113" y="4802188"/>
          <p14:tracePt t="18724" x="3559175" y="4810125"/>
          <p14:tracePt t="18738" x="3559175" y="4826000"/>
          <p14:tracePt t="18744" x="3567113" y="4833938"/>
          <p14:tracePt t="18753" x="3582988" y="4841875"/>
          <p14:tracePt t="18760" x="3622675" y="4849813"/>
          <p14:tracePt t="18769" x="3694113" y="4873625"/>
          <p14:tracePt t="18776" x="3787775" y="4881563"/>
          <p14:tracePt t="18784" x="3898900" y="4905375"/>
          <p14:tracePt t="18792" x="4032250" y="4937125"/>
          <p14:tracePt t="18800" x="4143375" y="4945063"/>
          <p14:tracePt t="18808" x="4237038" y="4960938"/>
          <p14:tracePt t="18816" x="4316413" y="4960938"/>
          <p14:tracePt t="18824" x="4394200" y="4960938"/>
          <p14:tracePt t="18832" x="4441825" y="4960938"/>
          <p14:tracePt t="18840" x="4473575" y="4960938"/>
          <p14:tracePt t="18848" x="4505325" y="4960938"/>
          <p14:tracePt t="18856" x="4529138" y="4960938"/>
          <p14:tracePt t="18864" x="4545013" y="4960938"/>
          <p14:tracePt t="18874" x="4560888" y="4960938"/>
          <p14:tracePt t="18880" x="4568825" y="4953000"/>
          <p14:tracePt t="18889" x="4575175" y="4945063"/>
          <p14:tracePt t="18944" x="4591050" y="4945063"/>
          <p14:tracePt t="18953" x="4598988" y="4945063"/>
          <p14:tracePt t="18961" x="4606925" y="4945063"/>
          <p14:tracePt t="18971" x="4614863" y="4945063"/>
          <p14:tracePt t="18976" x="4638675" y="4945063"/>
          <p14:tracePt t="18985" x="4678363" y="4945063"/>
          <p14:tracePt t="18993" x="4733925" y="4945063"/>
          <p14:tracePt t="19000" x="4827588" y="4945063"/>
          <p14:tracePt t="19008" x="4922838" y="4945063"/>
          <p14:tracePt t="19016" x="5048250" y="4929188"/>
          <p14:tracePt t="19024" x="5159375" y="4929188"/>
          <p14:tracePt t="19032" x="5268913" y="4929188"/>
          <p14:tracePt t="19040" x="5356225" y="4921250"/>
          <p14:tracePt t="19048" x="5418138" y="4897438"/>
          <p14:tracePt t="19056" x="5473700" y="4889500"/>
          <p14:tracePt t="19064" x="5505450" y="4881563"/>
          <p14:tracePt t="19074" x="5537200" y="4865688"/>
          <p14:tracePt t="19080" x="5561013" y="4865688"/>
          <p14:tracePt t="19089" x="5576888" y="4865688"/>
          <p14:tracePt t="19096" x="5584825" y="4865688"/>
          <p14:tracePt t="19105" x="5599113" y="4857750"/>
          <p14:tracePt t="19112" x="5599113" y="4849813"/>
          <p14:tracePt t="19121" x="5614988" y="4849813"/>
          <p14:tracePt t="19144" x="5630863" y="4849813"/>
          <p14:tracePt t="19738" x="5622925" y="4849813"/>
          <p14:tracePt t="19753" x="5599113" y="4849813"/>
          <p14:tracePt t="19762" x="5576888" y="4849813"/>
          <p14:tracePt t="19769" x="5537200" y="4841875"/>
          <p14:tracePt t="19776" x="5465763" y="4818063"/>
          <p14:tracePt t="19784" x="5402263" y="4802188"/>
          <p14:tracePt t="19792" x="5316538" y="4772025"/>
          <p14:tracePt t="19800" x="5221288" y="4748213"/>
          <p14:tracePt t="19808" x="5135563" y="4732338"/>
          <p14:tracePt t="19816" x="5024438" y="4708525"/>
          <p14:tracePt t="19824" x="4899025" y="4692650"/>
          <p14:tracePt t="19833" x="4757738" y="4645025"/>
          <p14:tracePt t="19840" x="4591050" y="4605338"/>
          <p14:tracePt t="19850" x="4394200" y="4575175"/>
          <p14:tracePt t="19856" x="4135438" y="4503738"/>
          <p14:tracePt t="19865" x="3859213" y="4456113"/>
          <p14:tracePt t="19872" x="3575050" y="4402138"/>
          <p14:tracePt t="19882" x="3276600" y="4370388"/>
          <p14:tracePt t="19889" x="3055938" y="4322763"/>
          <p14:tracePt t="19896" x="2898775" y="4291013"/>
          <p14:tracePt t="19913" x="2590800" y="4227513"/>
          <p14:tracePt t="19920" x="2433638" y="4213225"/>
          <p14:tracePt t="19930" x="2284413" y="4213225"/>
          <p14:tracePt t="19937" x="2173288" y="4213225"/>
          <p14:tracePt t="19945" x="2071688" y="4219575"/>
          <p14:tracePt t="19952" x="2039938" y="4227513"/>
          <p14:tracePt t="19963" x="2000250" y="4227513"/>
          <p14:tracePt t="19968" x="1952625" y="4227513"/>
          <p14:tracePt t="19977" x="1930400" y="4235450"/>
          <p14:tracePt t="19985" x="1906588" y="4251325"/>
          <p14:tracePt t="19992" x="1866900" y="4251325"/>
          <p14:tracePt t="20000" x="1827213" y="4259263"/>
          <p14:tracePt t="20008" x="1811338" y="4267200"/>
          <p14:tracePt t="20017" x="1795463" y="4275138"/>
          <p14:tracePt t="20024" x="1763713" y="4275138"/>
          <p14:tracePt t="20032" x="1717675" y="4291013"/>
          <p14:tracePt t="20040" x="1677988" y="4322763"/>
          <p14:tracePt t="20048" x="1614488" y="4354513"/>
          <p14:tracePt t="20056" x="1590675" y="4378325"/>
          <p14:tracePt t="20064" x="1535113" y="4408488"/>
          <p14:tracePt t="20072" x="1481138" y="4456113"/>
          <p14:tracePt t="20080" x="1425575" y="4487863"/>
          <p14:tracePt t="20088" x="1393825" y="4535488"/>
          <p14:tracePt t="20096" x="1362075" y="4575175"/>
          <p14:tracePt t="20104" x="1338263" y="4591050"/>
          <p14:tracePt t="20112" x="1316038" y="4605338"/>
          <p14:tracePt t="20120" x="1300163" y="4637088"/>
          <p14:tracePt t="20129" x="1300163" y="4668838"/>
          <p14:tracePt t="20136" x="1300163" y="4708525"/>
          <p14:tracePt t="20145" x="1300163" y="4732338"/>
          <p14:tracePt t="20152" x="1300163" y="4756150"/>
          <p14:tracePt t="20161" x="1308100" y="4795838"/>
          <p14:tracePt t="20168" x="1322388" y="4826000"/>
          <p14:tracePt t="20176" x="1346200" y="4897438"/>
          <p14:tracePt t="20184" x="1346200" y="4945063"/>
          <p14:tracePt t="20192" x="1362075" y="4999038"/>
          <p14:tracePt t="20200" x="1377950" y="5046663"/>
          <p14:tracePt t="20208" x="1385888" y="5102225"/>
          <p14:tracePt t="20216" x="1401763" y="5141913"/>
          <p14:tracePt t="20224" x="1401763" y="5203825"/>
          <p14:tracePt t="20232" x="1417638" y="5251450"/>
          <p14:tracePt t="20240" x="1425575" y="5283200"/>
          <p14:tracePt t="20248" x="1425575" y="5307013"/>
          <p14:tracePt t="20256" x="1433513" y="5346700"/>
          <p14:tracePt t="20264" x="1441450" y="5378450"/>
          <p14:tracePt t="20272" x="1457325" y="5408613"/>
          <p14:tracePt t="20280" x="1457325" y="5440363"/>
          <p14:tracePt t="20288" x="1465263" y="5456238"/>
          <p14:tracePt t="20296" x="1473200" y="5495925"/>
          <p14:tracePt t="20304" x="1481138" y="5511800"/>
          <p14:tracePt t="20313" x="1497013" y="5535613"/>
          <p14:tracePt t="20320" x="1504950" y="5551488"/>
          <p14:tracePt t="20328" x="1504950" y="5567363"/>
          <p14:tracePt t="20336" x="1512888" y="5583238"/>
          <p14:tracePt t="20346" x="1512888" y="5605463"/>
          <p14:tracePt t="20352" x="1512888" y="5629275"/>
          <p14:tracePt t="20362" x="1512888" y="5645150"/>
          <p14:tracePt t="20368" x="1512888" y="5661025"/>
          <p14:tracePt t="20376" x="1512888" y="5668963"/>
          <p14:tracePt t="20384" x="1512888" y="5684838"/>
          <p14:tracePt t="20392" x="1497013" y="5700713"/>
          <p14:tracePt t="20400" x="1473200" y="5716588"/>
          <p14:tracePt t="20408" x="1465263" y="5716588"/>
          <p14:tracePt t="20416" x="1449388" y="5724525"/>
          <p14:tracePt t="20424" x="1425575" y="5740400"/>
          <p14:tracePt t="20432" x="1409700" y="5748338"/>
          <p14:tracePt t="20440" x="1401763" y="5756275"/>
          <p14:tracePt t="20448" x="1401763" y="5764213"/>
          <p14:tracePt t="20456" x="1385888" y="5764213"/>
          <p14:tracePt t="20464" x="1385888" y="5780088"/>
          <p14:tracePt t="20472" x="1377950" y="5786438"/>
          <p14:tracePt t="20481" x="1370013" y="5794375"/>
          <p14:tracePt t="20488" x="1362075" y="5810250"/>
          <p14:tracePt t="20498" x="1354138" y="5818188"/>
          <p14:tracePt t="20504" x="1338263" y="5826125"/>
          <p14:tracePt t="20545" x="1322388" y="5834063"/>
          <p14:tracePt t="20616" x="1322388" y="5849938"/>
          <p14:tracePt t="20632" x="1316038" y="5865813"/>
          <p14:tracePt t="20664" x="1308100" y="5873750"/>
          <p14:tracePt t="20689" x="1300163" y="5873750"/>
          <p14:tracePt t="20873" x="1300163" y="5889625"/>
          <p14:tracePt t="20880" x="1308100" y="5889625"/>
          <p14:tracePt t="20888" x="1316038" y="5889625"/>
          <p14:tracePt t="20896" x="1322388" y="5889625"/>
          <p14:tracePt t="20904" x="1354138" y="5889625"/>
          <p14:tracePt t="20912" x="1393825" y="5889625"/>
          <p14:tracePt t="20921" x="1441450" y="5889625"/>
          <p14:tracePt t="20928" x="1473200" y="5889625"/>
          <p14:tracePt t="20936" x="1512888" y="5889625"/>
          <p14:tracePt t="20944" x="1543050" y="5889625"/>
          <p14:tracePt t="20955" x="1582738" y="5889625"/>
          <p14:tracePt t="20960" x="1614488" y="5889625"/>
          <p14:tracePt t="20970" x="1662113" y="5889625"/>
          <p14:tracePt t="20977" x="1701800" y="5881688"/>
          <p14:tracePt t="20984" x="1747838" y="5873750"/>
          <p14:tracePt t="20992" x="1763713" y="5865813"/>
          <p14:tracePt t="21000" x="1795463" y="5857875"/>
          <p14:tracePt t="21008" x="1827213" y="5842000"/>
          <p14:tracePt t="21016" x="1851025" y="5842000"/>
          <p14:tracePt t="21024" x="1866900" y="5834063"/>
          <p14:tracePt t="21032" x="1882775" y="5834063"/>
          <p14:tracePt t="21112" x="1898650" y="5834063"/>
          <p14:tracePt t="21120" x="1906588" y="5834063"/>
          <p14:tracePt t="21128" x="1922463" y="5834063"/>
          <p14:tracePt t="21137" x="1930400" y="5834063"/>
          <p14:tracePt t="21144" x="1944688" y="5834063"/>
          <p14:tracePt t="21177" x="1952625" y="5834063"/>
          <p14:tracePt t="21192" x="1960563" y="5834063"/>
          <p14:tracePt t="21200" x="1968500" y="5818188"/>
          <p14:tracePt t="21216" x="1984375" y="5810250"/>
          <p14:tracePt t="21224" x="1992313" y="5810250"/>
          <p14:tracePt t="21232" x="2008188" y="5810250"/>
          <p14:tracePt t="21240" x="2016125" y="5810250"/>
          <p14:tracePt t="21248" x="2032000" y="5810250"/>
          <p14:tracePt t="21256" x="2039938" y="5810250"/>
          <p14:tracePt t="21264" x="2055813" y="5810250"/>
          <p14:tracePt t="21337" x="2071688" y="5810250"/>
          <p14:tracePt t="21353" x="2079625" y="5810250"/>
          <p14:tracePt t="21360" x="2111375" y="5802313"/>
          <p14:tracePt t="21371" x="2127250" y="5786438"/>
          <p14:tracePt t="21376" x="2141538" y="5786438"/>
          <p14:tracePt t="21384" x="2173288" y="5786438"/>
          <p14:tracePt t="21392" x="2205038" y="5780088"/>
          <p14:tracePt t="21400" x="2244725" y="5772150"/>
          <p14:tracePt t="21408" x="2268538" y="5772150"/>
          <p14:tracePt t="21416" x="2284413" y="5772150"/>
          <p14:tracePt t="21505" x="2300288" y="5772150"/>
          <p14:tracePt t="21520" x="2300288" y="5786438"/>
          <p14:tracePt t="21529" x="2300288" y="5794375"/>
          <p14:tracePt t="21536" x="2300288" y="5810250"/>
          <p14:tracePt t="21554" x="2300288" y="5826125"/>
          <p14:tracePt t="21560" x="2300288" y="5834063"/>
          <p14:tracePt t="21713" x="2308225" y="5849938"/>
          <p14:tracePt t="21720" x="2324100" y="5849938"/>
          <p14:tracePt t="21728" x="2332038" y="5849938"/>
          <p14:tracePt t="21736" x="2338388" y="5849938"/>
          <p14:tracePt t="21745" x="2346325" y="5849938"/>
          <p14:tracePt t="21752" x="2370138" y="5849938"/>
          <p14:tracePt t="21761" x="2386013" y="5849938"/>
          <p14:tracePt t="21768" x="2393950" y="5849938"/>
          <p14:tracePt t="21778" x="2409825" y="5857875"/>
          <p14:tracePt t="22121" x="2417763" y="5857875"/>
          <p14:tracePt t="22129" x="2433638" y="5857875"/>
          <p14:tracePt t="22137" x="2433638" y="5849938"/>
          <p14:tracePt t="22144" x="2449513" y="5842000"/>
          <p14:tracePt t="22153" x="2457450" y="5834063"/>
          <p14:tracePt t="22160" x="2473325" y="5826125"/>
          <p14:tracePt t="22170" x="2481263" y="5818188"/>
          <p14:tracePt t="22176" x="2497138" y="5818188"/>
          <p14:tracePt t="22185" x="2513013" y="5810250"/>
          <p14:tracePt t="22192" x="2536825" y="5794375"/>
          <p14:tracePt t="22200" x="2559050" y="5780088"/>
          <p14:tracePt t="22208" x="2582863" y="5772150"/>
          <p14:tracePt t="22217" x="2582863" y="5764213"/>
          <p14:tracePt t="22224" x="2590800" y="5756275"/>
          <p14:tracePt t="22249" x="2598738" y="5756275"/>
          <p14:tracePt t="22256" x="2614613" y="5748338"/>
          <p14:tracePt t="22762" x="2630488" y="5748338"/>
          <p14:tracePt t="22769" x="2693988" y="5756275"/>
          <p14:tracePt t="22778" x="2771775" y="5780088"/>
          <p14:tracePt t="22784" x="2867025" y="5786438"/>
          <p14:tracePt t="22792" x="2938463" y="5810250"/>
          <p14:tracePt t="22800" x="3000375" y="5826125"/>
          <p14:tracePt t="22808" x="3071813" y="5842000"/>
          <p14:tracePt t="22816" x="3119438" y="5842000"/>
          <p14:tracePt t="22824" x="3197225" y="5842000"/>
          <p14:tracePt t="22832" x="3260725" y="5842000"/>
          <p14:tracePt t="22840" x="3332163" y="5842000"/>
          <p14:tracePt t="22848" x="3409950" y="5842000"/>
          <p14:tracePt t="22856" x="3505200" y="5842000"/>
          <p14:tracePt t="22864" x="3582988" y="5842000"/>
          <p14:tracePt t="22873" x="3709988" y="5842000"/>
          <p14:tracePt t="22880" x="3803650" y="5842000"/>
          <p14:tracePt t="22888" x="3898900" y="5873750"/>
          <p14:tracePt t="22898" x="3968750" y="5889625"/>
          <p14:tracePt t="22904" x="4032250" y="5905500"/>
          <p14:tracePt t="22914" x="4071938" y="5905500"/>
          <p14:tracePt t="22929" x="4087813" y="5905500"/>
          <p14:tracePt t="22968" x="4087813" y="5889625"/>
          <p14:tracePt t="22978" x="4087813" y="5881688"/>
          <p14:tracePt t="22992" x="4087813" y="5873750"/>
          <p14:tracePt t="23000" x="4087813" y="5865813"/>
          <p14:tracePt t="23017" x="4087813" y="5849938"/>
          <p14:tracePt t="23033" x="4087813" y="5842000"/>
          <p14:tracePt t="23040" x="4087813" y="5826125"/>
          <p14:tracePt t="23057" x="4087813" y="5818188"/>
          <p14:tracePt t="23072" x="4087813" y="5810250"/>
          <p14:tracePt t="23096" x="4087813" y="5802313"/>
          <p14:tracePt t="23113" x="4087813" y="5786438"/>
          <p14:tracePt t="23120" x="4087813" y="5780088"/>
          <p14:tracePt t="23129" x="4087813" y="5764213"/>
          <p14:tracePt t="23137" x="4087813" y="5756275"/>
          <p14:tracePt t="23146" x="4071938" y="5756275"/>
          <p14:tracePt t="23152" x="4056063" y="5748338"/>
          <p14:tracePt t="23162" x="4040188" y="5740400"/>
          <p14:tracePt t="23168" x="4016375" y="5740400"/>
          <p14:tracePt t="23179" x="4000500" y="5740400"/>
          <p14:tracePt t="23185" x="3984625" y="5740400"/>
          <p14:tracePt t="23192" x="3968750" y="5732463"/>
          <p14:tracePt t="23200" x="3954463" y="5732463"/>
          <p14:tracePt t="23208" x="3938588" y="5732463"/>
          <p14:tracePt t="23225" x="3922713" y="5724525"/>
          <p14:tracePt t="23232" x="3906838" y="5716588"/>
          <p14:tracePt t="23336" x="3898900" y="5708650"/>
          <p14:tracePt t="23345" x="3890963" y="5700713"/>
          <p14:tracePt t="23362" x="3890963" y="5692775"/>
          <p14:tracePt t="23379" x="3890963" y="5676900"/>
          <p14:tracePt t="23384" x="3890963" y="5668963"/>
          <p14:tracePt t="23392" x="3890963" y="5645150"/>
          <p14:tracePt t="23400" x="3898900" y="5629275"/>
          <p14:tracePt t="23408" x="3914775" y="5605463"/>
          <p14:tracePt t="23416" x="3938588" y="5575300"/>
          <p14:tracePt t="23424" x="3954463" y="5559425"/>
          <p14:tracePt t="23432" x="3976688" y="5535613"/>
          <p14:tracePt t="23440" x="3992563" y="5503863"/>
          <p14:tracePt t="23448" x="4016375" y="5464175"/>
          <p14:tracePt t="23456" x="4048125" y="5424488"/>
          <p14:tracePt t="23464" x="4064000" y="5370513"/>
          <p14:tracePt t="23472" x="4087813" y="5346700"/>
          <p14:tracePt t="23480" x="4095750" y="5307013"/>
          <p14:tracePt t="23488" x="4103688" y="5259388"/>
          <p14:tracePt t="23497" x="4103688" y="5235575"/>
          <p14:tracePt t="23504" x="4103688" y="5211763"/>
          <p14:tracePt t="23513" x="4103688" y="5195888"/>
          <p14:tracePt t="23520" x="4103688" y="5165725"/>
          <p14:tracePt t="23529" x="4103688" y="5149850"/>
          <p14:tracePt t="23537" x="4095750" y="5149850"/>
          <p14:tracePt t="23545" x="4071938" y="5141913"/>
          <p14:tracePt t="23552" x="4048125" y="5126038"/>
          <p14:tracePt t="23561" x="4024313" y="5126038"/>
          <p14:tracePt t="23568" x="4000500" y="5126038"/>
          <p14:tracePt t="23576" x="3968750" y="5126038"/>
          <p14:tracePt t="23585" x="3954463" y="5126038"/>
          <p14:tracePt t="23592" x="3946525" y="5126038"/>
          <p14:tracePt t="23600" x="3922713" y="5133975"/>
          <p14:tracePt t="23608" x="3906838" y="5141913"/>
          <p14:tracePt t="23616" x="3906838" y="5149850"/>
          <p14:tracePt t="23625" x="3906838" y="5157788"/>
          <p14:tracePt t="23632" x="3906838" y="5173663"/>
          <p14:tracePt t="23640" x="3906838" y="5181600"/>
          <p14:tracePt t="23648" x="3906838" y="5203825"/>
          <p14:tracePt t="23657" x="3914775" y="5235575"/>
          <p14:tracePt t="23664" x="3914775" y="5251450"/>
          <p14:tracePt t="23672" x="3922713" y="5267325"/>
          <p14:tracePt t="23680" x="3922713" y="5299075"/>
          <p14:tracePt t="23688" x="3938588" y="5314950"/>
          <p14:tracePt t="23696" x="3954463" y="5330825"/>
          <p14:tracePt t="23704" x="3968750" y="5338763"/>
          <p14:tracePt t="23713" x="3976688" y="5354638"/>
          <p14:tracePt t="23720" x="3992563" y="5362575"/>
          <p14:tracePt t="23728" x="3992563" y="5386388"/>
          <p14:tracePt t="23737" x="4000500" y="5400675"/>
          <p14:tracePt t="23746" x="4016375" y="5416550"/>
          <p14:tracePt t="23752" x="4024313" y="5432425"/>
          <p14:tracePt t="23762" x="4040188" y="5456238"/>
          <p14:tracePt t="23768" x="4048125" y="5456238"/>
          <p14:tracePt t="23778" x="4056063" y="5472113"/>
          <p14:tracePt t="23784" x="4064000" y="5480050"/>
          <p14:tracePt t="23800" x="4071938" y="5487988"/>
          <p14:tracePt t="23817" x="4079875" y="5495925"/>
          <p14:tracePt t="23832" x="4087813" y="5503863"/>
          <p14:tracePt t="23840" x="4087813" y="5511800"/>
          <p14:tracePt t="23872" x="4103688" y="5511800"/>
          <p14:tracePt t="23922" x="4119563" y="5511800"/>
          <p14:tracePt t="23928" x="4127500" y="5511800"/>
          <p14:tracePt t="23936" x="4143375" y="5519738"/>
          <p14:tracePt t="23952" x="4151313" y="5535613"/>
          <p14:tracePt t="23968" x="4159250" y="5543550"/>
          <p14:tracePt t="23978" x="4173538" y="5559425"/>
          <p14:tracePt t="23993" x="4173538" y="5567363"/>
          <p14:tracePt t="24000" x="4189413" y="5583238"/>
          <p14:tracePt t="24016" x="4197350" y="5589588"/>
          <p14:tracePt t="24025" x="4213225" y="5597525"/>
          <p14:tracePt t="24032" x="4221163" y="5605463"/>
          <p14:tracePt t="24048" x="4237038" y="5605463"/>
          <p14:tracePt t="24057" x="4244975" y="5621338"/>
          <p14:tracePt t="24064" x="4260850" y="5629275"/>
          <p14:tracePt t="24080" x="4276725" y="5629275"/>
          <p14:tracePt t="24097" x="4284663" y="5629275"/>
          <p14:tracePt t="24120" x="4292600" y="5629275"/>
          <p14:tracePt t="24130" x="4300538" y="5629275"/>
          <p14:tracePt t="24137" x="4316413" y="5629275"/>
          <p14:tracePt t="24161" x="4324350" y="5629275"/>
          <p14:tracePt t="24168" x="4340225" y="5629275"/>
          <p14:tracePt t="24178" x="4348163" y="5629275"/>
          <p14:tracePt t="24192" x="4356100" y="5629275"/>
          <p14:tracePt t="24208" x="4364038" y="5629275"/>
          <p14:tracePt t="24224" x="4378325" y="5629275"/>
          <p14:tracePt t="24264" x="4386263" y="5629275"/>
          <p14:tracePt t="24288" x="4402138" y="5629275"/>
          <p14:tracePt t="24296" x="4410075" y="5629275"/>
          <p14:tracePt t="24304" x="4418013" y="5629275"/>
          <p14:tracePt t="24312" x="4425950" y="5629275"/>
          <p14:tracePt t="24320" x="4449763" y="5637213"/>
          <p14:tracePt t="24329" x="4457700" y="5645150"/>
          <p14:tracePt t="24337" x="4473575" y="5645150"/>
          <p14:tracePt t="24352" x="4489450" y="5645150"/>
          <p14:tracePt t="24360" x="4497388" y="5653088"/>
          <p14:tracePt t="24368" x="4505325" y="5661025"/>
          <p14:tracePt t="24384" x="4505325" y="5668963"/>
          <p14:tracePt t="24400" x="4505325" y="5684838"/>
          <p14:tracePt t="24416" x="4505325" y="5692775"/>
          <p14:tracePt t="24424" x="4513263" y="5708650"/>
          <p14:tracePt t="24440" x="4513263" y="5724525"/>
          <p14:tracePt t="24448" x="4513263" y="5732463"/>
          <p14:tracePt t="24456" x="4513263" y="5748338"/>
          <p14:tracePt t="24472" x="4513263" y="5756275"/>
          <p14:tracePt t="24488" x="4513263" y="5772150"/>
          <p14:tracePt t="24568" x="4513263" y="5786438"/>
          <p14:tracePt t="24592" x="4513263" y="5794375"/>
          <p14:tracePt t="24609" x="4513263" y="5810250"/>
          <p14:tracePt t="24640" x="4513263" y="5818188"/>
          <p14:tracePt t="24657" x="4513263" y="5834063"/>
          <p14:tracePt t="24801" x="4513263" y="5849938"/>
          <p14:tracePt t="25025" x="4513263" y="5857875"/>
          <p14:tracePt t="25032" x="4513263" y="5873750"/>
          <p14:tracePt t="25040" x="4513263" y="5881688"/>
          <p14:tracePt t="25064" x="4513263" y="5897563"/>
          <p14:tracePt t="26072" x="4513263" y="5921375"/>
          <p14:tracePt t="26080" x="4513263" y="5983288"/>
          <p14:tracePt t="26088" x="4545013" y="6038850"/>
          <p14:tracePt t="26096" x="4568825" y="6078538"/>
          <p14:tracePt t="26104" x="4598988" y="6165850"/>
          <p14:tracePt t="26112" x="4606925" y="6196013"/>
          <p14:tracePt t="26120" x="4606925" y="6235700"/>
          <p14:tracePt t="26129" x="4591050" y="6275388"/>
          <p14:tracePt t="26136" x="4575175" y="6299200"/>
          <p14:tracePt t="26146" x="4552950" y="6330950"/>
          <p14:tracePt t="26152" x="4545013" y="6354763"/>
          <p14:tracePt t="26161" x="4521200" y="6369050"/>
          <p14:tracePt t="26168" x="4481513" y="6392863"/>
          <p14:tracePt t="26179" x="4441825" y="6408738"/>
          <p14:tracePt t="26184" x="4386263" y="6432550"/>
          <p14:tracePt t="26192" x="4370388" y="6448425"/>
          <p14:tracePt t="26200" x="4332288" y="6480175"/>
          <p14:tracePt t="26208" x="4292600" y="6511925"/>
          <p14:tracePt t="26217" x="4237038" y="6543675"/>
          <p14:tracePt t="26224" x="4205288" y="6581775"/>
          <p14:tracePt t="26232" x="4135438" y="6645275"/>
          <p14:tracePt t="26240" x="4032250" y="6708775"/>
          <p14:tracePt t="26248" x="3930650" y="6770688"/>
          <p14:tracePt t="127632" x="2922588" y="6519863"/>
          <p14:tracePt t="127640" x="2859088" y="6291263"/>
          <p14:tracePt t="127648" x="2811463" y="6070600"/>
          <p14:tracePt t="127656" x="2771775" y="5913438"/>
          <p14:tracePt t="127665" x="2709863" y="5708650"/>
          <p14:tracePt t="127674" x="2622550" y="5440363"/>
          <p14:tracePt t="127680" x="2543175" y="5211763"/>
          <p14:tracePt t="127690" x="2433638" y="4945063"/>
          <p14:tracePt t="127697" x="2370138" y="4716463"/>
          <p14:tracePt t="127705" x="2332038" y="4559300"/>
          <p14:tracePt t="127712" x="2276475" y="4394200"/>
          <p14:tracePt t="127720" x="2220913" y="4275138"/>
          <p14:tracePt t="127728" x="2197100" y="4149725"/>
          <p14:tracePt t="127737" x="2181225" y="4038600"/>
          <p14:tracePt t="127744" x="2173288" y="3929063"/>
          <p14:tracePt t="127752" x="2157413" y="3819525"/>
          <p14:tracePt t="127760" x="2157413" y="3724275"/>
          <p14:tracePt t="127768" x="2165350" y="3590925"/>
          <p14:tracePt t="127776" x="2165350" y="3479800"/>
          <p14:tracePt t="127785" x="2189163" y="3370263"/>
          <p14:tracePt t="127792" x="2197100" y="3290888"/>
          <p14:tracePt t="127800" x="2197100" y="3181350"/>
          <p14:tracePt t="127808" x="2197100" y="3038475"/>
          <p14:tracePt t="127816" x="2197100" y="2913063"/>
          <p14:tracePt t="127824" x="2165350" y="2755900"/>
          <p14:tracePt t="127832" x="2119313" y="2606675"/>
          <p14:tracePt t="127841" x="2039938" y="2487613"/>
          <p14:tracePt t="127848" x="1944688" y="2370138"/>
          <p14:tracePt t="127858" x="1866900" y="2259013"/>
          <p14:tracePt t="127864" x="1803400" y="2125663"/>
          <p14:tracePt t="127873" x="1701800" y="1968500"/>
          <p14:tracePt t="127880" x="1638300" y="1858963"/>
          <p14:tracePt t="127888" x="1574800" y="1755775"/>
          <p14:tracePt t="127908" x="1449388" y="1519238"/>
          <p14:tracePt t="127912" x="1362075" y="1433513"/>
          <p14:tracePt t="127920" x="1252538" y="1338263"/>
          <p14:tracePt t="127928" x="1141413" y="1268413"/>
          <p14:tracePt t="127937" x="1023938" y="1196975"/>
          <p14:tracePt t="127944" x="874713" y="1133475"/>
          <p14:tracePt t="127952" x="731838" y="1093788"/>
          <p14:tracePt t="127960" x="574675" y="1071563"/>
          <p14:tracePt t="127968" x="441325" y="1016000"/>
          <p14:tracePt t="127976" x="330200" y="992188"/>
          <p14:tracePt t="127984" x="228600" y="952500"/>
          <p14:tracePt t="127992" x="180975" y="928688"/>
          <p14:tracePt t="128000" x="109538" y="920750"/>
          <p14:tracePt t="128008" x="55563" y="896938"/>
          <p14:tracePt t="128017" x="15875" y="881063"/>
          <p14:tracePt t="129233" x="2071688" y="292100"/>
          <p14:tracePt t="129233" x="2803525" y="511175"/>
          <p14:tracePt t="129233" x="3694113" y="739775"/>
          <p14:tracePt t="129233" x="4614863" y="944563"/>
          <p14:tracePt t="129233" x="5521325" y="1071563"/>
          <p14:tracePt t="129233" x="6434138" y="1196975"/>
          <p14:tracePt t="129233" x="7300913" y="1244600"/>
          <p14:tracePt t="129233" x="8135938" y="1268413"/>
          <p14:tracePt t="129233" x="9026525" y="1268413"/>
          <p14:tracePt t="129233" x="9923463" y="1268413"/>
          <p14:tracePt t="129233" x="10821988" y="1204913"/>
          <p14:tracePt t="129233" x="11734800" y="110172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18636" y="479448"/>
            <a:ext cx="70929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Building Capabilities and Case Studies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Future Digital Skills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AD58CC6-DFD6-45B3-AF8A-ACB5A42C81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8FAEF04-5956-4B45-B7F5-2194821C6E9A}"/>
              </a:ext>
            </a:extLst>
          </p:cNvPr>
          <p:cNvGraphicFramePr>
            <a:graphicFrameLocks noGrp="1"/>
          </p:cNvGraphicFramePr>
          <p:nvPr/>
        </p:nvGraphicFramePr>
        <p:xfrm>
          <a:off x="891025" y="2084217"/>
          <a:ext cx="10265230" cy="3944005"/>
        </p:xfrm>
        <a:graphic>
          <a:graphicData uri="http://schemas.openxmlformats.org/drawingml/2006/table">
            <a:tbl>
              <a:tblPr/>
              <a:tblGrid>
                <a:gridCol w="5132615">
                  <a:extLst>
                    <a:ext uri="{9D8B030D-6E8A-4147-A177-3AD203B41FA5}">
                      <a16:colId xmlns:a16="http://schemas.microsoft.com/office/drawing/2014/main" val="1042697086"/>
                    </a:ext>
                  </a:extLst>
                </a:gridCol>
                <a:gridCol w="5132615">
                  <a:extLst>
                    <a:ext uri="{9D8B030D-6E8A-4147-A177-3AD203B41FA5}">
                      <a16:colId xmlns:a16="http://schemas.microsoft.com/office/drawing/2014/main" val="2347347240"/>
                    </a:ext>
                  </a:extLst>
                </a:gridCol>
              </a:tblGrid>
              <a:tr h="428645">
                <a:tc>
                  <a:txBody>
                    <a:bodyPr/>
                    <a:lstStyle/>
                    <a:p>
                      <a:pPr rtl="0"/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Google Sans Text"/>
                        </a:rPr>
                        <a:t>Essential Skills for Employees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1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0144802"/>
                  </a:ext>
                </a:extLst>
              </a:tr>
              <a:tr h="1826444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AI Literacy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(understanding AI's role and limitations).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Data Analysis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Interpretation.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Innovativeness and Adaptability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(Meta-skills).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Upskilling must prioritize AI literacy and data analysis. Fostering meta-skills ensures employees can embrace continuous change and support smoother digital transitions.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27316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15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3137"/>
    </mc:Choice>
    <mc:Fallback xmlns="">
      <p:transition advTm="143137"/>
    </mc:Fallback>
  </mc:AlternateContent>
  <p:extLst>
    <p:ext uri="{3A86A75C-4F4B-4683-9AE1-C65F6400EC91}">
      <p14:laserTraceLst xmlns:p14="http://schemas.microsoft.com/office/powerpoint/2010/main">
        <p14:tracePtLst>
          <p14:tracePt t="67" x="5394325" y="1779588"/>
          <p14:tracePt t="121" x="5386388" y="1779588"/>
          <p14:tracePt t="321" x="5372100" y="1771650"/>
          <p14:tracePt t="330" x="5372100" y="1763713"/>
          <p14:tracePt t="368" x="5356225" y="1755775"/>
          <p14:tracePt t="401" x="5348288" y="1755775"/>
          <p14:tracePt t="408" x="5332413" y="1755775"/>
          <p14:tracePt t="416" x="5308600" y="1755775"/>
          <p14:tracePt t="425" x="5260975" y="1755775"/>
          <p14:tracePt t="432" x="5229225" y="1755775"/>
          <p14:tracePt t="441" x="5197475" y="1771650"/>
          <p14:tracePt t="448" x="5159375" y="1779588"/>
          <p14:tracePt t="457" x="5127625" y="1787525"/>
          <p14:tracePt t="466" x="5087938" y="1787525"/>
          <p14:tracePt t="473" x="5064125" y="1787525"/>
          <p14:tracePt t="481" x="5024438" y="1787525"/>
          <p14:tracePt t="488" x="4992688" y="1787525"/>
          <p14:tracePt t="496" x="4978400" y="1787525"/>
          <p14:tracePt t="505" x="4962525" y="1787525"/>
          <p14:tracePt t="513" x="4938713" y="1787525"/>
          <p14:tracePt t="520" x="4899025" y="1787525"/>
          <p14:tracePt t="529" x="4851400" y="1787525"/>
          <p14:tracePt t="537" x="4819650" y="1787525"/>
          <p14:tracePt t="546" x="4757738" y="1787525"/>
          <p14:tracePt t="553" x="4694238" y="1787525"/>
          <p14:tracePt t="560" x="4630738" y="1787525"/>
          <p14:tracePt t="568" x="4583113" y="1795463"/>
          <p14:tracePt t="577" x="4529138" y="1795463"/>
          <p14:tracePt t="585" x="4481513" y="1795463"/>
          <p14:tracePt t="592" x="4449763" y="1803400"/>
          <p14:tracePt t="600" x="4425950" y="1811338"/>
          <p14:tracePt t="608" x="4425950" y="1819275"/>
          <p14:tracePt t="617" x="4410075" y="1819275"/>
          <p14:tracePt t="625" x="4394200" y="1819275"/>
          <p14:tracePt t="633" x="4386263" y="1827213"/>
          <p14:tracePt t="649" x="4386263" y="1835150"/>
          <p14:tracePt t="657" x="4394200" y="1843088"/>
          <p14:tracePt t="665" x="4410075" y="1843088"/>
          <p14:tracePt t="673" x="4425950" y="1851025"/>
          <p14:tracePt t="681" x="4449763" y="1865313"/>
          <p14:tracePt t="689" x="4473575" y="1873250"/>
          <p14:tracePt t="696" x="4513263" y="1881188"/>
          <p14:tracePt t="705" x="4560888" y="1881188"/>
          <p14:tracePt t="713" x="4622800" y="1881188"/>
          <p14:tracePt t="721" x="4670425" y="1881188"/>
          <p14:tracePt t="730" x="4741863" y="1881188"/>
          <p14:tracePt t="737" x="4773613" y="1881188"/>
          <p14:tracePt t="744" x="4811713" y="1873250"/>
          <p14:tracePt t="753" x="4835525" y="1865313"/>
          <p14:tracePt t="761" x="4851400" y="1858963"/>
          <p14:tracePt t="768" x="4867275" y="1858963"/>
          <p14:tracePt t="777" x="4883150" y="1851025"/>
          <p14:tracePt t="785" x="4899025" y="1843088"/>
          <p14:tracePt t="809" x="4906963" y="1835150"/>
          <p14:tracePt t="833" x="4906963" y="1827213"/>
          <p14:tracePt t="840" x="4899025" y="1819275"/>
          <p14:tracePt t="848" x="4883150" y="1819275"/>
          <p14:tracePt t="856" x="4883150" y="1811338"/>
          <p14:tracePt t="864" x="4835525" y="1811338"/>
          <p14:tracePt t="873" x="4773613" y="1803400"/>
          <p14:tracePt t="881" x="4686300" y="1779588"/>
          <p14:tracePt t="888" x="4591050" y="1771650"/>
          <p14:tracePt t="904" x="4465638" y="1731963"/>
          <p14:tracePt t="906" x="4332288" y="1692275"/>
          <p14:tracePt t="915" x="4221163" y="1668463"/>
          <p14:tracePt t="921" x="4127500" y="1654175"/>
          <p14:tracePt t="929" x="4040188" y="1630363"/>
          <p14:tracePt t="937" x="3962400" y="1630363"/>
          <p14:tracePt t="946" x="3938588" y="1630363"/>
          <p14:tracePt t="985" x="3946525" y="1630363"/>
          <p14:tracePt t="993" x="3954463" y="1638300"/>
          <p14:tracePt t="1001" x="3968750" y="1646238"/>
          <p14:tracePt t="1009" x="4008438" y="1668463"/>
          <p14:tracePt t="1017" x="4040188" y="1676400"/>
          <p14:tracePt t="1024" x="4071938" y="1676400"/>
          <p14:tracePt t="1033" x="4159250" y="1676400"/>
          <p14:tracePt t="1040" x="4268788" y="1676400"/>
          <p14:tracePt t="1048" x="4394200" y="1676400"/>
          <p14:tracePt t="1056" x="4505325" y="1676400"/>
          <p14:tracePt t="1065" x="4614863" y="1676400"/>
          <p14:tracePt t="1072" x="4725988" y="1676400"/>
          <p14:tracePt t="1081" x="4835525" y="1676400"/>
          <p14:tracePt t="1088" x="4914900" y="1676400"/>
          <p14:tracePt t="1097" x="4970463" y="1676400"/>
          <p14:tracePt t="1105" x="5000625" y="1676400"/>
          <p14:tracePt t="1114" x="5016500" y="1668463"/>
          <p14:tracePt t="1121" x="5024438" y="1662113"/>
          <p14:tracePt t="1137" x="5032375" y="1654175"/>
          <p14:tracePt t="1161" x="5016500" y="1654175"/>
          <p14:tracePt t="1169" x="4992688" y="1654175"/>
          <p14:tracePt t="1177" x="4946650" y="1654175"/>
          <p14:tracePt t="1186" x="4906963" y="1654175"/>
          <p14:tracePt t="1193" x="4835525" y="1654175"/>
          <p14:tracePt t="1202" x="4773613" y="1654175"/>
          <p14:tracePt t="1208" x="4725988" y="1654175"/>
          <p14:tracePt t="1217" x="4662488" y="1654175"/>
          <p14:tracePt t="1226" x="4598988" y="1654175"/>
          <p14:tracePt t="1233" x="4545013" y="1654175"/>
          <p14:tracePt t="1240" x="4513263" y="1654175"/>
          <p14:tracePt t="1249" x="4473575" y="1654175"/>
          <p14:tracePt t="1256" x="4465638" y="1654175"/>
          <p14:tracePt t="4385" x="4457700" y="1654175"/>
          <p14:tracePt t="4409" x="4441825" y="1654175"/>
          <p14:tracePt t="4433" x="4433888" y="1654175"/>
          <p14:tracePt t="4448" x="4425950" y="1646238"/>
          <p14:tracePt t="4481" x="4410075" y="1646238"/>
          <p14:tracePt t="4513" x="4402138" y="1638300"/>
          <p14:tracePt t="4561" x="4402138" y="1630363"/>
          <p14:tracePt t="4577" x="4394200" y="1622425"/>
          <p14:tracePt t="4761" x="4378325" y="1614488"/>
          <p14:tracePt t="4769" x="4370388" y="1606550"/>
          <p14:tracePt t="4777" x="4348163" y="1590675"/>
          <p14:tracePt t="4785" x="4308475" y="1574800"/>
          <p14:tracePt t="4793" x="4221163" y="1511300"/>
          <p14:tracePt t="4801" x="4119563" y="1425575"/>
          <p14:tracePt t="4809" x="3976688" y="1274763"/>
          <p14:tracePt t="4817" x="3749675" y="1117600"/>
          <p14:tracePt t="4825" x="3598863" y="1039813"/>
          <p14:tracePt t="4833" x="3529013" y="1016000"/>
          <p14:tracePt t="6665" x="3582988" y="1016000"/>
          <p14:tracePt t="6673" x="3678238" y="1016000"/>
          <p14:tracePt t="6681" x="3787775" y="1016000"/>
          <p14:tracePt t="6689" x="3898900" y="1016000"/>
          <p14:tracePt t="6697" x="3976688" y="1031875"/>
          <p14:tracePt t="6704" x="4048125" y="1063625"/>
          <p14:tracePt t="6713" x="4087813" y="1085850"/>
          <p14:tracePt t="6722" x="4119563" y="1093788"/>
          <p14:tracePt t="6729" x="4151313" y="1109663"/>
          <p14:tracePt t="6737" x="4165600" y="1117600"/>
          <p14:tracePt t="6745" x="4181475" y="1133475"/>
          <p14:tracePt t="6754" x="4189413" y="1141413"/>
          <p14:tracePt t="6762" x="4205288" y="1149350"/>
          <p14:tracePt t="6801" x="4205288" y="1157288"/>
          <p14:tracePt t="6809" x="4205288" y="1173163"/>
          <p14:tracePt t="6818" x="4205288" y="1196975"/>
          <p14:tracePt t="6825" x="4213225" y="1268413"/>
          <p14:tracePt t="6833" x="4244975" y="1322388"/>
          <p14:tracePt t="6841" x="4276725" y="1354138"/>
          <p14:tracePt t="6848" x="4292600" y="1393825"/>
          <p14:tracePt t="6857" x="4316413" y="1425575"/>
          <p14:tracePt t="6865" x="4324350" y="1449388"/>
          <p14:tracePt t="6872" x="4324350" y="1457325"/>
          <p14:tracePt t="6880" x="4324350" y="1471613"/>
          <p14:tracePt t="6889" x="4324350" y="1487488"/>
          <p14:tracePt t="6961" x="4348163" y="1495425"/>
          <p14:tracePt t="6969" x="4356100" y="1503363"/>
          <p14:tracePt t="6985" x="4370388" y="1511300"/>
          <p14:tracePt t="6993" x="4378325" y="1519238"/>
          <p14:tracePt t="7000" x="4386263" y="1535113"/>
          <p14:tracePt t="7025" x="4386263" y="1550988"/>
          <p14:tracePt t="7041" x="4386263" y="1558925"/>
          <p14:tracePt t="7057" x="4370388" y="1566863"/>
          <p14:tracePt t="7073" x="4364038" y="1566863"/>
          <p14:tracePt t="7089" x="4348163" y="1566863"/>
          <p14:tracePt t="7097" x="4340225" y="1566863"/>
          <p14:tracePt t="7104" x="4324350" y="1566863"/>
          <p14:tracePt t="7120" x="4308475" y="1566863"/>
          <p14:tracePt t="7138" x="4300538" y="1574800"/>
          <p14:tracePt t="7154" x="4300538" y="1590675"/>
          <p14:tracePt t="7161" x="4308475" y="1606550"/>
          <p14:tracePt t="7169" x="4332288" y="1630363"/>
          <p14:tracePt t="7177" x="4370388" y="1638300"/>
          <p14:tracePt t="7185" x="4386263" y="1654175"/>
          <p14:tracePt t="7193" x="4402138" y="1662113"/>
          <p14:tracePt t="7201" x="4433888" y="1676400"/>
          <p14:tracePt t="7208" x="4457700" y="1684338"/>
          <p14:tracePt t="7217" x="4489450" y="1692275"/>
          <p14:tracePt t="7225" x="4529138" y="1692275"/>
          <p14:tracePt t="7233" x="4568825" y="1692275"/>
          <p14:tracePt t="7240" x="4591050" y="1684338"/>
          <p14:tracePt t="7249" x="4606925" y="1676400"/>
          <p14:tracePt t="7257" x="4630738" y="1662113"/>
          <p14:tracePt t="7264" x="4646613" y="1654175"/>
          <p14:tracePt t="7337" x="4638675" y="1654175"/>
          <p14:tracePt t="7345" x="4591050" y="1654175"/>
          <p14:tracePt t="7354" x="4481513" y="1654175"/>
          <p14:tracePt t="7360" x="4370388" y="1654175"/>
          <p14:tracePt t="7368" x="4268788" y="1638300"/>
          <p14:tracePt t="7377" x="4189413" y="1630363"/>
          <p14:tracePt t="7385" x="4095750" y="1606550"/>
          <p14:tracePt t="7393" x="4024313" y="1590675"/>
          <p14:tracePt t="7401" x="3992563" y="1582738"/>
          <p14:tracePt t="7409" x="3954463" y="1582738"/>
          <p14:tracePt t="7417" x="3938588" y="1582738"/>
          <p14:tracePt t="7681" x="3930650" y="1574800"/>
          <p14:tracePt t="7697" x="3922713" y="1574800"/>
          <p14:tracePt t="7729" x="3914775" y="1558925"/>
          <p14:tracePt t="8337" x="3898900" y="1558925"/>
          <p14:tracePt t="8345" x="3890963" y="1550988"/>
          <p14:tracePt t="8361" x="3883025" y="1543050"/>
          <p14:tracePt t="8385" x="3875088" y="1543050"/>
          <p14:tracePt t="8473" x="3859213" y="1535113"/>
          <p14:tracePt t="8482" x="3851275" y="1527175"/>
          <p14:tracePt t="8489" x="3843338" y="1519238"/>
          <p14:tracePt t="8497" x="3827463" y="1519238"/>
          <p14:tracePt t="8505" x="3811588" y="1511300"/>
          <p14:tracePt t="8657" x="3819525" y="1511300"/>
          <p14:tracePt t="8665" x="3835400" y="1511300"/>
          <p14:tracePt t="8673" x="3843338" y="1519238"/>
          <p14:tracePt t="8681" x="3867150" y="1527175"/>
          <p14:tracePt t="8690" x="3883025" y="1543050"/>
          <p14:tracePt t="8809" x="3898900" y="1550988"/>
          <p14:tracePt t="8817" x="3898900" y="1566863"/>
          <p14:tracePt t="8825" x="3875088" y="1582738"/>
          <p14:tracePt t="8832" x="3811588" y="1614488"/>
          <p14:tracePt t="8841" x="3741738" y="1638300"/>
          <p14:tracePt t="8849" x="3686175" y="1662113"/>
          <p14:tracePt t="8857" x="3638550" y="1668463"/>
          <p14:tracePt t="8865" x="3552825" y="1692275"/>
          <p14:tracePt t="8873" x="3441700" y="1716088"/>
          <p14:tracePt t="8892" x="3197225" y="1771650"/>
          <p14:tracePt t="8897" x="3087688" y="1795463"/>
          <p14:tracePt t="8906" x="2992438" y="1819275"/>
          <p14:tracePt t="8913" x="2859088" y="1858963"/>
          <p14:tracePt t="8922" x="2763838" y="1897063"/>
          <p14:tracePt t="8929" x="2662238" y="1920875"/>
          <p14:tracePt t="8938" x="2566988" y="1928813"/>
          <p14:tracePt t="8945" x="2465388" y="1968500"/>
          <p14:tracePt t="8954" x="2370138" y="1992313"/>
          <p14:tracePt t="8961" x="2300288" y="2016125"/>
          <p14:tracePt t="8970" x="2236788" y="2032000"/>
          <p14:tracePt t="8977" x="2157413" y="2032000"/>
          <p14:tracePt t="8985" x="2063750" y="2032000"/>
          <p14:tracePt t="8994" x="1968500" y="2032000"/>
          <p14:tracePt t="9001" x="1906588" y="2032000"/>
          <p14:tracePt t="9009" x="1851025" y="2032000"/>
          <p14:tracePt t="9017" x="1803400" y="2032000"/>
          <p14:tracePt t="9025" x="1771650" y="2032000"/>
          <p14:tracePt t="9033" x="1731963" y="2032000"/>
          <p14:tracePt t="9042" x="1685925" y="2032000"/>
          <p14:tracePt t="9048" x="1638300" y="2032000"/>
          <p14:tracePt t="9057" x="1590675" y="2032000"/>
          <p14:tracePt t="9065" x="1527175" y="2032000"/>
          <p14:tracePt t="9073" x="1449388" y="2032000"/>
          <p14:tracePt t="9081" x="1377950" y="2032000"/>
          <p14:tracePt t="9089" x="1316038" y="2032000"/>
          <p14:tracePt t="9097" x="1252538" y="2032000"/>
          <p14:tracePt t="9104" x="1189038" y="2032000"/>
          <p14:tracePt t="9113" x="1125538" y="2032000"/>
          <p14:tracePt t="9120" x="1047750" y="2039938"/>
          <p14:tracePt t="9129" x="976313" y="2047875"/>
          <p14:tracePt t="9137" x="928688" y="2062163"/>
          <p14:tracePt t="9145" x="866775" y="2062163"/>
          <p14:tracePt t="9153" x="795338" y="2062163"/>
          <p14:tracePt t="9161" x="747713" y="2062163"/>
          <p14:tracePt t="9168" x="685800" y="2062163"/>
          <p14:tracePt t="9177" x="638175" y="2062163"/>
          <p14:tracePt t="9185" x="614363" y="2070100"/>
          <p14:tracePt t="9193" x="574675" y="2085975"/>
          <p14:tracePt t="9201" x="550863" y="2085975"/>
          <p14:tracePt t="9209" x="542925" y="2093913"/>
          <p14:tracePt t="9216" x="527050" y="2101850"/>
          <p14:tracePt t="9265" x="511175" y="2109788"/>
          <p14:tracePt t="9272" x="511175" y="2117725"/>
          <p14:tracePt t="9281" x="519113" y="2125663"/>
          <p14:tracePt t="9289" x="527050" y="2133600"/>
          <p14:tracePt t="9297" x="534988" y="2133600"/>
          <p14:tracePt t="9305" x="558800" y="2141538"/>
          <p14:tracePt t="9313" x="574675" y="2149475"/>
          <p14:tracePt t="9322" x="582613" y="2157413"/>
          <p14:tracePt t="9329" x="598488" y="2173288"/>
          <p14:tracePt t="9337" x="614363" y="2181225"/>
          <p14:tracePt t="9345" x="622300" y="2189163"/>
          <p14:tracePt t="9354" x="630238" y="2197100"/>
          <p14:tracePt t="9377" x="646113" y="2197100"/>
          <p14:tracePt t="9392" x="654050" y="2212975"/>
          <p14:tracePt t="9401" x="654050" y="2220913"/>
          <p14:tracePt t="9409" x="661988" y="2228850"/>
          <p14:tracePt t="9417" x="661988" y="2244725"/>
          <p14:tracePt t="9433" x="661988" y="2252663"/>
          <p14:tracePt t="9457" x="661988" y="2259013"/>
          <p14:tracePt t="9625" x="661988" y="2274888"/>
          <p14:tracePt t="9633" x="661988" y="2282825"/>
          <p14:tracePt t="9665" x="661988" y="2298700"/>
          <p14:tracePt t="9705" x="661988" y="2306638"/>
          <p14:tracePt t="9729" x="669925" y="2322513"/>
          <p14:tracePt t="9738" x="677863" y="2322513"/>
          <p14:tracePt t="9745" x="685800" y="2338388"/>
          <p14:tracePt t="9777" x="693738" y="2346325"/>
          <p14:tracePt t="9809" x="709613" y="2346325"/>
          <p14:tracePt t="9825" x="715963" y="2362200"/>
          <p14:tracePt t="9849" x="731838" y="2362200"/>
          <p14:tracePt t="9872" x="739775" y="2370138"/>
          <p14:tracePt t="9881" x="747713" y="2370138"/>
          <p14:tracePt t="9897" x="755650" y="2386013"/>
          <p14:tracePt t="9904" x="763588" y="2393950"/>
          <p14:tracePt t="9913" x="771525" y="2393950"/>
          <p14:tracePt t="9922" x="787400" y="2393950"/>
          <p14:tracePt t="9929" x="795338" y="2401888"/>
          <p14:tracePt t="9938" x="803275" y="2409825"/>
          <p14:tracePt t="9977" x="811213" y="2409825"/>
          <p14:tracePt t="10201" x="827088" y="2409825"/>
          <p14:tracePt t="10208" x="835025" y="2417763"/>
          <p14:tracePt t="10216" x="842963" y="2425700"/>
          <p14:tracePt t="10241" x="858838" y="2425700"/>
          <p14:tracePt t="10257" x="858838" y="2433638"/>
          <p14:tracePt t="10270" x="866775" y="2441575"/>
          <p14:tracePt t="10273" x="874713" y="2449513"/>
          <p14:tracePt t="10290" x="882650" y="2455863"/>
          <p14:tracePt t="10298" x="898525" y="2463800"/>
          <p14:tracePt t="10305" x="898525" y="2471738"/>
          <p14:tracePt t="10313" x="906463" y="2479675"/>
          <p14:tracePt t="10321" x="914400" y="2495550"/>
          <p14:tracePt t="10520" x="914400" y="2503488"/>
          <p14:tracePt t="10528" x="920750" y="2511425"/>
          <p14:tracePt t="10537" x="920750" y="2519363"/>
          <p14:tracePt t="10545" x="952500" y="2519363"/>
          <p14:tracePt t="10553" x="1008063" y="2519363"/>
          <p14:tracePt t="10561" x="1071563" y="2527300"/>
          <p14:tracePt t="10568" x="1141413" y="2551113"/>
          <p14:tracePt t="10576" x="1196975" y="2566988"/>
          <p14:tracePt t="10585" x="1244600" y="2574925"/>
          <p14:tracePt t="10592" x="1268413" y="2582863"/>
          <p14:tracePt t="10600" x="1284288" y="2582863"/>
          <p14:tracePt t="10608" x="1300163" y="2590800"/>
          <p14:tracePt t="10616" x="1308100" y="2598738"/>
          <p14:tracePt t="10625" x="1322388" y="2598738"/>
          <p14:tracePt t="10633" x="1338263" y="2598738"/>
          <p14:tracePt t="10640" x="1346200" y="2598738"/>
          <p14:tracePt t="10648" x="1362075" y="2598738"/>
          <p14:tracePt t="10664" x="1377950" y="2598738"/>
          <p14:tracePt t="10672" x="1385888" y="2598738"/>
          <p14:tracePt t="10681" x="1401763" y="2598738"/>
          <p14:tracePt t="10688" x="1409700" y="2598738"/>
          <p14:tracePt t="10697" x="1425575" y="2598738"/>
          <p14:tracePt t="10712" x="1441450" y="2598738"/>
          <p14:tracePt t="10721" x="1473200" y="2606675"/>
          <p14:tracePt t="10729" x="1481138" y="2606675"/>
          <p14:tracePt t="10737" x="1497013" y="2614613"/>
          <p14:tracePt t="10745" x="1504950" y="2622550"/>
          <p14:tracePt t="10753" x="1558925" y="2638425"/>
          <p14:tracePt t="10761" x="1590675" y="2644775"/>
          <p14:tracePt t="10769" x="1614488" y="2644775"/>
          <p14:tracePt t="10777" x="1638300" y="2652713"/>
          <p14:tracePt t="10785" x="1654175" y="2652713"/>
          <p14:tracePt t="10793" x="1670050" y="2660650"/>
          <p14:tracePt t="10801" x="1685925" y="2668588"/>
          <p14:tracePt t="10809" x="1701800" y="2668588"/>
          <p14:tracePt t="10817" x="1709738" y="2676525"/>
          <p14:tracePt t="10825" x="1725613" y="2676525"/>
          <p14:tracePt t="10832" x="1739900" y="2676525"/>
          <p14:tracePt t="10849" x="1763713" y="2684463"/>
          <p14:tracePt t="10857" x="1779588" y="2692400"/>
          <p14:tracePt t="10865" x="1819275" y="2700338"/>
          <p14:tracePt t="10872" x="1866900" y="2700338"/>
          <p14:tracePt t="10881" x="1906588" y="2700338"/>
          <p14:tracePt t="10889" x="1952625" y="2700338"/>
          <p14:tracePt t="10897" x="1984375" y="2700338"/>
          <p14:tracePt t="10904" x="2024063" y="2700338"/>
          <p14:tracePt t="10912" x="2047875" y="2700338"/>
          <p14:tracePt t="10921" x="2071688" y="2700338"/>
          <p14:tracePt t="10929" x="2087563" y="2700338"/>
          <p14:tracePt t="10937" x="2103438" y="2700338"/>
          <p14:tracePt t="10946" x="2111375" y="2700338"/>
          <p14:tracePt t="10953" x="2127250" y="2708275"/>
          <p14:tracePt t="10961" x="2127250" y="2716213"/>
          <p14:tracePt t="10969" x="2141538" y="2716213"/>
          <p14:tracePt t="10977" x="2149475" y="2724150"/>
          <p14:tracePt t="11017" x="2173288" y="2724150"/>
          <p14:tracePt t="11113" x="2189163" y="2724150"/>
          <p14:tracePt t="11130" x="2197100" y="2724150"/>
          <p14:tracePt t="11145" x="2212975" y="2724150"/>
          <p14:tracePt t="11161" x="2228850" y="2724150"/>
          <p14:tracePt t="11169" x="2236788" y="2724150"/>
          <p14:tracePt t="11185" x="2252663" y="2724150"/>
          <p14:tracePt t="11193" x="2260600" y="2724150"/>
          <p14:tracePt t="11201" x="2276475" y="2724150"/>
          <p14:tracePt t="11217" x="2300288" y="2716213"/>
          <p14:tracePt t="11233" x="2316163" y="2716213"/>
          <p14:tracePt t="11241" x="2332038" y="2708275"/>
          <p14:tracePt t="11249" x="2346325" y="2700338"/>
          <p14:tracePt t="11258" x="2378075" y="2692400"/>
          <p14:tracePt t="11283" x="2393950" y="2692400"/>
          <p14:tracePt t="11305" x="2409825" y="2684463"/>
          <p14:tracePt t="11330" x="2417763" y="2676525"/>
          <p14:tracePt t="11361" x="2433638" y="2676525"/>
          <p14:tracePt t="11369" x="2441575" y="2676525"/>
          <p14:tracePt t="11378" x="2457450" y="2668588"/>
          <p14:tracePt t="11385" x="2465388" y="2668588"/>
          <p14:tracePt t="11393" x="2473325" y="2668588"/>
          <p14:tracePt t="11401" x="2481263" y="2668588"/>
          <p14:tracePt t="11409" x="2505075" y="2660650"/>
          <p14:tracePt t="11417" x="2513013" y="2652713"/>
          <p14:tracePt t="11441" x="2528888" y="2652713"/>
          <p14:tracePt t="11529" x="2543175" y="2644775"/>
          <p14:tracePt t="11561" x="2551113" y="2644775"/>
          <p14:tracePt t="11569" x="2574925" y="2638425"/>
          <p14:tracePt t="11578" x="2590800" y="2630488"/>
          <p14:tracePt t="11584" x="2606675" y="2630488"/>
          <p14:tracePt t="11593" x="2622550" y="2630488"/>
          <p14:tracePt t="11600" x="2638425" y="2630488"/>
          <p14:tracePt t="11608" x="2646363" y="2630488"/>
          <p14:tracePt t="11617" x="2662238" y="2630488"/>
          <p14:tracePt t="11625" x="2678113" y="2630488"/>
          <p14:tracePt t="11633" x="2686050" y="2630488"/>
          <p14:tracePt t="11641" x="2701925" y="2630488"/>
          <p14:tracePt t="11648" x="2717800" y="2630488"/>
          <p14:tracePt t="11657" x="2733675" y="2630488"/>
          <p14:tracePt t="11665" x="2747963" y="2630488"/>
          <p14:tracePt t="11673" x="2763838" y="2630488"/>
          <p14:tracePt t="11680" x="2779713" y="2630488"/>
          <p14:tracePt t="11689" x="2803525" y="2630488"/>
          <p14:tracePt t="11697" x="2827338" y="2630488"/>
          <p14:tracePt t="11705" x="2851150" y="2630488"/>
          <p14:tracePt t="11712" x="2874963" y="2630488"/>
          <p14:tracePt t="11721" x="2890838" y="2630488"/>
          <p14:tracePt t="11729" x="2898775" y="2630488"/>
          <p14:tracePt t="11737" x="2914650" y="2630488"/>
          <p14:tracePt t="11777" x="2922588" y="2630488"/>
          <p14:tracePt t="11809" x="2938463" y="2622550"/>
          <p14:tracePt t="11818" x="2952750" y="2614613"/>
          <p14:tracePt t="11825" x="2968625" y="2606675"/>
          <p14:tracePt t="11841" x="2984500" y="2606675"/>
          <p14:tracePt t="11849" x="3000375" y="2598738"/>
          <p14:tracePt t="11858" x="3016250" y="2598738"/>
          <p14:tracePt t="11865" x="3032125" y="2598738"/>
          <p14:tracePt t="11873" x="3040063" y="2598738"/>
          <p14:tracePt t="11882" x="3055938" y="2598738"/>
          <p14:tracePt t="11921" x="3071813" y="2598738"/>
          <p14:tracePt t="11930" x="3079750" y="2598738"/>
          <p14:tracePt t="11938" x="3095625" y="2598738"/>
          <p14:tracePt t="11945" x="3103563" y="2598738"/>
          <p14:tracePt t="11953" x="3119438" y="2598738"/>
          <p14:tracePt t="11961" x="3135313" y="2598738"/>
          <p14:tracePt t="11969" x="3157538" y="2598738"/>
          <p14:tracePt t="11977" x="3189288" y="2606675"/>
          <p14:tracePt t="11984" x="3205163" y="2606675"/>
          <p14:tracePt t="11993" x="3236913" y="2606675"/>
          <p14:tracePt t="12001" x="3260725" y="2606675"/>
          <p14:tracePt t="12009" x="3284538" y="2606675"/>
          <p14:tracePt t="12017" x="3308350" y="2606675"/>
          <p14:tracePt t="12025" x="3324225" y="2606675"/>
          <p14:tracePt t="12033" x="3332163" y="2606675"/>
          <p14:tracePt t="12041" x="3348038" y="2606675"/>
          <p14:tracePt t="12049" x="3370263" y="2622550"/>
          <p14:tracePt t="12058" x="3378200" y="2622550"/>
          <p14:tracePt t="12065" x="3394075" y="2622550"/>
          <p14:tracePt t="12073" x="3409950" y="2630488"/>
          <p14:tracePt t="12082" x="3433763" y="2630488"/>
          <p14:tracePt t="12089" x="3457575" y="2630488"/>
          <p14:tracePt t="12096" x="3481388" y="2638425"/>
          <p14:tracePt t="12105" x="3513138" y="2652713"/>
          <p14:tracePt t="12112" x="3544888" y="2660650"/>
          <p14:tracePt t="12121" x="3614738" y="2668588"/>
          <p14:tracePt t="12131" x="3662363" y="2692400"/>
          <p14:tracePt t="12137" x="3717925" y="2692400"/>
          <p14:tracePt t="12145" x="3763963" y="2692400"/>
          <p14:tracePt t="12153" x="3803650" y="2700338"/>
          <p14:tracePt t="12161" x="3827463" y="2716213"/>
          <p14:tracePt t="12169" x="3851275" y="2716213"/>
          <p14:tracePt t="12177" x="3867150" y="2716213"/>
          <p14:tracePt t="12410" x="3851275" y="2716213"/>
          <p14:tracePt t="12416" x="3851275" y="2708275"/>
          <p14:tracePt t="12433" x="3835400" y="2700338"/>
          <p14:tracePt t="12441" x="3835400" y="2684463"/>
          <p14:tracePt t="12466" x="3835400" y="2668588"/>
          <p14:tracePt t="12481" x="3843338" y="2660650"/>
          <p14:tracePt t="12489" x="3851275" y="2644775"/>
          <p14:tracePt t="12497" x="3875088" y="2638425"/>
          <p14:tracePt t="12505" x="3906838" y="2622550"/>
          <p14:tracePt t="12513" x="3922713" y="2614613"/>
          <p14:tracePt t="12520" x="3930650" y="2590800"/>
          <p14:tracePt t="12529" x="3954463" y="2582863"/>
          <p14:tracePt t="12537" x="3968750" y="2566988"/>
          <p14:tracePt t="12546" x="3984625" y="2559050"/>
          <p14:tracePt t="12553" x="4000500" y="2551113"/>
          <p14:tracePt t="12561" x="4016375" y="2551113"/>
          <p14:tracePt t="12569" x="4024313" y="2543175"/>
          <p14:tracePt t="12577" x="4040188" y="2543175"/>
          <p14:tracePt t="12585" x="4048125" y="2527300"/>
          <p14:tracePt t="12593" x="4056063" y="2519363"/>
          <p14:tracePt t="12601" x="4071938" y="2519363"/>
          <p14:tracePt t="12608" x="4095750" y="2511425"/>
          <p14:tracePt t="12617" x="4119563" y="2503488"/>
          <p14:tracePt t="12625" x="4159250" y="2495550"/>
          <p14:tracePt t="12633" x="4205288" y="2495550"/>
          <p14:tracePt t="12641" x="4252913" y="2487613"/>
          <p14:tracePt t="12649" x="4308475" y="2463800"/>
          <p14:tracePt t="12657" x="4340225" y="2455863"/>
          <p14:tracePt t="12665" x="4370388" y="2441575"/>
          <p14:tracePt t="12673" x="4418013" y="2441575"/>
          <p14:tracePt t="12683" x="4449763" y="2441575"/>
          <p14:tracePt t="12689" x="4473575" y="2441575"/>
          <p14:tracePt t="12697" x="4497388" y="2425700"/>
          <p14:tracePt t="12704" x="4529138" y="2409825"/>
          <p14:tracePt t="12713" x="4537075" y="2409825"/>
          <p14:tracePt t="12721" x="4552950" y="2409825"/>
          <p14:tracePt t="12730" x="4568825" y="2401888"/>
          <p14:tracePt t="12737" x="4583113" y="2393950"/>
          <p14:tracePt t="12745" x="4614863" y="2386013"/>
          <p14:tracePt t="12753" x="4630738" y="2386013"/>
          <p14:tracePt t="12761" x="4646613" y="2386013"/>
          <p14:tracePt t="12769" x="4662488" y="2378075"/>
          <p14:tracePt t="12778" x="4678363" y="2370138"/>
          <p14:tracePt t="12785" x="4694238" y="2370138"/>
          <p14:tracePt t="12793" x="4694238" y="2362200"/>
          <p14:tracePt t="12801" x="4710113" y="2362200"/>
          <p14:tracePt t="12969" x="4718050" y="2346325"/>
          <p14:tracePt t="12977" x="4733925" y="2346325"/>
          <p14:tracePt t="12984" x="4741863" y="2346325"/>
          <p14:tracePt t="12993" x="4749800" y="2354263"/>
          <p14:tracePt t="13001" x="4765675" y="2370138"/>
          <p14:tracePt t="13009" x="4773613" y="2386013"/>
          <p14:tracePt t="13017" x="4811713" y="2425700"/>
          <p14:tracePt t="13025" x="4827588" y="2449513"/>
          <p14:tracePt t="13033" x="4859338" y="2463800"/>
          <p14:tracePt t="13041" x="4883150" y="2519363"/>
          <p14:tracePt t="13049" x="4922838" y="2574925"/>
          <p14:tracePt t="13057" x="4938713" y="2630488"/>
          <p14:tracePt t="13065" x="4962525" y="2668588"/>
          <p14:tracePt t="13074" x="4992688" y="2740025"/>
          <p14:tracePt t="13081" x="5024438" y="2795588"/>
          <p14:tracePt t="13089" x="5048250" y="2841625"/>
          <p14:tracePt t="13097" x="5087938" y="2928938"/>
          <p14:tracePt t="13105" x="5111750" y="3024188"/>
          <p14:tracePt t="13112" x="5119688" y="3109913"/>
          <p14:tracePt t="13120" x="5143500" y="3189288"/>
          <p14:tracePt t="13129" x="5143500" y="3267075"/>
          <p14:tracePt t="13137" x="5143500" y="3322638"/>
          <p14:tracePt t="13147" x="5143500" y="3370263"/>
          <p14:tracePt t="13153" x="5143500" y="3402013"/>
          <p14:tracePt t="13162" x="5159375" y="3448050"/>
          <p14:tracePt t="13169" x="5167313" y="3479800"/>
          <p14:tracePt t="13177" x="5167313" y="3495675"/>
          <p14:tracePt t="13185" x="5167313" y="3511550"/>
          <p14:tracePt t="13194" x="5167313" y="3527425"/>
          <p14:tracePt t="13233" x="5175250" y="3543300"/>
          <p14:tracePt t="13249" x="5189538" y="3551238"/>
          <p14:tracePt t="13313" x="5205413" y="3559175"/>
          <p14:tracePt t="13321" x="5221288" y="3575050"/>
          <p14:tracePt t="13337" x="5221288" y="3590925"/>
          <p14:tracePt t="13345" x="5229225" y="3606800"/>
          <p14:tracePt t="13353" x="5237163" y="3622675"/>
          <p14:tracePt t="13362" x="5245100" y="3644900"/>
          <p14:tracePt t="13369" x="5245100" y="3668713"/>
          <p14:tracePt t="13377" x="5245100" y="3692525"/>
          <p14:tracePt t="13385" x="5245100" y="3716338"/>
          <p14:tracePt t="13393" x="5237163" y="3748088"/>
          <p14:tracePt t="13400" x="5229225" y="3779838"/>
          <p14:tracePt t="13409" x="5221288" y="3803650"/>
          <p14:tracePt t="13418" x="5197475" y="3811588"/>
          <p14:tracePt t="13424" x="5189538" y="3825875"/>
          <p14:tracePt t="13441" x="5189538" y="3841750"/>
          <p14:tracePt t="13449" x="5189538" y="3849688"/>
          <p14:tracePt t="13473" x="5189538" y="3865563"/>
          <p14:tracePt t="13753" x="5189538" y="3873500"/>
          <p14:tracePt t="13760" x="5181600" y="3897313"/>
          <p14:tracePt t="13768" x="5181600" y="3913188"/>
          <p14:tracePt t="13793" x="5181600" y="3929063"/>
          <p14:tracePt t="14537" x="5181600" y="3937000"/>
          <p14:tracePt t="14545" x="5175250" y="3937000"/>
          <p14:tracePt t="14553" x="5151438" y="3937000"/>
          <p14:tracePt t="14561" x="5087938" y="3952875"/>
          <p14:tracePt t="14569" x="5008563" y="3960813"/>
          <p14:tracePt t="14577" x="4930775" y="3960813"/>
          <p14:tracePt t="14585" x="4835525" y="3960813"/>
          <p14:tracePt t="14592" x="4725988" y="3960813"/>
          <p14:tracePt t="14600" x="4614863" y="3960813"/>
          <p14:tracePt t="14608" x="4473575" y="3976688"/>
          <p14:tracePt t="14617" x="4316413" y="3976688"/>
          <p14:tracePt t="14625" x="4173538" y="3976688"/>
          <p14:tracePt t="14633" x="4016375" y="3976688"/>
          <p14:tracePt t="14640" x="3827463" y="3976688"/>
          <p14:tracePt t="14649" x="3622675" y="3968750"/>
          <p14:tracePt t="14657" x="3378200" y="3937000"/>
          <p14:tracePt t="14664" x="3063875" y="3857625"/>
          <p14:tracePt t="14673" x="2725738" y="3803650"/>
          <p14:tracePt t="14682" x="2378075" y="3724275"/>
          <p14:tracePt t="14689" x="2087563" y="3636963"/>
          <p14:tracePt t="14698" x="1709738" y="3575050"/>
          <p14:tracePt t="14705" x="1362075" y="3503613"/>
          <p14:tracePt t="14712" x="1087438" y="3448050"/>
          <p14:tracePt t="14721" x="842963" y="3417888"/>
          <p14:tracePt t="14730" x="685800" y="3402013"/>
          <p14:tracePt t="14737" x="542925" y="3402013"/>
          <p14:tracePt t="14745" x="417513" y="3402013"/>
          <p14:tracePt t="14753" x="322263" y="3402013"/>
          <p14:tracePt t="14761" x="260350" y="3402013"/>
          <p14:tracePt t="14769" x="196850" y="3402013"/>
          <p14:tracePt t="14777" x="133350" y="3402013"/>
          <p14:tracePt t="14784" x="71438" y="3402013"/>
          <p14:tracePt t="14793" x="15875" y="3402013"/>
          <p14:tracePt t="34506" x="157163" y="4937125"/>
          <p14:tracePt t="34513" x="228600" y="4945063"/>
          <p14:tracePt t="34524" x="276225" y="4960938"/>
          <p14:tracePt t="34529" x="330200" y="4968875"/>
          <p14:tracePt t="34537" x="361950" y="4968875"/>
          <p14:tracePt t="34544" x="385763" y="4968875"/>
          <p14:tracePt t="34554" x="417513" y="4968875"/>
          <p14:tracePt t="34562" x="465138" y="4968875"/>
          <p14:tracePt t="34571" x="496888" y="4968875"/>
          <p14:tracePt t="34577" x="534988" y="4968875"/>
          <p14:tracePt t="34585" x="582613" y="4968875"/>
          <p14:tracePt t="34593" x="630238" y="4960938"/>
          <p14:tracePt t="34602" x="669925" y="4937125"/>
          <p14:tracePt t="34609" x="739775" y="4929188"/>
          <p14:tracePt t="34617" x="803275" y="4905375"/>
          <p14:tracePt t="34625" x="890588" y="4865688"/>
          <p14:tracePt t="34633" x="976313" y="4833938"/>
          <p14:tracePt t="34641" x="1071563" y="4818063"/>
          <p14:tracePt t="34649" x="1173163" y="4779963"/>
          <p14:tracePt t="34657" x="1284288" y="4748213"/>
          <p14:tracePt t="34665" x="1385888" y="4708525"/>
          <p14:tracePt t="34674" x="1473200" y="4660900"/>
          <p14:tracePt t="34681" x="1543050" y="4613275"/>
          <p14:tracePt t="34691" x="1598613" y="4567238"/>
          <p14:tracePt t="34697" x="1638300" y="4519613"/>
          <p14:tracePt t="34706" x="1685925" y="4487863"/>
          <p14:tracePt t="34713" x="1701800" y="4464050"/>
          <p14:tracePt t="34722" x="1717675" y="4440238"/>
          <p14:tracePt t="34729" x="1739900" y="4416425"/>
          <p14:tracePt t="34737" x="1763713" y="4402138"/>
          <p14:tracePt t="34745" x="1787525" y="4394200"/>
          <p14:tracePt t="34754" x="1811338" y="4386263"/>
          <p14:tracePt t="34762" x="1827213" y="4378325"/>
          <p14:tracePt t="34770" x="1835150" y="4370388"/>
          <p14:tracePt t="34777" x="1851025" y="4362450"/>
          <p14:tracePt t="34787" x="1858963" y="4354513"/>
          <p14:tracePt t="34794" x="1874838" y="4354513"/>
          <p14:tracePt t="34801" x="1882775" y="4354513"/>
          <p14:tracePt t="34809" x="1890713" y="4354513"/>
          <p14:tracePt t="34818" x="1906588" y="4354513"/>
          <p14:tracePt t="34833" x="1914525" y="4354513"/>
          <p14:tracePt t="34842" x="1936750" y="4354513"/>
          <p14:tracePt t="34857" x="1952625" y="4354513"/>
          <p14:tracePt t="34865" x="1960563" y="4354513"/>
          <p14:tracePt t="34873" x="1984375" y="4354513"/>
          <p14:tracePt t="34881" x="2008188" y="4354513"/>
          <p14:tracePt t="34890" x="2032000" y="4354513"/>
          <p14:tracePt t="34898" x="2055813" y="4354513"/>
          <p14:tracePt t="34905" x="2079625" y="4354513"/>
          <p14:tracePt t="34913" x="2095500" y="4354513"/>
          <p14:tracePt t="34923" x="2111375" y="4354513"/>
          <p14:tracePt t="35010" x="2103438" y="4354513"/>
          <p14:tracePt t="35017" x="2079625" y="4354513"/>
          <p14:tracePt t="35025" x="2024063" y="4354513"/>
          <p14:tracePt t="35033" x="1952625" y="4354513"/>
          <p14:tracePt t="35042" x="1874838" y="4346575"/>
          <p14:tracePt t="35049" x="1827213" y="4338638"/>
          <p14:tracePt t="35057" x="1795463" y="4330700"/>
          <p14:tracePt t="35064" x="1771650" y="4330700"/>
          <p14:tracePt t="35074" x="1755775" y="4330700"/>
          <p14:tracePt t="35082" x="1739900" y="4330700"/>
          <p14:tracePt t="35170" x="1725613" y="4322763"/>
          <p14:tracePt t="35177" x="1725613" y="4314825"/>
          <p14:tracePt t="35185" x="1739900" y="4314825"/>
          <p14:tracePt t="35194" x="1755775" y="4314825"/>
          <p14:tracePt t="35201" x="1787525" y="4314825"/>
          <p14:tracePt t="35209" x="1851025" y="4314825"/>
          <p14:tracePt t="35219" x="1898650" y="4314825"/>
          <p14:tracePt t="35225" x="1922463" y="4314825"/>
          <p14:tracePt t="35233" x="1936750" y="4314825"/>
          <p14:tracePt t="35241" x="1960563" y="4314825"/>
          <p14:tracePt t="35378" x="1952625" y="4314825"/>
          <p14:tracePt t="35386" x="1944688" y="4314825"/>
          <p14:tracePt t="35409" x="1930400" y="4314825"/>
          <p14:tracePt t="35417" x="1922463" y="4314825"/>
          <p14:tracePt t="35666" x="1906588" y="4314825"/>
          <p14:tracePt t="35682" x="1874838" y="4314825"/>
          <p14:tracePt t="35690" x="1835150" y="4314825"/>
          <p14:tracePt t="35697" x="1787525" y="4314825"/>
          <p14:tracePt t="35707" x="1755775" y="4306888"/>
          <p14:tracePt t="35713" x="1701800" y="4306888"/>
          <p14:tracePt t="35722" x="1638300" y="4306888"/>
          <p14:tracePt t="35729" x="1590675" y="4306888"/>
          <p14:tracePt t="35737" x="1558925" y="4306888"/>
          <p14:tracePt t="35745" x="1512888" y="4306888"/>
          <p14:tracePt t="35754" x="1481138" y="4306888"/>
          <p14:tracePt t="35762" x="1449388" y="4306888"/>
          <p14:tracePt t="35771" x="1425575" y="4306888"/>
          <p14:tracePt t="35777" x="1409700" y="4306888"/>
          <p14:tracePt t="35785" x="1401763" y="4306888"/>
          <p14:tracePt t="35801" x="1385888" y="4306888"/>
          <p14:tracePt t="35810" x="1377950" y="4306888"/>
          <p14:tracePt t="35819" x="1362075" y="4306888"/>
          <p14:tracePt t="35833" x="1346200" y="4306888"/>
          <p14:tracePt t="35841" x="1330325" y="4306888"/>
          <p14:tracePt t="35849" x="1292225" y="4306888"/>
          <p14:tracePt t="35858" x="1268413" y="4306888"/>
          <p14:tracePt t="35865" x="1228725" y="4314825"/>
          <p14:tracePt t="35874" x="1181100" y="4314825"/>
          <p14:tracePt t="35881" x="1149350" y="4314825"/>
          <p14:tracePt t="35890" x="1103313" y="4314825"/>
          <p14:tracePt t="35907" x="1039813" y="4314825"/>
          <p14:tracePt t="35913" x="1008063" y="4314825"/>
          <p14:tracePt t="35922" x="992188" y="4314825"/>
          <p14:tracePt t="35930" x="976313" y="4314825"/>
          <p14:tracePt t="35938" x="960438" y="4314825"/>
          <p14:tracePt t="35945" x="944563" y="4314825"/>
          <p14:tracePt t="35954" x="928688" y="4314825"/>
          <p14:tracePt t="35961" x="914400" y="4314825"/>
          <p14:tracePt t="35971" x="890588" y="4314825"/>
          <p14:tracePt t="35977" x="866775" y="4314825"/>
          <p14:tracePt t="35988" x="835025" y="4314825"/>
          <p14:tracePt t="35993" x="827088" y="4314825"/>
          <p14:tracePt t="36001" x="811213" y="4314825"/>
          <p14:tracePt t="36010" x="771525" y="4314825"/>
          <p14:tracePt t="36017" x="747713" y="4314825"/>
          <p14:tracePt t="36026" x="723900" y="4314825"/>
          <p14:tracePt t="36033" x="677863" y="4314825"/>
          <p14:tracePt t="36042" x="638175" y="4314825"/>
          <p14:tracePt t="36050" x="582613" y="4314825"/>
          <p14:tracePt t="36057" x="519113" y="4314825"/>
          <p14:tracePt t="36065" x="465138" y="4314825"/>
          <p14:tracePt t="36074" x="417513" y="4314825"/>
          <p14:tracePt t="36081" x="354013" y="4314825"/>
          <p14:tracePt t="36089" x="306388" y="4314825"/>
          <p14:tracePt t="36097" x="244475" y="4314825"/>
          <p14:tracePt t="36106" x="204788" y="4314825"/>
          <p14:tracePt t="36113" x="180975" y="4314825"/>
          <p14:tracePt t="36122" x="157163" y="4314825"/>
          <p14:tracePt t="36129" x="117475" y="4314825"/>
          <p14:tracePt t="36137" x="101600" y="4314825"/>
          <p14:tracePt t="36145" x="87313" y="4314825"/>
          <p14:tracePt t="36154" x="71438" y="4314825"/>
          <p14:tracePt t="36161" x="63500" y="4314825"/>
          <p14:tracePt t="36171" x="47625" y="4314825"/>
          <p14:tracePt t="36188" x="31750" y="4314825"/>
          <p14:tracePt t="36193" x="23813" y="4314825"/>
          <p14:tracePt t="36201" x="7938" y="4314825"/>
          <p14:tracePt t="36209" x="0" y="4314825"/>
          <p14:tracePt t="44928" x="39688" y="5227638"/>
          <p14:tracePt t="44936" x="79375" y="5283200"/>
          <p14:tracePt t="44945" x="125413" y="5338763"/>
          <p14:tracePt t="44953" x="204788" y="5408613"/>
          <p14:tracePt t="44961" x="276225" y="5472113"/>
          <p14:tracePt t="44969" x="361950" y="5535613"/>
          <p14:tracePt t="44977" x="465138" y="5613400"/>
          <p14:tracePt t="44985" x="550863" y="5676900"/>
          <p14:tracePt t="44993" x="654050" y="5748338"/>
          <p14:tracePt t="45001" x="755650" y="5810250"/>
          <p14:tracePt t="45009" x="866775" y="5865813"/>
          <p14:tracePt t="45017" x="968375" y="5913438"/>
          <p14:tracePt t="45024" x="1063625" y="5937250"/>
          <p14:tracePt t="45033" x="1133475" y="5937250"/>
          <p14:tracePt t="45042" x="1181100" y="5937250"/>
          <p14:tracePt t="45049" x="1204913" y="5937250"/>
          <p14:tracePt t="45065" x="1220788" y="5937250"/>
          <p14:tracePt t="45073" x="1228725" y="5929313"/>
          <p14:tracePt t="45080" x="1244600" y="5929313"/>
          <p14:tracePt t="45089" x="1252538" y="5929313"/>
          <p14:tracePt t="45097" x="1252538" y="5921375"/>
          <p14:tracePt t="45105" x="1260475" y="5913438"/>
          <p14:tracePt t="45114" x="1260475" y="5897563"/>
          <p14:tracePt t="45121" x="1268413" y="5889625"/>
          <p14:tracePt t="45129" x="1276350" y="5881688"/>
          <p14:tracePt t="45137" x="1292225" y="5857875"/>
          <p14:tracePt t="45144" x="1292225" y="5842000"/>
          <p14:tracePt t="45153" x="1300163" y="5842000"/>
          <p14:tracePt t="45162" x="1308100" y="5818188"/>
          <p14:tracePt t="45168" x="1316038" y="5786438"/>
          <p14:tracePt t="45178" x="1316038" y="5772150"/>
          <p14:tracePt t="45185" x="1316038" y="5764213"/>
          <p14:tracePt t="45194" x="1316038" y="5756275"/>
          <p14:tracePt t="45201" x="1316038" y="5740400"/>
          <p14:tracePt t="45209" x="1316038" y="5724525"/>
          <p14:tracePt t="45217" x="1308100" y="5700713"/>
          <p14:tracePt t="45224" x="1268413" y="5653088"/>
          <p14:tracePt t="45233" x="1236663" y="5629275"/>
          <p14:tracePt t="45241" x="1196975" y="5597525"/>
          <p14:tracePt t="45248" x="1173163" y="5575300"/>
          <p14:tracePt t="45257" x="1141413" y="5543550"/>
          <p14:tracePt t="45266" x="1103313" y="5511800"/>
          <p14:tracePt t="45273" x="1031875" y="5487988"/>
          <p14:tracePt t="45281" x="976313" y="5456238"/>
          <p14:tracePt t="45289" x="936625" y="5440363"/>
          <p14:tracePt t="45297" x="890588" y="5424488"/>
          <p14:tracePt t="45305" x="858838" y="5408613"/>
          <p14:tracePt t="45313" x="827088" y="5408613"/>
          <p14:tracePt t="45321" x="803275" y="5408613"/>
          <p14:tracePt t="45330" x="787400" y="5408613"/>
          <p14:tracePt t="45337" x="763588" y="5408613"/>
          <p14:tracePt t="45344" x="747713" y="5408613"/>
          <p14:tracePt t="45353" x="709613" y="5408613"/>
          <p14:tracePt t="45362" x="693738" y="5408613"/>
          <p14:tracePt t="45369" x="677863" y="5416550"/>
          <p14:tracePt t="45378" x="669925" y="5424488"/>
          <p14:tracePt t="45385" x="661988" y="5440363"/>
          <p14:tracePt t="45394" x="661988" y="5456238"/>
          <p14:tracePt t="45400" x="661988" y="5472113"/>
          <p14:tracePt t="45409" x="661988" y="5495925"/>
          <p14:tracePt t="45417" x="661988" y="5511800"/>
          <p14:tracePt t="45425" x="677863" y="5527675"/>
          <p14:tracePt t="45433" x="701675" y="5543550"/>
          <p14:tracePt t="45441" x="715963" y="5575300"/>
          <p14:tracePt t="45449" x="723900" y="5597525"/>
          <p14:tracePt t="45457" x="739775" y="5613400"/>
          <p14:tracePt t="45465" x="755650" y="5629275"/>
          <p14:tracePt t="45473" x="763588" y="5645150"/>
          <p14:tracePt t="45481" x="771525" y="5661025"/>
          <p14:tracePt t="45489" x="787400" y="5668963"/>
          <p14:tracePt t="45497" x="787400" y="5684838"/>
          <p14:tracePt t="45505" x="795338" y="5692775"/>
          <p14:tracePt t="45513" x="803275" y="5708650"/>
          <p14:tracePt t="45721" x="803275" y="5724525"/>
          <p14:tracePt t="45729" x="803275" y="5740400"/>
          <p14:tracePt t="45737" x="803275" y="5756275"/>
          <p14:tracePt t="45745" x="795338" y="5772150"/>
          <p14:tracePt t="45753" x="779463" y="5810250"/>
          <p14:tracePt t="45761" x="779463" y="5842000"/>
          <p14:tracePt t="45770" x="771525" y="5865813"/>
          <p14:tracePt t="45776" x="755650" y="5905500"/>
          <p14:tracePt t="45786" x="747713" y="5929313"/>
          <p14:tracePt t="45793" x="747713" y="5969000"/>
          <p14:tracePt t="45801" x="747713" y="5991225"/>
          <p14:tracePt t="45809" x="747713" y="6007100"/>
          <p14:tracePt t="45818" x="747713" y="6022975"/>
          <p14:tracePt t="45824" x="747713" y="6038850"/>
          <p14:tracePt t="45833" x="747713" y="6054725"/>
          <p14:tracePt t="47578" x="763588" y="6054725"/>
          <p14:tracePt t="47587" x="771525" y="6054725"/>
          <p14:tracePt t="47593" x="779463" y="6062663"/>
          <p14:tracePt t="48009" x="779463" y="6078538"/>
          <p14:tracePt t="48074" x="771525" y="6078538"/>
          <p14:tracePt t="48081" x="755650" y="6078538"/>
          <p14:tracePt t="48089" x="739775" y="6086475"/>
          <p14:tracePt t="48097" x="723900" y="6094413"/>
          <p14:tracePt t="141274" x="715963" y="6102350"/>
          <p14:tracePt t="141282" x="709613" y="6102350"/>
          <p14:tracePt t="141290" x="685800" y="6094413"/>
          <p14:tracePt t="141300" x="638175" y="6062663"/>
          <p14:tracePt t="141305" x="550863" y="5999163"/>
          <p14:tracePt t="141314" x="449263" y="5937250"/>
          <p14:tracePt t="141321" x="361950" y="5881688"/>
          <p14:tracePt t="141329" x="276225" y="5802313"/>
          <p14:tracePt t="141337" x="204788" y="5740400"/>
          <p14:tracePt t="141345" x="141288" y="5700713"/>
          <p14:tracePt t="141353" x="133350" y="5661025"/>
          <p14:tracePt t="141361" x="125413" y="5637213"/>
          <p14:tracePt t="141369" x="117475" y="5621338"/>
          <p14:tracePt t="141378" x="125413" y="5613400"/>
          <p14:tracePt t="141385" x="157163" y="5575300"/>
          <p14:tracePt t="141393" x="173038" y="5543550"/>
          <p14:tracePt t="141402" x="196850" y="5495925"/>
          <p14:tracePt t="141410" x="212725" y="5440363"/>
          <p14:tracePt t="141420" x="236538" y="5370513"/>
          <p14:tracePt t="141425" x="236538" y="5307013"/>
          <p14:tracePt t="141433" x="236538" y="5243513"/>
          <p14:tracePt t="141441" x="236538" y="5149850"/>
          <p14:tracePt t="141450" x="236538" y="5038725"/>
          <p14:tracePt t="141457" x="236538" y="4929188"/>
          <p14:tracePt t="141465" x="236538" y="4802188"/>
          <p14:tracePt t="141473" x="236538" y="4676775"/>
          <p14:tracePt t="141482" x="236538" y="4551363"/>
          <p14:tracePt t="141489" x="236538" y="4408488"/>
          <p14:tracePt t="141499" x="204788" y="4298950"/>
          <p14:tracePt t="141505" x="173038" y="4181475"/>
          <p14:tracePt t="141513" x="133350" y="4038600"/>
          <p14:tracePt t="141521" x="95250" y="3913188"/>
          <p14:tracePt t="141530" x="31750" y="372427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57606" y="1035608"/>
            <a:ext cx="7092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Case Study: Microsoft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10BA6C9-EE1D-426C-9D97-439A5DE6DD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019AF96-BA43-4A91-AE7C-0F27C7880CAB}"/>
              </a:ext>
            </a:extLst>
          </p:cNvPr>
          <p:cNvGraphicFramePr>
            <a:graphicFrameLocks noGrp="1"/>
          </p:cNvGraphicFramePr>
          <p:nvPr/>
        </p:nvGraphicFramePr>
        <p:xfrm>
          <a:off x="942308" y="2037664"/>
          <a:ext cx="10192658" cy="3677920"/>
        </p:xfrm>
        <a:graphic>
          <a:graphicData uri="http://schemas.openxmlformats.org/drawingml/2006/table">
            <a:tbl>
              <a:tblPr/>
              <a:tblGrid>
                <a:gridCol w="5096329">
                  <a:extLst>
                    <a:ext uri="{9D8B030D-6E8A-4147-A177-3AD203B41FA5}">
                      <a16:colId xmlns:a16="http://schemas.microsoft.com/office/drawing/2014/main" val="619140788"/>
                    </a:ext>
                  </a:extLst>
                </a:gridCol>
                <a:gridCol w="5096329">
                  <a:extLst>
                    <a:ext uri="{9D8B030D-6E8A-4147-A177-3AD203B41FA5}">
                      <a16:colId xmlns:a16="http://schemas.microsoft.com/office/drawing/2014/main" val="4292012300"/>
                    </a:ext>
                  </a:extLst>
                </a:gridCol>
              </a:tblGrid>
              <a:tr h="499907">
                <a:tc>
                  <a:txBody>
                    <a:bodyPr/>
                    <a:lstStyle/>
                    <a:p>
                      <a:pPr rtl="0"/>
                      <a:r>
                        <a:rPr lang="en-US" sz="3200" b="1" dirty="0">
                          <a:solidFill>
                            <a:srgbClr val="FF0000"/>
                          </a:solidFill>
                          <a:effectLst/>
                          <a:latin typeface="Google Sans Text"/>
                        </a:rPr>
                        <a:t>Focus</a:t>
                      </a:r>
                      <a:endParaRPr lang="en-US" dirty="0">
                        <a:solidFill>
                          <a:srgbClr val="FF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5350585"/>
                  </a:ext>
                </a:extLst>
              </a:tr>
              <a:tr h="2574391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AI adoption (Copilot) and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productivity gains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Streamlining workflows and reducing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cognitive load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Microsoft’s Copilot integration demonstrates the practical benefits of AI: it streamlines routines, reduces the cognitive load on knowledge workers, and enhances decision quality and speed.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80272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52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1676"/>
    </mc:Choice>
    <mc:Fallback xmlns="">
      <p:transition advTm="161676"/>
    </mc:Fallback>
  </mc:AlternateContent>
  <p:extLst>
    <p:ext uri="{3A86A75C-4F4B-4683-9AE1-C65F6400EC91}">
      <p14:laserTraceLst xmlns:p14="http://schemas.microsoft.com/office/powerpoint/2010/main">
        <p14:tracePtLst>
          <p14:tracePt t="483" x="4583113" y="2157413"/>
          <p14:tracePt t="492" x="4591050" y="2157413"/>
          <p14:tracePt t="500" x="4606925" y="2157413"/>
          <p14:tracePt t="507" x="4614863" y="2157413"/>
          <p14:tracePt t="515" x="4630738" y="2157413"/>
          <p14:tracePt t="531" x="4646613" y="2157413"/>
          <p14:tracePt t="540" x="4654550" y="2157413"/>
          <p14:tracePt t="547" x="4670425" y="2157413"/>
          <p14:tracePt t="557" x="4686300" y="2157413"/>
          <p14:tracePt t="562" x="4710113" y="2157413"/>
          <p14:tracePt t="571" x="4741863" y="2157413"/>
          <p14:tracePt t="580" x="4779963" y="2157413"/>
          <p14:tracePt t="588" x="4803775" y="2157413"/>
          <p14:tracePt t="595" x="4827588" y="2157413"/>
          <p14:tracePt t="603" x="4843463" y="2157413"/>
          <p14:tracePt t="628" x="4851400" y="2157413"/>
          <p14:tracePt t="765" x="4843463" y="2141538"/>
          <p14:tracePt t="787" x="4827588" y="2133600"/>
          <p14:tracePt t="795" x="4819650" y="2133600"/>
          <p14:tracePt t="811" x="4811713" y="2125663"/>
          <p14:tracePt t="843" x="4811713" y="2117725"/>
          <p14:tracePt t="859" x="4819650" y="2125663"/>
          <p14:tracePt t="868" x="4835525" y="2133600"/>
          <p14:tracePt t="875" x="4843463" y="2141538"/>
          <p14:tracePt t="901" x="4867275" y="2141538"/>
          <p14:tracePt t="906" x="4867275" y="2149475"/>
          <p14:tracePt t="947" x="4875213" y="2157413"/>
          <p14:tracePt t="2323" x="4883150" y="2165350"/>
          <p14:tracePt t="2339" x="4891088" y="2165350"/>
          <p14:tracePt t="2347" x="4906963" y="2173288"/>
          <p14:tracePt t="2387" x="4914900" y="2173288"/>
          <p14:tracePt t="2394" x="4930775" y="2181225"/>
          <p14:tracePt t="2403" x="4946650" y="2189163"/>
          <p14:tracePt t="2411" x="4962525" y="2197100"/>
          <p14:tracePt t="2419" x="4978400" y="2197100"/>
          <p14:tracePt t="2427" x="4984750" y="2197100"/>
          <p14:tracePt t="2435" x="5000625" y="2197100"/>
          <p14:tracePt t="2443" x="5016500" y="2197100"/>
          <p14:tracePt t="2451" x="5032375" y="2197100"/>
          <p14:tracePt t="2459" x="5072063" y="2197100"/>
          <p14:tracePt t="2467" x="5127625" y="2197100"/>
          <p14:tracePt t="2474" x="5143500" y="2197100"/>
          <p14:tracePt t="2483" x="5175250" y="2189163"/>
          <p14:tracePt t="2531" x="5189538" y="2181225"/>
          <p14:tracePt t="2571" x="5205413" y="2181225"/>
          <p14:tracePt t="2579" x="5213350" y="2181225"/>
          <p14:tracePt t="2587" x="5221288" y="2181225"/>
          <p14:tracePt t="2595" x="5229225" y="2181225"/>
          <p14:tracePt t="2603" x="5245100" y="2173288"/>
          <p14:tracePt t="2611" x="5253038" y="2173288"/>
          <p14:tracePt t="2619" x="5268913" y="2165350"/>
          <p14:tracePt t="2627" x="5276850" y="2157413"/>
          <p14:tracePt t="2635" x="5276850" y="2149475"/>
          <p14:tracePt t="2642" x="5300663" y="2149475"/>
          <p14:tracePt t="2651" x="5324475" y="2133600"/>
          <p14:tracePt t="2659" x="5324475" y="2125663"/>
          <p14:tracePt t="2666" x="5348288" y="2117725"/>
          <p14:tracePt t="2675" x="5364163" y="2101850"/>
          <p14:tracePt t="2683" x="5380038" y="2093913"/>
          <p14:tracePt t="2691" x="5410200" y="2078038"/>
          <p14:tracePt t="2700" x="5434013" y="2070100"/>
          <p14:tracePt t="2707" x="5473700" y="2039938"/>
          <p14:tracePt t="2715" x="5529263" y="2032000"/>
          <p14:tracePt t="2723" x="5553075" y="2016125"/>
          <p14:tracePt t="2732" x="5568950" y="2008188"/>
          <p14:tracePt t="2739" x="5584825" y="1992313"/>
          <p14:tracePt t="2747" x="5599113" y="1984375"/>
          <p14:tracePt t="2755" x="5614988" y="1968500"/>
          <p14:tracePt t="2763" x="5630863" y="1968500"/>
          <p14:tracePt t="2771" x="5646738" y="1968500"/>
          <p14:tracePt t="2780" x="5662613" y="1960563"/>
          <p14:tracePt t="2787" x="5678488" y="1952625"/>
          <p14:tracePt t="2795" x="5694363" y="1952625"/>
          <p14:tracePt t="2803" x="5710238" y="1944688"/>
          <p14:tracePt t="2819" x="5726113" y="1944688"/>
          <p14:tracePt t="2827" x="5741988" y="1936750"/>
          <p14:tracePt t="2835" x="5749925" y="1928813"/>
          <p14:tracePt t="2843" x="5757863" y="1920875"/>
          <p14:tracePt t="2850" x="5781675" y="1912938"/>
          <p14:tracePt t="2859" x="5803900" y="1897063"/>
          <p14:tracePt t="2867" x="5819775" y="1889125"/>
          <p14:tracePt t="2875" x="5827713" y="1881188"/>
          <p14:tracePt t="2898" x="5891213" y="1858963"/>
          <p14:tracePt t="2899" x="5930900" y="1827213"/>
          <p14:tracePt t="2907" x="5986463" y="1795463"/>
          <p14:tracePt t="2915" x="6008688" y="1763713"/>
          <p14:tracePt t="2923" x="6040438" y="1739900"/>
          <p14:tracePt t="2931" x="6080125" y="1708150"/>
          <p14:tracePt t="2939" x="6151563" y="1668463"/>
          <p14:tracePt t="2948" x="6191250" y="1630363"/>
          <p14:tracePt t="2955" x="6237288" y="1558925"/>
          <p14:tracePt t="2963" x="6284913" y="1503363"/>
          <p14:tracePt t="2971" x="6356350" y="1457325"/>
          <p14:tracePt t="2979" x="6402388" y="1385888"/>
          <p14:tracePt t="2988" x="6442075" y="1314450"/>
          <p14:tracePt t="2995" x="6481763" y="1268413"/>
          <p14:tracePt t="3003" x="6513513" y="1228725"/>
          <p14:tracePt t="3011" x="6529388" y="1189038"/>
          <p14:tracePt t="3019" x="6553200" y="1149350"/>
          <p14:tracePt t="3027" x="6553200" y="1117600"/>
          <p14:tracePt t="3035" x="6561138" y="1101725"/>
          <p14:tracePt t="3043" x="6569075" y="1071563"/>
          <p14:tracePt t="3051" x="6569075" y="1047750"/>
          <p14:tracePt t="3059" x="6569075" y="1016000"/>
          <p14:tracePt t="3067" x="6569075" y="992188"/>
          <p14:tracePt t="3075" x="6569075" y="960438"/>
          <p14:tracePt t="3083" x="6569075" y="928688"/>
          <p14:tracePt t="3091" x="6553200" y="889000"/>
          <p14:tracePt t="3099" x="6521450" y="866775"/>
          <p14:tracePt t="3107" x="6505575" y="835025"/>
          <p14:tracePt t="3115" x="6473825" y="795338"/>
          <p14:tracePt t="3123" x="6434138" y="763588"/>
          <p14:tracePt t="3131" x="6380163" y="723900"/>
          <p14:tracePt t="3139" x="6292850" y="661988"/>
          <p14:tracePt t="3148" x="6191250" y="606425"/>
          <p14:tracePt t="3155" x="6103938" y="542925"/>
          <p14:tracePt t="3163" x="5986463" y="495300"/>
          <p14:tracePt t="3171" x="5883275" y="433388"/>
          <p14:tracePt t="3179" x="5803900" y="385763"/>
          <p14:tracePt t="3187" x="5718175" y="322263"/>
          <p14:tracePt t="3195" x="5630863" y="284163"/>
          <p14:tracePt t="3203" x="5576888" y="268288"/>
          <p14:tracePt t="3211" x="5521325" y="228600"/>
          <p14:tracePt t="3220" x="5497513" y="220663"/>
          <p14:tracePt t="3227" x="5481638" y="220663"/>
          <p14:tracePt t="3235" x="5457825" y="220663"/>
          <p14:tracePt t="3243" x="5426075" y="220663"/>
          <p14:tracePt t="3251" x="5402263" y="220663"/>
          <p14:tracePt t="3259" x="5380038" y="220663"/>
          <p14:tracePt t="3267" x="5340350" y="236538"/>
          <p14:tracePt t="3275" x="5300663" y="268288"/>
          <p14:tracePt t="3283" x="5213350" y="314325"/>
          <p14:tracePt t="3291" x="5103813" y="338138"/>
          <p14:tracePt t="3299" x="5000625" y="377825"/>
          <p14:tracePt t="3307" x="4891088" y="401638"/>
          <p14:tracePt t="3315" x="4773613" y="425450"/>
          <p14:tracePt t="3322" x="4662488" y="449263"/>
          <p14:tracePt t="3332" x="4545013" y="503238"/>
          <p14:tracePt t="3339" x="4465638" y="534988"/>
          <p14:tracePt t="3348" x="4378325" y="590550"/>
          <p14:tracePt t="3354" x="4292600" y="646113"/>
          <p14:tracePt t="3363" x="4221163" y="692150"/>
          <p14:tracePt t="3371" x="4159250" y="755650"/>
          <p14:tracePt t="3379" x="4135438" y="795338"/>
          <p14:tracePt t="3387" x="4087813" y="866775"/>
          <p14:tracePt t="3395" x="4048125" y="936625"/>
          <p14:tracePt t="3403" x="4040188" y="1000125"/>
          <p14:tracePt t="3411" x="4008438" y="1055688"/>
          <p14:tracePt t="3419" x="3976688" y="1093788"/>
          <p14:tracePt t="3427" x="3938588" y="1157288"/>
          <p14:tracePt t="3435" x="3906838" y="1196975"/>
          <p14:tracePt t="3443" x="3875088" y="1252538"/>
          <p14:tracePt t="3451" x="3851275" y="1268413"/>
          <p14:tracePt t="3459" x="3835400" y="1290638"/>
          <p14:tracePt t="3467" x="3835400" y="1330325"/>
          <p14:tracePt t="3475" x="3835400" y="1354138"/>
          <p14:tracePt t="3483" x="3835400" y="1377950"/>
          <p14:tracePt t="3491" x="3827463" y="1409700"/>
          <p14:tracePt t="3499" x="3819525" y="1433513"/>
          <p14:tracePt t="3507" x="3819525" y="1449388"/>
          <p14:tracePt t="3515" x="3819525" y="1471613"/>
          <p14:tracePt t="3523" x="3819525" y="1487488"/>
          <p14:tracePt t="3531" x="3819525" y="1503363"/>
          <p14:tracePt t="3539" x="3819525" y="1511300"/>
          <p14:tracePt t="3547" x="3827463" y="1535113"/>
          <p14:tracePt t="3555" x="3843338" y="1543050"/>
          <p14:tracePt t="3563" x="3851275" y="1558925"/>
          <p14:tracePt t="3571" x="3867150" y="1574800"/>
          <p14:tracePt t="3579" x="3883025" y="1590675"/>
          <p14:tracePt t="3586" x="3898900" y="1606550"/>
          <p14:tracePt t="3594" x="3938588" y="1622425"/>
          <p14:tracePt t="3602" x="3954463" y="1646238"/>
          <p14:tracePt t="3610" x="3976688" y="1662113"/>
          <p14:tracePt t="3619" x="4016375" y="1684338"/>
          <p14:tracePt t="3627" x="4056063" y="1708150"/>
          <p14:tracePt t="3635" x="4111625" y="1747838"/>
          <p14:tracePt t="3643" x="4151313" y="1779588"/>
          <p14:tracePt t="3650" x="4221163" y="1827213"/>
          <p14:tracePt t="3659" x="4300538" y="1881188"/>
          <p14:tracePt t="3666" x="4364038" y="1920875"/>
          <p14:tracePt t="3675" x="4441825" y="1968500"/>
          <p14:tracePt t="3683" x="4513263" y="2016125"/>
          <p14:tracePt t="3691" x="4591050" y="2047875"/>
          <p14:tracePt t="3699" x="4694238" y="2070100"/>
          <p14:tracePt t="3707" x="4787900" y="2093913"/>
          <p14:tracePt t="3715" x="4899025" y="2125663"/>
          <p14:tracePt t="3723" x="5032375" y="2165350"/>
          <p14:tracePt t="3732" x="5127625" y="2189163"/>
          <p14:tracePt t="3739" x="5213350" y="2212975"/>
          <p14:tracePt t="3748" x="5292725" y="2236788"/>
          <p14:tracePt t="3755" x="5348288" y="2244725"/>
          <p14:tracePt t="3763" x="5426075" y="2244725"/>
          <p14:tracePt t="3771" x="5505450" y="2244725"/>
          <p14:tracePt t="3779" x="5599113" y="2244725"/>
          <p14:tracePt t="3787" x="5694363" y="2244725"/>
          <p14:tracePt t="3795" x="5789613" y="2244725"/>
          <p14:tracePt t="3803" x="5899150" y="2244725"/>
          <p14:tracePt t="3811" x="5978525" y="2244725"/>
          <p14:tracePt t="3819" x="6080125" y="2228850"/>
          <p14:tracePt t="3827" x="6191250" y="2205038"/>
          <p14:tracePt t="3835" x="6269038" y="2189163"/>
          <p14:tracePt t="3844" x="6356350" y="2165350"/>
          <p14:tracePt t="3851" x="6410325" y="2149475"/>
          <p14:tracePt t="3860" x="6465888" y="2101850"/>
          <p14:tracePt t="3867" x="6489700" y="2070100"/>
          <p14:tracePt t="3875" x="6505575" y="2055813"/>
          <p14:tracePt t="3883" x="6537325" y="2039938"/>
          <p14:tracePt t="3891" x="6569075" y="2000250"/>
          <p14:tracePt t="3899" x="6584950" y="1976438"/>
          <p14:tracePt t="3908" x="6592888" y="1944688"/>
          <p14:tracePt t="3915" x="6600825" y="1912938"/>
          <p14:tracePt t="3923" x="6600825" y="1873250"/>
          <p14:tracePt t="3932" x="6600825" y="1851025"/>
          <p14:tracePt t="3939" x="6600825" y="1819275"/>
          <p14:tracePt t="3948" x="6600825" y="1787525"/>
          <p14:tracePt t="3955" x="6592888" y="1739900"/>
          <p14:tracePt t="3963" x="6553200" y="1684338"/>
          <p14:tracePt t="3973" x="6521450" y="1630363"/>
          <p14:tracePt t="3980" x="6450013" y="1558925"/>
          <p14:tracePt t="3986" x="6372225" y="1471613"/>
          <p14:tracePt t="3995" x="6316663" y="1409700"/>
          <p14:tracePt t="4003" x="6261100" y="1362075"/>
          <p14:tracePt t="4011" x="6221413" y="1306513"/>
          <p14:tracePt t="4019" x="6197600" y="1282700"/>
          <p14:tracePt t="4027" x="6175375" y="1268413"/>
          <p14:tracePt t="4035" x="6151563" y="1252538"/>
          <p14:tracePt t="4042" x="6135688" y="1236663"/>
          <p14:tracePt t="4051" x="6119813" y="1220788"/>
          <p14:tracePt t="4059" x="6103938" y="1220788"/>
          <p14:tracePt t="4067" x="6088063" y="1220788"/>
          <p14:tracePt t="4074" x="6088063" y="1212850"/>
          <p14:tracePt t="4083" x="6080125" y="1204913"/>
          <p14:tracePt t="4099" x="6072188" y="1204913"/>
          <p14:tracePt t="4107" x="6056313" y="1196975"/>
          <p14:tracePt t="4115" x="6048375" y="1181100"/>
          <p14:tracePt t="4123" x="6032500" y="1173163"/>
          <p14:tracePt t="4131" x="6000750" y="1149350"/>
          <p14:tracePt t="4139" x="5970588" y="1141413"/>
          <p14:tracePt t="4147" x="5946775" y="1133475"/>
          <p14:tracePt t="4155" x="5915025" y="1133475"/>
          <p14:tracePt t="4163" x="5883275" y="1133475"/>
          <p14:tracePt t="4171" x="5859463" y="1133475"/>
          <p14:tracePt t="4178" x="5827713" y="1125538"/>
          <p14:tracePt t="4187" x="5795963" y="1125538"/>
          <p14:tracePt t="4194" x="5773738" y="1125538"/>
          <p14:tracePt t="4203" x="5741988" y="1125538"/>
          <p14:tracePt t="4210" x="5710238" y="1125538"/>
          <p14:tracePt t="4219" x="5686425" y="1125538"/>
          <p14:tracePt t="4227" x="5670550" y="1125538"/>
          <p14:tracePt t="4235" x="5654675" y="1125538"/>
          <p14:tracePt t="4243" x="5630863" y="1125538"/>
          <p14:tracePt t="4251" x="5599113" y="1133475"/>
          <p14:tracePt t="4259" x="5576888" y="1141413"/>
          <p14:tracePt t="4267" x="5553075" y="1157288"/>
          <p14:tracePt t="4275" x="5521325" y="1181100"/>
          <p14:tracePt t="4284" x="5497513" y="1196975"/>
          <p14:tracePt t="4291" x="5481638" y="1212850"/>
          <p14:tracePt t="4299" x="5465763" y="1220788"/>
          <p14:tracePt t="4307" x="5449888" y="1236663"/>
          <p14:tracePt t="4315" x="5441950" y="1252538"/>
          <p14:tracePt t="4323" x="5434013" y="1268413"/>
          <p14:tracePt t="4331" x="5434013" y="1282700"/>
          <p14:tracePt t="4339" x="5434013" y="1298575"/>
          <p14:tracePt t="4347" x="5434013" y="1314450"/>
          <p14:tracePt t="4354" x="5434013" y="1338263"/>
          <p14:tracePt t="4363" x="5434013" y="1354138"/>
          <p14:tracePt t="4371" x="5434013" y="1370013"/>
          <p14:tracePt t="4379" x="5434013" y="1385888"/>
          <p14:tracePt t="4387" x="5441950" y="1417638"/>
          <p14:tracePt t="4395" x="5441950" y="1425575"/>
          <p14:tracePt t="4467" x="5441950" y="1441450"/>
          <p14:tracePt t="4595" x="5434013" y="1449388"/>
          <p14:tracePt t="4603" x="5426075" y="1457325"/>
          <p14:tracePt t="4610" x="5410200" y="1479550"/>
          <p14:tracePt t="4619" x="5402263" y="1503363"/>
          <p14:tracePt t="4627" x="5372100" y="1535113"/>
          <p14:tracePt t="4635" x="5340350" y="1590675"/>
          <p14:tracePt t="4643" x="5308600" y="1662113"/>
          <p14:tracePt t="4651" x="5276850" y="1716088"/>
          <p14:tracePt t="4659" x="5237163" y="1771650"/>
          <p14:tracePt t="4667" x="5189538" y="1843088"/>
          <p14:tracePt t="4674" x="5167313" y="1905000"/>
          <p14:tracePt t="4683" x="5151438" y="1976438"/>
          <p14:tracePt t="4691" x="5127625" y="2032000"/>
          <p14:tracePt t="4699" x="5103813" y="2085975"/>
          <p14:tracePt t="4708" x="5087938" y="2125663"/>
          <p14:tracePt t="4715" x="5064125" y="2173288"/>
          <p14:tracePt t="4723" x="5048250" y="2205038"/>
          <p14:tracePt t="4731" x="5024438" y="2228850"/>
          <p14:tracePt t="4739" x="5008563" y="2252663"/>
          <p14:tracePt t="4747" x="4992688" y="2274888"/>
          <p14:tracePt t="4756" x="4978400" y="2290763"/>
          <p14:tracePt t="4763" x="4970463" y="2306638"/>
          <p14:tracePt t="4771" x="4946650" y="2330450"/>
          <p14:tracePt t="4779" x="4906963" y="2354263"/>
          <p14:tracePt t="4787" x="4859338" y="2386013"/>
          <p14:tracePt t="4794" x="4795838" y="2417763"/>
          <p14:tracePt t="4803" x="4694238" y="2433638"/>
          <p14:tracePt t="4811" x="4568825" y="2455863"/>
          <p14:tracePt t="4819" x="4425950" y="2479675"/>
          <p14:tracePt t="4827" x="4252913" y="2479675"/>
          <p14:tracePt t="4835" x="4040188" y="2479675"/>
          <p14:tracePt t="4843" x="3843338" y="2479675"/>
          <p14:tracePt t="4851" x="3670300" y="2479675"/>
          <p14:tracePt t="4859" x="3457575" y="2479675"/>
          <p14:tracePt t="4868" x="3260725" y="2479675"/>
          <p14:tracePt t="4875" x="3048000" y="2455863"/>
          <p14:tracePt t="4883" x="2843213" y="2425700"/>
          <p14:tracePt t="4891" x="2630488" y="2401888"/>
          <p14:tracePt t="4899" x="2473325" y="2370138"/>
          <p14:tracePt t="4908" x="2316163" y="2362200"/>
          <p14:tracePt t="4915" x="2165350" y="2330450"/>
          <p14:tracePt t="4922" x="2024063" y="2322513"/>
          <p14:tracePt t="4931" x="1898650" y="2290763"/>
          <p14:tracePt t="4940" x="1725613" y="2266950"/>
          <p14:tracePt t="4948" x="1543050" y="2236788"/>
          <p14:tracePt t="4956" x="1346200" y="2181225"/>
          <p14:tracePt t="4963" x="1157288" y="2133600"/>
          <p14:tracePt t="4971" x="992188" y="2093913"/>
          <p14:tracePt t="4979" x="835025" y="2070100"/>
          <p14:tracePt t="4987" x="677863" y="2032000"/>
          <p14:tracePt t="4995" x="519113" y="1992313"/>
          <p14:tracePt t="5003" x="377825" y="1952625"/>
          <p14:tracePt t="5011" x="228600" y="1920875"/>
          <p14:tracePt t="5019" x="117475" y="1889125"/>
          <p14:tracePt t="5026" x="0" y="1851025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18636" y="263527"/>
            <a:ext cx="70929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Advanced Concepts and Future Outlook - NEW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AI Governance: Ethics, Bias, and Trust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CD7579C-EA74-4DAD-9BB7-68A2DD076B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2F8B679-6477-42E1-91D6-331007093B5E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012227"/>
          <a:ext cx="10381344" cy="4043680"/>
        </p:xfrm>
        <a:graphic>
          <a:graphicData uri="http://schemas.openxmlformats.org/drawingml/2006/table">
            <a:tbl>
              <a:tblPr/>
              <a:tblGrid>
                <a:gridCol w="5190672">
                  <a:extLst>
                    <a:ext uri="{9D8B030D-6E8A-4147-A177-3AD203B41FA5}">
                      <a16:colId xmlns:a16="http://schemas.microsoft.com/office/drawing/2014/main" val="1889063983"/>
                    </a:ext>
                  </a:extLst>
                </a:gridCol>
                <a:gridCol w="5190672">
                  <a:extLst>
                    <a:ext uri="{9D8B030D-6E8A-4147-A177-3AD203B41FA5}">
                      <a16:colId xmlns:a16="http://schemas.microsoft.com/office/drawing/2014/main" val="57868326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Google Sans Text"/>
                        </a:rPr>
                        <a:t>Key Points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30770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Ethical AI Principles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Frameworks.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Algorithmic Bias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Fairness Audits.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Regulatory Compliance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(e.g., EU AI Act, Data Privacy).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Establishing AI governance frameworks is crucial. Addressing algorithmic bias and ensuring transparency builds trust and accountability, especially when AI handles sensitive data and decisions.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87705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6522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4877"/>
    </mc:Choice>
    <mc:Fallback xmlns="">
      <p:transition advTm="144877"/>
    </mc:Fallback>
  </mc:AlternateContent>
  <p:extLst>
    <p:ext uri="{3A86A75C-4F4B-4683-9AE1-C65F6400EC91}">
      <p14:laserTraceLst xmlns:p14="http://schemas.microsoft.com/office/powerpoint/2010/main">
        <p14:tracePtLst>
          <p14:tracePt t="116" x="4710113" y="661988"/>
          <p14:tracePt t="316" x="4702175" y="661988"/>
          <p14:tracePt t="324" x="4694238" y="646113"/>
          <p14:tracePt t="332" x="4678363" y="646113"/>
          <p14:tracePt t="340" x="4654550" y="646113"/>
          <p14:tracePt t="348" x="4598988" y="646113"/>
          <p14:tracePt t="357" x="4513263" y="646113"/>
          <p14:tracePt t="364" x="4402138" y="646113"/>
          <p14:tracePt t="374" x="4268788" y="646113"/>
          <p14:tracePt t="381" x="4159250" y="646113"/>
          <p14:tracePt t="388" x="4000500" y="646113"/>
          <p14:tracePt t="396" x="3859213" y="646113"/>
          <p14:tracePt t="405" x="3717925" y="646113"/>
          <p14:tracePt t="412" x="3638550" y="646113"/>
          <p14:tracePt t="422" x="3575050" y="646113"/>
          <p14:tracePt t="428" x="3521075" y="646113"/>
          <p14:tracePt t="437" x="3497263" y="661988"/>
          <p14:tracePt t="444" x="3489325" y="661988"/>
          <p14:tracePt t="452" x="3465513" y="661988"/>
          <p14:tracePt t="524" x="3465513" y="669925"/>
          <p14:tracePt t="540" x="3473450" y="669925"/>
          <p14:tracePt t="548" x="3513138" y="669925"/>
          <p14:tracePt t="557" x="3582988" y="669925"/>
          <p14:tracePt t="564" x="3694113" y="669925"/>
          <p14:tracePt t="572" x="3803650" y="669925"/>
          <p14:tracePt t="580" x="3946525" y="685800"/>
          <p14:tracePt t="588" x="4024313" y="692150"/>
          <p14:tracePt t="596" x="4111625" y="708025"/>
          <p14:tracePt t="605" x="4173538" y="715963"/>
          <p14:tracePt t="644" x="4173538" y="723900"/>
          <p14:tracePt t="652" x="4159250" y="723900"/>
          <p14:tracePt t="660" x="4143375" y="723900"/>
          <p14:tracePt t="668" x="4087813" y="723900"/>
          <p14:tracePt t="676" x="4008438" y="723900"/>
          <p14:tracePt t="684" x="3946525" y="723900"/>
          <p14:tracePt t="692" x="3859213" y="723900"/>
          <p14:tracePt t="700" x="3795713" y="723900"/>
          <p14:tracePt t="708" x="3749675" y="723900"/>
          <p14:tracePt t="717" x="3717925" y="723900"/>
          <p14:tracePt t="725" x="3702050" y="723900"/>
          <p14:tracePt t="732" x="3694113" y="723900"/>
          <p14:tracePt t="788" x="3709988" y="723900"/>
          <p14:tracePt t="796" x="3733800" y="723900"/>
          <p14:tracePt t="806" x="3757613" y="731838"/>
          <p14:tracePt t="812" x="3795713" y="739775"/>
          <p14:tracePt t="822" x="3827463" y="747713"/>
          <p14:tracePt t="828" x="3851275" y="747713"/>
          <p14:tracePt t="877" x="3843338" y="747713"/>
          <p14:tracePt t="884" x="3819525" y="747713"/>
          <p14:tracePt t="892" x="3741738" y="747713"/>
          <p14:tracePt t="900" x="3678238" y="747713"/>
          <p14:tracePt t="908" x="3582988" y="747713"/>
          <p14:tracePt t="917" x="3521075" y="739775"/>
          <p14:tracePt t="925" x="3465513" y="715963"/>
          <p14:tracePt t="932" x="3425825" y="715963"/>
          <p14:tracePt t="941" x="3409950" y="715963"/>
          <p14:tracePt t="981" x="3417888" y="715963"/>
          <p14:tracePt t="988" x="3441700" y="715963"/>
          <p14:tracePt t="996" x="3489325" y="715963"/>
          <p14:tracePt t="1005" x="3552825" y="715963"/>
          <p14:tracePt t="1012" x="3630613" y="715963"/>
          <p14:tracePt t="1022" x="3670300" y="731838"/>
          <p14:tracePt t="1028" x="3686175" y="731838"/>
          <p14:tracePt t="1069" x="3686175" y="747713"/>
          <p14:tracePt t="1078" x="3670300" y="747713"/>
          <p14:tracePt t="1084" x="3638550" y="747713"/>
          <p14:tracePt t="1092" x="3590925" y="747713"/>
          <p14:tracePt t="1100" x="3521075" y="747713"/>
          <p14:tracePt t="1109" x="3473450" y="747713"/>
          <p14:tracePt t="1116" x="3441700" y="747713"/>
          <p14:tracePt t="1125" x="3417888" y="747713"/>
          <p14:tracePt t="1132" x="3402013" y="747713"/>
          <p14:tracePt t="1196" x="3409950" y="747713"/>
          <p14:tracePt t="1205" x="3449638" y="747713"/>
          <p14:tracePt t="1212" x="3481388" y="747713"/>
          <p14:tracePt t="1221" x="3497263" y="747713"/>
          <p14:tracePt t="1228" x="3505200" y="747713"/>
          <p14:tracePt t="1293" x="3489325" y="747713"/>
          <p14:tracePt t="1301" x="3481388" y="747713"/>
          <p14:tracePt t="1308" x="3473450" y="747713"/>
          <p14:tracePt t="1317" x="3457575" y="747713"/>
          <p14:tracePt t="1324" x="3441700" y="747713"/>
          <p14:tracePt t="1333" x="3425825" y="747713"/>
          <p14:tracePt t="1756" x="3433763" y="747713"/>
          <p14:tracePt t="1780" x="3449638" y="747713"/>
          <p14:tracePt t="1788" x="3457575" y="755650"/>
          <p14:tracePt t="1796" x="3465513" y="763588"/>
          <p14:tracePt t="1805" x="3481388" y="771525"/>
          <p14:tracePt t="2103" x="3489325" y="771525"/>
          <p14:tracePt t="2108" x="3497263" y="771525"/>
          <p14:tracePt t="2124" x="3552825" y="771525"/>
          <p14:tracePt t="2132" x="3582988" y="771525"/>
          <p14:tracePt t="2140" x="3598863" y="771525"/>
          <p14:tracePt t="2148" x="3630613" y="771525"/>
          <p14:tracePt t="2156" x="3638550" y="771525"/>
          <p14:tracePt t="2165" x="3646488" y="771525"/>
          <p14:tracePt t="2268" x="3638550" y="771525"/>
          <p14:tracePt t="2276" x="3630613" y="771525"/>
          <p14:tracePt t="2284" x="3598863" y="771525"/>
          <p14:tracePt t="2292" x="3575050" y="771525"/>
          <p14:tracePt t="2300" x="3529013" y="771525"/>
          <p14:tracePt t="2308" x="3473450" y="771525"/>
          <p14:tracePt t="2316" x="3394075" y="771525"/>
          <p14:tracePt t="2324" x="3348038" y="771525"/>
          <p14:tracePt t="2333" x="3300413" y="771525"/>
          <p14:tracePt t="2340" x="3276600" y="771525"/>
          <p14:tracePt t="2348" x="3268663" y="771525"/>
          <p14:tracePt t="2356" x="3252788" y="771525"/>
          <p14:tracePt t="2365" x="3244850" y="763588"/>
          <p14:tracePt t="2372" x="3228975" y="763588"/>
          <p14:tracePt t="2452" x="3244850" y="755650"/>
          <p14:tracePt t="2461" x="3292475" y="747713"/>
          <p14:tracePt t="2468" x="3362325" y="739775"/>
          <p14:tracePt t="2477" x="3425825" y="739775"/>
          <p14:tracePt t="2484" x="3505200" y="739775"/>
          <p14:tracePt t="2492" x="3544888" y="739775"/>
          <p14:tracePt t="2500" x="3567113" y="739775"/>
          <p14:tracePt t="2508" x="3590925" y="739775"/>
          <p14:tracePt t="2604" x="3567113" y="739775"/>
          <p14:tracePt t="2614" x="3505200" y="739775"/>
          <p14:tracePt t="2620" x="3441700" y="739775"/>
          <p14:tracePt t="2629" x="3378200" y="739775"/>
          <p14:tracePt t="2637" x="3332163" y="739775"/>
          <p14:tracePt t="2645" x="3292475" y="739775"/>
          <p14:tracePt t="2652" x="3268663" y="739775"/>
          <p14:tracePt t="2733" x="3292475" y="739775"/>
          <p14:tracePt t="2741" x="3354388" y="739775"/>
          <p14:tracePt t="2749" x="3417888" y="739775"/>
          <p14:tracePt t="2756" x="3481388" y="739775"/>
          <p14:tracePt t="2765" x="3559175" y="739775"/>
          <p14:tracePt t="2772" x="3606800" y="739775"/>
          <p14:tracePt t="2780" x="3654425" y="739775"/>
          <p14:tracePt t="2788" x="3686175" y="739775"/>
          <p14:tracePt t="2796" x="3709988" y="739775"/>
          <p14:tracePt t="2804" x="3725863" y="739775"/>
          <p14:tracePt t="2916" x="3741738" y="739775"/>
          <p14:tracePt t="2932" x="3763963" y="739775"/>
          <p14:tracePt t="2940" x="3811588" y="739775"/>
          <p14:tracePt t="2948" x="3890963" y="739775"/>
          <p14:tracePt t="2956" x="3984625" y="739775"/>
          <p14:tracePt t="2964" x="4095750" y="739775"/>
          <p14:tracePt t="2972" x="4237038" y="739775"/>
          <p14:tracePt t="2980" x="4394200" y="739775"/>
          <p14:tracePt t="2988" x="4583113" y="739775"/>
          <p14:tracePt t="2997" x="4779963" y="739775"/>
          <p14:tracePt t="3005" x="4954588" y="739775"/>
          <p14:tracePt t="3015" x="5111750" y="739775"/>
          <p14:tracePt t="3020" x="5205413" y="739775"/>
          <p14:tracePt t="3030" x="5300663" y="739775"/>
          <p14:tracePt t="3036" x="5364163" y="739775"/>
          <p14:tracePt t="3045" x="5418138" y="723900"/>
          <p14:tracePt t="3064" x="5521325" y="692150"/>
          <p14:tracePt t="3068" x="5537200" y="685800"/>
          <p14:tracePt t="3076" x="5545138" y="677863"/>
          <p14:tracePt t="3092" x="5561013" y="677863"/>
          <p14:tracePt t="3213" x="5553075" y="677863"/>
          <p14:tracePt t="3220" x="5537200" y="677863"/>
          <p14:tracePt t="3228" x="5529263" y="677863"/>
          <p14:tracePt t="3236" x="5521325" y="677863"/>
          <p14:tracePt t="3244" x="5513388" y="677863"/>
          <p14:tracePt t="3252" x="5497513" y="677863"/>
          <p14:tracePt t="3260" x="5489575" y="677863"/>
          <p14:tracePt t="3268" x="5473700" y="669925"/>
          <p14:tracePt t="3276" x="5465763" y="669925"/>
          <p14:tracePt t="3565" x="5449888" y="669925"/>
          <p14:tracePt t="3580" x="5434013" y="669925"/>
          <p14:tracePt t="3588" x="5426075" y="669925"/>
          <p14:tracePt t="3596" x="5410200" y="669925"/>
          <p14:tracePt t="3604" x="5402263" y="669925"/>
          <p14:tracePt t="3615" x="5386388" y="669925"/>
          <p14:tracePt t="3628" x="5372100" y="669925"/>
          <p14:tracePt t="3637" x="5364163" y="669925"/>
          <p14:tracePt t="3644" x="5356225" y="677863"/>
          <p14:tracePt t="3652" x="5340350" y="677863"/>
          <p14:tracePt t="3660" x="5324475" y="677863"/>
          <p14:tracePt t="3668" x="5308600" y="677863"/>
          <p14:tracePt t="3676" x="5284788" y="677863"/>
          <p14:tracePt t="3684" x="5268913" y="677863"/>
          <p14:tracePt t="3692" x="5253038" y="677863"/>
          <p14:tracePt t="3836" x="5260975" y="677863"/>
          <p14:tracePt t="3845" x="5268913" y="677863"/>
          <p14:tracePt t="3852" x="5284788" y="677863"/>
          <p14:tracePt t="3869" x="5292725" y="677863"/>
          <p14:tracePt t="3901" x="5300663" y="677863"/>
          <p14:tracePt t="3909" x="5308600" y="677863"/>
          <p14:tracePt t="3916" x="5324475" y="677863"/>
          <p14:tracePt t="3932" x="5332413" y="677863"/>
          <p14:tracePt t="3940" x="5348288" y="677863"/>
          <p14:tracePt t="3958" x="5356225" y="677863"/>
          <p14:tracePt t="3977" x="5364163" y="677863"/>
          <p14:tracePt t="4125" x="5372100" y="677863"/>
          <p14:tracePt t="4132" x="5386388" y="677863"/>
          <p14:tracePt t="4141" x="5394325" y="677863"/>
          <p14:tracePt t="4149" x="5410200" y="677863"/>
          <p14:tracePt t="4156" x="5418138" y="677863"/>
          <p14:tracePt t="4165" x="5434013" y="677863"/>
          <p14:tracePt t="4172" x="5473700" y="677863"/>
          <p14:tracePt t="4180" x="5505450" y="677863"/>
          <p14:tracePt t="4188" x="5553075" y="677863"/>
          <p14:tracePt t="4196" x="5591175" y="677863"/>
          <p14:tracePt t="4204" x="5662613" y="677863"/>
          <p14:tracePt t="4215" x="5741988" y="677863"/>
          <p14:tracePt t="4220" x="5819775" y="677863"/>
          <p14:tracePt t="4231" x="5875338" y="677863"/>
          <p14:tracePt t="4237" x="5938838" y="677863"/>
          <p14:tracePt t="4245" x="6000750" y="692150"/>
          <p14:tracePt t="4252" x="6056313" y="700088"/>
          <p14:tracePt t="4260" x="6080125" y="708025"/>
          <p14:tracePt t="4268" x="6096000" y="715963"/>
          <p14:tracePt t="4277" x="6119813" y="715963"/>
          <p14:tracePt t="4284" x="6135688" y="715963"/>
          <p14:tracePt t="4300" x="6151563" y="715963"/>
          <p14:tracePt t="4308" x="6159500" y="715963"/>
          <p14:tracePt t="4317" x="6175375" y="715963"/>
          <p14:tracePt t="4324" x="6191250" y="715963"/>
          <p14:tracePt t="4332" x="6205538" y="715963"/>
          <p14:tracePt t="4341" x="6229350" y="715963"/>
          <p14:tracePt t="4348" x="6253163" y="715963"/>
          <p14:tracePt t="4357" x="6269038" y="715963"/>
          <p14:tracePt t="4364" x="6284913" y="715963"/>
          <p14:tracePt t="4372" x="6300788" y="715963"/>
          <p14:tracePt t="4388" x="6316663" y="715963"/>
          <p14:tracePt t="4397" x="6324600" y="715963"/>
          <p14:tracePt t="4428" x="6332538" y="715963"/>
          <p14:tracePt t="4437" x="6340475" y="715963"/>
          <p14:tracePt t="4444" x="6356350" y="715963"/>
          <p14:tracePt t="4453" x="6364288" y="715963"/>
          <p14:tracePt t="4460" x="6388100" y="715963"/>
          <p14:tracePt t="4468" x="6410325" y="715963"/>
          <p14:tracePt t="4476" x="6450013" y="715963"/>
          <p14:tracePt t="4484" x="6473825" y="715963"/>
          <p14:tracePt t="4492" x="6497638" y="715963"/>
          <p14:tracePt t="4500" x="6545263" y="715963"/>
          <p14:tracePt t="4509" x="6607175" y="715963"/>
          <p14:tracePt t="4516" x="6670675" y="715963"/>
          <p14:tracePt t="4525" x="6742113" y="715963"/>
          <p14:tracePt t="4532" x="6773863" y="715963"/>
          <p14:tracePt t="4540" x="6819900" y="715963"/>
          <p14:tracePt t="4549" x="6859588" y="715963"/>
          <p14:tracePt t="4557" x="6883400" y="715963"/>
          <p14:tracePt t="4566" x="6907213" y="715963"/>
          <p14:tracePt t="4572" x="6923088" y="715963"/>
          <p14:tracePt t="4588" x="6938963" y="715963"/>
          <p14:tracePt t="4630" x="6946900" y="715963"/>
          <p14:tracePt t="5166" x="6962775" y="708025"/>
          <p14:tracePt t="5188" x="6986588" y="700088"/>
          <p14:tracePt t="5196" x="6994525" y="692150"/>
          <p14:tracePt t="5204" x="7024688" y="692150"/>
          <p14:tracePt t="5213" x="7048500" y="692150"/>
          <p14:tracePt t="5220" x="7088188" y="692150"/>
          <p14:tracePt t="5230" x="7112000" y="700088"/>
          <p14:tracePt t="5236" x="7119938" y="708025"/>
          <p14:tracePt t="5405" x="7135813" y="708025"/>
          <p14:tracePt t="5420" x="7151688" y="708025"/>
          <p14:tracePt t="5429" x="7167563" y="715963"/>
          <p14:tracePt t="5436" x="7183438" y="715963"/>
          <p14:tracePt t="5444" x="7199313" y="723900"/>
          <p14:tracePt t="5452" x="7237413" y="731838"/>
          <p14:tracePt t="5460" x="7269163" y="731838"/>
          <p14:tracePt t="5468" x="7292975" y="731838"/>
          <p14:tracePt t="5477" x="7308850" y="731838"/>
          <p14:tracePt t="5484" x="7324725" y="731838"/>
          <p14:tracePt t="5573" x="7332663" y="739775"/>
          <p14:tracePt t="5580" x="7324725" y="747713"/>
          <p14:tracePt t="5597" x="7316788" y="755650"/>
          <p14:tracePt t="5604" x="7300913" y="755650"/>
          <p14:tracePt t="5616" x="7300913" y="763588"/>
          <p14:tracePt t="5621" x="7285038" y="763588"/>
          <p14:tracePt t="5631" x="7269163" y="763588"/>
          <p14:tracePt t="5637" x="7253288" y="763588"/>
          <p14:tracePt t="5645" x="7229475" y="763588"/>
          <p14:tracePt t="5652" x="7207250" y="763588"/>
          <p14:tracePt t="5660" x="7167563" y="763588"/>
          <p14:tracePt t="5668" x="7127875" y="763588"/>
          <p14:tracePt t="5677" x="7080250" y="747713"/>
          <p14:tracePt t="5684" x="7016750" y="739775"/>
          <p14:tracePt t="5692" x="6946900" y="715963"/>
          <p14:tracePt t="5700" x="6891338" y="692150"/>
          <p14:tracePt t="5708" x="6781800" y="669925"/>
          <p14:tracePt t="5716" x="6654800" y="654050"/>
          <p14:tracePt t="5724" x="6545263" y="654050"/>
          <p14:tracePt t="5732" x="6402388" y="654050"/>
          <p14:tracePt t="5740" x="6229350" y="646113"/>
          <p14:tracePt t="5748" x="6056313" y="646113"/>
          <p14:tracePt t="5756" x="5843588" y="646113"/>
          <p14:tracePt t="5765" x="5646738" y="646113"/>
          <p14:tracePt t="5772" x="5449888" y="646113"/>
          <p14:tracePt t="5780" x="5229225" y="646113"/>
          <p14:tracePt t="5788" x="4970463" y="646113"/>
          <p14:tracePt t="5796" x="4710113" y="646113"/>
          <p14:tracePt t="5804" x="4513263" y="646113"/>
          <p14:tracePt t="5813" x="4356100" y="646113"/>
          <p14:tracePt t="5821" x="4189413" y="646113"/>
          <p14:tracePt t="5829" x="4032250" y="646113"/>
          <p14:tracePt t="5836" x="3914775" y="677863"/>
          <p14:tracePt t="5844" x="3787775" y="715963"/>
          <p14:tracePt t="5852" x="3662363" y="739775"/>
          <p14:tracePt t="5860" x="3575050" y="763588"/>
          <p14:tracePt t="5868" x="3489325" y="787400"/>
          <p14:tracePt t="5877" x="3425825" y="811213"/>
          <p14:tracePt t="5884" x="3370263" y="819150"/>
          <p14:tracePt t="5892" x="3324225" y="827088"/>
          <p14:tracePt t="5900" x="3284538" y="835025"/>
          <p14:tracePt t="5908" x="3252788" y="835025"/>
          <p14:tracePt t="5916" x="3221038" y="835025"/>
          <p14:tracePt t="5925" x="3197225" y="835025"/>
          <p14:tracePt t="5932" x="3173413" y="850900"/>
          <p14:tracePt t="5940" x="3157538" y="858838"/>
          <p14:tracePt t="5948" x="3143250" y="866775"/>
          <p14:tracePt t="5972" x="3135313" y="866775"/>
          <p14:tracePt t="6013" x="3119438" y="866775"/>
          <p14:tracePt t="6061" x="3111500" y="866775"/>
          <p14:tracePt t="6076" x="3103563" y="866775"/>
          <p14:tracePt t="6092" x="3079750" y="874713"/>
          <p14:tracePt t="6100" x="3063875" y="889000"/>
          <p14:tracePt t="6108" x="3063875" y="904875"/>
          <p14:tracePt t="6116" x="3063875" y="912813"/>
          <p14:tracePt t="6124" x="3063875" y="920750"/>
          <p14:tracePt t="6132" x="3063875" y="928688"/>
          <p14:tracePt t="6140" x="3063875" y="960438"/>
          <p14:tracePt t="6148" x="3071813" y="968375"/>
          <p14:tracePt t="6157" x="3079750" y="984250"/>
          <p14:tracePt t="6166" x="3095625" y="1008063"/>
          <p14:tracePt t="6172" x="3095625" y="1039813"/>
          <p14:tracePt t="6180" x="3103563" y="1055688"/>
          <p14:tracePt t="6188" x="3119438" y="1063625"/>
          <p14:tracePt t="6197" x="3135313" y="1085850"/>
          <p14:tracePt t="6204" x="3157538" y="1101725"/>
          <p14:tracePt t="6213" x="3173413" y="1109663"/>
          <p14:tracePt t="6221" x="3181350" y="1149350"/>
          <p14:tracePt t="6228" x="3197225" y="1173163"/>
          <p14:tracePt t="6236" x="3205163" y="1189038"/>
          <p14:tracePt t="6244" x="3228975" y="1204913"/>
          <p14:tracePt t="6277" x="3228975" y="1220788"/>
          <p14:tracePt t="6284" x="3221038" y="1220788"/>
          <p14:tracePt t="6292" x="3205163" y="1220788"/>
          <p14:tracePt t="6300" x="3165475" y="1220788"/>
          <p14:tracePt t="6308" x="3111500" y="1220788"/>
          <p14:tracePt t="6316" x="3024188" y="1220788"/>
          <p14:tracePt t="6324" x="2960688" y="1212850"/>
          <p14:tracePt t="6332" x="2906713" y="1189038"/>
          <p14:tracePt t="6340" x="2843213" y="1173163"/>
          <p14:tracePt t="6349" x="2819400" y="1165225"/>
          <p14:tracePt t="6364" x="2803525" y="1165225"/>
          <p14:tracePt t="6500" x="2811463" y="1165225"/>
          <p14:tracePt t="6508" x="2835275" y="1165225"/>
          <p14:tracePt t="6516" x="2859088" y="1165225"/>
          <p14:tracePt t="6524" x="2898775" y="1165225"/>
          <p14:tracePt t="6532" x="2914650" y="1165225"/>
          <p14:tracePt t="6540" x="2930525" y="1165225"/>
          <p14:tracePt t="6637" x="2922588" y="1165225"/>
          <p14:tracePt t="6645" x="2914650" y="1165225"/>
          <p14:tracePt t="6653" x="2898775" y="1165225"/>
          <p14:tracePt t="6716" x="2906713" y="1165225"/>
          <p14:tracePt t="6732" x="2914650" y="1165225"/>
          <p14:tracePt t="6741" x="2922588" y="1165225"/>
          <p14:tracePt t="6748" x="2938463" y="1165225"/>
          <p14:tracePt t="6764" x="2960688" y="1165225"/>
          <p14:tracePt t="6772" x="2976563" y="1165225"/>
          <p14:tracePt t="6852" x="2968625" y="1165225"/>
          <p14:tracePt t="6868" x="2952750" y="1165225"/>
          <p14:tracePt t="6885" x="2946400" y="1165225"/>
          <p14:tracePt t="6964" x="2960688" y="1165225"/>
          <p14:tracePt t="6980" x="2976563" y="1165225"/>
          <p14:tracePt t="6988" x="2984500" y="1165225"/>
          <p14:tracePt t="7005" x="3000375" y="1165225"/>
          <p14:tracePt t="7293" x="3008313" y="1165225"/>
          <p14:tracePt t="7300" x="3024188" y="1165225"/>
          <p14:tracePt t="7308" x="3055938" y="1165225"/>
          <p14:tracePt t="7316" x="3095625" y="1165225"/>
          <p14:tracePt t="7324" x="3149600" y="1165225"/>
          <p14:tracePt t="7332" x="3189288" y="1165225"/>
          <p14:tracePt t="7340" x="3221038" y="1165225"/>
          <p14:tracePt t="7349" x="3252788" y="1165225"/>
          <p14:tracePt t="7596" x="3260725" y="1165225"/>
          <p14:tracePt t="7604" x="3268663" y="1165225"/>
          <p14:tracePt t="7612" x="3300413" y="1165225"/>
          <p14:tracePt t="7622" x="3340100" y="1165225"/>
          <p14:tracePt t="7628" x="3394075" y="1165225"/>
          <p14:tracePt t="7638" x="3441700" y="1165225"/>
          <p14:tracePt t="7644" x="3497263" y="1165225"/>
          <p14:tracePt t="7653" x="3544888" y="1165225"/>
          <p14:tracePt t="7660" x="3575050" y="1165225"/>
          <p14:tracePt t="7668" x="3598863" y="1165225"/>
          <p14:tracePt t="7676" x="3630613" y="1165225"/>
          <p14:tracePt t="7684" x="3654425" y="1165225"/>
          <p14:tracePt t="7693" x="3678238" y="1165225"/>
          <p14:tracePt t="7700" x="3694113" y="1165225"/>
          <p14:tracePt t="7709" x="3709988" y="1165225"/>
          <p14:tracePt t="7716" x="3733800" y="1165225"/>
          <p14:tracePt t="7725" x="3749675" y="1165225"/>
          <p14:tracePt t="7733" x="3771900" y="1165225"/>
          <p14:tracePt t="7740" x="3787775" y="1165225"/>
          <p14:tracePt t="7748" x="3795713" y="1165225"/>
          <p14:tracePt t="7757" x="3811588" y="1165225"/>
          <p14:tracePt t="7764" x="3819525" y="1165225"/>
          <p14:tracePt t="7773" x="3827463" y="1173163"/>
          <p14:tracePt t="7797" x="3835400" y="1173163"/>
          <p14:tracePt t="7805" x="3851275" y="1173163"/>
          <p14:tracePt t="7812" x="3859213" y="1173163"/>
          <p14:tracePt t="7822" x="3867150" y="1181100"/>
          <p14:tracePt t="7836" x="3883025" y="1181100"/>
          <p14:tracePt t="7844" x="3898900" y="1181100"/>
          <p14:tracePt t="7860" x="3914775" y="1181100"/>
          <p14:tracePt t="7868" x="3922713" y="1181100"/>
          <p14:tracePt t="7876" x="3938588" y="1181100"/>
          <p14:tracePt t="7884" x="3946525" y="1181100"/>
          <p14:tracePt t="7892" x="3962400" y="1181100"/>
          <p14:tracePt t="7901" x="3984625" y="1181100"/>
          <p14:tracePt t="7908" x="4000500" y="1181100"/>
          <p14:tracePt t="7917" x="4016375" y="1181100"/>
          <p14:tracePt t="7933" x="4032250" y="1181100"/>
          <p14:tracePt t="7956" x="4048125" y="1181100"/>
          <p14:tracePt t="7964" x="4056063" y="1181100"/>
          <p14:tracePt t="7973" x="4071938" y="1181100"/>
          <p14:tracePt t="7980" x="4079875" y="1181100"/>
          <p14:tracePt t="7989" x="4095750" y="1181100"/>
          <p14:tracePt t="7997" x="4111625" y="1181100"/>
          <p14:tracePt t="8005" x="4135438" y="1181100"/>
          <p14:tracePt t="8012" x="4151313" y="1181100"/>
          <p14:tracePt t="8022" x="4173538" y="1181100"/>
          <p14:tracePt t="8028" x="4197350" y="1181100"/>
          <p14:tracePt t="8038" x="4213225" y="1181100"/>
          <p14:tracePt t="8044" x="4221163" y="1181100"/>
          <p14:tracePt t="8052" x="4237038" y="1181100"/>
          <p14:tracePt t="8060" x="4244975" y="1181100"/>
          <p14:tracePt t="8068" x="4260850" y="1181100"/>
          <p14:tracePt t="8076" x="4276725" y="1181100"/>
          <p14:tracePt t="8084" x="4284663" y="1181100"/>
          <p14:tracePt t="8092" x="4300538" y="1181100"/>
          <p14:tracePt t="8100" x="4308475" y="1181100"/>
          <p14:tracePt t="8108" x="4324350" y="1181100"/>
          <p14:tracePt t="8116" x="4340225" y="1181100"/>
          <p14:tracePt t="8125" x="4364038" y="1181100"/>
          <p14:tracePt t="8132" x="4378325" y="1181100"/>
          <p14:tracePt t="8142" x="4402138" y="1181100"/>
          <p14:tracePt t="8149" x="4418013" y="1181100"/>
          <p14:tracePt t="8157" x="4441825" y="1173163"/>
          <p14:tracePt t="8164" x="4457700" y="1165225"/>
          <p14:tracePt t="8173" x="4473575" y="1165225"/>
          <p14:tracePt t="8180" x="4497388" y="1157288"/>
          <p14:tracePt t="8189" x="4513263" y="1157288"/>
          <p14:tracePt t="8197" x="4521200" y="1157288"/>
          <p14:tracePt t="8206" x="4537075" y="1157288"/>
          <p14:tracePt t="8212" x="4545013" y="1157288"/>
          <p14:tracePt t="8221" x="4560888" y="1157288"/>
          <p14:tracePt t="8236" x="4591050" y="1157288"/>
          <p14:tracePt t="8244" x="4622800" y="1157288"/>
          <p14:tracePt t="8252" x="4654550" y="1157288"/>
          <p14:tracePt t="8260" x="4694238" y="1157288"/>
          <p14:tracePt t="8269" x="4725988" y="1157288"/>
          <p14:tracePt t="8276" x="4749800" y="1157288"/>
          <p14:tracePt t="8284" x="4765675" y="1157288"/>
          <p14:tracePt t="8292" x="4779963" y="1157288"/>
          <p14:tracePt t="8300" x="4787900" y="1157288"/>
          <p14:tracePt t="8348" x="4803775" y="1157288"/>
          <p14:tracePt t="8356" x="4811713" y="1157288"/>
          <p14:tracePt t="8364" x="4819650" y="1157288"/>
          <p14:tracePt t="8373" x="4827588" y="1157288"/>
          <p14:tracePt t="8381" x="4843463" y="1157288"/>
          <p14:tracePt t="8389" x="4859338" y="1157288"/>
          <p14:tracePt t="8397" x="4875213" y="1157288"/>
          <p14:tracePt t="8406" x="4899025" y="1157288"/>
          <p14:tracePt t="8412" x="4914900" y="1157288"/>
          <p14:tracePt t="8422" x="4922838" y="1157288"/>
          <p14:tracePt t="8428" x="4938713" y="1157288"/>
          <p14:tracePt t="8444" x="4946650" y="1157288"/>
          <p14:tracePt t="8453" x="4954588" y="1157288"/>
          <p14:tracePt t="8469" x="4962525" y="1157288"/>
          <p14:tracePt t="8476" x="4978400" y="1157288"/>
          <p14:tracePt t="8485" x="4984750" y="1157288"/>
          <p14:tracePt t="8492" x="5000625" y="1157288"/>
          <p14:tracePt t="8500" x="5008563" y="1157288"/>
          <p14:tracePt t="8508" x="5032375" y="1157288"/>
          <p14:tracePt t="8516" x="5040313" y="1157288"/>
          <p14:tracePt t="8524" x="5048250" y="1157288"/>
          <p14:tracePt t="8532" x="5064125" y="1157288"/>
          <p14:tracePt t="8540" x="5072063" y="1157288"/>
          <p14:tracePt t="8548" x="5087938" y="1157288"/>
          <p14:tracePt t="8748" x="5095875" y="1157288"/>
          <p14:tracePt t="8756" x="5111750" y="1157288"/>
          <p14:tracePt t="9173" x="5127625" y="1157288"/>
          <p14:tracePt t="9182" x="5135563" y="1157288"/>
          <p14:tracePt t="9188" x="5151438" y="1157288"/>
          <p14:tracePt t="9197" x="5167313" y="1157288"/>
          <p14:tracePt t="9205" x="5197475" y="1157288"/>
          <p14:tracePt t="9213" x="5229225" y="1157288"/>
          <p14:tracePt t="9220" x="5245100" y="1165225"/>
          <p14:tracePt t="9229" x="5268913" y="1165225"/>
          <p14:tracePt t="9236" x="5292725" y="1165225"/>
          <p14:tracePt t="9244" x="5316538" y="1165225"/>
          <p14:tracePt t="9252" x="5332413" y="1165225"/>
          <p14:tracePt t="9260" x="5348288" y="1165225"/>
          <p14:tracePt t="9268" x="5364163" y="1165225"/>
          <p14:tracePt t="9276" x="5386388" y="1165225"/>
          <p14:tracePt t="9284" x="5410200" y="1165225"/>
          <p14:tracePt t="9292" x="5441950" y="1165225"/>
          <p14:tracePt t="9300" x="5465763" y="1165225"/>
          <p14:tracePt t="9308" x="5497513" y="1165225"/>
          <p14:tracePt t="9316" x="5521325" y="1165225"/>
          <p14:tracePt t="9324" x="5553075" y="1165225"/>
          <p14:tracePt t="9332" x="5576888" y="1165225"/>
          <p14:tracePt t="9340" x="5591175" y="1165225"/>
          <p14:tracePt t="9348" x="5607050" y="1165225"/>
          <p14:tracePt t="9366" x="5622925" y="1165225"/>
          <p14:tracePt t="9372" x="5630863" y="1165225"/>
          <p14:tracePt t="9396" x="5638800" y="1165225"/>
          <p14:tracePt t="9420" x="5646738" y="1165225"/>
          <p14:tracePt t="9460" x="5662613" y="1165225"/>
          <p14:tracePt t="9477" x="5670550" y="1165225"/>
          <p14:tracePt t="9492" x="5686425" y="1165225"/>
          <p14:tracePt t="9508" x="5694363" y="1165225"/>
          <p14:tracePt t="9532" x="5702300" y="1165225"/>
          <p14:tracePt t="9565" x="5710238" y="1165225"/>
          <p14:tracePt t="9589" x="5726113" y="1165225"/>
          <p14:tracePt t="9596" x="5734050" y="1165225"/>
          <p14:tracePt t="9604" x="5757863" y="1173163"/>
          <p14:tracePt t="9613" x="5765800" y="1181100"/>
          <p14:tracePt t="9620" x="5781675" y="1189038"/>
          <p14:tracePt t="9630" x="5789613" y="1189038"/>
          <p14:tracePt t="9636" x="5803900" y="1196975"/>
          <p14:tracePt t="9645" x="5835650" y="1204913"/>
          <p14:tracePt t="9652" x="5859463" y="1212850"/>
          <p14:tracePt t="9660" x="5883275" y="1212850"/>
          <p14:tracePt t="9668" x="5915025" y="1220788"/>
          <p14:tracePt t="9676" x="5930900" y="1228725"/>
          <p14:tracePt t="9684" x="5946775" y="1228725"/>
          <p14:tracePt t="9709" x="5962650" y="1236663"/>
          <p14:tracePt t="9717" x="5970588" y="1236663"/>
          <p14:tracePt t="9724" x="5986463" y="1236663"/>
          <p14:tracePt t="9732" x="5994400" y="1236663"/>
          <p14:tracePt t="9740" x="6008688" y="1236663"/>
          <p14:tracePt t="9756" x="6040438" y="1236663"/>
          <p14:tracePt t="9766" x="6072188" y="1236663"/>
          <p14:tracePt t="9772" x="6103938" y="1236663"/>
          <p14:tracePt t="9782" x="6151563" y="1236663"/>
          <p14:tracePt t="9788" x="6175375" y="1236663"/>
          <p14:tracePt t="9796" x="6197600" y="1236663"/>
          <p14:tracePt t="9804" x="6229350" y="1236663"/>
          <p14:tracePt t="9814" x="6253163" y="1236663"/>
          <p14:tracePt t="9820" x="6276975" y="1236663"/>
          <p14:tracePt t="9830" x="6292850" y="1236663"/>
          <p14:tracePt t="9836" x="6316663" y="1236663"/>
          <p14:tracePt t="9845" x="6348413" y="1236663"/>
          <p14:tracePt t="9852" x="6372225" y="1228725"/>
          <p14:tracePt t="9860" x="6388100" y="1228725"/>
          <p14:tracePt t="9868" x="6402388" y="1228725"/>
          <p14:tracePt t="9876" x="6418263" y="1228725"/>
          <p14:tracePt t="9893" x="6442075" y="1220788"/>
          <p14:tracePt t="9900" x="6450013" y="1212850"/>
          <p14:tracePt t="9908" x="6465888" y="1212850"/>
          <p14:tracePt t="9916" x="6473825" y="1212850"/>
          <p14:tracePt t="9924" x="6505575" y="1212850"/>
          <p14:tracePt t="9932" x="6529388" y="1212850"/>
          <p14:tracePt t="9941" x="6561138" y="1212850"/>
          <p14:tracePt t="9948" x="6600825" y="1212850"/>
          <p14:tracePt t="9956" x="6630988" y="1212850"/>
          <p14:tracePt t="9966" x="6670675" y="1212850"/>
          <p14:tracePt t="9972" x="6726238" y="1212850"/>
          <p14:tracePt t="9981" x="6797675" y="1212850"/>
          <p14:tracePt t="9988" x="6843713" y="1212850"/>
          <p14:tracePt t="9996" x="6875463" y="1212850"/>
          <p14:tracePt t="10004" x="6923088" y="1212850"/>
          <p14:tracePt t="10014" x="6946900" y="1212850"/>
          <p14:tracePt t="10020" x="6962775" y="1212850"/>
          <p14:tracePt t="10029" x="6994525" y="1212850"/>
          <p14:tracePt t="10036" x="7002463" y="1212850"/>
          <p14:tracePt t="10044" x="7016750" y="1212850"/>
          <p14:tracePt t="10093" x="7032625" y="1212850"/>
          <p14:tracePt t="10100" x="7040563" y="1204913"/>
          <p14:tracePt t="10108" x="7048500" y="1204913"/>
          <p14:tracePt t="10116" x="7064375" y="1204913"/>
          <p14:tracePt t="10124" x="7072313" y="1204913"/>
          <p14:tracePt t="10133" x="7080250" y="1204913"/>
          <p14:tracePt t="10140" x="7088188" y="1204913"/>
          <p14:tracePt t="10156" x="7104063" y="1204913"/>
          <p14:tracePt t="10172" x="7112000" y="1204913"/>
          <p14:tracePt t="10189" x="7127875" y="1204913"/>
          <p14:tracePt t="10198" x="7135813" y="1204913"/>
          <p14:tracePt t="10205" x="7143750" y="1204913"/>
          <p14:tracePt t="10214" x="7151688" y="1204913"/>
          <p14:tracePt t="10220" x="7167563" y="1204913"/>
          <p14:tracePt t="10230" x="7183438" y="1204913"/>
          <p14:tracePt t="10236" x="7221538" y="1204913"/>
          <p14:tracePt t="10245" x="7245350" y="1212850"/>
          <p14:tracePt t="10252" x="7269163" y="1220788"/>
          <p14:tracePt t="10260" x="7300913" y="1228725"/>
          <p14:tracePt t="10268" x="7316788" y="1236663"/>
          <p14:tracePt t="10276" x="7332663" y="1236663"/>
          <p14:tracePt t="10341" x="7340600" y="1236663"/>
          <p14:tracePt t="10365" x="7348538" y="1236663"/>
          <p14:tracePt t="10372" x="7364413" y="1236663"/>
          <p14:tracePt t="10429" x="7364413" y="1220788"/>
          <p14:tracePt t="10436" x="7356475" y="1212850"/>
          <p14:tracePt t="10460" x="7348538" y="1212850"/>
          <p14:tracePt t="10685" x="7332663" y="1212850"/>
          <p14:tracePt t="10692" x="7324725" y="1204913"/>
          <p14:tracePt t="10701" x="7316788" y="1196975"/>
          <p14:tracePt t="10709" x="7300913" y="1196975"/>
          <p14:tracePt t="10716" x="7285038" y="1196975"/>
          <p14:tracePt t="10724" x="7277100" y="1196975"/>
          <p14:tracePt t="10732" x="7261225" y="1204913"/>
          <p14:tracePt t="10740" x="7261225" y="1212850"/>
          <p14:tracePt t="10748" x="7245350" y="1212850"/>
          <p14:tracePt t="10756" x="7237413" y="1212850"/>
          <p14:tracePt t="10764" x="7221538" y="1220788"/>
          <p14:tracePt t="10774" x="7213600" y="1220788"/>
          <p14:tracePt t="10780" x="7199313" y="1220788"/>
          <p14:tracePt t="10788" x="7175500" y="1228725"/>
          <p14:tracePt t="10796" x="7159625" y="1244600"/>
          <p14:tracePt t="10805" x="7135813" y="1252538"/>
          <p14:tracePt t="10812" x="7096125" y="1260475"/>
          <p14:tracePt t="10821" x="7072313" y="1268413"/>
          <p14:tracePt t="10828" x="7032625" y="1274763"/>
          <p14:tracePt t="10836" x="6994525" y="1306513"/>
          <p14:tracePt t="10844" x="6970713" y="1338263"/>
          <p14:tracePt t="10852" x="6931025" y="1354138"/>
          <p14:tracePt t="10860" x="6907213" y="1370013"/>
          <p14:tracePt t="10868" x="6867525" y="1401763"/>
          <p14:tracePt t="10876" x="6827838" y="1433513"/>
          <p14:tracePt t="10884" x="6789738" y="1471613"/>
          <p14:tracePt t="10892" x="6742113" y="1519238"/>
          <p14:tracePt t="10900" x="6702425" y="1535113"/>
          <p14:tracePt t="10908" x="6654800" y="1558925"/>
          <p14:tracePt t="10916" x="6615113" y="1574800"/>
          <p14:tracePt t="10925" x="6561138" y="1598613"/>
          <p14:tracePt t="10933" x="6521450" y="1598613"/>
          <p14:tracePt t="10940" x="6450013" y="1614488"/>
          <p14:tracePt t="10948" x="6340475" y="1638300"/>
          <p14:tracePt t="10958" x="6197600" y="1646238"/>
          <p14:tracePt t="10964" x="6056313" y="1662113"/>
          <p14:tracePt t="10973" x="5930900" y="1662113"/>
          <p14:tracePt t="10980" x="5819775" y="1662113"/>
          <p14:tracePt t="10988" x="5726113" y="1676400"/>
          <p14:tracePt t="10996" x="5622925" y="1684338"/>
          <p14:tracePt t="11006" x="5545138" y="1708150"/>
          <p14:tracePt t="11012" x="5457825" y="1724025"/>
          <p14:tracePt t="11021" x="5380038" y="1747838"/>
          <p14:tracePt t="11028" x="5300663" y="1747838"/>
          <p14:tracePt t="11036" x="5221288" y="1747838"/>
          <p14:tracePt t="11044" x="5181600" y="1755775"/>
          <p14:tracePt t="11052" x="5159375" y="1763713"/>
          <p14:tracePt t="11068" x="5143500" y="1763713"/>
          <p14:tracePt t="11092" x="5135563" y="1763713"/>
          <p14:tracePt t="11140" x="5119688" y="1763713"/>
          <p14:tracePt t="11156" x="5103813" y="1763713"/>
          <p14:tracePt t="11164" x="5095875" y="1763713"/>
          <p14:tracePt t="11173" x="5087938" y="1771650"/>
          <p14:tracePt t="11180" x="5072063" y="1771650"/>
          <p14:tracePt t="11188" x="5056188" y="1779588"/>
          <p14:tracePt t="11196" x="5048250" y="1787525"/>
          <p14:tracePt t="11205" x="5032375" y="1795463"/>
          <p14:tracePt t="11276" x="5016500" y="1795463"/>
          <p14:tracePt t="11292" x="5008563" y="1795463"/>
          <p14:tracePt t="11309" x="4992688" y="1795463"/>
          <p14:tracePt t="11317" x="4984750" y="1795463"/>
          <p14:tracePt t="11324" x="4978400" y="1787525"/>
          <p14:tracePt t="11332" x="4954588" y="1779588"/>
          <p14:tracePt t="11340" x="4938713" y="1763713"/>
          <p14:tracePt t="11348" x="4914900" y="1755775"/>
          <p14:tracePt t="11356" x="4906963" y="1747838"/>
          <p14:tracePt t="11364" x="4883150" y="1747838"/>
          <p14:tracePt t="11373" x="4859338" y="1739900"/>
          <p14:tracePt t="11380" x="4819650" y="1739900"/>
          <p14:tracePt t="11388" x="4795838" y="1747838"/>
          <p14:tracePt t="11396" x="4757738" y="1779588"/>
          <p14:tracePt t="11405" x="4686300" y="1835150"/>
          <p14:tracePt t="11412" x="4630738" y="1865313"/>
          <p14:tracePt t="11421" x="4575175" y="1912938"/>
          <p14:tracePt t="11428" x="4505325" y="1952625"/>
          <p14:tracePt t="11438" x="4410075" y="1976438"/>
          <p14:tracePt t="11444" x="4324350" y="1984375"/>
          <p14:tracePt t="11452" x="4244975" y="2000250"/>
          <p14:tracePt t="11460" x="4135438" y="2008188"/>
          <p14:tracePt t="11468" x="4040188" y="2008188"/>
          <p14:tracePt t="11476" x="3930650" y="2008188"/>
          <p14:tracePt t="11484" x="3787775" y="2008188"/>
          <p14:tracePt t="11492" x="3662363" y="2008188"/>
          <p14:tracePt t="11500" x="3505200" y="2008188"/>
          <p14:tracePt t="11508" x="3348038" y="2008188"/>
          <p14:tracePt t="11516" x="3135313" y="2008188"/>
          <p14:tracePt t="11524" x="2938463" y="2008188"/>
          <p14:tracePt t="11532" x="2709863" y="2008188"/>
          <p14:tracePt t="11540" x="2505075" y="1984375"/>
          <p14:tracePt t="11548" x="2346325" y="1976438"/>
          <p14:tracePt t="11556" x="2205038" y="1976438"/>
          <p14:tracePt t="11564" x="2111375" y="1976438"/>
          <p14:tracePt t="11573" x="2055813" y="1976438"/>
          <p14:tracePt t="11580" x="2024063" y="1976438"/>
          <p14:tracePt t="11588" x="2000250" y="1976438"/>
          <p14:tracePt t="11596" x="1968500" y="1984375"/>
          <p14:tracePt t="11606" x="1968500" y="1992313"/>
          <p14:tracePt t="11612" x="1944688" y="2000250"/>
          <p14:tracePt t="11622" x="1890713" y="2008188"/>
          <p14:tracePt t="11628" x="1795463" y="2032000"/>
          <p14:tracePt t="11637" x="1701800" y="2055813"/>
          <p14:tracePt t="11644" x="1582738" y="2078038"/>
          <p14:tracePt t="11652" x="1457325" y="2117725"/>
          <p14:tracePt t="11660" x="1308100" y="2189163"/>
          <p14:tracePt t="11669" x="1141413" y="2244725"/>
          <p14:tracePt t="11676" x="976313" y="2298700"/>
          <p14:tracePt t="11684" x="795338" y="2386013"/>
          <p14:tracePt t="11692" x="606425" y="2495550"/>
          <p14:tracePt t="11700" x="361950" y="2622550"/>
          <p14:tracePt t="11708" x="117475" y="2740025"/>
          <p14:tracePt t="125382" x="260350" y="4913313"/>
          <p14:tracePt t="125389" x="377825" y="4992688"/>
          <p14:tracePt t="125396" x="465138" y="5054600"/>
          <p14:tracePt t="125404" x="534988" y="5110163"/>
          <p14:tracePt t="125412" x="590550" y="5141913"/>
          <p14:tracePt t="125420" x="654050" y="5189538"/>
          <p14:tracePt t="125428" x="723900" y="5267325"/>
          <p14:tracePt t="125436" x="827088" y="5370513"/>
          <p14:tracePt t="125444" x="952500" y="5511800"/>
          <p14:tracePt t="125452" x="1087438" y="5653088"/>
          <p14:tracePt t="125464" x="1181100" y="5786438"/>
          <p14:tracePt t="125468" x="1284288" y="5905500"/>
          <p14:tracePt t="125477" x="1362075" y="6007100"/>
          <p14:tracePt t="125484" x="1425575" y="6110288"/>
          <p14:tracePt t="125494" x="1481138" y="6180138"/>
          <p14:tracePt t="125501" x="1504950" y="6235700"/>
          <p14:tracePt t="125509" x="1520825" y="6259513"/>
          <p14:tracePt t="125516" x="1527175" y="6275388"/>
          <p14:tracePt t="125525" x="1535113" y="6291263"/>
          <p14:tracePt t="125532" x="1535113" y="6307138"/>
          <p14:tracePt t="125558" x="1535113" y="6315075"/>
          <p14:tracePt t="125565" x="1543050" y="6346825"/>
          <p14:tracePt t="125573" x="1543050" y="6384925"/>
          <p14:tracePt t="125580" x="1558925" y="6432550"/>
          <p14:tracePt t="125588" x="1590675" y="6503988"/>
          <p14:tracePt t="125596" x="1638300" y="6581775"/>
          <p14:tracePt t="125604" x="1677988" y="6684963"/>
          <p14:tracePt t="125613" x="1739900" y="6756400"/>
          <p14:tracePt t="125758" x="2874963" y="6762750"/>
          <p14:tracePt t="125765" x="2898775" y="6692900"/>
          <p14:tracePt t="125772" x="2922588" y="6629400"/>
          <p14:tracePt t="125780" x="2960688" y="6543675"/>
          <p14:tracePt t="125788" x="2968625" y="6448425"/>
          <p14:tracePt t="125796" x="3000375" y="6315075"/>
          <p14:tracePt t="125804" x="3040063" y="6172200"/>
          <p14:tracePt t="125812" x="3079750" y="6030913"/>
          <p14:tracePt t="125821" x="3119438" y="5873750"/>
          <p14:tracePt t="125830" x="3173413" y="5708650"/>
          <p14:tracePt t="125836" x="3228975" y="5511800"/>
          <p14:tracePt t="125844" x="3332163" y="5354638"/>
          <p14:tracePt t="125852" x="3425825" y="5219700"/>
          <p14:tracePt t="125862" x="3606800" y="5102225"/>
          <p14:tracePt t="125868" x="3867150" y="4913313"/>
          <p14:tracePt t="125876" x="4205288" y="4732338"/>
          <p14:tracePt t="125884" x="4686300" y="4575175"/>
          <p14:tracePt t="125893" x="5197475" y="4448175"/>
          <p14:tracePt t="125901" x="5803900" y="4283075"/>
          <p14:tracePt t="125908" x="6372225" y="4165600"/>
          <p14:tracePt t="125916" x="6891338" y="4125913"/>
          <p14:tracePt t="125925" x="7434263" y="4125913"/>
          <p14:tracePt t="125932" x="7883525" y="4125913"/>
          <p14:tracePt t="125941" x="8277225" y="4133850"/>
          <p14:tracePt t="125948" x="8585200" y="4173538"/>
          <p14:tracePt t="125959" x="8774113" y="4213225"/>
          <p14:tracePt t="125965" x="8899525" y="4251325"/>
          <p14:tracePt t="125972" x="8955088" y="4275138"/>
          <p14:tracePt t="125980" x="8970963" y="4275138"/>
          <p14:tracePt t="125988" x="8986838" y="4283075"/>
          <p14:tracePt t="125996" x="8986838" y="4298950"/>
          <p14:tracePt t="126004" x="8994775" y="4314825"/>
          <p14:tracePt t="126012" x="9002713" y="4362450"/>
          <p14:tracePt t="126020" x="9018588" y="4432300"/>
          <p14:tracePt t="126029" x="9018588" y="4495800"/>
          <p14:tracePt t="126036" x="9018588" y="4559300"/>
          <p14:tracePt t="126045" x="9010650" y="4621213"/>
          <p14:tracePt t="126053" x="9002713" y="4692650"/>
          <p14:tracePt t="126060" x="8947150" y="4779963"/>
          <p14:tracePt t="126068" x="8899525" y="4849813"/>
          <p14:tracePt t="126077" x="8859838" y="4889500"/>
          <p14:tracePt t="126085" x="8813800" y="4960938"/>
          <p14:tracePt t="126093" x="8782050" y="5030788"/>
          <p14:tracePt t="126100" x="8718550" y="5078413"/>
          <p14:tracePt t="126109" x="8662988" y="5126038"/>
          <p14:tracePt t="126116" x="8609013" y="5165725"/>
          <p14:tracePt t="126126" x="8569325" y="5195888"/>
          <p14:tracePt t="126133" x="8529638" y="5219700"/>
          <p14:tracePt t="126142" x="8497888" y="5243513"/>
          <p14:tracePt t="126148" x="8474075" y="5275263"/>
          <p14:tracePt t="126157" x="8458200" y="5299075"/>
          <p14:tracePt t="126164" x="8434388" y="5322888"/>
          <p14:tracePt t="126172" x="8420100" y="5338763"/>
          <p14:tracePt t="126181" x="8396288" y="5370513"/>
          <p14:tracePt t="126188" x="8380413" y="5392738"/>
          <p14:tracePt t="126196" x="8372475" y="5408613"/>
          <p14:tracePt t="126204" x="8348663" y="5424488"/>
          <p14:tracePt t="126212" x="8340725" y="5456238"/>
          <p14:tracePt t="126220" x="8324850" y="5472113"/>
          <p14:tracePt t="126229" x="8316913" y="5495925"/>
          <p14:tracePt t="126236" x="8285163" y="5535613"/>
          <p14:tracePt t="126245" x="8269288" y="5567363"/>
          <p14:tracePt t="126252" x="8253413" y="5589588"/>
          <p14:tracePt t="126261" x="8237538" y="5613400"/>
          <p14:tracePt t="126268" x="8229600" y="5645150"/>
          <p14:tracePt t="126276" x="8207375" y="5668963"/>
          <p14:tracePt t="126284" x="8183563" y="5708650"/>
          <p14:tracePt t="126293" x="8159750" y="5748338"/>
          <p14:tracePt t="126300" x="8128000" y="5786438"/>
          <p14:tracePt t="126308" x="8096250" y="5826125"/>
          <p14:tracePt t="126316" x="8088313" y="5881688"/>
          <p14:tracePt t="126325" x="8064500" y="5905500"/>
          <p14:tracePt t="126332" x="8040688" y="5937250"/>
          <p14:tracePt t="126342" x="8040688" y="5961063"/>
          <p14:tracePt t="126349" x="8040688" y="5983288"/>
          <p14:tracePt t="126359" x="8032750" y="6022975"/>
          <p14:tracePt t="126365" x="8026400" y="6102350"/>
          <p14:tracePt t="126373" x="8026400" y="6165850"/>
          <p14:tracePt t="126382" x="8040688" y="6251575"/>
          <p14:tracePt t="126388" x="8064500" y="6346825"/>
          <p14:tracePt t="126396" x="8088313" y="6416675"/>
          <p14:tracePt t="126404" x="8096250" y="6440488"/>
          <p14:tracePt t="126412" x="8096250" y="6464300"/>
          <p14:tracePt t="126420" x="8096250" y="6488113"/>
          <p14:tracePt t="126428" x="8096250" y="6503988"/>
          <p14:tracePt t="126452" x="8096250" y="6519863"/>
          <p14:tracePt t="126462" x="8096250" y="6527800"/>
          <p14:tracePt t="126469" x="8096250" y="6551613"/>
          <p14:tracePt t="126478" x="8088313" y="6565900"/>
          <p14:tracePt t="126484" x="8088313" y="6613525"/>
          <p14:tracePt t="126493" x="8088313" y="6692900"/>
          <p14:tracePt t="126501" x="8104188" y="6794500"/>
          <p14:tracePt t="143893" x="7789863" y="6565900"/>
          <p14:tracePt t="143900" x="7789863" y="6338888"/>
          <p14:tracePt t="143908" x="7789863" y="6015038"/>
          <p14:tracePt t="143917" x="7789863" y="5629275"/>
          <p14:tracePt t="143925" x="7789863" y="5211763"/>
          <p14:tracePt t="143933" x="7789863" y="4826000"/>
          <p14:tracePt t="143941" x="7789863" y="4440238"/>
          <p14:tracePt t="143948" x="7805738" y="4078288"/>
          <p14:tracePt t="143958" x="7805738" y="3763963"/>
          <p14:tracePt t="143977" x="7978775" y="3032125"/>
          <p14:tracePt t="143980" x="8159750" y="2574925"/>
          <p14:tracePt t="143988" x="8372475" y="2141538"/>
          <p14:tracePt t="143996" x="8593138" y="1700213"/>
          <p14:tracePt t="144004" x="8859838" y="1260475"/>
          <p14:tracePt t="144012" x="9120188" y="819150"/>
          <p14:tracePt t="144020" x="9356725" y="441325"/>
          <p14:tracePt t="144028" x="9569450" y="31750"/>
          <p14:tracePt t="144877" x="338138" y="936625"/>
          <p14:tracePt t="144877" x="669925" y="1071563"/>
          <p14:tracePt t="144877" x="1000125" y="1212850"/>
          <p14:tracePt t="144877" x="1457325" y="1362075"/>
          <p14:tracePt t="144877" x="1968500" y="1495425"/>
          <p14:tracePt t="144877" x="2481263" y="1654175"/>
          <p14:tracePt t="144877" x="3119438" y="1811338"/>
          <p14:tracePt t="144877" x="3779838" y="1984375"/>
          <p14:tracePt t="144877" x="4418013" y="2117725"/>
          <p14:tracePt t="144877" x="5111750" y="2266950"/>
          <p14:tracePt t="144877" x="5867400" y="2409825"/>
          <p14:tracePt t="144877" x="6584950" y="2535238"/>
          <p14:tracePt t="144877" x="7269163" y="2582863"/>
          <p14:tracePt t="144877" x="7915275" y="2622550"/>
          <p14:tracePt t="144877" x="8489950" y="2622550"/>
          <p14:tracePt t="144877" x="9010650" y="2614613"/>
          <p14:tracePt t="144877" x="9577388" y="2495550"/>
          <p14:tracePt t="144877" x="10112375" y="2362200"/>
          <p14:tracePt t="144877" x="10561638" y="2236788"/>
          <p14:tracePt t="144877" x="11018838" y="2085975"/>
          <p14:tracePt t="144877" x="11388725" y="1873250"/>
          <p14:tracePt t="144877" x="11798300" y="1662113"/>
          <p14:tracePt t="144877" x="12120563" y="1417638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930443" y="1429232"/>
            <a:ext cx="1076425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0075" y="797818"/>
            <a:ext cx="9524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Digital Resilience as a Core Capability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53E369B-EEE7-4CDE-AF1C-B704CA8286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FB5DEE-0FAE-4059-95D1-659E475EC0BE}"/>
              </a:ext>
            </a:extLst>
          </p:cNvPr>
          <p:cNvGraphicFramePr>
            <a:graphicFrameLocks noGrp="1"/>
          </p:cNvGraphicFramePr>
          <p:nvPr/>
        </p:nvGraphicFramePr>
        <p:xfrm>
          <a:off x="823686" y="1614138"/>
          <a:ext cx="10764250" cy="4031602"/>
        </p:xfrm>
        <a:graphic>
          <a:graphicData uri="http://schemas.openxmlformats.org/drawingml/2006/table">
            <a:tbl>
              <a:tblPr/>
              <a:tblGrid>
                <a:gridCol w="5382125">
                  <a:extLst>
                    <a:ext uri="{9D8B030D-6E8A-4147-A177-3AD203B41FA5}">
                      <a16:colId xmlns:a16="http://schemas.microsoft.com/office/drawing/2014/main" val="2743350197"/>
                    </a:ext>
                  </a:extLst>
                </a:gridCol>
                <a:gridCol w="5382125">
                  <a:extLst>
                    <a:ext uri="{9D8B030D-6E8A-4147-A177-3AD203B41FA5}">
                      <a16:colId xmlns:a16="http://schemas.microsoft.com/office/drawing/2014/main" val="1616634224"/>
                    </a:ext>
                  </a:extLst>
                </a:gridCol>
              </a:tblGrid>
              <a:tr h="516242">
                <a:tc>
                  <a:txBody>
                    <a:bodyPr/>
                    <a:lstStyle/>
                    <a:p>
                      <a:pPr rtl="0"/>
                      <a:r>
                        <a:rPr lang="en-US" b="1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Key Points</a:t>
                      </a:r>
                      <a:endParaRPr lang="en-US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823941"/>
                  </a:ext>
                </a:extLst>
              </a:tr>
              <a:tr h="3153264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Ability to adapt and recover from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digital disruptions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Integration of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Cybersecurity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Business Continuity.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Necessary for sustaining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Continuous Transformation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Resilience goes beyond security; it's the systemic ability to maintain core functions during or after failure. It is a core competency for sustainability in the "always-on" change environment.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7036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542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483"/>
    </mc:Choice>
    <mc:Fallback xmlns="">
      <p:transition spd="slow" advTm="132483"/>
    </mc:Fallback>
  </mc:AlternateContent>
  <p:extLst>
    <p:ext uri="{3A86A75C-4F4B-4683-9AE1-C65F6400EC91}">
      <p14:laserTraceLst xmlns:p14="http://schemas.microsoft.com/office/powerpoint/2010/main">
        <p14:tracePtLst>
          <p14:tracePt t="532" x="1031875" y="1495425"/>
          <p14:tracePt t="539" x="1000125" y="1495425"/>
          <p14:tracePt t="547" x="976313" y="1495425"/>
          <p14:tracePt t="555" x="952500" y="1495425"/>
          <p14:tracePt t="564" x="936625" y="1495425"/>
          <p14:tracePt t="571" x="920750" y="1495425"/>
          <p14:tracePt t="611" x="914400" y="1495425"/>
          <p14:tracePt t="739" x="920750" y="1495425"/>
          <p14:tracePt t="747" x="968375" y="1503363"/>
          <p14:tracePt t="755" x="1016000" y="1527175"/>
          <p14:tracePt t="763" x="1103313" y="1535113"/>
          <p14:tracePt t="770" x="1181100" y="1558925"/>
          <p14:tracePt t="780" x="1268413" y="1574800"/>
          <p14:tracePt t="787" x="1330325" y="1582738"/>
          <p14:tracePt t="795" x="1393825" y="1582738"/>
          <p14:tracePt t="803" x="1457325" y="1582738"/>
          <p14:tracePt t="810" x="1504950" y="1582738"/>
          <p14:tracePt t="819" x="1574800" y="1582738"/>
          <p14:tracePt t="827" x="1622425" y="1582738"/>
          <p14:tracePt t="835" x="1646238" y="1582738"/>
          <p14:tracePt t="843" x="1662113" y="1574800"/>
          <p14:tracePt t="851" x="1677988" y="1566863"/>
          <p14:tracePt t="931" x="1670050" y="1566863"/>
          <p14:tracePt t="940" x="1630363" y="1574800"/>
          <p14:tracePt t="947" x="1574800" y="1598613"/>
          <p14:tracePt t="955" x="1512888" y="1606550"/>
          <p14:tracePt t="963" x="1409700" y="1630363"/>
          <p14:tracePt t="971" x="1316038" y="1630363"/>
          <p14:tracePt t="979" x="1236663" y="1630363"/>
          <p14:tracePt t="987" x="1157288" y="1630363"/>
          <p14:tracePt t="995" x="1125538" y="1630363"/>
          <p14:tracePt t="1003" x="1111250" y="1630363"/>
          <p14:tracePt t="1051" x="1117600" y="1630363"/>
          <p14:tracePt t="1058" x="1125538" y="1630363"/>
          <p14:tracePt t="1066" x="1157288" y="1630363"/>
          <p14:tracePt t="1074" x="1204913" y="1622425"/>
          <p14:tracePt t="1083" x="1268413" y="1622425"/>
          <p14:tracePt t="1090" x="1322388" y="1614488"/>
          <p14:tracePt t="1099" x="1354138" y="1598613"/>
          <p14:tracePt t="1106" x="1393825" y="1598613"/>
          <p14:tracePt t="1114" x="1441450" y="1598613"/>
          <p14:tracePt t="1122" x="1473200" y="1598613"/>
          <p14:tracePt t="1131" x="1512888" y="1598613"/>
          <p14:tracePt t="1139" x="1535113" y="1598613"/>
          <p14:tracePt t="1147" x="1566863" y="1598613"/>
          <p14:tracePt t="1155" x="1606550" y="1598613"/>
          <p14:tracePt t="1163" x="1630363" y="1598613"/>
          <p14:tracePt t="1171" x="1654175" y="1598613"/>
          <p14:tracePt t="1180" x="1693863" y="1598613"/>
          <p14:tracePt t="1187" x="1717675" y="1598613"/>
          <p14:tracePt t="1196" x="1731963" y="1598613"/>
          <p14:tracePt t="1203" x="1755775" y="1598613"/>
          <p14:tracePt t="1210" x="1779588" y="1598613"/>
          <p14:tracePt t="1219" x="1795463" y="1598613"/>
          <p14:tracePt t="1227" x="1811338" y="1598613"/>
          <p14:tracePt t="1235" x="1819275" y="1598613"/>
          <p14:tracePt t="1307" x="1835150" y="1598613"/>
          <p14:tracePt t="1323" x="1843088" y="1598613"/>
          <p14:tracePt t="1339" x="1858963" y="1598613"/>
          <p14:tracePt t="1371" x="1874838" y="1598613"/>
          <p14:tracePt t="1403" x="1882775" y="1590675"/>
          <p14:tracePt t="1459" x="1890713" y="1582738"/>
          <p14:tracePt t="1491" x="1906588" y="1582738"/>
          <p14:tracePt t="1515" x="1930400" y="1582738"/>
          <p14:tracePt t="1523" x="1944688" y="1590675"/>
          <p14:tracePt t="1531" x="1952625" y="1598613"/>
          <p14:tracePt t="1539" x="1976438" y="1598613"/>
          <p14:tracePt t="1547" x="2000250" y="1606550"/>
          <p14:tracePt t="1554" x="2016125" y="1606550"/>
          <p14:tracePt t="1563" x="2032000" y="1606550"/>
          <p14:tracePt t="1571" x="2047875" y="1606550"/>
          <p14:tracePt t="1580" x="2063750" y="1606550"/>
          <p14:tracePt t="1587" x="2071688" y="1606550"/>
          <p14:tracePt t="1595" x="2079625" y="1606550"/>
          <p14:tracePt t="1603" x="2087563" y="1606550"/>
          <p14:tracePt t="1610" x="2111375" y="1606550"/>
          <p14:tracePt t="1619" x="2149475" y="1606550"/>
          <p14:tracePt t="1627" x="2173288" y="1606550"/>
          <p14:tracePt t="1635" x="2189163" y="1598613"/>
          <p14:tracePt t="1643" x="2212975" y="1590675"/>
          <p14:tracePt t="1651" x="2220913" y="1582738"/>
          <p14:tracePt t="1659" x="2228850" y="1574800"/>
          <p14:tracePt t="1675" x="2236788" y="1574800"/>
          <p14:tracePt t="1707" x="2252663" y="1574800"/>
          <p14:tracePt t="1715" x="2260600" y="1574800"/>
          <p14:tracePt t="1723" x="2268538" y="1574800"/>
          <p14:tracePt t="1731" x="2300288" y="1574800"/>
          <p14:tracePt t="1739" x="2354263" y="1574800"/>
          <p14:tracePt t="1748" x="2449513" y="1582738"/>
          <p14:tracePt t="1755" x="2520950" y="1582738"/>
          <p14:tracePt t="1763" x="2598738" y="1590675"/>
          <p14:tracePt t="1771" x="2709863" y="1606550"/>
          <p14:tracePt t="1780" x="2803525" y="1630363"/>
          <p14:tracePt t="1787" x="2890838" y="1638300"/>
          <p14:tracePt t="1795" x="2984500" y="1662113"/>
          <p14:tracePt t="1803" x="3055938" y="1676400"/>
          <p14:tracePt t="1811" x="3119438" y="1684338"/>
          <p14:tracePt t="1819" x="3173413" y="1692275"/>
          <p14:tracePt t="1827" x="3205163" y="1692275"/>
          <p14:tracePt t="1835" x="3244850" y="1692275"/>
          <p14:tracePt t="1843" x="3276600" y="1692275"/>
          <p14:tracePt t="1851" x="3316288" y="1692275"/>
          <p14:tracePt t="1859" x="3362325" y="1692275"/>
          <p14:tracePt t="1867" x="3394075" y="1692275"/>
          <p14:tracePt t="1875" x="3441700" y="1692275"/>
          <p14:tracePt t="1883" x="3497263" y="1684338"/>
          <p14:tracePt t="1890" x="3544888" y="1676400"/>
          <p14:tracePt t="1899" x="3614738" y="1654175"/>
          <p14:tracePt t="1907" x="3694113" y="1638300"/>
          <p14:tracePt t="1915" x="3749675" y="1614488"/>
          <p14:tracePt t="1923" x="3795713" y="1606550"/>
          <p14:tracePt t="1932" x="3835400" y="1590675"/>
          <p14:tracePt t="1939" x="3867150" y="1590675"/>
          <p14:tracePt t="1948" x="3890963" y="1590675"/>
          <p14:tracePt t="1954" x="3906838" y="1582738"/>
          <p14:tracePt t="1963" x="3914775" y="1574800"/>
          <p14:tracePt t="1971" x="3930650" y="1566863"/>
          <p14:tracePt t="2171" x="3914775" y="1566863"/>
          <p14:tracePt t="2203" x="3906838" y="1566863"/>
          <p14:tracePt t="2219" x="3898900" y="1566863"/>
          <p14:tracePt t="2243" x="3883025" y="1566863"/>
          <p14:tracePt t="2251" x="3875088" y="1566863"/>
          <p14:tracePt t="2259" x="3867150" y="1566863"/>
          <p14:tracePt t="2267" x="3859213" y="1566863"/>
          <p14:tracePt t="2275" x="3843338" y="1566863"/>
          <p14:tracePt t="2363" x="3835400" y="1558925"/>
          <p14:tracePt t="2380" x="3835400" y="1550988"/>
          <p14:tracePt t="2395" x="3843338" y="1543050"/>
          <p14:tracePt t="2403" x="3859213" y="1543050"/>
          <p14:tracePt t="2419" x="3875088" y="1535113"/>
          <p14:tracePt t="2427" x="3883025" y="1527175"/>
          <p14:tracePt t="2435" x="3898900" y="1527175"/>
          <p14:tracePt t="2443" x="3922713" y="1527175"/>
          <p14:tracePt t="2451" x="3968750" y="1527175"/>
          <p14:tracePt t="2459" x="4016375" y="1527175"/>
          <p14:tracePt t="2467" x="4071938" y="1527175"/>
          <p14:tracePt t="2475" x="4103688" y="1527175"/>
          <p14:tracePt t="2483" x="4135438" y="1527175"/>
          <p14:tracePt t="2490" x="4173538" y="1527175"/>
          <p14:tracePt t="2499" x="4213225" y="1519238"/>
          <p14:tracePt t="2507" x="4276725" y="1511300"/>
          <p14:tracePt t="2515" x="4348163" y="1487488"/>
          <p14:tracePt t="2522" x="4410075" y="1479550"/>
          <p14:tracePt t="2533" x="4473575" y="1465263"/>
          <p14:tracePt t="2539" x="4560888" y="1465263"/>
          <p14:tracePt t="2547" x="4622800" y="1465263"/>
          <p14:tracePt t="2555" x="4670425" y="1465263"/>
          <p14:tracePt t="2565" x="4718050" y="1465263"/>
          <p14:tracePt t="2571" x="4741863" y="1465263"/>
          <p14:tracePt t="2580" x="4757738" y="1465263"/>
          <p14:tracePt t="2667" x="4773613" y="1465263"/>
          <p14:tracePt t="2675" x="4787900" y="1465263"/>
          <p14:tracePt t="2683" x="4803775" y="1457325"/>
          <p14:tracePt t="2692" x="4827588" y="1457325"/>
          <p14:tracePt t="2699" x="4851400" y="1457325"/>
          <p14:tracePt t="2706" x="4891088" y="1457325"/>
          <p14:tracePt t="2715" x="4914900" y="1457325"/>
          <p14:tracePt t="2723" x="4938713" y="1457325"/>
          <p14:tracePt t="2732" x="4970463" y="1457325"/>
          <p14:tracePt t="2738" x="4978400" y="1457325"/>
          <p14:tracePt t="2971" x="4992688" y="1457325"/>
          <p14:tracePt t="2979" x="5008563" y="1457325"/>
          <p14:tracePt t="2987" x="5016500" y="1457325"/>
          <p14:tracePt t="2995" x="5040313" y="1457325"/>
          <p14:tracePt t="3002" x="5064125" y="1457325"/>
          <p14:tracePt t="3011" x="5103813" y="1457325"/>
          <p14:tracePt t="3019" x="5127625" y="1457325"/>
          <p14:tracePt t="3027" x="5151438" y="1457325"/>
          <p14:tracePt t="3034" x="5175250" y="1457325"/>
          <p14:tracePt t="3043" x="5205413" y="1457325"/>
          <p14:tracePt t="3050" x="5237163" y="1457325"/>
          <p14:tracePt t="3059" x="5284788" y="1457325"/>
          <p14:tracePt t="3067" x="5308600" y="1457325"/>
          <p14:tracePt t="3075" x="5348288" y="1457325"/>
          <p14:tracePt t="3082" x="5394325" y="1457325"/>
          <p14:tracePt t="3090" x="5441950" y="1457325"/>
          <p14:tracePt t="3099" x="5473700" y="1457325"/>
          <p14:tracePt t="3107" x="5505450" y="1457325"/>
          <p14:tracePt t="3115" x="5521325" y="1457325"/>
          <p14:tracePt t="3123" x="5545138" y="1457325"/>
          <p14:tracePt t="3419" x="5537200" y="1457325"/>
          <p14:tracePt t="3427" x="5521325" y="1465263"/>
          <p14:tracePt t="3435" x="5513388" y="1465263"/>
          <p14:tracePt t="3443" x="5489575" y="1471613"/>
          <p14:tracePt t="3451" x="5481638" y="1479550"/>
          <p14:tracePt t="3459" x="5465763" y="1487488"/>
          <p14:tracePt t="3467" x="5441950" y="1503363"/>
          <p14:tracePt t="3475" x="5434013" y="1519238"/>
          <p14:tracePt t="3483" x="5410200" y="1535113"/>
          <p14:tracePt t="3491" x="5394325" y="1543050"/>
          <p14:tracePt t="3500" x="5380038" y="1550988"/>
          <p14:tracePt t="3507" x="5372100" y="1558925"/>
          <p14:tracePt t="3515" x="5364163" y="1566863"/>
          <p14:tracePt t="3524" x="5356225" y="1582738"/>
          <p14:tracePt t="3531" x="5348288" y="1582738"/>
          <p14:tracePt t="3539" x="5340350" y="1590675"/>
          <p14:tracePt t="3546" x="5324475" y="1598613"/>
          <p14:tracePt t="3555" x="5300663" y="1606550"/>
          <p14:tracePt t="3563" x="5284788" y="1614488"/>
          <p14:tracePt t="3667" x="5284788" y="1622425"/>
          <p14:tracePt t="3675" x="5268913" y="1630363"/>
          <p14:tracePt t="3683" x="5260975" y="1630363"/>
          <p14:tracePt t="3691" x="5245100" y="1638300"/>
          <p14:tracePt t="3699" x="5237163" y="1638300"/>
          <p14:tracePt t="3707" x="5237163" y="1668463"/>
          <p14:tracePt t="3715" x="5229225" y="1700213"/>
          <p14:tracePt t="3723" x="5205413" y="1716088"/>
          <p14:tracePt t="3730" x="5167313" y="1747838"/>
          <p14:tracePt t="3739" x="5103813" y="1795463"/>
          <p14:tracePt t="3747" x="5048250" y="1865313"/>
          <p14:tracePt t="3756" x="4984750" y="1952625"/>
          <p14:tracePt t="3763" x="4938713" y="2008188"/>
          <p14:tracePt t="3771" x="4914900" y="2085975"/>
          <p14:tracePt t="3779" x="4906963" y="2189163"/>
          <p14:tracePt t="3786" x="4875213" y="2298700"/>
          <p14:tracePt t="3795" x="4843463" y="2417763"/>
          <p14:tracePt t="3803" x="4827588" y="2511425"/>
          <p14:tracePt t="3811" x="4827588" y="2638425"/>
          <p14:tracePt t="3818" x="4827588" y="2779713"/>
          <p14:tracePt t="3827" x="4827588" y="2905125"/>
          <p14:tracePt t="3835" x="4835525" y="3032125"/>
          <p14:tracePt t="3843" x="4843463" y="3189288"/>
          <p14:tracePt t="3850" x="4875213" y="3346450"/>
          <p14:tracePt t="3859" x="4899025" y="3503613"/>
          <p14:tracePt t="3867" x="4954588" y="3668713"/>
          <p14:tracePt t="3875" x="4970463" y="3811588"/>
          <p14:tracePt t="3883" x="4992688" y="3937000"/>
          <p14:tracePt t="3891" x="5016500" y="4078288"/>
          <p14:tracePt t="3899" x="5040313" y="4181475"/>
          <p14:tracePt t="3907" x="5056188" y="4275138"/>
          <p14:tracePt t="3915" x="5080000" y="4338638"/>
          <p14:tracePt t="3923" x="5087938" y="4408488"/>
          <p14:tracePt t="3931" x="5111750" y="4479925"/>
          <p14:tracePt t="3940" x="5135563" y="4527550"/>
          <p14:tracePt t="3947" x="5181600" y="4598988"/>
          <p14:tracePt t="3955" x="5213350" y="4668838"/>
          <p14:tracePt t="3963" x="5245100" y="4740275"/>
          <p14:tracePt t="3972" x="5284788" y="4810125"/>
          <p14:tracePt t="3979" x="5292725" y="4857750"/>
          <p14:tracePt t="3988" x="5316538" y="4929188"/>
          <p14:tracePt t="3995" x="5316538" y="5006975"/>
          <p14:tracePt t="4003" x="5316538" y="5070475"/>
          <p14:tracePt t="4011" x="5316538" y="5133975"/>
          <p14:tracePt t="4019" x="5316538" y="5189538"/>
          <p14:tracePt t="4028" x="5300663" y="5235575"/>
          <p14:tracePt t="4035" x="5292725" y="5291138"/>
          <p14:tracePt t="4043" x="5284788" y="5338763"/>
          <p14:tracePt t="4051" x="5284788" y="5378450"/>
          <p14:tracePt t="4059" x="5276850" y="5440363"/>
          <p14:tracePt t="4067" x="5245100" y="5551488"/>
          <p14:tracePt t="4075" x="5205413" y="5708650"/>
          <p14:tracePt t="4083" x="5167313" y="5913438"/>
          <p14:tracePt t="4106" x="5111750" y="6188075"/>
          <p14:tracePt t="4108" x="5087938" y="6299200"/>
          <p14:tracePt t="4115" x="5064125" y="6408738"/>
          <p14:tracePt t="4123" x="5016500" y="6496050"/>
          <p14:tracePt t="4131" x="4992688" y="6581775"/>
          <p14:tracePt t="4139" x="4970463" y="6645275"/>
          <p14:tracePt t="4147" x="4962525" y="6684963"/>
          <p14:tracePt t="4155" x="4938713" y="6708775"/>
          <p14:tracePt t="4163" x="4922838" y="6740525"/>
          <p14:tracePt t="4173" x="4906963" y="6762750"/>
          <p14:tracePt t="4179" x="4875213" y="6794500"/>
          <p14:tracePt t="4188" x="4843463" y="6834188"/>
          <p14:tracePt t="131019" x="276225" y="6716713"/>
          <p14:tracePt t="131027" x="188913" y="6613525"/>
          <p14:tracePt t="131035" x="133350" y="6535738"/>
          <p14:tracePt t="131042" x="87313" y="6464300"/>
          <p14:tracePt t="131051" x="55563" y="6384925"/>
          <p14:tracePt t="131059" x="15875" y="6299200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76015" y="21005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60832" y="33072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80" y="51539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5140" y="1385468"/>
            <a:ext cx="3210373" cy="10638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622031"/>
            <a:ext cx="75805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Measuring Change ROI: Beyond Financial Metrics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D123FC2-98C3-49EE-91B0-42C255A29A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8C94E0C-1A59-4F10-92F1-3B68B515E197}"/>
              </a:ext>
            </a:extLst>
          </p:cNvPr>
          <p:cNvGraphicFramePr>
            <a:graphicFrameLocks noGrp="1"/>
          </p:cNvGraphicFramePr>
          <p:nvPr/>
        </p:nvGraphicFramePr>
        <p:xfrm>
          <a:off x="656487" y="1799398"/>
          <a:ext cx="10918234" cy="4318000"/>
        </p:xfrm>
        <a:graphic>
          <a:graphicData uri="http://schemas.openxmlformats.org/drawingml/2006/table">
            <a:tbl>
              <a:tblPr/>
              <a:tblGrid>
                <a:gridCol w="5459117">
                  <a:extLst>
                    <a:ext uri="{9D8B030D-6E8A-4147-A177-3AD203B41FA5}">
                      <a16:colId xmlns:a16="http://schemas.microsoft.com/office/drawing/2014/main" val="1976574104"/>
                    </a:ext>
                  </a:extLst>
                </a:gridCol>
                <a:gridCol w="5459117">
                  <a:extLst>
                    <a:ext uri="{9D8B030D-6E8A-4147-A177-3AD203B41FA5}">
                      <a16:colId xmlns:a16="http://schemas.microsoft.com/office/drawing/2014/main" val="394852755"/>
                    </a:ext>
                  </a:extLst>
                </a:gridCol>
              </a:tblGrid>
              <a:tr h="341079">
                <a:tc>
                  <a:txBody>
                    <a:bodyPr/>
                    <a:lstStyle/>
                    <a:p>
                      <a:pPr rtl="0"/>
                      <a:r>
                        <a:rPr lang="en-US" b="1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Key Metrics</a:t>
                      </a:r>
                      <a:endParaRPr lang="en-US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2988664"/>
                  </a:ext>
                </a:extLst>
              </a:tr>
              <a:tr h="3576724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Soft Metrics: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Employee Adoption Rate, Psychological Safety.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Hard Metrics: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Time-to-Market Reduction, Automation Efficiency Gains.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Balanced Scorecard Approach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for holistic assessment.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Success measurement must integrate human metrics (adoption, safety) with operational outcomes (efficiency). This provides a comprehensive view and proves the value of investing in human capabilities.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42787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65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468"/>
    </mc:Choice>
    <mc:Fallback xmlns="">
      <p:transition advTm="170468"/>
    </mc:Fallback>
  </mc:AlternateContent>
  <p:extLst>
    <p:ext uri="{3A86A75C-4F4B-4683-9AE1-C65F6400EC91}">
      <p14:laserTraceLst xmlns:p14="http://schemas.microsoft.com/office/powerpoint/2010/main">
        <p14:tracePtLst>
          <p14:tracePt t="396" x="4481513" y="1322388"/>
          <p14:tracePt t="412" x="4465638" y="1322388"/>
          <p14:tracePt t="420" x="4449763" y="1330325"/>
          <p14:tracePt t="452" x="4433888" y="1338263"/>
          <p14:tracePt t="508" x="4418013" y="1338263"/>
          <p14:tracePt t="516" x="4410075" y="1338263"/>
          <p14:tracePt t="532" x="4394200" y="1338263"/>
          <p14:tracePt t="540" x="4386263" y="1330325"/>
          <p14:tracePt t="573" x="4370388" y="1330325"/>
          <p14:tracePt t="588" x="4348163" y="1322388"/>
          <p14:tracePt t="596" x="4332288" y="1322388"/>
          <p14:tracePt t="604" x="4300538" y="1322388"/>
          <p14:tracePt t="612" x="4276725" y="1314450"/>
          <p14:tracePt t="620" x="4229100" y="1306513"/>
          <p14:tracePt t="628" x="4181475" y="1306513"/>
          <p14:tracePt t="635" x="4119563" y="1306513"/>
          <p14:tracePt t="644" x="4064000" y="1306513"/>
          <p14:tracePt t="652" x="4016375" y="1306513"/>
          <p14:tracePt t="660" x="3968750" y="1306513"/>
          <p14:tracePt t="668" x="3922713" y="1306513"/>
          <p14:tracePt t="676" x="3906838" y="1306513"/>
          <p14:tracePt t="684" x="3883025" y="1306513"/>
          <p14:tracePt t="692" x="3851275" y="1290638"/>
          <p14:tracePt t="700" x="3843338" y="1290638"/>
          <p14:tracePt t="716" x="3827463" y="1290638"/>
          <p14:tracePt t="724" x="3819525" y="1290638"/>
          <p14:tracePt t="731" x="3803650" y="1290638"/>
          <p14:tracePt t="740" x="3795713" y="1290638"/>
          <p14:tracePt t="748" x="3779838" y="1290638"/>
          <p14:tracePt t="757" x="3771900" y="1290638"/>
          <p14:tracePt t="764" x="3757613" y="1290638"/>
          <p14:tracePt t="772" x="3741738" y="1290638"/>
          <p14:tracePt t="804" x="3733800" y="1290638"/>
          <p14:tracePt t="812" x="3717925" y="1282700"/>
          <p14:tracePt t="828" x="3709988" y="1282700"/>
          <p14:tracePt t="852" x="3694113" y="1282700"/>
          <p14:tracePt t="860" x="3686175" y="1282700"/>
          <p14:tracePt t="868" x="3678238" y="1282700"/>
          <p14:tracePt t="916" x="3670300" y="1282700"/>
          <p14:tracePt t="932" x="3654425" y="1282700"/>
          <p14:tracePt t="940" x="3646488" y="1282700"/>
          <p14:tracePt t="948" x="3630613" y="1282700"/>
          <p14:tracePt t="956" x="3622675" y="1282700"/>
          <p14:tracePt t="964" x="3614738" y="1282700"/>
          <p14:tracePt t="974" x="3606800" y="1282700"/>
          <p14:tracePt t="980" x="3575050" y="1282700"/>
          <p14:tracePt t="988" x="3552825" y="1282700"/>
          <p14:tracePt t="996" x="3536950" y="1282700"/>
          <p14:tracePt t="1004" x="3521075" y="1290638"/>
          <p14:tracePt t="1012" x="3489325" y="1298575"/>
          <p14:tracePt t="1020" x="3473450" y="1298575"/>
          <p14:tracePt t="1028" x="3457575" y="1298575"/>
          <p14:tracePt t="1132" x="3449638" y="1298575"/>
          <p14:tracePt t="1140" x="3441700" y="1298575"/>
          <p14:tracePt t="1148" x="3417888" y="1298575"/>
          <p14:tracePt t="1157" x="3402013" y="1298575"/>
          <p14:tracePt t="1164" x="3394075" y="1298575"/>
          <p14:tracePt t="1173" x="3378200" y="1298575"/>
          <p14:tracePt t="1188" x="3370263" y="1298575"/>
          <p14:tracePt t="1196" x="3354388" y="1298575"/>
          <p14:tracePt t="1212" x="3340100" y="1298575"/>
          <p14:tracePt t="1284" x="3332163" y="1298575"/>
          <p14:tracePt t="1292" x="3316288" y="1298575"/>
          <p14:tracePt t="1300" x="3308350" y="1298575"/>
          <p14:tracePt t="1308" x="3292475" y="1298575"/>
          <p14:tracePt t="1324" x="3276600" y="1298575"/>
          <p14:tracePt t="1332" x="3268663" y="1306513"/>
          <p14:tracePt t="1348" x="3252788" y="1306513"/>
          <p14:tracePt t="1357" x="3244850" y="1306513"/>
          <p14:tracePt t="1372" x="3228975" y="1306513"/>
          <p14:tracePt t="1388" x="3221038" y="1314450"/>
          <p14:tracePt t="1404" x="3205163" y="1314450"/>
          <p14:tracePt t="1420" x="3189288" y="1314450"/>
          <p14:tracePt t="1436" x="3181350" y="1314450"/>
          <p14:tracePt t="1444" x="3165475" y="1314450"/>
          <p14:tracePt t="1452" x="3157538" y="1314450"/>
          <p14:tracePt t="1460" x="3149600" y="1314450"/>
          <p14:tracePt t="1468" x="3143250" y="1314450"/>
          <p14:tracePt t="1476" x="3127375" y="1314450"/>
          <p14:tracePt t="1492" x="3119438" y="1314450"/>
          <p14:tracePt t="1524" x="3103563" y="1314450"/>
          <p14:tracePt t="1724" x="3111500" y="1314450"/>
          <p14:tracePt t="1731" x="3119438" y="1314450"/>
          <p14:tracePt t="1740" x="3135313" y="1314450"/>
          <p14:tracePt t="1748" x="3143250" y="1314450"/>
          <p14:tracePt t="1756" x="3165475" y="1314450"/>
          <p14:tracePt t="1765" x="3213100" y="1314450"/>
          <p14:tracePt t="1772" x="3284538" y="1314450"/>
          <p14:tracePt t="1780" x="3348038" y="1314450"/>
          <p14:tracePt t="1788" x="3409950" y="1314450"/>
          <p14:tracePt t="1796" x="3457575" y="1314450"/>
          <p14:tracePt t="1804" x="3521075" y="1314450"/>
          <p14:tracePt t="1814" x="3567113" y="1314450"/>
          <p14:tracePt t="1823" x="3598863" y="1314450"/>
          <p14:tracePt t="1828" x="3630613" y="1314450"/>
          <p14:tracePt t="1836" x="3654425" y="1314450"/>
          <p14:tracePt t="1844" x="3686175" y="1314450"/>
          <p14:tracePt t="1852" x="3709988" y="1314450"/>
          <p14:tracePt t="1860" x="3733800" y="1314450"/>
          <p14:tracePt t="1868" x="3757613" y="1314450"/>
          <p14:tracePt t="1875" x="3779838" y="1314450"/>
          <p14:tracePt t="1884" x="3811588" y="1314450"/>
          <p14:tracePt t="1900" x="3859213" y="1314450"/>
          <p14:tracePt t="1907" x="3883025" y="1314450"/>
          <p14:tracePt t="1916" x="3898900" y="1314450"/>
          <p14:tracePt t="1924" x="3914775" y="1314450"/>
          <p14:tracePt t="1932" x="3930650" y="1314450"/>
          <p14:tracePt t="2012" x="3946525" y="1314450"/>
          <p14:tracePt t="2036" x="3962400" y="1314450"/>
          <p14:tracePt t="2044" x="3976688" y="1306513"/>
          <p14:tracePt t="2052" x="3992563" y="1298575"/>
          <p14:tracePt t="2372" x="4008438" y="1298575"/>
          <p14:tracePt t="2380" x="4016375" y="1298575"/>
          <p14:tracePt t="2388" x="4056063" y="1298575"/>
          <p14:tracePt t="2396" x="4151313" y="1298575"/>
          <p14:tracePt t="2404" x="4276725" y="1298575"/>
          <p14:tracePt t="2412" x="4402138" y="1306513"/>
          <p14:tracePt t="2420" x="4497388" y="1306513"/>
          <p14:tracePt t="2428" x="4575175" y="1306513"/>
          <p14:tracePt t="2436" x="4654550" y="1306513"/>
          <p14:tracePt t="2444" x="4718050" y="1306513"/>
          <p14:tracePt t="2452" x="4773613" y="1306513"/>
          <p14:tracePt t="2460" x="4803775" y="1306513"/>
          <p14:tracePt t="2468" x="4827588" y="1306513"/>
          <p14:tracePt t="2716" x="4843463" y="1306513"/>
          <p14:tracePt t="2724" x="4883150" y="1306513"/>
          <p14:tracePt t="2732" x="4978400" y="1306513"/>
          <p14:tracePt t="2740" x="5135563" y="1306513"/>
          <p14:tracePt t="2748" x="5308600" y="1306513"/>
          <p14:tracePt t="2758" x="5505450" y="1298575"/>
          <p14:tracePt t="2764" x="5710238" y="1268413"/>
          <p14:tracePt t="2773" x="5946775" y="1252538"/>
          <p14:tracePt t="2780" x="6205538" y="1252538"/>
          <p14:tracePt t="2788" x="6402388" y="1252538"/>
          <p14:tracePt t="2796" x="6577013" y="1236663"/>
          <p14:tracePt t="2804" x="6686550" y="1236663"/>
          <p14:tracePt t="2812" x="6750050" y="1236663"/>
          <p14:tracePt t="2820" x="6773863" y="1236663"/>
          <p14:tracePt t="2916" x="6765925" y="1236663"/>
          <p14:tracePt t="2924" x="6750050" y="1236663"/>
          <p14:tracePt t="2932" x="6726238" y="1236663"/>
          <p14:tracePt t="2941" x="6702425" y="1236663"/>
          <p14:tracePt t="2948" x="6662738" y="1236663"/>
          <p14:tracePt t="2957" x="6630988" y="1236663"/>
          <p14:tracePt t="2964" x="6607175" y="1236663"/>
          <p14:tracePt t="2973" x="6569075" y="1236663"/>
          <p14:tracePt t="2980" x="6545263" y="1236663"/>
          <p14:tracePt t="2988" x="6521450" y="1236663"/>
          <p14:tracePt t="2996" x="6489700" y="1244600"/>
          <p14:tracePt t="3004" x="6465888" y="1252538"/>
          <p14:tracePt t="3012" x="6442075" y="1252538"/>
          <p14:tracePt t="3020" x="6426200" y="1260475"/>
          <p14:tracePt t="3028" x="6418263" y="1268413"/>
          <p14:tracePt t="3036" x="6402388" y="1268413"/>
          <p14:tracePt t="3044" x="6396038" y="1274763"/>
          <p14:tracePt t="3052" x="6372225" y="1282700"/>
          <p14:tracePt t="3060" x="6348413" y="1282700"/>
          <p14:tracePt t="3068" x="6316663" y="1290638"/>
          <p14:tracePt t="3076" x="6276975" y="1290638"/>
          <p14:tracePt t="3084" x="6229350" y="1290638"/>
          <p14:tracePt t="3092" x="6205538" y="1290638"/>
          <p14:tracePt t="3100" x="6167438" y="1290638"/>
          <p14:tracePt t="3108" x="6119813" y="1290638"/>
          <p14:tracePt t="3116" x="6072188" y="1290638"/>
          <p14:tracePt t="3124" x="6048375" y="1290638"/>
          <p14:tracePt t="3132" x="6032500" y="1290638"/>
          <p14:tracePt t="3268" x="6032500" y="1314450"/>
          <p14:tracePt t="3276" x="6040438" y="1314450"/>
          <p14:tracePt t="3292" x="6056313" y="1314450"/>
          <p14:tracePt t="3300" x="6064250" y="1322388"/>
          <p14:tracePt t="3307" x="6072188" y="1330325"/>
          <p14:tracePt t="3316" x="6072188" y="1338263"/>
          <p14:tracePt t="3324" x="6080125" y="1338263"/>
          <p14:tracePt t="3333" x="6096000" y="1346200"/>
          <p14:tracePt t="3340" x="6103938" y="1354138"/>
          <p14:tracePt t="3356" x="6111875" y="1362075"/>
          <p14:tracePt t="3380" x="6127750" y="1362075"/>
          <p14:tracePt t="3428" x="6135688" y="1377950"/>
          <p14:tracePt t="3436" x="6151563" y="1377950"/>
          <p14:tracePt t="3468" x="6159500" y="1385888"/>
          <p14:tracePt t="3476" x="6167438" y="1393825"/>
          <p14:tracePt t="3492" x="6183313" y="1393825"/>
          <p14:tracePt t="3500" x="6191250" y="1393825"/>
          <p14:tracePt t="3508" x="6205538" y="1393825"/>
          <p14:tracePt t="3524" x="6221413" y="1393825"/>
          <p14:tracePt t="3533" x="6253163" y="1393825"/>
          <p14:tracePt t="3540" x="6261100" y="1393825"/>
          <p14:tracePt t="3548" x="6276975" y="1393825"/>
          <p14:tracePt t="3556" x="6292850" y="1393825"/>
          <p14:tracePt t="3565" x="6324600" y="1393825"/>
          <p14:tracePt t="3572" x="6348413" y="1393825"/>
          <p14:tracePt t="3580" x="6372225" y="1393825"/>
          <p14:tracePt t="3588" x="6396038" y="1393825"/>
          <p14:tracePt t="3596" x="6418263" y="1393825"/>
          <p14:tracePt t="3604" x="6450013" y="1393825"/>
          <p14:tracePt t="3612" x="6473825" y="1393825"/>
          <p14:tracePt t="3620" x="6497638" y="1393825"/>
          <p14:tracePt t="3628" x="6513513" y="1393825"/>
          <p14:tracePt t="3636" x="6537325" y="1393825"/>
          <p14:tracePt t="3644" x="6553200" y="1393825"/>
          <p14:tracePt t="3660" x="6569075" y="1393825"/>
          <p14:tracePt t="3676" x="6577013" y="1393825"/>
          <p14:tracePt t="3692" x="6592888" y="1393825"/>
          <p14:tracePt t="3996" x="6607175" y="1385888"/>
          <p14:tracePt t="4004" x="6615113" y="1377950"/>
          <p14:tracePt t="4012" x="6630988" y="1362075"/>
          <p14:tracePt t="4020" x="6670675" y="1354138"/>
          <p14:tracePt t="4028" x="6702425" y="1354138"/>
          <p14:tracePt t="4036" x="6718300" y="1346200"/>
          <p14:tracePt t="4044" x="6734175" y="1346200"/>
          <p14:tracePt t="4052" x="6742113" y="1346200"/>
          <p14:tracePt t="4060" x="6757988" y="1346200"/>
          <p14:tracePt t="4068" x="6765925" y="1346200"/>
          <p14:tracePt t="4076" x="6773863" y="1346200"/>
          <p14:tracePt t="4084" x="6781800" y="1346200"/>
          <p14:tracePt t="4092" x="6797675" y="1346200"/>
          <p14:tracePt t="4100" x="6805613" y="1346200"/>
          <p14:tracePt t="4108" x="6827838" y="1346200"/>
          <p14:tracePt t="4116" x="6859588" y="1346200"/>
          <p14:tracePt t="4124" x="6899275" y="1346200"/>
          <p14:tracePt t="4133" x="6946900" y="1346200"/>
          <p14:tracePt t="4140" x="6978650" y="1346200"/>
          <p14:tracePt t="4148" x="7024688" y="1346200"/>
          <p14:tracePt t="4156" x="7048500" y="1346200"/>
          <p14:tracePt t="4164" x="7080250" y="1346200"/>
          <p14:tracePt t="4172" x="7096125" y="1346200"/>
          <p14:tracePt t="4181" x="7119938" y="1346200"/>
          <p14:tracePt t="4188" x="7143750" y="1346200"/>
          <p14:tracePt t="4204" x="7167563" y="1354138"/>
          <p14:tracePt t="4220" x="7183438" y="1354138"/>
          <p14:tracePt t="4228" x="7191375" y="1354138"/>
          <p14:tracePt t="4236" x="7207250" y="1354138"/>
          <p14:tracePt t="4244" x="7245350" y="1362075"/>
          <p14:tracePt t="4252" x="7277100" y="1362075"/>
          <p14:tracePt t="4260" x="7316788" y="1362075"/>
          <p14:tracePt t="4268" x="7348538" y="1362075"/>
          <p14:tracePt t="4276" x="7388225" y="1362075"/>
          <p14:tracePt t="4284" x="7412038" y="1362075"/>
          <p14:tracePt t="4292" x="7434263" y="1362075"/>
          <p14:tracePt t="4300" x="7458075" y="1362075"/>
          <p14:tracePt t="4308" x="7473950" y="1362075"/>
          <p14:tracePt t="4316" x="7489825" y="1362075"/>
          <p14:tracePt t="4324" x="7513638" y="1362075"/>
          <p14:tracePt t="4333" x="7553325" y="1362075"/>
          <p14:tracePt t="4340" x="7600950" y="1354138"/>
          <p14:tracePt t="4348" x="7639050" y="1346200"/>
          <p14:tracePt t="4356" x="7702550" y="1338263"/>
          <p14:tracePt t="4365" x="7758113" y="1314450"/>
          <p14:tracePt t="4372" x="7789863" y="1314450"/>
          <p14:tracePt t="4382" x="7827963" y="1314450"/>
          <p14:tracePt t="4388" x="7859713" y="1314450"/>
          <p14:tracePt t="4396" x="7883525" y="1314450"/>
          <p14:tracePt t="4404" x="7899400" y="1314450"/>
          <p14:tracePt t="4412" x="7915275" y="1314450"/>
          <p14:tracePt t="4492" x="7931150" y="1314450"/>
          <p14:tracePt t="4500" x="7939088" y="1306513"/>
          <p14:tracePt t="4508" x="7962900" y="1290638"/>
          <p14:tracePt t="4516" x="8010525" y="1290638"/>
          <p14:tracePt t="4524" x="8048625" y="1282700"/>
          <p14:tracePt t="4532" x="8096250" y="1260475"/>
          <p14:tracePt t="4540" x="8135938" y="1260475"/>
          <p14:tracePt t="4548" x="8167688" y="1260475"/>
          <p14:tracePt t="4556" x="8199438" y="1260475"/>
          <p14:tracePt t="4566" x="8229600" y="1260475"/>
          <p14:tracePt t="4572" x="8245475" y="1260475"/>
          <p14:tracePt t="4582" x="8269288" y="1260475"/>
          <p14:tracePt t="4588" x="8293100" y="1260475"/>
          <p14:tracePt t="5148" x="8301038" y="1252538"/>
          <p14:tracePt t="5164" x="8269288" y="1252538"/>
          <p14:tracePt t="5173" x="8175625" y="1252538"/>
          <p14:tracePt t="5180" x="8018463" y="1252538"/>
          <p14:tracePt t="5188" x="7843838" y="1252538"/>
          <p14:tracePt t="5196" x="7670800" y="1252538"/>
          <p14:tracePt t="5204" x="7450138" y="1282700"/>
          <p14:tracePt t="5212" x="7175500" y="1338263"/>
          <p14:tracePt t="5220" x="6923088" y="1385888"/>
          <p14:tracePt t="5228" x="6592888" y="1401763"/>
          <p14:tracePt t="5236" x="6292850" y="1425575"/>
          <p14:tracePt t="5244" x="6080125" y="1471613"/>
          <p14:tracePt t="5252" x="5899150" y="1495425"/>
          <p14:tracePt t="5260" x="5678488" y="1543050"/>
          <p14:tracePt t="5268" x="5489575" y="1590675"/>
          <p14:tracePt t="5276" x="5308600" y="1614488"/>
          <p14:tracePt t="5283" x="5151438" y="1638300"/>
          <p14:tracePt t="5292" x="5008563" y="1668463"/>
          <p14:tracePt t="5300" x="4891088" y="1692275"/>
          <p14:tracePt t="5309" x="4765675" y="1708150"/>
          <p14:tracePt t="5316" x="4654550" y="1708150"/>
          <p14:tracePt t="5324" x="4560888" y="1731963"/>
          <p14:tracePt t="5332" x="4457700" y="1755775"/>
          <p14:tracePt t="5341" x="4348163" y="1763713"/>
          <p14:tracePt t="5348" x="4268788" y="1779588"/>
          <p14:tracePt t="5356" x="4205288" y="1779588"/>
          <p14:tracePt t="5364" x="4135438" y="1779588"/>
          <p14:tracePt t="5373" x="4071938" y="1779588"/>
          <p14:tracePt t="5380" x="4024313" y="1779588"/>
          <p14:tracePt t="5388" x="4000500" y="1779588"/>
          <p14:tracePt t="5396" x="3962400" y="1779588"/>
          <p14:tracePt t="5404" x="3930650" y="1779588"/>
          <p14:tracePt t="5412" x="3906838" y="1779588"/>
          <p14:tracePt t="5420" x="3883025" y="1779588"/>
          <p14:tracePt t="5428" x="3851275" y="1779588"/>
          <p14:tracePt t="5436" x="3835400" y="1787525"/>
          <p14:tracePt t="5444" x="3827463" y="1795463"/>
          <p14:tracePt t="5451" x="3819525" y="1803400"/>
          <p14:tracePt t="5476" x="3803650" y="1803400"/>
          <p14:tracePt t="5540" x="3795713" y="1803400"/>
          <p14:tracePt t="5548" x="3779838" y="1803400"/>
          <p14:tracePt t="5556" x="3771900" y="1803400"/>
          <p14:tracePt t="5564" x="3757613" y="1803400"/>
          <p14:tracePt t="5612" x="3749675" y="1803400"/>
          <p14:tracePt t="5652" x="3741738" y="1803400"/>
          <p14:tracePt t="5660" x="3733800" y="1803400"/>
          <p14:tracePt t="5668" x="3709988" y="1803400"/>
          <p14:tracePt t="5676" x="3670300" y="1811338"/>
          <p14:tracePt t="5684" x="3646488" y="1819275"/>
          <p14:tracePt t="5692" x="3622675" y="1819275"/>
          <p14:tracePt t="5700" x="3606800" y="1819275"/>
          <p14:tracePt t="5708" x="3590925" y="1819275"/>
          <p14:tracePt t="5716" x="3582988" y="1819275"/>
          <p14:tracePt t="5796" x="3567113" y="1819275"/>
          <p14:tracePt t="5804" x="3559175" y="1819275"/>
          <p14:tracePt t="5812" x="3552825" y="1819275"/>
          <p14:tracePt t="5820" x="3521075" y="1827213"/>
          <p14:tracePt t="5828" x="3489325" y="1835150"/>
          <p14:tracePt t="5836" x="3417888" y="1858963"/>
          <p14:tracePt t="5844" x="3394075" y="1858963"/>
          <p14:tracePt t="5851" x="3378200" y="1858963"/>
          <p14:tracePt t="5860" x="3362325" y="1865313"/>
          <p14:tracePt t="5868" x="3340100" y="1873250"/>
          <p14:tracePt t="5876" x="3324225" y="1873250"/>
          <p14:tracePt t="5940" x="3308350" y="1873250"/>
          <p14:tracePt t="5948" x="3300413" y="1873250"/>
          <p14:tracePt t="5956" x="3268663" y="1873250"/>
          <p14:tracePt t="5964" x="3228975" y="1881188"/>
          <p14:tracePt t="5973" x="3197225" y="1889125"/>
          <p14:tracePt t="5980" x="3143250" y="1912938"/>
          <p14:tracePt t="5988" x="3095625" y="1928813"/>
          <p14:tracePt t="5996" x="3024188" y="1944688"/>
          <p14:tracePt t="6004" x="2946400" y="1944688"/>
          <p14:tracePt t="6011" x="2867025" y="1944688"/>
          <p14:tracePt t="6020" x="2803525" y="1944688"/>
          <p14:tracePt t="6028" x="2709863" y="1944688"/>
          <p14:tracePt t="6036" x="2606675" y="1944688"/>
          <p14:tracePt t="6044" x="2513013" y="1944688"/>
          <p14:tracePt t="6052" x="2433638" y="1944688"/>
          <p14:tracePt t="6060" x="2338388" y="1944688"/>
          <p14:tracePt t="6068" x="2244725" y="1944688"/>
          <p14:tracePt t="6076" x="2149475" y="1944688"/>
          <p14:tracePt t="6084" x="2103438" y="1960563"/>
          <p14:tracePt t="6093" x="2032000" y="1968500"/>
          <p14:tracePt t="6100" x="1984375" y="1968500"/>
          <p14:tracePt t="6108" x="1952625" y="1968500"/>
          <p14:tracePt t="6116" x="1914525" y="1968500"/>
          <p14:tracePt t="6125" x="1898650" y="1968500"/>
          <p14:tracePt t="6148" x="1882775" y="1968500"/>
          <p14:tracePt t="6157" x="1874838" y="1968500"/>
          <p14:tracePt t="6164" x="1858963" y="1976438"/>
          <p14:tracePt t="6173" x="1835150" y="1984375"/>
          <p14:tracePt t="6180" x="1803400" y="2000250"/>
          <p14:tracePt t="6188" x="1731963" y="2016125"/>
          <p14:tracePt t="6196" x="1654175" y="2039938"/>
          <p14:tracePt t="6204" x="1558925" y="2047875"/>
          <p14:tracePt t="6212" x="1457325" y="2078038"/>
          <p14:tracePt t="6220" x="1346200" y="2078038"/>
          <p14:tracePt t="6228" x="1204913" y="2078038"/>
          <p14:tracePt t="6235" x="1079500" y="2078038"/>
          <p14:tracePt t="6244" x="936625" y="2078038"/>
          <p14:tracePt t="6252" x="795338" y="2078038"/>
          <p14:tracePt t="6260" x="630238" y="2078038"/>
          <p14:tracePt t="6268" x="433388" y="2078038"/>
          <p14:tracePt t="6275" x="212725" y="2078038"/>
          <p14:tracePt t="6284" x="55563" y="2078038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03056" y="1601121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7459" y="5309937"/>
            <a:ext cx="3419257" cy="134753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622031"/>
            <a:ext cx="75805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Upskilling and Reskilling for the Future of Work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F285C015-7581-47F7-A584-0C97FED87D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10257E5-F819-488C-B08D-844E15F1C661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2115222"/>
          <a:ext cx="10368516" cy="3575012"/>
        </p:xfrm>
        <a:graphic>
          <a:graphicData uri="http://schemas.openxmlformats.org/drawingml/2006/table">
            <a:tbl>
              <a:tblPr/>
              <a:tblGrid>
                <a:gridCol w="5184258">
                  <a:extLst>
                    <a:ext uri="{9D8B030D-6E8A-4147-A177-3AD203B41FA5}">
                      <a16:colId xmlns:a16="http://schemas.microsoft.com/office/drawing/2014/main" val="1521244260"/>
                    </a:ext>
                  </a:extLst>
                </a:gridCol>
                <a:gridCol w="5184258">
                  <a:extLst>
                    <a:ext uri="{9D8B030D-6E8A-4147-A177-3AD203B41FA5}">
                      <a16:colId xmlns:a16="http://schemas.microsoft.com/office/drawing/2014/main" val="1483474759"/>
                    </a:ext>
                  </a:extLst>
                </a:gridCol>
              </a:tblGrid>
              <a:tr h="547332">
                <a:tc>
                  <a:txBody>
                    <a:bodyPr/>
                    <a:lstStyle/>
                    <a:p>
                      <a:pPr rtl="0"/>
                      <a:r>
                        <a:rPr lang="en-US" b="1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Key Focus</a:t>
                      </a:r>
                      <a:endParaRPr lang="en-US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0119439"/>
                  </a:ext>
                </a:extLst>
              </a:tr>
              <a:tr h="2799887"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Continuous Learning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and Adaptability Culture.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Developing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'Meta-Skills'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(Critical Thinking, Complexity Management). </a:t>
                      </a:r>
                    </a:p>
                    <a:p>
                      <a:pPr rtl="0"/>
                      <a:b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3. Blending </a:t>
                      </a:r>
                      <a:r>
                        <a:rPr lang="en-US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Digital (AI) and Human (EQ) Competencies</a:t>
                      </a:r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4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Training on specific tools is insufficient. Leaders must build programs focused on "meta-skills" and blend EQ with new AI capabilities, preparing the workforce for jobs AI cannot easily replace.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77833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058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654"/>
    </mc:Choice>
    <mc:Fallback xmlns="">
      <p:transition advTm="154654"/>
    </mc:Fallback>
  </mc:AlternateContent>
  <p:extLst>
    <p:ext uri="{3A86A75C-4F4B-4683-9AE1-C65F6400EC91}">
      <p14:laserTraceLst xmlns:p14="http://schemas.microsoft.com/office/powerpoint/2010/main">
        <p14:tracePtLst>
          <p14:tracePt t="274" x="3590925" y="1827213"/>
          <p14:tracePt t="298" x="3598863" y="1827213"/>
          <p14:tracePt t="306" x="3614738" y="1835150"/>
          <p14:tracePt t="371" x="3622675" y="1843088"/>
          <p14:tracePt t="378" x="3630613" y="1843088"/>
          <p14:tracePt t="387" x="3654425" y="1843088"/>
          <p14:tracePt t="395" x="3686175" y="1835150"/>
          <p14:tracePt t="403" x="3717925" y="1827213"/>
          <p14:tracePt t="411" x="3749675" y="1827213"/>
          <p14:tracePt t="418" x="3787775" y="1827213"/>
          <p14:tracePt t="426" x="3819525" y="1827213"/>
          <p14:tracePt t="435" x="3843338" y="1827213"/>
          <p14:tracePt t="443" x="3859213" y="1827213"/>
          <p14:tracePt t="450" x="3883025" y="1819275"/>
          <p14:tracePt t="458" x="3922713" y="1803400"/>
          <p14:tracePt t="467" x="3946525" y="1795463"/>
          <p14:tracePt t="474" x="3976688" y="1787525"/>
          <p14:tracePt t="482" x="3992563" y="1787525"/>
          <p14:tracePt t="490" x="4016375" y="1787525"/>
          <p14:tracePt t="498" x="4032250" y="1779588"/>
          <p14:tracePt t="506" x="4032250" y="1763713"/>
          <p14:tracePt t="514" x="4040188" y="1755775"/>
          <p14:tracePt t="522" x="4056063" y="1747838"/>
          <p14:tracePt t="546" x="4056063" y="1731963"/>
          <p14:tracePt t="554" x="4056063" y="1724025"/>
          <p14:tracePt t="563" x="4064000" y="1716088"/>
          <p14:tracePt t="570" x="4071938" y="1700213"/>
          <p14:tracePt t="579" x="4079875" y="1676400"/>
          <p14:tracePt t="586" x="4087813" y="1668463"/>
          <p14:tracePt t="595" x="4095750" y="1662113"/>
          <p14:tracePt t="602" x="4103688" y="1646238"/>
          <p14:tracePt t="610" x="4111625" y="1630363"/>
          <p14:tracePt t="626" x="4119563" y="1622425"/>
          <p14:tracePt t="643" x="4119563" y="1614488"/>
          <p14:tracePt t="731" x="4135438" y="1614488"/>
          <p14:tracePt t="746" x="4143375" y="1614488"/>
          <p14:tracePt t="754" x="4151313" y="1614488"/>
          <p14:tracePt t="763" x="4159250" y="1614488"/>
          <p14:tracePt t="770" x="4181475" y="1606550"/>
          <p14:tracePt t="779" x="4189413" y="1598613"/>
          <p14:tracePt t="795" x="4197350" y="1590675"/>
          <p14:tracePt t="812" x="4205288" y="1582738"/>
          <p14:tracePt t="818" x="4205288" y="1566863"/>
          <p14:tracePt t="826" x="4205288" y="1558925"/>
          <p14:tracePt t="835" x="4197350" y="1558925"/>
          <p14:tracePt t="842" x="4189413" y="1550988"/>
          <p14:tracePt t="851" x="4165600" y="1543050"/>
          <p14:tracePt t="858" x="4151313" y="1527175"/>
          <p14:tracePt t="866" x="4135438" y="1527175"/>
          <p14:tracePt t="874" x="4119563" y="1503363"/>
          <p14:tracePt t="882" x="4103688" y="1495425"/>
          <p14:tracePt t="898" x="4087813" y="1487488"/>
          <p14:tracePt t="900" x="4071938" y="1471613"/>
          <p14:tracePt t="906" x="4056063" y="1471613"/>
          <p14:tracePt t="915" x="4056063" y="1465263"/>
          <p14:tracePt t="922" x="4056063" y="1457325"/>
          <p14:tracePt t="938" x="4040188" y="1449388"/>
          <p14:tracePt t="946" x="4032250" y="1441450"/>
          <p14:tracePt t="1106" x="4040188" y="1441450"/>
          <p14:tracePt t="1146" x="4048125" y="1457325"/>
          <p14:tracePt t="1155" x="4064000" y="1457325"/>
          <p14:tracePt t="1162" x="4087813" y="1457325"/>
          <p14:tracePt t="1170" x="4127500" y="1441450"/>
          <p14:tracePt t="1179" x="4151313" y="1433513"/>
          <p14:tracePt t="1187" x="4173538" y="1433513"/>
          <p14:tracePt t="1195" x="4189413" y="1433513"/>
          <p14:tracePt t="1204" x="4205288" y="1433513"/>
          <p14:tracePt t="1211" x="4213225" y="1425575"/>
          <p14:tracePt t="1219" x="4229100" y="1425575"/>
          <p14:tracePt t="1226" x="4244975" y="1425575"/>
          <p14:tracePt t="1234" x="4252913" y="1425575"/>
          <p14:tracePt t="1995" x="4252913" y="1417638"/>
          <p14:tracePt t="2002" x="4237038" y="1417638"/>
          <p14:tracePt t="2020" x="4213225" y="1417638"/>
          <p14:tracePt t="2026" x="4197350" y="1417638"/>
          <p14:tracePt t="2034" x="4181475" y="1417638"/>
          <p14:tracePt t="2042" x="4159250" y="1417638"/>
          <p14:tracePt t="2051" x="4143375" y="1417638"/>
          <p14:tracePt t="2059" x="4119563" y="1417638"/>
          <p14:tracePt t="2067" x="4087813" y="1417638"/>
          <p14:tracePt t="2074" x="4056063" y="1417638"/>
          <p14:tracePt t="2082" x="4032250" y="1417638"/>
          <p14:tracePt t="2091" x="4008438" y="1409700"/>
          <p14:tracePt t="2099" x="3992563" y="1409700"/>
          <p14:tracePt t="2106" x="3968750" y="1409700"/>
          <p14:tracePt t="2115" x="3954463" y="1409700"/>
          <p14:tracePt t="2130" x="3938588" y="1401763"/>
          <p14:tracePt t="2138" x="3930650" y="1393825"/>
          <p14:tracePt t="2146" x="3914775" y="1393825"/>
          <p14:tracePt t="2154" x="3898900" y="1393825"/>
          <p14:tracePt t="2162" x="3867150" y="1393825"/>
          <p14:tracePt t="2172" x="3827463" y="1393825"/>
          <p14:tracePt t="2178" x="3795713" y="1393825"/>
          <p14:tracePt t="2186" x="3757613" y="1393825"/>
          <p14:tracePt t="2194" x="3709988" y="1385888"/>
          <p14:tracePt t="2204" x="3670300" y="1370013"/>
          <p14:tracePt t="2210" x="3606800" y="1362075"/>
          <p14:tracePt t="2218" x="3559175" y="1354138"/>
          <p14:tracePt t="2226" x="3529013" y="1346200"/>
          <p14:tracePt t="2234" x="3505200" y="1330325"/>
          <p14:tracePt t="2242" x="3465513" y="1322388"/>
          <p14:tracePt t="2250" x="3433763" y="1314450"/>
          <p14:tracePt t="2258" x="3417888" y="1306513"/>
          <p14:tracePt t="2266" x="3402013" y="1306513"/>
          <p14:tracePt t="2274" x="3394075" y="1298575"/>
          <p14:tracePt t="2322" x="3378200" y="1298575"/>
          <p14:tracePt t="2459" x="3386138" y="1298575"/>
          <p14:tracePt t="2466" x="3402013" y="1298575"/>
          <p14:tracePt t="2482" x="3409950" y="1306513"/>
          <p14:tracePt t="2491" x="3417888" y="1306513"/>
          <p14:tracePt t="2498" x="3425825" y="1322388"/>
          <p14:tracePt t="2506" x="3441700" y="1330325"/>
          <p14:tracePt t="2514" x="3457575" y="1338263"/>
          <p14:tracePt t="2522" x="3465513" y="1346200"/>
          <p14:tracePt t="2530" x="3473450" y="1354138"/>
          <p14:tracePt t="2539" x="3489325" y="1354138"/>
          <p14:tracePt t="2555" x="3505200" y="1354138"/>
          <p14:tracePt t="2563" x="3513138" y="1354138"/>
          <p14:tracePt t="2570" x="3529013" y="1354138"/>
          <p14:tracePt t="2579" x="3536950" y="1354138"/>
          <p14:tracePt t="2586" x="3567113" y="1354138"/>
          <p14:tracePt t="2595" x="3582988" y="1354138"/>
          <p14:tracePt t="2602" x="3606800" y="1362075"/>
          <p14:tracePt t="2611" x="3614738" y="1370013"/>
          <p14:tracePt t="2618" x="3630613" y="1377950"/>
          <p14:tracePt t="2626" x="3646488" y="1377950"/>
          <p14:tracePt t="2642" x="3670300" y="1377950"/>
          <p14:tracePt t="2650" x="3702050" y="1385888"/>
          <p14:tracePt t="2658" x="3702050" y="1393825"/>
          <p14:tracePt t="2667" x="3717925" y="1393825"/>
          <p14:tracePt t="2674" x="3733800" y="1393825"/>
          <p14:tracePt t="2682" x="3757613" y="1393825"/>
          <p14:tracePt t="2690" x="3787775" y="1393825"/>
          <p14:tracePt t="2699" x="3811588" y="1393825"/>
          <p14:tracePt t="2706" x="3835400" y="1393825"/>
          <p14:tracePt t="2714" x="3851275" y="1393825"/>
          <p14:tracePt t="2722" x="3883025" y="1393825"/>
          <p14:tracePt t="2730" x="3898900" y="1393825"/>
          <p14:tracePt t="2739" x="3930650" y="1393825"/>
          <p14:tracePt t="2747" x="3938588" y="1393825"/>
          <p14:tracePt t="2754" x="3954463" y="1393825"/>
          <p14:tracePt t="2763" x="4000500" y="1393825"/>
          <p14:tracePt t="2770" x="4056063" y="1393825"/>
          <p14:tracePt t="2779" x="4103688" y="1393825"/>
          <p14:tracePt t="2786" x="4151313" y="1393825"/>
          <p14:tracePt t="2795" x="4197350" y="1393825"/>
          <p14:tracePt t="2802" x="4244975" y="1393825"/>
          <p14:tracePt t="2811" x="4284663" y="1393825"/>
          <p14:tracePt t="2818" x="4340225" y="1393825"/>
          <p14:tracePt t="2826" x="4394200" y="1393825"/>
          <p14:tracePt t="2834" x="4425950" y="1401763"/>
          <p14:tracePt t="2842" x="4473575" y="1401763"/>
          <p14:tracePt t="2850" x="4513263" y="1401763"/>
          <p14:tracePt t="2858" x="4560888" y="1401763"/>
          <p14:tracePt t="2866" x="4583113" y="1401763"/>
          <p14:tracePt t="2874" x="4606925" y="1401763"/>
          <p14:tracePt t="2896" x="4622800" y="1401763"/>
          <p14:tracePt t="3226" x="4638675" y="1401763"/>
          <p14:tracePt t="3234" x="4654550" y="1401763"/>
          <p14:tracePt t="3242" x="4662488" y="1401763"/>
          <p14:tracePt t="3250" x="4694238" y="1401763"/>
          <p14:tracePt t="3258" x="4725988" y="1401763"/>
          <p14:tracePt t="3266" x="4773613" y="1401763"/>
          <p14:tracePt t="3275" x="4795838" y="1401763"/>
          <p14:tracePt t="3282" x="4835525" y="1401763"/>
          <p14:tracePt t="3291" x="4859338" y="1401763"/>
          <p14:tracePt t="3298" x="4867275" y="1401763"/>
          <p14:tracePt t="3307" x="4883150" y="1401763"/>
          <p14:tracePt t="3314" x="4891088" y="1401763"/>
          <p14:tracePt t="3322" x="4906963" y="1401763"/>
          <p14:tracePt t="3362" x="4922838" y="1401763"/>
          <p14:tracePt t="3371" x="4930775" y="1401763"/>
          <p14:tracePt t="3378" x="4954588" y="1393825"/>
          <p14:tracePt t="3386" x="4978400" y="1393825"/>
          <p14:tracePt t="3396" x="5008563" y="1385888"/>
          <p14:tracePt t="3402" x="5080000" y="1362075"/>
          <p14:tracePt t="3412" x="5143500" y="1346200"/>
          <p14:tracePt t="3419" x="5181600" y="1330325"/>
          <p14:tracePt t="3426" x="5237163" y="1322388"/>
          <p14:tracePt t="3435" x="5284788" y="1306513"/>
          <p14:tracePt t="3442" x="5316538" y="1298575"/>
          <p14:tracePt t="3451" x="5340350" y="1290638"/>
          <p14:tracePt t="3459" x="5364163" y="1282700"/>
          <p14:tracePt t="3466" x="5380038" y="1282700"/>
          <p14:tracePt t="3474" x="5402263" y="1274763"/>
          <p14:tracePt t="3482" x="5418138" y="1274763"/>
          <p14:tracePt t="3490" x="5434013" y="1274763"/>
          <p14:tracePt t="3498" x="5449888" y="1268413"/>
          <p14:tracePt t="3506" x="5481638" y="1260475"/>
          <p14:tracePt t="3514" x="5497513" y="1260475"/>
          <p14:tracePt t="3522" x="5505450" y="1260475"/>
          <p14:tracePt t="3531" x="5537200" y="1260475"/>
          <p14:tracePt t="3539" x="5561013" y="1260475"/>
          <p14:tracePt t="3546" x="5584825" y="1260475"/>
          <p14:tracePt t="3555" x="5599113" y="1260475"/>
          <p14:tracePt t="3563" x="5614988" y="1260475"/>
          <p14:tracePt t="3651" x="5630863" y="1260475"/>
          <p14:tracePt t="3698" x="5638800" y="1260475"/>
          <p14:tracePt t="3706" x="5654675" y="1260475"/>
          <p14:tracePt t="3714" x="5662613" y="1260475"/>
          <p14:tracePt t="3723" x="5702300" y="1260475"/>
          <p14:tracePt t="3731" x="5718175" y="1268413"/>
          <p14:tracePt t="3738" x="5757863" y="1274763"/>
          <p14:tracePt t="3748" x="5773738" y="1282700"/>
          <p14:tracePt t="3754" x="5795963" y="1282700"/>
          <p14:tracePt t="3763" x="5819775" y="1290638"/>
          <p14:tracePt t="3770" x="5859463" y="1298575"/>
          <p14:tracePt t="3779" x="5891213" y="1314450"/>
          <p14:tracePt t="3786" x="5946775" y="1314450"/>
          <p14:tracePt t="3796" x="5978525" y="1314450"/>
          <p14:tracePt t="3803" x="6024563" y="1314450"/>
          <p14:tracePt t="3812" x="6064250" y="1314450"/>
          <p14:tracePt t="3818" x="6119813" y="1314450"/>
          <p14:tracePt t="3826" x="6167438" y="1314450"/>
          <p14:tracePt t="3835" x="6183313" y="1314450"/>
          <p14:tracePt t="3842" x="6197600" y="1314450"/>
          <p14:tracePt t="3962" x="6213475" y="1314450"/>
          <p14:tracePt t="3970" x="6237288" y="1306513"/>
          <p14:tracePt t="3979" x="6284913" y="1306513"/>
          <p14:tracePt t="3986" x="6340475" y="1306513"/>
          <p14:tracePt t="3995" x="6402388" y="1306513"/>
          <p14:tracePt t="4002" x="6450013" y="1306513"/>
          <p14:tracePt t="4011" x="6497638" y="1306513"/>
          <p14:tracePt t="4018" x="6537325" y="1306513"/>
          <p14:tracePt t="4026" x="6569075" y="1306513"/>
          <p14:tracePt t="4035" x="6607175" y="1306513"/>
          <p14:tracePt t="4043" x="6630988" y="1306513"/>
          <p14:tracePt t="4051" x="6646863" y="1298575"/>
          <p14:tracePt t="4059" x="6662738" y="1298575"/>
          <p14:tracePt t="4066" x="6678613" y="1298575"/>
          <p14:tracePt t="4075" x="6694488" y="1298575"/>
          <p14:tracePt t="4083" x="6710363" y="1298575"/>
          <p14:tracePt t="4091" x="6742113" y="1298575"/>
          <p14:tracePt t="4098" x="6789738" y="1298575"/>
          <p14:tracePt t="4106" x="6835775" y="1298575"/>
          <p14:tracePt t="4114" x="6899275" y="1298575"/>
          <p14:tracePt t="4122" x="6986588" y="1298575"/>
          <p14:tracePt t="4130" x="7064375" y="1298575"/>
          <p14:tracePt t="4138" x="7143750" y="1282700"/>
          <p14:tracePt t="4146" x="7221538" y="1274763"/>
          <p14:tracePt t="4154" x="7324725" y="1274763"/>
          <p14:tracePt t="4163" x="7356475" y="1274763"/>
          <p14:tracePt t="4170" x="7388225" y="1274763"/>
          <p14:tracePt t="4179" x="7434263" y="1274763"/>
          <p14:tracePt t="4186" x="7473950" y="1274763"/>
          <p14:tracePt t="4195" x="7497763" y="1274763"/>
          <p14:tracePt t="4202" x="7513638" y="1274763"/>
          <p14:tracePt t="4212" x="7537450" y="1268413"/>
          <p14:tracePt t="4219" x="7553325" y="1268413"/>
          <p14:tracePt t="4227" x="7569200" y="1260475"/>
          <p14:tracePt t="4234" x="7585075" y="1252538"/>
          <p14:tracePt t="4242" x="7616825" y="1252538"/>
          <p14:tracePt t="4250" x="7646988" y="1252538"/>
          <p14:tracePt t="4258" x="7686675" y="1252538"/>
          <p14:tracePt t="4266" x="7718425" y="1252538"/>
          <p14:tracePt t="4275" x="7758113" y="1252538"/>
          <p14:tracePt t="4283" x="7805738" y="1252538"/>
          <p14:tracePt t="4291" x="7835900" y="1252538"/>
          <p14:tracePt t="4298" x="7883525" y="1252538"/>
          <p14:tracePt t="4306" x="7915275" y="1252538"/>
          <p14:tracePt t="4314" x="7962900" y="1252538"/>
          <p14:tracePt t="4323" x="8018463" y="1252538"/>
          <p14:tracePt t="4330" x="8064500" y="1252538"/>
          <p14:tracePt t="4339" x="8096250" y="1252538"/>
          <p14:tracePt t="4346" x="8135938" y="1244600"/>
          <p14:tracePt t="4355" x="8183563" y="1244600"/>
          <p14:tracePt t="4364" x="8237538" y="1228725"/>
          <p14:tracePt t="4370" x="8301038" y="1220788"/>
          <p14:tracePt t="4378" x="8364538" y="1220788"/>
          <p14:tracePt t="4386" x="8412163" y="1220788"/>
          <p14:tracePt t="4396" x="8450263" y="1220788"/>
          <p14:tracePt t="4403" x="8482013" y="1220788"/>
          <p14:tracePt t="4412" x="8513763" y="1220788"/>
          <p14:tracePt t="4419" x="8537575" y="1220788"/>
          <p14:tracePt t="4426" x="8561388" y="1220788"/>
          <p14:tracePt t="4435" x="8585200" y="1220788"/>
          <p14:tracePt t="4443" x="8609013" y="1220788"/>
          <p14:tracePt t="4451" x="8639175" y="1220788"/>
          <p14:tracePt t="4459" x="8655050" y="1220788"/>
          <p14:tracePt t="4467" x="8662988" y="1220788"/>
          <p14:tracePt t="4475" x="8694738" y="1228725"/>
          <p14:tracePt t="4483" x="8718550" y="1236663"/>
          <p14:tracePt t="4491" x="8742363" y="1236663"/>
          <p14:tracePt t="4498" x="8774113" y="1244600"/>
          <p14:tracePt t="4506" x="8797925" y="1244600"/>
          <p14:tracePt t="4514" x="8821738" y="1244600"/>
          <p14:tracePt t="4522" x="8843963" y="1244600"/>
          <p14:tracePt t="4530" x="8883650" y="1260475"/>
          <p14:tracePt t="4538" x="8939213" y="1274763"/>
          <p14:tracePt t="4546" x="8970963" y="1282700"/>
          <p14:tracePt t="4554" x="9026525" y="1298575"/>
          <p14:tracePt t="4563" x="9048750" y="1306513"/>
          <p14:tracePt t="4570" x="9080500" y="1306513"/>
          <p14:tracePt t="4579" x="9128125" y="1306513"/>
          <p14:tracePt t="4586" x="9159875" y="1306513"/>
          <p14:tracePt t="4595" x="9191625" y="1306513"/>
          <p14:tracePt t="4602" x="9239250" y="1306513"/>
          <p14:tracePt t="4612" x="9261475" y="1306513"/>
          <p14:tracePt t="4619" x="9293225" y="1306513"/>
          <p14:tracePt t="4626" x="9317038" y="1306513"/>
          <p14:tracePt t="4634" x="9340850" y="1306513"/>
          <p14:tracePt t="4642" x="9356725" y="1306513"/>
          <p14:tracePt t="4650" x="9372600" y="1298575"/>
          <p14:tracePt t="4906" x="9348788" y="1298575"/>
          <p14:tracePt t="4914" x="9324975" y="1298575"/>
          <p14:tracePt t="4922" x="9301163" y="1306513"/>
          <p14:tracePt t="4930" x="9261475" y="1306513"/>
          <p14:tracePt t="4938" x="9231313" y="1314450"/>
          <p14:tracePt t="4946" x="9191625" y="1322388"/>
          <p14:tracePt t="4955" x="9151938" y="1330325"/>
          <p14:tracePt t="4963" x="9128125" y="1338263"/>
          <p14:tracePt t="4971" x="9112250" y="1354138"/>
          <p14:tracePt t="4978" x="9096375" y="1354138"/>
          <p14:tracePt t="4986" x="9088438" y="1354138"/>
          <p14:tracePt t="5051" x="9080500" y="1354138"/>
          <p14:tracePt t="5067" x="9072563" y="1354138"/>
          <p14:tracePt t="5074" x="9064625" y="1354138"/>
          <p14:tracePt t="5082" x="9048750" y="1354138"/>
          <p14:tracePt t="5090" x="9026525" y="1354138"/>
          <p14:tracePt t="5099" x="8963025" y="1354138"/>
          <p14:tracePt t="5106" x="8899525" y="1354138"/>
          <p14:tracePt t="5115" x="8837613" y="1354138"/>
          <p14:tracePt t="5137" x="8601075" y="1370013"/>
          <p14:tracePt t="5139" x="8466138" y="1409700"/>
          <p14:tracePt t="5146" x="8340725" y="1433513"/>
          <p14:tracePt t="5156" x="8183563" y="1465263"/>
          <p14:tracePt t="5162" x="8026400" y="1503363"/>
          <p14:tracePt t="5171" x="7843838" y="1543050"/>
          <p14:tracePt t="5179" x="7600950" y="1574800"/>
          <p14:tracePt t="5187" x="7348538" y="1622425"/>
          <p14:tracePt t="5195" x="7167563" y="1654175"/>
          <p14:tracePt t="5203" x="7010400" y="1676400"/>
          <p14:tracePt t="5210" x="6867525" y="1716088"/>
          <p14:tracePt t="5218" x="6726238" y="1731963"/>
          <p14:tracePt t="5226" x="6584950" y="1747838"/>
          <p14:tracePt t="5234" x="6442075" y="1771650"/>
          <p14:tracePt t="5242" x="6308725" y="1779588"/>
          <p14:tracePt t="5251" x="6151563" y="1795463"/>
          <p14:tracePt t="5258" x="6032500" y="1795463"/>
          <p14:tracePt t="5266" x="5907088" y="1795463"/>
          <p14:tracePt t="5274" x="5773738" y="1811338"/>
          <p14:tracePt t="5282" x="5646738" y="1819275"/>
          <p14:tracePt t="5291" x="5521325" y="1835150"/>
          <p14:tracePt t="5299" x="5426075" y="1835150"/>
          <p14:tracePt t="5306" x="5300663" y="1835150"/>
          <p14:tracePt t="5315" x="5189538" y="1835150"/>
          <p14:tracePt t="5322" x="5095875" y="1835150"/>
          <p14:tracePt t="5331" x="5000625" y="1835150"/>
          <p14:tracePt t="5338" x="4922838" y="1843088"/>
          <p14:tracePt t="5346" x="4859338" y="1858963"/>
          <p14:tracePt t="5354" x="4819650" y="1873250"/>
          <p14:tracePt t="5362" x="4765675" y="1873250"/>
          <p14:tracePt t="5371" x="4749800" y="1881188"/>
          <p14:tracePt t="5378" x="4733925" y="1881188"/>
          <p14:tracePt t="5387" x="4718050" y="1889125"/>
          <p14:tracePt t="5395" x="4710113" y="1889125"/>
          <p14:tracePt t="5403" x="4702175" y="1889125"/>
          <p14:tracePt t="5410" x="4694238" y="1897063"/>
          <p14:tracePt t="5420" x="4678363" y="1897063"/>
          <p14:tracePt t="5426" x="4670425" y="1905000"/>
          <p14:tracePt t="5435" x="4654550" y="1920875"/>
          <p14:tracePt t="5442" x="4630738" y="1928813"/>
          <p14:tracePt t="5451" x="4614863" y="1944688"/>
          <p14:tracePt t="5458" x="4591050" y="1952625"/>
          <p14:tracePt t="5466" x="4560888" y="1976438"/>
          <p14:tracePt t="5474" x="4537075" y="1984375"/>
          <p14:tracePt t="5482" x="4521200" y="2000250"/>
          <p14:tracePt t="5490" x="4513263" y="2008188"/>
          <p14:tracePt t="5499" x="4497388" y="2016125"/>
          <p14:tracePt t="5506" x="4489450" y="2016125"/>
          <p14:tracePt t="5515" x="4473575" y="2016125"/>
          <p14:tracePt t="5586" x="4457700" y="2016125"/>
          <p14:tracePt t="5603" x="4441825" y="2016125"/>
          <p14:tracePt t="5610" x="4418013" y="2016125"/>
          <p14:tracePt t="5618" x="4378325" y="2032000"/>
          <p14:tracePt t="5626" x="4356100" y="2047875"/>
          <p14:tracePt t="5634" x="4292600" y="2055813"/>
          <p14:tracePt t="5642" x="4221163" y="2078038"/>
          <p14:tracePt t="5650" x="4127500" y="2093913"/>
          <p14:tracePt t="5659" x="4024313" y="2117725"/>
          <p14:tracePt t="5667" x="3930650" y="2125663"/>
          <p14:tracePt t="5675" x="3819525" y="2165350"/>
          <p14:tracePt t="5682" x="3686175" y="2189163"/>
          <p14:tracePt t="5690" x="3544888" y="2205038"/>
          <p14:tracePt t="5698" x="3402013" y="2220913"/>
          <p14:tracePt t="5707" x="3252788" y="2220913"/>
          <p14:tracePt t="5715" x="3079750" y="2228850"/>
          <p14:tracePt t="5722" x="2882900" y="2228850"/>
          <p14:tracePt t="5731" x="2693988" y="2228850"/>
          <p14:tracePt t="5738" x="2520950" y="2228850"/>
          <p14:tracePt t="5746" x="2332038" y="2228850"/>
          <p14:tracePt t="5754" x="2149475" y="2212975"/>
          <p14:tracePt t="5762" x="1936750" y="2181225"/>
          <p14:tracePt t="5771" x="1717675" y="2133600"/>
          <p14:tracePt t="5778" x="1465263" y="2085975"/>
          <p14:tracePt t="5787" x="1244600" y="2016125"/>
          <p14:tracePt t="5794" x="1055688" y="1976438"/>
          <p14:tracePt t="5803" x="882650" y="1976438"/>
          <p14:tracePt t="5810" x="709613" y="1976438"/>
          <p14:tracePt t="5820" x="519113" y="1976438"/>
          <p14:tracePt t="5826" x="322263" y="1976438"/>
          <p14:tracePt t="5834" x="87313" y="1984375"/>
          <p14:tracePt t="154636" x="6962775" y="23813"/>
          <p14:tracePt t="154636" x="7766050" y="71438"/>
          <p14:tracePt t="154636" x="8537575" y="117475"/>
          <p14:tracePt t="154636" x="9309100" y="165100"/>
          <p14:tracePt t="154636" x="10080625" y="188913"/>
          <p14:tracePt t="154636" x="10758488" y="212725"/>
          <p14:tracePt t="154636" x="11436350" y="236538"/>
          <p14:tracePt t="154636" x="12042775" y="236538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6199" y="21933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622031"/>
            <a:ext cx="75805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Conclusion and Practical Roadmap Future of Change Management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3370" y="5387241"/>
            <a:ext cx="3419257" cy="102669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70594096-C9F2-45F0-A19F-27E596EABD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B504C2A-6F64-42ED-A42E-36F7934AEE86}"/>
              </a:ext>
            </a:extLst>
          </p:cNvPr>
          <p:cNvGraphicFramePr>
            <a:graphicFrameLocks noGrp="1"/>
          </p:cNvGraphicFramePr>
          <p:nvPr/>
        </p:nvGraphicFramePr>
        <p:xfrm>
          <a:off x="942308" y="2199596"/>
          <a:ext cx="10105572" cy="3037840"/>
        </p:xfrm>
        <a:graphic>
          <a:graphicData uri="http://schemas.openxmlformats.org/drawingml/2006/table">
            <a:tbl>
              <a:tblPr/>
              <a:tblGrid>
                <a:gridCol w="5052786">
                  <a:extLst>
                    <a:ext uri="{9D8B030D-6E8A-4147-A177-3AD203B41FA5}">
                      <a16:colId xmlns:a16="http://schemas.microsoft.com/office/drawing/2014/main" val="2158520304"/>
                    </a:ext>
                  </a:extLst>
                </a:gridCol>
                <a:gridCol w="5052786">
                  <a:extLst>
                    <a:ext uri="{9D8B030D-6E8A-4147-A177-3AD203B41FA5}">
                      <a16:colId xmlns:a16="http://schemas.microsoft.com/office/drawing/2014/main" val="15610031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r>
                        <a:rPr lang="en-US" b="1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Outlook</a:t>
                      </a:r>
                      <a:endParaRPr lang="en-US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62149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1.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Continuous Transformation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('Always-on' Change). </a:t>
                      </a:r>
                    </a:p>
                    <a:p>
                      <a:pPr rtl="0"/>
                      <a:b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</a:b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2. </a:t>
                      </a:r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Flexibility and Adaptive Capacity</a:t>
                      </a:r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 as Core Organizational Competencies.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Organizations are shifting from discrete projects to continuous change. Flexibility and adaptive capacity must be embedded as core competencies to manage this constant state of flux.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1829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56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480"/>
    </mc:Choice>
    <mc:Fallback xmlns="">
      <p:transition advTm="86480"/>
    </mc:Fallback>
  </mc:AlternateContent>
  <p:extLst>
    <p:ext uri="{3A86A75C-4F4B-4683-9AE1-C65F6400EC91}">
      <p14:laserTraceLst xmlns:p14="http://schemas.microsoft.com/office/powerpoint/2010/main">
        <p14:tracePtLst>
          <p14:tracePt t="729" x="3614738" y="1165225"/>
          <p14:tracePt t="738" x="3614738" y="1157288"/>
          <p14:tracePt t="745" x="3606800" y="1149350"/>
          <p14:tracePt t="754" x="3590925" y="1149350"/>
          <p14:tracePt t="4553" x="3582988" y="1133475"/>
          <p14:tracePt t="4561" x="3567113" y="1125538"/>
          <p14:tracePt t="4569" x="3552825" y="1117600"/>
          <p14:tracePt t="4578" x="3513138" y="1093788"/>
          <p14:tracePt t="4585" x="3473450" y="1063625"/>
          <p14:tracePt t="4594" x="3457575" y="1055688"/>
          <p14:tracePt t="4601" x="3441700" y="1047750"/>
          <p14:tracePt t="4801" x="3457575" y="1047750"/>
          <p14:tracePt t="4809" x="3473450" y="1055688"/>
          <p14:tracePt t="4817" x="3481388" y="1063625"/>
          <p14:tracePt t="4913" x="3489325" y="1071563"/>
          <p14:tracePt t="4921" x="3505200" y="1071563"/>
          <p14:tracePt t="4929" x="3513138" y="1085850"/>
          <p14:tracePt t="4946" x="3529013" y="1093788"/>
          <p14:tracePt t="4953" x="3544888" y="1101725"/>
          <p14:tracePt t="4961" x="3552825" y="1109663"/>
          <p14:tracePt t="4977" x="3567113" y="1109663"/>
          <p14:tracePt t="4987" x="3582988" y="1117600"/>
          <p14:tracePt t="4993" x="3606800" y="1125538"/>
          <p14:tracePt t="5002" x="3654425" y="1133475"/>
          <p14:tracePt t="5009" x="3741738" y="1157288"/>
          <p14:tracePt t="5017" x="3819525" y="1189038"/>
          <p14:tracePt t="5026" x="3906838" y="1196975"/>
          <p14:tracePt t="5033" x="4000500" y="1236663"/>
          <p14:tracePt t="5042" x="4087813" y="1260475"/>
          <p14:tracePt t="5049" x="4151313" y="1268413"/>
          <p14:tracePt t="5057" x="4229100" y="1282700"/>
          <p14:tracePt t="5066" x="4316413" y="1290638"/>
          <p14:tracePt t="5073" x="4425950" y="1306513"/>
          <p14:tracePt t="5082" x="4513263" y="1330325"/>
          <p14:tracePt t="5089" x="4591050" y="1330325"/>
          <p14:tracePt t="5097" x="4686300" y="1330325"/>
          <p14:tracePt t="5105" x="4765675" y="1338263"/>
          <p14:tracePt t="5113" x="4843463" y="1354138"/>
          <p14:tracePt t="5121" x="4906963" y="1354138"/>
          <p14:tracePt t="5129" x="4962525" y="1354138"/>
          <p14:tracePt t="5139" x="5008563" y="1362075"/>
          <p14:tracePt t="5145" x="5048250" y="1362075"/>
          <p14:tracePt t="5153" x="5072063" y="1362075"/>
          <p14:tracePt t="5161" x="5095875" y="1362075"/>
          <p14:tracePt t="5169" x="5135563" y="1362075"/>
          <p14:tracePt t="5177" x="5167313" y="1362075"/>
          <p14:tracePt t="5187" x="5197475" y="1362075"/>
          <p14:tracePt t="5193" x="5237163" y="1362075"/>
          <p14:tracePt t="5202" x="5300663" y="1362075"/>
          <p14:tracePt t="5209" x="5380038" y="1362075"/>
          <p14:tracePt t="5217" x="5473700" y="1370013"/>
          <p14:tracePt t="5225" x="5591175" y="1425575"/>
          <p14:tracePt t="5233" x="5734050" y="1465263"/>
          <p14:tracePt t="5242" x="5859463" y="1503363"/>
          <p14:tracePt t="5249" x="5994400" y="1527175"/>
          <p14:tracePt t="5257" x="6103938" y="1543050"/>
          <p14:tracePt t="5265" x="6197600" y="1543050"/>
          <p14:tracePt t="5273" x="6261100" y="1543050"/>
          <p14:tracePt t="5281" x="6308725" y="1543050"/>
          <p14:tracePt t="5289" x="6388100" y="1535113"/>
          <p14:tracePt t="5297" x="6457950" y="1527175"/>
          <p14:tracePt t="5305" x="6481763" y="1511300"/>
          <p14:tracePt t="5313" x="6529388" y="1511300"/>
          <p14:tracePt t="5321" x="6600825" y="1495425"/>
          <p14:tracePt t="5329" x="6662738" y="1471613"/>
          <p14:tracePt t="5339" x="6734175" y="1465263"/>
          <p14:tracePt t="5345" x="6827838" y="1449388"/>
          <p14:tracePt t="5354" x="6954838" y="1449388"/>
          <p14:tracePt t="5361" x="7064375" y="1449388"/>
          <p14:tracePt t="5370" x="7175500" y="1449388"/>
          <p14:tracePt t="5377" x="7316788" y="1449388"/>
          <p14:tracePt t="5386" x="7412038" y="1449388"/>
          <p14:tracePt t="5393" x="7505700" y="1449388"/>
          <p14:tracePt t="5402" x="7569200" y="1449388"/>
          <p14:tracePt t="5409" x="7608888" y="1449388"/>
          <p14:tracePt t="5417" x="7654925" y="1449388"/>
          <p14:tracePt t="5425" x="7678738" y="1465263"/>
          <p14:tracePt t="5433" x="7702550" y="1471613"/>
          <p14:tracePt t="5457" x="7718425" y="1471613"/>
          <p14:tracePt t="5497" x="7734300" y="1471613"/>
          <p14:tracePt t="5505" x="7742238" y="1471613"/>
          <p14:tracePt t="5513" x="7758113" y="1471613"/>
          <p14:tracePt t="5609" x="7766050" y="1471613"/>
          <p14:tracePt t="5617" x="7781925" y="1471613"/>
          <p14:tracePt t="5626" x="7781925" y="1465263"/>
          <p14:tracePt t="5633" x="7789863" y="1457325"/>
          <p14:tracePt t="5642" x="7805738" y="1457325"/>
          <p14:tracePt t="5649" x="7821613" y="1457325"/>
          <p14:tracePt t="5657" x="7835900" y="1457325"/>
          <p14:tracePt t="5665" x="7851775" y="1449388"/>
          <p14:tracePt t="5673" x="7867650" y="1449388"/>
          <p14:tracePt t="5682" x="7883525" y="1449388"/>
          <p14:tracePt t="5689" x="7899400" y="1441450"/>
          <p14:tracePt t="5697" x="7915275" y="1433513"/>
          <p14:tracePt t="5706" x="7931150" y="1425575"/>
          <p14:tracePt t="5713" x="7947025" y="1425575"/>
          <p14:tracePt t="5721" x="7962900" y="1425575"/>
          <p14:tracePt t="5729" x="7978775" y="1417638"/>
          <p14:tracePt t="5738" x="7994650" y="1409700"/>
          <p14:tracePt t="5745" x="8002588" y="1401763"/>
          <p14:tracePt t="5754" x="8026400" y="1401763"/>
          <p14:tracePt t="5761" x="8026400" y="1393825"/>
          <p14:tracePt t="5769" x="8032750" y="1385888"/>
          <p14:tracePt t="5777" x="8040688" y="1377950"/>
          <p14:tracePt t="5786" x="8056563" y="1377950"/>
          <p14:tracePt t="5793" x="8072438" y="1377950"/>
          <p14:tracePt t="5809" x="8088313" y="1370013"/>
          <p14:tracePt t="5841" x="8104188" y="1362075"/>
          <p14:tracePt t="5930" x="8120063" y="1362075"/>
          <p14:tracePt t="5937" x="8128000" y="1362075"/>
          <p14:tracePt t="6081" x="8143875" y="1362075"/>
          <p14:tracePt t="6097" x="8159750" y="1362075"/>
          <p14:tracePt t="6105" x="8167688" y="1362075"/>
          <p14:tracePt t="6113" x="8183563" y="1362075"/>
          <p14:tracePt t="6121" x="8191500" y="1362075"/>
          <p14:tracePt t="6129" x="8207375" y="1362075"/>
          <p14:tracePt t="6202" x="8223250" y="1362075"/>
          <p14:tracePt t="6209" x="8229600" y="1362075"/>
          <p14:tracePt t="6217" x="8245475" y="1362075"/>
          <p14:tracePt t="6225" x="8253413" y="1362075"/>
          <p14:tracePt t="6233" x="8269288" y="1362075"/>
          <p14:tracePt t="7442" x="8269288" y="1370013"/>
          <p14:tracePt t="12057" x="8269288" y="1377950"/>
          <p14:tracePt t="12066" x="8269288" y="1385888"/>
          <p14:tracePt t="12073" x="8324850" y="1425575"/>
          <p14:tracePt t="12081" x="8442325" y="1511300"/>
          <p14:tracePt t="12089" x="8601075" y="1630363"/>
          <p14:tracePt t="12097" x="8718550" y="1708150"/>
          <p14:tracePt t="12105" x="8875713" y="1803400"/>
          <p14:tracePt t="12113" x="9088438" y="1897063"/>
          <p14:tracePt t="12121" x="9293225" y="2000250"/>
          <p14:tracePt t="12129" x="9640888" y="2205038"/>
          <p14:tracePt t="12137" x="10050463" y="2441575"/>
          <p14:tracePt t="12146" x="10553700" y="2716213"/>
          <p14:tracePt t="12153" x="11050588" y="2960688"/>
          <p14:tracePt t="12162" x="11561763" y="3259138"/>
          <p14:tracePt t="12169" x="12090400" y="351155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320647" y="812966"/>
            <a:ext cx="75639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Summary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699943" y="21803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699943" y="21803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835897" y="527597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2999" y="3138135"/>
            <a:ext cx="2248985" cy="324670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EB77857E-101C-4CE8-A0DB-2250CEF4C9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03864F6-2387-4079-A203-DAD7D4B017E5}"/>
              </a:ext>
            </a:extLst>
          </p:cNvPr>
          <p:cNvGraphicFramePr>
            <a:graphicFrameLocks noGrp="1"/>
          </p:cNvGraphicFramePr>
          <p:nvPr/>
        </p:nvGraphicFramePr>
        <p:xfrm>
          <a:off x="709949" y="1516050"/>
          <a:ext cx="8767880" cy="4470400"/>
        </p:xfrm>
        <a:graphic>
          <a:graphicData uri="http://schemas.openxmlformats.org/drawingml/2006/table">
            <a:tbl>
              <a:tblPr/>
              <a:tblGrid>
                <a:gridCol w="4383940">
                  <a:extLst>
                    <a:ext uri="{9D8B030D-6E8A-4147-A177-3AD203B41FA5}">
                      <a16:colId xmlns:a16="http://schemas.microsoft.com/office/drawing/2014/main" val="1500121822"/>
                    </a:ext>
                  </a:extLst>
                </a:gridCol>
                <a:gridCol w="4383940">
                  <a:extLst>
                    <a:ext uri="{9D8B030D-6E8A-4147-A177-3AD203B41FA5}">
                      <a16:colId xmlns:a16="http://schemas.microsoft.com/office/drawing/2014/main" val="1150106279"/>
                    </a:ext>
                  </a:extLst>
                </a:gridCol>
              </a:tblGrid>
              <a:tr h="527331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Formula for Success</a:t>
                      </a:r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6242167"/>
                  </a:ext>
                </a:extLst>
              </a:tr>
              <a:tr h="3304441">
                <a:tc>
                  <a:txBody>
                    <a:bodyPr/>
                    <a:lstStyle/>
                    <a:p>
                      <a:pPr rtl="0"/>
                      <a:r>
                        <a:rPr lang="en-US" sz="28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AI + Agility + People = Successful Change</a:t>
                      </a:r>
                      <a:endParaRPr lang="en-US" sz="28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800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Sustainable digital transformation results from a balanced integration of technology, data, and human engagement. Success comes when people are empowered and supported through well-designed, AI-enhanced strategies.</a:t>
                      </a:r>
                    </a:p>
                  </a:txBody>
                  <a:tcPr marL="76200" marR="76200" marT="50800" marB="5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355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687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330"/>
    </mc:Choice>
    <mc:Fallback xmlns="">
      <p:transition spd="slow" advTm="102330"/>
    </mc:Fallback>
  </mc:AlternateContent>
  <p:extLst>
    <p:ext uri="{3A86A75C-4F4B-4683-9AE1-C65F6400EC91}">
      <p14:laserTraceLst xmlns:p14="http://schemas.microsoft.com/office/powerpoint/2010/main">
        <p14:tracePtLst>
          <p14:tracePt t="101177" x="9907588" y="6716713"/>
          <p14:tracePt t="101185" x="9853613" y="6621463"/>
          <p14:tracePt t="101193" x="9829800" y="6519863"/>
          <p14:tracePt t="101202" x="9782175" y="6408738"/>
          <p14:tracePt t="101210" x="9758363" y="6323013"/>
          <p14:tracePt t="101217" x="9734550" y="6227763"/>
          <p14:tracePt t="101225" x="9718675" y="6126163"/>
          <p14:tracePt t="101233" x="9694863" y="6046788"/>
          <p14:tracePt t="101241" x="9694863" y="5983288"/>
          <p14:tracePt t="101249" x="9694863" y="5905500"/>
          <p14:tracePt t="101257" x="9694863" y="5818188"/>
          <p14:tracePt t="101266" x="9694863" y="5756275"/>
          <p14:tracePt t="101273" x="9671050" y="5661025"/>
          <p14:tracePt t="101281" x="9632950" y="5543550"/>
          <p14:tracePt t="101289" x="9585325" y="5432425"/>
          <p14:tracePt t="101299" x="9482138" y="5275263"/>
          <p14:tracePt t="101306" x="9372600" y="5141913"/>
          <p14:tracePt t="101315" x="9223375" y="5006975"/>
          <p14:tracePt t="101322" x="9064625" y="4905375"/>
          <p14:tracePt t="101329" x="8947150" y="4810125"/>
          <p14:tracePt t="101338" x="8829675" y="4708525"/>
          <p14:tracePt t="101346" x="8710613" y="4613275"/>
          <p14:tracePt t="101354" x="8593138" y="4535488"/>
          <p14:tracePt t="101362" x="8474075" y="4448175"/>
          <p14:tracePt t="101369" x="8340725" y="4354513"/>
          <p14:tracePt t="101377" x="8167688" y="4235450"/>
          <p14:tracePt t="101385" x="7947025" y="4117975"/>
          <p14:tracePt t="101393" x="7702550" y="3992563"/>
          <p14:tracePt t="101401" x="7396163" y="3841750"/>
          <p14:tracePt t="101409" x="7024688" y="3676650"/>
          <p14:tracePt t="101417" x="6757988" y="3575050"/>
          <p14:tracePt t="101425" x="6615113" y="3503613"/>
          <p14:tracePt t="101433" x="6481763" y="3425825"/>
          <p14:tracePt t="101441" x="6380163" y="3386138"/>
          <p14:tracePt t="101449" x="6316663" y="3354388"/>
          <p14:tracePt t="101457" x="6229350" y="3290888"/>
          <p14:tracePt t="101468" x="6111875" y="3267075"/>
          <p14:tracePt t="101473" x="5954713" y="3228975"/>
          <p14:tracePt t="101482" x="5789613" y="3173413"/>
          <p14:tracePt t="101489" x="5591175" y="3109913"/>
          <p14:tracePt t="101498" x="5332413" y="3024188"/>
          <p14:tracePt t="101505" x="5016500" y="2952750"/>
          <p14:tracePt t="101514" x="4694238" y="2857500"/>
          <p14:tracePt t="101521" x="4394200" y="2740025"/>
          <p14:tracePt t="101529" x="4032250" y="2606675"/>
          <p14:tracePt t="101537" x="3678238" y="2479675"/>
          <p14:tracePt t="101545" x="3316288" y="2362200"/>
          <p14:tracePt t="101553" x="2952750" y="2220913"/>
          <p14:tracePt t="101561" x="2598738" y="2101850"/>
          <p14:tracePt t="101569" x="2236788" y="1960563"/>
          <p14:tracePt t="101577" x="1874838" y="1819275"/>
          <p14:tracePt t="101585" x="1512888" y="1700213"/>
          <p14:tracePt t="101593" x="1157288" y="1582738"/>
          <p14:tracePt t="101601" x="850900" y="1449388"/>
          <p14:tracePt t="101609" x="614363" y="1346200"/>
          <p14:tracePt t="101617" x="433388" y="1260475"/>
          <p14:tracePt t="101625" x="292100" y="1189038"/>
          <p14:tracePt t="101633" x="141288" y="1141413"/>
          <p14:tracePt t="101641" x="47625" y="1101725"/>
          <p14:tracePt t="102330" x="606425" y="1763713"/>
          <p14:tracePt t="102330" x="952500" y="1992313"/>
          <p14:tracePt t="102330" x="1385888" y="2189163"/>
          <p14:tracePt t="102330" x="1866900" y="2314575"/>
          <p14:tracePt t="102330" x="2425700" y="2386013"/>
          <p14:tracePt t="102330" x="2968625" y="2386013"/>
          <p14:tracePt t="102330" x="3662363" y="2252663"/>
          <p14:tracePt t="102330" x="4394200" y="2032000"/>
          <p14:tracePt t="102330" x="5205413" y="1700213"/>
          <p14:tracePt t="102330" x="5986463" y="1322388"/>
          <p14:tracePt t="102330" x="6773863" y="912813"/>
          <p14:tracePt t="102330" x="7505700" y="488950"/>
          <p14:tracePt t="102330" x="8167688" y="11747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307" y="1300544"/>
            <a:ext cx="5641383" cy="4572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31376" y="1115878"/>
            <a:ext cx="1665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WordVisi_MSFontService"/>
                <a:ea typeface="+mn-ea"/>
                <a:cs typeface="+mn-cs"/>
              </a:rPr>
              <a:t>Textbook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37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871"/>
    </mc:Choice>
    <mc:Fallback xmlns="">
      <p:transition spd="slow" advTm="3687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2523</Words>
  <Application>Microsoft Office PowerPoint</Application>
  <PresentationFormat>Widescreen</PresentationFormat>
  <Paragraphs>330</Paragraphs>
  <Slides>42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Google Sans Text</vt:lpstr>
      <vt:lpstr>Tajawal Medium</vt:lpstr>
      <vt:lpstr>Times New Roman</vt:lpstr>
      <vt:lpstr>Wingdings</vt:lpstr>
      <vt:lpstr>WordVisi_MSFontService</vt:lpstr>
      <vt:lpstr>Office Theme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Ranya mahfouz</dc:creator>
  <cp:lastModifiedBy>Ranya mahfouz</cp:lastModifiedBy>
  <cp:revision>8</cp:revision>
  <dcterms:created xsi:type="dcterms:W3CDTF">2025-11-27T18:07:39Z</dcterms:created>
  <dcterms:modified xsi:type="dcterms:W3CDTF">2025-11-29T18:46:34Z</dcterms:modified>
</cp:coreProperties>
</file>