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17"/>
  </p:notesMasterIdLst>
  <p:sldIdLst>
    <p:sldId id="256" r:id="rId5"/>
    <p:sldId id="257" r:id="rId6"/>
    <p:sldId id="258" r:id="rId7"/>
    <p:sldId id="259" r:id="rId8"/>
    <p:sldId id="260" r:id="rId9"/>
    <p:sldId id="261" r:id="rId10"/>
    <p:sldId id="262" r:id="rId11"/>
    <p:sldId id="263" r:id="rId12"/>
    <p:sldId id="264" r:id="rId13"/>
    <p:sldId id="266" r:id="rId14"/>
    <p:sldId id="268" r:id="rId15"/>
    <p:sldId id="269" r:id="rId16"/>
  </p:sldIdLst>
  <p:sldSz cx="12192000" cy="6858000"/>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940675A-B579-460E-94D1-54222C63F5DA}">
  <a:tblStyle styleId="{4C3C2611-4C71-4FC5-86AE-919BDF0F9419}"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DD4EA"/>
          </a:solidFill>
        </a:fill>
      </a:tcStyle>
    </a:wholeTbl>
    <a:band2H>
      <a:tcTxStyle/>
      <a:tcStyle>
        <a:tcBdr/>
        <a:fill>
          <a:solidFill>
            <a:srgbClr val="E8EBF5"/>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C7B018BB-80A7-4F77-B60F-C8B233D01FF8}"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E0E0E0"/>
          </a:solidFill>
        </a:fill>
      </a:tcStyle>
    </a:wholeTbl>
    <a:band2H>
      <a:tcTxStyle/>
      <a:tcStyle>
        <a:tcBdr/>
        <a:fill>
          <a:solidFill>
            <a:srgbClr val="F0F0F0"/>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Row>
  </a:tblStyle>
  <a:tblStyle styleId="{EEE7283C-3CF3-47DC-8721-378D4A62B228}"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4E2CE"/>
          </a:solidFill>
        </a:fill>
      </a:tcStyle>
    </a:wholeTbl>
    <a:band2H>
      <a:tcTxStyle/>
      <a:tcStyle>
        <a:tcBdr/>
        <a:fill>
          <a:solidFill>
            <a:srgbClr val="EBF1E8"/>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Row>
  </a:tblStyle>
  <a:tblStyle styleId="{CF821DB8-F4EB-4A41-A1BA-3FCAFE7338EE}" styleName="">
    <a:tblBg/>
    <a:wholeTbl>
      <a:tcTxStyle b="off" i="off">
        <a:fontRef idx="minor">
          <a:srgbClr val="000000"/>
        </a:fontRef>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E6E6E6"/>
          </a:solidFill>
        </a:fill>
      </a:tcStyle>
    </a:wholeTbl>
    <a:band2H>
      <a:tcTxStyle/>
      <a:tcStyle>
        <a:tcBdr/>
        <a:fill>
          <a:solidFill>
            <a:srgbClr val="FFFFFF"/>
          </a:solidFill>
        </a:fill>
      </a:tcStyle>
    </a:band2H>
    <a:firstCol>
      <a:tcTxStyle b="on" i="off">
        <a:fontRef idx="min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solidFill>
        </a:fill>
      </a:tcStyle>
    </a:firstCol>
    <a:lastRow>
      <a:tcTxStyle b="on" i="off">
        <a:fontRef idx="minor">
          <a:srgbClr val="000000"/>
        </a:fontRef>
        <a:srgbClr val="000000"/>
      </a:tcTxStyle>
      <a:tcStyle>
        <a:tcBdr>
          <a:left>
            <a:ln w="12700" cap="flat">
              <a:noFill/>
              <a:miter lim="400000"/>
            </a:ln>
          </a:left>
          <a:right>
            <a:ln w="12700" cap="flat">
              <a:noFill/>
              <a:miter lim="400000"/>
            </a:ln>
          </a:right>
          <a:top>
            <a:ln w="508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rgbClr val="FFFFFF"/>
          </a:solidFill>
        </a:fill>
      </a:tcStyle>
    </a:lastRow>
    <a:firstRow>
      <a:tcTxStyle b="on" i="off">
        <a:fontRef idx="minor">
          <a:srgbClr val="FFFFFF"/>
        </a:fontRef>
        <a:srgbClr val="FFFFFF"/>
      </a:tcTxStyle>
      <a:tcStyle>
        <a:tcBdr>
          <a:left>
            <a:ln w="12700" cap="flat">
              <a:noFill/>
              <a:miter lim="400000"/>
            </a:ln>
          </a:left>
          <a:right>
            <a:ln w="12700" cap="flat">
              <a:noFill/>
              <a:miter lim="400000"/>
            </a:ln>
          </a:right>
          <a:top>
            <a:ln w="254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chemeClr val="accent1"/>
          </a:solidFill>
        </a:fill>
      </a:tcStyle>
    </a:firstRow>
  </a:tblStyle>
  <a:tblStyle styleId="{33BA23B1-9221-436E-865A-0063620EA4FD}"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ACACA"/>
          </a:solidFill>
        </a:fill>
      </a:tcStyle>
    </a:wholeTbl>
    <a:band2H>
      <a:tcTxStyle/>
      <a:tcStyle>
        <a:tcBdr/>
        <a:fill>
          <a:solidFill>
            <a:srgbClr val="E6E6E6"/>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Row>
  </a:tblStyle>
  <a:tblStyle styleId="{2708684C-4D16-4618-839F-0558EEFCDFE6}" styleName="">
    <a:tblBg/>
    <a:wholeTbl>
      <a:tcTxStyle b="off"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wholeTbl>
    <a:band2H>
      <a:tcTxStyle/>
      <a:tcStyle>
        <a:tcBdr/>
        <a:fill>
          <a:solidFill>
            <a:srgbClr val="FFFFFF"/>
          </a:solidFill>
        </a:fill>
      </a:tcStyle>
    </a:band2H>
    <a:firstCol>
      <a:tcTxStyle b="on"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firstCol>
    <a:lastRow>
      <a:tcTxStyle b="on"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508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lastRow>
    <a:firstRow>
      <a:tcTxStyle b="on"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254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5" d="100"/>
          <a:sy n="65" d="100"/>
        </p:scale>
        <p:origin x="912"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47" name="Shape 147"/>
          <p:cNvSpPr>
            <a:spLocks noGrp="1" noRot="1" noChangeAspect="1"/>
          </p:cNvSpPr>
          <p:nvPr>
            <p:ph type="sldImg"/>
          </p:nvPr>
        </p:nvSpPr>
        <p:spPr>
          <a:xfrm>
            <a:off x="1143000" y="685800"/>
            <a:ext cx="4572000" cy="3429000"/>
          </a:xfrm>
          <a:prstGeom prst="rect">
            <a:avLst/>
          </a:prstGeom>
        </p:spPr>
        <p:txBody>
          <a:bodyPr/>
          <a:lstStyle/>
          <a:p>
            <a:endParaRPr/>
          </a:p>
        </p:txBody>
      </p:sp>
      <p:sp>
        <p:nvSpPr>
          <p:cNvPr id="148" name="Shape 148"/>
          <p:cNvSpPr>
            <a:spLocks noGrp="1"/>
          </p:cNvSpPr>
          <p:nvPr>
            <p:ph type="body" sz="quarter" idx="1"/>
          </p:nvPr>
        </p:nvSpPr>
        <p:spPr>
          <a:xfrm>
            <a:off x="914400" y="4343400"/>
            <a:ext cx="5029200" cy="4114800"/>
          </a:xfrm>
          <a:prstGeom prst="rect">
            <a:avLst/>
          </a:prstGeom>
        </p:spPr>
        <p:txBody>
          <a:bodyPr/>
          <a:lstStyle/>
          <a:p>
            <a:endParaRPr/>
          </a:p>
        </p:txBody>
      </p:sp>
    </p:spTree>
  </p:cSld>
  <p:clrMap bg1="lt1" tx1="dk1" bg2="lt2" tx2="dk2" accent1="accent1" accent2="accent2" accent3="accent3" accent4="accent4" accent5="accent5" accent6="accent6" hlink="hlink" folHlink="folHlink"/>
  <p:notesStyle>
    <a:lvl1pPr latinLnBrk="0">
      <a:defRPr sz="1200">
        <a:latin typeface="+mn-lt"/>
        <a:ea typeface="+mn-ea"/>
        <a:cs typeface="+mn-cs"/>
        <a:sym typeface="Calibri"/>
      </a:defRPr>
    </a:lvl1pPr>
    <a:lvl2pPr indent="228600" latinLnBrk="0">
      <a:defRPr sz="1200">
        <a:latin typeface="+mn-lt"/>
        <a:ea typeface="+mn-ea"/>
        <a:cs typeface="+mn-cs"/>
        <a:sym typeface="Calibri"/>
      </a:defRPr>
    </a:lvl2pPr>
    <a:lvl3pPr indent="457200" latinLnBrk="0">
      <a:defRPr sz="1200">
        <a:latin typeface="+mn-lt"/>
        <a:ea typeface="+mn-ea"/>
        <a:cs typeface="+mn-cs"/>
        <a:sym typeface="Calibri"/>
      </a:defRPr>
    </a:lvl3pPr>
    <a:lvl4pPr indent="685800" latinLnBrk="0">
      <a:defRPr sz="1200">
        <a:latin typeface="+mn-lt"/>
        <a:ea typeface="+mn-ea"/>
        <a:cs typeface="+mn-cs"/>
        <a:sym typeface="Calibri"/>
      </a:defRPr>
    </a:lvl4pPr>
    <a:lvl5pPr indent="914400" latinLnBrk="0">
      <a:defRPr sz="1200">
        <a:latin typeface="+mn-lt"/>
        <a:ea typeface="+mn-ea"/>
        <a:cs typeface="+mn-cs"/>
        <a:sym typeface="Calibri"/>
      </a:defRPr>
    </a:lvl5pPr>
    <a:lvl6pPr indent="1143000" latinLnBrk="0">
      <a:defRPr sz="1200">
        <a:latin typeface="+mn-lt"/>
        <a:ea typeface="+mn-ea"/>
        <a:cs typeface="+mn-cs"/>
        <a:sym typeface="Calibri"/>
      </a:defRPr>
    </a:lvl6pPr>
    <a:lvl7pPr indent="1371600" latinLnBrk="0">
      <a:defRPr sz="1200">
        <a:latin typeface="+mn-lt"/>
        <a:ea typeface="+mn-ea"/>
        <a:cs typeface="+mn-cs"/>
        <a:sym typeface="Calibri"/>
      </a:defRPr>
    </a:lvl7pPr>
    <a:lvl8pPr indent="1600200" latinLnBrk="0">
      <a:defRPr sz="1200">
        <a:latin typeface="+mn-lt"/>
        <a:ea typeface="+mn-ea"/>
        <a:cs typeface="+mn-cs"/>
        <a:sym typeface="Calibri"/>
      </a:defRPr>
    </a:lvl8pPr>
    <a:lvl9pPr indent="1828800" latinLnBrk="0">
      <a:defRPr sz="1200">
        <a:latin typeface="+mn-lt"/>
        <a:ea typeface="+mn-ea"/>
        <a:cs typeface="+mn-cs"/>
        <a:sym typeface="Calibri"/>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11" name="Title Text"/>
          <p:cNvSpPr txBox="1">
            <a:spLocks noGrp="1"/>
          </p:cNvSpPr>
          <p:nvPr>
            <p:ph type="title"/>
          </p:nvPr>
        </p:nvSpPr>
        <p:spPr>
          <a:xfrm>
            <a:off x="1524000" y="1122362"/>
            <a:ext cx="9144000" cy="2387601"/>
          </a:xfrm>
          <a:prstGeom prst="rect">
            <a:avLst/>
          </a:prstGeom>
        </p:spPr>
        <p:txBody>
          <a:bodyPr anchor="b"/>
          <a:lstStyle>
            <a:lvl1pPr algn="ctr">
              <a:defRPr sz="6000"/>
            </a:lvl1pPr>
          </a:lstStyle>
          <a:p>
            <a:r>
              <a:t>Title Text</a:t>
            </a:r>
          </a:p>
        </p:txBody>
      </p:sp>
      <p:sp>
        <p:nvSpPr>
          <p:cNvPr id="12" name="Body Level One…"/>
          <p:cNvSpPr txBox="1">
            <a:spLocks noGrp="1"/>
          </p:cNvSpPr>
          <p:nvPr>
            <p:ph type="body" sz="quarter" idx="1"/>
          </p:nvPr>
        </p:nvSpPr>
        <p:spPr>
          <a:xfrm>
            <a:off x="1524000" y="3602037"/>
            <a:ext cx="9144000" cy="1655763"/>
          </a:xfrm>
          <a:prstGeom prst="rect">
            <a:avLst/>
          </a:prstGeom>
        </p:spPr>
        <p:txBody>
          <a:bodyPr/>
          <a:lstStyle>
            <a:lvl1pPr marL="0" indent="0" algn="ctr">
              <a:buSzTx/>
              <a:buFontTx/>
              <a:buNone/>
              <a:defRPr sz="2400"/>
            </a:lvl1pPr>
            <a:lvl2pPr marL="0" indent="457200" algn="ctr">
              <a:buSzTx/>
              <a:buFontTx/>
              <a:buNone/>
              <a:defRPr sz="2400"/>
            </a:lvl2pPr>
            <a:lvl3pPr marL="0" indent="914400" algn="ctr">
              <a:buSzTx/>
              <a:buFontTx/>
              <a:buNone/>
              <a:defRPr sz="2400"/>
            </a:lvl3pPr>
            <a:lvl4pPr marL="0" indent="1371600" algn="ctr">
              <a:buSzTx/>
              <a:buFontTx/>
              <a:buNone/>
              <a:defRPr sz="2400"/>
            </a:lvl4pPr>
            <a:lvl5pPr marL="0" indent="1828800" algn="ctr">
              <a:buSzTx/>
              <a:buFontTx/>
              <a:buNone/>
              <a:defRPr sz="2400"/>
            </a:lvl5pPr>
          </a:lstStyle>
          <a:p>
            <a:r>
              <a:t>Body Level One</a:t>
            </a:r>
          </a:p>
          <a:p>
            <a:pPr lvl="1"/>
            <a:r>
              <a:t>Body Level Two</a:t>
            </a:r>
          </a:p>
          <a:p>
            <a:pPr lvl="2"/>
            <a:r>
              <a:t>Body Level Three</a:t>
            </a:r>
          </a:p>
          <a:p>
            <a:pPr lvl="3"/>
            <a:r>
              <a:t>Body Level Four</a:t>
            </a:r>
          </a:p>
          <a:p>
            <a:pPr lvl="4"/>
            <a:r>
              <a:t>Body Level Five</a:t>
            </a:r>
          </a:p>
        </p:txBody>
      </p:sp>
      <p:sp>
        <p:nvSpPr>
          <p:cNvPr id="13"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2.xml><?xml version="1.0" encoding="utf-8"?>
<p:sldLayout xmlns:a="http://schemas.openxmlformats.org/drawingml/2006/main" xmlns:r="http://schemas.openxmlformats.org/officeDocument/2006/relationships" xmlns:p="http://schemas.openxmlformats.org/presentationml/2006/main" type="tx">
  <p:cSld name="Title and Content">
    <p:spTree>
      <p:nvGrpSpPr>
        <p:cNvPr id="1" name=""/>
        <p:cNvGrpSpPr/>
        <p:nvPr/>
      </p:nvGrpSpPr>
      <p:grpSpPr>
        <a:xfrm>
          <a:off x="0" y="0"/>
          <a:ext cx="0" cy="0"/>
          <a:chOff x="0" y="0"/>
          <a:chExt cx="0" cy="0"/>
        </a:xfrm>
      </p:grpSpPr>
      <p:sp>
        <p:nvSpPr>
          <p:cNvPr id="20" name="Title Text"/>
          <p:cNvSpPr txBox="1">
            <a:spLocks noGrp="1"/>
          </p:cNvSpPr>
          <p:nvPr>
            <p:ph type="title"/>
          </p:nvPr>
        </p:nvSpPr>
        <p:spPr>
          <a:prstGeom prst="rect">
            <a:avLst/>
          </a:prstGeom>
        </p:spPr>
        <p:txBody>
          <a:bodyPr/>
          <a:lstStyle/>
          <a:p>
            <a:r>
              <a:t>Title Text</a:t>
            </a:r>
          </a:p>
        </p:txBody>
      </p:sp>
      <p:sp>
        <p:nvSpPr>
          <p:cNvPr id="21" name="Body Level One…"/>
          <p:cNvSpPr txBox="1">
            <a:spLocks noGrp="1"/>
          </p:cNvSpPr>
          <p:nvPr>
            <p:ph type="body" idx="1"/>
          </p:nvPr>
        </p:nvSpPr>
        <p:spPr>
          <a:prstGeom prst="rect">
            <a:avLst/>
          </a:prstGeom>
        </p:spPr>
        <p:txBody>
          <a:bodyPr/>
          <a:lstStyle/>
          <a:p>
            <a:r>
              <a:t>Body Level One</a:t>
            </a:r>
          </a:p>
          <a:p>
            <a:pPr lvl="1"/>
            <a:r>
              <a:t>Body Level Two</a:t>
            </a:r>
          </a:p>
          <a:p>
            <a:pPr lvl="2"/>
            <a:r>
              <a:t>Body Level Three</a:t>
            </a:r>
          </a:p>
          <a:p>
            <a:pPr lvl="3"/>
            <a:r>
              <a:t>Body Level Four</a:t>
            </a:r>
          </a:p>
          <a:p>
            <a:pPr lvl="4"/>
            <a:r>
              <a:t>Body Level Five</a:t>
            </a:r>
          </a:p>
        </p:txBody>
      </p:sp>
      <p:sp>
        <p:nvSpPr>
          <p:cNvPr id="22"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3.xml><?xml version="1.0" encoding="utf-8"?>
<p:sldLayout xmlns:a="http://schemas.openxmlformats.org/drawingml/2006/main" xmlns:r="http://schemas.openxmlformats.org/officeDocument/2006/relationships" xmlns:p="http://schemas.openxmlformats.org/presentationml/2006/main" type="tx">
  <p:cSld name="Section Header">
    <p:spTree>
      <p:nvGrpSpPr>
        <p:cNvPr id="1" name=""/>
        <p:cNvGrpSpPr/>
        <p:nvPr/>
      </p:nvGrpSpPr>
      <p:grpSpPr>
        <a:xfrm>
          <a:off x="0" y="0"/>
          <a:ext cx="0" cy="0"/>
          <a:chOff x="0" y="0"/>
          <a:chExt cx="0" cy="0"/>
        </a:xfrm>
      </p:grpSpPr>
      <p:sp>
        <p:nvSpPr>
          <p:cNvPr id="29" name="Title Text"/>
          <p:cNvSpPr txBox="1">
            <a:spLocks noGrp="1"/>
          </p:cNvSpPr>
          <p:nvPr>
            <p:ph type="title"/>
          </p:nvPr>
        </p:nvSpPr>
        <p:spPr>
          <a:xfrm>
            <a:off x="831850" y="1709738"/>
            <a:ext cx="10515600" cy="2852737"/>
          </a:xfrm>
          <a:prstGeom prst="rect">
            <a:avLst/>
          </a:prstGeom>
        </p:spPr>
        <p:txBody>
          <a:bodyPr anchor="b"/>
          <a:lstStyle>
            <a:lvl1pPr>
              <a:defRPr sz="6000"/>
            </a:lvl1pPr>
          </a:lstStyle>
          <a:p>
            <a:r>
              <a:t>Title Text</a:t>
            </a:r>
          </a:p>
        </p:txBody>
      </p:sp>
      <p:sp>
        <p:nvSpPr>
          <p:cNvPr id="30" name="Body Level One…"/>
          <p:cNvSpPr txBox="1">
            <a:spLocks noGrp="1"/>
          </p:cNvSpPr>
          <p:nvPr>
            <p:ph type="body" sz="quarter" idx="1"/>
          </p:nvPr>
        </p:nvSpPr>
        <p:spPr>
          <a:xfrm>
            <a:off x="831850" y="4589462"/>
            <a:ext cx="10515600" cy="1500188"/>
          </a:xfrm>
          <a:prstGeom prst="rect">
            <a:avLst/>
          </a:prstGeom>
        </p:spPr>
        <p:txBody>
          <a:bodyPr/>
          <a:lstStyle>
            <a:lvl1pPr marL="0" indent="0">
              <a:buSzTx/>
              <a:buFontTx/>
              <a:buNone/>
              <a:defRPr sz="2400">
                <a:solidFill>
                  <a:srgbClr val="888888"/>
                </a:solidFill>
              </a:defRPr>
            </a:lvl1pPr>
            <a:lvl2pPr marL="0" indent="457200">
              <a:buSzTx/>
              <a:buFontTx/>
              <a:buNone/>
              <a:defRPr sz="2400">
                <a:solidFill>
                  <a:srgbClr val="888888"/>
                </a:solidFill>
              </a:defRPr>
            </a:lvl2pPr>
            <a:lvl3pPr marL="0" indent="914400">
              <a:buSzTx/>
              <a:buFontTx/>
              <a:buNone/>
              <a:defRPr sz="2400">
                <a:solidFill>
                  <a:srgbClr val="888888"/>
                </a:solidFill>
              </a:defRPr>
            </a:lvl3pPr>
            <a:lvl4pPr marL="0" indent="1371600">
              <a:buSzTx/>
              <a:buFontTx/>
              <a:buNone/>
              <a:defRPr sz="2400">
                <a:solidFill>
                  <a:srgbClr val="888888"/>
                </a:solidFill>
              </a:defRPr>
            </a:lvl4pPr>
            <a:lvl5pPr marL="0" indent="1828800">
              <a:buSzTx/>
              <a:buFontTx/>
              <a:buNone/>
              <a:defRPr sz="2400">
                <a:solidFill>
                  <a:srgbClr val="888888"/>
                </a:solidFill>
              </a:defRPr>
            </a:lvl5pPr>
          </a:lstStyle>
          <a:p>
            <a:r>
              <a:t>Body Level One</a:t>
            </a:r>
          </a:p>
          <a:p>
            <a:pPr lvl="1"/>
            <a:r>
              <a:t>Body Level Two</a:t>
            </a:r>
          </a:p>
          <a:p>
            <a:pPr lvl="2"/>
            <a:r>
              <a:t>Body Level Three</a:t>
            </a:r>
          </a:p>
          <a:p>
            <a:pPr lvl="3"/>
            <a:r>
              <a:t>Body Level Four</a:t>
            </a:r>
          </a:p>
          <a:p>
            <a:pPr lvl="4"/>
            <a:r>
              <a:t>Body Level Five</a:t>
            </a:r>
          </a:p>
        </p:txBody>
      </p:sp>
      <p:sp>
        <p:nvSpPr>
          <p:cNvPr id="31"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4.xml><?xml version="1.0" encoding="utf-8"?>
<p:sldLayout xmlns:a="http://schemas.openxmlformats.org/drawingml/2006/main" xmlns:r="http://schemas.openxmlformats.org/officeDocument/2006/relationships" xmlns:p="http://schemas.openxmlformats.org/presentationml/2006/main" type="tx">
  <p:cSld name="Two Content">
    <p:spTree>
      <p:nvGrpSpPr>
        <p:cNvPr id="1" name=""/>
        <p:cNvGrpSpPr/>
        <p:nvPr/>
      </p:nvGrpSpPr>
      <p:grpSpPr>
        <a:xfrm>
          <a:off x="0" y="0"/>
          <a:ext cx="0" cy="0"/>
          <a:chOff x="0" y="0"/>
          <a:chExt cx="0" cy="0"/>
        </a:xfrm>
      </p:grpSpPr>
      <p:sp>
        <p:nvSpPr>
          <p:cNvPr id="38" name="Title Text"/>
          <p:cNvSpPr txBox="1">
            <a:spLocks noGrp="1"/>
          </p:cNvSpPr>
          <p:nvPr>
            <p:ph type="title"/>
          </p:nvPr>
        </p:nvSpPr>
        <p:spPr>
          <a:prstGeom prst="rect">
            <a:avLst/>
          </a:prstGeom>
        </p:spPr>
        <p:txBody>
          <a:bodyPr/>
          <a:lstStyle/>
          <a:p>
            <a:r>
              <a:t>Title Text</a:t>
            </a:r>
          </a:p>
        </p:txBody>
      </p:sp>
      <p:sp>
        <p:nvSpPr>
          <p:cNvPr id="39" name="Body Level One…"/>
          <p:cNvSpPr txBox="1">
            <a:spLocks noGrp="1"/>
          </p:cNvSpPr>
          <p:nvPr>
            <p:ph type="body" sz="half" idx="1"/>
          </p:nvPr>
        </p:nvSpPr>
        <p:spPr>
          <a:xfrm>
            <a:off x="838200" y="1825625"/>
            <a:ext cx="5181600" cy="4351338"/>
          </a:xfrm>
          <a:prstGeom prst="rect">
            <a:avLst/>
          </a:prstGeom>
        </p:spPr>
        <p:txBody>
          <a:bodyPr/>
          <a:lstStyle/>
          <a:p>
            <a:r>
              <a:t>Body Level One</a:t>
            </a:r>
          </a:p>
          <a:p>
            <a:pPr lvl="1"/>
            <a:r>
              <a:t>Body Level Two</a:t>
            </a:r>
          </a:p>
          <a:p>
            <a:pPr lvl="2"/>
            <a:r>
              <a:t>Body Level Three</a:t>
            </a:r>
          </a:p>
          <a:p>
            <a:pPr lvl="3"/>
            <a:r>
              <a:t>Body Level Four</a:t>
            </a:r>
          </a:p>
          <a:p>
            <a:pPr lvl="4"/>
            <a:r>
              <a:t>Body Level Five</a:t>
            </a:r>
          </a:p>
        </p:txBody>
      </p:sp>
      <p:sp>
        <p:nvSpPr>
          <p:cNvPr id="40"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5.xml><?xml version="1.0" encoding="utf-8"?>
<p:sldLayout xmlns:a="http://schemas.openxmlformats.org/drawingml/2006/main" xmlns:r="http://schemas.openxmlformats.org/officeDocument/2006/relationships" xmlns:p="http://schemas.openxmlformats.org/presentationml/2006/main" type="tx">
  <p:cSld name="Comparison">
    <p:spTree>
      <p:nvGrpSpPr>
        <p:cNvPr id="1" name=""/>
        <p:cNvGrpSpPr/>
        <p:nvPr/>
      </p:nvGrpSpPr>
      <p:grpSpPr>
        <a:xfrm>
          <a:off x="0" y="0"/>
          <a:ext cx="0" cy="0"/>
          <a:chOff x="0" y="0"/>
          <a:chExt cx="0" cy="0"/>
        </a:xfrm>
      </p:grpSpPr>
      <p:sp>
        <p:nvSpPr>
          <p:cNvPr id="47" name="Title Text"/>
          <p:cNvSpPr txBox="1">
            <a:spLocks noGrp="1"/>
          </p:cNvSpPr>
          <p:nvPr>
            <p:ph type="title"/>
          </p:nvPr>
        </p:nvSpPr>
        <p:spPr>
          <a:xfrm>
            <a:off x="839787" y="365125"/>
            <a:ext cx="10515601" cy="1325563"/>
          </a:xfrm>
          <a:prstGeom prst="rect">
            <a:avLst/>
          </a:prstGeom>
        </p:spPr>
        <p:txBody>
          <a:bodyPr/>
          <a:lstStyle/>
          <a:p>
            <a:r>
              <a:t>Title Text</a:t>
            </a:r>
          </a:p>
        </p:txBody>
      </p:sp>
      <p:sp>
        <p:nvSpPr>
          <p:cNvPr id="48" name="Body Level One…"/>
          <p:cNvSpPr txBox="1">
            <a:spLocks noGrp="1"/>
          </p:cNvSpPr>
          <p:nvPr>
            <p:ph type="body" sz="quarter" idx="1"/>
          </p:nvPr>
        </p:nvSpPr>
        <p:spPr>
          <a:xfrm>
            <a:off x="839787" y="1681163"/>
            <a:ext cx="5157789" cy="823913"/>
          </a:xfrm>
          <a:prstGeom prst="rect">
            <a:avLst/>
          </a:prstGeom>
        </p:spPr>
        <p:txBody>
          <a:bodyPr anchor="b"/>
          <a:lstStyle>
            <a:lvl1pPr marL="0" indent="0">
              <a:buSzTx/>
              <a:buFontTx/>
              <a:buNone/>
              <a:defRPr sz="2400" b="1"/>
            </a:lvl1pPr>
            <a:lvl2pPr marL="0" indent="457200">
              <a:buSzTx/>
              <a:buFontTx/>
              <a:buNone/>
              <a:defRPr sz="2400" b="1"/>
            </a:lvl2pPr>
            <a:lvl3pPr marL="0" indent="914400">
              <a:buSzTx/>
              <a:buFontTx/>
              <a:buNone/>
              <a:defRPr sz="2400" b="1"/>
            </a:lvl3pPr>
            <a:lvl4pPr marL="0" indent="1371600">
              <a:buSzTx/>
              <a:buFontTx/>
              <a:buNone/>
              <a:defRPr sz="2400" b="1"/>
            </a:lvl4pPr>
            <a:lvl5pPr marL="0" indent="1828800">
              <a:buSzTx/>
              <a:buFontTx/>
              <a:buNone/>
              <a:defRPr sz="2400" b="1"/>
            </a:lvl5pPr>
          </a:lstStyle>
          <a:p>
            <a:r>
              <a:t>Body Level One</a:t>
            </a:r>
          </a:p>
          <a:p>
            <a:pPr lvl="1"/>
            <a:r>
              <a:t>Body Level Two</a:t>
            </a:r>
          </a:p>
          <a:p>
            <a:pPr lvl="2"/>
            <a:r>
              <a:t>Body Level Three</a:t>
            </a:r>
          </a:p>
          <a:p>
            <a:pPr lvl="3"/>
            <a:r>
              <a:t>Body Level Four</a:t>
            </a:r>
          </a:p>
          <a:p>
            <a:pPr lvl="4"/>
            <a:r>
              <a:t>Body Level Five</a:t>
            </a:r>
          </a:p>
        </p:txBody>
      </p:sp>
      <p:sp>
        <p:nvSpPr>
          <p:cNvPr id="49" name="Text Placeholder 4"/>
          <p:cNvSpPr>
            <a:spLocks noGrp="1"/>
          </p:cNvSpPr>
          <p:nvPr>
            <p:ph type="body" sz="quarter" idx="21"/>
          </p:nvPr>
        </p:nvSpPr>
        <p:spPr>
          <a:xfrm>
            <a:off x="6172200" y="1681163"/>
            <a:ext cx="5183188" cy="823913"/>
          </a:xfrm>
          <a:prstGeom prst="rect">
            <a:avLst/>
          </a:prstGeom>
        </p:spPr>
        <p:txBody>
          <a:bodyPr anchor="b"/>
          <a:lstStyle/>
          <a:p>
            <a:pPr marL="0" indent="0">
              <a:buSzTx/>
              <a:buFontTx/>
              <a:buNone/>
              <a:defRPr sz="2400" b="1"/>
            </a:pPr>
            <a:endParaRPr/>
          </a:p>
        </p:txBody>
      </p:sp>
      <p:sp>
        <p:nvSpPr>
          <p:cNvPr id="50"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6.xml><?xml version="1.0" encoding="utf-8"?>
<p:sldLayout xmlns:a="http://schemas.openxmlformats.org/drawingml/2006/main" xmlns:r="http://schemas.openxmlformats.org/officeDocument/2006/relationships" xmlns:p="http://schemas.openxmlformats.org/presentationml/2006/main" type="tx">
  <p:cSld name="Title Only">
    <p:spTree>
      <p:nvGrpSpPr>
        <p:cNvPr id="1" name=""/>
        <p:cNvGrpSpPr/>
        <p:nvPr/>
      </p:nvGrpSpPr>
      <p:grpSpPr>
        <a:xfrm>
          <a:off x="0" y="0"/>
          <a:ext cx="0" cy="0"/>
          <a:chOff x="0" y="0"/>
          <a:chExt cx="0" cy="0"/>
        </a:xfrm>
      </p:grpSpPr>
      <p:sp>
        <p:nvSpPr>
          <p:cNvPr id="57" name="Title Text"/>
          <p:cNvSpPr txBox="1">
            <a:spLocks noGrp="1"/>
          </p:cNvSpPr>
          <p:nvPr>
            <p:ph type="title"/>
          </p:nvPr>
        </p:nvSpPr>
        <p:spPr>
          <a:prstGeom prst="rect">
            <a:avLst/>
          </a:prstGeom>
        </p:spPr>
        <p:txBody>
          <a:bodyPr/>
          <a:lstStyle/>
          <a:p>
            <a:r>
              <a:t>Title Text</a:t>
            </a:r>
          </a:p>
        </p:txBody>
      </p:sp>
      <p:sp>
        <p:nvSpPr>
          <p:cNvPr id="58"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7.xml><?xml version="1.0" encoding="utf-8"?>
<p:sldLayout xmlns:a="http://schemas.openxmlformats.org/drawingml/2006/main" xmlns:r="http://schemas.openxmlformats.org/officeDocument/2006/relationships" xmlns:p="http://schemas.openxmlformats.org/presentationml/2006/main" type="tx">
  <p:cSld name="Blank">
    <p:spTree>
      <p:nvGrpSpPr>
        <p:cNvPr id="1" name=""/>
        <p:cNvGrpSpPr/>
        <p:nvPr/>
      </p:nvGrpSpPr>
      <p:grpSpPr>
        <a:xfrm>
          <a:off x="0" y="0"/>
          <a:ext cx="0" cy="0"/>
          <a:chOff x="0" y="0"/>
          <a:chExt cx="0" cy="0"/>
        </a:xfrm>
      </p:grpSpPr>
      <p:sp>
        <p:nvSpPr>
          <p:cNvPr id="65"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8.xml><?xml version="1.0" encoding="utf-8"?>
<p:sldLayout xmlns:a="http://schemas.openxmlformats.org/drawingml/2006/main" xmlns:r="http://schemas.openxmlformats.org/officeDocument/2006/relationships" xmlns:p="http://schemas.openxmlformats.org/presentationml/2006/main" type="tx">
  <p:cSld name="Content with Caption">
    <p:spTree>
      <p:nvGrpSpPr>
        <p:cNvPr id="1" name=""/>
        <p:cNvGrpSpPr/>
        <p:nvPr/>
      </p:nvGrpSpPr>
      <p:grpSpPr>
        <a:xfrm>
          <a:off x="0" y="0"/>
          <a:ext cx="0" cy="0"/>
          <a:chOff x="0" y="0"/>
          <a:chExt cx="0" cy="0"/>
        </a:xfrm>
      </p:grpSpPr>
      <p:sp>
        <p:nvSpPr>
          <p:cNvPr id="72" name="Title Text"/>
          <p:cNvSpPr txBox="1">
            <a:spLocks noGrp="1"/>
          </p:cNvSpPr>
          <p:nvPr>
            <p:ph type="title"/>
          </p:nvPr>
        </p:nvSpPr>
        <p:spPr>
          <a:xfrm>
            <a:off x="839787" y="457200"/>
            <a:ext cx="3932239" cy="1600200"/>
          </a:xfrm>
          <a:prstGeom prst="rect">
            <a:avLst/>
          </a:prstGeom>
        </p:spPr>
        <p:txBody>
          <a:bodyPr anchor="b"/>
          <a:lstStyle>
            <a:lvl1pPr>
              <a:defRPr sz="3200"/>
            </a:lvl1pPr>
          </a:lstStyle>
          <a:p>
            <a:r>
              <a:t>Title Text</a:t>
            </a:r>
          </a:p>
        </p:txBody>
      </p:sp>
      <p:sp>
        <p:nvSpPr>
          <p:cNvPr id="73" name="Body Level One…"/>
          <p:cNvSpPr txBox="1">
            <a:spLocks noGrp="1"/>
          </p:cNvSpPr>
          <p:nvPr>
            <p:ph type="body" sz="half" idx="1"/>
          </p:nvPr>
        </p:nvSpPr>
        <p:spPr>
          <a:xfrm>
            <a:off x="5183187" y="987425"/>
            <a:ext cx="6172201" cy="4873625"/>
          </a:xfrm>
          <a:prstGeom prst="rect">
            <a:avLst/>
          </a:prstGeom>
        </p:spPr>
        <p:txBody>
          <a:bodyPr/>
          <a:lstStyle>
            <a:lvl1pPr>
              <a:defRPr sz="3200"/>
            </a:lvl1pPr>
            <a:lvl2pPr marL="718457" indent="-261257">
              <a:defRPr sz="3200"/>
            </a:lvl2pPr>
            <a:lvl3pPr marL="1219200" indent="-304800">
              <a:defRPr sz="3200"/>
            </a:lvl3pPr>
            <a:lvl4pPr marL="1737360" indent="-365760">
              <a:defRPr sz="3200"/>
            </a:lvl4pPr>
            <a:lvl5pPr marL="2194560" indent="-365760">
              <a:defRPr sz="3200"/>
            </a:lvl5pPr>
          </a:lstStyle>
          <a:p>
            <a:r>
              <a:t>Body Level One</a:t>
            </a:r>
          </a:p>
          <a:p>
            <a:pPr lvl="1"/>
            <a:r>
              <a:t>Body Level Two</a:t>
            </a:r>
          </a:p>
          <a:p>
            <a:pPr lvl="2"/>
            <a:r>
              <a:t>Body Level Three</a:t>
            </a:r>
          </a:p>
          <a:p>
            <a:pPr lvl="3"/>
            <a:r>
              <a:t>Body Level Four</a:t>
            </a:r>
          </a:p>
          <a:p>
            <a:pPr lvl="4"/>
            <a:r>
              <a:t>Body Level Five</a:t>
            </a:r>
          </a:p>
        </p:txBody>
      </p:sp>
      <p:sp>
        <p:nvSpPr>
          <p:cNvPr id="74" name="Text Placeholder 3"/>
          <p:cNvSpPr>
            <a:spLocks noGrp="1"/>
          </p:cNvSpPr>
          <p:nvPr>
            <p:ph type="body" sz="quarter" idx="21"/>
          </p:nvPr>
        </p:nvSpPr>
        <p:spPr>
          <a:xfrm>
            <a:off x="839787" y="2057400"/>
            <a:ext cx="3932238" cy="3811588"/>
          </a:xfrm>
          <a:prstGeom prst="rect">
            <a:avLst/>
          </a:prstGeom>
        </p:spPr>
        <p:txBody>
          <a:bodyPr/>
          <a:lstStyle/>
          <a:p>
            <a:pPr marL="0" indent="0">
              <a:buSzTx/>
              <a:buFontTx/>
              <a:buNone/>
              <a:defRPr sz="1600"/>
            </a:pPr>
            <a:endParaRPr/>
          </a:p>
        </p:txBody>
      </p:sp>
      <p:sp>
        <p:nvSpPr>
          <p:cNvPr id="75"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9.xml><?xml version="1.0" encoding="utf-8"?>
<p:sldLayout xmlns:a="http://schemas.openxmlformats.org/drawingml/2006/main" xmlns:r="http://schemas.openxmlformats.org/officeDocument/2006/relationships" xmlns:p="http://schemas.openxmlformats.org/presentationml/2006/main" type="tx">
  <p:cSld name="Picture with Caption">
    <p:spTree>
      <p:nvGrpSpPr>
        <p:cNvPr id="1" name=""/>
        <p:cNvGrpSpPr/>
        <p:nvPr/>
      </p:nvGrpSpPr>
      <p:grpSpPr>
        <a:xfrm>
          <a:off x="0" y="0"/>
          <a:ext cx="0" cy="0"/>
          <a:chOff x="0" y="0"/>
          <a:chExt cx="0" cy="0"/>
        </a:xfrm>
      </p:grpSpPr>
      <p:sp>
        <p:nvSpPr>
          <p:cNvPr id="82" name="Title Text"/>
          <p:cNvSpPr txBox="1">
            <a:spLocks noGrp="1"/>
          </p:cNvSpPr>
          <p:nvPr>
            <p:ph type="title"/>
          </p:nvPr>
        </p:nvSpPr>
        <p:spPr>
          <a:xfrm>
            <a:off x="839787" y="457200"/>
            <a:ext cx="3932239" cy="1600200"/>
          </a:xfrm>
          <a:prstGeom prst="rect">
            <a:avLst/>
          </a:prstGeom>
        </p:spPr>
        <p:txBody>
          <a:bodyPr anchor="b"/>
          <a:lstStyle>
            <a:lvl1pPr>
              <a:defRPr sz="3200"/>
            </a:lvl1pPr>
          </a:lstStyle>
          <a:p>
            <a:r>
              <a:t>Title Text</a:t>
            </a:r>
          </a:p>
        </p:txBody>
      </p:sp>
      <p:sp>
        <p:nvSpPr>
          <p:cNvPr id="83" name="Picture Placeholder 2"/>
          <p:cNvSpPr>
            <a:spLocks noGrp="1"/>
          </p:cNvSpPr>
          <p:nvPr>
            <p:ph type="pic" sz="half" idx="21"/>
          </p:nvPr>
        </p:nvSpPr>
        <p:spPr>
          <a:xfrm>
            <a:off x="5183187" y="987425"/>
            <a:ext cx="6172201" cy="4873625"/>
          </a:xfrm>
          <a:prstGeom prst="rect">
            <a:avLst/>
          </a:prstGeom>
        </p:spPr>
        <p:txBody>
          <a:bodyPr lIns="91439" rIns="91439">
            <a:noAutofit/>
          </a:bodyPr>
          <a:lstStyle/>
          <a:p>
            <a:endParaRPr/>
          </a:p>
        </p:txBody>
      </p:sp>
      <p:sp>
        <p:nvSpPr>
          <p:cNvPr id="84" name="Body Level One…"/>
          <p:cNvSpPr txBox="1">
            <a:spLocks noGrp="1"/>
          </p:cNvSpPr>
          <p:nvPr>
            <p:ph type="body" sz="quarter" idx="1"/>
          </p:nvPr>
        </p:nvSpPr>
        <p:spPr>
          <a:xfrm>
            <a:off x="839787" y="2057400"/>
            <a:ext cx="3932239" cy="3811588"/>
          </a:xfrm>
          <a:prstGeom prst="rect">
            <a:avLst/>
          </a:prstGeom>
        </p:spPr>
        <p:txBody>
          <a:bodyPr/>
          <a:lstStyle>
            <a:lvl1pPr marL="0" indent="0">
              <a:buSzTx/>
              <a:buFontTx/>
              <a:buNone/>
              <a:defRPr sz="1600"/>
            </a:lvl1pPr>
            <a:lvl2pPr marL="0" indent="457200">
              <a:buSzTx/>
              <a:buFontTx/>
              <a:buNone/>
              <a:defRPr sz="1600"/>
            </a:lvl2pPr>
            <a:lvl3pPr marL="0" indent="914400">
              <a:buSzTx/>
              <a:buFontTx/>
              <a:buNone/>
              <a:defRPr sz="1600"/>
            </a:lvl3pPr>
            <a:lvl4pPr marL="0" indent="1371600">
              <a:buSzTx/>
              <a:buFontTx/>
              <a:buNone/>
              <a:defRPr sz="1600"/>
            </a:lvl4pPr>
            <a:lvl5pPr marL="0" indent="1828800">
              <a:buSzTx/>
              <a:buFontTx/>
              <a:buNone/>
              <a:defRPr sz="1600"/>
            </a:lvl5pPr>
          </a:lstStyle>
          <a:p>
            <a:r>
              <a:t>Body Level One</a:t>
            </a:r>
          </a:p>
          <a:p>
            <a:pPr lvl="1"/>
            <a:r>
              <a:t>Body Level Two</a:t>
            </a:r>
          </a:p>
          <a:p>
            <a:pPr lvl="2"/>
            <a:r>
              <a:t>Body Level Three</a:t>
            </a:r>
          </a:p>
          <a:p>
            <a:pPr lvl="3"/>
            <a:r>
              <a:t>Body Level Four</a:t>
            </a:r>
          </a:p>
          <a:p>
            <a:pPr lvl="4"/>
            <a:r>
              <a:t>Body Level Five</a:t>
            </a:r>
          </a:p>
        </p:txBody>
      </p:sp>
      <p:sp>
        <p:nvSpPr>
          <p:cNvPr id="85"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0.xml><?xml version="1.0" encoding="utf-8"?>
<p:sldLayout xmlns:a="http://schemas.openxmlformats.org/drawingml/2006/main" xmlns:r="http://schemas.openxmlformats.org/officeDocument/2006/relationships" xmlns:p="http://schemas.openxmlformats.org/presentationml/2006/main" type="tx">
  <p:cSld name="8_Title Slide">
    <p:spTree>
      <p:nvGrpSpPr>
        <p:cNvPr id="1" name=""/>
        <p:cNvGrpSpPr/>
        <p:nvPr/>
      </p:nvGrpSpPr>
      <p:grpSpPr>
        <a:xfrm>
          <a:off x="0" y="0"/>
          <a:ext cx="0" cy="0"/>
          <a:chOff x="0" y="0"/>
          <a:chExt cx="0" cy="0"/>
        </a:xfrm>
      </p:grpSpPr>
      <p:sp>
        <p:nvSpPr>
          <p:cNvPr id="92" name="Picture Placeholder 10"/>
          <p:cNvSpPr>
            <a:spLocks noGrp="1"/>
          </p:cNvSpPr>
          <p:nvPr>
            <p:ph type="pic" idx="21"/>
          </p:nvPr>
        </p:nvSpPr>
        <p:spPr>
          <a:xfrm>
            <a:off x="-1" y="-1"/>
            <a:ext cx="12192001" cy="6858001"/>
          </a:xfrm>
          <a:prstGeom prst="rect">
            <a:avLst/>
          </a:prstGeom>
        </p:spPr>
        <p:txBody>
          <a:bodyPr lIns="91439" rIns="91439">
            <a:noAutofit/>
          </a:bodyPr>
          <a:lstStyle/>
          <a:p>
            <a:endParaRPr/>
          </a:p>
        </p:txBody>
      </p:sp>
      <p:sp>
        <p:nvSpPr>
          <p:cNvPr id="93" name="Slide Number"/>
          <p:cNvSpPr txBox="1">
            <a:spLocks noGrp="1"/>
          </p:cNvSpPr>
          <p:nvPr>
            <p:ph type="sldNum" sz="quarter" idx="2"/>
          </p:nvPr>
        </p:nvSpPr>
        <p:spPr>
          <a:xfrm>
            <a:off x="5892800" y="6172200"/>
            <a:ext cx="2844800" cy="368301"/>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1.xml><?xml version="1.0" encoding="utf-8"?>
<p:sldLayout xmlns:a="http://schemas.openxmlformats.org/drawingml/2006/main" xmlns:r="http://schemas.openxmlformats.org/officeDocument/2006/relationships" xmlns:p="http://schemas.openxmlformats.org/presentationml/2006/main" type="tx">
  <p:cSld name="23_Title Slide">
    <p:spTree>
      <p:nvGrpSpPr>
        <p:cNvPr id="1" name=""/>
        <p:cNvGrpSpPr/>
        <p:nvPr/>
      </p:nvGrpSpPr>
      <p:grpSpPr>
        <a:xfrm>
          <a:off x="0" y="0"/>
          <a:ext cx="0" cy="0"/>
          <a:chOff x="0" y="0"/>
          <a:chExt cx="0" cy="0"/>
        </a:xfrm>
      </p:grpSpPr>
      <p:sp>
        <p:nvSpPr>
          <p:cNvPr id="100" name="Picture Placeholder 13"/>
          <p:cNvSpPr>
            <a:spLocks noGrp="1"/>
          </p:cNvSpPr>
          <p:nvPr>
            <p:ph type="pic" idx="21"/>
          </p:nvPr>
        </p:nvSpPr>
        <p:spPr>
          <a:xfrm>
            <a:off x="1" y="0"/>
            <a:ext cx="9740897" cy="5962650"/>
          </a:xfrm>
          <a:prstGeom prst="rect">
            <a:avLst/>
          </a:prstGeom>
        </p:spPr>
        <p:txBody>
          <a:bodyPr lIns="91439" rIns="91439">
            <a:noAutofit/>
          </a:bodyPr>
          <a:lstStyle/>
          <a:p>
            <a:endParaRPr/>
          </a:p>
        </p:txBody>
      </p:sp>
      <p:sp>
        <p:nvSpPr>
          <p:cNvPr id="101" name="Slide Number"/>
          <p:cNvSpPr txBox="1">
            <a:spLocks noGrp="1"/>
          </p:cNvSpPr>
          <p:nvPr>
            <p:ph type="sldNum" sz="quarter" idx="2"/>
          </p:nvPr>
        </p:nvSpPr>
        <p:spPr>
          <a:xfrm>
            <a:off x="5892800" y="6172200"/>
            <a:ext cx="2844800" cy="368301"/>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2.xml><?xml version="1.0" encoding="utf-8"?>
<p:sldLayout xmlns:a="http://schemas.openxmlformats.org/drawingml/2006/main" xmlns:r="http://schemas.openxmlformats.org/officeDocument/2006/relationships" xmlns:p="http://schemas.openxmlformats.org/presentationml/2006/main" type="tx">
  <p:cSld name="29_Title Slide">
    <p:spTree>
      <p:nvGrpSpPr>
        <p:cNvPr id="1" name=""/>
        <p:cNvGrpSpPr/>
        <p:nvPr/>
      </p:nvGrpSpPr>
      <p:grpSpPr>
        <a:xfrm>
          <a:off x="0" y="0"/>
          <a:ext cx="0" cy="0"/>
          <a:chOff x="0" y="0"/>
          <a:chExt cx="0" cy="0"/>
        </a:xfrm>
      </p:grpSpPr>
      <p:sp>
        <p:nvSpPr>
          <p:cNvPr id="108" name="Picture Placeholder 6"/>
          <p:cNvSpPr>
            <a:spLocks noGrp="1"/>
          </p:cNvSpPr>
          <p:nvPr>
            <p:ph type="pic" idx="21"/>
          </p:nvPr>
        </p:nvSpPr>
        <p:spPr>
          <a:xfrm>
            <a:off x="1127759" y="1123950"/>
            <a:ext cx="9936482" cy="4610100"/>
          </a:xfrm>
          <a:prstGeom prst="rect">
            <a:avLst/>
          </a:prstGeom>
        </p:spPr>
        <p:txBody>
          <a:bodyPr lIns="91439" rIns="91439">
            <a:noAutofit/>
          </a:bodyPr>
          <a:lstStyle/>
          <a:p>
            <a:endParaRPr/>
          </a:p>
        </p:txBody>
      </p:sp>
      <p:sp>
        <p:nvSpPr>
          <p:cNvPr id="109" name="Slide Number"/>
          <p:cNvSpPr txBox="1">
            <a:spLocks noGrp="1"/>
          </p:cNvSpPr>
          <p:nvPr>
            <p:ph type="sldNum" sz="quarter" idx="2"/>
          </p:nvPr>
        </p:nvSpPr>
        <p:spPr>
          <a:xfrm>
            <a:off x="5892800" y="6172200"/>
            <a:ext cx="2844800" cy="368301"/>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3.xml><?xml version="1.0" encoding="utf-8"?>
<p:sldLayout xmlns:a="http://schemas.openxmlformats.org/drawingml/2006/main" xmlns:r="http://schemas.openxmlformats.org/officeDocument/2006/relationships" xmlns:p="http://schemas.openxmlformats.org/presentationml/2006/main" type="tx">
  <p:cSld name="33_Title Slide">
    <p:spTree>
      <p:nvGrpSpPr>
        <p:cNvPr id="1" name=""/>
        <p:cNvGrpSpPr/>
        <p:nvPr/>
      </p:nvGrpSpPr>
      <p:grpSpPr>
        <a:xfrm>
          <a:off x="0" y="0"/>
          <a:ext cx="0" cy="0"/>
          <a:chOff x="0" y="0"/>
          <a:chExt cx="0" cy="0"/>
        </a:xfrm>
      </p:grpSpPr>
      <p:sp>
        <p:nvSpPr>
          <p:cNvPr id="116" name="Picture Placeholder 3"/>
          <p:cNvSpPr>
            <a:spLocks noGrp="1"/>
          </p:cNvSpPr>
          <p:nvPr>
            <p:ph type="pic" idx="21"/>
          </p:nvPr>
        </p:nvSpPr>
        <p:spPr>
          <a:xfrm>
            <a:off x="-1" y="0"/>
            <a:ext cx="6826173" cy="6857999"/>
          </a:xfrm>
          <a:prstGeom prst="rect">
            <a:avLst/>
          </a:prstGeom>
        </p:spPr>
        <p:txBody>
          <a:bodyPr lIns="91439" rIns="91439">
            <a:noAutofit/>
          </a:bodyPr>
          <a:lstStyle/>
          <a:p>
            <a:endParaRPr/>
          </a:p>
        </p:txBody>
      </p:sp>
      <p:sp>
        <p:nvSpPr>
          <p:cNvPr id="117" name="Slide Number"/>
          <p:cNvSpPr txBox="1">
            <a:spLocks noGrp="1"/>
          </p:cNvSpPr>
          <p:nvPr>
            <p:ph type="sldNum" sz="quarter" idx="2"/>
          </p:nvPr>
        </p:nvSpPr>
        <p:spPr>
          <a:xfrm>
            <a:off x="5892800" y="6172200"/>
            <a:ext cx="2844800" cy="368301"/>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4.xml><?xml version="1.0" encoding="utf-8"?>
<p:sldLayout xmlns:a="http://schemas.openxmlformats.org/drawingml/2006/main" xmlns:r="http://schemas.openxmlformats.org/officeDocument/2006/relationships" xmlns:p="http://schemas.openxmlformats.org/presentationml/2006/main" type="tx">
  <p:cSld name="3_Title Slide">
    <p:spTree>
      <p:nvGrpSpPr>
        <p:cNvPr id="1" name=""/>
        <p:cNvGrpSpPr/>
        <p:nvPr/>
      </p:nvGrpSpPr>
      <p:grpSpPr>
        <a:xfrm>
          <a:off x="0" y="0"/>
          <a:ext cx="0" cy="0"/>
          <a:chOff x="0" y="0"/>
          <a:chExt cx="0" cy="0"/>
        </a:xfrm>
      </p:grpSpPr>
      <p:sp>
        <p:nvSpPr>
          <p:cNvPr id="124" name="Picture Placeholder 3"/>
          <p:cNvSpPr>
            <a:spLocks noGrp="1"/>
          </p:cNvSpPr>
          <p:nvPr>
            <p:ph type="pic" sz="half" idx="21"/>
          </p:nvPr>
        </p:nvSpPr>
        <p:spPr>
          <a:xfrm>
            <a:off x="7088923" y="508820"/>
            <a:ext cx="3701848" cy="5184057"/>
          </a:xfrm>
          <a:prstGeom prst="rect">
            <a:avLst/>
          </a:prstGeom>
          <a:ln w="127000">
            <a:solidFill>
              <a:srgbClr val="FAFAFA"/>
            </a:solidFill>
            <a:miter lim="800000"/>
          </a:ln>
        </p:spPr>
        <p:txBody>
          <a:bodyPr lIns="91439" rIns="91439">
            <a:noAutofit/>
          </a:bodyPr>
          <a:lstStyle/>
          <a:p>
            <a:endParaRPr/>
          </a:p>
        </p:txBody>
      </p:sp>
      <p:sp>
        <p:nvSpPr>
          <p:cNvPr id="125" name="Slide Number"/>
          <p:cNvSpPr txBox="1">
            <a:spLocks noGrp="1"/>
          </p:cNvSpPr>
          <p:nvPr>
            <p:ph type="sldNum" sz="quarter" idx="2"/>
          </p:nvPr>
        </p:nvSpPr>
        <p:spPr>
          <a:xfrm>
            <a:off x="5892800" y="6172200"/>
            <a:ext cx="2844800" cy="368301"/>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5.xml><?xml version="1.0" encoding="utf-8"?>
<p:sldLayout xmlns:a="http://schemas.openxmlformats.org/drawingml/2006/main" xmlns:r="http://schemas.openxmlformats.org/officeDocument/2006/relationships" xmlns:p="http://schemas.openxmlformats.org/presentationml/2006/main" type="tx">
  <p:cSld name="48_Title Slide">
    <p:spTree>
      <p:nvGrpSpPr>
        <p:cNvPr id="1" name=""/>
        <p:cNvGrpSpPr/>
        <p:nvPr/>
      </p:nvGrpSpPr>
      <p:grpSpPr>
        <a:xfrm>
          <a:off x="0" y="0"/>
          <a:ext cx="0" cy="0"/>
          <a:chOff x="0" y="0"/>
          <a:chExt cx="0" cy="0"/>
        </a:xfrm>
      </p:grpSpPr>
      <p:sp>
        <p:nvSpPr>
          <p:cNvPr id="132" name="Picture Placeholder 3"/>
          <p:cNvSpPr>
            <a:spLocks noGrp="1"/>
          </p:cNvSpPr>
          <p:nvPr>
            <p:ph type="pic" idx="21"/>
          </p:nvPr>
        </p:nvSpPr>
        <p:spPr>
          <a:xfrm>
            <a:off x="3452648" y="-3"/>
            <a:ext cx="8739352" cy="6858001"/>
          </a:xfrm>
          <a:prstGeom prst="rect">
            <a:avLst/>
          </a:prstGeom>
        </p:spPr>
        <p:txBody>
          <a:bodyPr lIns="91439" rIns="91439">
            <a:noAutofit/>
          </a:bodyPr>
          <a:lstStyle/>
          <a:p>
            <a:endParaRPr/>
          </a:p>
        </p:txBody>
      </p:sp>
      <p:sp>
        <p:nvSpPr>
          <p:cNvPr id="133" name="Slide Number"/>
          <p:cNvSpPr txBox="1">
            <a:spLocks noGrp="1"/>
          </p:cNvSpPr>
          <p:nvPr>
            <p:ph type="sldNum" sz="quarter" idx="2"/>
          </p:nvPr>
        </p:nvSpPr>
        <p:spPr>
          <a:xfrm>
            <a:off x="5892800" y="6172200"/>
            <a:ext cx="2844800" cy="368301"/>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6.xml><?xml version="1.0" encoding="utf-8"?>
<p:sldLayout xmlns:a="http://schemas.openxmlformats.org/drawingml/2006/main" xmlns:r="http://schemas.openxmlformats.org/officeDocument/2006/relationships" xmlns:p="http://schemas.openxmlformats.org/presentationml/2006/main" type="tx">
  <p:cSld name="25_Title Slide">
    <p:spTree>
      <p:nvGrpSpPr>
        <p:cNvPr id="1" name=""/>
        <p:cNvGrpSpPr/>
        <p:nvPr/>
      </p:nvGrpSpPr>
      <p:grpSpPr>
        <a:xfrm>
          <a:off x="0" y="0"/>
          <a:ext cx="0" cy="0"/>
          <a:chOff x="0" y="0"/>
          <a:chExt cx="0" cy="0"/>
        </a:xfrm>
      </p:grpSpPr>
      <p:sp>
        <p:nvSpPr>
          <p:cNvPr id="140" name="Picture Placeholder 2"/>
          <p:cNvSpPr>
            <a:spLocks noGrp="1"/>
          </p:cNvSpPr>
          <p:nvPr>
            <p:ph type="pic" sz="quarter" idx="21"/>
          </p:nvPr>
        </p:nvSpPr>
        <p:spPr>
          <a:xfrm>
            <a:off x="6096000" y="933450"/>
            <a:ext cx="4962146" cy="2495550"/>
          </a:xfrm>
          <a:prstGeom prst="rect">
            <a:avLst/>
          </a:prstGeom>
        </p:spPr>
        <p:txBody>
          <a:bodyPr lIns="91439" rIns="91439">
            <a:noAutofit/>
          </a:bodyPr>
          <a:lstStyle/>
          <a:p>
            <a:endParaRPr/>
          </a:p>
        </p:txBody>
      </p:sp>
      <p:sp>
        <p:nvSpPr>
          <p:cNvPr id="141" name="Slide Number"/>
          <p:cNvSpPr txBox="1">
            <a:spLocks noGrp="1"/>
          </p:cNvSpPr>
          <p:nvPr>
            <p:ph type="sldNum" sz="quarter" idx="2"/>
          </p:nvPr>
        </p:nvSpPr>
        <p:spPr>
          <a:xfrm>
            <a:off x="5892800" y="6172200"/>
            <a:ext cx="2844800" cy="368301"/>
          </a:xfrm>
          <a:prstGeom prst="rect">
            <a:avLst/>
          </a:prstGeom>
        </p:spPr>
        <p:txBody>
          <a:bodyPr/>
          <a:lstStyle/>
          <a:p>
            <a:fld id="{86CB4B4D-7CA3-9044-876B-883B54F8677D}" type="slidenum">
              <a:t>‹#›</a:t>
            </a:fld>
            <a:endParaRPr/>
          </a:p>
        </p:txBody>
      </p:sp>
    </p:spTree>
  </p:cSld>
  <p:clrMapOvr>
    <a:masterClrMapping/>
  </p:clrMapOvr>
  <p:transition spd="med"/>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rotWithShape="1">
          <a:blip r:embed="rId18"/>
          <a:srcRect/>
          <a:stretch>
            <a:fillRect/>
          </a:stretch>
        </a:blipFill>
        <a:effectLst/>
      </p:bgPr>
    </p:bg>
    <p:spTree>
      <p:nvGrpSpPr>
        <p:cNvPr id="1" name=""/>
        <p:cNvGrpSpPr/>
        <p:nvPr/>
      </p:nvGrpSpPr>
      <p:grpSpPr>
        <a:xfrm>
          <a:off x="0" y="0"/>
          <a:ext cx="0" cy="0"/>
          <a:chOff x="0" y="0"/>
          <a:chExt cx="0" cy="0"/>
        </a:xfrm>
      </p:grpSpPr>
      <p:sp>
        <p:nvSpPr>
          <p:cNvPr id="2" name="Title Text"/>
          <p:cNvSpPr txBox="1">
            <a:spLocks noGrp="1"/>
          </p:cNvSpPr>
          <p:nvPr>
            <p:ph type="title"/>
          </p:nvPr>
        </p:nvSpPr>
        <p:spPr>
          <a:xfrm>
            <a:off x="838200" y="365125"/>
            <a:ext cx="10515600" cy="1325563"/>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nchor="ctr">
            <a:normAutofit/>
          </a:bodyPr>
          <a:lstStyle/>
          <a:p>
            <a:r>
              <a:t>Title Text</a:t>
            </a:r>
          </a:p>
        </p:txBody>
      </p:sp>
      <p:sp>
        <p:nvSpPr>
          <p:cNvPr id="3" name="Body Level One…"/>
          <p:cNvSpPr txBox="1">
            <a:spLocks noGrp="1"/>
          </p:cNvSpPr>
          <p:nvPr>
            <p:ph type="body" idx="1"/>
          </p:nvPr>
        </p:nvSpPr>
        <p:spPr>
          <a:xfrm>
            <a:off x="838200" y="1825625"/>
            <a:ext cx="10515600" cy="4351338"/>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normAutofit/>
          </a:bodyPr>
          <a:lstStyle/>
          <a:p>
            <a:r>
              <a:t>Body Level One</a:t>
            </a:r>
          </a:p>
          <a:p>
            <a:pPr lvl="1"/>
            <a:r>
              <a:t>Body Level Two</a:t>
            </a:r>
          </a:p>
          <a:p>
            <a:pPr lvl="2"/>
            <a:r>
              <a:t>Body Level Three</a:t>
            </a:r>
          </a:p>
          <a:p>
            <a:pPr lvl="3"/>
            <a:r>
              <a:t>Body Level Four</a:t>
            </a:r>
          </a:p>
          <a:p>
            <a:pPr lvl="4"/>
            <a:r>
              <a:t>Body Level Five</a:t>
            </a:r>
          </a:p>
        </p:txBody>
      </p:sp>
      <p:sp>
        <p:nvSpPr>
          <p:cNvPr id="4" name="Slide Number"/>
          <p:cNvSpPr txBox="1">
            <a:spLocks noGrp="1"/>
          </p:cNvSpPr>
          <p:nvPr>
            <p:ph type="sldNum" sz="quarter" idx="2"/>
          </p:nvPr>
        </p:nvSpPr>
        <p:spPr>
          <a:xfrm>
            <a:off x="11095176" y="6414760"/>
            <a:ext cx="258624" cy="248305"/>
          </a:xfrm>
          <a:prstGeom prst="rect">
            <a:avLst/>
          </a:prstGeom>
          <a:ln w="12700">
            <a:miter lim="400000"/>
          </a:ln>
        </p:spPr>
        <p:txBody>
          <a:bodyPr wrap="none" lIns="45719" rIns="45719" anchor="ctr">
            <a:spAutoFit/>
          </a:bodyPr>
          <a:lstStyle>
            <a:lvl1pPr algn="r">
              <a:defRPr sz="1200">
                <a:solidFill>
                  <a:srgbClr val="888888"/>
                </a:solidFill>
              </a:defRPr>
            </a:lvl1pPr>
          </a:lstStyle>
          <a:p>
            <a:fld id="{86CB4B4D-7CA3-9044-876B-883B54F8677D}" type="slidenum">
              <a:t>‹#›</a:t>
            </a:fld>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Lst>
  <p:transition spd="med"/>
  <p:txStyles>
    <p:titleStyle>
      <a:lvl1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1pPr>
      <a:lvl2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2pPr>
      <a:lvl3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3pPr>
      <a:lvl4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4pPr>
      <a:lvl5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5pPr>
      <a:lvl6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6pPr>
      <a:lvl7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7pPr>
      <a:lvl8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8pPr>
      <a:lvl9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9pPr>
    </p:titleStyle>
    <p:bodyStyle>
      <a:lvl1pPr marL="228600" marR="0" indent="-228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n-lt"/>
          <a:ea typeface="+mn-ea"/>
          <a:cs typeface="+mn-cs"/>
          <a:sym typeface="Calibri"/>
        </a:defRPr>
      </a:lvl1pPr>
      <a:lvl2pPr marL="723900" marR="0" indent="-2667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n-lt"/>
          <a:ea typeface="+mn-ea"/>
          <a:cs typeface="+mn-cs"/>
          <a:sym typeface="Calibri"/>
        </a:defRPr>
      </a:lvl2pPr>
      <a:lvl3pPr marL="1234439" marR="0" indent="-320039"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n-lt"/>
          <a:ea typeface="+mn-ea"/>
          <a:cs typeface="+mn-cs"/>
          <a:sym typeface="Calibri"/>
        </a:defRPr>
      </a:lvl3pPr>
      <a:lvl4pPr marL="17272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n-lt"/>
          <a:ea typeface="+mn-ea"/>
          <a:cs typeface="+mn-cs"/>
          <a:sym typeface="Calibri"/>
        </a:defRPr>
      </a:lvl4pPr>
      <a:lvl5pPr marL="21844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n-lt"/>
          <a:ea typeface="+mn-ea"/>
          <a:cs typeface="+mn-cs"/>
          <a:sym typeface="Calibri"/>
        </a:defRPr>
      </a:lvl5pPr>
      <a:lvl6pPr marL="26416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n-lt"/>
          <a:ea typeface="+mn-ea"/>
          <a:cs typeface="+mn-cs"/>
          <a:sym typeface="Calibri"/>
        </a:defRPr>
      </a:lvl6pPr>
      <a:lvl7pPr marL="30988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n-lt"/>
          <a:ea typeface="+mn-ea"/>
          <a:cs typeface="+mn-cs"/>
          <a:sym typeface="Calibri"/>
        </a:defRPr>
      </a:lvl7pPr>
      <a:lvl8pPr marL="35560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n-lt"/>
          <a:ea typeface="+mn-ea"/>
          <a:cs typeface="+mn-cs"/>
          <a:sym typeface="Calibri"/>
        </a:defRPr>
      </a:lvl8pPr>
      <a:lvl9pPr marL="40132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n-lt"/>
          <a:ea typeface="+mn-ea"/>
          <a:cs typeface="+mn-cs"/>
          <a:sym typeface="Calibri"/>
        </a:defRPr>
      </a:lvl9pPr>
    </p:bodyStyle>
    <p:otherStyle>
      <a:lvl1pPr marL="0" marR="0" indent="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1pPr>
      <a:lvl2pPr marL="0" marR="0" indent="4572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2pPr>
      <a:lvl3pPr marL="0" marR="0" indent="9144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3pPr>
      <a:lvl4pPr marL="0" marR="0" indent="13716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4pPr>
      <a:lvl5pPr marL="0" marR="0" indent="18288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5pPr>
      <a:lvl6pPr marL="0" marR="0" indent="22860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6pPr>
      <a:lvl7pPr marL="0" marR="0" indent="27432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7pPr>
      <a:lvl8pPr marL="0" marR="0" indent="32004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8pPr>
      <a:lvl9pPr marL="0" marR="0" indent="36576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0.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Layout" Target="../slideLayouts/slideLayout14.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png"/><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png"/><Relationship Id="rId1" Type="http://schemas.openxmlformats.org/officeDocument/2006/relationships/slideLayout" Target="../slideLayouts/slideLayout14.xml"/><Relationship Id="rId4" Type="http://schemas.openxmlformats.org/officeDocument/2006/relationships/image" Target="../media/image8.jpeg"/></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png"/><Relationship Id="rId1" Type="http://schemas.openxmlformats.org/officeDocument/2006/relationships/slideLayout" Target="../slideLayouts/slideLayout14.xml"/><Relationship Id="rId4" Type="http://schemas.openxmlformats.org/officeDocument/2006/relationships/image" Target="../media/image8.jpeg"/></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png"/><Relationship Id="rId1" Type="http://schemas.openxmlformats.org/officeDocument/2006/relationships/slideLayout" Target="../slideLayouts/slideLayout14.xml"/><Relationship Id="rId4" Type="http://schemas.openxmlformats.org/officeDocument/2006/relationships/image" Target="../media/image9.jpeg"/></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s://sis.midocean.ae/login" TargetMode="External"/><Relationship Id="rId1" Type="http://schemas.openxmlformats.org/officeDocument/2006/relationships/slideLayout" Target="../slideLayouts/slideLayout14.xml"/><Relationship Id="rId5" Type="http://schemas.openxmlformats.org/officeDocument/2006/relationships/image" Target="../media/image10.jpeg"/><Relationship Id="rId4" Type="http://schemas.openxmlformats.org/officeDocument/2006/relationships/image" Target="../media/image5.png"/></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1.png"/><Relationship Id="rId1" Type="http://schemas.openxmlformats.org/officeDocument/2006/relationships/slideLayout" Target="../slideLayouts/slideLayout15.xml"/><Relationship Id="rId4" Type="http://schemas.openxmlformats.org/officeDocument/2006/relationships/image" Target="../media/image12.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0" name="Picture 2" descr="Picture 2"/>
          <p:cNvPicPr>
            <a:picLocks noChangeAspect="1"/>
          </p:cNvPicPr>
          <p:nvPr/>
        </p:nvPicPr>
        <p:blipFill>
          <a:blip r:embed="rId2"/>
          <a:stretch>
            <a:fillRect/>
          </a:stretch>
        </p:blipFill>
        <p:spPr>
          <a:xfrm>
            <a:off x="-57150" y="-44450"/>
            <a:ext cx="12311979" cy="6858000"/>
          </a:xfrm>
          <a:prstGeom prst="rect">
            <a:avLst/>
          </a:prstGeom>
          <a:ln w="12700">
            <a:miter lim="400000"/>
          </a:ln>
        </p:spPr>
      </p:pic>
      <p:sp>
        <p:nvSpPr>
          <p:cNvPr id="151" name="Oval 17"/>
          <p:cNvSpPr/>
          <p:nvPr/>
        </p:nvSpPr>
        <p:spPr>
          <a:xfrm>
            <a:off x="6054428" y="-720725"/>
            <a:ext cx="7782360" cy="7578726"/>
          </a:xfrm>
          <a:prstGeom prst="ellipse">
            <a:avLst/>
          </a:prstGeom>
          <a:solidFill>
            <a:srgbClr val="00B0F0"/>
          </a:solidFill>
          <a:ln w="12700">
            <a:miter lim="400000"/>
          </a:ln>
        </p:spPr>
        <p:txBody>
          <a:bodyPr lIns="45719" rIns="45719" anchor="ctr"/>
          <a:lstStyle/>
          <a:p>
            <a:pPr algn="ctr">
              <a:defRPr>
                <a:solidFill>
                  <a:srgbClr val="FFFFFF"/>
                </a:solidFill>
              </a:defRPr>
            </a:pPr>
            <a:endParaRPr/>
          </a:p>
        </p:txBody>
      </p:sp>
      <p:sp>
        <p:nvSpPr>
          <p:cNvPr id="152" name="TextBox 29"/>
          <p:cNvSpPr txBox="1"/>
          <p:nvPr/>
        </p:nvSpPr>
        <p:spPr>
          <a:xfrm>
            <a:off x="1150915" y="3794395"/>
            <a:ext cx="4795024" cy="421393"/>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defRPr sz="2400">
                <a:solidFill>
                  <a:srgbClr val="FFFFFF"/>
                </a:solidFill>
                <a:latin typeface="Times New Roman"/>
                <a:ea typeface="Times New Roman"/>
                <a:cs typeface="Times New Roman"/>
                <a:sym typeface="Times New Roman"/>
              </a:defRPr>
            </a:lvl1pPr>
          </a:lstStyle>
          <a:p>
            <a:r>
              <a:t>by Samara Jasim</a:t>
            </a:r>
          </a:p>
        </p:txBody>
      </p:sp>
      <p:sp>
        <p:nvSpPr>
          <p:cNvPr id="153" name="TextBox 30"/>
          <p:cNvSpPr txBox="1"/>
          <p:nvPr/>
        </p:nvSpPr>
        <p:spPr>
          <a:xfrm>
            <a:off x="1044648" y="3033636"/>
            <a:ext cx="4897844" cy="715403"/>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defRPr sz="4400" b="1">
                <a:solidFill>
                  <a:srgbClr val="00B0F0"/>
                </a:solidFill>
                <a:latin typeface="Times New Roman"/>
                <a:ea typeface="Times New Roman"/>
                <a:cs typeface="Times New Roman"/>
                <a:sym typeface="Times New Roman"/>
              </a:defRPr>
            </a:lvl1pPr>
          </a:lstStyle>
          <a:p>
            <a:r>
              <a:t>English Language 2</a:t>
            </a:r>
          </a:p>
        </p:txBody>
      </p:sp>
      <p:grpSp>
        <p:nvGrpSpPr>
          <p:cNvPr id="156" name="Rectangle: Rounded Corners 33"/>
          <p:cNvGrpSpPr/>
          <p:nvPr/>
        </p:nvGrpSpPr>
        <p:grpSpPr>
          <a:xfrm>
            <a:off x="-121165" y="5843656"/>
            <a:ext cx="3516608" cy="529168"/>
            <a:chOff x="0" y="0"/>
            <a:chExt cx="3516607" cy="529167"/>
          </a:xfrm>
        </p:grpSpPr>
        <p:sp>
          <p:nvSpPr>
            <p:cNvPr id="154" name="Rounded Rectangle"/>
            <p:cNvSpPr/>
            <p:nvPr/>
          </p:nvSpPr>
          <p:spPr>
            <a:xfrm>
              <a:off x="0" y="0"/>
              <a:ext cx="3516608" cy="529168"/>
            </a:xfrm>
            <a:prstGeom prst="roundRect">
              <a:avLst>
                <a:gd name="adj" fmla="val 16667"/>
              </a:avLst>
            </a:prstGeom>
            <a:solidFill>
              <a:srgbClr val="FFFFFF"/>
            </a:solidFill>
            <a:ln w="12700" cap="flat">
              <a:solidFill>
                <a:srgbClr val="00B0F0"/>
              </a:solidFill>
              <a:prstDash val="solid"/>
              <a:miter lim="800000"/>
            </a:ln>
            <a:effectLst/>
          </p:spPr>
          <p:txBody>
            <a:bodyPr wrap="square" lIns="45719" tIns="45719" rIns="45719" bIns="45719" numCol="1" anchor="ctr">
              <a:noAutofit/>
            </a:bodyPr>
            <a:lstStyle/>
            <a:p>
              <a:pPr algn="ctr">
                <a:defRPr>
                  <a:solidFill>
                    <a:srgbClr val="FFFFFF"/>
                  </a:solidFill>
                </a:defRPr>
              </a:pPr>
              <a:endParaRPr/>
            </a:p>
          </p:txBody>
        </p:sp>
        <p:sp>
          <p:nvSpPr>
            <p:cNvPr id="155" name="Orientation Lecture"/>
            <p:cNvSpPr txBox="1"/>
            <p:nvPr/>
          </p:nvSpPr>
          <p:spPr>
            <a:xfrm>
              <a:off x="77901" y="23216"/>
              <a:ext cx="3360804" cy="482735"/>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tIns="45719" rIns="45719" bIns="45719" numCol="1" anchor="ctr">
              <a:spAutoFit/>
            </a:bodyPr>
            <a:lstStyle>
              <a:lvl1pPr algn="ctr">
                <a:defRPr sz="2800" b="1">
                  <a:latin typeface="Times New Roman"/>
                  <a:ea typeface="Times New Roman"/>
                  <a:cs typeface="Times New Roman"/>
                  <a:sym typeface="Times New Roman"/>
                </a:defRPr>
              </a:lvl1pPr>
            </a:lstStyle>
            <a:p>
              <a:r>
                <a:t>Orientation Lecture</a:t>
              </a:r>
            </a:p>
          </p:txBody>
        </p:sp>
      </p:grpSp>
      <p:pic>
        <p:nvPicPr>
          <p:cNvPr id="157" name="Picture 32" descr="Picture 32"/>
          <p:cNvPicPr>
            <a:picLocks noChangeAspect="1"/>
          </p:cNvPicPr>
          <p:nvPr/>
        </p:nvPicPr>
        <p:blipFill>
          <a:blip r:embed="rId3"/>
          <a:stretch>
            <a:fillRect/>
          </a:stretch>
        </p:blipFill>
        <p:spPr>
          <a:xfrm>
            <a:off x="328544" y="198943"/>
            <a:ext cx="2876695" cy="1357800"/>
          </a:xfrm>
          <a:prstGeom prst="rect">
            <a:avLst/>
          </a:prstGeom>
          <a:ln w="12700">
            <a:miter lim="400000"/>
          </a:ln>
        </p:spPr>
      </p:pic>
      <p:sp>
        <p:nvSpPr>
          <p:cNvPr id="158" name="TextBox 45"/>
          <p:cNvSpPr txBox="1"/>
          <p:nvPr/>
        </p:nvSpPr>
        <p:spPr>
          <a:xfrm>
            <a:off x="374988" y="5413224"/>
            <a:ext cx="1070656" cy="37275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none" lIns="45719" rIns="45719">
            <a:spAutoFit/>
          </a:bodyPr>
          <a:lstStyle>
            <a:lvl1pPr>
              <a:defRPr sz="2000">
                <a:solidFill>
                  <a:srgbClr val="FFFFFF"/>
                </a:solidFill>
                <a:latin typeface="Times New Roman"/>
                <a:ea typeface="Times New Roman"/>
                <a:cs typeface="Times New Roman"/>
                <a:sym typeface="Times New Roman"/>
              </a:defRPr>
            </a:lvl1pPr>
          </a:lstStyle>
          <a:p>
            <a:r>
              <a:t>ENG 102</a:t>
            </a:r>
          </a:p>
        </p:txBody>
      </p:sp>
      <p:sp>
        <p:nvSpPr>
          <p:cNvPr id="159" name="Oval 13"/>
          <p:cNvSpPr/>
          <p:nvPr/>
        </p:nvSpPr>
        <p:spPr>
          <a:xfrm>
            <a:off x="6200342" y="-320675"/>
            <a:ext cx="7410451" cy="7410450"/>
          </a:xfrm>
          <a:prstGeom prst="ellipse">
            <a:avLst/>
          </a:prstGeom>
          <a:blipFill>
            <a:blip r:embed="rId4"/>
            <a:stretch>
              <a:fillRect/>
            </a:stretch>
          </a:blipFill>
          <a:ln w="12700">
            <a:miter lim="400000"/>
          </a:ln>
        </p:spPr>
        <p:txBody>
          <a:bodyPr lIns="45719" rIns="45719" anchor="ctr"/>
          <a:lstStyle/>
          <a:p>
            <a:pPr algn="ctr">
              <a:defRPr>
                <a:solidFill>
                  <a:srgbClr val="FFFFFF"/>
                </a:solidFill>
              </a:defRPr>
            </a:pPr>
            <a:endParaRPr/>
          </a:p>
        </p:txBody>
      </p:sp>
    </p:spTree>
  </p:cSld>
  <p:clrMapOvr>
    <a:masterClrMapping/>
  </p:clrMapOvr>
  <p:transition spd="med"/>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1" name="Rectangle: Rounded Corners 24"/>
          <p:cNvSpPr/>
          <p:nvPr/>
        </p:nvSpPr>
        <p:spPr>
          <a:xfrm>
            <a:off x="617280" y="1685494"/>
            <a:ext cx="10812720" cy="4370413"/>
          </a:xfrm>
          <a:prstGeom prst="roundRect">
            <a:avLst>
              <a:gd name="adj" fmla="val 6140"/>
            </a:avLst>
          </a:prstGeom>
          <a:solidFill>
            <a:srgbClr val="FFFFFF"/>
          </a:solidFill>
          <a:ln w="38100">
            <a:solidFill>
              <a:srgbClr val="00B0F0"/>
            </a:solidFill>
            <a:miter/>
          </a:ln>
          <a:effectLst>
            <a:outerShdw blurRad="571500" rotWithShape="0">
              <a:srgbClr val="000000">
                <a:alpha val="25000"/>
              </a:srgbClr>
            </a:outerShdw>
          </a:effectLst>
        </p:spPr>
        <p:txBody>
          <a:bodyPr lIns="45719" rIns="45719" anchor="ctr"/>
          <a:lstStyle/>
          <a:p>
            <a:pPr algn="ctr">
              <a:defRPr>
                <a:solidFill>
                  <a:srgbClr val="FFFFFF"/>
                </a:solidFill>
              </a:defRPr>
            </a:pPr>
            <a:endParaRPr/>
          </a:p>
        </p:txBody>
      </p:sp>
      <p:sp>
        <p:nvSpPr>
          <p:cNvPr id="162" name="TextBox 2"/>
          <p:cNvSpPr txBox="1"/>
          <p:nvPr/>
        </p:nvSpPr>
        <p:spPr>
          <a:xfrm>
            <a:off x="2558870" y="1019068"/>
            <a:ext cx="3810592" cy="482735"/>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defRPr sz="2800" b="1">
                <a:solidFill>
                  <a:srgbClr val="FFFFFF"/>
                </a:solidFill>
                <a:latin typeface="Times New Roman"/>
                <a:ea typeface="Times New Roman"/>
                <a:cs typeface="Times New Roman"/>
                <a:sym typeface="Times New Roman"/>
              </a:defRPr>
            </a:lvl1pPr>
          </a:lstStyle>
          <a:p>
            <a:r>
              <a:t>Who am I?</a:t>
            </a:r>
          </a:p>
        </p:txBody>
      </p:sp>
      <p:sp>
        <p:nvSpPr>
          <p:cNvPr id="163" name="Rectangle 4"/>
          <p:cNvSpPr/>
          <p:nvPr/>
        </p:nvSpPr>
        <p:spPr>
          <a:xfrm>
            <a:off x="942307" y="935396"/>
            <a:ext cx="1404458" cy="1166000"/>
          </a:xfrm>
          <a:prstGeom prst="rect">
            <a:avLst/>
          </a:prstGeom>
          <a:solidFill>
            <a:srgbClr val="00B0F0"/>
          </a:solidFill>
          <a:ln w="38100">
            <a:solidFill>
              <a:srgbClr val="FFFFFF"/>
            </a:solidFill>
            <a:miter/>
          </a:ln>
        </p:spPr>
        <p:txBody>
          <a:bodyPr lIns="45719" rIns="45719" anchor="ctr"/>
          <a:lstStyle/>
          <a:p>
            <a:pPr algn="ctr">
              <a:defRPr>
                <a:solidFill>
                  <a:srgbClr val="FFFFFF"/>
                </a:solidFill>
              </a:defRPr>
            </a:pPr>
            <a:endParaRPr/>
          </a:p>
        </p:txBody>
      </p:sp>
      <p:sp>
        <p:nvSpPr>
          <p:cNvPr id="164" name="TextBox 47"/>
          <p:cNvSpPr txBox="1"/>
          <p:nvPr/>
        </p:nvSpPr>
        <p:spPr>
          <a:xfrm>
            <a:off x="782319" y="2315643"/>
            <a:ext cx="10449561" cy="349377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p>
            <a:pPr>
              <a:lnSpc>
                <a:spcPct val="120000"/>
              </a:lnSpc>
              <a:defRPr sz="2800" b="1" i="1">
                <a:solidFill>
                  <a:srgbClr val="4EABE7"/>
                </a:solidFill>
                <a:latin typeface="Arial Narrow"/>
                <a:ea typeface="Arial Narrow"/>
                <a:cs typeface="Arial Narrow"/>
                <a:sym typeface="Arial Narrow"/>
              </a:defRPr>
            </a:pPr>
            <a:r>
              <a:t>Samara Jasim</a:t>
            </a:r>
          </a:p>
          <a:p>
            <a:pPr marL="581526" lvl="1" indent="-200526">
              <a:lnSpc>
                <a:spcPct val="150000"/>
              </a:lnSpc>
              <a:spcBef>
                <a:spcPts val="1200"/>
              </a:spcBef>
              <a:buSzPct val="60000"/>
              <a:buBlip>
                <a:blip r:embed="rId2"/>
              </a:buBlip>
              <a:defRPr sz="2900">
                <a:latin typeface="Arial Narrow"/>
                <a:ea typeface="Arial Narrow"/>
                <a:cs typeface="Arial Narrow"/>
                <a:sym typeface="Arial Narrow"/>
              </a:defRPr>
            </a:pPr>
            <a:r>
              <a:t>Lecturer: specialized in </a:t>
            </a:r>
            <a:r>
              <a:rPr i="1"/>
              <a:t>Teaching English as a Foreign Language </a:t>
            </a:r>
            <a:r>
              <a:t>Field;</a:t>
            </a:r>
          </a:p>
          <a:p>
            <a:pPr marL="581526" lvl="1" indent="-200526">
              <a:lnSpc>
                <a:spcPct val="150000"/>
              </a:lnSpc>
              <a:spcBef>
                <a:spcPts val="1200"/>
              </a:spcBef>
              <a:buSzPct val="60000"/>
              <a:buBlip>
                <a:blip r:embed="rId2"/>
              </a:buBlip>
              <a:defRPr sz="2900">
                <a:latin typeface="Arial Narrow"/>
                <a:ea typeface="Arial Narrow"/>
                <a:cs typeface="Arial Narrow"/>
                <a:sym typeface="Arial Narrow"/>
              </a:defRPr>
            </a:pPr>
            <a:r>
              <a:t>Educational Consultant;</a:t>
            </a:r>
          </a:p>
          <a:p>
            <a:pPr marL="581526" lvl="1" indent="-200526">
              <a:lnSpc>
                <a:spcPct val="150000"/>
              </a:lnSpc>
              <a:spcBef>
                <a:spcPts val="1200"/>
              </a:spcBef>
              <a:buSzPct val="60000"/>
              <a:buBlip>
                <a:blip r:embed="rId2"/>
              </a:buBlip>
              <a:defRPr sz="2900">
                <a:latin typeface="Arial Narrow"/>
                <a:ea typeface="Arial Narrow"/>
                <a:cs typeface="Arial Narrow"/>
                <a:sym typeface="Arial Narrow"/>
              </a:defRPr>
            </a:pPr>
            <a:r>
              <a:t>Sworn Translator; and</a:t>
            </a:r>
          </a:p>
          <a:p>
            <a:pPr marL="581526" lvl="1" indent="-200526">
              <a:lnSpc>
                <a:spcPct val="150000"/>
              </a:lnSpc>
              <a:spcBef>
                <a:spcPts val="1200"/>
              </a:spcBef>
              <a:buSzPct val="60000"/>
              <a:buBlip>
                <a:blip r:embed="rId2"/>
              </a:buBlip>
              <a:defRPr sz="2900">
                <a:latin typeface="Arial Narrow"/>
                <a:ea typeface="Arial Narrow"/>
                <a:cs typeface="Arial Narrow"/>
                <a:sym typeface="Arial Narrow"/>
              </a:defRPr>
            </a:pPr>
            <a:r>
              <a:t>Paralegal</a:t>
            </a:r>
          </a:p>
        </p:txBody>
      </p:sp>
      <p:pic>
        <p:nvPicPr>
          <p:cNvPr id="165" name="Picture 1" descr="Picture 1"/>
          <p:cNvPicPr>
            <a:picLocks noChangeAspect="1"/>
          </p:cNvPicPr>
          <p:nvPr/>
        </p:nvPicPr>
        <p:blipFill>
          <a:blip r:embed="rId3"/>
          <a:stretch>
            <a:fillRect/>
          </a:stretch>
        </p:blipFill>
        <p:spPr>
          <a:xfrm>
            <a:off x="9497087" y="87721"/>
            <a:ext cx="2383738" cy="1125123"/>
          </a:xfrm>
          <a:prstGeom prst="rect">
            <a:avLst/>
          </a:prstGeom>
          <a:ln w="12700">
            <a:miter lim="400000"/>
          </a:ln>
        </p:spPr>
      </p:pic>
      <p:sp>
        <p:nvSpPr>
          <p:cNvPr id="166" name="TextBox 7"/>
          <p:cNvSpPr txBox="1"/>
          <p:nvPr/>
        </p:nvSpPr>
        <p:spPr>
          <a:xfrm>
            <a:off x="4833620" y="6400765"/>
            <a:ext cx="2524761" cy="340183"/>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lgn="ctr">
              <a:defRPr sz="2000">
                <a:solidFill>
                  <a:srgbClr val="FFFFFF"/>
                </a:solidFill>
              </a:defRPr>
            </a:lvl1pPr>
          </a:lstStyle>
          <a:p>
            <a:r>
              <a:t>www.midocean.ae</a:t>
            </a:r>
          </a:p>
        </p:txBody>
      </p:sp>
      <p:pic>
        <p:nvPicPr>
          <p:cNvPr id="167" name="english-course-2829679-2350623.png" descr="english-course-2829679-2350623.png"/>
          <p:cNvPicPr>
            <a:picLocks noChangeAspect="1"/>
          </p:cNvPicPr>
          <p:nvPr/>
        </p:nvPicPr>
        <p:blipFill>
          <a:blip r:embed="rId4"/>
          <a:stretch>
            <a:fillRect/>
          </a:stretch>
        </p:blipFill>
        <p:spPr>
          <a:xfrm>
            <a:off x="1079825" y="919883"/>
            <a:ext cx="1125124" cy="1125124"/>
          </a:xfrm>
          <a:prstGeom prst="rect">
            <a:avLst/>
          </a:prstGeom>
          <a:ln w="12700">
            <a:miter lim="400000"/>
          </a:ln>
        </p:spPr>
      </p:pic>
    </p:spTree>
  </p:cSld>
  <p:clrMapOvr>
    <a:masterClrMapping/>
  </p:clrMapOvr>
  <p:transition spd="med"/>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Rectangle: Rounded Corners 24"/>
          <p:cNvSpPr/>
          <p:nvPr/>
        </p:nvSpPr>
        <p:spPr>
          <a:xfrm>
            <a:off x="617280" y="1685494"/>
            <a:ext cx="10812720" cy="4370413"/>
          </a:xfrm>
          <a:prstGeom prst="roundRect">
            <a:avLst>
              <a:gd name="adj" fmla="val 6140"/>
            </a:avLst>
          </a:prstGeom>
          <a:solidFill>
            <a:srgbClr val="FFFFFF"/>
          </a:solidFill>
          <a:ln w="38100">
            <a:solidFill>
              <a:srgbClr val="00B0F0"/>
            </a:solidFill>
            <a:miter/>
          </a:ln>
          <a:effectLst>
            <a:outerShdw blurRad="571500" rotWithShape="0">
              <a:srgbClr val="000000">
                <a:alpha val="25000"/>
              </a:srgbClr>
            </a:outerShdw>
          </a:effectLst>
        </p:spPr>
        <p:txBody>
          <a:bodyPr lIns="45719" rIns="45719" anchor="ctr"/>
          <a:lstStyle/>
          <a:p>
            <a:pPr algn="ctr">
              <a:defRPr>
                <a:solidFill>
                  <a:srgbClr val="FFFFFF"/>
                </a:solidFill>
              </a:defRPr>
            </a:pPr>
            <a:endParaRPr/>
          </a:p>
        </p:txBody>
      </p:sp>
      <p:sp>
        <p:nvSpPr>
          <p:cNvPr id="170" name="TextBox 2"/>
          <p:cNvSpPr txBox="1"/>
          <p:nvPr/>
        </p:nvSpPr>
        <p:spPr>
          <a:xfrm>
            <a:off x="2558870" y="1019068"/>
            <a:ext cx="3810592" cy="482735"/>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defRPr sz="2800" b="1">
                <a:solidFill>
                  <a:srgbClr val="FFFFFF"/>
                </a:solidFill>
                <a:latin typeface="Times New Roman"/>
                <a:ea typeface="Times New Roman"/>
                <a:cs typeface="Times New Roman"/>
                <a:sym typeface="Times New Roman"/>
              </a:defRPr>
            </a:lvl1pPr>
          </a:lstStyle>
          <a:p>
            <a:r>
              <a:t>Course Details</a:t>
            </a:r>
          </a:p>
        </p:txBody>
      </p:sp>
      <p:sp>
        <p:nvSpPr>
          <p:cNvPr id="171" name="Rectangle 4"/>
          <p:cNvSpPr/>
          <p:nvPr/>
        </p:nvSpPr>
        <p:spPr>
          <a:xfrm>
            <a:off x="942307" y="935396"/>
            <a:ext cx="1404458" cy="1166000"/>
          </a:xfrm>
          <a:prstGeom prst="rect">
            <a:avLst/>
          </a:prstGeom>
          <a:solidFill>
            <a:srgbClr val="00B0F0"/>
          </a:solidFill>
          <a:ln w="38100">
            <a:solidFill>
              <a:srgbClr val="FFFFFF"/>
            </a:solidFill>
            <a:miter/>
          </a:ln>
        </p:spPr>
        <p:txBody>
          <a:bodyPr lIns="45719" rIns="45719" anchor="ctr"/>
          <a:lstStyle/>
          <a:p>
            <a:pPr algn="ctr">
              <a:defRPr>
                <a:solidFill>
                  <a:srgbClr val="FFFFFF"/>
                </a:solidFill>
              </a:defRPr>
            </a:pPr>
            <a:endParaRPr/>
          </a:p>
        </p:txBody>
      </p:sp>
      <p:sp>
        <p:nvSpPr>
          <p:cNvPr id="172" name="TextBox 47"/>
          <p:cNvSpPr txBox="1"/>
          <p:nvPr/>
        </p:nvSpPr>
        <p:spPr>
          <a:xfrm>
            <a:off x="575220" y="2019394"/>
            <a:ext cx="10812841" cy="3782189"/>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p>
            <a:pPr>
              <a:lnSpc>
                <a:spcPct val="170000"/>
              </a:lnSpc>
              <a:buClr>
                <a:srgbClr val="242836"/>
              </a:buClr>
              <a:buSzPct val="100000"/>
              <a:buChar char="➢"/>
              <a:defRPr sz="2900" b="1" i="1">
                <a:solidFill>
                  <a:srgbClr val="E2913D"/>
                </a:solidFill>
                <a:latin typeface="Arial Narrow"/>
                <a:ea typeface="Arial Narrow"/>
                <a:cs typeface="Arial Narrow"/>
                <a:sym typeface="Arial Narrow"/>
              </a:defRPr>
            </a:pPr>
            <a:r>
              <a:rPr dirty="0">
                <a:solidFill>
                  <a:srgbClr val="4EADEA"/>
                </a:solidFill>
              </a:rPr>
              <a:t>This course aims to:</a:t>
            </a:r>
          </a:p>
          <a:p>
            <a:pPr marL="457200" indent="-317500" algn="just" defTabSz="457200">
              <a:lnSpc>
                <a:spcPct val="170000"/>
              </a:lnSpc>
              <a:buSzPct val="100000"/>
              <a:buFont typeface="Times New Roman"/>
              <a:buChar char="•"/>
              <a:defRPr sz="2900">
                <a:latin typeface="Arial Narrow"/>
                <a:ea typeface="Arial Narrow"/>
                <a:cs typeface="Arial Narrow"/>
                <a:sym typeface="Arial Narrow"/>
              </a:defRPr>
            </a:pPr>
            <a:r>
              <a:rPr sz="2700" dirty="0"/>
              <a:t>Develop basic skills to deal with people in business situations;</a:t>
            </a:r>
          </a:p>
          <a:p>
            <a:pPr marL="457200" indent="-317500" algn="just" defTabSz="457200">
              <a:lnSpc>
                <a:spcPct val="170000"/>
              </a:lnSpc>
              <a:buSzPct val="100000"/>
              <a:buFont typeface="Times New Roman"/>
              <a:buChar char="•"/>
              <a:defRPr sz="2900">
                <a:latin typeface="Arial Narrow"/>
                <a:ea typeface="Arial Narrow"/>
                <a:cs typeface="Arial Narrow"/>
                <a:sym typeface="Arial Narrow"/>
              </a:defRPr>
            </a:pPr>
            <a:r>
              <a:rPr sz="2700" dirty="0"/>
              <a:t>Increase knowledge of key business concepts worldwide;</a:t>
            </a:r>
          </a:p>
          <a:p>
            <a:pPr marL="457200" indent="-317500" algn="just" defTabSz="457200">
              <a:lnSpc>
                <a:spcPct val="170000"/>
              </a:lnSpc>
              <a:buSzPct val="100000"/>
              <a:buFont typeface="Times New Roman"/>
              <a:buChar char="•"/>
              <a:defRPr sz="2900">
                <a:latin typeface="Arial Narrow"/>
                <a:ea typeface="Arial Narrow"/>
                <a:cs typeface="Arial Narrow"/>
                <a:sym typeface="Arial Narrow"/>
              </a:defRPr>
            </a:pPr>
            <a:r>
              <a:rPr sz="2700" dirty="0"/>
              <a:t>Expand vocabulary related to general business situations; and</a:t>
            </a:r>
          </a:p>
          <a:p>
            <a:pPr marL="457200" indent="-317500" algn="just" defTabSz="457200">
              <a:lnSpc>
                <a:spcPct val="170000"/>
              </a:lnSpc>
              <a:spcBef>
                <a:spcPts val="1600"/>
              </a:spcBef>
              <a:buSzPct val="100000"/>
              <a:buFont typeface="Times New Roman"/>
              <a:buChar char="•"/>
              <a:defRPr sz="2900">
                <a:latin typeface="Arial Narrow"/>
                <a:ea typeface="Arial Narrow"/>
                <a:cs typeface="Arial Narrow"/>
                <a:sym typeface="Arial Narrow"/>
              </a:defRPr>
            </a:pPr>
            <a:r>
              <a:rPr sz="2700" dirty="0"/>
              <a:t>Develop confidence to deal with people and basic issues in the business world.</a:t>
            </a:r>
          </a:p>
        </p:txBody>
      </p:sp>
      <p:pic>
        <p:nvPicPr>
          <p:cNvPr id="173" name="Picture 1" descr="Picture 1"/>
          <p:cNvPicPr>
            <a:picLocks noChangeAspect="1"/>
          </p:cNvPicPr>
          <p:nvPr/>
        </p:nvPicPr>
        <p:blipFill>
          <a:blip r:embed="rId2"/>
          <a:stretch>
            <a:fillRect/>
          </a:stretch>
        </p:blipFill>
        <p:spPr>
          <a:xfrm>
            <a:off x="9497087" y="87721"/>
            <a:ext cx="2383738" cy="1125123"/>
          </a:xfrm>
          <a:prstGeom prst="rect">
            <a:avLst/>
          </a:prstGeom>
          <a:ln w="12700">
            <a:miter lim="400000"/>
          </a:ln>
        </p:spPr>
      </p:pic>
      <p:sp>
        <p:nvSpPr>
          <p:cNvPr id="174" name="TextBox 7"/>
          <p:cNvSpPr txBox="1"/>
          <p:nvPr/>
        </p:nvSpPr>
        <p:spPr>
          <a:xfrm>
            <a:off x="4833620" y="6400765"/>
            <a:ext cx="2524761" cy="340183"/>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lgn="ctr">
              <a:defRPr sz="2000">
                <a:solidFill>
                  <a:srgbClr val="FFFFFF"/>
                </a:solidFill>
              </a:defRPr>
            </a:lvl1pPr>
          </a:lstStyle>
          <a:p>
            <a:r>
              <a:t>www.midocean.ae</a:t>
            </a:r>
          </a:p>
        </p:txBody>
      </p:sp>
      <p:pic>
        <p:nvPicPr>
          <p:cNvPr id="175" name="english-course-2829679-2350623.png" descr="english-course-2829679-2350623.png"/>
          <p:cNvPicPr>
            <a:picLocks noChangeAspect="1"/>
          </p:cNvPicPr>
          <p:nvPr/>
        </p:nvPicPr>
        <p:blipFill>
          <a:blip r:embed="rId3"/>
          <a:stretch>
            <a:fillRect/>
          </a:stretch>
        </p:blipFill>
        <p:spPr>
          <a:xfrm>
            <a:off x="1079825" y="919883"/>
            <a:ext cx="1125124" cy="1125124"/>
          </a:xfrm>
          <a:prstGeom prst="rect">
            <a:avLst/>
          </a:prstGeom>
          <a:ln w="12700">
            <a:miter lim="400000"/>
          </a:ln>
        </p:spPr>
      </p:pic>
    </p:spTree>
  </p:cSld>
  <p:clrMapOvr>
    <a:masterClrMapping/>
  </p:clrMapOvr>
  <p:transition spd="med"/>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7" name="Rectangle: Rounded Corners 24"/>
          <p:cNvSpPr/>
          <p:nvPr/>
        </p:nvSpPr>
        <p:spPr>
          <a:xfrm>
            <a:off x="617280" y="1685494"/>
            <a:ext cx="10812720" cy="4370413"/>
          </a:xfrm>
          <a:prstGeom prst="roundRect">
            <a:avLst>
              <a:gd name="adj" fmla="val 6140"/>
            </a:avLst>
          </a:prstGeom>
          <a:solidFill>
            <a:srgbClr val="FFFFFF"/>
          </a:solidFill>
          <a:ln w="38100">
            <a:solidFill>
              <a:srgbClr val="00B0F0"/>
            </a:solidFill>
            <a:miter/>
          </a:ln>
          <a:effectLst>
            <a:outerShdw blurRad="571500" rotWithShape="0">
              <a:srgbClr val="000000">
                <a:alpha val="25000"/>
              </a:srgbClr>
            </a:outerShdw>
          </a:effectLst>
        </p:spPr>
        <p:txBody>
          <a:bodyPr lIns="45719" rIns="45719" anchor="ctr"/>
          <a:lstStyle/>
          <a:p>
            <a:pPr algn="ctr">
              <a:defRPr>
                <a:solidFill>
                  <a:srgbClr val="FFFFFF"/>
                </a:solidFill>
              </a:defRPr>
            </a:pPr>
            <a:endParaRPr/>
          </a:p>
        </p:txBody>
      </p:sp>
      <p:sp>
        <p:nvSpPr>
          <p:cNvPr id="178" name="TextBox 2"/>
          <p:cNvSpPr txBox="1"/>
          <p:nvPr/>
        </p:nvSpPr>
        <p:spPr>
          <a:xfrm>
            <a:off x="2558870" y="1019068"/>
            <a:ext cx="3810592" cy="482735"/>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defRPr sz="2800" b="1">
                <a:solidFill>
                  <a:srgbClr val="FFFFFF"/>
                </a:solidFill>
                <a:latin typeface="Times New Roman"/>
                <a:ea typeface="Times New Roman"/>
                <a:cs typeface="Times New Roman"/>
                <a:sym typeface="Times New Roman"/>
              </a:defRPr>
            </a:lvl1pPr>
          </a:lstStyle>
          <a:p>
            <a:r>
              <a:t>Learning Resources</a:t>
            </a:r>
          </a:p>
        </p:txBody>
      </p:sp>
      <p:sp>
        <p:nvSpPr>
          <p:cNvPr id="179" name="Rectangle 4"/>
          <p:cNvSpPr/>
          <p:nvPr/>
        </p:nvSpPr>
        <p:spPr>
          <a:xfrm>
            <a:off x="942307" y="935396"/>
            <a:ext cx="1404458" cy="1166000"/>
          </a:xfrm>
          <a:prstGeom prst="rect">
            <a:avLst/>
          </a:prstGeom>
          <a:solidFill>
            <a:srgbClr val="00B0F0"/>
          </a:solidFill>
          <a:ln w="38100">
            <a:solidFill>
              <a:srgbClr val="FFFFFF"/>
            </a:solidFill>
            <a:miter/>
          </a:ln>
        </p:spPr>
        <p:txBody>
          <a:bodyPr lIns="45719" rIns="45719" anchor="ctr"/>
          <a:lstStyle/>
          <a:p>
            <a:pPr algn="ctr">
              <a:defRPr>
                <a:solidFill>
                  <a:srgbClr val="FFFFFF"/>
                </a:solidFill>
              </a:defRPr>
            </a:pPr>
            <a:endParaRPr/>
          </a:p>
        </p:txBody>
      </p:sp>
      <p:sp>
        <p:nvSpPr>
          <p:cNvPr id="180" name="TextBox 47"/>
          <p:cNvSpPr txBox="1"/>
          <p:nvPr/>
        </p:nvSpPr>
        <p:spPr>
          <a:xfrm>
            <a:off x="820419" y="2188643"/>
            <a:ext cx="10449561" cy="3968779"/>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p>
            <a:pPr>
              <a:lnSpc>
                <a:spcPct val="130000"/>
              </a:lnSpc>
              <a:buClr>
                <a:srgbClr val="1F2330"/>
              </a:buClr>
              <a:buSzPct val="100000"/>
              <a:buChar char="✦"/>
              <a:defRPr sz="2900" b="1" i="1">
                <a:solidFill>
                  <a:srgbClr val="4EADEA"/>
                </a:solidFill>
                <a:latin typeface="Arial Narrow"/>
                <a:ea typeface="Arial Narrow"/>
                <a:cs typeface="Arial Narrow"/>
                <a:sym typeface="Arial Narrow"/>
              </a:defRPr>
            </a:pPr>
            <a:r>
              <a:rPr dirty="0"/>
              <a:t> Credit Hours: </a:t>
            </a:r>
          </a:p>
          <a:p>
            <a:pPr marL="446087" indent="-446087">
              <a:lnSpc>
                <a:spcPct val="130000"/>
              </a:lnSpc>
              <a:defRPr sz="2900">
                <a:latin typeface="Arial Narrow"/>
                <a:ea typeface="Arial Narrow"/>
                <a:cs typeface="Arial Narrow"/>
                <a:sym typeface="Arial Narrow"/>
              </a:defRPr>
            </a:pPr>
            <a:r>
              <a:rPr lang="en-US" dirty="0"/>
              <a:t>3</a:t>
            </a:r>
            <a:r>
              <a:rPr dirty="0"/>
              <a:t> credit hours.  </a:t>
            </a:r>
          </a:p>
          <a:p>
            <a:pPr marL="457199" lvl="1" indent="-457199">
              <a:lnSpc>
                <a:spcPct val="130000"/>
              </a:lnSpc>
              <a:buClr>
                <a:srgbClr val="242836"/>
              </a:buClr>
              <a:buSzPct val="100000"/>
              <a:buChar char="✦"/>
              <a:defRPr sz="2900" b="1" i="1">
                <a:solidFill>
                  <a:srgbClr val="4EADEA"/>
                </a:solidFill>
                <a:latin typeface="Arial Narrow"/>
                <a:ea typeface="Arial Narrow"/>
                <a:cs typeface="Arial Narrow"/>
                <a:sym typeface="Arial Narrow"/>
              </a:defRPr>
            </a:pPr>
            <a:r>
              <a:rPr dirty="0"/>
              <a:t>Recommended Resources: </a:t>
            </a:r>
            <a:endParaRPr dirty="0">
              <a:solidFill>
                <a:srgbClr val="FF0000"/>
              </a:solidFill>
            </a:endParaRPr>
          </a:p>
          <a:p>
            <a:pPr marL="533400" lvl="1" indent="-533400">
              <a:lnSpc>
                <a:spcPct val="110000"/>
              </a:lnSpc>
              <a:buSzPct val="100000"/>
              <a:buAutoNum type="arabicPeriod"/>
              <a:defRPr sz="2800">
                <a:latin typeface="Arial Narrow"/>
                <a:ea typeface="Arial Narrow"/>
                <a:cs typeface="Arial Narrow"/>
                <a:sym typeface="Arial Narrow"/>
              </a:defRPr>
            </a:pPr>
            <a:r>
              <a:rPr dirty="0"/>
              <a:t>Market Leader, Course Book, Pre-Intermediate, by Pearson</a:t>
            </a:r>
          </a:p>
          <a:p>
            <a:pPr marL="533400" lvl="1" indent="-533400">
              <a:lnSpc>
                <a:spcPct val="110000"/>
              </a:lnSpc>
              <a:buSzPct val="100000"/>
              <a:buAutoNum type="arabicPeriod"/>
              <a:defRPr sz="2800">
                <a:latin typeface="Arial Narrow"/>
                <a:ea typeface="Arial Narrow"/>
                <a:cs typeface="Arial Narrow"/>
                <a:sym typeface="Arial Narrow"/>
              </a:defRPr>
            </a:pPr>
            <a:r>
              <a:rPr dirty="0"/>
              <a:t> Market Leader, Practice Book, Pre-Intermediate, by Pearson</a:t>
            </a:r>
          </a:p>
          <a:p>
            <a:pPr marL="457199" lvl="1" indent="-457199">
              <a:lnSpc>
                <a:spcPct val="130000"/>
              </a:lnSpc>
              <a:spcBef>
                <a:spcPts val="700"/>
              </a:spcBef>
              <a:buClr>
                <a:srgbClr val="242836"/>
              </a:buClr>
              <a:buSzPct val="100000"/>
              <a:buChar char="✦"/>
              <a:defRPr sz="2900" b="1" i="1">
                <a:solidFill>
                  <a:srgbClr val="4EADEA"/>
                </a:solidFill>
                <a:latin typeface="Arial Narrow"/>
                <a:ea typeface="Arial Narrow"/>
                <a:cs typeface="Arial Narrow"/>
                <a:sym typeface="Arial Narrow"/>
              </a:defRPr>
            </a:pPr>
            <a:r>
              <a:rPr dirty="0"/>
              <a:t>Essential References:</a:t>
            </a:r>
            <a:endParaRPr dirty="0">
              <a:solidFill>
                <a:srgbClr val="E2913D"/>
              </a:solidFill>
            </a:endParaRPr>
          </a:p>
          <a:p>
            <a:pPr>
              <a:lnSpc>
                <a:spcPct val="130000"/>
              </a:lnSpc>
              <a:defRPr sz="2900" b="1" i="1">
                <a:solidFill>
                  <a:srgbClr val="F14124"/>
                </a:solidFill>
                <a:latin typeface="Arial Narrow"/>
                <a:ea typeface="Arial Narrow"/>
                <a:cs typeface="Arial Narrow"/>
                <a:sym typeface="Arial Narrow"/>
              </a:defRPr>
            </a:pPr>
            <a:r>
              <a:rPr b="0" i="0" dirty="0">
                <a:solidFill>
                  <a:srgbClr val="000000"/>
                </a:solidFill>
              </a:rPr>
              <a:t>1. A Dictionary</a:t>
            </a:r>
          </a:p>
        </p:txBody>
      </p:sp>
      <p:pic>
        <p:nvPicPr>
          <p:cNvPr id="181" name="Picture 1" descr="Picture 1"/>
          <p:cNvPicPr>
            <a:picLocks noChangeAspect="1"/>
          </p:cNvPicPr>
          <p:nvPr/>
        </p:nvPicPr>
        <p:blipFill>
          <a:blip r:embed="rId2"/>
          <a:stretch>
            <a:fillRect/>
          </a:stretch>
        </p:blipFill>
        <p:spPr>
          <a:xfrm>
            <a:off x="9497087" y="87721"/>
            <a:ext cx="2383738" cy="1125123"/>
          </a:xfrm>
          <a:prstGeom prst="rect">
            <a:avLst/>
          </a:prstGeom>
          <a:ln w="12700">
            <a:miter lim="400000"/>
          </a:ln>
        </p:spPr>
      </p:pic>
      <p:sp>
        <p:nvSpPr>
          <p:cNvPr id="182" name="TextBox 7"/>
          <p:cNvSpPr txBox="1"/>
          <p:nvPr/>
        </p:nvSpPr>
        <p:spPr>
          <a:xfrm>
            <a:off x="4833620" y="6400765"/>
            <a:ext cx="2524761" cy="340183"/>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lgn="ctr">
              <a:defRPr sz="2000">
                <a:solidFill>
                  <a:srgbClr val="FFFFFF"/>
                </a:solidFill>
              </a:defRPr>
            </a:lvl1pPr>
          </a:lstStyle>
          <a:p>
            <a:r>
              <a:t>www.midocean.ae</a:t>
            </a:r>
          </a:p>
        </p:txBody>
      </p:sp>
      <p:pic>
        <p:nvPicPr>
          <p:cNvPr id="183" name="english-course-2829679-2350623.png" descr="english-course-2829679-2350623.png"/>
          <p:cNvPicPr>
            <a:picLocks noChangeAspect="1"/>
          </p:cNvPicPr>
          <p:nvPr/>
        </p:nvPicPr>
        <p:blipFill>
          <a:blip r:embed="rId3"/>
          <a:stretch>
            <a:fillRect/>
          </a:stretch>
        </p:blipFill>
        <p:spPr>
          <a:xfrm>
            <a:off x="1079825" y="919883"/>
            <a:ext cx="1125124" cy="1125124"/>
          </a:xfrm>
          <a:prstGeom prst="rect">
            <a:avLst/>
          </a:prstGeom>
          <a:ln w="12700">
            <a:miter lim="400000"/>
          </a:ln>
        </p:spPr>
      </p:pic>
      <p:pic>
        <p:nvPicPr>
          <p:cNvPr id="184" name="mini_magick20190113-7377-1tdb5k4.png" descr="mini_magick20190113-7377-1tdb5k4.png"/>
          <p:cNvPicPr>
            <a:picLocks noChangeAspect="1"/>
          </p:cNvPicPr>
          <p:nvPr/>
        </p:nvPicPr>
        <p:blipFill>
          <a:blip r:embed="rId4"/>
          <a:stretch>
            <a:fillRect/>
          </a:stretch>
        </p:blipFill>
        <p:spPr>
          <a:xfrm>
            <a:off x="10248862" y="1897905"/>
            <a:ext cx="1752920" cy="2480604"/>
          </a:xfrm>
          <a:prstGeom prst="rect">
            <a:avLst/>
          </a:prstGeom>
          <a:ln w="12700">
            <a:miter lim="400000"/>
          </a:ln>
        </p:spPr>
      </p:pic>
      <p:pic>
        <p:nvPicPr>
          <p:cNvPr id="185" name="mini_magick20190113-5756-q27min.png" descr="mini_magick20190113-5756-q27min.png"/>
          <p:cNvPicPr>
            <a:picLocks noChangeAspect="1"/>
          </p:cNvPicPr>
          <p:nvPr/>
        </p:nvPicPr>
        <p:blipFill>
          <a:blip r:embed="rId5"/>
          <a:stretch>
            <a:fillRect/>
          </a:stretch>
        </p:blipFill>
        <p:spPr>
          <a:xfrm>
            <a:off x="9695469" y="3558837"/>
            <a:ext cx="1579103" cy="2284660"/>
          </a:xfrm>
          <a:prstGeom prst="rect">
            <a:avLst/>
          </a:prstGeom>
          <a:ln w="12700">
            <a:miter lim="400000"/>
          </a:ln>
        </p:spPr>
      </p:pic>
    </p:spTree>
  </p:cSld>
  <p:clrMapOvr>
    <a:masterClrMapping/>
  </p:clrMapOvr>
  <p:transition spd="med"/>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7" name="Rectangle: Rounded Corners 24"/>
          <p:cNvSpPr/>
          <p:nvPr/>
        </p:nvSpPr>
        <p:spPr>
          <a:xfrm>
            <a:off x="617280" y="1685494"/>
            <a:ext cx="10812720" cy="4370413"/>
          </a:xfrm>
          <a:prstGeom prst="roundRect">
            <a:avLst>
              <a:gd name="adj" fmla="val 6140"/>
            </a:avLst>
          </a:prstGeom>
          <a:solidFill>
            <a:srgbClr val="FFFFFF"/>
          </a:solidFill>
          <a:ln w="38100">
            <a:solidFill>
              <a:srgbClr val="00B0F0"/>
            </a:solidFill>
            <a:miter/>
          </a:ln>
          <a:effectLst>
            <a:outerShdw blurRad="571500" rotWithShape="0">
              <a:srgbClr val="000000">
                <a:alpha val="25000"/>
              </a:srgbClr>
            </a:outerShdw>
          </a:effectLst>
        </p:spPr>
        <p:txBody>
          <a:bodyPr lIns="45719" rIns="45719" anchor="ctr"/>
          <a:lstStyle/>
          <a:p>
            <a:pPr algn="ctr">
              <a:defRPr>
                <a:solidFill>
                  <a:srgbClr val="FFFFFF"/>
                </a:solidFill>
              </a:defRPr>
            </a:pPr>
            <a:endParaRPr/>
          </a:p>
        </p:txBody>
      </p:sp>
      <p:sp>
        <p:nvSpPr>
          <p:cNvPr id="188" name="TextBox 2"/>
          <p:cNvSpPr txBox="1"/>
          <p:nvPr/>
        </p:nvSpPr>
        <p:spPr>
          <a:xfrm>
            <a:off x="2558870" y="1019068"/>
            <a:ext cx="4212561" cy="482735"/>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defRPr sz="2800" b="1">
                <a:solidFill>
                  <a:srgbClr val="FFFFFF"/>
                </a:solidFill>
                <a:latin typeface="Times New Roman"/>
                <a:ea typeface="Times New Roman"/>
                <a:cs typeface="Times New Roman"/>
                <a:sym typeface="Times New Roman"/>
              </a:defRPr>
            </a:lvl1pPr>
          </a:lstStyle>
          <a:p>
            <a:r>
              <a:t>What is this course about?</a:t>
            </a:r>
          </a:p>
        </p:txBody>
      </p:sp>
      <p:sp>
        <p:nvSpPr>
          <p:cNvPr id="189" name="Rectangle 4"/>
          <p:cNvSpPr/>
          <p:nvPr/>
        </p:nvSpPr>
        <p:spPr>
          <a:xfrm>
            <a:off x="942307" y="935396"/>
            <a:ext cx="1404458" cy="1166000"/>
          </a:xfrm>
          <a:prstGeom prst="rect">
            <a:avLst/>
          </a:prstGeom>
          <a:solidFill>
            <a:srgbClr val="00B0F0"/>
          </a:solidFill>
          <a:ln w="38100">
            <a:solidFill>
              <a:srgbClr val="FFFFFF"/>
            </a:solidFill>
            <a:miter/>
          </a:ln>
        </p:spPr>
        <p:txBody>
          <a:bodyPr lIns="45719" rIns="45719" anchor="ctr"/>
          <a:lstStyle/>
          <a:p>
            <a:pPr algn="ctr">
              <a:defRPr>
                <a:solidFill>
                  <a:srgbClr val="FFFFFF"/>
                </a:solidFill>
              </a:defRPr>
            </a:pPr>
            <a:endParaRPr/>
          </a:p>
        </p:txBody>
      </p:sp>
      <p:sp>
        <p:nvSpPr>
          <p:cNvPr id="190" name="TextBox 47"/>
          <p:cNvSpPr txBox="1"/>
          <p:nvPr/>
        </p:nvSpPr>
        <p:spPr>
          <a:xfrm>
            <a:off x="820419" y="2188643"/>
            <a:ext cx="10449561" cy="3919406"/>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lgn="just" defTabSz="457200">
              <a:lnSpc>
                <a:spcPct val="190000"/>
              </a:lnSpc>
              <a:spcBef>
                <a:spcPts val="1200"/>
              </a:spcBef>
              <a:defRPr sz="2933">
                <a:latin typeface="Arial Narrow"/>
                <a:ea typeface="Arial Narrow"/>
                <a:cs typeface="Arial Narrow"/>
                <a:sym typeface="Arial Narrow"/>
              </a:defRPr>
            </a:lvl1pPr>
          </a:lstStyle>
          <a:p>
            <a:r>
              <a:rPr sz="2700" dirty="0"/>
              <a:t>Market Leader is a multi-level business English course for businesspeople and students of business English. It has been developed in association with the Financial Times, one of the leading sources of business information in the world. It consists of 12 units based on topics of great interest to everyone involved in international business. </a:t>
            </a:r>
          </a:p>
        </p:txBody>
      </p:sp>
      <p:pic>
        <p:nvPicPr>
          <p:cNvPr id="191" name="Picture 1" descr="Picture 1"/>
          <p:cNvPicPr>
            <a:picLocks noChangeAspect="1"/>
          </p:cNvPicPr>
          <p:nvPr/>
        </p:nvPicPr>
        <p:blipFill>
          <a:blip r:embed="rId2"/>
          <a:stretch>
            <a:fillRect/>
          </a:stretch>
        </p:blipFill>
        <p:spPr>
          <a:xfrm>
            <a:off x="9497087" y="87721"/>
            <a:ext cx="2383738" cy="1125123"/>
          </a:xfrm>
          <a:prstGeom prst="rect">
            <a:avLst/>
          </a:prstGeom>
          <a:ln w="12700">
            <a:miter lim="400000"/>
          </a:ln>
        </p:spPr>
      </p:pic>
      <p:sp>
        <p:nvSpPr>
          <p:cNvPr id="192" name="TextBox 7"/>
          <p:cNvSpPr txBox="1"/>
          <p:nvPr/>
        </p:nvSpPr>
        <p:spPr>
          <a:xfrm>
            <a:off x="4833620" y="6400765"/>
            <a:ext cx="2524761" cy="340183"/>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lgn="ctr">
              <a:defRPr sz="2000">
                <a:solidFill>
                  <a:srgbClr val="FFFFFF"/>
                </a:solidFill>
              </a:defRPr>
            </a:lvl1pPr>
          </a:lstStyle>
          <a:p>
            <a:r>
              <a:t>www.midocean.ae</a:t>
            </a:r>
          </a:p>
        </p:txBody>
      </p:sp>
      <p:pic>
        <p:nvPicPr>
          <p:cNvPr id="193" name="english-course-2829679-2350623.png" descr="english-course-2829679-2350623.png"/>
          <p:cNvPicPr>
            <a:picLocks noChangeAspect="1"/>
          </p:cNvPicPr>
          <p:nvPr/>
        </p:nvPicPr>
        <p:blipFill>
          <a:blip r:embed="rId3"/>
          <a:stretch>
            <a:fillRect/>
          </a:stretch>
        </p:blipFill>
        <p:spPr>
          <a:xfrm>
            <a:off x="1079825" y="919883"/>
            <a:ext cx="1125124" cy="1125124"/>
          </a:xfrm>
          <a:prstGeom prst="rect">
            <a:avLst/>
          </a:prstGeom>
          <a:ln w="12700">
            <a:miter lim="400000"/>
          </a:ln>
        </p:spPr>
      </p:pic>
    </p:spTree>
  </p:cSld>
  <p:clrMapOvr>
    <a:masterClrMapping/>
  </p:clrMapOvr>
  <p:transition spd="med"/>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5" name="TextBox 2"/>
          <p:cNvSpPr txBox="1"/>
          <p:nvPr/>
        </p:nvSpPr>
        <p:spPr>
          <a:xfrm>
            <a:off x="2558870" y="650768"/>
            <a:ext cx="4212561" cy="482735"/>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defRPr sz="2800" b="1">
                <a:solidFill>
                  <a:srgbClr val="FFFFFF"/>
                </a:solidFill>
                <a:latin typeface="Times New Roman"/>
                <a:ea typeface="Times New Roman"/>
                <a:cs typeface="Times New Roman"/>
                <a:sym typeface="Times New Roman"/>
              </a:defRPr>
            </a:lvl1pPr>
          </a:lstStyle>
          <a:p>
            <a:r>
              <a:t>Course Content</a:t>
            </a:r>
          </a:p>
        </p:txBody>
      </p:sp>
      <p:sp>
        <p:nvSpPr>
          <p:cNvPr id="196" name="Rectangle 4"/>
          <p:cNvSpPr/>
          <p:nvPr/>
        </p:nvSpPr>
        <p:spPr>
          <a:xfrm>
            <a:off x="942307" y="71796"/>
            <a:ext cx="1404458" cy="1166000"/>
          </a:xfrm>
          <a:prstGeom prst="rect">
            <a:avLst/>
          </a:prstGeom>
          <a:solidFill>
            <a:srgbClr val="00B0F0"/>
          </a:solidFill>
          <a:ln w="38100">
            <a:solidFill>
              <a:srgbClr val="FFFFFF"/>
            </a:solidFill>
            <a:miter/>
          </a:ln>
        </p:spPr>
        <p:txBody>
          <a:bodyPr lIns="45719" rIns="45719" anchor="ctr"/>
          <a:lstStyle/>
          <a:p>
            <a:pPr algn="ctr">
              <a:defRPr>
                <a:solidFill>
                  <a:srgbClr val="FFFFFF"/>
                </a:solidFill>
              </a:defRPr>
            </a:pPr>
            <a:endParaRPr/>
          </a:p>
        </p:txBody>
      </p:sp>
      <p:pic>
        <p:nvPicPr>
          <p:cNvPr id="197" name="Picture 1" descr="Picture 1"/>
          <p:cNvPicPr>
            <a:picLocks noChangeAspect="1"/>
          </p:cNvPicPr>
          <p:nvPr/>
        </p:nvPicPr>
        <p:blipFill>
          <a:blip r:embed="rId2"/>
          <a:stretch>
            <a:fillRect/>
          </a:stretch>
        </p:blipFill>
        <p:spPr>
          <a:xfrm>
            <a:off x="9497087" y="87721"/>
            <a:ext cx="2383738" cy="1125123"/>
          </a:xfrm>
          <a:prstGeom prst="rect">
            <a:avLst/>
          </a:prstGeom>
          <a:ln w="12700">
            <a:miter lim="400000"/>
          </a:ln>
        </p:spPr>
      </p:pic>
      <p:sp>
        <p:nvSpPr>
          <p:cNvPr id="198" name="TextBox 7"/>
          <p:cNvSpPr txBox="1"/>
          <p:nvPr/>
        </p:nvSpPr>
        <p:spPr>
          <a:xfrm>
            <a:off x="4833620" y="6400765"/>
            <a:ext cx="2524761" cy="340183"/>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lgn="ctr">
              <a:defRPr sz="2000">
                <a:solidFill>
                  <a:srgbClr val="FFFFFF"/>
                </a:solidFill>
              </a:defRPr>
            </a:lvl1pPr>
          </a:lstStyle>
          <a:p>
            <a:r>
              <a:t>www.midocean.ae</a:t>
            </a:r>
          </a:p>
        </p:txBody>
      </p:sp>
      <p:pic>
        <p:nvPicPr>
          <p:cNvPr id="199" name="english-course-2829679-2350623.png" descr="english-course-2829679-2350623.png"/>
          <p:cNvPicPr>
            <a:picLocks noChangeAspect="1"/>
          </p:cNvPicPr>
          <p:nvPr/>
        </p:nvPicPr>
        <p:blipFill>
          <a:blip r:embed="rId3"/>
          <a:stretch>
            <a:fillRect/>
          </a:stretch>
        </p:blipFill>
        <p:spPr>
          <a:xfrm>
            <a:off x="1081975" y="92234"/>
            <a:ext cx="1125124" cy="1125124"/>
          </a:xfrm>
          <a:prstGeom prst="rect">
            <a:avLst/>
          </a:prstGeom>
          <a:ln w="12700">
            <a:miter lim="400000"/>
          </a:ln>
        </p:spPr>
      </p:pic>
      <p:graphicFrame>
        <p:nvGraphicFramePr>
          <p:cNvPr id="200" name="Table 9"/>
          <p:cNvGraphicFramePr/>
          <p:nvPr/>
        </p:nvGraphicFramePr>
        <p:xfrm>
          <a:off x="1269494" y="1272281"/>
          <a:ext cx="10507638" cy="5502363"/>
        </p:xfrm>
        <a:graphic>
          <a:graphicData uri="http://schemas.openxmlformats.org/drawingml/2006/table">
            <a:tbl>
              <a:tblPr firstRow="1" bandRow="1">
                <a:tableStyleId>{4C3C2611-4C71-4FC5-86AE-919BDF0F9419}</a:tableStyleId>
              </a:tblPr>
              <a:tblGrid>
                <a:gridCol w="6487594">
                  <a:extLst>
                    <a:ext uri="{9D8B030D-6E8A-4147-A177-3AD203B41FA5}">
                      <a16:colId xmlns:a16="http://schemas.microsoft.com/office/drawing/2014/main" val="20000"/>
                    </a:ext>
                  </a:extLst>
                </a:gridCol>
                <a:gridCol w="2121262">
                  <a:extLst>
                    <a:ext uri="{9D8B030D-6E8A-4147-A177-3AD203B41FA5}">
                      <a16:colId xmlns:a16="http://schemas.microsoft.com/office/drawing/2014/main" val="20001"/>
                    </a:ext>
                  </a:extLst>
                </a:gridCol>
                <a:gridCol w="1898782">
                  <a:extLst>
                    <a:ext uri="{9D8B030D-6E8A-4147-A177-3AD203B41FA5}">
                      <a16:colId xmlns:a16="http://schemas.microsoft.com/office/drawing/2014/main" val="20002"/>
                    </a:ext>
                  </a:extLst>
                </a:gridCol>
              </a:tblGrid>
              <a:tr h="777943">
                <a:tc>
                  <a:txBody>
                    <a:bodyPr/>
                    <a:lstStyle/>
                    <a:p>
                      <a:pPr algn="ctr" defTabSz="457200">
                        <a:defRPr sz="1800" b="0">
                          <a:solidFill>
                            <a:srgbClr val="000000"/>
                          </a:solidFill>
                        </a:defRPr>
                      </a:pPr>
                      <a:r>
                        <a:rPr sz="2500" b="1">
                          <a:solidFill>
                            <a:srgbClr val="FFFFFF"/>
                          </a:solidFill>
                          <a:latin typeface="Arial Narrow"/>
                          <a:ea typeface="Arial Narrow"/>
                          <a:cs typeface="Arial Narrow"/>
                          <a:sym typeface="Arial Narrow"/>
                        </a:rPr>
                        <a:t>Course Unit</a:t>
                      </a:r>
                    </a:p>
                  </a:txBody>
                  <a:tcPr marL="45721" marR="45721" marT="45721" marB="45721" anchor="ctr" horzOverflow="overflow">
                    <a:lnL w="12700">
                      <a:solidFill>
                        <a:srgbClr val="000000"/>
                      </a:solidFill>
                    </a:lnL>
                    <a:lnR w="12700">
                      <a:solidFill>
                        <a:srgbClr val="000000"/>
                      </a:solidFill>
                    </a:lnR>
                    <a:lnT w="12700">
                      <a:solidFill>
                        <a:srgbClr val="000000"/>
                      </a:solidFill>
                    </a:lnT>
                    <a:lnB w="12700">
                      <a:solidFill>
                        <a:srgbClr val="000000"/>
                      </a:solidFill>
                    </a:lnB>
                    <a:solidFill>
                      <a:srgbClr val="242836"/>
                    </a:solidFill>
                  </a:tcPr>
                </a:tc>
                <a:tc>
                  <a:txBody>
                    <a:bodyPr/>
                    <a:lstStyle/>
                    <a:p>
                      <a:pPr algn="ctr" defTabSz="457200">
                        <a:defRPr sz="1800" b="0">
                          <a:solidFill>
                            <a:srgbClr val="000000"/>
                          </a:solidFill>
                        </a:defRPr>
                      </a:pPr>
                      <a:r>
                        <a:rPr sz="2500" b="1">
                          <a:solidFill>
                            <a:srgbClr val="FFFFFF"/>
                          </a:solidFill>
                          <a:latin typeface="Arial Narrow"/>
                          <a:ea typeface="Arial Narrow"/>
                          <a:cs typeface="Arial Narrow"/>
                          <a:sym typeface="Arial Narrow"/>
                        </a:rPr>
                        <a:t>No.of. Weeks </a:t>
                      </a:r>
                    </a:p>
                  </a:txBody>
                  <a:tcPr marL="45721" marR="45721" marT="45721" marB="45721" anchor="ctr" horzOverflow="overflow">
                    <a:lnL w="12700">
                      <a:solidFill>
                        <a:srgbClr val="000000"/>
                      </a:solidFill>
                    </a:lnL>
                    <a:lnR w="12700">
                      <a:solidFill>
                        <a:srgbClr val="000000"/>
                      </a:solidFill>
                    </a:lnR>
                    <a:lnT w="12700">
                      <a:solidFill>
                        <a:srgbClr val="000000"/>
                      </a:solidFill>
                    </a:lnT>
                    <a:lnB w="38100">
                      <a:solidFill>
                        <a:srgbClr val="000000"/>
                      </a:solidFill>
                    </a:lnB>
                    <a:solidFill>
                      <a:srgbClr val="242836"/>
                    </a:solidFill>
                  </a:tcPr>
                </a:tc>
                <a:tc>
                  <a:txBody>
                    <a:bodyPr/>
                    <a:lstStyle/>
                    <a:p>
                      <a:pPr algn="ctr" defTabSz="457200">
                        <a:defRPr sz="1800" b="0">
                          <a:solidFill>
                            <a:srgbClr val="000000"/>
                          </a:solidFill>
                        </a:defRPr>
                      </a:pPr>
                      <a:r>
                        <a:rPr sz="2500" b="1">
                          <a:solidFill>
                            <a:srgbClr val="FFFFFF"/>
                          </a:solidFill>
                          <a:latin typeface="Arial Narrow"/>
                          <a:ea typeface="Arial Narrow"/>
                          <a:cs typeface="Arial Narrow"/>
                          <a:sym typeface="Arial Narrow"/>
                        </a:rPr>
                        <a:t>Contact Hours</a:t>
                      </a:r>
                    </a:p>
                  </a:txBody>
                  <a:tcPr marL="45721" marR="45721" marT="45721" marB="45721" anchor="ctr" horzOverflow="overflow">
                    <a:lnL w="12700">
                      <a:solidFill>
                        <a:srgbClr val="000000"/>
                      </a:solidFill>
                    </a:lnL>
                    <a:lnR w="12700">
                      <a:solidFill>
                        <a:srgbClr val="000000"/>
                      </a:solidFill>
                    </a:lnR>
                    <a:lnT w="12700">
                      <a:solidFill>
                        <a:srgbClr val="000000"/>
                      </a:solidFill>
                    </a:lnT>
                    <a:lnB w="38100">
                      <a:solidFill>
                        <a:srgbClr val="000000"/>
                      </a:solidFill>
                    </a:lnB>
                    <a:solidFill>
                      <a:srgbClr val="242836"/>
                    </a:solidFill>
                  </a:tcPr>
                </a:tc>
                <a:extLst>
                  <a:ext uri="{0D108BD9-81ED-4DB2-BD59-A6C34878D82A}">
                    <a16:rowId xmlns:a16="http://schemas.microsoft.com/office/drawing/2014/main" val="10000"/>
                  </a:ext>
                </a:extLst>
              </a:tr>
              <a:tr h="422022">
                <a:tc>
                  <a:txBody>
                    <a:bodyPr/>
                    <a:lstStyle/>
                    <a:p>
                      <a:pPr algn="l" defTabSz="457200">
                        <a:defRPr sz="1800"/>
                      </a:pPr>
                      <a:r>
                        <a:rPr sz="2500">
                          <a:solidFill>
                            <a:srgbClr val="FFFFFF"/>
                          </a:solidFill>
                          <a:latin typeface="Arial Narrow"/>
                          <a:ea typeface="Arial Narrow"/>
                          <a:cs typeface="Arial Narrow"/>
                          <a:sym typeface="Arial Narrow"/>
                        </a:rPr>
                        <a:t>Unit 1: Careers</a:t>
                      </a:r>
                    </a:p>
                  </a:txBody>
                  <a:tcPr marL="45721" marR="45721" marT="45721" marB="45721" anchor="ctr" horzOverflow="overflow">
                    <a:lnL w="12700">
                      <a:solidFill>
                        <a:srgbClr val="000000"/>
                      </a:solidFill>
                    </a:lnL>
                    <a:lnR w="12700">
                      <a:solidFill>
                        <a:srgbClr val="000000"/>
                      </a:solidFill>
                    </a:lnR>
                    <a:lnT w="12700">
                      <a:solidFill>
                        <a:srgbClr val="000000"/>
                      </a:solidFill>
                    </a:lnT>
                    <a:lnB w="12700">
                      <a:solidFill>
                        <a:srgbClr val="000000"/>
                      </a:solidFill>
                    </a:lnB>
                    <a:solidFill>
                      <a:srgbClr val="4EADEA"/>
                    </a:solidFill>
                  </a:tcPr>
                </a:tc>
                <a:tc>
                  <a:txBody>
                    <a:bodyPr/>
                    <a:lstStyle/>
                    <a:p>
                      <a:pPr algn="ctr" defTabSz="457200">
                        <a:defRPr sz="1800"/>
                      </a:pPr>
                      <a:r>
                        <a:rPr sz="2500">
                          <a:solidFill>
                            <a:srgbClr val="FFFFFF"/>
                          </a:solidFill>
                          <a:latin typeface="Arial Narrow"/>
                          <a:ea typeface="Arial Narrow"/>
                          <a:cs typeface="Arial Narrow"/>
                          <a:sym typeface="Arial Narrow"/>
                        </a:rPr>
                        <a:t>2nd</a:t>
                      </a:r>
                    </a:p>
                  </a:txBody>
                  <a:tcPr marL="45721" marR="45721" marT="45721" marB="45721" anchor="ctr" horzOverflow="overflow">
                    <a:lnL w="12700">
                      <a:solidFill>
                        <a:srgbClr val="000000"/>
                      </a:solidFill>
                    </a:lnL>
                    <a:lnR w="12700">
                      <a:solidFill>
                        <a:srgbClr val="000000"/>
                      </a:solidFill>
                    </a:lnR>
                    <a:lnT w="38100">
                      <a:solidFill>
                        <a:srgbClr val="000000"/>
                      </a:solidFill>
                    </a:lnT>
                    <a:lnB w="12700">
                      <a:solidFill>
                        <a:srgbClr val="000000"/>
                      </a:solidFill>
                    </a:lnB>
                    <a:solidFill>
                      <a:srgbClr val="4EADEA"/>
                    </a:solidFill>
                  </a:tcPr>
                </a:tc>
                <a:tc>
                  <a:txBody>
                    <a:bodyPr/>
                    <a:lstStyle/>
                    <a:p>
                      <a:pPr algn="ctr" defTabSz="457200">
                        <a:defRPr sz="1800"/>
                      </a:pPr>
                      <a:r>
                        <a:rPr sz="2500">
                          <a:solidFill>
                            <a:srgbClr val="FFFFFF"/>
                          </a:solidFill>
                          <a:latin typeface="Arial Narrow"/>
                          <a:ea typeface="Arial Narrow"/>
                          <a:cs typeface="Arial Narrow"/>
                          <a:sym typeface="Arial Narrow"/>
                        </a:rPr>
                        <a:t>5</a:t>
                      </a:r>
                    </a:p>
                  </a:txBody>
                  <a:tcPr marL="45721" marR="45721" marT="45721" marB="45721" anchor="ctr" horzOverflow="overflow">
                    <a:lnL w="12700">
                      <a:solidFill>
                        <a:srgbClr val="000000"/>
                      </a:solidFill>
                    </a:lnL>
                    <a:lnR w="12700">
                      <a:solidFill>
                        <a:srgbClr val="000000"/>
                      </a:solidFill>
                      <a:miter lim="400000"/>
                    </a:lnR>
                    <a:lnT w="38100">
                      <a:solidFill>
                        <a:srgbClr val="000000"/>
                      </a:solidFill>
                    </a:lnT>
                    <a:lnB w="12700">
                      <a:solidFill>
                        <a:srgbClr val="000000"/>
                      </a:solidFill>
                    </a:lnB>
                    <a:solidFill>
                      <a:srgbClr val="4EADEA"/>
                    </a:solidFill>
                  </a:tcPr>
                </a:tc>
                <a:extLst>
                  <a:ext uri="{0D108BD9-81ED-4DB2-BD59-A6C34878D82A}">
                    <a16:rowId xmlns:a16="http://schemas.microsoft.com/office/drawing/2014/main" val="10001"/>
                  </a:ext>
                </a:extLst>
              </a:tr>
              <a:tr h="412656">
                <a:tc>
                  <a:txBody>
                    <a:bodyPr/>
                    <a:lstStyle/>
                    <a:p>
                      <a:pPr algn="l" defTabSz="457200">
                        <a:defRPr sz="1800"/>
                      </a:pPr>
                      <a:r>
                        <a:rPr sz="2500">
                          <a:solidFill>
                            <a:srgbClr val="FFFFFF"/>
                          </a:solidFill>
                          <a:latin typeface="Arial Narrow"/>
                          <a:ea typeface="Arial Narrow"/>
                          <a:cs typeface="Arial Narrow"/>
                          <a:sym typeface="Arial Narrow"/>
                        </a:rPr>
                        <a:t>Unit 2: Companies</a:t>
                      </a:r>
                    </a:p>
                  </a:txBody>
                  <a:tcPr marL="45721" marR="45721" marT="45721" marB="45721" anchor="ctr" horzOverflow="overflow">
                    <a:lnL w="12700">
                      <a:solidFill>
                        <a:srgbClr val="000000"/>
                      </a:solidFill>
                    </a:lnL>
                    <a:lnR w="12700">
                      <a:solidFill>
                        <a:srgbClr val="000000"/>
                      </a:solidFill>
                    </a:lnR>
                    <a:lnT w="12700">
                      <a:solidFill>
                        <a:srgbClr val="000000"/>
                      </a:solidFill>
                    </a:lnT>
                    <a:lnB w="12700">
                      <a:solidFill>
                        <a:srgbClr val="000000"/>
                      </a:solidFill>
                    </a:lnB>
                    <a:solidFill>
                      <a:srgbClr val="4EADEA"/>
                    </a:solidFill>
                  </a:tcPr>
                </a:tc>
                <a:tc>
                  <a:txBody>
                    <a:bodyPr/>
                    <a:lstStyle/>
                    <a:p>
                      <a:pPr algn="ctr" defTabSz="457200">
                        <a:defRPr sz="1800"/>
                      </a:pPr>
                      <a:r>
                        <a:rPr sz="2500">
                          <a:solidFill>
                            <a:srgbClr val="FFFFFF"/>
                          </a:solidFill>
                          <a:latin typeface="Arial Narrow"/>
                          <a:ea typeface="Arial Narrow"/>
                          <a:cs typeface="Arial Narrow"/>
                          <a:sym typeface="Arial Narrow"/>
                        </a:rPr>
                        <a:t>3rd</a:t>
                      </a:r>
                    </a:p>
                  </a:txBody>
                  <a:tcPr marL="45721" marR="45721" marT="45721" marB="45721" anchor="ctr" horzOverflow="overflow">
                    <a:lnL w="12700">
                      <a:solidFill>
                        <a:srgbClr val="000000"/>
                      </a:solidFill>
                    </a:lnL>
                    <a:lnR w="12700">
                      <a:solidFill>
                        <a:srgbClr val="000000"/>
                      </a:solidFill>
                    </a:lnR>
                    <a:lnT w="12700">
                      <a:solidFill>
                        <a:srgbClr val="000000"/>
                      </a:solidFill>
                    </a:lnT>
                    <a:lnB w="12700">
                      <a:solidFill>
                        <a:srgbClr val="000000"/>
                      </a:solidFill>
                    </a:lnB>
                    <a:solidFill>
                      <a:srgbClr val="4EADEA"/>
                    </a:solidFill>
                  </a:tcPr>
                </a:tc>
                <a:tc>
                  <a:txBody>
                    <a:bodyPr/>
                    <a:lstStyle/>
                    <a:p>
                      <a:pPr algn="ctr" defTabSz="457200">
                        <a:defRPr sz="1800"/>
                      </a:pPr>
                      <a:r>
                        <a:rPr sz="2500">
                          <a:solidFill>
                            <a:srgbClr val="FFFFFF"/>
                          </a:solidFill>
                          <a:latin typeface="Arial Narrow"/>
                          <a:ea typeface="Arial Narrow"/>
                          <a:cs typeface="Arial Narrow"/>
                          <a:sym typeface="Arial Narrow"/>
                        </a:rPr>
                        <a:t>5</a:t>
                      </a:r>
                    </a:p>
                  </a:txBody>
                  <a:tcPr marL="45721" marR="45721" marT="45721" marB="45721" anchor="ctr" horzOverflow="overflow">
                    <a:lnL w="12700">
                      <a:solidFill>
                        <a:srgbClr val="000000"/>
                      </a:solidFill>
                    </a:lnL>
                    <a:lnR w="12700">
                      <a:solidFill>
                        <a:srgbClr val="000000"/>
                      </a:solidFill>
                      <a:miter lim="400000"/>
                    </a:lnR>
                    <a:lnT w="12700">
                      <a:solidFill>
                        <a:srgbClr val="000000"/>
                      </a:solidFill>
                    </a:lnT>
                    <a:lnB w="12700">
                      <a:solidFill>
                        <a:srgbClr val="000000"/>
                      </a:solidFill>
                    </a:lnB>
                    <a:solidFill>
                      <a:srgbClr val="4EADEA"/>
                    </a:solidFill>
                  </a:tcPr>
                </a:tc>
                <a:extLst>
                  <a:ext uri="{0D108BD9-81ED-4DB2-BD59-A6C34878D82A}">
                    <a16:rowId xmlns:a16="http://schemas.microsoft.com/office/drawing/2014/main" val="10002"/>
                  </a:ext>
                </a:extLst>
              </a:tr>
              <a:tr h="409311">
                <a:tc>
                  <a:txBody>
                    <a:bodyPr/>
                    <a:lstStyle/>
                    <a:p>
                      <a:pPr algn="l" defTabSz="457200">
                        <a:defRPr sz="1800"/>
                      </a:pPr>
                      <a:r>
                        <a:rPr sz="2500">
                          <a:solidFill>
                            <a:srgbClr val="FFFFFF"/>
                          </a:solidFill>
                          <a:latin typeface="Arial Narrow"/>
                          <a:ea typeface="Arial Narrow"/>
                          <a:cs typeface="Arial Narrow"/>
                          <a:sym typeface="Arial Narrow"/>
                        </a:rPr>
                        <a:t>Unit 3: Selling</a:t>
                      </a:r>
                    </a:p>
                  </a:txBody>
                  <a:tcPr marL="45721" marR="45721" marT="45721" marB="45721" anchor="ctr" horzOverflow="overflow">
                    <a:lnL w="12700">
                      <a:solidFill>
                        <a:srgbClr val="000000"/>
                      </a:solidFill>
                    </a:lnL>
                    <a:lnR w="12700">
                      <a:solidFill>
                        <a:srgbClr val="000000"/>
                      </a:solidFill>
                    </a:lnR>
                    <a:lnT w="12700">
                      <a:solidFill>
                        <a:srgbClr val="000000"/>
                      </a:solidFill>
                    </a:lnT>
                    <a:lnB w="12700">
                      <a:solidFill>
                        <a:srgbClr val="000000"/>
                      </a:solidFill>
                    </a:lnB>
                    <a:solidFill>
                      <a:srgbClr val="4EADEA"/>
                    </a:solidFill>
                  </a:tcPr>
                </a:tc>
                <a:tc>
                  <a:txBody>
                    <a:bodyPr/>
                    <a:lstStyle/>
                    <a:p>
                      <a:pPr algn="ctr" defTabSz="457200">
                        <a:defRPr sz="1800"/>
                      </a:pPr>
                      <a:r>
                        <a:rPr sz="2500">
                          <a:solidFill>
                            <a:srgbClr val="FFFFFF"/>
                          </a:solidFill>
                          <a:latin typeface="Arial Narrow"/>
                          <a:ea typeface="Arial Narrow"/>
                          <a:cs typeface="Arial Narrow"/>
                          <a:sym typeface="Arial Narrow"/>
                        </a:rPr>
                        <a:t>4th</a:t>
                      </a:r>
                    </a:p>
                  </a:txBody>
                  <a:tcPr marL="45721" marR="45721" marT="45721" marB="45721" anchor="ctr" horzOverflow="overflow">
                    <a:lnL w="12700">
                      <a:solidFill>
                        <a:srgbClr val="000000"/>
                      </a:solidFill>
                    </a:lnL>
                    <a:lnR w="12700">
                      <a:solidFill>
                        <a:srgbClr val="000000"/>
                      </a:solidFill>
                    </a:lnR>
                    <a:lnT w="12700">
                      <a:solidFill>
                        <a:srgbClr val="000000"/>
                      </a:solidFill>
                    </a:lnT>
                    <a:lnB w="12700">
                      <a:solidFill>
                        <a:srgbClr val="000000"/>
                      </a:solidFill>
                    </a:lnB>
                    <a:solidFill>
                      <a:srgbClr val="4EADEA"/>
                    </a:solidFill>
                  </a:tcPr>
                </a:tc>
                <a:tc>
                  <a:txBody>
                    <a:bodyPr/>
                    <a:lstStyle/>
                    <a:p>
                      <a:pPr algn="ctr" defTabSz="457200">
                        <a:defRPr sz="1800"/>
                      </a:pPr>
                      <a:r>
                        <a:rPr sz="2500">
                          <a:solidFill>
                            <a:srgbClr val="FFFFFF"/>
                          </a:solidFill>
                          <a:latin typeface="Arial Narrow"/>
                          <a:ea typeface="Arial Narrow"/>
                          <a:cs typeface="Arial Narrow"/>
                          <a:sym typeface="Arial Narrow"/>
                        </a:rPr>
                        <a:t>5</a:t>
                      </a:r>
                    </a:p>
                  </a:txBody>
                  <a:tcPr marL="45721" marR="45721" marT="45721" marB="45721" anchor="ctr" horzOverflow="overflow">
                    <a:lnL w="12700">
                      <a:solidFill>
                        <a:srgbClr val="000000"/>
                      </a:solidFill>
                    </a:lnL>
                    <a:lnR w="12700">
                      <a:solidFill>
                        <a:srgbClr val="000000"/>
                      </a:solidFill>
                      <a:miter lim="400000"/>
                    </a:lnR>
                    <a:lnT w="12700">
                      <a:solidFill>
                        <a:srgbClr val="000000"/>
                      </a:solidFill>
                    </a:lnT>
                    <a:lnB w="12700">
                      <a:solidFill>
                        <a:srgbClr val="000000"/>
                      </a:solidFill>
                    </a:lnB>
                    <a:solidFill>
                      <a:srgbClr val="4EADEA"/>
                    </a:solidFill>
                  </a:tcPr>
                </a:tc>
                <a:extLst>
                  <a:ext uri="{0D108BD9-81ED-4DB2-BD59-A6C34878D82A}">
                    <a16:rowId xmlns:a16="http://schemas.microsoft.com/office/drawing/2014/main" val="10003"/>
                  </a:ext>
                </a:extLst>
              </a:tr>
              <a:tr h="409311">
                <a:tc>
                  <a:txBody>
                    <a:bodyPr/>
                    <a:lstStyle/>
                    <a:p>
                      <a:pPr algn="l" defTabSz="457200">
                        <a:defRPr sz="1800"/>
                      </a:pPr>
                      <a:r>
                        <a:rPr sz="2500">
                          <a:solidFill>
                            <a:srgbClr val="FFFFFF"/>
                          </a:solidFill>
                          <a:latin typeface="Arial Narrow"/>
                          <a:ea typeface="Arial Narrow"/>
                          <a:cs typeface="Arial Narrow"/>
                          <a:sym typeface="Arial Narrow"/>
                        </a:rPr>
                        <a:t>Unit 4: Great Ideas</a:t>
                      </a:r>
                    </a:p>
                  </a:txBody>
                  <a:tcPr marL="45721" marR="45721" marT="45721" marB="45721" anchor="ctr" horzOverflow="overflow">
                    <a:lnL w="12700">
                      <a:solidFill>
                        <a:srgbClr val="000000"/>
                      </a:solidFill>
                    </a:lnL>
                    <a:lnR w="12700">
                      <a:solidFill>
                        <a:srgbClr val="000000"/>
                      </a:solidFill>
                    </a:lnR>
                    <a:lnT w="12700">
                      <a:solidFill>
                        <a:srgbClr val="000000"/>
                      </a:solidFill>
                    </a:lnT>
                    <a:lnB w="12700">
                      <a:solidFill>
                        <a:srgbClr val="000000"/>
                      </a:solidFill>
                    </a:lnB>
                    <a:solidFill>
                      <a:srgbClr val="4EADEA"/>
                    </a:solidFill>
                  </a:tcPr>
                </a:tc>
                <a:tc>
                  <a:txBody>
                    <a:bodyPr/>
                    <a:lstStyle/>
                    <a:p>
                      <a:pPr algn="ctr" defTabSz="457200">
                        <a:defRPr sz="1800"/>
                      </a:pPr>
                      <a:r>
                        <a:rPr sz="2500">
                          <a:solidFill>
                            <a:srgbClr val="FFFFFF"/>
                          </a:solidFill>
                          <a:latin typeface="Arial Narrow"/>
                          <a:ea typeface="Arial Narrow"/>
                          <a:cs typeface="Arial Narrow"/>
                          <a:sym typeface="Arial Narrow"/>
                        </a:rPr>
                        <a:t>5th</a:t>
                      </a:r>
                    </a:p>
                  </a:txBody>
                  <a:tcPr marL="45721" marR="45721" marT="45721" marB="45721" anchor="ctr" horzOverflow="overflow">
                    <a:lnL w="12700">
                      <a:solidFill>
                        <a:srgbClr val="000000"/>
                      </a:solidFill>
                    </a:lnL>
                    <a:lnR w="12700">
                      <a:solidFill>
                        <a:srgbClr val="000000"/>
                      </a:solidFill>
                    </a:lnR>
                    <a:lnT w="12700">
                      <a:solidFill>
                        <a:srgbClr val="000000"/>
                      </a:solidFill>
                    </a:lnT>
                    <a:lnB w="12700">
                      <a:solidFill>
                        <a:srgbClr val="000000"/>
                      </a:solidFill>
                    </a:lnB>
                    <a:solidFill>
                      <a:srgbClr val="4EADEA"/>
                    </a:solidFill>
                  </a:tcPr>
                </a:tc>
                <a:tc>
                  <a:txBody>
                    <a:bodyPr/>
                    <a:lstStyle/>
                    <a:p>
                      <a:pPr algn="ctr" defTabSz="457200">
                        <a:defRPr sz="1800"/>
                      </a:pPr>
                      <a:r>
                        <a:rPr sz="2500">
                          <a:solidFill>
                            <a:srgbClr val="FFFFFF"/>
                          </a:solidFill>
                          <a:latin typeface="Arial Narrow"/>
                          <a:ea typeface="Arial Narrow"/>
                          <a:cs typeface="Arial Narrow"/>
                          <a:sym typeface="Arial Narrow"/>
                        </a:rPr>
                        <a:t>5</a:t>
                      </a:r>
                    </a:p>
                  </a:txBody>
                  <a:tcPr marL="45721" marR="45721" marT="45721" marB="45721" anchor="ctr" horzOverflow="overflow">
                    <a:lnL w="12700">
                      <a:solidFill>
                        <a:srgbClr val="000000"/>
                      </a:solidFill>
                    </a:lnL>
                    <a:lnR w="12700">
                      <a:solidFill>
                        <a:srgbClr val="000000"/>
                      </a:solidFill>
                      <a:miter lim="400000"/>
                    </a:lnR>
                    <a:lnT w="12700">
                      <a:solidFill>
                        <a:srgbClr val="000000"/>
                      </a:solidFill>
                    </a:lnT>
                    <a:lnB w="12700">
                      <a:solidFill>
                        <a:srgbClr val="000000"/>
                      </a:solidFill>
                    </a:lnB>
                    <a:solidFill>
                      <a:srgbClr val="4EADEA"/>
                    </a:solidFill>
                  </a:tcPr>
                </a:tc>
                <a:extLst>
                  <a:ext uri="{0D108BD9-81ED-4DB2-BD59-A6C34878D82A}">
                    <a16:rowId xmlns:a16="http://schemas.microsoft.com/office/drawing/2014/main" val="10004"/>
                  </a:ext>
                </a:extLst>
              </a:tr>
              <a:tr h="409311">
                <a:tc>
                  <a:txBody>
                    <a:bodyPr/>
                    <a:lstStyle/>
                    <a:p>
                      <a:pPr algn="l" defTabSz="457200">
                        <a:defRPr sz="1800"/>
                      </a:pPr>
                      <a:r>
                        <a:rPr sz="2500">
                          <a:solidFill>
                            <a:srgbClr val="FFFFFF"/>
                          </a:solidFill>
                          <a:latin typeface="Arial Narrow"/>
                          <a:ea typeface="Arial Narrow"/>
                          <a:cs typeface="Arial Narrow"/>
                          <a:sym typeface="Arial Narrow"/>
                        </a:rPr>
                        <a:t>Unit 5: Stress</a:t>
                      </a:r>
                    </a:p>
                  </a:txBody>
                  <a:tcPr marL="45721" marR="45721" marT="45721" marB="45721" anchor="ctr" horzOverflow="overflow">
                    <a:lnL w="12700">
                      <a:solidFill>
                        <a:srgbClr val="000000"/>
                      </a:solidFill>
                    </a:lnL>
                    <a:lnR w="12700">
                      <a:solidFill>
                        <a:srgbClr val="000000"/>
                      </a:solidFill>
                    </a:lnR>
                    <a:lnT w="12700">
                      <a:solidFill>
                        <a:srgbClr val="000000"/>
                      </a:solidFill>
                    </a:lnT>
                    <a:lnB w="12700">
                      <a:solidFill>
                        <a:srgbClr val="000000"/>
                      </a:solidFill>
                    </a:lnB>
                    <a:solidFill>
                      <a:srgbClr val="4EADEA"/>
                    </a:solidFill>
                  </a:tcPr>
                </a:tc>
                <a:tc>
                  <a:txBody>
                    <a:bodyPr/>
                    <a:lstStyle/>
                    <a:p>
                      <a:pPr algn="ctr" defTabSz="457200">
                        <a:defRPr sz="1800"/>
                      </a:pPr>
                      <a:r>
                        <a:rPr sz="2500">
                          <a:solidFill>
                            <a:srgbClr val="FFFFFF"/>
                          </a:solidFill>
                          <a:latin typeface="Arial Narrow"/>
                          <a:ea typeface="Arial Narrow"/>
                          <a:cs typeface="Arial Narrow"/>
                          <a:sym typeface="Arial Narrow"/>
                        </a:rPr>
                        <a:t>6th</a:t>
                      </a:r>
                    </a:p>
                  </a:txBody>
                  <a:tcPr marL="45721" marR="45721" marT="45721" marB="45721" anchor="ctr" horzOverflow="overflow">
                    <a:lnL w="12700">
                      <a:solidFill>
                        <a:srgbClr val="000000"/>
                      </a:solidFill>
                    </a:lnL>
                    <a:lnR w="12700">
                      <a:solidFill>
                        <a:srgbClr val="000000"/>
                      </a:solidFill>
                    </a:lnR>
                    <a:lnT w="12700">
                      <a:solidFill>
                        <a:srgbClr val="000000"/>
                      </a:solidFill>
                    </a:lnT>
                    <a:lnB w="12700">
                      <a:solidFill>
                        <a:srgbClr val="000000"/>
                      </a:solidFill>
                    </a:lnB>
                    <a:solidFill>
                      <a:srgbClr val="4EADEA"/>
                    </a:solidFill>
                  </a:tcPr>
                </a:tc>
                <a:tc>
                  <a:txBody>
                    <a:bodyPr/>
                    <a:lstStyle/>
                    <a:p>
                      <a:pPr algn="ctr" defTabSz="457200">
                        <a:defRPr sz="1800"/>
                      </a:pPr>
                      <a:r>
                        <a:rPr sz="2500">
                          <a:solidFill>
                            <a:srgbClr val="FFFFFF"/>
                          </a:solidFill>
                          <a:latin typeface="Arial Narrow"/>
                          <a:ea typeface="Arial Narrow"/>
                          <a:cs typeface="Arial Narrow"/>
                          <a:sym typeface="Arial Narrow"/>
                        </a:rPr>
                        <a:t>5</a:t>
                      </a:r>
                    </a:p>
                  </a:txBody>
                  <a:tcPr marL="45721" marR="45721" marT="45721" marB="45721" anchor="ctr" horzOverflow="overflow">
                    <a:lnL w="12700">
                      <a:solidFill>
                        <a:srgbClr val="000000"/>
                      </a:solidFill>
                    </a:lnL>
                    <a:lnR w="12700">
                      <a:solidFill>
                        <a:srgbClr val="000000"/>
                      </a:solidFill>
                      <a:miter lim="400000"/>
                    </a:lnR>
                    <a:lnT w="12700">
                      <a:solidFill>
                        <a:srgbClr val="000000"/>
                      </a:solidFill>
                    </a:lnT>
                    <a:lnB w="12700">
                      <a:solidFill>
                        <a:srgbClr val="000000"/>
                      </a:solidFill>
                    </a:lnB>
                    <a:solidFill>
                      <a:srgbClr val="4EADEA"/>
                    </a:solidFill>
                  </a:tcPr>
                </a:tc>
                <a:extLst>
                  <a:ext uri="{0D108BD9-81ED-4DB2-BD59-A6C34878D82A}">
                    <a16:rowId xmlns:a16="http://schemas.microsoft.com/office/drawing/2014/main" val="10005"/>
                  </a:ext>
                </a:extLst>
              </a:tr>
              <a:tr h="427086">
                <a:tc>
                  <a:txBody>
                    <a:bodyPr/>
                    <a:lstStyle/>
                    <a:p>
                      <a:pPr algn="l" defTabSz="457200">
                        <a:defRPr sz="1800"/>
                      </a:pPr>
                      <a:r>
                        <a:rPr sz="2500">
                          <a:solidFill>
                            <a:srgbClr val="FFFFFF"/>
                          </a:solidFill>
                          <a:latin typeface="Arial Narrow"/>
                          <a:ea typeface="Arial Narrow"/>
                          <a:cs typeface="Arial Narrow"/>
                          <a:sym typeface="Arial Narrow"/>
                        </a:rPr>
                        <a:t>Unit 6: Entertaining</a:t>
                      </a:r>
                    </a:p>
                  </a:txBody>
                  <a:tcPr marL="45721" marR="45721" marT="45721" marB="45721" anchor="ctr" horzOverflow="overflow">
                    <a:lnL w="12700">
                      <a:solidFill>
                        <a:srgbClr val="000000"/>
                      </a:solidFill>
                    </a:lnL>
                    <a:lnR w="12700">
                      <a:solidFill>
                        <a:srgbClr val="000000"/>
                      </a:solidFill>
                    </a:lnR>
                    <a:lnT w="12700">
                      <a:solidFill>
                        <a:srgbClr val="000000"/>
                      </a:solidFill>
                    </a:lnT>
                    <a:lnB w="12700">
                      <a:solidFill>
                        <a:srgbClr val="000000"/>
                      </a:solidFill>
                    </a:lnB>
                    <a:solidFill>
                      <a:srgbClr val="4EADEA"/>
                    </a:solidFill>
                  </a:tcPr>
                </a:tc>
                <a:tc>
                  <a:txBody>
                    <a:bodyPr/>
                    <a:lstStyle/>
                    <a:p>
                      <a:pPr algn="ctr" defTabSz="457200">
                        <a:defRPr sz="1800"/>
                      </a:pPr>
                      <a:r>
                        <a:rPr sz="2500">
                          <a:solidFill>
                            <a:srgbClr val="FFFFFF"/>
                          </a:solidFill>
                          <a:latin typeface="Arial Narrow"/>
                          <a:ea typeface="Arial Narrow"/>
                          <a:cs typeface="Arial Narrow"/>
                          <a:sym typeface="Arial Narrow"/>
                        </a:rPr>
                        <a:t>7th</a:t>
                      </a:r>
                    </a:p>
                  </a:txBody>
                  <a:tcPr marL="45721" marR="45721" marT="45721" marB="45721" anchor="ctr" horzOverflow="overflow">
                    <a:lnL w="12700">
                      <a:solidFill>
                        <a:srgbClr val="000000"/>
                      </a:solidFill>
                    </a:lnL>
                    <a:lnR w="12700">
                      <a:solidFill>
                        <a:srgbClr val="000000"/>
                      </a:solidFill>
                    </a:lnR>
                    <a:lnT w="12700">
                      <a:solidFill>
                        <a:srgbClr val="000000"/>
                      </a:solidFill>
                    </a:lnT>
                    <a:lnB w="12700">
                      <a:solidFill>
                        <a:srgbClr val="000000"/>
                      </a:solidFill>
                    </a:lnB>
                    <a:solidFill>
                      <a:srgbClr val="4EADEA"/>
                    </a:solidFill>
                  </a:tcPr>
                </a:tc>
                <a:tc>
                  <a:txBody>
                    <a:bodyPr/>
                    <a:lstStyle/>
                    <a:p>
                      <a:pPr algn="ctr" defTabSz="457200">
                        <a:defRPr sz="1800"/>
                      </a:pPr>
                      <a:r>
                        <a:rPr sz="2500">
                          <a:solidFill>
                            <a:srgbClr val="FFFFFF"/>
                          </a:solidFill>
                          <a:latin typeface="Arial Narrow"/>
                          <a:ea typeface="Arial Narrow"/>
                          <a:cs typeface="Arial Narrow"/>
                          <a:sym typeface="Arial Narrow"/>
                        </a:rPr>
                        <a:t>5</a:t>
                      </a:r>
                    </a:p>
                  </a:txBody>
                  <a:tcPr marL="45721" marR="45721" marT="45721" marB="45721" anchor="ctr" horzOverflow="overflow">
                    <a:lnL w="12700">
                      <a:solidFill>
                        <a:srgbClr val="000000"/>
                      </a:solidFill>
                    </a:lnL>
                    <a:lnR w="12700">
                      <a:solidFill>
                        <a:srgbClr val="000000"/>
                      </a:solidFill>
                      <a:miter lim="400000"/>
                    </a:lnR>
                    <a:lnT w="12700">
                      <a:solidFill>
                        <a:srgbClr val="000000"/>
                      </a:solidFill>
                    </a:lnT>
                    <a:lnB w="12700">
                      <a:solidFill>
                        <a:srgbClr val="000000"/>
                      </a:solidFill>
                    </a:lnB>
                    <a:solidFill>
                      <a:srgbClr val="4EADEA"/>
                    </a:solidFill>
                  </a:tcPr>
                </a:tc>
                <a:extLst>
                  <a:ext uri="{0D108BD9-81ED-4DB2-BD59-A6C34878D82A}">
                    <a16:rowId xmlns:a16="http://schemas.microsoft.com/office/drawing/2014/main" val="10006"/>
                  </a:ext>
                </a:extLst>
              </a:tr>
              <a:tr h="409311">
                <a:tc>
                  <a:txBody>
                    <a:bodyPr/>
                    <a:lstStyle/>
                    <a:p>
                      <a:pPr algn="l" defTabSz="457200">
                        <a:defRPr sz="1800"/>
                      </a:pPr>
                      <a:r>
                        <a:rPr sz="2500">
                          <a:solidFill>
                            <a:srgbClr val="FFFFFF"/>
                          </a:solidFill>
                          <a:latin typeface="Arial Narrow"/>
                          <a:ea typeface="Arial Narrow"/>
                          <a:cs typeface="Arial Narrow"/>
                          <a:sym typeface="Arial Narrow"/>
                        </a:rPr>
                        <a:t>Unit 7: New Business</a:t>
                      </a:r>
                    </a:p>
                  </a:txBody>
                  <a:tcPr marL="45721" marR="45721" marT="45721" marB="45721" anchor="ctr" horzOverflow="overflow">
                    <a:lnL w="12700">
                      <a:solidFill>
                        <a:srgbClr val="000000"/>
                      </a:solidFill>
                    </a:lnL>
                    <a:lnR w="12700">
                      <a:solidFill>
                        <a:srgbClr val="000000"/>
                      </a:solidFill>
                    </a:lnR>
                    <a:lnT w="12700">
                      <a:solidFill>
                        <a:srgbClr val="000000"/>
                      </a:solidFill>
                    </a:lnT>
                    <a:lnB w="12700">
                      <a:solidFill>
                        <a:srgbClr val="000000"/>
                      </a:solidFill>
                    </a:lnB>
                    <a:solidFill>
                      <a:srgbClr val="4EADEA"/>
                    </a:solidFill>
                  </a:tcPr>
                </a:tc>
                <a:tc>
                  <a:txBody>
                    <a:bodyPr/>
                    <a:lstStyle/>
                    <a:p>
                      <a:pPr algn="ctr" defTabSz="457200">
                        <a:defRPr sz="1800"/>
                      </a:pPr>
                      <a:r>
                        <a:rPr sz="2500">
                          <a:solidFill>
                            <a:srgbClr val="FFFFFF"/>
                          </a:solidFill>
                          <a:latin typeface="Arial Narrow"/>
                          <a:ea typeface="Arial Narrow"/>
                          <a:cs typeface="Arial Narrow"/>
                          <a:sym typeface="Arial Narrow"/>
                        </a:rPr>
                        <a:t>8th</a:t>
                      </a:r>
                    </a:p>
                  </a:txBody>
                  <a:tcPr marL="45721" marR="45721" marT="45721" marB="45721" anchor="ctr" horzOverflow="overflow">
                    <a:lnL w="12700">
                      <a:solidFill>
                        <a:srgbClr val="000000"/>
                      </a:solidFill>
                    </a:lnL>
                    <a:lnR w="12700">
                      <a:solidFill>
                        <a:srgbClr val="000000"/>
                      </a:solidFill>
                    </a:lnR>
                    <a:lnT w="12700">
                      <a:solidFill>
                        <a:srgbClr val="000000"/>
                      </a:solidFill>
                    </a:lnT>
                    <a:lnB w="12700">
                      <a:solidFill>
                        <a:srgbClr val="000000"/>
                      </a:solidFill>
                    </a:lnB>
                    <a:solidFill>
                      <a:srgbClr val="4EADEA"/>
                    </a:solidFill>
                  </a:tcPr>
                </a:tc>
                <a:tc>
                  <a:txBody>
                    <a:bodyPr/>
                    <a:lstStyle/>
                    <a:p>
                      <a:pPr algn="ctr" defTabSz="457200">
                        <a:defRPr sz="1800"/>
                      </a:pPr>
                      <a:r>
                        <a:rPr sz="2500">
                          <a:solidFill>
                            <a:srgbClr val="FFFFFF"/>
                          </a:solidFill>
                          <a:latin typeface="Arial Narrow"/>
                          <a:ea typeface="Arial Narrow"/>
                          <a:cs typeface="Arial Narrow"/>
                          <a:sym typeface="Arial Narrow"/>
                        </a:rPr>
                        <a:t>5</a:t>
                      </a:r>
                    </a:p>
                  </a:txBody>
                  <a:tcPr marL="45721" marR="45721" marT="45721" marB="45721" anchor="ctr" horzOverflow="overflow">
                    <a:lnL w="12700">
                      <a:solidFill>
                        <a:srgbClr val="000000"/>
                      </a:solidFill>
                    </a:lnL>
                    <a:lnR w="12700">
                      <a:solidFill>
                        <a:srgbClr val="000000"/>
                      </a:solidFill>
                      <a:miter lim="400000"/>
                    </a:lnR>
                    <a:lnT w="12700">
                      <a:solidFill>
                        <a:srgbClr val="000000"/>
                      </a:solidFill>
                    </a:lnT>
                    <a:lnB w="12700">
                      <a:solidFill>
                        <a:srgbClr val="000000"/>
                      </a:solidFill>
                    </a:lnB>
                    <a:solidFill>
                      <a:srgbClr val="4EADEA"/>
                    </a:solidFill>
                  </a:tcPr>
                </a:tc>
                <a:extLst>
                  <a:ext uri="{0D108BD9-81ED-4DB2-BD59-A6C34878D82A}">
                    <a16:rowId xmlns:a16="http://schemas.microsoft.com/office/drawing/2014/main" val="10007"/>
                  </a:ext>
                </a:extLst>
              </a:tr>
              <a:tr h="409311">
                <a:tc>
                  <a:txBody>
                    <a:bodyPr/>
                    <a:lstStyle/>
                    <a:p>
                      <a:pPr algn="l" defTabSz="457200">
                        <a:defRPr sz="1800"/>
                      </a:pPr>
                      <a:r>
                        <a:rPr sz="2500">
                          <a:solidFill>
                            <a:srgbClr val="FFFFFF"/>
                          </a:solidFill>
                          <a:latin typeface="Arial Narrow"/>
                          <a:ea typeface="Arial Narrow"/>
                          <a:cs typeface="Arial Narrow"/>
                          <a:sym typeface="Arial Narrow"/>
                        </a:rPr>
                        <a:t>Unit 8: Marketing </a:t>
                      </a:r>
                    </a:p>
                  </a:txBody>
                  <a:tcPr marL="45721" marR="45721" marT="45721" marB="45721" anchor="ctr" horzOverflow="overflow">
                    <a:lnL w="12700">
                      <a:solidFill>
                        <a:srgbClr val="000000"/>
                      </a:solidFill>
                    </a:lnL>
                    <a:lnR w="12700">
                      <a:solidFill>
                        <a:srgbClr val="000000"/>
                      </a:solidFill>
                    </a:lnR>
                    <a:lnT w="12700">
                      <a:solidFill>
                        <a:srgbClr val="000000"/>
                      </a:solidFill>
                    </a:lnT>
                    <a:lnB w="12700">
                      <a:solidFill>
                        <a:srgbClr val="000000"/>
                      </a:solidFill>
                    </a:lnB>
                    <a:solidFill>
                      <a:srgbClr val="4EADEA"/>
                    </a:solidFill>
                  </a:tcPr>
                </a:tc>
                <a:tc>
                  <a:txBody>
                    <a:bodyPr/>
                    <a:lstStyle/>
                    <a:p>
                      <a:pPr algn="ctr" defTabSz="457200">
                        <a:defRPr sz="1800"/>
                      </a:pPr>
                      <a:r>
                        <a:rPr sz="2500">
                          <a:solidFill>
                            <a:srgbClr val="FFFFFF"/>
                          </a:solidFill>
                          <a:latin typeface="Arial Narrow"/>
                          <a:ea typeface="Arial Narrow"/>
                          <a:cs typeface="Arial Narrow"/>
                          <a:sym typeface="Arial Narrow"/>
                        </a:rPr>
                        <a:t>9th</a:t>
                      </a:r>
                    </a:p>
                  </a:txBody>
                  <a:tcPr marL="45721" marR="45721" marT="45721" marB="45721" anchor="ctr" horzOverflow="overflow">
                    <a:lnL w="12700">
                      <a:solidFill>
                        <a:srgbClr val="000000"/>
                      </a:solidFill>
                    </a:lnL>
                    <a:lnR w="12700">
                      <a:solidFill>
                        <a:srgbClr val="000000"/>
                      </a:solidFill>
                    </a:lnR>
                    <a:lnT w="12700">
                      <a:solidFill>
                        <a:srgbClr val="000000"/>
                      </a:solidFill>
                    </a:lnT>
                    <a:lnB w="12700">
                      <a:solidFill>
                        <a:srgbClr val="000000"/>
                      </a:solidFill>
                    </a:lnB>
                    <a:solidFill>
                      <a:srgbClr val="4EADEA"/>
                    </a:solidFill>
                  </a:tcPr>
                </a:tc>
                <a:tc>
                  <a:txBody>
                    <a:bodyPr/>
                    <a:lstStyle/>
                    <a:p>
                      <a:pPr algn="ctr" defTabSz="457200">
                        <a:defRPr sz="1800"/>
                      </a:pPr>
                      <a:r>
                        <a:rPr sz="2500">
                          <a:solidFill>
                            <a:srgbClr val="FFFFFF"/>
                          </a:solidFill>
                          <a:latin typeface="Arial Narrow"/>
                          <a:ea typeface="Arial Narrow"/>
                          <a:cs typeface="Arial Narrow"/>
                          <a:sym typeface="Arial Narrow"/>
                        </a:rPr>
                        <a:t>5</a:t>
                      </a:r>
                    </a:p>
                  </a:txBody>
                  <a:tcPr marL="45721" marR="45721" marT="45721" marB="45721" anchor="ctr" horzOverflow="overflow">
                    <a:lnL w="12700">
                      <a:solidFill>
                        <a:srgbClr val="000000"/>
                      </a:solidFill>
                    </a:lnL>
                    <a:lnR w="12700">
                      <a:solidFill>
                        <a:srgbClr val="000000"/>
                      </a:solidFill>
                      <a:miter lim="400000"/>
                    </a:lnR>
                    <a:lnT w="12700">
                      <a:solidFill>
                        <a:srgbClr val="000000"/>
                      </a:solidFill>
                    </a:lnT>
                    <a:lnB w="12700">
                      <a:solidFill>
                        <a:srgbClr val="000000"/>
                      </a:solidFill>
                    </a:lnB>
                    <a:solidFill>
                      <a:srgbClr val="4EADEA"/>
                    </a:solidFill>
                  </a:tcPr>
                </a:tc>
                <a:extLst>
                  <a:ext uri="{0D108BD9-81ED-4DB2-BD59-A6C34878D82A}">
                    <a16:rowId xmlns:a16="http://schemas.microsoft.com/office/drawing/2014/main" val="10008"/>
                  </a:ext>
                </a:extLst>
              </a:tr>
              <a:tr h="409311">
                <a:tc>
                  <a:txBody>
                    <a:bodyPr/>
                    <a:lstStyle/>
                    <a:p>
                      <a:pPr algn="l" defTabSz="457200">
                        <a:defRPr sz="1800"/>
                      </a:pPr>
                      <a:r>
                        <a:rPr sz="2500">
                          <a:solidFill>
                            <a:srgbClr val="FFFFFF"/>
                          </a:solidFill>
                          <a:latin typeface="Arial Narrow"/>
                          <a:ea typeface="Arial Narrow"/>
                          <a:cs typeface="Arial Narrow"/>
                          <a:sym typeface="Arial Narrow"/>
                        </a:rPr>
                        <a:t>Unit 9: Planning</a:t>
                      </a:r>
                    </a:p>
                  </a:txBody>
                  <a:tcPr marL="45721" marR="45721" marT="45721" marB="45721" anchor="ctr" horzOverflow="overflow">
                    <a:lnL w="12700">
                      <a:solidFill>
                        <a:srgbClr val="000000"/>
                      </a:solidFill>
                    </a:lnL>
                    <a:lnR w="12700">
                      <a:solidFill>
                        <a:srgbClr val="000000"/>
                      </a:solidFill>
                    </a:lnR>
                    <a:lnT w="12700">
                      <a:solidFill>
                        <a:srgbClr val="000000"/>
                      </a:solidFill>
                    </a:lnT>
                    <a:lnB w="12700">
                      <a:solidFill>
                        <a:srgbClr val="000000"/>
                      </a:solidFill>
                    </a:lnB>
                    <a:solidFill>
                      <a:srgbClr val="4EADEA"/>
                    </a:solidFill>
                  </a:tcPr>
                </a:tc>
                <a:tc>
                  <a:txBody>
                    <a:bodyPr/>
                    <a:lstStyle/>
                    <a:p>
                      <a:pPr algn="ctr" defTabSz="457200">
                        <a:defRPr sz="1800"/>
                      </a:pPr>
                      <a:r>
                        <a:rPr sz="2500">
                          <a:solidFill>
                            <a:srgbClr val="FFFFFF"/>
                          </a:solidFill>
                          <a:latin typeface="Arial Narrow"/>
                          <a:ea typeface="Arial Narrow"/>
                          <a:cs typeface="Arial Narrow"/>
                          <a:sym typeface="Arial Narrow"/>
                        </a:rPr>
                        <a:t>10th</a:t>
                      </a:r>
                    </a:p>
                  </a:txBody>
                  <a:tcPr marL="45721" marR="45721" marT="45721" marB="45721" anchor="ctr" horzOverflow="overflow">
                    <a:lnL w="12700">
                      <a:solidFill>
                        <a:srgbClr val="000000"/>
                      </a:solidFill>
                    </a:lnL>
                    <a:lnR w="12700">
                      <a:solidFill>
                        <a:srgbClr val="000000"/>
                      </a:solidFill>
                    </a:lnR>
                    <a:lnT w="12700">
                      <a:solidFill>
                        <a:srgbClr val="000000"/>
                      </a:solidFill>
                    </a:lnT>
                    <a:lnB w="12700">
                      <a:solidFill>
                        <a:srgbClr val="000000"/>
                      </a:solidFill>
                    </a:lnB>
                    <a:solidFill>
                      <a:srgbClr val="4EADEA"/>
                    </a:solidFill>
                  </a:tcPr>
                </a:tc>
                <a:tc>
                  <a:txBody>
                    <a:bodyPr/>
                    <a:lstStyle/>
                    <a:p>
                      <a:pPr algn="ctr" defTabSz="457200">
                        <a:defRPr sz="1800"/>
                      </a:pPr>
                      <a:r>
                        <a:rPr sz="2500">
                          <a:solidFill>
                            <a:srgbClr val="FFFFFF"/>
                          </a:solidFill>
                          <a:latin typeface="Arial Narrow"/>
                          <a:ea typeface="Arial Narrow"/>
                          <a:cs typeface="Arial Narrow"/>
                          <a:sym typeface="Arial Narrow"/>
                        </a:rPr>
                        <a:t>5</a:t>
                      </a:r>
                    </a:p>
                  </a:txBody>
                  <a:tcPr marL="45721" marR="45721" marT="45721" marB="45721" anchor="ctr" horzOverflow="overflow">
                    <a:lnL w="12700">
                      <a:solidFill>
                        <a:srgbClr val="000000"/>
                      </a:solidFill>
                    </a:lnL>
                    <a:lnR w="12700">
                      <a:solidFill>
                        <a:srgbClr val="000000"/>
                      </a:solidFill>
                      <a:miter lim="400000"/>
                    </a:lnR>
                    <a:lnT w="12700">
                      <a:solidFill>
                        <a:srgbClr val="000000"/>
                      </a:solidFill>
                    </a:lnT>
                    <a:lnB w="12700">
                      <a:solidFill>
                        <a:srgbClr val="000000"/>
                      </a:solidFill>
                    </a:lnB>
                    <a:solidFill>
                      <a:srgbClr val="4EADEA"/>
                    </a:solidFill>
                  </a:tcPr>
                </a:tc>
                <a:extLst>
                  <a:ext uri="{0D108BD9-81ED-4DB2-BD59-A6C34878D82A}">
                    <a16:rowId xmlns:a16="http://schemas.microsoft.com/office/drawing/2014/main" val="10009"/>
                  </a:ext>
                </a:extLst>
              </a:tr>
              <a:tr h="409311">
                <a:tc>
                  <a:txBody>
                    <a:bodyPr/>
                    <a:lstStyle/>
                    <a:p>
                      <a:pPr algn="l" defTabSz="457200">
                        <a:defRPr sz="1800"/>
                      </a:pPr>
                      <a:r>
                        <a:rPr sz="2500">
                          <a:solidFill>
                            <a:srgbClr val="FFFFFF"/>
                          </a:solidFill>
                          <a:latin typeface="Arial Narrow"/>
                          <a:ea typeface="Arial Narrow"/>
                          <a:cs typeface="Arial Narrow"/>
                          <a:sym typeface="Arial Narrow"/>
                        </a:rPr>
                        <a:t>Unit 10: Managing People </a:t>
                      </a:r>
                    </a:p>
                  </a:txBody>
                  <a:tcPr marL="45721" marR="45721" marT="45721" marB="45721" anchor="ctr" horzOverflow="overflow">
                    <a:lnL w="12700">
                      <a:solidFill>
                        <a:srgbClr val="000000"/>
                      </a:solidFill>
                    </a:lnL>
                    <a:lnR w="12700">
                      <a:solidFill>
                        <a:srgbClr val="000000"/>
                      </a:solidFill>
                    </a:lnR>
                    <a:lnT w="12700">
                      <a:solidFill>
                        <a:srgbClr val="000000"/>
                      </a:solidFill>
                    </a:lnT>
                    <a:lnB w="12700">
                      <a:solidFill>
                        <a:srgbClr val="000000"/>
                      </a:solidFill>
                    </a:lnB>
                    <a:solidFill>
                      <a:srgbClr val="4EADEA"/>
                    </a:solidFill>
                  </a:tcPr>
                </a:tc>
                <a:tc>
                  <a:txBody>
                    <a:bodyPr/>
                    <a:lstStyle/>
                    <a:p>
                      <a:pPr algn="ctr" defTabSz="457200">
                        <a:defRPr sz="1800"/>
                      </a:pPr>
                      <a:r>
                        <a:rPr sz="2500">
                          <a:solidFill>
                            <a:srgbClr val="FFFFFF"/>
                          </a:solidFill>
                          <a:latin typeface="Arial Narrow"/>
                          <a:ea typeface="Arial Narrow"/>
                          <a:cs typeface="Arial Narrow"/>
                          <a:sym typeface="Arial Narrow"/>
                        </a:rPr>
                        <a:t>11th</a:t>
                      </a:r>
                    </a:p>
                  </a:txBody>
                  <a:tcPr marL="45721" marR="45721" marT="45721" marB="45721" anchor="ctr" horzOverflow="overflow">
                    <a:lnL w="12700">
                      <a:solidFill>
                        <a:srgbClr val="000000"/>
                      </a:solidFill>
                    </a:lnL>
                    <a:lnR w="12700">
                      <a:solidFill>
                        <a:srgbClr val="000000"/>
                      </a:solidFill>
                      <a:miter lim="400000"/>
                    </a:lnR>
                    <a:lnT w="12700">
                      <a:solidFill>
                        <a:srgbClr val="000000"/>
                      </a:solidFill>
                    </a:lnT>
                    <a:lnB w="12700">
                      <a:solidFill>
                        <a:srgbClr val="000000"/>
                      </a:solidFill>
                      <a:miter lim="400000"/>
                    </a:lnB>
                    <a:solidFill>
                      <a:srgbClr val="4EADEA"/>
                    </a:solidFill>
                  </a:tcPr>
                </a:tc>
                <a:tc>
                  <a:txBody>
                    <a:bodyPr/>
                    <a:lstStyle/>
                    <a:p>
                      <a:pPr algn="ctr" defTabSz="457200">
                        <a:defRPr sz="1800"/>
                      </a:pPr>
                      <a:r>
                        <a:rPr sz="2500">
                          <a:solidFill>
                            <a:srgbClr val="FFFFFF"/>
                          </a:solidFill>
                          <a:latin typeface="Arial Narrow"/>
                          <a:ea typeface="Arial Narrow"/>
                          <a:cs typeface="Arial Narrow"/>
                          <a:sym typeface="Arial Narrow"/>
                        </a:rPr>
                        <a:t>5</a:t>
                      </a:r>
                    </a:p>
                  </a:txBody>
                  <a:tcPr marL="45721" marR="45721" marT="45721" marB="45721" anchor="ctr" horzOverflow="overflow">
                    <a:lnL w="12700">
                      <a:solidFill>
                        <a:srgbClr val="000000"/>
                      </a:solidFill>
                      <a:miter lim="400000"/>
                    </a:lnL>
                    <a:lnR w="12700">
                      <a:solidFill>
                        <a:srgbClr val="000000"/>
                      </a:solidFill>
                    </a:lnR>
                    <a:lnT w="12700">
                      <a:solidFill>
                        <a:srgbClr val="000000"/>
                      </a:solidFill>
                    </a:lnT>
                    <a:lnB w="12700">
                      <a:solidFill>
                        <a:srgbClr val="000000"/>
                      </a:solidFill>
                      <a:miter lim="400000"/>
                    </a:lnB>
                    <a:solidFill>
                      <a:srgbClr val="4EADEA"/>
                    </a:solidFill>
                  </a:tcPr>
                </a:tc>
                <a:extLst>
                  <a:ext uri="{0D108BD9-81ED-4DB2-BD59-A6C34878D82A}">
                    <a16:rowId xmlns:a16="http://schemas.microsoft.com/office/drawing/2014/main" val="10010"/>
                  </a:ext>
                </a:extLst>
              </a:tr>
            </a:tbl>
          </a:graphicData>
        </a:graphic>
      </p:graphicFrame>
    </p:spTree>
  </p:cSld>
  <p:clrMapOvr>
    <a:masterClrMapping/>
  </p:clrMapOvr>
  <p:transition spd="med"/>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2" name="Rectangle: Rounded Corners 24"/>
          <p:cNvSpPr/>
          <p:nvPr/>
        </p:nvSpPr>
        <p:spPr>
          <a:xfrm>
            <a:off x="617280" y="1685494"/>
            <a:ext cx="10812720" cy="4370413"/>
          </a:xfrm>
          <a:prstGeom prst="roundRect">
            <a:avLst>
              <a:gd name="adj" fmla="val 6140"/>
            </a:avLst>
          </a:prstGeom>
          <a:solidFill>
            <a:srgbClr val="FFFFFF"/>
          </a:solidFill>
          <a:ln w="38100">
            <a:solidFill>
              <a:srgbClr val="00B0F0"/>
            </a:solidFill>
            <a:miter/>
          </a:ln>
          <a:effectLst>
            <a:outerShdw blurRad="571500" rotWithShape="0">
              <a:srgbClr val="000000">
                <a:alpha val="25000"/>
              </a:srgbClr>
            </a:outerShdw>
          </a:effectLst>
        </p:spPr>
        <p:txBody>
          <a:bodyPr lIns="45719" rIns="45719" anchor="ctr"/>
          <a:lstStyle/>
          <a:p>
            <a:pPr algn="ctr">
              <a:defRPr>
                <a:solidFill>
                  <a:srgbClr val="FFFFFF"/>
                </a:solidFill>
              </a:defRPr>
            </a:pPr>
            <a:endParaRPr/>
          </a:p>
        </p:txBody>
      </p:sp>
      <p:sp>
        <p:nvSpPr>
          <p:cNvPr id="203" name="TextBox 2"/>
          <p:cNvSpPr txBox="1"/>
          <p:nvPr/>
        </p:nvSpPr>
        <p:spPr>
          <a:xfrm>
            <a:off x="2558870" y="1019068"/>
            <a:ext cx="4212561" cy="482735"/>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defRPr sz="2800" b="1">
                <a:solidFill>
                  <a:srgbClr val="FFFFFF"/>
                </a:solidFill>
                <a:latin typeface="Times New Roman"/>
                <a:ea typeface="Times New Roman"/>
                <a:cs typeface="Times New Roman"/>
                <a:sym typeface="Times New Roman"/>
              </a:defRPr>
            </a:lvl1pPr>
          </a:lstStyle>
          <a:p>
            <a:r>
              <a:t>Assessment Tools</a:t>
            </a:r>
          </a:p>
        </p:txBody>
      </p:sp>
      <p:sp>
        <p:nvSpPr>
          <p:cNvPr id="204" name="Rectangle 4"/>
          <p:cNvSpPr/>
          <p:nvPr/>
        </p:nvSpPr>
        <p:spPr>
          <a:xfrm>
            <a:off x="942307" y="935396"/>
            <a:ext cx="1404458" cy="1166000"/>
          </a:xfrm>
          <a:prstGeom prst="rect">
            <a:avLst/>
          </a:prstGeom>
          <a:solidFill>
            <a:srgbClr val="00B0F0"/>
          </a:solidFill>
          <a:ln w="38100">
            <a:solidFill>
              <a:srgbClr val="FFFFFF"/>
            </a:solidFill>
            <a:miter/>
          </a:ln>
        </p:spPr>
        <p:txBody>
          <a:bodyPr lIns="45719" rIns="45719" anchor="ctr"/>
          <a:lstStyle/>
          <a:p>
            <a:pPr algn="ctr">
              <a:defRPr>
                <a:solidFill>
                  <a:srgbClr val="FFFFFF"/>
                </a:solidFill>
              </a:defRPr>
            </a:pPr>
            <a:endParaRPr/>
          </a:p>
        </p:txBody>
      </p:sp>
      <p:sp>
        <p:nvSpPr>
          <p:cNvPr id="205" name="TextBox 47"/>
          <p:cNvSpPr txBox="1"/>
          <p:nvPr/>
        </p:nvSpPr>
        <p:spPr>
          <a:xfrm>
            <a:off x="528319" y="2099744"/>
            <a:ext cx="10983312" cy="3944926"/>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p>
            <a:pPr marL="457200" lvl="1" indent="0" defTabSz="457200">
              <a:lnSpc>
                <a:spcPct val="110000"/>
              </a:lnSpc>
              <a:spcBef>
                <a:spcPts val="1000"/>
              </a:spcBef>
              <a:buClr>
                <a:srgbClr val="90A3C5"/>
              </a:buClr>
              <a:buSzPct val="80000"/>
              <a:buChar char=""/>
              <a:defRPr sz="2500">
                <a:solidFill>
                  <a:srgbClr val="404040"/>
                </a:solidFill>
                <a:latin typeface="Arial Narrow"/>
                <a:ea typeface="Arial Narrow"/>
                <a:cs typeface="Arial Narrow"/>
                <a:sym typeface="Arial Narrow"/>
              </a:defRPr>
            </a:pPr>
            <a:r>
              <a:rPr sz="2300" dirty="0"/>
              <a:t>Multiple Choice, T&amp;F, Matching, Arranging, Audio Questions</a:t>
            </a:r>
          </a:p>
          <a:p>
            <a:pPr marL="457200" lvl="1" indent="0" defTabSz="457200">
              <a:lnSpc>
                <a:spcPct val="110000"/>
              </a:lnSpc>
              <a:spcBef>
                <a:spcPts val="1000"/>
              </a:spcBef>
              <a:buClr>
                <a:srgbClr val="90A3C5"/>
              </a:buClr>
              <a:buSzPct val="80000"/>
              <a:buChar char=""/>
              <a:defRPr sz="2500">
                <a:solidFill>
                  <a:srgbClr val="404040"/>
                </a:solidFill>
                <a:latin typeface="Arial Narrow"/>
                <a:ea typeface="Arial Narrow"/>
                <a:cs typeface="Arial Narrow"/>
                <a:sym typeface="Arial Narrow"/>
              </a:defRPr>
            </a:pPr>
            <a:r>
              <a:rPr sz="2300" dirty="0"/>
              <a:t>80% marks</a:t>
            </a:r>
          </a:p>
          <a:p>
            <a:pPr marL="1206500" lvl="2" indent="-292100" defTabSz="457200">
              <a:lnSpc>
                <a:spcPct val="110000"/>
              </a:lnSpc>
              <a:spcBef>
                <a:spcPts val="1000"/>
              </a:spcBef>
              <a:buClr>
                <a:srgbClr val="90A3C5"/>
              </a:buClr>
              <a:buSzPct val="80000"/>
              <a:buChar char=""/>
              <a:defRPr sz="2500">
                <a:solidFill>
                  <a:srgbClr val="404040"/>
                </a:solidFill>
                <a:latin typeface="Arial Narrow"/>
                <a:ea typeface="Arial Narrow"/>
                <a:cs typeface="Arial Narrow"/>
                <a:sym typeface="Arial Narrow"/>
              </a:defRPr>
            </a:pPr>
            <a:r>
              <a:rPr sz="2300" dirty="0"/>
              <a:t>10 weekly quizzes (open on Saturdays, at </a:t>
            </a:r>
            <a:r>
              <a:rPr sz="2300" b="1" dirty="0"/>
              <a:t>22:00</a:t>
            </a:r>
            <a:r>
              <a:rPr sz="2300" dirty="0"/>
              <a:t> </a:t>
            </a:r>
            <a:r>
              <a:rPr lang="en-US" sz="2300" dirty="0"/>
              <a:t>KSA</a:t>
            </a:r>
            <a:r>
              <a:rPr sz="2300" dirty="0"/>
              <a:t> and close next Saturday at </a:t>
            </a:r>
            <a:r>
              <a:rPr sz="2300" b="1" dirty="0"/>
              <a:t>21:00</a:t>
            </a:r>
            <a:r>
              <a:rPr sz="2300" dirty="0"/>
              <a:t> </a:t>
            </a:r>
            <a:r>
              <a:rPr lang="en-US" sz="2300" dirty="0"/>
              <a:t>KSA</a:t>
            </a:r>
            <a:r>
              <a:rPr sz="2300" dirty="0"/>
              <a:t>)</a:t>
            </a:r>
          </a:p>
          <a:p>
            <a:pPr marL="1206500" lvl="2" indent="-292100" defTabSz="457200">
              <a:lnSpc>
                <a:spcPct val="110000"/>
              </a:lnSpc>
              <a:spcBef>
                <a:spcPts val="1000"/>
              </a:spcBef>
              <a:buClr>
                <a:srgbClr val="90A3C5"/>
              </a:buClr>
              <a:buSzPct val="80000"/>
              <a:buChar char=""/>
              <a:defRPr sz="2500">
                <a:solidFill>
                  <a:srgbClr val="404040"/>
                </a:solidFill>
                <a:latin typeface="Arial Narrow"/>
                <a:ea typeface="Arial Narrow"/>
                <a:cs typeface="Arial Narrow"/>
                <a:sym typeface="Arial Narrow"/>
              </a:defRPr>
            </a:pPr>
            <a:r>
              <a:rPr sz="2300" dirty="0"/>
              <a:t>The duration of each quiz is </a:t>
            </a:r>
            <a:r>
              <a:rPr lang="en-US" sz="2300" b="1" dirty="0"/>
              <a:t>30</a:t>
            </a:r>
            <a:r>
              <a:rPr sz="2300" b="1" dirty="0"/>
              <a:t> </a:t>
            </a:r>
            <a:r>
              <a:rPr sz="2300" dirty="0"/>
              <a:t>minutes only</a:t>
            </a:r>
            <a:r>
              <a:rPr lang="en-US" sz="2300" dirty="0"/>
              <a:t>.</a:t>
            </a:r>
          </a:p>
          <a:p>
            <a:pPr marL="1206500" lvl="2" indent="-292100" defTabSz="457200">
              <a:lnSpc>
                <a:spcPct val="110000"/>
              </a:lnSpc>
              <a:spcBef>
                <a:spcPts val="1000"/>
              </a:spcBef>
              <a:buClr>
                <a:srgbClr val="90A3C5"/>
              </a:buClr>
              <a:buSzPct val="80000"/>
              <a:buChar char=""/>
              <a:defRPr sz="2500">
                <a:solidFill>
                  <a:srgbClr val="404040"/>
                </a:solidFill>
                <a:latin typeface="Arial Narrow"/>
                <a:ea typeface="Arial Narrow"/>
                <a:cs typeface="Arial Narrow"/>
                <a:sym typeface="Arial Narrow"/>
              </a:defRPr>
            </a:pPr>
            <a:r>
              <a:rPr sz="2300" dirty="0"/>
              <a:t>8 Marks for each of short exam. </a:t>
            </a:r>
          </a:p>
          <a:p>
            <a:pPr marL="1206500" lvl="2" indent="-292100" defTabSz="457200">
              <a:lnSpc>
                <a:spcPct val="110000"/>
              </a:lnSpc>
              <a:spcBef>
                <a:spcPts val="1000"/>
              </a:spcBef>
              <a:buClr>
                <a:srgbClr val="7B8AA7"/>
              </a:buClr>
              <a:buSzPct val="80000"/>
              <a:buChar char=""/>
              <a:defRPr sz="2500">
                <a:solidFill>
                  <a:srgbClr val="404040"/>
                </a:solidFill>
                <a:latin typeface="Arial Narrow"/>
                <a:ea typeface="Arial Narrow"/>
                <a:cs typeface="Arial Narrow"/>
                <a:sym typeface="Arial Narrow"/>
              </a:defRPr>
            </a:pPr>
            <a:r>
              <a:rPr sz="2300" dirty="0"/>
              <a:t>8 questions </a:t>
            </a:r>
          </a:p>
          <a:p>
            <a:pPr marL="457200" lvl="1" indent="0" defTabSz="457200">
              <a:lnSpc>
                <a:spcPct val="110000"/>
              </a:lnSpc>
              <a:spcBef>
                <a:spcPts val="1000"/>
              </a:spcBef>
              <a:buClr>
                <a:srgbClr val="90A3C5"/>
              </a:buClr>
              <a:buSzPct val="80000"/>
              <a:buChar char=""/>
              <a:defRPr sz="2500">
                <a:solidFill>
                  <a:srgbClr val="404040"/>
                </a:solidFill>
                <a:latin typeface="Arial Narrow"/>
                <a:ea typeface="Arial Narrow"/>
                <a:cs typeface="Arial Narrow"/>
                <a:sym typeface="Arial Narrow"/>
              </a:defRPr>
            </a:pPr>
            <a:r>
              <a:rPr sz="2300" dirty="0"/>
              <a:t>20% Final Examination</a:t>
            </a:r>
          </a:p>
        </p:txBody>
      </p:sp>
      <p:pic>
        <p:nvPicPr>
          <p:cNvPr id="206" name="Picture 1" descr="Picture 1"/>
          <p:cNvPicPr>
            <a:picLocks noChangeAspect="1"/>
          </p:cNvPicPr>
          <p:nvPr/>
        </p:nvPicPr>
        <p:blipFill>
          <a:blip r:embed="rId2"/>
          <a:stretch>
            <a:fillRect/>
          </a:stretch>
        </p:blipFill>
        <p:spPr>
          <a:xfrm>
            <a:off x="9497087" y="87721"/>
            <a:ext cx="2383738" cy="1125123"/>
          </a:xfrm>
          <a:prstGeom prst="rect">
            <a:avLst/>
          </a:prstGeom>
          <a:ln w="12700">
            <a:miter lim="400000"/>
          </a:ln>
        </p:spPr>
      </p:pic>
      <p:sp>
        <p:nvSpPr>
          <p:cNvPr id="207" name="TextBox 7"/>
          <p:cNvSpPr txBox="1"/>
          <p:nvPr/>
        </p:nvSpPr>
        <p:spPr>
          <a:xfrm>
            <a:off x="4833620" y="6400765"/>
            <a:ext cx="2524761" cy="340183"/>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lgn="ctr">
              <a:defRPr sz="2000">
                <a:solidFill>
                  <a:srgbClr val="FFFFFF"/>
                </a:solidFill>
              </a:defRPr>
            </a:lvl1pPr>
          </a:lstStyle>
          <a:p>
            <a:r>
              <a:t>www.midocean.ae</a:t>
            </a:r>
          </a:p>
        </p:txBody>
      </p:sp>
      <p:pic>
        <p:nvPicPr>
          <p:cNvPr id="208" name="english-course-2829679-2350623.png" descr="english-course-2829679-2350623.png"/>
          <p:cNvPicPr>
            <a:picLocks noChangeAspect="1"/>
          </p:cNvPicPr>
          <p:nvPr/>
        </p:nvPicPr>
        <p:blipFill>
          <a:blip r:embed="rId3"/>
          <a:stretch>
            <a:fillRect/>
          </a:stretch>
        </p:blipFill>
        <p:spPr>
          <a:xfrm>
            <a:off x="1079825" y="919883"/>
            <a:ext cx="1125124" cy="1125124"/>
          </a:xfrm>
          <a:prstGeom prst="rect">
            <a:avLst/>
          </a:prstGeom>
          <a:ln w="12700">
            <a:miter lim="400000"/>
          </a:ln>
        </p:spPr>
      </p:pic>
    </p:spTree>
  </p:cSld>
  <p:clrMapOvr>
    <a:masterClrMapping/>
  </p:clrMapOvr>
  <p:transition spd="med"/>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0" name="Rectangle: Rounded Corners 24"/>
          <p:cNvSpPr/>
          <p:nvPr/>
        </p:nvSpPr>
        <p:spPr>
          <a:xfrm>
            <a:off x="617280" y="1685494"/>
            <a:ext cx="10812720" cy="4370413"/>
          </a:xfrm>
          <a:prstGeom prst="roundRect">
            <a:avLst>
              <a:gd name="adj" fmla="val 6140"/>
            </a:avLst>
          </a:prstGeom>
          <a:solidFill>
            <a:srgbClr val="FFFFFF"/>
          </a:solidFill>
          <a:ln w="38100">
            <a:solidFill>
              <a:srgbClr val="00B0F0"/>
            </a:solidFill>
            <a:miter/>
          </a:ln>
          <a:effectLst>
            <a:outerShdw blurRad="571500" rotWithShape="0">
              <a:srgbClr val="000000">
                <a:alpha val="25000"/>
              </a:srgbClr>
            </a:outerShdw>
          </a:effectLst>
        </p:spPr>
        <p:txBody>
          <a:bodyPr lIns="45719" rIns="45719" anchor="ctr"/>
          <a:lstStyle/>
          <a:p>
            <a:pPr algn="ctr">
              <a:defRPr>
                <a:solidFill>
                  <a:srgbClr val="FFFFFF"/>
                </a:solidFill>
              </a:defRPr>
            </a:pPr>
            <a:endParaRPr/>
          </a:p>
        </p:txBody>
      </p:sp>
      <p:sp>
        <p:nvSpPr>
          <p:cNvPr id="211" name="TextBox 2"/>
          <p:cNvSpPr txBox="1"/>
          <p:nvPr/>
        </p:nvSpPr>
        <p:spPr>
          <a:xfrm>
            <a:off x="2558870" y="1019068"/>
            <a:ext cx="4212561" cy="482735"/>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defRPr sz="2800" b="1">
                <a:solidFill>
                  <a:srgbClr val="FFFFFF"/>
                </a:solidFill>
                <a:latin typeface="Times New Roman"/>
                <a:ea typeface="Times New Roman"/>
                <a:cs typeface="Times New Roman"/>
                <a:sym typeface="Times New Roman"/>
              </a:defRPr>
            </a:lvl1pPr>
          </a:lstStyle>
          <a:p>
            <a:r>
              <a:t>Assessment Tools</a:t>
            </a:r>
          </a:p>
        </p:txBody>
      </p:sp>
      <p:sp>
        <p:nvSpPr>
          <p:cNvPr id="212" name="Rectangle 4"/>
          <p:cNvSpPr/>
          <p:nvPr/>
        </p:nvSpPr>
        <p:spPr>
          <a:xfrm>
            <a:off x="942307" y="935396"/>
            <a:ext cx="1404458" cy="1166000"/>
          </a:xfrm>
          <a:prstGeom prst="rect">
            <a:avLst/>
          </a:prstGeom>
          <a:solidFill>
            <a:srgbClr val="00B0F0"/>
          </a:solidFill>
          <a:ln w="38100">
            <a:solidFill>
              <a:srgbClr val="FFFFFF"/>
            </a:solidFill>
            <a:miter/>
          </a:ln>
        </p:spPr>
        <p:txBody>
          <a:bodyPr lIns="45719" rIns="45719" anchor="ctr"/>
          <a:lstStyle/>
          <a:p>
            <a:pPr algn="ctr">
              <a:defRPr>
                <a:solidFill>
                  <a:srgbClr val="FFFFFF"/>
                </a:solidFill>
              </a:defRPr>
            </a:pPr>
            <a:endParaRPr/>
          </a:p>
        </p:txBody>
      </p:sp>
      <p:pic>
        <p:nvPicPr>
          <p:cNvPr id="213" name="Picture 1" descr="Picture 1"/>
          <p:cNvPicPr>
            <a:picLocks noChangeAspect="1"/>
          </p:cNvPicPr>
          <p:nvPr/>
        </p:nvPicPr>
        <p:blipFill>
          <a:blip r:embed="rId2"/>
          <a:stretch>
            <a:fillRect/>
          </a:stretch>
        </p:blipFill>
        <p:spPr>
          <a:xfrm>
            <a:off x="9497087" y="87721"/>
            <a:ext cx="2383738" cy="1125123"/>
          </a:xfrm>
          <a:prstGeom prst="rect">
            <a:avLst/>
          </a:prstGeom>
          <a:ln w="12700">
            <a:miter lim="400000"/>
          </a:ln>
        </p:spPr>
      </p:pic>
      <p:sp>
        <p:nvSpPr>
          <p:cNvPr id="214" name="TextBox 7"/>
          <p:cNvSpPr txBox="1"/>
          <p:nvPr/>
        </p:nvSpPr>
        <p:spPr>
          <a:xfrm>
            <a:off x="4833620" y="6400765"/>
            <a:ext cx="2524761" cy="340183"/>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lgn="ctr">
              <a:defRPr sz="2000">
                <a:solidFill>
                  <a:srgbClr val="FFFFFF"/>
                </a:solidFill>
              </a:defRPr>
            </a:lvl1pPr>
          </a:lstStyle>
          <a:p>
            <a:r>
              <a:t>www.midocean.ae</a:t>
            </a:r>
          </a:p>
        </p:txBody>
      </p:sp>
      <p:pic>
        <p:nvPicPr>
          <p:cNvPr id="215" name="english-course-2829679-2350623.png" descr="english-course-2829679-2350623.png"/>
          <p:cNvPicPr>
            <a:picLocks noChangeAspect="1"/>
          </p:cNvPicPr>
          <p:nvPr/>
        </p:nvPicPr>
        <p:blipFill>
          <a:blip r:embed="rId3"/>
          <a:stretch>
            <a:fillRect/>
          </a:stretch>
        </p:blipFill>
        <p:spPr>
          <a:xfrm>
            <a:off x="1079825" y="919883"/>
            <a:ext cx="1125124" cy="1125124"/>
          </a:xfrm>
          <a:prstGeom prst="rect">
            <a:avLst/>
          </a:prstGeom>
          <a:ln w="12700">
            <a:miter lim="400000"/>
          </a:ln>
        </p:spPr>
      </p:pic>
      <p:pic>
        <p:nvPicPr>
          <p:cNvPr id="216" name="WhatsApp Image 2023-09-25 at 11.27.11 PM.jpeg" descr="WhatsApp Image 2023-09-25 at 11.27.11 PM.jpeg"/>
          <p:cNvPicPr>
            <a:picLocks noChangeAspect="1"/>
          </p:cNvPicPr>
          <p:nvPr/>
        </p:nvPicPr>
        <p:blipFill>
          <a:blip r:embed="rId4"/>
          <a:srcRect t="18821" b="39801"/>
          <a:stretch>
            <a:fillRect/>
          </a:stretch>
        </p:blipFill>
        <p:spPr>
          <a:xfrm>
            <a:off x="1453575" y="2117126"/>
            <a:ext cx="9233735" cy="3820673"/>
          </a:xfrm>
          <a:prstGeom prst="rect">
            <a:avLst/>
          </a:prstGeom>
          <a:ln w="12700">
            <a:miter lim="400000"/>
          </a:ln>
        </p:spPr>
      </p:pic>
    </p:spTree>
  </p:cSld>
  <p:clrMapOvr>
    <a:masterClrMapping/>
  </p:clrMapOvr>
  <p:transition spd="med"/>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8" name="Rectangle: Rounded Corners 24"/>
          <p:cNvSpPr/>
          <p:nvPr/>
        </p:nvSpPr>
        <p:spPr>
          <a:xfrm>
            <a:off x="617280" y="1685494"/>
            <a:ext cx="10812720" cy="4370413"/>
          </a:xfrm>
          <a:prstGeom prst="roundRect">
            <a:avLst>
              <a:gd name="adj" fmla="val 6140"/>
            </a:avLst>
          </a:prstGeom>
          <a:solidFill>
            <a:srgbClr val="FFFFFF"/>
          </a:solidFill>
          <a:ln w="38100">
            <a:solidFill>
              <a:srgbClr val="00B0F0"/>
            </a:solidFill>
            <a:miter/>
          </a:ln>
          <a:effectLst>
            <a:outerShdw blurRad="571500" rotWithShape="0">
              <a:srgbClr val="000000">
                <a:alpha val="25000"/>
              </a:srgbClr>
            </a:outerShdw>
          </a:effectLst>
        </p:spPr>
        <p:txBody>
          <a:bodyPr lIns="45719" rIns="45719" anchor="ctr"/>
          <a:lstStyle/>
          <a:p>
            <a:pPr algn="ctr">
              <a:defRPr>
                <a:solidFill>
                  <a:srgbClr val="FFFFFF"/>
                </a:solidFill>
              </a:defRPr>
            </a:pPr>
            <a:endParaRPr/>
          </a:p>
        </p:txBody>
      </p:sp>
      <p:sp>
        <p:nvSpPr>
          <p:cNvPr id="219" name="TextBox 2"/>
          <p:cNvSpPr txBox="1"/>
          <p:nvPr/>
        </p:nvSpPr>
        <p:spPr>
          <a:xfrm>
            <a:off x="2558870" y="1019068"/>
            <a:ext cx="4212561" cy="482735"/>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defRPr sz="2800" b="1">
                <a:solidFill>
                  <a:srgbClr val="FFFFFF"/>
                </a:solidFill>
                <a:latin typeface="Times New Roman"/>
                <a:ea typeface="Times New Roman"/>
                <a:cs typeface="Times New Roman"/>
                <a:sym typeface="Times New Roman"/>
              </a:defRPr>
            </a:lvl1pPr>
          </a:lstStyle>
          <a:p>
            <a:r>
              <a:t>Assessment Tools</a:t>
            </a:r>
          </a:p>
        </p:txBody>
      </p:sp>
      <p:sp>
        <p:nvSpPr>
          <p:cNvPr id="220" name="Rectangle 4"/>
          <p:cNvSpPr/>
          <p:nvPr/>
        </p:nvSpPr>
        <p:spPr>
          <a:xfrm>
            <a:off x="942307" y="935396"/>
            <a:ext cx="1404458" cy="1166000"/>
          </a:xfrm>
          <a:prstGeom prst="rect">
            <a:avLst/>
          </a:prstGeom>
          <a:solidFill>
            <a:srgbClr val="00B0F0"/>
          </a:solidFill>
          <a:ln w="38100">
            <a:solidFill>
              <a:srgbClr val="FFFFFF"/>
            </a:solidFill>
            <a:miter/>
          </a:ln>
        </p:spPr>
        <p:txBody>
          <a:bodyPr lIns="45719" rIns="45719" anchor="ctr"/>
          <a:lstStyle/>
          <a:p>
            <a:pPr algn="ctr">
              <a:defRPr>
                <a:solidFill>
                  <a:srgbClr val="FFFFFF"/>
                </a:solidFill>
              </a:defRPr>
            </a:pPr>
            <a:endParaRPr/>
          </a:p>
        </p:txBody>
      </p:sp>
      <p:pic>
        <p:nvPicPr>
          <p:cNvPr id="221" name="Picture 1" descr="Picture 1"/>
          <p:cNvPicPr>
            <a:picLocks noChangeAspect="1"/>
          </p:cNvPicPr>
          <p:nvPr/>
        </p:nvPicPr>
        <p:blipFill>
          <a:blip r:embed="rId2"/>
          <a:stretch>
            <a:fillRect/>
          </a:stretch>
        </p:blipFill>
        <p:spPr>
          <a:xfrm>
            <a:off x="9497087" y="87721"/>
            <a:ext cx="2383738" cy="1125123"/>
          </a:xfrm>
          <a:prstGeom prst="rect">
            <a:avLst/>
          </a:prstGeom>
          <a:ln w="12700">
            <a:miter lim="400000"/>
          </a:ln>
        </p:spPr>
      </p:pic>
      <p:sp>
        <p:nvSpPr>
          <p:cNvPr id="222" name="TextBox 7"/>
          <p:cNvSpPr txBox="1"/>
          <p:nvPr/>
        </p:nvSpPr>
        <p:spPr>
          <a:xfrm>
            <a:off x="4833620" y="6400765"/>
            <a:ext cx="2524761" cy="340183"/>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lgn="ctr">
              <a:defRPr sz="2000">
                <a:solidFill>
                  <a:srgbClr val="FFFFFF"/>
                </a:solidFill>
              </a:defRPr>
            </a:lvl1pPr>
          </a:lstStyle>
          <a:p>
            <a:r>
              <a:t>www.midocean.ae</a:t>
            </a:r>
          </a:p>
        </p:txBody>
      </p:sp>
      <p:pic>
        <p:nvPicPr>
          <p:cNvPr id="223" name="english-course-2829679-2350623.png" descr="english-course-2829679-2350623.png"/>
          <p:cNvPicPr>
            <a:picLocks noChangeAspect="1"/>
          </p:cNvPicPr>
          <p:nvPr/>
        </p:nvPicPr>
        <p:blipFill>
          <a:blip r:embed="rId3"/>
          <a:stretch>
            <a:fillRect/>
          </a:stretch>
        </p:blipFill>
        <p:spPr>
          <a:xfrm>
            <a:off x="1079825" y="919883"/>
            <a:ext cx="1125124" cy="1125124"/>
          </a:xfrm>
          <a:prstGeom prst="rect">
            <a:avLst/>
          </a:prstGeom>
          <a:ln w="12700">
            <a:miter lim="400000"/>
          </a:ln>
        </p:spPr>
      </p:pic>
      <p:pic>
        <p:nvPicPr>
          <p:cNvPr id="224" name="WhatsApp Image 2023-09-25 at 11.27.11 PM.jpeg" descr="WhatsApp Image 2023-09-25 at 11.27.11 PM.jpeg"/>
          <p:cNvPicPr>
            <a:picLocks noChangeAspect="1"/>
          </p:cNvPicPr>
          <p:nvPr/>
        </p:nvPicPr>
        <p:blipFill>
          <a:blip r:embed="rId4"/>
          <a:srcRect l="45" t="60425" r="45" b="3932"/>
          <a:stretch>
            <a:fillRect/>
          </a:stretch>
        </p:blipFill>
        <p:spPr>
          <a:xfrm>
            <a:off x="835123" y="2195022"/>
            <a:ext cx="10377123" cy="3702031"/>
          </a:xfrm>
          <a:prstGeom prst="rect">
            <a:avLst/>
          </a:prstGeom>
          <a:ln w="12700">
            <a:miter lim="400000"/>
          </a:ln>
        </p:spPr>
      </p:pic>
    </p:spTree>
  </p:cSld>
  <p:clrMapOvr>
    <a:masterClrMapping/>
  </p:clrMapOvr>
  <p:transition spd="med"/>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4" name="Rectangle: Rounded Corners 24"/>
          <p:cNvSpPr/>
          <p:nvPr/>
        </p:nvSpPr>
        <p:spPr>
          <a:xfrm>
            <a:off x="617280" y="1685494"/>
            <a:ext cx="10812720" cy="4370413"/>
          </a:xfrm>
          <a:prstGeom prst="roundRect">
            <a:avLst>
              <a:gd name="adj" fmla="val 6140"/>
            </a:avLst>
          </a:prstGeom>
          <a:solidFill>
            <a:srgbClr val="FFFFFF"/>
          </a:solidFill>
          <a:ln w="38100">
            <a:solidFill>
              <a:srgbClr val="00B0F0"/>
            </a:solidFill>
            <a:miter/>
          </a:ln>
          <a:effectLst>
            <a:outerShdw blurRad="571500" rotWithShape="0">
              <a:srgbClr val="000000">
                <a:alpha val="25000"/>
              </a:srgbClr>
            </a:outerShdw>
          </a:effectLst>
        </p:spPr>
        <p:txBody>
          <a:bodyPr lIns="45719" rIns="45719" anchor="ctr"/>
          <a:lstStyle/>
          <a:p>
            <a:pPr algn="ctr">
              <a:defRPr>
                <a:solidFill>
                  <a:srgbClr val="FFFFFF"/>
                </a:solidFill>
              </a:defRPr>
            </a:pPr>
            <a:endParaRPr/>
          </a:p>
        </p:txBody>
      </p:sp>
      <p:sp>
        <p:nvSpPr>
          <p:cNvPr id="235" name="TextBox 2"/>
          <p:cNvSpPr txBox="1"/>
          <p:nvPr/>
        </p:nvSpPr>
        <p:spPr>
          <a:xfrm>
            <a:off x="2558870" y="1019068"/>
            <a:ext cx="4212561" cy="482735"/>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defRPr sz="2800" b="1">
                <a:solidFill>
                  <a:srgbClr val="FFFFFF"/>
                </a:solidFill>
                <a:latin typeface="Times New Roman"/>
                <a:ea typeface="Times New Roman"/>
                <a:cs typeface="Times New Roman"/>
                <a:sym typeface="Times New Roman"/>
              </a:defRPr>
            </a:lvl1pPr>
          </a:lstStyle>
          <a:p>
            <a:r>
              <a:t>Online Session</a:t>
            </a:r>
          </a:p>
        </p:txBody>
      </p:sp>
      <p:sp>
        <p:nvSpPr>
          <p:cNvPr id="236" name="Rectangle 4"/>
          <p:cNvSpPr/>
          <p:nvPr/>
        </p:nvSpPr>
        <p:spPr>
          <a:xfrm>
            <a:off x="942307" y="935396"/>
            <a:ext cx="1404458" cy="1166000"/>
          </a:xfrm>
          <a:prstGeom prst="rect">
            <a:avLst/>
          </a:prstGeom>
          <a:solidFill>
            <a:srgbClr val="00B0F0"/>
          </a:solidFill>
          <a:ln w="38100">
            <a:solidFill>
              <a:srgbClr val="FFFFFF"/>
            </a:solidFill>
            <a:miter/>
          </a:ln>
        </p:spPr>
        <p:txBody>
          <a:bodyPr lIns="45719" rIns="45719" anchor="ctr"/>
          <a:lstStyle/>
          <a:p>
            <a:pPr algn="ctr">
              <a:defRPr>
                <a:solidFill>
                  <a:srgbClr val="FFFFFF"/>
                </a:solidFill>
              </a:defRPr>
            </a:pPr>
            <a:endParaRPr/>
          </a:p>
        </p:txBody>
      </p:sp>
      <p:pic>
        <p:nvPicPr>
          <p:cNvPr id="237" name="Picture 1" descr="Picture 1"/>
          <p:cNvPicPr>
            <a:picLocks noChangeAspect="1"/>
          </p:cNvPicPr>
          <p:nvPr/>
        </p:nvPicPr>
        <p:blipFill>
          <a:blip r:embed="rId2"/>
          <a:stretch>
            <a:fillRect/>
          </a:stretch>
        </p:blipFill>
        <p:spPr>
          <a:xfrm>
            <a:off x="9497087" y="87721"/>
            <a:ext cx="2383738" cy="1125123"/>
          </a:xfrm>
          <a:prstGeom prst="rect">
            <a:avLst/>
          </a:prstGeom>
          <a:ln w="12700">
            <a:miter lim="400000"/>
          </a:ln>
        </p:spPr>
      </p:pic>
      <p:sp>
        <p:nvSpPr>
          <p:cNvPr id="238" name="TextBox 7"/>
          <p:cNvSpPr txBox="1"/>
          <p:nvPr/>
        </p:nvSpPr>
        <p:spPr>
          <a:xfrm>
            <a:off x="4833620" y="6400765"/>
            <a:ext cx="2524761" cy="340183"/>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lgn="ctr">
              <a:defRPr sz="2000">
                <a:solidFill>
                  <a:srgbClr val="FFFFFF"/>
                </a:solidFill>
              </a:defRPr>
            </a:lvl1pPr>
          </a:lstStyle>
          <a:p>
            <a:r>
              <a:t>www.midocean.ae</a:t>
            </a:r>
          </a:p>
        </p:txBody>
      </p:sp>
      <p:pic>
        <p:nvPicPr>
          <p:cNvPr id="239" name="english-course-2829679-2350623.png" descr="english-course-2829679-2350623.png"/>
          <p:cNvPicPr>
            <a:picLocks noChangeAspect="1"/>
          </p:cNvPicPr>
          <p:nvPr/>
        </p:nvPicPr>
        <p:blipFill>
          <a:blip r:embed="rId3"/>
          <a:stretch>
            <a:fillRect/>
          </a:stretch>
        </p:blipFill>
        <p:spPr>
          <a:xfrm>
            <a:off x="1079825" y="919883"/>
            <a:ext cx="1125124" cy="1125124"/>
          </a:xfrm>
          <a:prstGeom prst="rect">
            <a:avLst/>
          </a:prstGeom>
          <a:ln w="12700">
            <a:miter lim="400000"/>
          </a:ln>
        </p:spPr>
      </p:pic>
      <p:pic>
        <p:nvPicPr>
          <p:cNvPr id="240" name="dcchdb.jpg" descr="dcchdb.jpg"/>
          <p:cNvPicPr>
            <a:picLocks noChangeAspect="1"/>
          </p:cNvPicPr>
          <p:nvPr/>
        </p:nvPicPr>
        <p:blipFill>
          <a:blip r:embed="rId4"/>
          <a:srcRect l="5555" r="4329"/>
          <a:stretch>
            <a:fillRect/>
          </a:stretch>
        </p:blipFill>
        <p:spPr>
          <a:xfrm>
            <a:off x="859631" y="3093491"/>
            <a:ext cx="10472876" cy="1069192"/>
          </a:xfrm>
          <a:prstGeom prst="rect">
            <a:avLst/>
          </a:prstGeom>
          <a:ln w="12700">
            <a:miter lim="400000"/>
          </a:ln>
        </p:spPr>
      </p:pic>
    </p:spTree>
  </p:cSld>
  <p:clrMapOvr>
    <a:masterClrMapping/>
  </p:clrMapOvr>
  <p:transition spd="med"/>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 name="Rectangle: Rounded Corners 24"/>
          <p:cNvSpPr/>
          <p:nvPr/>
        </p:nvSpPr>
        <p:spPr>
          <a:xfrm>
            <a:off x="617280" y="1685494"/>
            <a:ext cx="10812720" cy="4370413"/>
          </a:xfrm>
          <a:prstGeom prst="roundRect">
            <a:avLst>
              <a:gd name="adj" fmla="val 6140"/>
            </a:avLst>
          </a:prstGeom>
          <a:solidFill>
            <a:srgbClr val="FFFFFF"/>
          </a:solidFill>
          <a:ln w="38100">
            <a:solidFill>
              <a:srgbClr val="00B0F0"/>
            </a:solidFill>
            <a:miter/>
          </a:ln>
          <a:effectLst>
            <a:outerShdw blurRad="571500" rotWithShape="0">
              <a:srgbClr val="000000">
                <a:alpha val="25000"/>
              </a:srgbClr>
            </a:outerShdw>
          </a:effectLst>
        </p:spPr>
        <p:txBody>
          <a:bodyPr lIns="45719" rIns="45719" anchor="ctr"/>
          <a:lstStyle/>
          <a:p>
            <a:pPr algn="ctr">
              <a:defRPr>
                <a:solidFill>
                  <a:srgbClr val="FFFFFF"/>
                </a:solidFill>
              </a:defRPr>
            </a:pPr>
            <a:endParaRPr/>
          </a:p>
        </p:txBody>
      </p:sp>
      <p:sp>
        <p:nvSpPr>
          <p:cNvPr id="246" name="TextBox 2"/>
          <p:cNvSpPr txBox="1"/>
          <p:nvPr/>
        </p:nvSpPr>
        <p:spPr>
          <a:xfrm>
            <a:off x="2558870" y="1019068"/>
            <a:ext cx="4212561" cy="482735"/>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defRPr sz="2800" b="1">
                <a:solidFill>
                  <a:srgbClr val="FFFFFF"/>
                </a:solidFill>
                <a:latin typeface="Times New Roman"/>
                <a:ea typeface="Times New Roman"/>
                <a:cs typeface="Times New Roman"/>
                <a:sym typeface="Times New Roman"/>
              </a:defRPr>
            </a:lvl1pPr>
          </a:lstStyle>
          <a:p>
            <a:r>
              <a:t>Contact Us</a:t>
            </a:r>
          </a:p>
        </p:txBody>
      </p:sp>
      <p:sp>
        <p:nvSpPr>
          <p:cNvPr id="247" name="Rectangle 4"/>
          <p:cNvSpPr/>
          <p:nvPr/>
        </p:nvSpPr>
        <p:spPr>
          <a:xfrm>
            <a:off x="942307" y="935396"/>
            <a:ext cx="1404458" cy="1166000"/>
          </a:xfrm>
          <a:prstGeom prst="rect">
            <a:avLst/>
          </a:prstGeom>
          <a:solidFill>
            <a:srgbClr val="00B0F0"/>
          </a:solidFill>
          <a:ln w="38100">
            <a:solidFill>
              <a:srgbClr val="FFFFFF"/>
            </a:solidFill>
            <a:miter/>
          </a:ln>
        </p:spPr>
        <p:txBody>
          <a:bodyPr lIns="45719" rIns="45719" anchor="ctr"/>
          <a:lstStyle/>
          <a:p>
            <a:pPr algn="ctr">
              <a:defRPr>
                <a:solidFill>
                  <a:srgbClr val="FFFFFF"/>
                </a:solidFill>
              </a:defRPr>
            </a:pPr>
            <a:endParaRPr/>
          </a:p>
        </p:txBody>
      </p:sp>
      <p:sp>
        <p:nvSpPr>
          <p:cNvPr id="248" name="TextBox 47"/>
          <p:cNvSpPr txBox="1"/>
          <p:nvPr/>
        </p:nvSpPr>
        <p:spPr>
          <a:xfrm>
            <a:off x="820419" y="2188643"/>
            <a:ext cx="10449561" cy="145923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p>
            <a:pPr algn="just" defTabSz="457200">
              <a:lnSpc>
                <a:spcPct val="190000"/>
              </a:lnSpc>
              <a:spcBef>
                <a:spcPts val="1200"/>
              </a:spcBef>
              <a:defRPr sz="2933">
                <a:latin typeface="Arial Narrow"/>
                <a:ea typeface="Arial Narrow"/>
                <a:cs typeface="Arial Narrow"/>
                <a:sym typeface="Arial Narrow"/>
              </a:defRPr>
            </a:pPr>
            <a:r>
              <a:t>SIS Platform: </a:t>
            </a:r>
          </a:p>
          <a:p>
            <a:pPr algn="just" defTabSz="457200">
              <a:lnSpc>
                <a:spcPct val="190000"/>
              </a:lnSpc>
              <a:spcBef>
                <a:spcPts val="1200"/>
              </a:spcBef>
              <a:defRPr sz="2933">
                <a:latin typeface="Arial Narrow"/>
                <a:ea typeface="Arial Narrow"/>
                <a:cs typeface="Arial Narrow"/>
                <a:sym typeface="Arial Narrow"/>
              </a:defRPr>
            </a:pPr>
            <a:r>
              <a:rPr u="sng">
                <a:solidFill>
                  <a:srgbClr val="0563C1"/>
                </a:solidFill>
                <a:uFill>
                  <a:solidFill>
                    <a:srgbClr val="0563C1"/>
                  </a:solidFill>
                </a:uFill>
                <a:hlinkClick r:id="rId2"/>
              </a:rPr>
              <a:t>https://sis.midocean.ae/login</a:t>
            </a:r>
            <a:r>
              <a:t> </a:t>
            </a:r>
          </a:p>
        </p:txBody>
      </p:sp>
      <p:pic>
        <p:nvPicPr>
          <p:cNvPr id="249" name="Picture 1" descr="Picture 1"/>
          <p:cNvPicPr>
            <a:picLocks noChangeAspect="1"/>
          </p:cNvPicPr>
          <p:nvPr/>
        </p:nvPicPr>
        <p:blipFill>
          <a:blip r:embed="rId3"/>
          <a:stretch>
            <a:fillRect/>
          </a:stretch>
        </p:blipFill>
        <p:spPr>
          <a:xfrm>
            <a:off x="9497087" y="87721"/>
            <a:ext cx="2383738" cy="1125123"/>
          </a:xfrm>
          <a:prstGeom prst="rect">
            <a:avLst/>
          </a:prstGeom>
          <a:ln w="12700">
            <a:miter lim="400000"/>
          </a:ln>
        </p:spPr>
      </p:pic>
      <p:sp>
        <p:nvSpPr>
          <p:cNvPr id="250" name="TextBox 7"/>
          <p:cNvSpPr txBox="1"/>
          <p:nvPr/>
        </p:nvSpPr>
        <p:spPr>
          <a:xfrm>
            <a:off x="4833620" y="6400765"/>
            <a:ext cx="2524761" cy="340183"/>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lgn="ctr">
              <a:defRPr sz="2000">
                <a:solidFill>
                  <a:srgbClr val="FFFFFF"/>
                </a:solidFill>
              </a:defRPr>
            </a:lvl1pPr>
          </a:lstStyle>
          <a:p>
            <a:r>
              <a:rPr dirty="0"/>
              <a:t>www.midocean.ae</a:t>
            </a:r>
          </a:p>
        </p:txBody>
      </p:sp>
      <p:pic>
        <p:nvPicPr>
          <p:cNvPr id="251" name="english-course-2829679-2350623.png" descr="english-course-2829679-2350623.png"/>
          <p:cNvPicPr>
            <a:picLocks noChangeAspect="1"/>
          </p:cNvPicPr>
          <p:nvPr/>
        </p:nvPicPr>
        <p:blipFill>
          <a:blip r:embed="rId4"/>
          <a:stretch>
            <a:fillRect/>
          </a:stretch>
        </p:blipFill>
        <p:spPr>
          <a:xfrm>
            <a:off x="1079825" y="919883"/>
            <a:ext cx="1125124" cy="1125124"/>
          </a:xfrm>
          <a:prstGeom prst="rect">
            <a:avLst/>
          </a:prstGeom>
          <a:ln w="12700">
            <a:miter lim="400000"/>
          </a:ln>
        </p:spPr>
      </p:pic>
      <p:pic>
        <p:nvPicPr>
          <p:cNvPr id="252" name="vfxg.jpg" descr="vfxg.jpg"/>
          <p:cNvPicPr>
            <a:picLocks noChangeAspect="1"/>
          </p:cNvPicPr>
          <p:nvPr/>
        </p:nvPicPr>
        <p:blipFill>
          <a:blip r:embed="rId5"/>
          <a:stretch>
            <a:fillRect/>
          </a:stretch>
        </p:blipFill>
        <p:spPr>
          <a:xfrm>
            <a:off x="5367556" y="2068066"/>
            <a:ext cx="5989517" cy="3605270"/>
          </a:xfrm>
          <a:prstGeom prst="rect">
            <a:avLst/>
          </a:prstGeom>
          <a:ln w="12700">
            <a:miter lim="400000"/>
          </a:ln>
        </p:spPr>
      </p:pic>
    </p:spTree>
  </p:cSld>
  <p:clrMapOvr>
    <a:masterClrMapping/>
  </p:clrMapOvr>
  <p:transition spd="med"/>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4" name="Graphic 12" descr="Graphic 12"/>
          <p:cNvPicPr>
            <a:picLocks noChangeAspect="1"/>
          </p:cNvPicPr>
          <p:nvPr/>
        </p:nvPicPr>
        <p:blipFill>
          <a:blip r:embed="rId2"/>
          <a:stretch>
            <a:fillRect/>
          </a:stretch>
        </p:blipFill>
        <p:spPr>
          <a:xfrm>
            <a:off x="9576179" y="6168740"/>
            <a:ext cx="2279267" cy="384053"/>
          </a:xfrm>
          <a:prstGeom prst="rect">
            <a:avLst/>
          </a:prstGeom>
          <a:ln w="12700">
            <a:miter lim="400000"/>
          </a:ln>
        </p:spPr>
      </p:pic>
      <p:pic>
        <p:nvPicPr>
          <p:cNvPr id="256" name="Picture 3" descr="Picture 3"/>
          <p:cNvPicPr>
            <a:picLocks noChangeAspect="1"/>
          </p:cNvPicPr>
          <p:nvPr/>
        </p:nvPicPr>
        <p:blipFill>
          <a:blip r:embed="rId3"/>
          <a:stretch>
            <a:fillRect/>
          </a:stretch>
        </p:blipFill>
        <p:spPr>
          <a:xfrm>
            <a:off x="9497087" y="87721"/>
            <a:ext cx="2383738" cy="1125123"/>
          </a:xfrm>
          <a:prstGeom prst="rect">
            <a:avLst/>
          </a:prstGeom>
          <a:ln w="12700">
            <a:miter lim="400000"/>
          </a:ln>
        </p:spPr>
      </p:pic>
      <p:sp>
        <p:nvSpPr>
          <p:cNvPr id="257" name="TextBox 9"/>
          <p:cNvSpPr txBox="1"/>
          <p:nvPr/>
        </p:nvSpPr>
        <p:spPr>
          <a:xfrm>
            <a:off x="580101" y="5945199"/>
            <a:ext cx="4433125" cy="66676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defRPr sz="4000" b="1">
                <a:solidFill>
                  <a:srgbClr val="FFFFFF"/>
                </a:solidFill>
                <a:latin typeface="Times New Roman"/>
                <a:ea typeface="Times New Roman"/>
                <a:cs typeface="Times New Roman"/>
                <a:sym typeface="Times New Roman"/>
              </a:defRPr>
            </a:lvl1pPr>
          </a:lstStyle>
          <a:p>
            <a:r>
              <a:t>Thank You</a:t>
            </a:r>
          </a:p>
        </p:txBody>
      </p:sp>
      <p:sp>
        <p:nvSpPr>
          <p:cNvPr id="258" name="Rectangle 5"/>
          <p:cNvSpPr/>
          <p:nvPr/>
        </p:nvSpPr>
        <p:spPr>
          <a:xfrm>
            <a:off x="1340016" y="1410088"/>
            <a:ext cx="9661360" cy="4312208"/>
          </a:xfrm>
          <a:custGeom>
            <a:avLst/>
            <a:gdLst/>
            <a:ahLst/>
            <a:cxnLst>
              <a:cxn ang="0">
                <a:pos x="wd2" y="hd2"/>
              </a:cxn>
              <a:cxn ang="5400000">
                <a:pos x="wd2" y="hd2"/>
              </a:cxn>
              <a:cxn ang="10800000">
                <a:pos x="wd2" y="hd2"/>
              </a:cxn>
              <a:cxn ang="16200000">
                <a:pos x="wd2" y="hd2"/>
              </a:cxn>
            </a:cxnLst>
            <a:rect l="0" t="0" r="r" b="b"/>
            <a:pathLst>
              <a:path w="21600" h="21600" extrusionOk="0">
                <a:moveTo>
                  <a:pt x="0" y="895"/>
                </a:moveTo>
                <a:lnTo>
                  <a:pt x="20741" y="0"/>
                </a:lnTo>
                <a:lnTo>
                  <a:pt x="21600" y="20346"/>
                </a:lnTo>
                <a:lnTo>
                  <a:pt x="919" y="21600"/>
                </a:lnTo>
                <a:lnTo>
                  <a:pt x="0" y="895"/>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259" name="Rectangle 4"/>
          <p:cNvSpPr/>
          <p:nvPr/>
        </p:nvSpPr>
        <p:spPr>
          <a:xfrm>
            <a:off x="1468708" y="1526061"/>
            <a:ext cx="9473667" cy="4142392"/>
          </a:xfrm>
          <a:prstGeom prst="rect">
            <a:avLst/>
          </a:prstGeom>
          <a:blipFill>
            <a:blip r:embed="rId4"/>
          </a:blipFill>
          <a:ln w="12700">
            <a:miter lim="400000"/>
          </a:ln>
        </p:spPr>
        <p:txBody>
          <a:bodyPr lIns="45719" rIns="45719" anchor="ctr"/>
          <a:lstStyle/>
          <a:p>
            <a:pPr algn="ctr">
              <a:defRPr>
                <a:solidFill>
                  <a:srgbClr val="FFFFFF"/>
                </a:solidFill>
              </a:defRPr>
            </a:pPr>
            <a:endParaRPr/>
          </a:p>
        </p:txBody>
      </p:sp>
    </p:spTree>
  </p:cSld>
  <p:clrMapOvr>
    <a:masterClrMapping/>
  </p:clrMapOvr>
  <p:transition spd="med"/>
</p:sld>
</file>

<file path=ppt/theme/theme1.xml><?xml version="1.0" encoding="utf-8"?>
<a:theme xmlns:a="http://schemas.openxmlformats.org/drawingml/2006/main" name="Office Theme">
  <a:themeElements>
    <a:clrScheme name="Office Theme">
      <a:dk1>
        <a:srgbClr val="000000"/>
      </a:dk1>
      <a:lt1>
        <a:srgbClr val="FFFFFF"/>
      </a:lt1>
      <a:dk2>
        <a:srgbClr val="A7A7A7"/>
      </a:dk2>
      <a:lt2>
        <a:srgbClr val="535353"/>
      </a:lt2>
      <a:accent1>
        <a:srgbClr val="4472C4"/>
      </a:accent1>
      <a:accent2>
        <a:srgbClr val="ED7D31"/>
      </a:accent2>
      <a:accent3>
        <a:srgbClr val="A5A5A5"/>
      </a:accent3>
      <a:accent4>
        <a:srgbClr val="FFC000"/>
      </a:accent4>
      <a:accent5>
        <a:srgbClr val="5B9BD5"/>
      </a:accent5>
      <a:accent6>
        <a:srgbClr val="70AD47"/>
      </a:accent6>
      <a:hlink>
        <a:srgbClr val="0000FF"/>
      </a:hlink>
      <a:folHlink>
        <a:srgbClr val="FF00FF"/>
      </a:folHlink>
    </a:clrScheme>
    <a:fontScheme name="Office Theme">
      <a:majorFont>
        <a:latin typeface="Helvetica"/>
        <a:ea typeface="Helvetica"/>
        <a:cs typeface="Helvetica"/>
      </a:majorFont>
      <a:minorFont>
        <a:latin typeface="Calibri"/>
        <a:ea typeface="Calibri"/>
        <a:cs typeface="Calibri"/>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solidFill>
            <a:schemeClr val="accent1"/>
          </a:solidFill>
          <a:prstDash val="solid"/>
          <a:miter lim="800000"/>
        </a:ln>
        <a:effectLst/>
        <a:sp3d/>
      </a:spPr>
      <a:bodyPr rot="0" spcFirstLastPara="1" vertOverflow="overflow" horzOverflow="overflow" vert="horz" wrap="square" lIns="45719" tIns="45719" rIns="45719" bIns="45719" numCol="1" spcCol="38100" rtlCol="0" anchor="ctr">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12700" cap="flat">
          <a:solidFill>
            <a:schemeClr val="accent1"/>
          </a:solidFill>
          <a:prstDash val="solid"/>
          <a:miter lim="8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2.xml><?xml version="1.0" encoding="utf-8"?>
<a:theme xmlns:a="http://schemas.openxmlformats.org/drawingml/2006/main" name="Office Theme">
  <a:themeElements>
    <a:clrScheme name="Office Theme">
      <a:dk1>
        <a:srgbClr val="000000"/>
      </a:dk1>
      <a:lt1>
        <a:srgbClr val="FFFFFF"/>
      </a:lt1>
      <a:dk2>
        <a:srgbClr val="A7A7A7"/>
      </a:dk2>
      <a:lt2>
        <a:srgbClr val="535353"/>
      </a:lt2>
      <a:accent1>
        <a:srgbClr val="4472C4"/>
      </a:accent1>
      <a:accent2>
        <a:srgbClr val="ED7D31"/>
      </a:accent2>
      <a:accent3>
        <a:srgbClr val="A5A5A5"/>
      </a:accent3>
      <a:accent4>
        <a:srgbClr val="FFC000"/>
      </a:accent4>
      <a:accent5>
        <a:srgbClr val="5B9BD5"/>
      </a:accent5>
      <a:accent6>
        <a:srgbClr val="70AD47"/>
      </a:accent6>
      <a:hlink>
        <a:srgbClr val="0000FF"/>
      </a:hlink>
      <a:folHlink>
        <a:srgbClr val="FF00FF"/>
      </a:folHlink>
    </a:clrScheme>
    <a:fontScheme name="Office Theme">
      <a:majorFont>
        <a:latin typeface="Helvetica"/>
        <a:ea typeface="Helvetica"/>
        <a:cs typeface="Helvetica"/>
      </a:majorFont>
      <a:minorFont>
        <a:latin typeface="Calibri"/>
        <a:ea typeface="Calibri"/>
        <a:cs typeface="Calibri"/>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solidFill>
            <a:schemeClr val="accent1"/>
          </a:solidFill>
          <a:prstDash val="solid"/>
          <a:miter lim="800000"/>
        </a:ln>
        <a:effectLst/>
        <a:sp3d/>
      </a:spPr>
      <a:bodyPr rot="0" spcFirstLastPara="1" vertOverflow="overflow" horzOverflow="overflow" vert="horz" wrap="square" lIns="45719" tIns="45719" rIns="45719" bIns="45719" numCol="1" spcCol="38100" rtlCol="0" anchor="ctr">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12700" cap="flat">
          <a:solidFill>
            <a:schemeClr val="accent1"/>
          </a:solidFill>
          <a:prstDash val="solid"/>
          <a:miter lim="8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2" ma:contentTypeDescription="Create a new document." ma:contentTypeScope="" ma:versionID="9cb3c2270863ea599cccc25405b8c8e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46597ff29255a8495770eff6795071b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6744DBF8-ED76-4679-B06E-CDC017657F0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4B0C3EDA-32A4-4C3E-9181-D35C28FBD354}">
  <ds:schemaRefs>
    <ds:schemaRef ds:uri="http://schemas.microsoft.com/sharepoint/v3/contenttype/forms"/>
  </ds:schemaRefs>
</ds:datastoreItem>
</file>

<file path=customXml/itemProps3.xml><?xml version="1.0" encoding="utf-8"?>
<ds:datastoreItem xmlns:ds="http://schemas.openxmlformats.org/officeDocument/2006/customXml" ds:itemID="{A515DAD2-EA76-4D0C-961A-9124EF05C8F9}">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docProps/app.xml><?xml version="1.0" encoding="utf-8"?>
<Properties xmlns="http://schemas.openxmlformats.org/officeDocument/2006/extended-properties" xmlns:vt="http://schemas.openxmlformats.org/officeDocument/2006/docPropsVTypes">
  <TotalTime>7</TotalTime>
  <Words>396</Words>
  <Application>Microsoft Office PowerPoint</Application>
  <PresentationFormat>Widescreen</PresentationFormat>
  <Paragraphs>85</Paragraphs>
  <Slides>12</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12</vt:i4>
      </vt:variant>
    </vt:vector>
  </HeadingPairs>
  <TitlesOfParts>
    <vt:vector size="18" baseType="lpstr">
      <vt:lpstr>Arial</vt:lpstr>
      <vt:lpstr>Arial Narrow</vt:lpstr>
      <vt:lpstr>Calibri</vt:lpstr>
      <vt:lpstr>Calibri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cp:lastModifiedBy>Hayat Farag</cp:lastModifiedBy>
  <cp:revision>4</cp:revision>
  <dcterms:modified xsi:type="dcterms:W3CDTF">2025-01-27T19:07:57Z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