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9BC33-665A-4968-AA7A-632265AF9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3AB041-7203-46FF-A4A0-CC9BE3A4E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6288C-2A21-4709-88B2-95A9ED8DAF63}" type="datetimeFigureOut">
              <a:rPr lang="en-US" smtClean="0"/>
              <a:t>7/3/2024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8A59E7-135D-4835-9A69-533AF4DFF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C421C9-ED12-4B62-8EC2-B80AE68F8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D48B1-66BF-4B58-B9C2-83E4F080B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990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69B425-6A55-4019-BE23-D8469B8ED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D3665-0663-41E9-8426-5E3514931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EE819-F63E-429D-A7EF-E198256B8B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6288C-2A21-4709-88B2-95A9ED8DAF63}" type="datetimeFigureOut">
              <a:rPr lang="en-US" smtClean="0"/>
              <a:t>7/3/2024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5C22B-20B2-45D1-A622-D0682D6064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CC38B-E77D-4984-AEDE-468F3198B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D48B1-66BF-4B58-B9C2-83E4F080B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9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B1191D-5E04-4AB1-AE5B-E5B0ABF9B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741AC5-4BEF-4B43-8830-491CB2A748E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9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08C924A-CA34-4932-8145-69E371820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79A5AD-664B-40D3-9CE6-21F82E0033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77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D03A43-BC86-4E70-A182-5C087DEA1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E5231E-D84E-41EE-8AE9-D1BA23379D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83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28A55-CF68-4CBD-AC40-E980B968F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D1DE5B-640F-4DE8-BD0F-FDD61D9615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80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63A23B-E7D4-4F49-81FC-8770C9DB7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8A716B-A009-4F5B-9C17-DF02E4244B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27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6A7FD1-8CBE-4BB7-A356-272649B42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837523-ECA9-48F8-9DEF-71FF4529AB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9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588E0A-48CD-49B3-AE84-26F2487FC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461BCE-1637-498C-BAD1-D088E37CB3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47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44174C-A699-4702-83D8-A4A71916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08EBF8-64AE-48FD-8E57-9551415A53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75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EF8175-BE4F-491F-AB46-D8BCBD86C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192E70-4E3A-47C2-BF00-9F4346BAB6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61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155DFC-C928-42E0-8BF6-98DC269DF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8773E9-D657-4621-82D7-239B4A3DA2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82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BBFBFA-AA79-4236-9979-7652A69E2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08D215-4248-43D5-9524-3EA7216337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46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B032AC-0438-4239-B550-5530DC839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F397C0-91A4-40D8-8305-E8F84A372D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58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E43EAA-00FD-4905-BF73-B2990A734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E7547E-91FD-4CA3-89B9-96ACE71FE9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02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61DC32-DBBA-48AF-8E2E-B37950F76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924154-CDB2-4DBB-AF3B-B39267C963D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37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1B0816-C745-47E3-AF7A-E4C0279DC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90E370-3D58-4EBB-B407-1A21089FD7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54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4D6873-BE59-42F5-ADE2-539736928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4CF48B-5157-47AC-97EB-885FBFD1034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077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CB29DC-17CB-406A-8ACD-0997AEE40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540AA0-7B4D-4B54-851B-E30684A2224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468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9C437D-A56D-4AED-A9F1-DA8AF1568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D4DCBA-96B4-4299-9B3A-B9DCC8DD61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3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BAB10D-097D-44B1-8547-425819886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26915A-20AC-4009-A13C-B48254A483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74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D34FF3-522E-4381-9750-E51547486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6C9DE8-5122-4007-B051-B3121797A9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953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1B2E7A-9C11-4B63-AF36-A4C7A3B46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312B37-C010-416A-B335-B6BB37CFE5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07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A98A8F-57CD-4E31-8BD8-4F58CB06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DB6375-EB89-4E5A-91B0-E723BD57A3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104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C9D935-5180-47F8-A623-BAA540F31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3EEE4B-58C1-447A-A797-D6FE37B3E6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52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2C10CD-7D08-49AB-9856-BC94C4A8C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DAAC61-A3B4-46E2-BD7C-6F700F7949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67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9A8382-6C60-4275-8BFB-163526BED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832645-5C0E-40DA-BF31-6673E4C8D3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366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1225F6-7095-4098-AEFE-D9DC581CE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603A0B-3D19-4F06-9361-A7F858459B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50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B866D9-3931-4DEB-A60C-9C10A62D6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240DCF-D057-4477-8B0D-3037DD6D72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4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BF5255F-A13B-486C-A776-59CE21B01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41493-6E61-46ED-BCA0-54E79B1221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36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A8AD8E-F24C-4612-BE68-4DFDF10E5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0D7D74-B372-4B67-87ED-F16FBF3D34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19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7192CC-8C32-4888-84A9-FFCB1DDF7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sz="4400"/>
              <a:t>Shift Operations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FBD3C6-A8B4-4E4C-918E-07B80AD326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4612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9FA21F-5EE9-45DD-9996-743ACFB8A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A7D89D-6925-4278-94AA-DD9AA7BF48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3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3D9000-10BD-4101-8CB1-8DCB2976E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B9EDED-2EE5-44AA-8BF4-6E7ADB6C73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93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19D944-07E0-47EE-A3BA-2C0C7C800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87773D-C117-4D83-B1EA-7011EF8876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90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30D5A7-2562-4446-89E6-5890B5654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ECB529-7500-4BA2-A1BE-A4C177B8B4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39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93F413-A314-42D0-AB26-40EB04E80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D715E4-A8C0-4A67-8D4D-2F606D97EC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07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151C51-6DEB-4054-8BA2-DE7D99C7D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sz="4400"/>
              <a:t>Binary operations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5E89C7-652C-4D38-B48F-E4BA43A17BF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1151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AAA6AF-EBC9-4D1E-8F7F-EF7E6B676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386F79-E36B-406C-9114-96D27DD0B4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44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BD71BA-1564-4B53-B72F-FCEF99054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77CBA7-728E-45C4-9F35-B8F704B75B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60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C90FE2-61D8-417E-8FD2-F6C0F755D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6FFD5F-49CC-4E22-98FC-3E787FE55D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45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0E3FE7-F866-45DE-A6DE-B72865433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957AE9-6F2E-4EFA-918F-D26622205A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543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4D4BBE-605C-40A9-AB67-094A2F993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6600">
                <a:solidFill>
                  <a:srgbClr val="FFFFFF"/>
                </a:solidFill>
              </a:rPr>
              <a:t>Thank you</a:t>
            </a:r>
            <a:endParaRPr lang="en-US" sz="66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454A8F-78B2-4476-B142-90AED92BAA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791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</Words>
  <Application>Microsoft Office PowerPoint</Application>
  <PresentationFormat>Widescreen</PresentationFormat>
  <Paragraphs>3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Shift Operations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Binary operations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1</cp:revision>
  <dcterms:created xsi:type="dcterms:W3CDTF">2024-07-03T20:07:45Z</dcterms:created>
  <dcterms:modified xsi:type="dcterms:W3CDTF">2024-07-03T20:07:45Z</dcterms:modified>
</cp:coreProperties>
</file>