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notesSlides/notesSlide9.xml" ContentType="application/vnd.openxmlformats-officedocument.presentationml.notesSlide+xml"/>
  <Override PartName="/ppt/notesSlides/notesSlide8.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diagrams/drawing1.xml" ContentType="application/vnd.ms-office.drawingml.diagramDrawing+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574" r:id="rId2"/>
    <p:sldId id="575" r:id="rId3"/>
    <p:sldId id="579" r:id="rId4"/>
    <p:sldId id="580" r:id="rId5"/>
    <p:sldId id="271" r:id="rId6"/>
    <p:sldId id="576" r:id="rId7"/>
    <p:sldId id="615" r:id="rId8"/>
    <p:sldId id="607" r:id="rId9"/>
    <p:sldId id="608" r:id="rId10"/>
    <p:sldId id="573" r:id="rId11"/>
    <p:sldId id="638" r:id="rId12"/>
    <p:sldId id="616" r:id="rId13"/>
    <p:sldId id="617" r:id="rId14"/>
    <p:sldId id="625" r:id="rId15"/>
    <p:sldId id="609" r:id="rId16"/>
    <p:sldId id="626" r:id="rId17"/>
    <p:sldId id="627" r:id="rId18"/>
    <p:sldId id="628" r:id="rId19"/>
    <p:sldId id="586" r:id="rId20"/>
    <p:sldId id="501" r:id="rId21"/>
    <p:sldId id="500" r:id="rId22"/>
    <p:sldId id="585" r:id="rId23"/>
    <p:sldId id="619" r:id="rId24"/>
    <p:sldId id="620" r:id="rId25"/>
    <p:sldId id="621" r:id="rId26"/>
    <p:sldId id="589" r:id="rId27"/>
    <p:sldId id="623" r:id="rId28"/>
    <p:sldId id="588" r:id="rId29"/>
    <p:sldId id="590" r:id="rId30"/>
    <p:sldId id="521" r:id="rId31"/>
    <p:sldId id="610" r:id="rId32"/>
    <p:sldId id="629" r:id="rId33"/>
    <p:sldId id="591" r:id="rId34"/>
    <p:sldId id="592" r:id="rId35"/>
    <p:sldId id="306" r:id="rId36"/>
    <p:sldId id="597" r:id="rId37"/>
    <p:sldId id="631" r:id="rId38"/>
    <p:sldId id="633" r:id="rId39"/>
    <p:sldId id="634" r:id="rId40"/>
    <p:sldId id="635" r:id="rId41"/>
    <p:sldId id="637" r:id="rId42"/>
    <p:sldId id="636" r:id="rId43"/>
    <p:sldId id="605" r:id="rId44"/>
    <p:sldId id="502"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4"/>
            <p14:sldId id="575"/>
            <p14:sldId id="579"/>
            <p14:sldId id="580"/>
            <p14:sldId id="271"/>
            <p14:sldId id="576"/>
            <p14:sldId id="615"/>
            <p14:sldId id="607"/>
            <p14:sldId id="608"/>
            <p14:sldId id="573"/>
            <p14:sldId id="638"/>
            <p14:sldId id="616"/>
            <p14:sldId id="617"/>
            <p14:sldId id="625"/>
            <p14:sldId id="609"/>
            <p14:sldId id="626"/>
            <p14:sldId id="627"/>
            <p14:sldId id="628"/>
            <p14:sldId id="586"/>
            <p14:sldId id="501"/>
            <p14:sldId id="500"/>
            <p14:sldId id="585"/>
            <p14:sldId id="619"/>
            <p14:sldId id="620"/>
            <p14:sldId id="621"/>
            <p14:sldId id="589"/>
            <p14:sldId id="623"/>
            <p14:sldId id="588"/>
            <p14:sldId id="590"/>
            <p14:sldId id="521"/>
            <p14:sldId id="610"/>
            <p14:sldId id="629"/>
            <p14:sldId id="591"/>
            <p14:sldId id="592"/>
            <p14:sldId id="306"/>
            <p14:sldId id="597"/>
            <p14:sldId id="631"/>
            <p14:sldId id="633"/>
            <p14:sldId id="634"/>
            <p14:sldId id="635"/>
            <p14:sldId id="637"/>
            <p14:sldId id="636"/>
            <p14:sldId id="605"/>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68" autoAdjust="0"/>
    <p:restoredTop sz="93738" autoAdjust="0"/>
  </p:normalViewPr>
  <p:slideViewPr>
    <p:cSldViewPr snapToGrid="0">
      <p:cViewPr varScale="1">
        <p:scale>
          <a:sx n="67" d="100"/>
          <a:sy n="67" d="100"/>
        </p:scale>
        <p:origin x="1248" y="67"/>
      </p:cViewPr>
      <p:guideLst/>
    </p:cSldViewPr>
  </p:slideViewPr>
  <p:notesTextViewPr>
    <p:cViewPr>
      <p:scale>
        <a:sx n="1" d="1"/>
        <a:sy n="1" d="1"/>
      </p:scale>
      <p:origin x="0" y="0"/>
    </p:cViewPr>
  </p:notesTextViewPr>
  <p:sorterViewPr>
    <p:cViewPr>
      <p:scale>
        <a:sx n="100" d="100"/>
        <a:sy n="100" d="100"/>
      </p:scale>
      <p:origin x="0" y="-12571"/>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4D7950-DB96-487A-912E-C5F1E9F4FAB0}" type="doc">
      <dgm:prSet loTypeId="urn:microsoft.com/office/officeart/2005/8/layout/radial3" loCatId="cycle" qsTypeId="urn:microsoft.com/office/officeart/2005/8/quickstyle/simple1" qsCatId="simple" csTypeId="urn:microsoft.com/office/officeart/2005/8/colors/accent3_3" csCatId="accent3" phldr="1"/>
      <dgm:spPr/>
      <dgm:t>
        <a:bodyPr/>
        <a:lstStyle/>
        <a:p>
          <a:pPr rtl="1"/>
          <a:endParaRPr lang="ar-SA"/>
        </a:p>
      </dgm:t>
    </dgm:pt>
    <dgm:pt modelId="{687C856D-1B75-4167-ACF0-461153C12B71}">
      <dgm:prSet phldrT="[Text]" custT="1"/>
      <dgm:spPr>
        <a:solidFill>
          <a:schemeClr val="accent5">
            <a:lumMod val="20000"/>
            <a:lumOff val="80000"/>
            <a:alpha val="50000"/>
          </a:schemeClr>
        </a:solidFill>
        <a:ln>
          <a:solidFill>
            <a:srgbClr val="00B0F0"/>
          </a:solidFill>
        </a:ln>
      </dgm:spPr>
      <dgm:t>
        <a:bodyPr/>
        <a:lstStyle/>
        <a:p>
          <a:pPr rtl="1"/>
          <a:r>
            <a:rPr lang="ar-SA" sz="1800" b="0" i="0" dirty="0">
              <a:solidFill>
                <a:srgbClr val="333333"/>
              </a:solidFill>
              <a:effectLst/>
              <a:latin typeface="Alexandria Medium" pitchFamily="2" charset="-78"/>
              <a:cs typeface="Alexandria Medium" pitchFamily="2" charset="-78"/>
            </a:rPr>
            <a:t>التعليم الإلكترونيّ </a:t>
          </a:r>
          <a:endParaRPr lang="ar-SA" sz="1800" b="0" dirty="0">
            <a:latin typeface="Alexandria Medium" pitchFamily="2" charset="-78"/>
            <a:cs typeface="Alexandria Medium" pitchFamily="2" charset="-78"/>
          </a:endParaRPr>
        </a:p>
      </dgm:t>
    </dgm:pt>
    <dgm:pt modelId="{62670F52-E9E1-4C74-8FF8-F73F08350C0A}" type="parTrans" cxnId="{EB392A27-6449-489C-AACA-505BC31CD55A}">
      <dgm:prSet/>
      <dgm:spPr/>
      <dgm:t>
        <a:bodyPr/>
        <a:lstStyle/>
        <a:p>
          <a:pPr rtl="1"/>
          <a:endParaRPr lang="ar-SA"/>
        </a:p>
      </dgm:t>
    </dgm:pt>
    <dgm:pt modelId="{1D30476B-8E6B-4854-B5CB-68313F05E4B1}" type="sibTrans" cxnId="{EB392A27-6449-489C-AACA-505BC31CD55A}">
      <dgm:prSet/>
      <dgm:spPr/>
      <dgm:t>
        <a:bodyPr/>
        <a:lstStyle/>
        <a:p>
          <a:pPr rtl="1"/>
          <a:endParaRPr lang="ar-SA"/>
        </a:p>
      </dgm:t>
    </dgm:pt>
    <dgm:pt modelId="{BD26EDAA-70A5-45A0-917A-262DF42E483C}">
      <dgm:prSet/>
      <dgm:spPr>
        <a:solidFill>
          <a:srgbClr val="00B0F0">
            <a:alpha val="50000"/>
          </a:srgbClr>
        </a:solidFill>
      </dgm:spPr>
      <dgm:t>
        <a:bodyPr/>
        <a:lstStyle/>
        <a:p>
          <a:pPr rtl="1">
            <a:spcBef>
              <a:spcPts val="600"/>
            </a:spcBef>
          </a:pPr>
          <a:r>
            <a:rPr lang="ar-SA" b="1" dirty="0">
              <a:solidFill>
                <a:srgbClr val="333333"/>
              </a:solidFill>
              <a:latin typeface="Alexandria Light" pitchFamily="2" charset="-78"/>
              <a:cs typeface="Alexandria Light" pitchFamily="2" charset="-78"/>
            </a:rPr>
            <a:t> </a:t>
          </a:r>
          <a:r>
            <a:rPr lang="ar-SA" b="1" i="0" dirty="0">
              <a:solidFill>
                <a:schemeClr val="bg1"/>
              </a:solidFill>
              <a:effectLst/>
              <a:latin typeface="Alexandria Light" pitchFamily="2" charset="-78"/>
              <a:cs typeface="Alexandria Light" pitchFamily="2" charset="-78"/>
            </a:rPr>
            <a:t>النموذج المخلوط</a:t>
          </a:r>
          <a:r>
            <a:rPr lang="ar-SA" b="0" i="0" dirty="0">
              <a:solidFill>
                <a:schemeClr val="bg1"/>
              </a:solidFill>
              <a:effectLst/>
              <a:latin typeface="Alexandria Light" pitchFamily="2" charset="-78"/>
              <a:cs typeface="Alexandria Light" pitchFamily="2" charset="-78"/>
            </a:rPr>
            <a:t> </a:t>
          </a:r>
          <a:endParaRPr lang="ar-SA" b="1" dirty="0">
            <a:solidFill>
              <a:schemeClr val="bg1"/>
            </a:solidFill>
          </a:endParaRPr>
        </a:p>
      </dgm:t>
    </dgm:pt>
    <dgm:pt modelId="{306E51B4-98A7-4347-AE56-FE76614C9AAF}" type="parTrans" cxnId="{BEE7F245-1DE9-409A-A3C5-E3ACF916A93C}">
      <dgm:prSet/>
      <dgm:spPr/>
      <dgm:t>
        <a:bodyPr/>
        <a:lstStyle/>
        <a:p>
          <a:pPr rtl="1"/>
          <a:endParaRPr lang="ar-SA"/>
        </a:p>
      </dgm:t>
    </dgm:pt>
    <dgm:pt modelId="{6F52C5FE-55A6-4472-B2C7-09C225A109F4}" type="sibTrans" cxnId="{BEE7F245-1DE9-409A-A3C5-E3ACF916A93C}">
      <dgm:prSet/>
      <dgm:spPr/>
      <dgm:t>
        <a:bodyPr/>
        <a:lstStyle/>
        <a:p>
          <a:pPr rtl="1"/>
          <a:endParaRPr lang="ar-SA"/>
        </a:p>
      </dgm:t>
    </dgm:pt>
    <dgm:pt modelId="{823B3922-8C6C-41F5-AA65-0C2B54E60946}">
      <dgm:prSet/>
      <dgm:spPr>
        <a:solidFill>
          <a:srgbClr val="00B0F0">
            <a:alpha val="50000"/>
          </a:srgbClr>
        </a:solidFill>
      </dgm:spPr>
      <dgm:t>
        <a:bodyPr/>
        <a:lstStyle/>
        <a:p>
          <a:pPr rtl="1"/>
          <a:r>
            <a:rPr lang="ar-SA" b="1" i="0" dirty="0">
              <a:solidFill>
                <a:schemeClr val="bg1"/>
              </a:solidFill>
              <a:effectLst/>
              <a:latin typeface="Alexandria Light" pitchFamily="2" charset="-78"/>
              <a:cs typeface="Alexandria Light" pitchFamily="2" charset="-78"/>
            </a:rPr>
            <a:t>النموذج</a:t>
          </a:r>
          <a:r>
            <a:rPr lang="ar-SA" b="1" i="0" dirty="0">
              <a:solidFill>
                <a:srgbClr val="333333"/>
              </a:solidFill>
              <a:effectLst/>
              <a:latin typeface="Alexandria Light" pitchFamily="2" charset="-78"/>
              <a:cs typeface="Alexandria Light" pitchFamily="2" charset="-78"/>
            </a:rPr>
            <a:t> </a:t>
          </a:r>
          <a:r>
            <a:rPr lang="ar-SA" b="1" i="0" dirty="0">
              <a:solidFill>
                <a:schemeClr val="bg1"/>
              </a:solidFill>
              <a:effectLst/>
              <a:latin typeface="Alexandria Light" pitchFamily="2" charset="-78"/>
              <a:cs typeface="Alexandria Light" pitchFamily="2" charset="-78"/>
            </a:rPr>
            <a:t>المساعد</a:t>
          </a:r>
          <a:r>
            <a:rPr lang="ar-SA" b="1" i="0" dirty="0">
              <a:solidFill>
                <a:srgbClr val="333333"/>
              </a:solidFill>
              <a:effectLst/>
              <a:latin typeface="Alexandria Light" pitchFamily="2" charset="-78"/>
              <a:cs typeface="Alexandria Light" pitchFamily="2" charset="-78"/>
            </a:rPr>
            <a:t> </a:t>
          </a:r>
          <a:endParaRPr lang="ar-SA" b="1" dirty="0">
            <a:solidFill>
              <a:srgbClr val="FFFFFF"/>
            </a:solidFill>
          </a:endParaRPr>
        </a:p>
      </dgm:t>
    </dgm:pt>
    <dgm:pt modelId="{6D6D840C-4EA7-4147-9B4C-7275F1FB9188}" type="parTrans" cxnId="{871DFE3E-09C8-46EF-A0F4-F39D7A3495B4}">
      <dgm:prSet/>
      <dgm:spPr/>
      <dgm:t>
        <a:bodyPr/>
        <a:lstStyle/>
        <a:p>
          <a:pPr rtl="1"/>
          <a:endParaRPr lang="ar-SA"/>
        </a:p>
      </dgm:t>
    </dgm:pt>
    <dgm:pt modelId="{C413973B-9D8E-4B7A-97E3-A365C3D8964D}" type="sibTrans" cxnId="{871DFE3E-09C8-46EF-A0F4-F39D7A3495B4}">
      <dgm:prSet/>
      <dgm:spPr/>
      <dgm:t>
        <a:bodyPr/>
        <a:lstStyle/>
        <a:p>
          <a:pPr rtl="1"/>
          <a:endParaRPr lang="ar-SA"/>
        </a:p>
      </dgm:t>
    </dgm:pt>
    <dgm:pt modelId="{6EA55903-1F4F-4716-91ED-79B79A9D892C}">
      <dgm:prSet/>
      <dgm:spPr>
        <a:solidFill>
          <a:srgbClr val="00B0F0">
            <a:alpha val="50000"/>
          </a:srgbClr>
        </a:solidFill>
      </dgm:spPr>
      <dgm:t>
        <a:bodyPr/>
        <a:lstStyle/>
        <a:p>
          <a:pPr rtl="1"/>
          <a:r>
            <a:rPr lang="ar-SA" b="1" i="0" dirty="0">
              <a:solidFill>
                <a:schemeClr val="bg1"/>
              </a:solidFill>
              <a:effectLst/>
              <a:latin typeface="Alexandria Light" pitchFamily="2" charset="-78"/>
              <a:cs typeface="Alexandria Light" pitchFamily="2" charset="-78"/>
            </a:rPr>
            <a:t>النموذج الخالص</a:t>
          </a:r>
          <a:r>
            <a:rPr lang="ar-SA" b="0" i="0" dirty="0">
              <a:solidFill>
                <a:schemeClr val="bg1"/>
              </a:solidFill>
              <a:effectLst/>
              <a:latin typeface="Alexandria Light" pitchFamily="2" charset="-78"/>
              <a:cs typeface="Alexandria Light" pitchFamily="2" charset="-78"/>
            </a:rPr>
            <a:t> </a:t>
          </a:r>
          <a:endParaRPr lang="ar-SA" b="1" dirty="0">
            <a:solidFill>
              <a:schemeClr val="bg1"/>
            </a:solidFill>
          </a:endParaRPr>
        </a:p>
      </dgm:t>
    </dgm:pt>
    <dgm:pt modelId="{593E543F-A1E4-40B6-80FE-6A034473864B}" type="parTrans" cxnId="{02BC0A63-1973-4417-B692-B3E030FB8CCD}">
      <dgm:prSet/>
      <dgm:spPr/>
      <dgm:t>
        <a:bodyPr/>
        <a:lstStyle/>
        <a:p>
          <a:pPr rtl="1"/>
          <a:endParaRPr lang="ar-SA"/>
        </a:p>
      </dgm:t>
    </dgm:pt>
    <dgm:pt modelId="{B9E66AF3-2FF8-4D74-9A55-23908048DFD5}" type="sibTrans" cxnId="{02BC0A63-1973-4417-B692-B3E030FB8CCD}">
      <dgm:prSet/>
      <dgm:spPr/>
      <dgm:t>
        <a:bodyPr/>
        <a:lstStyle/>
        <a:p>
          <a:pPr rtl="1"/>
          <a:endParaRPr lang="ar-SA"/>
        </a:p>
      </dgm:t>
    </dgm:pt>
    <dgm:pt modelId="{F693D7E3-4CCD-4740-891D-6261A6D532C9}" type="pres">
      <dgm:prSet presAssocID="{FD4D7950-DB96-487A-912E-C5F1E9F4FAB0}" presName="composite" presStyleCnt="0">
        <dgm:presLayoutVars>
          <dgm:chMax val="1"/>
          <dgm:dir/>
          <dgm:resizeHandles val="exact"/>
        </dgm:presLayoutVars>
      </dgm:prSet>
      <dgm:spPr/>
    </dgm:pt>
    <dgm:pt modelId="{C2F20C03-B6D2-423D-AAAA-9D7EB27E12D9}" type="pres">
      <dgm:prSet presAssocID="{FD4D7950-DB96-487A-912E-C5F1E9F4FAB0}" presName="radial" presStyleCnt="0">
        <dgm:presLayoutVars>
          <dgm:animLvl val="ctr"/>
        </dgm:presLayoutVars>
      </dgm:prSet>
      <dgm:spPr/>
    </dgm:pt>
    <dgm:pt modelId="{326A7292-1E67-4FC2-8B0C-70419221E2D7}" type="pres">
      <dgm:prSet presAssocID="{687C856D-1B75-4167-ACF0-461153C12B71}" presName="centerShape" presStyleLbl="vennNode1" presStyleIdx="0" presStyleCnt="4" custScaleX="93412" custScaleY="98788"/>
      <dgm:spPr/>
    </dgm:pt>
    <dgm:pt modelId="{B8BAD2A6-A56C-42DB-8E6B-D3CD8C8F89C9}" type="pres">
      <dgm:prSet presAssocID="{823B3922-8C6C-41F5-AA65-0C2B54E60946}" presName="node" presStyleLbl="vennNode1" presStyleIdx="1" presStyleCnt="4" custScaleX="128888" custScaleY="112861">
        <dgm:presLayoutVars>
          <dgm:bulletEnabled val="1"/>
        </dgm:presLayoutVars>
      </dgm:prSet>
      <dgm:spPr/>
    </dgm:pt>
    <dgm:pt modelId="{D01659D4-3A4D-42A1-9F35-C93C9FEEBDE7}" type="pres">
      <dgm:prSet presAssocID="{BD26EDAA-70A5-45A0-917A-262DF42E483C}" presName="node" presStyleLbl="vennNode1" presStyleIdx="2" presStyleCnt="4" custScaleX="110335" custScaleY="119323">
        <dgm:presLayoutVars>
          <dgm:bulletEnabled val="1"/>
        </dgm:presLayoutVars>
      </dgm:prSet>
      <dgm:spPr/>
    </dgm:pt>
    <dgm:pt modelId="{8628943B-2AF5-40F8-A792-4C47364BC457}" type="pres">
      <dgm:prSet presAssocID="{6EA55903-1F4F-4716-91ED-79B79A9D892C}" presName="node" presStyleLbl="vennNode1" presStyleIdx="3" presStyleCnt="4" custScaleX="131221" custScaleY="124117">
        <dgm:presLayoutVars>
          <dgm:bulletEnabled val="1"/>
        </dgm:presLayoutVars>
      </dgm:prSet>
      <dgm:spPr/>
    </dgm:pt>
  </dgm:ptLst>
  <dgm:cxnLst>
    <dgm:cxn modelId="{EB392A27-6449-489C-AACA-505BC31CD55A}" srcId="{FD4D7950-DB96-487A-912E-C5F1E9F4FAB0}" destId="{687C856D-1B75-4167-ACF0-461153C12B71}" srcOrd="0" destOrd="0" parTransId="{62670F52-E9E1-4C74-8FF8-F73F08350C0A}" sibTransId="{1D30476B-8E6B-4854-B5CB-68313F05E4B1}"/>
    <dgm:cxn modelId="{871DFE3E-09C8-46EF-A0F4-F39D7A3495B4}" srcId="{687C856D-1B75-4167-ACF0-461153C12B71}" destId="{823B3922-8C6C-41F5-AA65-0C2B54E60946}" srcOrd="0" destOrd="0" parTransId="{6D6D840C-4EA7-4147-9B4C-7275F1FB9188}" sibTransId="{C413973B-9D8E-4B7A-97E3-A365C3D8964D}"/>
    <dgm:cxn modelId="{02BC0A63-1973-4417-B692-B3E030FB8CCD}" srcId="{687C856D-1B75-4167-ACF0-461153C12B71}" destId="{6EA55903-1F4F-4716-91ED-79B79A9D892C}" srcOrd="2" destOrd="0" parTransId="{593E543F-A1E4-40B6-80FE-6A034473864B}" sibTransId="{B9E66AF3-2FF8-4D74-9A55-23908048DFD5}"/>
    <dgm:cxn modelId="{BEE7F245-1DE9-409A-A3C5-E3ACF916A93C}" srcId="{687C856D-1B75-4167-ACF0-461153C12B71}" destId="{BD26EDAA-70A5-45A0-917A-262DF42E483C}" srcOrd="1" destOrd="0" parTransId="{306E51B4-98A7-4347-AE56-FE76614C9AAF}" sibTransId="{6F52C5FE-55A6-4472-B2C7-09C225A109F4}"/>
    <dgm:cxn modelId="{DD9835C1-063D-4710-943A-E89C07458D1E}" type="presOf" srcId="{6EA55903-1F4F-4716-91ED-79B79A9D892C}" destId="{8628943B-2AF5-40F8-A792-4C47364BC457}" srcOrd="0" destOrd="0" presId="urn:microsoft.com/office/officeart/2005/8/layout/radial3"/>
    <dgm:cxn modelId="{0C6C1AC8-725A-4674-83B5-580E10AE81E8}" type="presOf" srcId="{823B3922-8C6C-41F5-AA65-0C2B54E60946}" destId="{B8BAD2A6-A56C-42DB-8E6B-D3CD8C8F89C9}" srcOrd="0" destOrd="0" presId="urn:microsoft.com/office/officeart/2005/8/layout/radial3"/>
    <dgm:cxn modelId="{F2FAFFCC-B1F8-4957-82EB-4932E28F9D67}" type="presOf" srcId="{BD26EDAA-70A5-45A0-917A-262DF42E483C}" destId="{D01659D4-3A4D-42A1-9F35-C93C9FEEBDE7}" srcOrd="0" destOrd="0" presId="urn:microsoft.com/office/officeart/2005/8/layout/radial3"/>
    <dgm:cxn modelId="{BA7F86D0-D6C0-4EEE-8D8F-FBF58A5090A4}" type="presOf" srcId="{FD4D7950-DB96-487A-912E-C5F1E9F4FAB0}" destId="{F693D7E3-4CCD-4740-891D-6261A6D532C9}" srcOrd="0" destOrd="0" presId="urn:microsoft.com/office/officeart/2005/8/layout/radial3"/>
    <dgm:cxn modelId="{76559DEE-D45E-4732-B4DD-43291A9C9AC6}" type="presOf" srcId="{687C856D-1B75-4167-ACF0-461153C12B71}" destId="{326A7292-1E67-4FC2-8B0C-70419221E2D7}" srcOrd="0" destOrd="0" presId="urn:microsoft.com/office/officeart/2005/8/layout/radial3"/>
    <dgm:cxn modelId="{34CEE1CA-9F0C-410F-919D-0EF82BD6E02A}" type="presParOf" srcId="{F693D7E3-4CCD-4740-891D-6261A6D532C9}" destId="{C2F20C03-B6D2-423D-AAAA-9D7EB27E12D9}" srcOrd="0" destOrd="0" presId="urn:microsoft.com/office/officeart/2005/8/layout/radial3"/>
    <dgm:cxn modelId="{A69D5024-FF57-49C4-9803-6BF49211E7A2}" type="presParOf" srcId="{C2F20C03-B6D2-423D-AAAA-9D7EB27E12D9}" destId="{326A7292-1E67-4FC2-8B0C-70419221E2D7}" srcOrd="0" destOrd="0" presId="urn:microsoft.com/office/officeart/2005/8/layout/radial3"/>
    <dgm:cxn modelId="{35E047A1-3315-4B3F-9290-BC34E43BB3D6}" type="presParOf" srcId="{C2F20C03-B6D2-423D-AAAA-9D7EB27E12D9}" destId="{B8BAD2A6-A56C-42DB-8E6B-D3CD8C8F89C9}" srcOrd="1" destOrd="0" presId="urn:microsoft.com/office/officeart/2005/8/layout/radial3"/>
    <dgm:cxn modelId="{680EF275-75A8-4BB6-B6DE-CA9CC03F1229}" type="presParOf" srcId="{C2F20C03-B6D2-423D-AAAA-9D7EB27E12D9}" destId="{D01659D4-3A4D-42A1-9F35-C93C9FEEBDE7}" srcOrd="2" destOrd="0" presId="urn:microsoft.com/office/officeart/2005/8/layout/radial3"/>
    <dgm:cxn modelId="{C90045C5-D134-469B-B4E4-9CDDB62E677A}" type="presParOf" srcId="{C2F20C03-B6D2-423D-AAAA-9D7EB27E12D9}" destId="{8628943B-2AF5-40F8-A792-4C47364BC457}" srcOrd="3" destOrd="0" presId="urn:microsoft.com/office/officeart/2005/8/layout/radial3"/>
  </dgm:cxnLst>
  <dgm:bg/>
  <dgm:whole>
    <a:ln>
      <a:solidFill>
        <a:schemeClr val="tx1"/>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dgm:spPr>
      <dgm:t>
        <a:bodyPr/>
        <a:lstStyle/>
        <a:p>
          <a:pPr rtl="1"/>
          <a:r>
            <a:rPr lang="ar-SA" sz="2200" dirty="0">
              <a:latin typeface="Alexandria Medium" pitchFamily="2" charset="-78"/>
              <a:ea typeface="Calibri" panose="020F0502020204030204" pitchFamily="34" charset="0"/>
              <a:cs typeface="Alexandria Medium" pitchFamily="2" charset="-78"/>
            </a:rPr>
            <a:t>التكاملية</a:t>
          </a:r>
          <a:endParaRPr lang="ar-SA" sz="2200" b="1"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a:ln>
          <a:solidFill>
            <a:schemeClr val="accent4"/>
          </a:solidFill>
        </a:ln>
      </dgm:spPr>
      <dgm:t>
        <a:bodyPr/>
        <a:lstStyle/>
        <a:p>
          <a:pPr rtl="1"/>
          <a:r>
            <a:rPr lang="ar-SA" sz="2200" b="0" kern="1200" cap="none" spc="0" dirty="0">
              <a:ln w="0">
                <a:noFill/>
              </a:ln>
              <a:effectLst>
                <a:outerShdw blurRad="38100" dist="25400" dir="5400000" algn="ctr" rotWithShape="0">
                  <a:srgbClr val="6E747A">
                    <a:alpha val="43000"/>
                  </a:srgbClr>
                </a:outerShdw>
              </a:effectLst>
              <a:latin typeface="Alexandria Medium" pitchFamily="2" charset="-78"/>
              <a:cs typeface="Alexandria Medium" pitchFamily="2" charset="-78"/>
            </a:rPr>
            <a:t>الفردية</a:t>
          </a:r>
        </a:p>
      </dgm:t>
    </dgm:pt>
    <dgm:pt modelId="{41D81F30-2D25-40CA-B04F-6DCDFA87C417}" type="par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a:ln>
          <a:solidFill>
            <a:schemeClr val="accent4"/>
          </a:solidFill>
        </a:ln>
      </dgm:spPr>
      <dgm:t>
        <a:bodyPr/>
        <a:lstStyle/>
        <a:p>
          <a:pP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2200" b="1" kern="1200" dirty="0">
              <a:solidFill>
                <a:prstClr val="white"/>
              </a:solidFill>
              <a:effectLst/>
              <a:latin typeface="Alexandria Light" pitchFamily="2" charset="-78"/>
              <a:ea typeface="Calibri" panose="020F0502020204030204" pitchFamily="34" charset="0"/>
              <a:cs typeface="Alexandria Light" pitchFamily="2" charset="-78"/>
            </a:rPr>
            <a:t>الجماهيرية</a:t>
          </a: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7987502-DA63-4B1C-8BAD-5DE329405AE0}">
      <dgm:prSet phldrT="[نص]" custT="1"/>
      <dgm:spPr>
        <a:solidFill>
          <a:srgbClr val="00B0F0">
            <a:alpha val="90000"/>
          </a:srgbClr>
        </a:solidFill>
        <a:ln>
          <a:solidFill>
            <a:schemeClr val="accent4"/>
          </a:solidFill>
        </a:ln>
      </dgm:spPr>
      <dgm:t>
        <a:bodyPr/>
        <a:lstStyle/>
        <a:p>
          <a:pPr rtl="1"/>
          <a:r>
            <a:rPr lang="ar-SA" sz="2200" b="1" dirty="0">
              <a:effectLst/>
              <a:latin typeface="Alexandria Light" pitchFamily="2" charset="-78"/>
              <a:ea typeface="Calibri" panose="020F0502020204030204" pitchFamily="34" charset="0"/>
              <a:cs typeface="Alexandria Light" pitchFamily="2" charset="-78"/>
            </a:rPr>
            <a:t> التفاعلية</a:t>
          </a:r>
          <a:endParaRPr lang="ar-SA" sz="2200" b="1" dirty="0">
            <a:latin typeface="Alexandria Light" pitchFamily="2" charset="-78"/>
            <a:ea typeface="+mn-ea"/>
            <a:cs typeface="Alexandria Light" pitchFamily="2" charset="-78"/>
          </a:endParaRPr>
        </a:p>
      </dgm:t>
    </dgm:pt>
    <dgm:pt modelId="{032E3022-AE91-41D0-BB32-C52A20B2CB20}" type="parTrans" cxnId="{4386ECA5-5E1F-473A-9863-67BAB6DC4A78}">
      <dgm:prSet/>
      <dgm:spPr/>
      <dgm:t>
        <a:bodyPr/>
        <a:lstStyle/>
        <a:p>
          <a:pPr rtl="1"/>
          <a:endParaRPr lang="ar-SA"/>
        </a:p>
      </dgm:t>
    </dgm:pt>
    <dgm:pt modelId="{6220C85A-ECC6-4A86-9411-11419F3EBDE2}" type="sibTrans" cxnId="{4386ECA5-5E1F-473A-9863-67BAB6DC4A78}">
      <dgm:prSet/>
      <dgm:spPr/>
      <dgm:t>
        <a:bodyPr/>
        <a:lstStyle/>
        <a:p>
          <a:pP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rtl="1"/>
          <a:r>
            <a:rPr lang="ar-SA" sz="2200" b="1" dirty="0">
              <a:latin typeface="Alexandria Light" pitchFamily="2" charset="-78"/>
              <a:ea typeface="+mn-ea"/>
              <a:cs typeface="Alexandria Light" pitchFamily="2" charset="-78"/>
            </a:rPr>
            <a:t>الكونية</a:t>
          </a: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5" custLinFactNeighborX="2011" custLinFactNeighborY="-2214">
        <dgm:presLayoutVars>
          <dgm:bulletEnabled val="1"/>
        </dgm:presLayoutVars>
      </dgm:prSet>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5"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5" custLinFactNeighborX="2011" custLinFactNeighborY="-2214">
        <dgm:presLayoutVars>
          <dgm:bulletEnabled val="1"/>
        </dgm:presLayoutVars>
      </dgm:prSet>
      <dgm:spPr/>
    </dgm:pt>
    <dgm:pt modelId="{21C02945-9F21-4395-9565-A9780D595970}" type="pres">
      <dgm:prSet presAssocID="{A830EBE0-D863-4809-A3ED-924FFAA5E62D}" presName="sibTrans" presStyleCnt="0"/>
      <dgm:spPr/>
    </dgm:pt>
    <dgm:pt modelId="{15BDEB04-706A-4BB5-9189-18D0A74BB248}" type="pres">
      <dgm:prSet presAssocID="{A3560186-D370-4F8F-90E4-EC4CE6BA21CD}" presName="node" presStyleLbl="node1" presStyleIdx="3" presStyleCnt="5" custLinFactX="8044" custLinFactNeighborX="100000" custLinFactNeighborY="3504">
        <dgm:presLayoutVars>
          <dgm:bulletEnabled val="1"/>
        </dgm:presLayoutVars>
      </dgm:prSet>
      <dgm:spPr/>
    </dgm:pt>
    <dgm:pt modelId="{917DB95E-DBA6-46B3-BA81-C0D625C634FE}" type="pres">
      <dgm:prSet presAssocID="{70B650DC-0BD9-4F9B-BB3E-8219DA1B5AD7}" presName="sibTrans" presStyleCnt="0"/>
      <dgm:spPr/>
    </dgm:pt>
    <dgm:pt modelId="{C6A29C80-F199-4070-96B5-435F7183F2E5}" type="pres">
      <dgm:prSet presAssocID="{AACB9449-12F7-4702-AF0F-A824C9122CD7}" presName="node" presStyleLbl="node1" presStyleIdx="4" presStyleCnt="5" custLinFactX="-17554" custLinFactNeighborX="-100000" custLinFactNeighborY="3504">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86482037-4E6D-4A8E-A219-02450C7115F2}" srcId="{775E222A-5CB0-4D83-9082-AD20C3100211}" destId="{A3560186-D370-4F8F-90E4-EC4CE6BA21CD}" srcOrd="3" destOrd="0" parTransId="{D25FB2A2-4DF7-4048-A184-0E34B6CE8840}" sibTransId="{70B650DC-0BD9-4F9B-BB3E-8219DA1B5AD7}"/>
    <dgm:cxn modelId="{92DF6564-4A4F-4F35-97B2-CDEBD840C279}" type="presOf" srcId="{77987502-DA63-4B1C-8BAD-5DE329405AE0}" destId="{65D8C69B-DBB5-45A7-9FA3-FBDC23BBF391}" srcOrd="0" destOrd="0" presId="urn:microsoft.com/office/officeart/2005/8/layout/default"/>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208FF09C-006B-4BA9-9785-C708EABD5038}" srcId="{775E222A-5CB0-4D83-9082-AD20C3100211}" destId="{AACB9449-12F7-4702-AF0F-A824C9122CD7}" srcOrd="4" destOrd="0" parTransId="{41D81F30-2D25-40CA-B04F-6DCDFA87C417}" sibTransId="{3723E6ED-4620-4547-97F1-48DE73846868}"/>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FAC465E9-23E1-4070-90ED-B57944E88A80}" srcId="{775E222A-5CB0-4D83-9082-AD20C3100211}" destId="{41CD8D29-BD45-469C-AF24-C078AB0C1E85}" srcOrd="2" destOrd="0" parTransId="{D2F15D39-D779-4A19-A00D-096453FFDF03}" sibTransId="{A830EBE0-D863-4809-A3ED-924FFAA5E62D}"/>
    <dgm:cxn modelId="{2D027CEE-4E49-478B-857A-B835EE33E8F5}" type="presOf" srcId="{AACB9449-12F7-4702-AF0F-A824C9122CD7}" destId="{C6A29C80-F199-4070-96B5-435F7183F2E5}" srcOrd="0" destOrd="0" presId="urn:microsoft.com/office/officeart/2005/8/layout/default"/>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 modelId="{BEA3985C-716C-4C2C-AFD9-A6B4912FC570}" type="presParOf" srcId="{77CDCE55-57A4-4709-8A45-A852C9E57E8B}" destId="{21C02945-9F21-4395-9565-A9780D595970}" srcOrd="5" destOrd="0" presId="urn:microsoft.com/office/officeart/2005/8/layout/default"/>
    <dgm:cxn modelId="{0E5AFD3F-A6E4-47C5-9481-0D0E99A4F089}" type="presParOf" srcId="{77CDCE55-57A4-4709-8A45-A852C9E57E8B}" destId="{15BDEB04-706A-4BB5-9189-18D0A74BB248}" srcOrd="6" destOrd="0" presId="urn:microsoft.com/office/officeart/2005/8/layout/default"/>
    <dgm:cxn modelId="{DC2EF8DB-21F6-478B-B690-F1C950CAFDA8}" type="presParOf" srcId="{77CDCE55-57A4-4709-8A45-A852C9E57E8B}" destId="{917DB95E-DBA6-46B3-BA81-C0D625C634FE}" srcOrd="7" destOrd="0" presId="urn:microsoft.com/office/officeart/2005/8/layout/default"/>
    <dgm:cxn modelId="{58A3C1D7-A07A-4C27-82DC-75C40A3870E0}" type="presParOf" srcId="{77CDCE55-57A4-4709-8A45-A852C9E57E8B}" destId="{C6A29C80-F199-4070-96B5-435F7183F2E5}" srcOrd="8"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dgm:spPr>
      <dgm:t>
        <a:bodyPr/>
        <a:lstStyle/>
        <a:p>
          <a:pPr rtl="1"/>
          <a:r>
            <a:rPr lang="ar-SA" sz="1800" b="1" dirty="0">
              <a:effectLst/>
              <a:latin typeface="Alexandria Light" pitchFamily="2" charset="-78"/>
              <a:ea typeface="Calibri" panose="020F0502020204030204" pitchFamily="34" charset="0"/>
              <a:cs typeface="Alexandria Light" pitchFamily="2" charset="-78"/>
            </a:rPr>
            <a:t>أنظمة مفتوحة المصدر</a:t>
          </a:r>
          <a:endParaRPr lang="ar-SA" sz="1600" b="1"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41CD8D29-BD45-469C-AF24-C078AB0C1E85}">
      <dgm:prSet phldrT="[نص]" custT="1"/>
      <dgm:spPr>
        <a:solidFill>
          <a:srgbClr val="00B0F0">
            <a:alpha val="90000"/>
          </a:srgbClr>
        </a:solidFill>
        <a:ln>
          <a:solidFill>
            <a:schemeClr val="accent4"/>
          </a:solidFill>
        </a:ln>
      </dgm:spPr>
      <dgm:t>
        <a:bodyPr/>
        <a:lstStyle/>
        <a:p>
          <a:pPr rtl="1"/>
          <a:r>
            <a:rPr lang="ar-SA" sz="1800" b="1" dirty="0">
              <a:effectLst/>
              <a:latin typeface="Alexandria Light" pitchFamily="2" charset="-78"/>
              <a:ea typeface="Calibri" panose="020F0502020204030204" pitchFamily="34" charset="0"/>
              <a:cs typeface="Alexandria Light" pitchFamily="2" charset="-78"/>
            </a:rPr>
            <a:t>أنظمة مغلقة المصدر</a:t>
          </a:r>
          <a:endParaRPr lang="ar-SA" sz="1800" b="1" dirty="0">
            <a:latin typeface="Alexandria Light" pitchFamily="2" charset="-78"/>
            <a:ea typeface="+mn-ea"/>
            <a:cs typeface="Alexandria Light" pitchFamily="2" charset="-78"/>
          </a:endParaRP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F9CBA86C-49F9-4A2C-9973-885644A014B2}" type="pres">
      <dgm:prSet presAssocID="{41CD8D29-BD45-469C-AF24-C078AB0C1E85}" presName="node" presStyleLbl="node1" presStyleIdx="0" presStyleCnt="2" custLinFactNeighborX="2011" custLinFactNeighborY="-2214">
        <dgm:presLayoutVars>
          <dgm:bulletEnabled val="1"/>
        </dgm:presLayoutVars>
      </dgm:prSet>
      <dgm:spPr/>
    </dgm:pt>
    <dgm:pt modelId="{21C02945-9F21-4395-9565-A9780D595970}" type="pres">
      <dgm:prSet presAssocID="{A830EBE0-D863-4809-A3ED-924FFAA5E62D}" presName="sibTrans" presStyleCnt="0"/>
      <dgm:spPr/>
    </dgm:pt>
    <dgm:pt modelId="{15BDEB04-706A-4BB5-9189-18D0A74BB248}" type="pres">
      <dgm:prSet presAssocID="{A3560186-D370-4F8F-90E4-EC4CE6BA21CD}" presName="node" presStyleLbl="node1" presStyleIdx="1" presStyleCnt="2" custLinFactNeighborX="26" custLinFactNeighborY="508">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86482037-4E6D-4A8E-A219-02450C7115F2}" srcId="{775E222A-5CB0-4D83-9082-AD20C3100211}" destId="{A3560186-D370-4F8F-90E4-EC4CE6BA21CD}" srcOrd="1"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FAC465E9-23E1-4070-90ED-B57944E88A80}" srcId="{775E222A-5CB0-4D83-9082-AD20C3100211}" destId="{41CD8D29-BD45-469C-AF24-C078AB0C1E85}" srcOrd="0" destOrd="0" parTransId="{D2F15D39-D779-4A19-A00D-096453FFDF03}" sibTransId="{A830EBE0-D863-4809-A3ED-924FFAA5E62D}"/>
    <dgm:cxn modelId="{9964B000-B823-4478-9786-3C800DD9C449}" type="presParOf" srcId="{77CDCE55-57A4-4709-8A45-A852C9E57E8B}" destId="{F9CBA86C-49F9-4A2C-9973-885644A014B2}" srcOrd="0" destOrd="0" presId="urn:microsoft.com/office/officeart/2005/8/layout/default"/>
    <dgm:cxn modelId="{BEA3985C-716C-4C2C-AFD9-A6B4912FC570}" type="presParOf" srcId="{77CDCE55-57A4-4709-8A45-A852C9E57E8B}" destId="{21C02945-9F21-4395-9565-A9780D595970}"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Lst>
  <dgm:bg/>
  <dgm:whole>
    <a:ln>
      <a:solidFill>
        <a:schemeClr val="tx1"/>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A7292-1E67-4FC2-8B0C-70419221E2D7}">
      <dsp:nvSpPr>
        <dsp:cNvPr id="0" name=""/>
        <dsp:cNvSpPr/>
      </dsp:nvSpPr>
      <dsp:spPr>
        <a:xfrm>
          <a:off x="1789010" y="863023"/>
          <a:ext cx="1720268" cy="1819272"/>
        </a:xfrm>
        <a:prstGeom prst="ellipse">
          <a:avLst/>
        </a:prstGeom>
        <a:solidFill>
          <a:schemeClr val="accent5">
            <a:lumMod val="20000"/>
            <a:lumOff val="80000"/>
            <a:alpha val="5000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0" i="0" kern="1200" dirty="0">
              <a:solidFill>
                <a:srgbClr val="333333"/>
              </a:solidFill>
              <a:effectLst/>
              <a:latin typeface="Alexandria Medium" pitchFamily="2" charset="-78"/>
              <a:cs typeface="Alexandria Medium" pitchFamily="2" charset="-78"/>
            </a:rPr>
            <a:t>التعليم الإلكترونيّ </a:t>
          </a:r>
          <a:endParaRPr lang="ar-SA" sz="1800" b="0" kern="1200" dirty="0">
            <a:latin typeface="Alexandria Medium" pitchFamily="2" charset="-78"/>
            <a:cs typeface="Alexandria Medium" pitchFamily="2" charset="-78"/>
          </a:endParaRPr>
        </a:p>
      </dsp:txBody>
      <dsp:txXfrm>
        <a:off x="2040937" y="1129449"/>
        <a:ext cx="1216414" cy="1286420"/>
      </dsp:txXfrm>
    </dsp:sp>
    <dsp:sp modelId="{B8BAD2A6-A56C-42DB-8E6B-D3CD8C8F89C9}">
      <dsp:nvSpPr>
        <dsp:cNvPr id="0" name=""/>
        <dsp:cNvSpPr/>
      </dsp:nvSpPr>
      <dsp:spPr>
        <a:xfrm>
          <a:off x="2055746" y="54921"/>
          <a:ext cx="1186796" cy="1039220"/>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ar-SA" sz="1300" b="1" i="0" kern="1200" dirty="0">
              <a:solidFill>
                <a:schemeClr val="bg1"/>
              </a:solidFill>
              <a:effectLst/>
              <a:latin typeface="Alexandria Light" pitchFamily="2" charset="-78"/>
              <a:cs typeface="Alexandria Light" pitchFamily="2" charset="-78"/>
            </a:rPr>
            <a:t>النموذج</a:t>
          </a:r>
          <a:r>
            <a:rPr lang="ar-SA" sz="1300" b="1" i="0" kern="1200" dirty="0">
              <a:solidFill>
                <a:srgbClr val="333333"/>
              </a:solidFill>
              <a:effectLst/>
              <a:latin typeface="Alexandria Light" pitchFamily="2" charset="-78"/>
              <a:cs typeface="Alexandria Light" pitchFamily="2" charset="-78"/>
            </a:rPr>
            <a:t> </a:t>
          </a:r>
          <a:r>
            <a:rPr lang="ar-SA" sz="1300" b="1" i="0" kern="1200" dirty="0">
              <a:solidFill>
                <a:schemeClr val="bg1"/>
              </a:solidFill>
              <a:effectLst/>
              <a:latin typeface="Alexandria Light" pitchFamily="2" charset="-78"/>
              <a:cs typeface="Alexandria Light" pitchFamily="2" charset="-78"/>
            </a:rPr>
            <a:t>المساعد</a:t>
          </a:r>
          <a:r>
            <a:rPr lang="ar-SA" sz="1300" b="1" i="0" kern="1200" dirty="0">
              <a:solidFill>
                <a:srgbClr val="333333"/>
              </a:solidFill>
              <a:effectLst/>
              <a:latin typeface="Alexandria Light" pitchFamily="2" charset="-78"/>
              <a:cs typeface="Alexandria Light" pitchFamily="2" charset="-78"/>
            </a:rPr>
            <a:t> </a:t>
          </a:r>
          <a:endParaRPr lang="ar-SA" sz="1300" b="1" kern="1200" dirty="0">
            <a:solidFill>
              <a:srgbClr val="FFFFFF"/>
            </a:solidFill>
          </a:endParaRPr>
        </a:p>
      </dsp:txBody>
      <dsp:txXfrm>
        <a:off x="2229548" y="207111"/>
        <a:ext cx="839192" cy="734840"/>
      </dsp:txXfrm>
    </dsp:sp>
    <dsp:sp modelId="{D01659D4-3A4D-42A1-9F35-C93C9FEEBDE7}">
      <dsp:nvSpPr>
        <dsp:cNvPr id="0" name=""/>
        <dsp:cNvSpPr/>
      </dsp:nvSpPr>
      <dsp:spPr>
        <a:xfrm>
          <a:off x="3178773" y="1822363"/>
          <a:ext cx="1015960" cy="1098721"/>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solidFill>
                <a:srgbClr val="333333"/>
              </a:solidFill>
              <a:latin typeface="Alexandria Light" pitchFamily="2" charset="-78"/>
              <a:cs typeface="Alexandria Light" pitchFamily="2" charset="-78"/>
            </a:rPr>
            <a:t> </a:t>
          </a:r>
          <a:r>
            <a:rPr lang="ar-SA" sz="1300" b="1" i="0" kern="1200" dirty="0">
              <a:solidFill>
                <a:schemeClr val="bg1"/>
              </a:solidFill>
              <a:effectLst/>
              <a:latin typeface="Alexandria Light" pitchFamily="2" charset="-78"/>
              <a:cs typeface="Alexandria Light" pitchFamily="2" charset="-78"/>
            </a:rPr>
            <a:t>النموذج المخلوط</a:t>
          </a:r>
          <a:r>
            <a:rPr lang="ar-SA" sz="1300" b="0" i="0" kern="1200" dirty="0">
              <a:solidFill>
                <a:schemeClr val="bg1"/>
              </a:solidFill>
              <a:effectLst/>
              <a:latin typeface="Alexandria Light" pitchFamily="2" charset="-78"/>
              <a:cs typeface="Alexandria Light" pitchFamily="2" charset="-78"/>
            </a:rPr>
            <a:t> </a:t>
          </a:r>
          <a:endParaRPr lang="ar-SA" sz="1300" b="1" kern="1200" dirty="0">
            <a:solidFill>
              <a:schemeClr val="bg1"/>
            </a:solidFill>
          </a:endParaRPr>
        </a:p>
      </dsp:txBody>
      <dsp:txXfrm>
        <a:off x="3327557" y="1983267"/>
        <a:ext cx="718392" cy="776913"/>
      </dsp:txXfrm>
    </dsp:sp>
    <dsp:sp modelId="{8628943B-2AF5-40F8-A792-4C47364BC457}">
      <dsp:nvSpPr>
        <dsp:cNvPr id="0" name=""/>
        <dsp:cNvSpPr/>
      </dsp:nvSpPr>
      <dsp:spPr>
        <a:xfrm>
          <a:off x="1007395" y="1800291"/>
          <a:ext cx="1208278" cy="1142864"/>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ar-SA" sz="1300" b="1" i="0" kern="1200" dirty="0">
              <a:solidFill>
                <a:schemeClr val="bg1"/>
              </a:solidFill>
              <a:effectLst/>
              <a:latin typeface="Alexandria Light" pitchFamily="2" charset="-78"/>
              <a:cs typeface="Alexandria Light" pitchFamily="2" charset="-78"/>
            </a:rPr>
            <a:t>النموذج الخالص</a:t>
          </a:r>
          <a:r>
            <a:rPr lang="ar-SA" sz="1300" b="0" i="0" kern="1200" dirty="0">
              <a:solidFill>
                <a:schemeClr val="bg1"/>
              </a:solidFill>
              <a:effectLst/>
              <a:latin typeface="Alexandria Light" pitchFamily="2" charset="-78"/>
              <a:cs typeface="Alexandria Light" pitchFamily="2" charset="-78"/>
            </a:rPr>
            <a:t> </a:t>
          </a:r>
          <a:endParaRPr lang="ar-SA" sz="1300" b="1" kern="1200" dirty="0">
            <a:solidFill>
              <a:schemeClr val="bg1"/>
            </a:solidFill>
          </a:endParaRPr>
        </a:p>
      </dsp:txBody>
      <dsp:txXfrm>
        <a:off x="1184343" y="1967660"/>
        <a:ext cx="854382" cy="8081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38805" y="38599"/>
          <a:ext cx="1929655" cy="115779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2200" b="1" kern="1200" dirty="0">
              <a:solidFill>
                <a:prstClr val="white"/>
              </a:solidFill>
              <a:effectLst/>
              <a:latin typeface="Alexandria Light" pitchFamily="2" charset="-78"/>
              <a:ea typeface="Calibri" panose="020F0502020204030204" pitchFamily="34" charset="0"/>
              <a:cs typeface="Alexandria Light" pitchFamily="2" charset="-78"/>
            </a:rPr>
            <a:t>الجماهيرية</a:t>
          </a:r>
        </a:p>
      </dsp:txBody>
      <dsp:txXfrm>
        <a:off x="38805" y="38599"/>
        <a:ext cx="1929655" cy="1157793"/>
      </dsp:txXfrm>
    </dsp:sp>
    <dsp:sp modelId="{65D8C69B-DBB5-45A7-9FA3-FBDC23BBF391}">
      <dsp:nvSpPr>
        <dsp:cNvPr id="0" name=""/>
        <dsp:cNvSpPr/>
      </dsp:nvSpPr>
      <dsp:spPr>
        <a:xfrm>
          <a:off x="2161426" y="38599"/>
          <a:ext cx="1929655" cy="115779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effectLst/>
              <a:latin typeface="Alexandria Light" pitchFamily="2" charset="-78"/>
              <a:ea typeface="Calibri" panose="020F0502020204030204" pitchFamily="34" charset="0"/>
              <a:cs typeface="Alexandria Light" pitchFamily="2" charset="-78"/>
            </a:rPr>
            <a:t> التفاعلية</a:t>
          </a:r>
          <a:endParaRPr lang="ar-SA" sz="2200" b="1" kern="1200" dirty="0">
            <a:latin typeface="Alexandria Light" pitchFamily="2" charset="-78"/>
            <a:ea typeface="+mn-ea"/>
            <a:cs typeface="Alexandria Light" pitchFamily="2" charset="-78"/>
          </a:endParaRPr>
        </a:p>
      </dsp:txBody>
      <dsp:txXfrm>
        <a:off x="2161426" y="38599"/>
        <a:ext cx="1929655" cy="1157793"/>
      </dsp:txXfrm>
    </dsp:sp>
    <dsp:sp modelId="{F9CBA86C-49F9-4A2C-9973-885644A014B2}">
      <dsp:nvSpPr>
        <dsp:cNvPr id="0" name=""/>
        <dsp:cNvSpPr/>
      </dsp:nvSpPr>
      <dsp:spPr>
        <a:xfrm>
          <a:off x="4245241" y="38599"/>
          <a:ext cx="1929655" cy="115779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latin typeface="Alexandria Light" pitchFamily="2" charset="-78"/>
              <a:ea typeface="+mn-ea"/>
              <a:cs typeface="Alexandria Light" pitchFamily="2" charset="-78"/>
            </a:rPr>
            <a:t>الكونية</a:t>
          </a:r>
        </a:p>
      </dsp:txBody>
      <dsp:txXfrm>
        <a:off x="4245241" y="38599"/>
        <a:ext cx="1929655" cy="1157793"/>
      </dsp:txXfrm>
    </dsp:sp>
    <dsp:sp modelId="{15BDEB04-706A-4BB5-9189-18D0A74BB248}">
      <dsp:nvSpPr>
        <dsp:cNvPr id="0" name=""/>
        <dsp:cNvSpPr/>
      </dsp:nvSpPr>
      <dsp:spPr>
        <a:xfrm>
          <a:off x="3146187" y="1455560"/>
          <a:ext cx="1929655" cy="1157793"/>
        </a:xfrm>
        <a:prstGeom prst="rect">
          <a:avLst/>
        </a:prstGeom>
        <a:solidFill>
          <a:srgbClr val="00B0F0">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kern="1200" dirty="0">
              <a:latin typeface="Alexandria Medium" pitchFamily="2" charset="-78"/>
              <a:ea typeface="Calibri" panose="020F0502020204030204" pitchFamily="34" charset="0"/>
              <a:cs typeface="Alexandria Medium" pitchFamily="2" charset="-78"/>
            </a:rPr>
            <a:t>التكاملية</a:t>
          </a:r>
          <a:endParaRPr lang="ar-SA" sz="2200" b="1"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3146187" y="1455560"/>
        <a:ext cx="1929655" cy="1157793"/>
      </dsp:txXfrm>
    </dsp:sp>
    <dsp:sp modelId="{C6A29C80-F199-4070-96B5-435F7183F2E5}">
      <dsp:nvSpPr>
        <dsp:cNvPr id="0" name=""/>
        <dsp:cNvSpPr/>
      </dsp:nvSpPr>
      <dsp:spPr>
        <a:xfrm>
          <a:off x="915544" y="1455560"/>
          <a:ext cx="1929655" cy="1157793"/>
        </a:xfrm>
        <a:prstGeom prst="rect">
          <a:avLst/>
        </a:prstGeom>
        <a:solidFill>
          <a:srgbClr val="00B0F0">
            <a:alpha val="5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0" kern="1200" cap="none" spc="0" dirty="0">
              <a:ln w="0">
                <a:noFill/>
              </a:ln>
              <a:effectLst>
                <a:outerShdw blurRad="38100" dist="25400" dir="5400000" algn="ctr" rotWithShape="0">
                  <a:srgbClr val="6E747A">
                    <a:alpha val="43000"/>
                  </a:srgbClr>
                </a:outerShdw>
              </a:effectLst>
              <a:latin typeface="Alexandria Medium" pitchFamily="2" charset="-78"/>
              <a:cs typeface="Alexandria Medium" pitchFamily="2" charset="-78"/>
            </a:rPr>
            <a:t>الفردية</a:t>
          </a:r>
        </a:p>
      </dsp:txBody>
      <dsp:txXfrm>
        <a:off x="915544" y="1455560"/>
        <a:ext cx="1929655" cy="11577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CBA86C-49F9-4A2C-9973-885644A014B2}">
      <dsp:nvSpPr>
        <dsp:cNvPr id="0" name=""/>
        <dsp:cNvSpPr/>
      </dsp:nvSpPr>
      <dsp:spPr>
        <a:xfrm>
          <a:off x="59871" y="397544"/>
          <a:ext cx="2939709" cy="1763825"/>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أنظمة مغلقة المصدر</a:t>
          </a:r>
          <a:endParaRPr lang="ar-SA" sz="1800" b="1" kern="1200" dirty="0">
            <a:latin typeface="Alexandria Light" pitchFamily="2" charset="-78"/>
            <a:ea typeface="+mn-ea"/>
            <a:cs typeface="Alexandria Light" pitchFamily="2" charset="-78"/>
          </a:endParaRPr>
        </a:p>
      </dsp:txBody>
      <dsp:txXfrm>
        <a:off x="59871" y="397544"/>
        <a:ext cx="2939709" cy="1763825"/>
      </dsp:txXfrm>
    </dsp:sp>
    <dsp:sp modelId="{15BDEB04-706A-4BB5-9189-18D0A74BB248}">
      <dsp:nvSpPr>
        <dsp:cNvPr id="0" name=""/>
        <dsp:cNvSpPr/>
      </dsp:nvSpPr>
      <dsp:spPr>
        <a:xfrm>
          <a:off x="3235187" y="445555"/>
          <a:ext cx="2939709" cy="1763825"/>
        </a:xfrm>
        <a:prstGeom prst="rect">
          <a:avLst/>
        </a:prstGeom>
        <a:solidFill>
          <a:srgbClr val="00B0F0">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أنظمة مفتوحة المصدر</a:t>
          </a:r>
          <a:endParaRPr lang="ar-SA" sz="1600" b="1"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3235187" y="445555"/>
        <a:ext cx="2939709" cy="1763825"/>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55715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079123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617457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3610463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hyperlink" Target="https://ar.wikipedia.org/w/index.php?title=%D9%88%D8%B3%D8%A7%D8%A6%D8%B7_%D8%AA%D8%AE%D8%B2%D9%8A%D9%86&amp;action=edit&amp;redlink=1" TargetMode="External"/><Relationship Id="rId4" Type="http://schemas.openxmlformats.org/officeDocument/2006/relationships/hyperlink" Target="https://ar.wikipedia.org/wiki/%D8%AD%D8%A7%D8%B3%D9%88%D8%A8"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notesSlide" Target="../notesSlides/notesSlide7.xml"/><Relationship Id="rId7" Type="http://schemas.openxmlformats.org/officeDocument/2006/relationships/diagramLayout" Target="../diagrams/layout1.xml"/><Relationship Id="rId2" Type="http://schemas.openxmlformats.org/officeDocument/2006/relationships/slideLayout" Target="../slideLayouts/slideLayout15.xml"/><Relationship Id="rId1" Type="http://schemas.openxmlformats.org/officeDocument/2006/relationships/tags" Target="../tags/tag1.xml"/><Relationship Id="rId6" Type="http://schemas.openxmlformats.org/officeDocument/2006/relationships/diagramData" Target="../diagrams/data1.xml"/><Relationship Id="rId5" Type="http://schemas.openxmlformats.org/officeDocument/2006/relationships/image" Target="../media/image12.png"/><Relationship Id="rId10" Type="http://schemas.microsoft.com/office/2007/relationships/diagramDrawing" Target="../diagrams/drawing1.xml"/><Relationship Id="rId4" Type="http://schemas.openxmlformats.org/officeDocument/2006/relationships/image" Target="../media/image17.jpg"/><Relationship Id="rId9" Type="http://schemas.openxmlformats.org/officeDocument/2006/relationships/diagramColors" Target="../diagrams/colors1.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8.png"/><Relationship Id="rId7" Type="http://schemas.openxmlformats.org/officeDocument/2006/relationships/diagramColors" Target="../diagrams/colors2.xml"/><Relationship Id="rId2" Type="http://schemas.openxmlformats.org/officeDocument/2006/relationships/notesSlide" Target="../notesSlides/notesSlide8.xml"/><Relationship Id="rId1" Type="http://schemas.openxmlformats.org/officeDocument/2006/relationships/slideLayout" Target="../slideLayouts/slideLayout16.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notesSlide" Target="../notesSlides/notesSlide9.xml"/><Relationship Id="rId7" Type="http://schemas.openxmlformats.org/officeDocument/2006/relationships/diagramQuickStyle" Target="../diagrams/quickStyle3.xml"/><Relationship Id="rId2" Type="http://schemas.openxmlformats.org/officeDocument/2006/relationships/slideLayout" Target="../slideLayouts/slideLayout16.xml"/><Relationship Id="rId1" Type="http://schemas.openxmlformats.org/officeDocument/2006/relationships/tags" Target="../tags/tag2.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8.png"/><Relationship Id="rId9" Type="http://schemas.microsoft.com/office/2007/relationships/diagramDrawing" Target="../diagrams/drawing3.xml"/></Relationships>
</file>

<file path=ppt/slides/_rels/slide4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7.svg"/><Relationship Id="rId2" Type="http://schemas.openxmlformats.org/officeDocument/2006/relationships/image" Target="../media/image25.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501125" cy="1138773"/>
          </a:xfrm>
          <a:prstGeom prst="rect">
            <a:avLst/>
          </a:prstGeom>
          <a:noFill/>
        </p:spPr>
        <p:txBody>
          <a:bodyPr wrap="square" rtlCol="0">
            <a:spAutoFit/>
          </a:bodyPr>
          <a:lstStyle/>
          <a:p>
            <a:pPr algn="ctr"/>
            <a:r>
              <a:rPr lang="ar-SA" sz="2400" dirty="0">
                <a:latin typeface="Times New Roman" panose="02020603050405020304" pitchFamily="18" charset="0"/>
                <a:cs typeface="Times New Roman" panose="02020603050405020304" pitchFamily="18" charset="0"/>
              </a:rPr>
              <a:t>                            </a:t>
            </a:r>
            <a:r>
              <a:rPr lang="ar-SA" sz="2400" dirty="0">
                <a:latin typeface="Alexandria Medium" pitchFamily="2" charset="-78"/>
                <a:cs typeface="Alexandria Medium" pitchFamily="2" charset="-78"/>
              </a:rPr>
              <a:t>إعداد</a:t>
            </a:r>
            <a:r>
              <a:rPr lang="ar-SA"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gn="ctr"/>
            <a:endParaRPr lang="ar-SA" sz="2400" dirty="0">
              <a:latin typeface="Times New Roman" panose="02020603050405020304" pitchFamily="18" charset="0"/>
              <a:cs typeface="Times New Roman" panose="02020603050405020304" pitchFamily="18" charset="0"/>
            </a:endParaRPr>
          </a:p>
          <a:p>
            <a:r>
              <a:rPr lang="ar-SA" sz="2000" dirty="0">
                <a:latin typeface="Alexandria Black" pitchFamily="2" charset="-78"/>
                <a:cs typeface="Alexandria Black" pitchFamily="2" charset="-78"/>
              </a:rPr>
              <a:t>د. غنى محمد جهاد موسى </a:t>
            </a:r>
            <a:endParaRPr lang="en-US" sz="2000" dirty="0">
              <a:latin typeface="Alexandria Black" pitchFamily="2" charset="-78"/>
              <a:cs typeface="Alexandria Black" pitchFamily="2" charset="-78"/>
            </a:endParaRPr>
          </a:p>
        </p:txBody>
      </p:sp>
      <p:sp>
        <p:nvSpPr>
          <p:cNvPr id="31" name="TextBox 30"/>
          <p:cNvSpPr txBox="1"/>
          <p:nvPr/>
        </p:nvSpPr>
        <p:spPr>
          <a:xfrm>
            <a:off x="1108644" y="2424037"/>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p:cNvSpPr txBox="1"/>
          <p:nvPr/>
        </p:nvSpPr>
        <p:spPr>
          <a:xfrm>
            <a:off x="329269" y="5104240"/>
            <a:ext cx="3911648"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a:t>
            </a:r>
            <a:r>
              <a:rPr lang="en-US" sz="2000" dirty="0">
                <a:latin typeface="Arial" panose="020B0604020202020204" pitchFamily="34" charset="0"/>
                <a:ea typeface="Times New Roman" panose="02020603050405020304" pitchFamily="18" charset="0"/>
                <a:cs typeface="Times New Roman" panose="02020603050405020304" pitchFamily="18" charset="0"/>
              </a:rPr>
              <a:t>731</a:t>
            </a:r>
            <a:endParaRPr lang="en-US" sz="2000" dirty="0">
              <a:latin typeface="Times New Roman" panose="02020603050405020304" pitchFamily="18" charset="0"/>
              <a:cs typeface="Times New Roman" panose="02020603050405020304" pitchFamily="18" charset="0"/>
            </a:endParaRPr>
          </a:p>
          <a:p>
            <a:r>
              <a:rPr lang="ar-SA" sz="2000" dirty="0">
                <a:solidFill>
                  <a:srgbClr val="000000"/>
                </a:solidFill>
                <a:latin typeface="Alexandria Medium" pitchFamily="2" charset="-78"/>
                <a:cs typeface="Alexandria Medium" pitchFamily="2" charset="-78"/>
              </a:rPr>
              <a:t> التعليم الإلكترونيّ وأنظمة إدارته</a:t>
            </a:r>
            <a:endParaRPr lang="en-US" sz="2000" dirty="0">
              <a:solidFill>
                <a:srgbClr val="000000"/>
              </a:solidFill>
              <a:latin typeface="Alexandria Medium" pitchFamily="2" charset="-78"/>
              <a:cs typeface="Alexandria Medium" pitchFamily="2" charset="-78"/>
            </a:endParaRPr>
          </a:p>
          <a:p>
            <a:endParaRPr lang="en-US" sz="2000" dirty="0">
              <a:latin typeface="Alexandria Medium" pitchFamily="2" charset="-78"/>
              <a:cs typeface="Alexandria Medium"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8578"/>
    </mc:Choice>
    <mc:Fallback xmlns="">
      <p:transition spd="slow" advTm="3857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p:cNvSpPr txBox="1"/>
          <p:nvPr/>
        </p:nvSpPr>
        <p:spPr>
          <a:xfrm>
            <a:off x="4379099" y="4807197"/>
            <a:ext cx="4390946"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731</a:t>
            </a:r>
          </a:p>
          <a:p>
            <a:r>
              <a:rPr lang="ar-SA" sz="2000" dirty="0">
                <a:solidFill>
                  <a:srgbClr val="00B0F0"/>
                </a:solidFill>
                <a:latin typeface="Alexandria Black" pitchFamily="2" charset="-78"/>
                <a:cs typeface="Alexandria Black" pitchFamily="2" charset="-78"/>
              </a:rPr>
              <a:t>التعليم الإلكترونيّ وأنظمة إدارته</a:t>
            </a:r>
            <a:endParaRPr lang="en-US" sz="2000" dirty="0">
              <a:solidFill>
                <a:srgbClr val="00B0F0"/>
              </a:solidFill>
              <a:latin typeface="Alexandria Black" pitchFamily="2" charset="-78"/>
              <a:cs typeface="Alexandria Black" pitchFamily="2" charset="-78"/>
            </a:endParaRPr>
          </a:p>
        </p:txBody>
      </p:sp>
      <p:sp>
        <p:nvSpPr>
          <p:cNvPr id="12" name="TextBox 11"/>
          <p:cNvSpPr txBox="1"/>
          <p:nvPr/>
        </p:nvSpPr>
        <p:spPr>
          <a:xfrm>
            <a:off x="459185" y="6187539"/>
            <a:ext cx="622642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Ghena </a:t>
            </a:r>
            <a:r>
              <a:rPr lang="en-US" sz="2800" b="1" dirty="0" err="1">
                <a:solidFill>
                  <a:srgbClr val="00B0F0"/>
                </a:solidFill>
                <a:latin typeface="Times New Roman" panose="02020603050405020304" pitchFamily="18" charset="0"/>
                <a:cs typeface="Times New Roman" panose="02020603050405020304" pitchFamily="18" charset="0"/>
              </a:rPr>
              <a:t>Mhd</a:t>
            </a:r>
            <a:r>
              <a:rPr lang="en-US" sz="2800" b="1" dirty="0">
                <a:solidFill>
                  <a:srgbClr val="00B0F0"/>
                </a:solidFill>
                <a:latin typeface="Times New Roman" panose="02020603050405020304" pitchFamily="18" charset="0"/>
                <a:cs typeface="Times New Roman" panose="02020603050405020304" pitchFamily="18" charset="0"/>
              </a:rPr>
              <a:t> Jehad  Moussa</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2"/>
    </mc:Choice>
    <mc:Fallback xmlns="">
      <p:transition spd="slow" advTm="82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0318" r="10318"/>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4734979" y="829221"/>
            <a:ext cx="411389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875842" y="1329617"/>
            <a:ext cx="7575436" cy="5253489"/>
          </a:xfrm>
          <a:prstGeom prst="rect">
            <a:avLst/>
          </a:prstGeom>
          <a:noFill/>
        </p:spPr>
        <p:txBody>
          <a:bodyPr wrap="square" rtlCol="0">
            <a:spAutoFit/>
          </a:bodyPr>
          <a:lstStyle/>
          <a:p>
            <a:pPr marL="285750" marR="0" lvl="0" indent="-285750" algn="just" defTabSz="914400" rtl="1" eaLnBrk="1" fontAlgn="auto" latinLnBrk="0" hangingPunct="1">
              <a:lnSpc>
                <a:spcPts val="198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بالتعليم الإلكترونيّ.</a:t>
            </a:r>
          </a:p>
          <a:p>
            <a:pPr marL="285750" marR="0" lvl="0" indent="-285750" algn="just" defTabSz="914400" rtl="1" eaLnBrk="1" fontAlgn="auto" latinLnBrk="0" hangingPunct="1">
              <a:lnSpc>
                <a:spcPts val="198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Times New Roman" panose="02020603050405020304" pitchFamily="18" charset="0"/>
                <a:cs typeface="Alexandria Light" pitchFamily="2" charset="-78"/>
              </a:rPr>
              <a:t>خصائص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التعليم الإلكترونيّ</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endParaRPr lang="ar-SA" sz="1400" dirty="0">
              <a:effectLst/>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980"/>
              </a:lnSpc>
              <a:spcAft>
                <a:spcPts val="1200"/>
              </a:spcAft>
              <a:buClrTx/>
              <a:buSzTx/>
              <a:buFont typeface="Arial" panose="020B0604020202020204" pitchFamily="34" charset="0"/>
              <a:buChar char="•"/>
              <a:tabLst/>
              <a:defRPr/>
            </a:pPr>
            <a:r>
              <a:rPr lang="ar-SA" sz="1400" dirty="0">
                <a:effectLst/>
                <a:latin typeface="Alexandria Light" pitchFamily="2" charset="-78"/>
                <a:ea typeface="Times New Roman" panose="02020603050405020304" pitchFamily="18" charset="0"/>
                <a:cs typeface="Alexandria Light" pitchFamily="2" charset="-78"/>
              </a:rPr>
              <a:t>أنماط التعليم الإلكترونيّ.</a:t>
            </a: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t>
            </a:r>
          </a:p>
          <a:p>
            <a:pPr marL="285750" indent="-285750" algn="just" rtl="1">
              <a:lnSpc>
                <a:spcPts val="19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صيغ توظيف</a:t>
            </a:r>
            <a:r>
              <a:rPr lang="ar-SA" sz="1400" i="0" dirty="0">
                <a:solidFill>
                  <a:srgbClr val="333333"/>
                </a:solidFill>
                <a:effectLst/>
                <a:latin typeface="Alexandria Light" pitchFamily="2" charset="-78"/>
                <a:cs typeface="Alexandria Light" pitchFamily="2" charset="-78"/>
              </a:rPr>
              <a:t> التعليم الإلكترونيّ في التدريس.</a:t>
            </a:r>
          </a:p>
          <a:p>
            <a:pPr marL="285750" indent="-285750" algn="just" rtl="1">
              <a:lnSpc>
                <a:spcPts val="1980"/>
              </a:lnSpc>
              <a:spcAft>
                <a:spcPts val="1200"/>
              </a:spcAft>
              <a:buFont typeface="Arial" panose="020B0604020202020204" pitchFamily="34" charset="0"/>
              <a:buChar char="•"/>
              <a:defRPr/>
            </a:pPr>
            <a:r>
              <a:rPr lang="ar-SA" sz="1400" dirty="0">
                <a:effectLst/>
                <a:latin typeface="Alexandria Light" pitchFamily="2" charset="-78"/>
                <a:ea typeface="Times New Roman" panose="02020603050405020304" pitchFamily="18" charset="0"/>
                <a:cs typeface="Alexandria Light" pitchFamily="2" charset="-78"/>
              </a:rPr>
              <a:t>مميزات التعليم الإلكترونيّ.</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980"/>
              </a:lnSpc>
              <a:spcAft>
                <a:spcPts val="1200"/>
              </a:spcAft>
              <a:buFont typeface="Arial" panose="020B0604020202020204" pitchFamily="34" charset="0"/>
              <a:buChar char="•"/>
              <a:defRPr/>
            </a:pPr>
            <a:r>
              <a:rPr lang="ar-SA" sz="1400" dirty="0">
                <a:effectLst/>
                <a:latin typeface="Alexandria Light" pitchFamily="2" charset="-78"/>
                <a:ea typeface="Times New Roman" panose="02020603050405020304" pitchFamily="18" charset="0"/>
                <a:cs typeface="Alexandria Light" pitchFamily="2" charset="-78"/>
              </a:rPr>
              <a:t>أهداف التعليم الإلكترونيّ.</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980"/>
              </a:lnSpc>
              <a:spcAft>
                <a:spcPts val="1200"/>
              </a:spcAft>
              <a:buFont typeface="Arial" panose="020B0604020202020204" pitchFamily="34" charset="0"/>
              <a:buChar char="•"/>
              <a:defRPr/>
            </a:pPr>
            <a:r>
              <a:rPr lang="ar-SA" sz="1400" dirty="0">
                <a:latin typeface="Alexandria Light" pitchFamily="2" charset="-78"/>
                <a:ea typeface="Times New Roman" panose="02020603050405020304" pitchFamily="18" charset="0"/>
                <a:cs typeface="Alexandria Light" pitchFamily="2" charset="-78"/>
              </a:rPr>
              <a:t>عيوب</a:t>
            </a:r>
            <a:r>
              <a:rPr lang="ar-SA" sz="1400" dirty="0">
                <a:effectLst/>
                <a:latin typeface="Alexandria Light" pitchFamily="2" charset="-78"/>
                <a:ea typeface="Times New Roman" panose="02020603050405020304" pitchFamily="18" charset="0"/>
                <a:cs typeface="Alexandria Light" pitchFamily="2" charset="-78"/>
              </a:rPr>
              <a:t> التعليم الإلكترونيّ.</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980"/>
              </a:lnSpc>
              <a:spcAft>
                <a:spcPts val="12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دور المعلّم في التعليم الإلكترونيّ.</a:t>
            </a:r>
            <a:endParaRPr lang="ar-SA" sz="1400" dirty="0">
              <a:latin typeface="Alexandria Light" pitchFamily="2" charset="-78"/>
              <a:cs typeface="Alexandria Light" pitchFamily="2" charset="-78"/>
            </a:endParaRPr>
          </a:p>
          <a:p>
            <a:pPr marL="285750" indent="-285750" algn="just" rtl="1">
              <a:lnSpc>
                <a:spcPts val="1980"/>
              </a:lnSpc>
              <a:spcAft>
                <a:spcPts val="1200"/>
              </a:spcAft>
              <a:buFont typeface="Arial" panose="020B0604020202020204" pitchFamily="34" charset="0"/>
              <a:buChar char="•"/>
              <a:defRPr/>
            </a:pPr>
            <a:r>
              <a:rPr lang="ar-SA" sz="1400" dirty="0">
                <a:solidFill>
                  <a:prstClr val="black"/>
                </a:solidFill>
                <a:latin typeface="Alexandria Light" pitchFamily="2" charset="-78"/>
                <a:ea typeface="Calibri" panose="020F0502020204030204" pitchFamily="34" charset="0"/>
                <a:cs typeface="Alexandria Light" pitchFamily="2" charset="-78"/>
              </a:rPr>
              <a:t>خصائص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endParaRPr lang="ar-SA" sz="1400" dirty="0">
              <a:solidFill>
                <a:prstClr val="black"/>
              </a:solidFill>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98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Calibri" panose="020F0502020204030204" pitchFamily="34" charset="0"/>
                <a:cs typeface="Alexandria Light" pitchFamily="2" charset="-78"/>
              </a:rPr>
              <a:t> </a:t>
            </a:r>
            <a:r>
              <a:rPr lang="ar-SA" sz="1400" noProof="0" dirty="0">
                <a:solidFill>
                  <a:prstClr val="black"/>
                </a:solidFill>
                <a:latin typeface="Alexandria Light" pitchFamily="2" charset="-78"/>
                <a:cs typeface="Alexandria Light" pitchFamily="2" charset="-78"/>
              </a:rPr>
              <a:t>متطلبات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p>
          <a:p>
            <a:pPr marL="285750" indent="-285750" algn="just" rtl="1">
              <a:lnSpc>
                <a:spcPts val="1980"/>
              </a:lnSpc>
              <a:spcAft>
                <a:spcPts val="1200"/>
              </a:spcAft>
              <a:buFont typeface="Arial" panose="020B0604020202020204" pitchFamily="34" charset="0"/>
              <a:buChar char="•"/>
              <a:defRPr/>
            </a:pPr>
            <a:r>
              <a:rPr lang="ar-SA" sz="1400" dirty="0">
                <a:solidFill>
                  <a:prstClr val="black"/>
                </a:solidFill>
                <a:latin typeface="Alexandria Light" pitchFamily="2" charset="-78"/>
                <a:ea typeface="Calibri" panose="020F0502020204030204" pitchFamily="34" charset="0"/>
                <a:cs typeface="Alexandria Light" pitchFamily="2" charset="-78"/>
              </a:rPr>
              <a:t> أدوات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endParaRPr lang="ar-SA" sz="1400" dirty="0">
              <a:solidFill>
                <a:prstClr val="black"/>
              </a:solidFill>
              <a:latin typeface="Alexandria Light" pitchFamily="2" charset="-78"/>
              <a:ea typeface="Calibri" panose="020F0502020204030204" pitchFamily="34" charset="0"/>
              <a:cs typeface="Alexandria Light" pitchFamily="2" charset="-78"/>
            </a:endParaRPr>
          </a:p>
          <a:p>
            <a:pPr marL="285750" indent="-285750" algn="just" rtl="1">
              <a:lnSpc>
                <a:spcPts val="1980"/>
              </a:lnSpc>
              <a:spcAft>
                <a:spcPts val="1200"/>
              </a:spcAft>
              <a:buFont typeface="Arial" panose="020B0604020202020204" pitchFamily="34" charset="0"/>
              <a:buChar char="•"/>
              <a:tabLst>
                <a:tab pos="135255" algn="l"/>
                <a:tab pos="302260" algn="r"/>
              </a:tabLst>
            </a:pPr>
            <a:r>
              <a:rPr lang="ar-SA" sz="1400" dirty="0">
                <a:effectLst/>
                <a:latin typeface="Alexandria Light" pitchFamily="2" charset="-78"/>
                <a:ea typeface="Calibri" panose="020F0502020204030204" pitchFamily="34" charset="0"/>
                <a:cs typeface="Alexandria Light" pitchFamily="2" charset="-78"/>
              </a:rPr>
              <a:t>أشكال أنظمة إدارة التعليم والتعلم الإلكترونيّ.</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980"/>
              </a:lnSpc>
              <a:spcAft>
                <a:spcPts val="1200"/>
              </a:spcAft>
              <a:buFont typeface="Arial" panose="020B0604020202020204" pitchFamily="34" charset="0"/>
              <a:buChar char="•"/>
              <a:tabLst>
                <a:tab pos="135255" algn="l"/>
                <a:tab pos="302260" algn="r"/>
              </a:tabLst>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أنواع أنظمة إدارة التعليم والتعلم الإلكترونيّ.</a:t>
            </a:r>
            <a:endParaRPr lang="en-US" sz="1400" dirty="0">
              <a:effectLst/>
              <a:latin typeface="Alexandria Light" pitchFamily="2" charset="-78"/>
              <a:ea typeface="Calibri" panose="020F0502020204030204" pitchFamily="34" charset="0"/>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249104" y="643187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5" name="Google Shape;6542;p53">
            <a:extLst>
              <a:ext uri="{FF2B5EF4-FFF2-40B4-BE49-F238E27FC236}">
                <a16:creationId xmlns:a16="http://schemas.microsoft.com/office/drawing/2014/main" id="{F628CA28-97D0-4F11-83D8-ABD9743615EC}"/>
              </a:ext>
            </a:extLst>
          </p:cNvPr>
          <p:cNvGrpSpPr/>
          <p:nvPr/>
        </p:nvGrpSpPr>
        <p:grpSpPr>
          <a:xfrm>
            <a:off x="1790952" y="4861319"/>
            <a:ext cx="636237" cy="683627"/>
            <a:chOff x="-32569575" y="3586425"/>
            <a:chExt cx="292225" cy="291450"/>
          </a:xfrm>
        </p:grpSpPr>
        <p:sp>
          <p:nvSpPr>
            <p:cNvPr id="16" name="Google Shape;6543;p53">
              <a:extLst>
                <a:ext uri="{FF2B5EF4-FFF2-40B4-BE49-F238E27FC236}">
                  <a16:creationId xmlns:a16="http://schemas.microsoft.com/office/drawing/2014/main" id="{73B3A997-F510-459A-9C45-2812615F5D61}"/>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6544;p53">
              <a:extLst>
                <a:ext uri="{FF2B5EF4-FFF2-40B4-BE49-F238E27FC236}">
                  <a16:creationId xmlns:a16="http://schemas.microsoft.com/office/drawing/2014/main" id="{EB1B4D72-AC89-479F-8D2F-4FAB303F8AF2}"/>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57410"/>
    </mc:Choice>
    <mc:Fallback xmlns="">
      <p:transition spd="slow" advTm="57410"/>
    </mc:Fallback>
  </mc:AlternateContent>
  <p:extLst>
    <p:ext uri="{3A86A75C-4F4B-4683-9AE1-C65F6400EC91}">
      <p14:laserTraceLst xmlns:p14="http://schemas.microsoft.com/office/powerpoint/2010/main">
        <p14:tracePtLst>
          <p14:tracePt t="8126" x="8559800" y="6203950"/>
          <p14:tracePt t="8320" x="9494838" y="6754813"/>
          <p14:tracePt t="8328" x="9529763" y="6669088"/>
          <p14:tracePt t="8339" x="9563100" y="6592888"/>
          <p14:tracePt t="8344" x="9605963" y="6515100"/>
          <p14:tracePt t="8352" x="9658350" y="6438900"/>
          <p14:tracePt t="8363" x="9709150" y="6361113"/>
          <p14:tracePt t="8369" x="9752013" y="6284913"/>
          <p14:tracePt t="8376" x="9785350" y="6216650"/>
          <p14:tracePt t="8384" x="9828213" y="6156325"/>
          <p14:tracePt t="8392" x="9871075" y="6088063"/>
          <p14:tracePt t="8402" x="9913938" y="6010275"/>
          <p14:tracePt t="8408" x="9974263" y="5916613"/>
          <p14:tracePt t="8417" x="10034588" y="5813425"/>
          <p14:tracePt t="8424" x="10094913" y="5710238"/>
          <p14:tracePt t="8434" x="10163175" y="5599113"/>
          <p14:tracePt t="8440" x="10231438" y="5480050"/>
          <p14:tracePt t="8448" x="10307638" y="5359400"/>
          <p14:tracePt t="8456" x="10377488" y="5256213"/>
          <p14:tracePt t="8464" x="10436225" y="5162550"/>
          <p14:tracePt t="8472" x="10488613" y="5076825"/>
          <p14:tracePt t="8480" x="10539413" y="4983163"/>
          <p14:tracePt t="8488" x="10590213" y="4889500"/>
          <p14:tracePt t="8496" x="10642600" y="4811713"/>
          <p14:tracePt t="8504" x="10693400" y="4743450"/>
          <p14:tracePt t="8512" x="10736263" y="4692650"/>
          <p14:tracePt t="8520" x="10761663" y="4649788"/>
          <p14:tracePt t="8529" x="10796588" y="4579938"/>
          <p14:tracePt t="8537" x="10821988" y="4529138"/>
          <p14:tracePt t="8544" x="10856913" y="4486275"/>
          <p14:tracePt t="8554" x="10882313" y="4443413"/>
          <p14:tracePt t="8560" x="10899775" y="4400550"/>
          <p14:tracePt t="8568" x="10933113" y="4357688"/>
          <p14:tracePt t="8576" x="10958513" y="4306888"/>
          <p14:tracePt t="8584" x="10985500" y="4271963"/>
          <p14:tracePt t="8592" x="11028363" y="4221163"/>
          <p14:tracePt t="8602" x="11044238" y="4186238"/>
          <p14:tracePt t="8608" x="11079163" y="4135438"/>
          <p14:tracePt t="8617" x="11104563" y="4084638"/>
          <p14:tracePt t="8624" x="11122025" y="4049713"/>
          <p14:tracePt t="8632" x="11139488" y="4014788"/>
          <p14:tracePt t="8640" x="11164888" y="3981450"/>
          <p14:tracePt t="8648" x="11182350" y="3946525"/>
          <p14:tracePt t="8656" x="11207750" y="3903663"/>
          <p14:tracePt t="8664" x="11225213" y="3870325"/>
          <p14:tracePt t="8673" x="11233150" y="3852863"/>
          <p14:tracePt t="8680" x="11233150" y="3835400"/>
          <p14:tracePt t="8688" x="11241088" y="3802063"/>
          <p14:tracePt t="8696" x="11250613" y="3775075"/>
          <p14:tracePt t="8704" x="11250613" y="3767138"/>
          <p14:tracePt t="8712" x="11250613" y="3741738"/>
          <p14:tracePt t="8720" x="11258550" y="3706813"/>
          <p14:tracePt t="8728" x="11258550" y="3689350"/>
          <p14:tracePt t="8736" x="11258550" y="3656013"/>
          <p14:tracePt t="8744" x="11258550" y="3621088"/>
          <p14:tracePt t="8752" x="11258550" y="3587750"/>
          <p14:tracePt t="8760" x="11258550" y="3562350"/>
          <p14:tracePt t="8768" x="11258550" y="3527425"/>
          <p14:tracePt t="8776" x="11258550" y="3492500"/>
          <p14:tracePt t="8784" x="11258550" y="3476625"/>
          <p14:tracePt t="8792" x="11250613" y="3449638"/>
          <p14:tracePt t="8801" x="11241088" y="3424238"/>
          <p14:tracePt t="8808" x="11233150" y="3390900"/>
          <p14:tracePt t="8817" x="11233150" y="3365500"/>
          <p14:tracePt t="8824" x="11225213" y="3338513"/>
          <p14:tracePt t="8832" x="11215688" y="3313113"/>
          <p14:tracePt t="8840" x="11215688" y="3287713"/>
          <p14:tracePt t="8848" x="11207750" y="3252788"/>
          <p14:tracePt t="8856" x="11198225" y="3236913"/>
          <p14:tracePt t="8864" x="11190288" y="3209925"/>
          <p14:tracePt t="8872" x="11190288" y="3194050"/>
          <p14:tracePt t="8880" x="11190288" y="3176588"/>
          <p14:tracePt t="8901" x="11182350" y="3116263"/>
          <p14:tracePt t="8905" x="11182350" y="3098800"/>
          <p14:tracePt t="8912" x="11172825" y="3073400"/>
          <p14:tracePt t="8920" x="11164888" y="3048000"/>
          <p14:tracePt t="8928" x="11164888" y="3030538"/>
          <p14:tracePt t="8936" x="11164888" y="3005138"/>
          <p14:tracePt t="8946" x="11164888" y="2970213"/>
          <p14:tracePt t="8952" x="11164888" y="2944813"/>
          <p14:tracePt t="8960" x="11164888" y="2919413"/>
          <p14:tracePt t="8968" x="11164888" y="2911475"/>
          <p14:tracePt t="8976" x="11164888" y="2886075"/>
          <p14:tracePt t="8985" x="11164888" y="2859088"/>
          <p14:tracePt t="8993" x="11164888" y="2843213"/>
          <p14:tracePt t="9000" x="11164888" y="2816225"/>
          <p14:tracePt t="9008" x="11164888" y="2808288"/>
          <p14:tracePt t="9017" x="11155363" y="2782888"/>
          <p14:tracePt t="9024" x="11155363" y="2773363"/>
          <p14:tracePt t="9032" x="11155363" y="2765425"/>
          <p14:tracePt t="9040" x="11155363" y="2757488"/>
          <p14:tracePt t="9048" x="11155363" y="2747963"/>
          <p14:tracePt t="9056" x="11155363" y="2740025"/>
          <p14:tracePt t="9080" x="11155363" y="2730500"/>
          <p14:tracePt t="9096" x="11155363" y="2722563"/>
          <p14:tracePt t="9169" x="11155363" y="2714625"/>
          <p14:tracePt t="9488" x="11155363" y="2705100"/>
          <p14:tracePt t="9504" x="11139488" y="2705100"/>
          <p14:tracePt t="9520" x="11122025" y="2705100"/>
          <p14:tracePt t="9528" x="11104563" y="2705100"/>
          <p14:tracePt t="9536" x="11096625" y="2705100"/>
          <p14:tracePt t="9544" x="11079163" y="2705100"/>
          <p14:tracePt t="9560" x="11053763" y="2697163"/>
          <p14:tracePt t="9576" x="11036300" y="2697163"/>
          <p14:tracePt t="9585" x="11028363" y="2697163"/>
          <p14:tracePt t="9591" x="11010900" y="2697163"/>
          <p14:tracePt t="9600" x="10993438" y="2687638"/>
          <p14:tracePt t="9608" x="10985500" y="2687638"/>
          <p14:tracePt t="9617" x="10975975" y="2687638"/>
          <p14:tracePt t="9624" x="10968038" y="2687638"/>
          <p14:tracePt t="9634" x="10958513" y="2687638"/>
          <p14:tracePt t="9640" x="10950575" y="2687638"/>
          <p14:tracePt t="9648" x="10942638" y="2687638"/>
          <p14:tracePt t="9656" x="10907713" y="2687638"/>
          <p14:tracePt t="9664" x="10872788" y="2687638"/>
          <p14:tracePt t="9672" x="10839450" y="2687638"/>
          <p14:tracePt t="9680" x="10796588" y="2687638"/>
          <p14:tracePt t="9688" x="10745788" y="2687638"/>
          <p14:tracePt t="9696" x="10702925" y="2687638"/>
          <p14:tracePt t="9704" x="10650538" y="2687638"/>
          <p14:tracePt t="9712" x="10625138" y="2687638"/>
          <p14:tracePt t="9720" x="10590213" y="2687638"/>
          <p14:tracePt t="9728" x="10564813" y="2687638"/>
          <p14:tracePt t="9736" x="10547350" y="2687638"/>
          <p14:tracePt t="9744" x="10531475" y="2687638"/>
          <p14:tracePt t="9752" x="10521950" y="2687638"/>
          <p14:tracePt t="10136" x="10506075" y="2687638"/>
          <p14:tracePt t="10144" x="10479088" y="2687638"/>
          <p14:tracePt t="10152" x="10463213" y="2687638"/>
          <p14:tracePt t="10160" x="10428288" y="2687638"/>
          <p14:tracePt t="10168" x="10393363" y="2687638"/>
          <p14:tracePt t="10176" x="10350500" y="2687638"/>
          <p14:tracePt t="10184" x="10307638" y="2687638"/>
          <p14:tracePt t="10192" x="10266363" y="2687638"/>
          <p14:tracePt t="10200" x="10223500" y="2687638"/>
          <p14:tracePt t="10208" x="10188575" y="2687638"/>
          <p14:tracePt t="10217" x="10153650" y="2687638"/>
          <p14:tracePt t="10224" x="10137775" y="2687638"/>
          <p14:tracePt t="10232" x="10110788" y="2687638"/>
          <p14:tracePt t="10240" x="10085388" y="2687638"/>
          <p14:tracePt t="10249" x="10077450" y="2687638"/>
          <p14:tracePt t="10256" x="10059988" y="2687638"/>
          <p14:tracePt t="10264" x="10042525" y="2687638"/>
          <p14:tracePt t="10272" x="10034588" y="2687638"/>
          <p14:tracePt t="10280" x="10017125" y="2687638"/>
          <p14:tracePt t="10288" x="10009188" y="2687638"/>
          <p14:tracePt t="10296" x="9991725" y="2687638"/>
          <p14:tracePt t="10304" x="9974263" y="2687638"/>
          <p14:tracePt t="10312" x="9966325" y="2687638"/>
          <p14:tracePt t="10322" x="9940925" y="2687638"/>
          <p14:tracePt t="10329" x="9923463" y="2687638"/>
          <p14:tracePt t="10337" x="9898063" y="2687638"/>
          <p14:tracePt t="10345" x="9871075" y="2687638"/>
          <p14:tracePt t="10353" x="9845675" y="2687638"/>
          <p14:tracePt t="10361" x="9828213" y="2687638"/>
          <p14:tracePt t="10370" x="9802813" y="2687638"/>
          <p14:tracePt t="10376" x="9777413" y="2687638"/>
          <p14:tracePt t="10386" x="9759950" y="2687638"/>
          <p14:tracePt t="10392" x="9744075" y="2687638"/>
          <p14:tracePt t="10400" x="9734550" y="2687638"/>
          <p14:tracePt t="10408" x="9726613" y="2687638"/>
          <p14:tracePt t="10418" x="9717088" y="2687638"/>
          <p14:tracePt t="11081" x="9709150" y="2679700"/>
          <p14:tracePt t="11112" x="9717088" y="2679700"/>
          <p14:tracePt t="11120" x="9726613" y="2679700"/>
          <p14:tracePt t="11128" x="9744075" y="2679700"/>
          <p14:tracePt t="11137" x="9769475" y="2679700"/>
          <p14:tracePt t="11144" x="9777413" y="2679700"/>
          <p14:tracePt t="11152" x="9802813" y="2679700"/>
          <p14:tracePt t="11160" x="9828213" y="2679700"/>
          <p14:tracePt t="11168" x="9855200" y="2679700"/>
          <p14:tracePt t="11176" x="9880600" y="2679700"/>
          <p14:tracePt t="11184" x="9906000" y="2679700"/>
          <p14:tracePt t="11192" x="9923463" y="2679700"/>
          <p14:tracePt t="11200" x="9948863" y="2679700"/>
          <p14:tracePt t="11208" x="9974263" y="2679700"/>
          <p14:tracePt t="11217" x="9991725" y="2679700"/>
          <p14:tracePt t="11224" x="10017125" y="2679700"/>
          <p14:tracePt t="11232" x="10042525" y="2679700"/>
          <p14:tracePt t="11240" x="10059988" y="2679700"/>
          <p14:tracePt t="11249" x="10085388" y="2679700"/>
          <p14:tracePt t="11256" x="10110788" y="2679700"/>
          <p14:tracePt t="11264" x="10137775" y="2679700"/>
          <p14:tracePt t="11272" x="10171113" y="2679700"/>
          <p14:tracePt t="11280" x="10206038" y="2679700"/>
          <p14:tracePt t="11288" x="10239375" y="2679700"/>
          <p14:tracePt t="11296" x="10266363" y="2679700"/>
          <p14:tracePt t="11304" x="10299700" y="2679700"/>
          <p14:tracePt t="11312" x="10325100" y="2679700"/>
          <p14:tracePt t="11320" x="10350500" y="2679700"/>
          <p14:tracePt t="11328" x="10367963" y="2679700"/>
          <p14:tracePt t="11336" x="10393363" y="2679700"/>
          <p14:tracePt t="11344" x="10420350" y="2679700"/>
          <p14:tracePt t="11355" x="10436225" y="2679700"/>
          <p14:tracePt t="11360" x="10463213" y="2679700"/>
          <p14:tracePt t="11368" x="10496550" y="2679700"/>
          <p14:tracePt t="11376" x="10521950" y="2679700"/>
          <p14:tracePt t="11384" x="10556875" y="2679700"/>
          <p14:tracePt t="11392" x="10590213" y="2679700"/>
          <p14:tracePt t="11402" x="10617200" y="2679700"/>
          <p14:tracePt t="11408" x="10660063" y="2687638"/>
          <p14:tracePt t="11417" x="10693400" y="2697163"/>
          <p14:tracePt t="11424" x="10718800" y="2705100"/>
          <p14:tracePt t="11432" x="10753725" y="2714625"/>
          <p14:tracePt t="11440" x="10788650" y="2722563"/>
          <p14:tracePt t="11448" x="10821988" y="2730500"/>
          <p14:tracePt t="11456" x="10847388" y="2730500"/>
          <p14:tracePt t="11464" x="10890250" y="2740025"/>
          <p14:tracePt t="11472" x="10925175" y="2747963"/>
          <p14:tracePt t="11480" x="10942638" y="2757488"/>
          <p14:tracePt t="11488" x="10968038" y="2757488"/>
          <p14:tracePt t="11496" x="11001375" y="2765425"/>
          <p14:tracePt t="11504" x="11028363" y="2773363"/>
          <p14:tracePt t="11512" x="11044238" y="2782888"/>
          <p14:tracePt t="11520" x="11069638" y="2782888"/>
          <p14:tracePt t="11528" x="11087100" y="2790825"/>
          <p14:tracePt t="11536" x="11112500" y="2800350"/>
          <p14:tracePt t="11544" x="11122025" y="2808288"/>
          <p14:tracePt t="11552" x="11139488" y="2816225"/>
          <p14:tracePt t="11560" x="11155363" y="2825750"/>
          <p14:tracePt t="11570" x="11155363" y="2833688"/>
          <p14:tracePt t="11576" x="11172825" y="2833688"/>
          <p14:tracePt t="11586" x="11182350" y="2843213"/>
          <p14:tracePt t="11592" x="11182350" y="2851150"/>
          <p14:tracePt t="11608" x="11190288" y="2868613"/>
          <p14:tracePt t="11618" x="11198225" y="2876550"/>
          <p14:tracePt t="11624" x="11198225" y="2886075"/>
          <p14:tracePt t="11632" x="11207750" y="2894013"/>
          <p14:tracePt t="11640" x="11207750" y="2901950"/>
          <p14:tracePt t="11648" x="11215688" y="2919413"/>
          <p14:tracePt t="11656" x="11215688" y="2944813"/>
          <p14:tracePt t="11664" x="11225213" y="2962275"/>
          <p14:tracePt t="11680" x="11225213" y="2970213"/>
          <p14:tracePt t="11689" x="11225213" y="2987675"/>
          <p14:tracePt t="11712" x="11225213" y="2997200"/>
          <p14:tracePt t="12242" x="11225213" y="3013075"/>
          <p14:tracePt t="12248" x="11215688" y="3022600"/>
          <p14:tracePt t="12256" x="11207750" y="3022600"/>
          <p14:tracePt t="12264" x="11172825" y="3022600"/>
          <p14:tracePt t="12272" x="11155363" y="3022600"/>
          <p14:tracePt t="12280" x="11129963" y="3022600"/>
          <p14:tracePt t="12288" x="11087100" y="3030538"/>
          <p14:tracePt t="12296" x="11053763" y="3040063"/>
          <p14:tracePt t="12304" x="11036300" y="3040063"/>
          <p14:tracePt t="12312" x="10993438" y="3040063"/>
          <p14:tracePt t="12320" x="10958513" y="3040063"/>
          <p14:tracePt t="12328" x="10925175" y="3040063"/>
          <p14:tracePt t="12336" x="10899775" y="3040063"/>
          <p14:tracePt t="12344" x="10864850" y="3040063"/>
          <p14:tracePt t="12352" x="10829925" y="3040063"/>
          <p14:tracePt t="12360" x="10804525" y="3040063"/>
          <p14:tracePt t="12368" x="10788650" y="3040063"/>
          <p14:tracePt t="12376" x="10753725" y="3040063"/>
          <p14:tracePt t="12384" x="10718800" y="3040063"/>
          <p14:tracePt t="12392" x="10685463" y="3040063"/>
          <p14:tracePt t="12402" x="10668000" y="3040063"/>
          <p14:tracePt t="12408" x="10633075" y="3048000"/>
          <p14:tracePt t="12418" x="10617200" y="3048000"/>
          <p14:tracePt t="12424" x="10599738" y="3048000"/>
          <p14:tracePt t="12433" x="10582275" y="3048000"/>
          <p14:tracePt t="12440" x="10574338" y="3048000"/>
          <p14:tracePt t="12448" x="10556875" y="3055938"/>
          <p14:tracePt t="12945" x="10539413" y="3065463"/>
          <p14:tracePt t="12960" x="10514013" y="3065463"/>
          <p14:tracePt t="12968" x="10488613" y="3065463"/>
          <p14:tracePt t="12975" x="10445750" y="3065463"/>
          <p14:tracePt t="12985" x="10402888" y="3065463"/>
          <p14:tracePt t="12992" x="10342563" y="3065463"/>
          <p14:tracePt t="13000" x="10299700" y="3065463"/>
          <p14:tracePt t="13008" x="10248900" y="3065463"/>
          <p14:tracePt t="13017" x="10223500" y="3065463"/>
          <p14:tracePt t="13024" x="10188575" y="3065463"/>
          <p14:tracePt t="13032" x="10163175" y="3065463"/>
          <p14:tracePt t="13040" x="10153650" y="3065463"/>
          <p14:tracePt t="13048" x="10145713" y="3065463"/>
          <p14:tracePt t="13056" x="10137775" y="3065463"/>
          <p14:tracePt t="13064" x="10128250" y="3065463"/>
          <p14:tracePt t="13074" x="10120313" y="3065463"/>
          <p14:tracePt t="13080" x="10110788" y="3065463"/>
          <p14:tracePt t="13096" x="10094913" y="3073400"/>
          <p14:tracePt t="13120" x="10085388" y="3073400"/>
          <p14:tracePt t="13136" x="10077450" y="3073400"/>
          <p14:tracePt t="13705" x="10059988" y="3082925"/>
          <p14:tracePt t="13712" x="10052050" y="3082925"/>
          <p14:tracePt t="13720" x="10034588" y="3082925"/>
          <p14:tracePt t="13728" x="10009188" y="3082925"/>
          <p14:tracePt t="13736" x="9983788" y="3082925"/>
          <p14:tracePt t="13744" x="9948863" y="3082925"/>
          <p14:tracePt t="13752" x="9906000" y="3082925"/>
          <p14:tracePt t="13760" x="9845675" y="3082925"/>
          <p14:tracePt t="13769" x="9802813" y="3082925"/>
          <p14:tracePt t="13776" x="9759950" y="3082925"/>
          <p14:tracePt t="13784" x="9717088" y="3082925"/>
          <p14:tracePt t="13792" x="9683750" y="3082925"/>
          <p14:tracePt t="13800" x="9666288" y="3082925"/>
          <p14:tracePt t="13808" x="9648825" y="3082925"/>
          <p14:tracePt t="13817" x="9623425" y="3082925"/>
          <p14:tracePt t="13824" x="9598025" y="3082925"/>
          <p14:tracePt t="13832" x="9580563" y="3082925"/>
          <p14:tracePt t="13840" x="9555163" y="3082925"/>
          <p14:tracePt t="13850" x="9520238" y="3082925"/>
          <p14:tracePt t="13856" x="9494838" y="3082925"/>
          <p14:tracePt t="13867" x="9461500" y="3082925"/>
          <p14:tracePt t="13872" x="9426575" y="3082925"/>
          <p14:tracePt t="13885" x="9383713" y="3082925"/>
          <p14:tracePt t="13888" x="9348788" y="3082925"/>
          <p14:tracePt t="13898" x="9305925" y="3082925"/>
          <p14:tracePt t="13904" x="9280525" y="3082925"/>
          <p14:tracePt t="13912" x="9255125" y="3082925"/>
          <p14:tracePt t="13920" x="9229725" y="3082925"/>
          <p14:tracePt t="13928" x="9221788" y="3082925"/>
          <p14:tracePt t="13936" x="9204325" y="3082925"/>
          <p14:tracePt t="13946" x="9186863" y="3082925"/>
          <p14:tracePt t="13952" x="9178925" y="3082925"/>
          <p14:tracePt t="13960" x="9169400" y="3082925"/>
          <p14:tracePt t="13968" x="9161463" y="3082925"/>
          <p14:tracePt t="13984" x="9151938" y="3082925"/>
          <p14:tracePt t="14000" x="9144000" y="3082925"/>
          <p14:tracePt t="14024" x="9136063" y="3082925"/>
          <p14:tracePt t="14032" x="9126538" y="3082925"/>
          <p14:tracePt t="14040" x="9118600" y="3082925"/>
          <p14:tracePt t="14456" x="9109075" y="3082925"/>
          <p14:tracePt t="14464" x="9101138" y="3082925"/>
          <p14:tracePt t="14472" x="9083675" y="3082925"/>
          <p14:tracePt t="14480" x="9066213" y="3082925"/>
          <p14:tracePt t="14488" x="9050338" y="3082925"/>
          <p14:tracePt t="14496" x="9032875" y="3082925"/>
          <p14:tracePt t="14504" x="9015413" y="3082925"/>
          <p14:tracePt t="14512" x="9007475" y="3082925"/>
          <p14:tracePt t="14520" x="8982075" y="3082925"/>
          <p14:tracePt t="14528" x="8964613" y="3082925"/>
          <p14:tracePt t="14536" x="8947150" y="3082925"/>
          <p14:tracePt t="14544" x="8929688" y="3082925"/>
          <p14:tracePt t="14552" x="8921750" y="3082925"/>
          <p14:tracePt t="14560" x="8896350" y="3082925"/>
          <p14:tracePt t="14568" x="8878888" y="3082925"/>
          <p14:tracePt t="14576" x="8869363" y="3082925"/>
          <p14:tracePt t="14584" x="8853488" y="3082925"/>
          <p14:tracePt t="14592" x="8836025" y="3082925"/>
          <p14:tracePt t="14602" x="8810625" y="3082925"/>
          <p14:tracePt t="14608" x="8783638" y="3082925"/>
          <p14:tracePt t="14620" x="8775700" y="3082925"/>
          <p14:tracePt t="14624" x="8750300" y="3082925"/>
          <p14:tracePt t="14635" x="8732838" y="3082925"/>
          <p14:tracePt t="14640" x="8724900" y="3082925"/>
          <p14:tracePt t="14648" x="8707438" y="3082925"/>
          <p14:tracePt t="14656" x="8699500" y="3082925"/>
          <p14:tracePt t="14704" x="8689975" y="3082925"/>
          <p14:tracePt t="14713" x="8682038" y="3082925"/>
          <p14:tracePt t="14728" x="8664575" y="3082925"/>
          <p14:tracePt t="14736" x="8639175" y="3082925"/>
          <p14:tracePt t="14744" x="8621713" y="3082925"/>
          <p14:tracePt t="14752" x="8596313" y="3082925"/>
          <p14:tracePt t="14760" x="8570913" y="3082925"/>
          <p14:tracePt t="14768" x="8553450" y="3082925"/>
          <p14:tracePt t="14776" x="8528050" y="3082925"/>
          <p14:tracePt t="14785" x="8510588" y="3082925"/>
          <p14:tracePt t="14792" x="8502650" y="3082925"/>
          <p14:tracePt t="14801" x="8485188" y="3090863"/>
          <p14:tracePt t="14808" x="8475663" y="3090863"/>
          <p14:tracePt t="14820" x="8459788" y="3090863"/>
          <p14:tracePt t="14824" x="8416925" y="3098800"/>
          <p14:tracePt t="14835" x="8389938" y="3108325"/>
          <p14:tracePt t="14840" x="8356600" y="3108325"/>
          <p14:tracePt t="14848" x="8331200" y="3108325"/>
          <p14:tracePt t="14856" x="8304213" y="3108325"/>
          <p14:tracePt t="14864" x="8288338" y="3108325"/>
          <p14:tracePt t="14872" x="8278813" y="3108325"/>
          <p14:tracePt t="14889" x="8261350" y="3108325"/>
          <p14:tracePt t="15785" x="8270875" y="3108325"/>
          <p14:tracePt t="15800" x="8278813" y="3108325"/>
          <p14:tracePt t="15808" x="8288338" y="3108325"/>
          <p14:tracePt t="15817" x="8313738" y="3108325"/>
          <p14:tracePt t="15824" x="8339138" y="3108325"/>
          <p14:tracePt t="15832" x="8364538" y="3108325"/>
          <p14:tracePt t="15840" x="8407400" y="3108325"/>
          <p14:tracePt t="15848" x="8467725" y="3108325"/>
          <p14:tracePt t="15856" x="8535988" y="3108325"/>
          <p14:tracePt t="15864" x="8596313" y="3108325"/>
          <p14:tracePt t="15885" x="8742363" y="3108325"/>
          <p14:tracePt t="15889" x="8801100" y="3108325"/>
          <p14:tracePt t="15896" x="8853488" y="3108325"/>
          <p14:tracePt t="15904" x="8912225" y="3108325"/>
          <p14:tracePt t="15912" x="8955088" y="3108325"/>
          <p14:tracePt t="15920" x="9007475" y="3108325"/>
          <p14:tracePt t="15928" x="9050338" y="3108325"/>
          <p14:tracePt t="15936" x="9101138" y="3108325"/>
          <p14:tracePt t="15944" x="9161463" y="3108325"/>
          <p14:tracePt t="15952" x="9221788" y="3108325"/>
          <p14:tracePt t="15960" x="9290050" y="3108325"/>
          <p14:tracePt t="15968" x="9375775" y="3108325"/>
          <p14:tracePt t="15976" x="9469438" y="3108325"/>
          <p14:tracePt t="15984" x="9563100" y="3108325"/>
          <p14:tracePt t="15992" x="9666288" y="3108325"/>
          <p14:tracePt t="16000" x="9759950" y="3108325"/>
          <p14:tracePt t="16008" x="9863138" y="3108325"/>
          <p14:tracePt t="16017" x="9966325" y="3108325"/>
          <p14:tracePt t="16024" x="10052050" y="3108325"/>
          <p14:tracePt t="16032" x="10137775" y="3108325"/>
          <p14:tracePt t="16040" x="10206038" y="3108325"/>
          <p14:tracePt t="16048" x="10266363" y="3108325"/>
          <p14:tracePt t="16056" x="10325100" y="3108325"/>
          <p14:tracePt t="16064" x="10367963" y="3108325"/>
          <p14:tracePt t="16072" x="10410825" y="3108325"/>
          <p14:tracePt t="16080" x="10453688" y="3108325"/>
          <p14:tracePt t="16088" x="10488613" y="3108325"/>
          <p14:tracePt t="16096" x="10521950" y="3108325"/>
          <p14:tracePt t="16104" x="10556875" y="3108325"/>
          <p14:tracePt t="16112" x="10582275" y="3108325"/>
          <p14:tracePt t="16120" x="10617200" y="3108325"/>
          <p14:tracePt t="16128" x="10650538" y="3108325"/>
          <p14:tracePt t="16136" x="10693400" y="3108325"/>
          <p14:tracePt t="16145" x="10718800" y="3108325"/>
          <p14:tracePt t="16152" x="10761663" y="3108325"/>
          <p14:tracePt t="16160" x="10796588" y="3108325"/>
          <p14:tracePt t="16168" x="10839450" y="3108325"/>
          <p14:tracePt t="16176" x="10882313" y="3108325"/>
          <p14:tracePt t="16184" x="10942638" y="3108325"/>
          <p14:tracePt t="16192" x="10993438" y="3116263"/>
          <p14:tracePt t="16200" x="11036300" y="3125788"/>
          <p14:tracePt t="16208" x="11069638" y="3133725"/>
          <p14:tracePt t="16217" x="11104563" y="3141663"/>
          <p14:tracePt t="16224" x="11129963" y="3151188"/>
          <p14:tracePt t="16240" x="11139488" y="3151188"/>
          <p14:tracePt t="16248" x="11155363" y="3159125"/>
          <p14:tracePt t="16280" x="11155363" y="3176588"/>
          <p14:tracePt t="16296" x="11172825" y="3176588"/>
          <p14:tracePt t="16313" x="11172825" y="3194050"/>
          <p14:tracePt t="16320" x="11172825" y="3201988"/>
          <p14:tracePt t="16328" x="11172825" y="3209925"/>
          <p14:tracePt t="16336" x="11172825" y="3219450"/>
          <p14:tracePt t="16344" x="11172825" y="3227388"/>
          <p14:tracePt t="16353" x="11172825" y="3236913"/>
          <p14:tracePt t="16360" x="11172825" y="3244850"/>
          <p14:tracePt t="16368" x="11172825" y="3252788"/>
          <p14:tracePt t="16376" x="11172825" y="3270250"/>
          <p14:tracePt t="16385" x="11172825" y="3279775"/>
          <p14:tracePt t="16401" x="11172825" y="3287713"/>
          <p14:tracePt t="16408" x="11172825" y="3295650"/>
          <p14:tracePt t="16424" x="11172825" y="3305175"/>
          <p14:tracePt t="16833" x="11172825" y="3322638"/>
          <p14:tracePt t="16840" x="11164888" y="3330575"/>
          <p14:tracePt t="16848" x="11155363" y="3330575"/>
          <p14:tracePt t="16856" x="11139488" y="3330575"/>
          <p14:tracePt t="16864" x="11122025" y="3330575"/>
          <p14:tracePt t="16872" x="11087100" y="3338513"/>
          <p14:tracePt t="16885" x="11061700" y="3348038"/>
          <p14:tracePt t="16888" x="11044238" y="3348038"/>
          <p14:tracePt t="16896" x="11028363" y="3348038"/>
          <p14:tracePt t="16904" x="11001375" y="3348038"/>
          <p14:tracePt t="16914" x="10975975" y="3348038"/>
          <p14:tracePt t="16920" x="10942638" y="3348038"/>
          <p14:tracePt t="16928" x="10899775" y="3348038"/>
          <p14:tracePt t="16936" x="10864850" y="3348038"/>
          <p14:tracePt t="16944" x="10829925" y="3348038"/>
          <p14:tracePt t="16952" x="10804525" y="3348038"/>
          <p14:tracePt t="16960" x="10771188" y="3348038"/>
          <p14:tracePt t="16968" x="10745788" y="3348038"/>
          <p14:tracePt t="16976" x="10718800" y="3348038"/>
          <p14:tracePt t="16984" x="10693400" y="3348038"/>
          <p14:tracePt t="16992" x="10668000" y="3348038"/>
          <p14:tracePt t="17001" x="10650538" y="3348038"/>
          <p14:tracePt t="17008" x="10625138" y="3348038"/>
          <p14:tracePt t="17018" x="10599738" y="3348038"/>
          <p14:tracePt t="17024" x="10582275" y="3348038"/>
          <p14:tracePt t="17032" x="10556875" y="3348038"/>
          <p14:tracePt t="17040" x="10531475" y="3348038"/>
          <p14:tracePt t="17049" x="10514013" y="3348038"/>
          <p14:tracePt t="17055" x="10479088" y="3348038"/>
          <p14:tracePt t="17064" x="10445750" y="3348038"/>
          <p14:tracePt t="17072" x="10410825" y="3348038"/>
          <p14:tracePt t="17080" x="10393363" y="3348038"/>
          <p14:tracePt t="17088" x="10360025" y="3348038"/>
          <p14:tracePt t="17096" x="10325100" y="3348038"/>
          <p14:tracePt t="17104" x="10307638" y="3348038"/>
          <p14:tracePt t="17112" x="10282238" y="3348038"/>
          <p14:tracePt t="17120" x="10256838" y="3348038"/>
          <p14:tracePt t="17128" x="10231438" y="3348038"/>
          <p14:tracePt t="17136" x="10213975" y="3348038"/>
          <p14:tracePt t="17144" x="10188575" y="3348038"/>
          <p14:tracePt t="17153" x="10180638" y="3348038"/>
          <p14:tracePt t="17160" x="10163175" y="3348038"/>
          <p14:tracePt t="17168" x="10137775" y="3348038"/>
          <p14:tracePt t="17187" x="10128250" y="3348038"/>
          <p14:tracePt t="17192" x="10120313" y="3348038"/>
          <p14:tracePt t="17200" x="10110788" y="3348038"/>
          <p14:tracePt t="17577" x="10102850" y="3348038"/>
          <p14:tracePt t="17584" x="10085388" y="3355975"/>
          <p14:tracePt t="17592" x="10067925" y="3365500"/>
          <p14:tracePt t="17601" x="10034588" y="3373438"/>
          <p14:tracePt t="17608" x="9999663" y="3373438"/>
          <p14:tracePt t="17617" x="9948863" y="3381375"/>
          <p14:tracePt t="17624" x="9898063" y="3390900"/>
          <p14:tracePt t="17635" x="9855200" y="3398838"/>
          <p14:tracePt t="17640" x="9802813" y="3408363"/>
          <p14:tracePt t="17648" x="9777413" y="3416300"/>
          <p14:tracePt t="17656" x="9744075" y="3424238"/>
          <p14:tracePt t="17665" x="9717088" y="3424238"/>
          <p14:tracePt t="17672" x="9691688" y="3424238"/>
          <p14:tracePt t="17680" x="9674225" y="3424238"/>
          <p14:tracePt t="17688" x="9648825" y="3424238"/>
          <p14:tracePt t="17696" x="9631363" y="3424238"/>
          <p14:tracePt t="17705" x="9623425" y="3424238"/>
          <p14:tracePt t="17712" x="9615488" y="3424238"/>
          <p14:tracePt t="17720" x="9605963" y="3424238"/>
          <p14:tracePt t="17728" x="9588500" y="3424238"/>
          <p14:tracePt t="17744" x="9580563" y="3424238"/>
          <p14:tracePt t="17752" x="9572625" y="3424238"/>
          <p14:tracePt t="18481" x="9572625" y="3416300"/>
          <p14:tracePt t="18488" x="9572625" y="3408363"/>
          <p14:tracePt t="18553" x="9580563" y="3408363"/>
          <p14:tracePt t="18569" x="9588500" y="3398838"/>
          <p14:tracePt t="18584" x="9598025" y="3398838"/>
          <p14:tracePt t="18592" x="9623425" y="3398838"/>
          <p14:tracePt t="18601" x="9640888" y="3398838"/>
          <p14:tracePt t="18608" x="9674225" y="3398838"/>
          <p14:tracePt t="18617" x="9717088" y="3398838"/>
          <p14:tracePt t="18624" x="9777413" y="3398838"/>
          <p14:tracePt t="18632" x="9845675" y="3398838"/>
          <p14:tracePt t="18640" x="9906000" y="3398838"/>
          <p14:tracePt t="18649" x="9966325" y="3398838"/>
          <p14:tracePt t="18656" x="10026650" y="3398838"/>
          <p14:tracePt t="18664" x="10077450" y="3398838"/>
          <p14:tracePt t="18672" x="10128250" y="3398838"/>
          <p14:tracePt t="18680" x="10153650" y="3398838"/>
          <p14:tracePt t="18688" x="10188575" y="3398838"/>
          <p14:tracePt t="18696" x="10213975" y="3398838"/>
          <p14:tracePt t="18704" x="10231438" y="3398838"/>
          <p14:tracePt t="18712" x="10256838" y="3398838"/>
          <p14:tracePt t="18720" x="10282238" y="3398838"/>
          <p14:tracePt t="18728" x="10299700" y="3398838"/>
          <p14:tracePt t="18736" x="10325100" y="3398838"/>
          <p14:tracePt t="18744" x="10350500" y="3398838"/>
          <p14:tracePt t="18754" x="10385425" y="3398838"/>
          <p14:tracePt t="18760" x="10410825" y="3398838"/>
          <p14:tracePt t="18769" x="10453688" y="3398838"/>
          <p14:tracePt t="18776" x="10488613" y="3398838"/>
          <p14:tracePt t="18785" x="10531475" y="3398838"/>
          <p14:tracePt t="18792" x="10590213" y="3398838"/>
          <p14:tracePt t="18800" x="10625138" y="3408363"/>
          <p14:tracePt t="18808" x="10660063" y="3416300"/>
          <p14:tracePt t="18818" x="10702925" y="3424238"/>
          <p14:tracePt t="18824" x="10736263" y="3433763"/>
          <p14:tracePt t="18832" x="10779125" y="3441700"/>
          <p14:tracePt t="18840" x="10804525" y="3441700"/>
          <p14:tracePt t="18848" x="10864850" y="3449638"/>
          <p14:tracePt t="18856" x="10890250" y="3459163"/>
          <p14:tracePt t="18864" x="10915650" y="3459163"/>
          <p14:tracePt t="18872" x="10942638" y="3459163"/>
          <p14:tracePt t="18886" x="10968038" y="3459163"/>
          <p14:tracePt t="18888" x="11001375" y="3467100"/>
          <p14:tracePt t="18896" x="11028363" y="3467100"/>
          <p14:tracePt t="18904" x="11044238" y="3467100"/>
          <p14:tracePt t="18912" x="11061700" y="3476625"/>
          <p14:tracePt t="18920" x="11079163" y="3484563"/>
          <p14:tracePt t="18928" x="11087100" y="3484563"/>
          <p14:tracePt t="18936" x="11104563" y="3492500"/>
          <p14:tracePt t="18952" x="11122025" y="3502025"/>
          <p14:tracePt t="18960" x="11139488" y="3502025"/>
          <p14:tracePt t="18968" x="11139488" y="3509963"/>
          <p14:tracePt t="18975" x="11155363" y="3519488"/>
          <p14:tracePt t="18984" x="11172825" y="3527425"/>
          <p14:tracePt t="18992" x="11182350" y="3544888"/>
          <p14:tracePt t="19000" x="11198225" y="3552825"/>
          <p14:tracePt t="19008" x="11215688" y="3570288"/>
          <p14:tracePt t="19016" x="11241088" y="3587750"/>
          <p14:tracePt t="19024" x="11250613" y="3605213"/>
          <p14:tracePt t="19032" x="11250613" y="3613150"/>
          <p14:tracePt t="19040" x="11268075" y="3630613"/>
          <p14:tracePt t="19048" x="11276013" y="3638550"/>
          <p14:tracePt t="19056" x="11276013" y="3648075"/>
          <p14:tracePt t="19064" x="11283950" y="3656013"/>
          <p14:tracePt t="19072" x="11283950" y="3663950"/>
          <p14:tracePt t="19080" x="11283950" y="3673475"/>
          <p14:tracePt t="19088" x="11283950" y="3681413"/>
          <p14:tracePt t="19096" x="11283950" y="3689350"/>
          <p14:tracePt t="19104" x="11283950" y="3698875"/>
          <p14:tracePt t="19128" x="11283950" y="3716338"/>
          <p14:tracePt t="19144" x="11276013" y="3732213"/>
          <p14:tracePt t="19152" x="11268075" y="3732213"/>
          <p14:tracePt t="19160" x="11258550" y="3749675"/>
          <p14:tracePt t="19169" x="11241088" y="3759200"/>
          <p14:tracePt t="19176" x="11215688" y="3775075"/>
          <p14:tracePt t="19184" x="11207750" y="3775075"/>
          <p14:tracePt t="19192" x="11190288" y="3792538"/>
          <p14:tracePt t="19200" x="11164888" y="3802063"/>
          <p14:tracePt t="19208" x="11147425" y="3810000"/>
          <p14:tracePt t="19224" x="11139488" y="3810000"/>
          <p14:tracePt t="19553" x="11122025" y="3817938"/>
          <p14:tracePt t="19568" x="11112500" y="3827463"/>
          <p14:tracePt t="19575" x="11096625" y="3835400"/>
          <p14:tracePt t="19584" x="11087100" y="3844925"/>
          <p14:tracePt t="19592" x="11061700" y="3852863"/>
          <p14:tracePt t="19602" x="11036300" y="3852863"/>
          <p14:tracePt t="19608" x="10993438" y="3852863"/>
          <p14:tracePt t="19619" x="10950575" y="3852863"/>
          <p14:tracePt t="19624" x="10890250" y="3852863"/>
          <p14:tracePt t="19632" x="10839450" y="3852863"/>
          <p14:tracePt t="19641" x="10761663" y="3852863"/>
          <p14:tracePt t="19649" x="10693400" y="3852863"/>
          <p14:tracePt t="19656" x="10633075" y="3852863"/>
          <p14:tracePt t="19664" x="10590213" y="3852863"/>
          <p14:tracePt t="19672" x="10531475" y="3852863"/>
          <p14:tracePt t="19680" x="10471150" y="3852863"/>
          <p14:tracePt t="19688" x="10410825" y="3852863"/>
          <p14:tracePt t="19696" x="10360025" y="3852863"/>
          <p14:tracePt t="19704" x="10299700" y="3852863"/>
          <p14:tracePt t="19712" x="10256838" y="3852863"/>
          <p14:tracePt t="19720" x="10213975" y="3852863"/>
          <p14:tracePt t="19728" x="10180638" y="3852863"/>
          <p14:tracePt t="19736" x="10153650" y="3852863"/>
          <p14:tracePt t="19744" x="10120313" y="3860800"/>
          <p14:tracePt t="20000" x="10110788" y="3860800"/>
          <p14:tracePt t="20008" x="10102850" y="3860800"/>
          <p14:tracePt t="20017" x="10094913" y="3860800"/>
          <p14:tracePt t="20024" x="10067925" y="3860800"/>
          <p14:tracePt t="20032" x="10042525" y="3860800"/>
          <p14:tracePt t="20040" x="10017125" y="3860800"/>
          <p14:tracePt t="20048" x="9974263" y="3860800"/>
          <p14:tracePt t="20056" x="9923463" y="3860800"/>
          <p14:tracePt t="20064" x="9880600" y="3860800"/>
          <p14:tracePt t="20072" x="9837738" y="3860800"/>
          <p14:tracePt t="20080" x="9777413" y="3860800"/>
          <p14:tracePt t="20088" x="9726613" y="3860800"/>
          <p14:tracePt t="20096" x="9674225" y="3860800"/>
          <p14:tracePt t="20104" x="9648825" y="3860800"/>
          <p14:tracePt t="20112" x="9615488" y="3860800"/>
          <p14:tracePt t="20121" x="9580563" y="3860800"/>
          <p14:tracePt t="20128" x="9563100" y="3860800"/>
          <p14:tracePt t="20136" x="9545638" y="3860800"/>
          <p14:tracePt t="20144" x="9529763" y="3860800"/>
          <p14:tracePt t="20152" x="9512300" y="3860800"/>
          <p14:tracePt t="20160" x="9494838" y="3860800"/>
          <p14:tracePt t="20168" x="9477375" y="3860800"/>
          <p14:tracePt t="20176" x="9461500" y="3860800"/>
          <p14:tracePt t="20184" x="9444038" y="3860800"/>
          <p14:tracePt t="20192" x="9434513" y="3860800"/>
          <p14:tracePt t="20200" x="9426575" y="3860800"/>
          <p14:tracePt t="20658" x="9418638" y="3860800"/>
          <p14:tracePt t="20779" x="9426575" y="3852863"/>
          <p14:tracePt t="20793" x="9434513" y="3852863"/>
          <p14:tracePt t="20800" x="9444038" y="3852863"/>
          <p14:tracePt t="20808" x="9451975" y="3852863"/>
          <p14:tracePt t="20817" x="9477375" y="3844925"/>
          <p14:tracePt t="20824" x="9504363" y="3835400"/>
          <p14:tracePt t="20836" x="9512300" y="3835400"/>
          <p14:tracePt t="20840" x="9520238" y="3835400"/>
          <p14:tracePt t="20848" x="9545638" y="3835400"/>
          <p14:tracePt t="20856" x="9563100" y="3835400"/>
          <p14:tracePt t="20864" x="9588500" y="3835400"/>
          <p14:tracePt t="20872" x="9615488" y="3835400"/>
          <p14:tracePt t="20880" x="9640888" y="3835400"/>
          <p14:tracePt t="20902" x="9709150" y="3835400"/>
          <p14:tracePt t="20904" x="9744075" y="3835400"/>
          <p14:tracePt t="20912" x="9785350" y="3835400"/>
          <p14:tracePt t="20920" x="9828213" y="3835400"/>
          <p14:tracePt t="20928" x="9888538" y="3835400"/>
          <p14:tracePt t="20936" x="9931400" y="3835400"/>
          <p14:tracePt t="20944" x="9974263" y="3835400"/>
          <p14:tracePt t="20952" x="10034588" y="3835400"/>
          <p14:tracePt t="20960" x="10085388" y="3835400"/>
          <p14:tracePt t="20968" x="10145713" y="3835400"/>
          <p14:tracePt t="20976" x="10188575" y="3835400"/>
          <p14:tracePt t="20984" x="10239375" y="3835400"/>
          <p14:tracePt t="20992" x="10266363" y="3835400"/>
          <p14:tracePt t="21000" x="10299700" y="3835400"/>
          <p14:tracePt t="21008" x="10334625" y="3835400"/>
          <p14:tracePt t="21017" x="10350500" y="3835400"/>
          <p14:tracePt t="21024" x="10385425" y="3835400"/>
          <p14:tracePt t="21032" x="10420350" y="3835400"/>
          <p14:tracePt t="21040" x="10453688" y="3835400"/>
          <p14:tracePt t="21048" x="10506075" y="3844925"/>
          <p14:tracePt t="21056" x="10539413" y="3852863"/>
          <p14:tracePt t="21064" x="10582275" y="3860800"/>
          <p14:tracePt t="21072" x="10617200" y="3860800"/>
          <p14:tracePt t="21080" x="10668000" y="3860800"/>
          <p14:tracePt t="21088" x="10728325" y="3860800"/>
          <p14:tracePt t="21096" x="10788650" y="3860800"/>
          <p14:tracePt t="21104" x="10864850" y="3870325"/>
          <p14:tracePt t="21112" x="10925175" y="3878263"/>
          <p14:tracePt t="21120" x="10985500" y="3895725"/>
          <p14:tracePt t="21128" x="11044238" y="3913188"/>
          <p14:tracePt t="21136" x="11096625" y="3930650"/>
          <p14:tracePt t="21144" x="11139488" y="3938588"/>
          <p14:tracePt t="21153" x="11172825" y="3946525"/>
          <p14:tracePt t="21161" x="11190288" y="3946525"/>
          <p14:tracePt t="21169" x="11225213" y="3956050"/>
          <p14:tracePt t="21176" x="11258550" y="3963988"/>
          <p14:tracePt t="21185" x="11293475" y="3971925"/>
          <p14:tracePt t="21192" x="11301413" y="3971925"/>
          <p14:tracePt t="21201" x="11318875" y="3971925"/>
          <p14:tracePt t="21209" x="11344275" y="3981450"/>
          <p14:tracePt t="21217" x="11352213" y="3981450"/>
          <p14:tracePt t="21233" x="11361738" y="3989388"/>
          <p14:tracePt t="21248" x="11379200" y="3989388"/>
          <p14:tracePt t="21256" x="11412538" y="3998913"/>
          <p14:tracePt t="21264" x="11430000" y="4006850"/>
          <p14:tracePt t="21272" x="11447463" y="4014788"/>
          <p14:tracePt t="21280" x="11464925" y="4024313"/>
          <p14:tracePt t="21288" x="11472863" y="4032250"/>
          <p14:tracePt t="21296" x="11480800" y="4032250"/>
          <p14:tracePt t="21305" x="11498263" y="4049713"/>
          <p14:tracePt t="21312" x="11498263" y="4057650"/>
          <p14:tracePt t="21320" x="11507788" y="4057650"/>
          <p14:tracePt t="21328" x="11515725" y="4067175"/>
          <p14:tracePt t="21345" x="11515725" y="4075113"/>
          <p14:tracePt t="21360" x="11515725" y="4092575"/>
          <p14:tracePt t="21368" x="11515725" y="4100513"/>
          <p14:tracePt t="21385" x="11515725" y="4110038"/>
          <p14:tracePt t="21392" x="11515725" y="4117975"/>
          <p14:tracePt t="21401" x="11515725" y="4135438"/>
          <p14:tracePt t="21417" x="11507788" y="4160838"/>
          <p14:tracePt t="21424" x="11498263" y="4170363"/>
          <p14:tracePt t="21436" x="11498263" y="4178300"/>
          <p14:tracePt t="21452" x="11490325" y="4203700"/>
          <p14:tracePt t="21457" x="11480800" y="4211638"/>
          <p14:tracePt t="21464" x="11464925" y="4221163"/>
          <p14:tracePt t="21472" x="11464925" y="4229100"/>
          <p14:tracePt t="21483" x="11455400" y="4238625"/>
          <p14:tracePt t="21488" x="11447463" y="4238625"/>
          <p14:tracePt t="21496" x="11437938" y="4246563"/>
          <p14:tracePt t="21504" x="11430000" y="4246563"/>
          <p14:tracePt t="21520" x="11412538" y="4254500"/>
          <p14:tracePt t="21560" x="11395075" y="4254500"/>
          <p14:tracePt t="21576" x="11379200" y="4254500"/>
          <p14:tracePt t="21584" x="11361738" y="4264025"/>
          <p14:tracePt t="21592" x="11352213" y="4271963"/>
          <p14:tracePt t="21608" x="11344275" y="4271963"/>
          <p14:tracePt t="21656" x="11336338" y="4271963"/>
          <p14:tracePt t="21896" x="11336338" y="4281488"/>
          <p14:tracePt t="21904" x="11326813" y="4289425"/>
          <p14:tracePt t="21912" x="11318875" y="4297363"/>
          <p14:tracePt t="21920" x="11309350" y="4297363"/>
          <p14:tracePt t="21928" x="11293475" y="4306888"/>
          <p14:tracePt t="21936" x="11258550" y="4314825"/>
          <p14:tracePt t="21944" x="11215688" y="4324350"/>
          <p14:tracePt t="21952" x="11139488" y="4340225"/>
          <p14:tracePt t="21960" x="11096625" y="4340225"/>
          <p14:tracePt t="21968" x="11018838" y="4340225"/>
          <p14:tracePt t="21976" x="10950575" y="4340225"/>
          <p14:tracePt t="21984" x="10882313" y="4340225"/>
          <p14:tracePt t="21992" x="10821988" y="4340225"/>
          <p14:tracePt t="22000" x="10761663" y="4340225"/>
          <p14:tracePt t="22008" x="10702925" y="4340225"/>
          <p14:tracePt t="22017" x="10660063" y="4340225"/>
          <p14:tracePt t="22027" x="10599738" y="4340225"/>
          <p14:tracePt t="22032" x="10556875" y="4340225"/>
          <p14:tracePt t="22040" x="10496550" y="4340225"/>
          <p14:tracePt t="22048" x="10453688" y="4340225"/>
          <p14:tracePt t="22056" x="10410825" y="4340225"/>
          <p14:tracePt t="22064" x="10377488" y="4340225"/>
          <p14:tracePt t="22072" x="10360025" y="4340225"/>
          <p14:tracePt t="22080" x="10334625" y="4340225"/>
          <p14:tracePt t="22088" x="10307638" y="4340225"/>
          <p14:tracePt t="22096" x="10291763" y="4340225"/>
          <p14:tracePt t="22104" x="10274300" y="4340225"/>
          <p14:tracePt t="22112" x="10256838" y="4340225"/>
          <p14:tracePt t="22120" x="10248900" y="4340225"/>
          <p14:tracePt t="22128" x="10239375" y="4340225"/>
          <p14:tracePt t="22306" x="10231438" y="4340225"/>
          <p14:tracePt t="22312" x="10223500" y="4340225"/>
          <p14:tracePt t="22320" x="10206038" y="4340225"/>
          <p14:tracePt t="22328" x="10188575" y="4340225"/>
          <p14:tracePt t="22337" x="10153650" y="4340225"/>
          <p14:tracePt t="22345" x="10120313" y="4340225"/>
          <p14:tracePt t="22352" x="10077450" y="4340225"/>
          <p14:tracePt t="22360" x="10017125" y="4340225"/>
          <p14:tracePt t="22370" x="9974263" y="4340225"/>
          <p14:tracePt t="22376" x="9931400" y="4340225"/>
          <p14:tracePt t="22385" x="9898063" y="4340225"/>
          <p14:tracePt t="22392" x="9871075" y="4340225"/>
          <p14:tracePt t="22400" x="9845675" y="4340225"/>
          <p14:tracePt t="22408" x="9820275" y="4340225"/>
          <p14:tracePt t="22418" x="9802813" y="4340225"/>
          <p14:tracePt t="22424" x="9777413" y="4340225"/>
          <p14:tracePt t="22432" x="9759950" y="4340225"/>
          <p14:tracePt t="22440" x="9752013" y="4340225"/>
          <p14:tracePt t="22448" x="9734550" y="4340225"/>
          <p14:tracePt t="22456" x="9709150" y="4340225"/>
          <p14:tracePt t="22464" x="9691688" y="4340225"/>
          <p14:tracePt t="22472" x="9674225" y="4340225"/>
          <p14:tracePt t="22480" x="9666288" y="4340225"/>
          <p14:tracePt t="22488" x="9640888" y="4340225"/>
          <p14:tracePt t="22496" x="9623425" y="4340225"/>
          <p14:tracePt t="22512" x="9615488" y="4340225"/>
          <p14:tracePt t="22520" x="9605963" y="4340225"/>
          <p14:tracePt t="22873" x="9598025" y="4340225"/>
          <p14:tracePt t="23033" x="9598025" y="4324350"/>
          <p14:tracePt t="23056" x="9615488" y="4314825"/>
          <p14:tracePt t="23065" x="9631363" y="4314825"/>
          <p14:tracePt t="23080" x="9666288" y="4306888"/>
          <p14:tracePt t="23088" x="9691688" y="4306888"/>
          <p14:tracePt t="23096" x="9734550" y="4306888"/>
          <p14:tracePt t="23104" x="9812338" y="4306888"/>
          <p14:tracePt t="23112" x="9880600" y="4306888"/>
          <p14:tracePt t="23120" x="9956800" y="4306888"/>
          <p14:tracePt t="23128" x="10026650" y="4306888"/>
          <p14:tracePt t="23136" x="10110788" y="4306888"/>
          <p14:tracePt t="23145" x="10188575" y="4306888"/>
          <p14:tracePt t="23152" x="10256838" y="4306888"/>
          <p14:tracePt t="23161" x="10317163" y="4306888"/>
          <p14:tracePt t="23168" x="10367963" y="4306888"/>
          <p14:tracePt t="23175" x="10420350" y="4306888"/>
          <p14:tracePt t="23185" x="10463213" y="4306888"/>
          <p14:tracePt t="23192" x="10496550" y="4306888"/>
          <p14:tracePt t="23201" x="10539413" y="4306888"/>
          <p14:tracePt t="23208" x="10582275" y="4306888"/>
          <p14:tracePt t="23217" x="10633075" y="4306888"/>
          <p14:tracePt t="23224" x="10693400" y="4306888"/>
          <p14:tracePt t="23233" x="10753725" y="4306888"/>
          <p14:tracePt t="23240" x="10814050" y="4306888"/>
          <p14:tracePt t="23248" x="10882313" y="4306888"/>
          <p14:tracePt t="23256" x="10958513" y="4306888"/>
          <p14:tracePt t="23264" x="11028363" y="4306888"/>
          <p14:tracePt t="23272" x="11087100" y="4306888"/>
          <p14:tracePt t="23280" x="11147425" y="4306888"/>
          <p14:tracePt t="23289" x="11198225" y="4306888"/>
          <p14:tracePt t="23296" x="11258550" y="4306888"/>
          <p14:tracePt t="23304" x="11293475" y="4306888"/>
          <p14:tracePt t="23312" x="11326813" y="4306888"/>
          <p14:tracePt t="23320" x="11379200" y="4306888"/>
          <p14:tracePt t="23328" x="11404600" y="4306888"/>
          <p14:tracePt t="23336" x="11437938" y="4314825"/>
          <p14:tracePt t="23344" x="11455400" y="4324350"/>
          <p14:tracePt t="23353" x="11472863" y="4324350"/>
          <p14:tracePt t="23360" x="11498263" y="4332288"/>
          <p14:tracePt t="23376" x="11515725" y="4332288"/>
          <p14:tracePt t="23385" x="11523663" y="4340225"/>
          <p14:tracePt t="23392" x="11533188" y="4349750"/>
          <p14:tracePt t="23408" x="11541125" y="4349750"/>
          <p14:tracePt t="23418" x="11550650" y="4357688"/>
          <p14:tracePt t="23433" x="11558588" y="4367213"/>
          <p14:tracePt t="23440" x="11576050" y="4375150"/>
          <p14:tracePt t="23456" x="11583988" y="4383088"/>
          <p14:tracePt t="23472" x="11583988" y="4392613"/>
          <p14:tracePt t="23480" x="11591925" y="4400550"/>
          <p14:tracePt t="23496" x="11609388" y="4410075"/>
          <p14:tracePt t="23513" x="11609388" y="4418013"/>
          <p14:tracePt t="23520" x="11609388" y="4425950"/>
          <p14:tracePt t="23538" x="11609388" y="4435475"/>
          <p14:tracePt t="23552" x="11618913" y="4443413"/>
          <p14:tracePt t="23585" x="11618913" y="4451350"/>
          <p14:tracePt t="23633" x="11618913" y="4460875"/>
          <p14:tracePt t="23640" x="11618913" y="4468813"/>
          <p14:tracePt t="23675" x="11618913" y="4478338"/>
          <p14:tracePt t="23729" x="11618913" y="4486275"/>
          <p14:tracePt t="23744" x="11618913" y="4494213"/>
          <p14:tracePt t="23752" x="11609388" y="4494213"/>
          <p14:tracePt t="23776" x="11601450" y="4503738"/>
          <p14:tracePt t="23785" x="11591925" y="4511675"/>
          <p14:tracePt t="23808" x="11583988" y="4521200"/>
          <p14:tracePt t="23818" x="11566525" y="4529138"/>
          <p14:tracePt t="23824" x="11550650" y="4537075"/>
          <p14:tracePt t="23832" x="11533188" y="4546600"/>
          <p14:tracePt t="23840" x="11507788" y="4554538"/>
          <p14:tracePt t="23848" x="11480800" y="4554538"/>
          <p14:tracePt t="23856" x="11447463" y="4572000"/>
          <p14:tracePt t="23865" x="11422063" y="4579938"/>
          <p14:tracePt t="23872" x="11387138" y="4589463"/>
          <p14:tracePt t="23885" x="11361738" y="4597400"/>
          <p14:tracePt t="23888" x="11344275" y="4597400"/>
          <p14:tracePt t="23896" x="11326813" y="4606925"/>
          <p14:tracePt t="23904" x="11318875" y="4606925"/>
          <p14:tracePt t="23912" x="11309350" y="4606925"/>
          <p14:tracePt t="23928" x="11301413" y="4606925"/>
          <p14:tracePt t="24075" x="11293475" y="4606925"/>
          <p14:tracePt t="24081" x="11283950" y="4606925"/>
          <p14:tracePt t="24095" x="11283950" y="4614863"/>
          <p14:tracePt t="24112" x="11283950" y="4622800"/>
          <p14:tracePt t="24128" x="11283950" y="4632325"/>
          <p14:tracePt t="24152" x="11283950" y="4640263"/>
          <p14:tracePt t="24401" x="11276013" y="4657725"/>
          <p14:tracePt t="24408" x="11268075" y="4657725"/>
          <p14:tracePt t="24418" x="11250613" y="4665663"/>
          <p14:tracePt t="24424" x="11225213" y="4665663"/>
          <p14:tracePt t="24432" x="11190288" y="4665663"/>
          <p14:tracePt t="24440" x="11147425" y="4665663"/>
          <p14:tracePt t="24448" x="11104563" y="4665663"/>
          <p14:tracePt t="24456" x="11061700" y="4665663"/>
          <p14:tracePt t="24464" x="11001375" y="4665663"/>
          <p14:tracePt t="24472" x="10942638" y="4665663"/>
          <p14:tracePt t="24480" x="10899775" y="4665663"/>
          <p14:tracePt t="24488" x="10856913" y="4665663"/>
          <p14:tracePt t="24496" x="10814050" y="4665663"/>
          <p14:tracePt t="24504" x="10779125" y="4665663"/>
          <p14:tracePt t="24512" x="10753725" y="4665663"/>
          <p14:tracePt t="24520" x="10718800" y="4665663"/>
          <p14:tracePt t="24528" x="10693400" y="4665663"/>
          <p14:tracePt t="24536" x="10668000" y="4665663"/>
          <p14:tracePt t="24544" x="10650538" y="4665663"/>
          <p14:tracePt t="24552" x="10633075" y="4665663"/>
          <p14:tracePt t="24560" x="10617200" y="4665663"/>
          <p14:tracePt t="24569" x="10599738" y="4665663"/>
          <p14:tracePt t="24576" x="10564813" y="4665663"/>
          <p14:tracePt t="24585" x="10556875" y="4665663"/>
          <p14:tracePt t="24592" x="10539413" y="4665663"/>
          <p14:tracePt t="24601" x="10531475" y="4665663"/>
          <p14:tracePt t="24825" x="10521950" y="4665663"/>
          <p14:tracePt t="24832" x="10514013" y="4665663"/>
          <p14:tracePt t="24840" x="10506075" y="4665663"/>
          <p14:tracePt t="24848" x="10479088" y="4665663"/>
          <p14:tracePt t="24856" x="10445750" y="4665663"/>
          <p14:tracePt t="24864" x="10402888" y="4665663"/>
          <p14:tracePt t="24872" x="10342563" y="4665663"/>
          <p14:tracePt t="24880" x="10291763" y="4665663"/>
          <p14:tracePt t="24888" x="10231438" y="4665663"/>
          <p14:tracePt t="24896" x="10171113" y="4665663"/>
          <p14:tracePt t="24905" x="10110788" y="4665663"/>
          <p14:tracePt t="24912" x="10059988" y="4665663"/>
          <p14:tracePt t="24921" x="10009188" y="4665663"/>
          <p14:tracePt t="24928" x="9983788" y="4665663"/>
          <p14:tracePt t="24936" x="9956800" y="4665663"/>
          <p14:tracePt t="24944" x="9931400" y="4665663"/>
          <p14:tracePt t="24952" x="9913938" y="4665663"/>
          <p14:tracePt t="24960" x="9906000" y="4665663"/>
          <p14:tracePt t="24968" x="9898063" y="4665663"/>
          <p14:tracePt t="25041" x="9888538" y="4665663"/>
          <p14:tracePt t="25049" x="9880600" y="4665663"/>
          <p14:tracePt t="25153" x="9871075" y="4675188"/>
          <p14:tracePt t="25168" x="9863138" y="4683125"/>
          <p14:tracePt t="25176" x="9855200" y="4683125"/>
          <p14:tracePt t="25184" x="9837738" y="4683125"/>
          <p14:tracePt t="25192" x="9802813" y="4683125"/>
          <p14:tracePt t="25202" x="9759950" y="4683125"/>
          <p14:tracePt t="25207" x="9701213" y="4683125"/>
          <p14:tracePt t="25217" x="9648825" y="4683125"/>
          <p14:tracePt t="25224" x="9588500" y="4683125"/>
          <p14:tracePt t="25232" x="9529763" y="4683125"/>
          <p14:tracePt t="25240" x="9486900" y="4683125"/>
          <p14:tracePt t="25248" x="9444038" y="4683125"/>
          <p14:tracePt t="25256" x="9418638" y="4683125"/>
          <p14:tracePt t="25264" x="9401175" y="4683125"/>
          <p14:tracePt t="25274" x="9391650" y="4683125"/>
          <p14:tracePt t="25280" x="9383713" y="4683125"/>
          <p14:tracePt t="25481" x="9375775" y="4683125"/>
          <p14:tracePt t="25496" x="9358313" y="4683125"/>
          <p14:tracePt t="25504" x="9332913" y="4692650"/>
          <p14:tracePt t="25512" x="9323388" y="4700588"/>
          <p14:tracePt t="25520" x="9305925" y="4700588"/>
          <p14:tracePt t="25528" x="9272588" y="4700588"/>
          <p14:tracePt t="25536" x="9255125" y="4700588"/>
          <p14:tracePt t="25544" x="9221788" y="4700588"/>
          <p14:tracePt t="25552" x="9186863" y="4700588"/>
          <p14:tracePt t="25560" x="9151938" y="4700588"/>
          <p14:tracePt t="25569" x="9136063" y="4700588"/>
          <p14:tracePt t="25576" x="9109075" y="4700588"/>
          <p14:tracePt t="25585" x="9101138" y="4700588"/>
          <p14:tracePt t="25592" x="9083675" y="4700588"/>
          <p14:tracePt t="25601" x="9075738" y="4700588"/>
          <p14:tracePt t="25608" x="9066213" y="4700588"/>
          <p14:tracePt t="25616" x="9050338" y="4700588"/>
          <p14:tracePt t="25624" x="9023350" y="4700588"/>
          <p14:tracePt t="25635" x="9007475" y="4700588"/>
          <p14:tracePt t="25640" x="8982075" y="4700588"/>
          <p14:tracePt t="25649" x="8955088" y="4700588"/>
          <p14:tracePt t="25656" x="8939213" y="4700588"/>
          <p14:tracePt t="25667" x="8912225" y="4700588"/>
          <p14:tracePt t="25672" x="8886825" y="4700588"/>
          <p14:tracePt t="25680" x="8861425" y="4708525"/>
          <p14:tracePt t="25688" x="8853488" y="4708525"/>
          <p14:tracePt t="25696" x="8843963" y="4708525"/>
          <p14:tracePt t="25704" x="8836025" y="4708525"/>
          <p14:tracePt t="26641" x="8826500" y="4708525"/>
          <p14:tracePt t="26680" x="8836025" y="4700588"/>
          <p14:tracePt t="26688" x="8843963" y="4700588"/>
          <p14:tracePt t="26704" x="8853488" y="4700588"/>
          <p14:tracePt t="26712" x="8861425" y="4700588"/>
          <p14:tracePt t="26720" x="8878888" y="4700588"/>
          <p14:tracePt t="26728" x="8886825" y="4700588"/>
          <p14:tracePt t="26736" x="8912225" y="4700588"/>
          <p14:tracePt t="26744" x="8939213" y="4700588"/>
          <p14:tracePt t="26752" x="8964613" y="4700588"/>
          <p14:tracePt t="26760" x="9007475" y="4700588"/>
          <p14:tracePt t="26769" x="9050338" y="4700588"/>
          <p14:tracePt t="26776" x="9101138" y="4700588"/>
          <p14:tracePt t="26785" x="9151938" y="4700588"/>
          <p14:tracePt t="26792" x="9204325" y="4700588"/>
          <p14:tracePt t="26800" x="9255125" y="4700588"/>
          <p14:tracePt t="26808" x="9315450" y="4700588"/>
          <p14:tracePt t="26818" x="9375775" y="4700588"/>
          <p14:tracePt t="26824" x="9444038" y="4700588"/>
          <p14:tracePt t="26834" x="9529763" y="4700588"/>
          <p14:tracePt t="26840" x="9631363" y="4700588"/>
          <p14:tracePt t="26851" x="9744075" y="4700588"/>
          <p14:tracePt t="26856" x="9871075" y="4700588"/>
          <p14:tracePt t="26864" x="9999663" y="4700588"/>
          <p14:tracePt t="26872" x="10145713" y="4700588"/>
          <p14:tracePt t="26886" x="10274300" y="4700588"/>
          <p14:tracePt t="26889" x="10410825" y="4700588"/>
          <p14:tracePt t="26896" x="10539413" y="4700588"/>
          <p14:tracePt t="26904" x="10668000" y="4700588"/>
          <p14:tracePt t="26912" x="10771188" y="4700588"/>
          <p14:tracePt t="26920" x="10864850" y="4700588"/>
          <p14:tracePt t="26929" x="10968038" y="4700588"/>
          <p14:tracePt t="26936" x="11053763" y="4700588"/>
          <p14:tracePt t="26944" x="11139488" y="4700588"/>
          <p14:tracePt t="26952" x="11225213" y="4700588"/>
          <p14:tracePt t="26960" x="11293475" y="4700588"/>
          <p14:tracePt t="26968" x="11369675" y="4700588"/>
          <p14:tracePt t="26976" x="11430000" y="4700588"/>
          <p14:tracePt t="26985" x="11472863" y="4700588"/>
          <p14:tracePt t="26992" x="11515725" y="4700588"/>
          <p14:tracePt t="27001" x="11550650" y="4700588"/>
          <p14:tracePt t="27008" x="11566525" y="4700588"/>
          <p14:tracePt t="27017" x="11591925" y="4700588"/>
          <p14:tracePt t="27024" x="11609388" y="4700588"/>
          <p14:tracePt t="27041" x="11618913" y="4700588"/>
          <p14:tracePt t="27048" x="11626850" y="4700588"/>
          <p14:tracePt t="27096" x="11634788" y="4708525"/>
          <p14:tracePt t="27120" x="11644313" y="4733925"/>
          <p14:tracePt t="27128" x="11652250" y="4751388"/>
          <p14:tracePt t="27136" x="11669713" y="4768850"/>
          <p14:tracePt t="27144" x="11677650" y="4794250"/>
          <p14:tracePt t="27152" x="11687175" y="4811713"/>
          <p14:tracePt t="27160" x="11695113" y="4829175"/>
          <p14:tracePt t="27169" x="11712575" y="4846638"/>
          <p14:tracePt t="27176" x="11720513" y="4854575"/>
          <p14:tracePt t="27184" x="11720513" y="4862513"/>
          <p14:tracePt t="27192" x="11720513" y="4872038"/>
          <p14:tracePt t="27209" x="11720513" y="4879975"/>
          <p14:tracePt t="27217" x="11720513" y="4889500"/>
          <p14:tracePt t="27248" x="11720513" y="4897438"/>
          <p14:tracePt t="27256" x="11720513" y="4905375"/>
          <p14:tracePt t="27370" x="11720513" y="4914900"/>
          <p14:tracePt t="27393" x="11720513" y="4922838"/>
          <p14:tracePt t="27746" x="11720513" y="4932363"/>
          <p14:tracePt t="27761" x="11712575" y="4932363"/>
          <p14:tracePt t="27768" x="11687175" y="4940300"/>
          <p14:tracePt t="27776" x="11669713" y="4940300"/>
          <p14:tracePt t="27784" x="11634788" y="4948238"/>
          <p14:tracePt t="27792" x="11591925" y="4957763"/>
          <p14:tracePt t="27802" x="11558588" y="4957763"/>
          <p14:tracePt t="27808" x="11507788" y="4957763"/>
          <p14:tracePt t="27817" x="11447463" y="4957763"/>
          <p14:tracePt t="27824" x="11387138" y="4957763"/>
          <p14:tracePt t="27832" x="11318875" y="4957763"/>
          <p14:tracePt t="27840" x="11258550" y="4957763"/>
          <p14:tracePt t="27848" x="11198225" y="4957763"/>
          <p14:tracePt t="27856" x="11147425" y="4957763"/>
          <p14:tracePt t="27864" x="11096625" y="4957763"/>
          <p14:tracePt t="27872" x="11044238" y="4957763"/>
          <p14:tracePt t="27886" x="10985500" y="4957763"/>
          <p14:tracePt t="27888" x="10925175" y="4957763"/>
          <p14:tracePt t="27896" x="10864850" y="4957763"/>
          <p14:tracePt t="27904" x="10804525" y="4957763"/>
          <p14:tracePt t="27912" x="10761663" y="4957763"/>
          <p14:tracePt t="27920" x="10718800" y="4957763"/>
          <p14:tracePt t="27928" x="10675938" y="4957763"/>
          <p14:tracePt t="27936" x="10642600" y="4957763"/>
          <p14:tracePt t="27944" x="10625138" y="4957763"/>
          <p14:tracePt t="27952" x="10607675" y="4957763"/>
          <p14:tracePt t="27960" x="10582275" y="4957763"/>
          <p14:tracePt t="27968" x="10574338" y="4957763"/>
          <p14:tracePt t="27977" x="10547350" y="4957763"/>
          <p14:tracePt t="27985" x="10521950" y="4965700"/>
          <p14:tracePt t="28001" x="10514013" y="4965700"/>
          <p14:tracePt t="28009" x="10506075" y="4965700"/>
          <p14:tracePt t="28017" x="10488613" y="4965700"/>
          <p14:tracePt t="28024" x="10488613" y="4973638"/>
          <p14:tracePt t="28033" x="10479088" y="4973638"/>
          <p14:tracePt t="28041" x="10471150" y="4973638"/>
          <p14:tracePt t="28048" x="10463213" y="4973638"/>
          <p14:tracePt t="28056" x="10453688" y="4973638"/>
          <p14:tracePt t="28064" x="10436225" y="4983163"/>
          <p14:tracePt t="28096" x="10420350" y="4983163"/>
          <p14:tracePt t="28104" x="10410825" y="4983163"/>
          <p14:tracePt t="28112" x="10402888" y="4983163"/>
          <p14:tracePt t="28120" x="10385425" y="4983163"/>
          <p14:tracePt t="28128" x="10367963" y="4983163"/>
          <p14:tracePt t="28136" x="10350500" y="4983163"/>
          <p14:tracePt t="28144" x="10342563" y="4983163"/>
          <p14:tracePt t="28152" x="10334625" y="4983163"/>
          <p14:tracePt t="28160" x="10325100" y="4983163"/>
          <p14:tracePt t="28168" x="10317163" y="4983163"/>
          <p14:tracePt t="28176" x="10291763" y="4983163"/>
          <p14:tracePt t="28401" x="10274300" y="4991100"/>
          <p14:tracePt t="28408" x="10256838" y="4991100"/>
          <p14:tracePt t="28417" x="10248900" y="4991100"/>
          <p14:tracePt t="28424" x="10213975" y="5000625"/>
          <p14:tracePt t="28434" x="10196513" y="5000625"/>
          <p14:tracePt t="28440" x="10180638" y="5000625"/>
          <p14:tracePt t="28449" x="10153650" y="5000625"/>
          <p14:tracePt t="28456" x="10128250" y="5000625"/>
          <p14:tracePt t="28464" x="10110788" y="5000625"/>
          <p14:tracePt t="28472" x="10077450" y="5000625"/>
          <p14:tracePt t="28480" x="10042525" y="5000625"/>
          <p14:tracePt t="28488" x="9999663" y="5000625"/>
          <p14:tracePt t="28496" x="9966325" y="5000625"/>
          <p14:tracePt t="28504" x="9940925" y="5000625"/>
          <p14:tracePt t="28512" x="9913938" y="5000625"/>
          <p14:tracePt t="28520" x="9880600" y="5000625"/>
          <p14:tracePt t="28529" x="9855200" y="5000625"/>
          <p14:tracePt t="28536" x="9820275" y="5000625"/>
          <p14:tracePt t="28544" x="9785350" y="5000625"/>
          <p14:tracePt t="28552" x="9752013" y="5000625"/>
          <p14:tracePt t="28560" x="9709150" y="5008563"/>
          <p14:tracePt t="28568" x="9683750" y="5016500"/>
          <p14:tracePt t="28576" x="9666288" y="5026025"/>
          <p14:tracePt t="28584" x="9648825" y="5026025"/>
          <p14:tracePt t="28592" x="9623425" y="5033963"/>
          <p14:tracePt t="28600" x="9615488" y="5043488"/>
          <p14:tracePt t="28624" x="9605963" y="5051425"/>
          <p14:tracePt t="29289" x="9605963" y="5068888"/>
          <p14:tracePt t="29513" x="9615488" y="5068888"/>
          <p14:tracePt t="29520" x="9623425" y="5068888"/>
          <p14:tracePt t="29528" x="9631363" y="5068888"/>
          <p14:tracePt t="29537" x="9640888" y="5068888"/>
          <p14:tracePt t="29544" x="9658350" y="5068888"/>
          <p14:tracePt t="29552" x="9666288" y="5068888"/>
          <p14:tracePt t="29560" x="9691688" y="5068888"/>
          <p14:tracePt t="29569" x="9709150" y="5068888"/>
          <p14:tracePt t="29576" x="9726613" y="5068888"/>
          <p14:tracePt t="29585" x="9752013" y="5068888"/>
          <p14:tracePt t="29592" x="9785350" y="5068888"/>
          <p14:tracePt t="29602" x="9812338" y="5068888"/>
          <p14:tracePt t="29608" x="9855200" y="5068888"/>
          <p14:tracePt t="29619" x="9913938" y="5068888"/>
          <p14:tracePt t="29624" x="9974263" y="5068888"/>
          <p14:tracePt t="29633" x="10034588" y="5068888"/>
          <p14:tracePt t="29640" x="10085388" y="5068888"/>
          <p14:tracePt t="29649" x="10163175" y="5068888"/>
          <p14:tracePt t="29656" x="10231438" y="5068888"/>
          <p14:tracePt t="29664" x="10291763" y="5068888"/>
          <p14:tracePt t="29672" x="10350500" y="5068888"/>
          <p14:tracePt t="29682" x="10410825" y="5068888"/>
          <p14:tracePt t="29688" x="10453688" y="5068888"/>
          <p14:tracePt t="29696" x="10514013" y="5068888"/>
          <p14:tracePt t="29704" x="10564813" y="5068888"/>
          <p14:tracePt t="29713" x="10625138" y="5068888"/>
          <p14:tracePt t="29720" x="10685463" y="5068888"/>
          <p14:tracePt t="29729" x="10753725" y="5068888"/>
          <p14:tracePt t="29736" x="10814050" y="5068888"/>
          <p14:tracePt t="29745" x="10882313" y="5068888"/>
          <p14:tracePt t="29752" x="10942638" y="5068888"/>
          <p14:tracePt t="29760" x="11018838" y="5068888"/>
          <p14:tracePt t="29768" x="11087100" y="5068888"/>
          <p14:tracePt t="29776" x="11147425" y="5068888"/>
          <p14:tracePt t="29785" x="11207750" y="5068888"/>
          <p14:tracePt t="29792" x="11258550" y="5068888"/>
          <p14:tracePt t="29800" x="11318875" y="5068888"/>
          <p14:tracePt t="29808" x="11379200" y="5068888"/>
          <p14:tracePt t="29817" x="11422063" y="5068888"/>
          <p14:tracePt t="29824" x="11480800" y="5068888"/>
          <p14:tracePt t="29833" x="11523663" y="5068888"/>
          <p14:tracePt t="29840" x="11566525" y="5068888"/>
          <p14:tracePt t="29848" x="11601450" y="5068888"/>
          <p14:tracePt t="29856" x="11626850" y="5068888"/>
          <p14:tracePt t="29864" x="11644313" y="5068888"/>
          <p14:tracePt t="29872" x="11669713" y="5068888"/>
          <p14:tracePt t="29880" x="11695113" y="5068888"/>
          <p14:tracePt t="29901" x="11730038" y="5068888"/>
          <p14:tracePt t="29904" x="11747500" y="5068888"/>
          <p14:tracePt t="29920" x="11763375" y="5076825"/>
          <p14:tracePt t="29928" x="11772900" y="5086350"/>
          <p14:tracePt t="30080" x="11772900" y="5094288"/>
          <p14:tracePt t="30104" x="11772900" y="5102225"/>
          <p14:tracePt t="30136" x="11772900" y="5111750"/>
          <p14:tracePt t="30145" x="11772900" y="5119688"/>
          <p14:tracePt t="30152" x="11763375" y="5129213"/>
          <p14:tracePt t="30168" x="11755438" y="5137150"/>
          <p14:tracePt t="30176" x="11737975" y="5145088"/>
          <p14:tracePt t="30192" x="11712575" y="5154613"/>
          <p14:tracePt t="30200" x="11704638" y="5154613"/>
          <p14:tracePt t="30208" x="11704638" y="5162550"/>
          <p14:tracePt t="30217" x="11695113" y="5172075"/>
          <p14:tracePt t="30224" x="11677650" y="5180013"/>
          <p14:tracePt t="30240" x="11669713" y="5187950"/>
          <p14:tracePt t="30248" x="11661775" y="5197475"/>
          <p14:tracePt t="30264" x="11652250" y="5205413"/>
          <p14:tracePt t="30273" x="11644313" y="5213350"/>
          <p14:tracePt t="30280" x="11634788" y="5222875"/>
          <p14:tracePt t="30296" x="11626850" y="5222875"/>
          <p14:tracePt t="30305" x="11618913" y="5230813"/>
          <p14:tracePt t="30312" x="11609388" y="5240338"/>
          <p14:tracePt t="30328" x="11609388" y="5248275"/>
          <p14:tracePt t="30336" x="11601450" y="5248275"/>
          <p14:tracePt t="30360" x="11591925" y="5248275"/>
          <p14:tracePt t="30376" x="11583988" y="5256213"/>
          <p14:tracePt t="30529" x="11583988" y="5265738"/>
          <p14:tracePt t="30833" x="11576050" y="5273675"/>
          <p14:tracePt t="30840" x="11566525" y="5273675"/>
          <p14:tracePt t="30848" x="11550650" y="5283200"/>
          <p14:tracePt t="30856" x="11523663" y="5291138"/>
          <p14:tracePt t="30864" x="11498263" y="5299075"/>
          <p14:tracePt t="30872" x="11480800" y="5299075"/>
          <p14:tracePt t="30886" x="11422063" y="5308600"/>
          <p14:tracePt t="30888" x="11379200" y="5316538"/>
          <p14:tracePt t="30896" x="11336338" y="5316538"/>
          <p14:tracePt t="30904" x="11276013" y="5316538"/>
          <p14:tracePt t="30912" x="11215688" y="5316538"/>
          <p14:tracePt t="30920" x="11155363" y="5316538"/>
          <p14:tracePt t="30928" x="11104563" y="5316538"/>
          <p14:tracePt t="30936" x="11053763" y="5316538"/>
          <p14:tracePt t="30945" x="11010900" y="5316538"/>
          <p14:tracePt t="30952" x="10985500" y="5316538"/>
          <p14:tracePt t="30960" x="10933113" y="5326063"/>
          <p14:tracePt t="30968" x="10915650" y="5334000"/>
          <p14:tracePt t="30976" x="10882313" y="5341938"/>
          <p14:tracePt t="30984" x="10847388" y="5351463"/>
          <p14:tracePt t="30992" x="10814050" y="5351463"/>
          <p14:tracePt t="31000" x="10771188" y="5359400"/>
          <p14:tracePt t="31008" x="10728325" y="5368925"/>
          <p14:tracePt t="31018" x="10660063" y="5384800"/>
          <p14:tracePt t="31024" x="10599738" y="5402263"/>
          <p14:tracePt t="31033" x="10539413" y="5411788"/>
          <p14:tracePt t="31040" x="10496550" y="5411788"/>
          <p14:tracePt t="31048" x="10436225" y="5411788"/>
          <p14:tracePt t="31056" x="10377488" y="5419725"/>
          <p14:tracePt t="31064" x="10334625" y="5427663"/>
          <p14:tracePt t="31072" x="10307638" y="5427663"/>
          <p14:tracePt t="31080" x="10282238" y="5427663"/>
          <p14:tracePt t="31088" x="10248900" y="5427663"/>
          <p14:tracePt t="31096" x="10213975" y="5427663"/>
          <p14:tracePt t="31104" x="10188575" y="5427663"/>
          <p14:tracePt t="31112" x="10171113" y="5427663"/>
          <p14:tracePt t="31120" x="10153650" y="5427663"/>
          <p14:tracePt t="31128" x="10145713" y="5427663"/>
          <p14:tracePt t="31136" x="10137775" y="5427663"/>
          <p14:tracePt t="31145" x="10128250" y="5427663"/>
          <p14:tracePt t="31536" x="10120313" y="5427663"/>
          <p14:tracePt t="31544" x="10110788" y="5427663"/>
          <p14:tracePt t="31554" x="10085388" y="5427663"/>
          <p14:tracePt t="31560" x="10059988" y="5427663"/>
          <p14:tracePt t="31571" x="10026650" y="5427663"/>
          <p14:tracePt t="31576" x="9966325" y="5427663"/>
          <p14:tracePt t="31588" x="9913938" y="5427663"/>
          <p14:tracePt t="31592" x="9871075" y="5427663"/>
          <p14:tracePt t="31602" x="9812338" y="5427663"/>
          <p14:tracePt t="31609" x="9769475" y="5427663"/>
          <p14:tracePt t="31619" x="9717088" y="5427663"/>
          <p14:tracePt t="31624" x="9691688" y="5427663"/>
          <p14:tracePt t="31633" x="9658350" y="5437188"/>
          <p14:tracePt t="31640" x="9640888" y="5437188"/>
          <p14:tracePt t="31649" x="9623425" y="5437188"/>
          <p14:tracePt t="31656" x="9598025" y="5437188"/>
          <p14:tracePt t="31665" x="9563100" y="5445125"/>
          <p14:tracePt t="31672" x="9537700" y="5454650"/>
          <p14:tracePt t="31680" x="9529763" y="5454650"/>
          <p14:tracePt t="31688" x="9504363" y="5454650"/>
          <p14:tracePt t="31697" x="9461500" y="5454650"/>
          <p14:tracePt t="31704" x="9426575" y="5454650"/>
          <p14:tracePt t="31712" x="9401175" y="5454650"/>
          <p14:tracePt t="31720" x="9366250" y="5454650"/>
          <p14:tracePt t="31728" x="9340850" y="5454650"/>
          <p14:tracePt t="31736" x="9332913" y="5454650"/>
          <p14:tracePt t="31744" x="9323388" y="5454650"/>
          <p14:tracePt t="31753" x="9315450" y="5454650"/>
          <p14:tracePt t="32472" x="9332913" y="5454650"/>
          <p14:tracePt t="32481" x="9358313" y="5454650"/>
          <p14:tracePt t="32488" x="9401175" y="5454650"/>
          <p14:tracePt t="32496" x="9444038" y="5454650"/>
          <p14:tracePt t="32504" x="9520238" y="5454650"/>
          <p14:tracePt t="32512" x="9605963" y="5454650"/>
          <p14:tracePt t="32520" x="9709150" y="5454650"/>
          <p14:tracePt t="32528" x="9802813" y="5454650"/>
          <p14:tracePt t="32536" x="9923463" y="5454650"/>
          <p14:tracePt t="32544" x="10034588" y="5454650"/>
          <p14:tracePt t="32553" x="10128250" y="5454650"/>
          <p14:tracePt t="32560" x="10231438" y="5454650"/>
          <p14:tracePt t="32568" x="10317163" y="5454650"/>
          <p14:tracePt t="32576" x="10402888" y="5454650"/>
          <p14:tracePt t="32585" x="10479088" y="5454650"/>
          <p14:tracePt t="32592" x="10547350" y="5454650"/>
          <p14:tracePt t="32602" x="10607675" y="5454650"/>
          <p14:tracePt t="32608" x="10668000" y="5454650"/>
          <p14:tracePt t="32617" x="10718800" y="5454650"/>
          <p14:tracePt t="32624" x="10796588" y="5454650"/>
          <p14:tracePt t="32634" x="10864850" y="5454650"/>
          <p14:tracePt t="32640" x="10942638" y="5454650"/>
          <p14:tracePt t="32648" x="11028363" y="5454650"/>
          <p14:tracePt t="32656" x="11112500" y="5454650"/>
          <p14:tracePt t="32664" x="11198225" y="5454650"/>
          <p14:tracePt t="32672" x="11283950" y="5454650"/>
          <p14:tracePt t="32681" x="11352213" y="5454650"/>
          <p14:tracePt t="32688" x="11422063" y="5454650"/>
          <p14:tracePt t="32696" x="11480800" y="5454650"/>
          <p14:tracePt t="32704" x="11523663" y="5454650"/>
          <p14:tracePt t="32712" x="11576050" y="5454650"/>
          <p14:tracePt t="32720" x="11601450" y="5454650"/>
          <p14:tracePt t="32728" x="11618913" y="5454650"/>
          <p14:tracePt t="32736" x="11644313" y="5454650"/>
          <p14:tracePt t="32744" x="11652250" y="5454650"/>
          <p14:tracePt t="32752" x="11677650" y="5462588"/>
          <p14:tracePt t="32760" x="11687175" y="5462588"/>
          <p14:tracePt t="32849" x="11695113" y="5462588"/>
          <p14:tracePt t="32865" x="11695113" y="5470525"/>
          <p14:tracePt t="32880" x="11695113" y="5480050"/>
          <p14:tracePt t="32888" x="11695113" y="5487988"/>
          <p14:tracePt t="32896" x="11695113" y="5495925"/>
          <p14:tracePt t="32904" x="11677650" y="5513388"/>
          <p14:tracePt t="32912" x="11652250" y="5530850"/>
          <p14:tracePt t="32922" x="11626850" y="5538788"/>
          <p14:tracePt t="32928" x="11591925" y="5556250"/>
          <p14:tracePt t="32936" x="11566525" y="5565775"/>
          <p14:tracePt t="32945" x="11541125" y="5573713"/>
          <p14:tracePt t="32952" x="11507788" y="5591175"/>
          <p14:tracePt t="32960" x="11472863" y="5599113"/>
          <p14:tracePt t="32968" x="11430000" y="5608638"/>
          <p14:tracePt t="32976" x="11395075" y="5616575"/>
          <p14:tracePt t="32984" x="11344275" y="5624513"/>
          <p14:tracePt t="32992" x="11309350" y="5634038"/>
          <p14:tracePt t="33000" x="11276013" y="5641975"/>
          <p14:tracePt t="33008" x="11268075" y="5641975"/>
          <p14:tracePt t="33017" x="11233150" y="5651500"/>
          <p14:tracePt t="33025" x="11215688" y="5659438"/>
          <p14:tracePt t="33186" x="11215688" y="5667375"/>
          <p14:tracePt t="33264" x="11215688" y="5676900"/>
          <p14:tracePt t="33306" x="11215688" y="5684838"/>
          <p14:tracePt t="33312" x="11215688" y="5694363"/>
          <p14:tracePt t="33826" x="11215688" y="5702300"/>
          <p14:tracePt t="33833" x="11215688" y="5710238"/>
          <p14:tracePt t="33848" x="11215688" y="5719763"/>
          <p14:tracePt t="34267" x="11215688" y="5735638"/>
          <p14:tracePt t="34272" x="11225213" y="5745163"/>
          <p14:tracePt t="34296" x="11233150" y="5745163"/>
          <p14:tracePt t="34305" x="11233150" y="5753100"/>
          <p14:tracePt t="34312" x="11241088" y="5762625"/>
          <p14:tracePt t="34328" x="11250613" y="5762625"/>
          <p14:tracePt t="34344" x="11250613" y="5778500"/>
          <p14:tracePt t="34352" x="11258550" y="5788025"/>
          <p14:tracePt t="34370" x="11268075" y="5795963"/>
          <p14:tracePt t="34385" x="11268075" y="5813425"/>
          <p14:tracePt t="34392" x="11276013" y="5838825"/>
          <p14:tracePt t="34400" x="11283950" y="5848350"/>
          <p14:tracePt t="34408" x="11293475" y="5864225"/>
          <p14:tracePt t="34417" x="11301413" y="5891213"/>
          <p14:tracePt t="34424" x="11301413" y="5899150"/>
          <p14:tracePt t="34432" x="11301413" y="5907088"/>
          <p14:tracePt t="34440" x="11301413" y="5924550"/>
          <p14:tracePt t="34448" x="11301413" y="5934075"/>
          <p14:tracePt t="34456" x="11309350" y="5949950"/>
          <p14:tracePt t="34472" x="11309350" y="5959475"/>
          <p14:tracePt t="34480" x="11309350" y="5967413"/>
          <p14:tracePt t="34488" x="11309350" y="5975350"/>
          <p14:tracePt t="34496" x="11309350" y="5984875"/>
          <p14:tracePt t="34504" x="11318875" y="6002338"/>
          <p14:tracePt t="34512" x="11326813" y="6018213"/>
          <p14:tracePt t="34520" x="11344275" y="6045200"/>
          <p14:tracePt t="34528" x="11352213" y="6061075"/>
          <p14:tracePt t="34536" x="11361738" y="6088063"/>
          <p14:tracePt t="34544" x="11361738" y="6096000"/>
          <p14:tracePt t="34554" x="11361738" y="6103938"/>
          <p14:tracePt t="34560" x="11361738" y="6121400"/>
          <p14:tracePt t="34568" x="11361738" y="6130925"/>
          <p14:tracePt t="34576" x="11361738" y="6138863"/>
          <p14:tracePt t="34585" x="11361738" y="6146800"/>
          <p14:tracePt t="39096" x="11361738" y="6156325"/>
          <p14:tracePt t="39113" x="11352213" y="6156325"/>
          <p14:tracePt t="39120" x="11344275" y="6156325"/>
          <p14:tracePt t="39128" x="11326813" y="6156325"/>
          <p14:tracePt t="39136" x="11318875" y="6146800"/>
          <p14:tracePt t="40731" x="11318875" y="6138863"/>
          <p14:tracePt t="47609" x="11318875" y="6130925"/>
          <p14:tracePt t="47649" x="11318875" y="6138863"/>
          <p14:tracePt t="47656" x="11318875" y="6146800"/>
          <p14:tracePt t="47666" x="11318875" y="6156325"/>
          <p14:tracePt t="47683" x="11318875" y="6164263"/>
          <p14:tracePt t="47688" x="11318875" y="6181725"/>
          <p14:tracePt t="47881" x="11318875" y="6173788"/>
          <p14:tracePt t="47903" x="11326813" y="6138863"/>
          <p14:tracePt t="47906" x="11344275" y="6113463"/>
          <p14:tracePt t="47912" x="11361738" y="6088063"/>
          <p14:tracePt t="47920" x="11387138" y="6053138"/>
          <p14:tracePt t="47928" x="11404600" y="6018213"/>
          <p14:tracePt t="47936" x="11430000" y="5967413"/>
          <p14:tracePt t="47944" x="11464925" y="5934075"/>
          <p14:tracePt t="47952" x="11480800" y="5881688"/>
          <p14:tracePt t="47960" x="11498263" y="5838825"/>
          <p14:tracePt t="47968" x="11515725" y="5788025"/>
          <p14:tracePt t="47976" x="11523663" y="5745163"/>
          <p14:tracePt t="47984" x="11550650" y="5694363"/>
          <p14:tracePt t="47992" x="11558588" y="5641975"/>
          <p14:tracePt t="48000" x="11576050" y="5599113"/>
          <p14:tracePt t="48009" x="11583988" y="5522913"/>
          <p14:tracePt t="48018" x="11609388" y="5445125"/>
          <p14:tracePt t="48024" x="11618913" y="5359400"/>
          <p14:tracePt t="48034" x="11644313" y="5273675"/>
          <p14:tracePt t="48041" x="11661775" y="5172075"/>
          <p14:tracePt t="48048" x="11687175" y="5068888"/>
          <p14:tracePt t="48056" x="11712575" y="4948238"/>
          <p14:tracePt t="48065" x="11720513" y="4854575"/>
          <p14:tracePt t="48073" x="11747500" y="4751388"/>
          <p14:tracePt t="48080" x="11763375" y="4649788"/>
          <p14:tracePt t="48088" x="11790363" y="4554538"/>
          <p14:tracePt t="48096" x="11806238" y="4468813"/>
          <p14:tracePt t="48104" x="11823700" y="4383088"/>
          <p14:tracePt t="48112" x="11841163" y="4289425"/>
          <p14:tracePt t="48120" x="11858625" y="4221163"/>
          <p14:tracePt t="48128" x="11874500" y="4143375"/>
          <p14:tracePt t="48137" x="11884025" y="4067175"/>
          <p14:tracePt t="48144" x="11884025" y="4014788"/>
          <p14:tracePt t="48152" x="11884025" y="3930650"/>
          <p14:tracePt t="48161" x="11884025" y="3852863"/>
          <p14:tracePt t="48170" x="11884025" y="3784600"/>
          <p14:tracePt t="48176" x="11901488" y="3698875"/>
          <p14:tracePt t="48185" x="11901488" y="3638550"/>
          <p14:tracePt t="48192" x="11901488" y="3578225"/>
          <p14:tracePt t="48201" x="11901488" y="3535363"/>
          <p14:tracePt t="48208" x="11901488" y="3476625"/>
          <p14:tracePt t="48217" x="11901488" y="3416300"/>
          <p14:tracePt t="48225" x="11901488" y="3373438"/>
          <p14:tracePt t="48235" x="11901488" y="3330575"/>
          <p14:tracePt t="48241" x="11901488" y="3287713"/>
          <p14:tracePt t="48249" x="11901488" y="3252788"/>
          <p14:tracePt t="48256" x="11891963" y="3201988"/>
          <p14:tracePt t="48264" x="11891963" y="3151188"/>
          <p14:tracePt t="48272" x="11874500" y="3090863"/>
          <p14:tracePt t="48280" x="11858625" y="3030538"/>
          <p14:tracePt t="48288" x="11841163" y="2970213"/>
          <p14:tracePt t="48296" x="11841163" y="2927350"/>
          <p14:tracePt t="48304" x="11831638" y="2851150"/>
          <p14:tracePt t="48312" x="11815763" y="2790825"/>
          <p14:tracePt t="48320" x="11790363" y="2730500"/>
          <p14:tracePt t="48328" x="11780838" y="2671763"/>
          <p14:tracePt t="48336" x="11780838" y="2628900"/>
          <p14:tracePt t="48345" x="11763375" y="2560638"/>
          <p14:tracePt t="48352" x="11747500" y="2517775"/>
          <p14:tracePt t="48360" x="11712575" y="2447925"/>
          <p14:tracePt t="48370" x="11695113" y="2406650"/>
          <p14:tracePt t="48376" x="11669713" y="2346325"/>
          <p14:tracePt t="48386" x="11652250" y="2293938"/>
          <p14:tracePt t="48392" x="11626850" y="2243138"/>
          <p14:tracePt t="48401" x="11591925" y="2192338"/>
          <p14:tracePt t="48408" x="11558588" y="2132013"/>
          <p14:tracePt t="48419" x="11533188" y="2071688"/>
          <p14:tracePt t="48424" x="11498263" y="2020888"/>
          <p14:tracePt t="48433" x="11472863" y="1968500"/>
          <p14:tracePt t="48440" x="11437938" y="1917700"/>
          <p14:tracePt t="48450" x="11412538" y="1884363"/>
          <p14:tracePt t="48456" x="11387138" y="1841500"/>
          <p14:tracePt t="48464" x="11352213" y="1789113"/>
          <p14:tracePt t="48472" x="11326813" y="1755775"/>
          <p14:tracePt t="48480" x="11309350" y="1728788"/>
          <p14:tracePt t="48488" x="11283950" y="1695450"/>
          <p14:tracePt t="48496" x="11268075" y="1670050"/>
          <p14:tracePt t="48504" x="11241088" y="1652588"/>
          <p14:tracePt t="48513" x="11225213" y="1627188"/>
          <p14:tracePt t="48520" x="11198225" y="1601788"/>
          <p14:tracePt t="48529" x="11190288" y="1574800"/>
          <p14:tracePt t="48536" x="11172825" y="1549400"/>
          <p14:tracePt t="48544" x="11155363" y="1531938"/>
          <p14:tracePt t="48552" x="11147425" y="1516063"/>
          <p14:tracePt t="48560" x="11122025" y="1498600"/>
          <p14:tracePt t="48570" x="11096625" y="1463675"/>
          <p14:tracePt t="48576" x="11069638" y="1446213"/>
          <p14:tracePt t="48584" x="11053763" y="1420813"/>
          <p14:tracePt t="48592" x="11036300" y="1403350"/>
          <p14:tracePt t="48600" x="11010900" y="1377950"/>
          <p14:tracePt t="48609" x="10968038" y="1352550"/>
          <p14:tracePt t="48616" x="10933113" y="1327150"/>
          <p14:tracePt t="48624" x="10899775" y="1301750"/>
          <p14:tracePt t="48633" x="10864850" y="1284288"/>
          <p14:tracePt t="48640" x="10821988" y="1258888"/>
          <p14:tracePt t="48649" x="10788650" y="1241425"/>
          <p14:tracePt t="48656" x="10753725" y="1223963"/>
          <p14:tracePt t="48665" x="10718800" y="1206500"/>
          <p14:tracePt t="48672" x="10685463" y="1198563"/>
          <p14:tracePt t="48680" x="10650538" y="1181100"/>
          <p14:tracePt t="48688" x="10617200" y="1173163"/>
          <p14:tracePt t="48696" x="10582275" y="1155700"/>
          <p14:tracePt t="48704" x="10556875" y="1147763"/>
          <p14:tracePt t="48712" x="10531475" y="1138238"/>
          <p14:tracePt t="48720" x="10496550" y="1130300"/>
          <p14:tracePt t="48728" x="10445750" y="1122363"/>
          <p14:tracePt t="48736" x="10428288" y="1122363"/>
          <p14:tracePt t="48745" x="10385425" y="1122363"/>
          <p14:tracePt t="48752" x="10350500" y="1122363"/>
          <p14:tracePt t="48761" x="10307638" y="1122363"/>
          <p14:tracePt t="48769" x="10274300" y="1122363"/>
          <p14:tracePt t="48776" x="10231438" y="1122363"/>
          <p14:tracePt t="48784" x="10196513" y="1122363"/>
          <p14:tracePt t="48792" x="10153650" y="1122363"/>
          <p14:tracePt t="48801" x="10128250" y="1122363"/>
          <p14:tracePt t="48808" x="10085388" y="1122363"/>
          <p14:tracePt t="48816" x="10042525" y="1122363"/>
          <p14:tracePt t="48825" x="9991725" y="1122363"/>
          <p14:tracePt t="48835" x="9948863" y="1122363"/>
          <p14:tracePt t="48840" x="9913938" y="1122363"/>
          <p14:tracePt t="48848" x="9880600" y="1122363"/>
          <p14:tracePt t="48856" x="9845675" y="1122363"/>
          <p14:tracePt t="48865" x="9785350" y="1122363"/>
          <p14:tracePt t="48885" x="9734550" y="1138238"/>
          <p14:tracePt t="48888" x="9709150" y="1138238"/>
          <p14:tracePt t="48896" x="9674225" y="1147763"/>
          <p14:tracePt t="48905" x="9648825" y="1155700"/>
          <p14:tracePt t="48913" x="9623425" y="1163638"/>
          <p14:tracePt t="48920" x="9588500" y="1173163"/>
          <p14:tracePt t="48928" x="9555163" y="1181100"/>
          <p14:tracePt t="48936" x="9520238" y="1198563"/>
          <p14:tracePt t="48944" x="9486900" y="1216025"/>
          <p14:tracePt t="48952" x="9434513" y="1233488"/>
          <p14:tracePt t="48961" x="9383713" y="1258888"/>
          <p14:tracePt t="48968" x="9340850" y="1276350"/>
          <p14:tracePt t="48977" x="9290050" y="1301750"/>
          <p14:tracePt t="48984" x="9237663" y="1335088"/>
          <p14:tracePt t="48996" x="9186863" y="1362075"/>
          <p14:tracePt t="49001" x="9136063" y="1395413"/>
          <p14:tracePt t="49010" x="9101138" y="1420813"/>
          <p14:tracePt t="49017" x="9050338" y="1463675"/>
          <p14:tracePt t="49025" x="9007475" y="1498600"/>
          <p14:tracePt t="49033" x="8972550" y="1531938"/>
          <p14:tracePt t="49040" x="8939213" y="1558925"/>
          <p14:tracePt t="49048" x="8896350" y="1584325"/>
          <p14:tracePt t="49056" x="8861425" y="1617663"/>
          <p14:tracePt t="49065" x="8836025" y="1635125"/>
          <p14:tracePt t="49073" x="8801100" y="1670050"/>
          <p14:tracePt t="49080" x="8767763" y="1695450"/>
          <p14:tracePt t="49088" x="8742363" y="1720850"/>
          <p14:tracePt t="49096" x="8715375" y="1746250"/>
          <p14:tracePt t="49105" x="8689975" y="1771650"/>
          <p14:tracePt t="49112" x="8647113" y="1806575"/>
          <p14:tracePt t="49122" x="8621713" y="1831975"/>
          <p14:tracePt t="49128" x="8596313" y="1866900"/>
          <p14:tracePt t="49136" x="8570913" y="1909763"/>
          <p14:tracePt t="49144" x="8528050" y="1960563"/>
          <p14:tracePt t="49152" x="8493125" y="1995488"/>
          <p14:tracePt t="49160" x="8459788" y="2038350"/>
          <p14:tracePt t="49170" x="8432800" y="2071688"/>
          <p14:tracePt t="49176" x="8407400" y="2106613"/>
          <p14:tracePt t="49186" x="8389938" y="2157413"/>
          <p14:tracePt t="49192" x="8356600" y="2192338"/>
          <p14:tracePt t="49200" x="8339138" y="2225675"/>
          <p14:tracePt t="49209" x="8313738" y="2268538"/>
          <p14:tracePt t="49217" x="8296275" y="2303463"/>
          <p14:tracePt t="49226" x="8278813" y="2346325"/>
          <p14:tracePt t="49234" x="8261350" y="2389188"/>
          <p14:tracePt t="49242" x="8245475" y="2422525"/>
          <p14:tracePt t="49249" x="8220075" y="2457450"/>
          <p14:tracePt t="49257" x="8210550" y="2500313"/>
          <p14:tracePt t="49265" x="8193088" y="2551113"/>
          <p14:tracePt t="49273" x="8177213" y="2603500"/>
          <p14:tracePt t="49281" x="8159750" y="2646363"/>
          <p14:tracePt t="49288" x="8134350" y="2697163"/>
          <p14:tracePt t="49296" x="8124825" y="2740025"/>
          <p14:tracePt t="49304" x="8107363" y="2790825"/>
          <p14:tracePt t="49312" x="8099425" y="2833688"/>
          <p14:tracePt t="49320" x="8081963" y="2886075"/>
          <p14:tracePt t="49328" x="8074025" y="2927350"/>
          <p14:tracePt t="49337" x="8056563" y="2987675"/>
          <p14:tracePt t="49344" x="8048625" y="3040063"/>
          <p14:tracePt t="49352" x="8039100" y="3082925"/>
          <p14:tracePt t="49360" x="8031163" y="3133725"/>
          <p14:tracePt t="49369" x="8021638" y="3176588"/>
          <p14:tracePt t="49376" x="8013700" y="3227388"/>
          <p14:tracePt t="49385" x="7996238" y="3270250"/>
          <p14:tracePt t="49393" x="7988300" y="3322638"/>
          <p14:tracePt t="49400" x="7980363" y="3365500"/>
          <p14:tracePt t="49409" x="7980363" y="3390900"/>
          <p14:tracePt t="49417" x="7962900" y="3441700"/>
          <p14:tracePt t="49425" x="7953375" y="3476625"/>
          <p14:tracePt t="49434" x="7945438" y="3527425"/>
          <p14:tracePt t="49441" x="7937500" y="3552825"/>
          <p14:tracePt t="49449" x="7927975" y="3605213"/>
          <p14:tracePt t="49456" x="7920038" y="3638550"/>
          <p14:tracePt t="49465" x="7920038" y="3663950"/>
          <p14:tracePt t="49475" x="7910513" y="3724275"/>
          <p14:tracePt t="49480" x="7902575" y="3767138"/>
          <p14:tracePt t="49488" x="7894638" y="3817938"/>
          <p14:tracePt t="49496" x="7894638" y="3835400"/>
          <p14:tracePt t="49504" x="7885113" y="3887788"/>
          <p14:tracePt t="49512" x="7877175" y="3913188"/>
          <p14:tracePt t="49520" x="7877175" y="3938588"/>
          <p14:tracePt t="49528" x="7877175" y="3981450"/>
          <p14:tracePt t="49536" x="7877175" y="4014788"/>
          <p14:tracePt t="49544" x="7877175" y="4057650"/>
          <p14:tracePt t="49553" x="7877175" y="4100513"/>
          <p14:tracePt t="49560" x="7877175" y="4160838"/>
          <p14:tracePt t="49569" x="7877175" y="4203700"/>
          <p14:tracePt t="49576" x="7877175" y="4246563"/>
          <p14:tracePt t="49585" x="7877175" y="4289425"/>
          <p14:tracePt t="49592" x="7877175" y="4349750"/>
          <p14:tracePt t="49601" x="7894638" y="4425950"/>
          <p14:tracePt t="49608" x="7910513" y="4503738"/>
          <p14:tracePt t="49618" x="7920038" y="4572000"/>
          <p14:tracePt t="49625" x="7937500" y="4649788"/>
          <p14:tracePt t="49635" x="7945438" y="4708525"/>
          <p14:tracePt t="49640" x="7953375" y="4768850"/>
          <p14:tracePt t="49648" x="7970838" y="4846638"/>
          <p14:tracePt t="49656" x="7988300" y="4914900"/>
          <p14:tracePt t="49666" x="8005763" y="4965700"/>
          <p14:tracePt t="49672" x="8013700" y="5026025"/>
          <p14:tracePt t="49681" x="8039100" y="5086350"/>
          <p14:tracePt t="49688" x="8048625" y="5145088"/>
          <p14:tracePt t="49696" x="8064500" y="5205413"/>
          <p14:tracePt t="49704" x="8081963" y="5256213"/>
          <p14:tracePt t="49712" x="8116888" y="5316538"/>
          <p14:tracePt t="49720" x="8134350" y="5368925"/>
          <p14:tracePt t="49728" x="8159750" y="5419725"/>
          <p14:tracePt t="49736" x="8167688" y="5445125"/>
          <p14:tracePt t="49745" x="8185150" y="5487988"/>
          <p14:tracePt t="49754" x="8202613" y="5522913"/>
          <p14:tracePt t="49760" x="8220075" y="5556250"/>
          <p14:tracePt t="49769" x="8235950" y="5599113"/>
          <p14:tracePt t="49776" x="8253413" y="5641975"/>
          <p14:tracePt t="49784" x="8270875" y="5676900"/>
          <p14:tracePt t="49793" x="8288338" y="5694363"/>
          <p14:tracePt t="49800" x="8304213" y="5719763"/>
          <p14:tracePt t="49808" x="8331200" y="5745163"/>
          <p14:tracePt t="49816" x="8356600" y="5770563"/>
          <p14:tracePt t="49824" x="8382000" y="5795963"/>
          <p14:tracePt t="49833" x="8389938" y="5821363"/>
          <p14:tracePt t="49840" x="8416925" y="5848350"/>
          <p14:tracePt t="49848" x="8442325" y="5873750"/>
          <p14:tracePt t="49856" x="8475663" y="5899150"/>
          <p14:tracePt t="49864" x="8518525" y="5924550"/>
          <p14:tracePt t="49872" x="8553450" y="5949950"/>
          <p14:tracePt t="49881" x="8604250" y="5975350"/>
          <p14:tracePt t="49888" x="8647113" y="5992813"/>
          <p14:tracePt t="49901" x="8689975" y="6018213"/>
          <p14:tracePt t="49904" x="8732838" y="6035675"/>
          <p14:tracePt t="49912" x="8801100" y="6061075"/>
          <p14:tracePt t="49921" x="8843963" y="6078538"/>
          <p14:tracePt t="49928" x="8896350" y="6096000"/>
          <p14:tracePt t="49936" x="8947150" y="6121400"/>
          <p14:tracePt t="49945" x="8982075" y="6138863"/>
          <p14:tracePt t="49952" x="9023350" y="6156325"/>
          <p14:tracePt t="49960" x="9075738" y="6164263"/>
          <p14:tracePt t="49968" x="9118600" y="6173788"/>
          <p14:tracePt t="49976" x="9169400" y="6181725"/>
          <p14:tracePt t="49984" x="9229725" y="6189663"/>
          <p14:tracePt t="49992" x="9290050" y="6199188"/>
          <p14:tracePt t="50000" x="9348788" y="6224588"/>
          <p14:tracePt t="50008" x="9409113" y="6232525"/>
          <p14:tracePt t="50017" x="9486900" y="6257925"/>
          <p14:tracePt t="50024" x="9555163" y="6267450"/>
          <p14:tracePt t="50034" x="9648825" y="6284913"/>
          <p14:tracePt t="50040" x="9717088" y="6300788"/>
          <p14:tracePt t="50048" x="9802813" y="6310313"/>
          <p14:tracePt t="50056" x="9880600" y="6318250"/>
          <p14:tracePt t="50065" x="9940925" y="6327775"/>
          <p14:tracePt t="50073" x="9991725" y="6335713"/>
          <p14:tracePt t="50080" x="10009188" y="6335713"/>
          <p14:tracePt t="50088" x="10052050" y="6335713"/>
          <p14:tracePt t="50096" x="10085388" y="6335713"/>
          <p14:tracePt t="50105" x="10128250" y="6335713"/>
          <p14:tracePt t="50112" x="10163175" y="6335713"/>
          <p14:tracePt t="50121" x="10206038" y="6335713"/>
          <p14:tracePt t="50128" x="10231438" y="6335713"/>
          <p14:tracePt t="50136" x="10274300" y="6335713"/>
          <p14:tracePt t="50144" x="10307638" y="6335713"/>
          <p14:tracePt t="50152" x="10350500" y="6335713"/>
          <p14:tracePt t="50160" x="10385425" y="6335713"/>
          <p14:tracePt t="50168" x="10420350" y="6335713"/>
          <p14:tracePt t="50176" x="10445750" y="6335713"/>
          <p14:tracePt t="50185" x="10479088" y="6335713"/>
          <p14:tracePt t="50193" x="10514013" y="6335713"/>
          <p14:tracePt t="50200" x="10531475" y="6335713"/>
          <p14:tracePt t="50208" x="10556875" y="6335713"/>
          <p14:tracePt t="50217" x="10590213" y="6335713"/>
          <p14:tracePt t="50225" x="10617200" y="6327775"/>
          <p14:tracePt t="50233" x="10633075" y="6327775"/>
          <p14:tracePt t="50241" x="10650538" y="6318250"/>
          <p14:tracePt t="50249" x="10668000" y="6310313"/>
          <p14:tracePt t="50256" x="10675938" y="6300788"/>
          <p14:tracePt t="50265" x="10675938" y="6292850"/>
          <p14:tracePt t="50272" x="10693400" y="6292850"/>
          <p14:tracePt t="50280" x="10710863" y="6284913"/>
          <p14:tracePt t="50288" x="10718800" y="6267450"/>
          <p14:tracePt t="50296" x="10745788" y="6249988"/>
          <p14:tracePt t="50305" x="10771188" y="6224588"/>
          <p14:tracePt t="50312" x="10821988" y="6199188"/>
          <p14:tracePt t="50321" x="10872788" y="6164263"/>
          <p14:tracePt t="50328" x="10907713" y="6138863"/>
          <p14:tracePt t="50336" x="10958513" y="6096000"/>
          <p14:tracePt t="50345" x="11010900" y="6053138"/>
          <p14:tracePt t="50353" x="11079163" y="6010275"/>
          <p14:tracePt t="50361" x="11112500" y="5975350"/>
          <p14:tracePt t="50370" x="11155363" y="5934075"/>
          <p14:tracePt t="50376" x="11207750" y="5899150"/>
          <p14:tracePt t="50385" x="11241088" y="5856288"/>
          <p14:tracePt t="50393" x="11283950" y="5813425"/>
          <p14:tracePt t="50401" x="11309350" y="5770563"/>
          <p14:tracePt t="50408" x="11352213" y="5694363"/>
          <p14:tracePt t="50417" x="11395075" y="5624513"/>
          <p14:tracePt t="50424" x="11430000" y="5548313"/>
          <p14:tracePt t="50434" x="11490325" y="5470525"/>
          <p14:tracePt t="50441" x="11533188" y="5394325"/>
          <p14:tracePt t="50450" x="11576050" y="5299075"/>
          <p14:tracePt t="50456" x="11609388" y="5213350"/>
          <p14:tracePt t="50464" x="11644313" y="5119688"/>
          <p14:tracePt t="50472" x="11677650" y="5033963"/>
          <p14:tracePt t="50481" x="11712575" y="4940300"/>
          <p14:tracePt t="50489" x="11747500" y="4854575"/>
          <p14:tracePt t="50496" x="11780838" y="4760913"/>
          <p14:tracePt t="50504" x="11823700" y="4675188"/>
          <p14:tracePt t="50513" x="11866563" y="4579938"/>
          <p14:tracePt t="50521" x="11901488" y="4486275"/>
          <p14:tracePt t="50529" x="11934825" y="4383088"/>
          <p14:tracePt t="50538" x="11960225" y="4281488"/>
          <p14:tracePt t="50545" x="11987213" y="4195763"/>
          <p14:tracePt t="50554" x="12003088" y="4092575"/>
          <p14:tracePt t="50560" x="12030075" y="3989388"/>
          <p14:tracePt t="50573" x="12038013" y="3903663"/>
          <p14:tracePt t="50576" x="12063413" y="3817938"/>
          <p14:tracePt t="50585" x="12071350" y="3724275"/>
          <p14:tracePt t="50592" x="12071350" y="3656013"/>
          <p14:tracePt t="50602" x="12071350" y="3570288"/>
          <p14:tracePt t="50609" x="12080875" y="3467100"/>
          <p14:tracePt t="50620" x="12080875" y="3398838"/>
          <p14:tracePt t="50624" x="12080875" y="3295650"/>
          <p14:tracePt t="50635" x="12063413" y="3209925"/>
          <p14:tracePt t="50641" x="12038013" y="3116263"/>
          <p14:tracePt t="50649" x="12030075" y="3030538"/>
          <p14:tracePt t="50656" x="12012613" y="2919413"/>
          <p14:tracePt t="50665" x="11995150" y="2816225"/>
          <p14:tracePt t="50672" x="11960225" y="2714625"/>
          <p14:tracePt t="50681" x="11909425" y="2603500"/>
          <p14:tracePt t="50689" x="11866563" y="2490788"/>
          <p14:tracePt t="50699" x="11815763" y="2379663"/>
          <p14:tracePt t="50705" x="11755438" y="2278063"/>
          <p14:tracePt t="50712" x="11704638" y="2174875"/>
          <p14:tracePt t="50720" x="11644313" y="2063750"/>
          <p14:tracePt t="50728" x="11583988" y="1978025"/>
          <p14:tracePt t="50736" x="11533188" y="1900238"/>
          <p14:tracePt t="50745" x="11472863" y="1814513"/>
          <p14:tracePt t="50752" x="11412538" y="1738313"/>
          <p14:tracePt t="50760" x="11361738" y="1677988"/>
          <p14:tracePt t="50770" x="11309350" y="1617663"/>
          <p14:tracePt t="50776" x="11250613" y="1558925"/>
          <p14:tracePt t="50786" x="11190288" y="1516063"/>
          <p14:tracePt t="50792" x="11139488" y="1463675"/>
          <p14:tracePt t="50800" x="11087100" y="1420813"/>
          <p14:tracePt t="50808" x="11036300" y="1377950"/>
          <p14:tracePt t="50817" x="10985500" y="1344613"/>
          <p14:tracePt t="50825" x="10933113" y="1319213"/>
          <p14:tracePt t="50834" x="10882313" y="1284288"/>
          <p14:tracePt t="50840" x="10847388" y="1258888"/>
          <p14:tracePt t="50848" x="10796588" y="1233488"/>
          <p14:tracePt t="50856" x="10761663" y="1216025"/>
          <p14:tracePt t="50865" x="10728325" y="1198563"/>
          <p14:tracePt t="50873" x="10693400" y="1181100"/>
          <p14:tracePt t="50880" x="10660063" y="1155700"/>
          <p14:tracePt t="50888" x="10607675" y="1138238"/>
          <p14:tracePt t="50902" x="10574338" y="1130300"/>
          <p14:tracePt t="50905" x="10531475" y="1122363"/>
          <p14:tracePt t="50912" x="10496550" y="1112838"/>
          <p14:tracePt t="50920" x="10463213" y="1104900"/>
          <p14:tracePt t="50928" x="10445750" y="1104900"/>
          <p14:tracePt t="50936" x="10428288" y="1104900"/>
          <p14:tracePt t="50944" x="10402888" y="1104900"/>
          <p14:tracePt t="50953" x="10377488" y="1104900"/>
          <p14:tracePt t="50961" x="10334625" y="1104900"/>
          <p14:tracePt t="50968" x="10291763" y="1112838"/>
          <p14:tracePt t="50976" x="10231438" y="1138238"/>
          <p14:tracePt t="50984" x="10153650" y="1155700"/>
          <p14:tracePt t="50993" x="10059988" y="1190625"/>
          <p14:tracePt t="51000" x="9956800" y="1223963"/>
          <p14:tracePt t="51008" x="9855200" y="1258888"/>
          <p14:tracePt t="51017" x="9734550" y="1309688"/>
          <p14:tracePt t="51025" x="9623425" y="1352550"/>
          <p14:tracePt t="51033" x="9486900" y="1412875"/>
          <p14:tracePt t="51041" x="9366250" y="1463675"/>
          <p14:tracePt t="51048" x="9247188" y="1524000"/>
          <p14:tracePt t="51056" x="9144000" y="1584325"/>
          <p14:tracePt t="51064" x="9040813" y="1635125"/>
          <p14:tracePt t="51072" x="8939213" y="1695450"/>
          <p14:tracePt t="51080" x="8826500" y="1755775"/>
          <p14:tracePt t="51088" x="8750300" y="1814513"/>
          <p14:tracePt t="51096" x="8672513" y="1866900"/>
          <p14:tracePt t="51104" x="8604250" y="1925638"/>
          <p14:tracePt t="51113" x="8553450" y="1978025"/>
          <p14:tracePt t="51120" x="8502650" y="2028825"/>
          <p14:tracePt t="51128" x="8450263" y="2089150"/>
          <p14:tracePt t="51136" x="8389938" y="2157413"/>
          <p14:tracePt t="51144" x="8339138" y="2225675"/>
          <p14:tracePt t="51152" x="8278813" y="2303463"/>
          <p14:tracePt t="51160" x="8228013" y="2371725"/>
          <p14:tracePt t="51168" x="8185150" y="2447925"/>
          <p14:tracePt t="51176" x="8124825" y="2525713"/>
          <p14:tracePt t="51185" x="8081963" y="2603500"/>
          <p14:tracePt t="51192" x="8039100" y="2697163"/>
          <p14:tracePt t="51200" x="8005763" y="2773363"/>
          <p14:tracePt t="51211" x="7970838" y="2843213"/>
          <p14:tracePt t="51216" x="7937500" y="2919413"/>
          <p14:tracePt t="51224" x="7902575" y="2997200"/>
          <p14:tracePt t="51234" x="7877175" y="3065463"/>
          <p14:tracePt t="51240" x="7851775" y="3125788"/>
          <p14:tracePt t="51249" x="7834313" y="3184525"/>
          <p14:tracePt t="51258" x="7816850" y="3236913"/>
          <p14:tracePt t="51265" x="7791450" y="3279775"/>
          <p14:tracePt t="51272" x="7773988" y="3330575"/>
          <p14:tracePt t="51281" x="7766050" y="3373438"/>
          <p14:tracePt t="51288" x="7756525" y="3408363"/>
          <p14:tracePt t="51296" x="7756525" y="3441700"/>
          <p14:tracePt t="51304" x="7748588" y="3502025"/>
          <p14:tracePt t="51312" x="7740650" y="3562350"/>
          <p14:tracePt t="51320" x="7713663" y="3621088"/>
          <p14:tracePt t="51328" x="7705725" y="3681413"/>
          <p14:tracePt t="51338" x="7697788" y="3741738"/>
          <p14:tracePt t="51344" x="7688263" y="3802063"/>
          <p14:tracePt t="51354" x="7680325" y="3860800"/>
          <p14:tracePt t="51360" x="7654925" y="3921125"/>
          <p14:tracePt t="51370" x="7645400" y="3998913"/>
          <p14:tracePt t="51376" x="7627938" y="4067175"/>
          <p14:tracePt t="51384" x="7612063" y="4143375"/>
          <p14:tracePt t="51392" x="7594600" y="4221163"/>
          <p14:tracePt t="51400" x="7585075" y="4289425"/>
          <p14:tracePt t="51408" x="7569200" y="4383088"/>
          <p14:tracePt t="51417" x="7559675" y="4451350"/>
          <p14:tracePt t="51424" x="7551738" y="4537075"/>
          <p14:tracePt t="51433" x="7551738" y="4597400"/>
          <p14:tracePt t="51441" x="7551738" y="4675188"/>
          <p14:tracePt t="51448" x="7551738" y="4725988"/>
          <p14:tracePt t="51457" x="7551738" y="4786313"/>
          <p14:tracePt t="51464" x="7551738" y="4846638"/>
          <p14:tracePt t="51472" x="7551738" y="4905375"/>
          <p14:tracePt t="51480" x="7551738" y="4957763"/>
          <p14:tracePt t="51488" x="7551738" y="5008563"/>
          <p14:tracePt t="51496" x="7551738" y="5051425"/>
          <p14:tracePt t="51504" x="7551738" y="5094288"/>
          <p14:tracePt t="51512" x="7559675" y="5145088"/>
          <p14:tracePt t="51520" x="7577138" y="5187950"/>
          <p14:tracePt t="51528" x="7585075" y="5248275"/>
          <p14:tracePt t="51536" x="7594600" y="5299075"/>
          <p14:tracePt t="51544" x="7612063" y="5341938"/>
          <p14:tracePt t="51552" x="7620000" y="5376863"/>
          <p14:tracePt t="51560" x="7637463" y="5411788"/>
          <p14:tracePt t="51569" x="7645400" y="5445125"/>
          <p14:tracePt t="51576" x="7662863" y="5480050"/>
          <p14:tracePt t="51585" x="7670800" y="5530850"/>
          <p14:tracePt t="51592" x="7688263" y="5565775"/>
          <p14:tracePt t="51601" x="7697788" y="5599113"/>
          <p14:tracePt t="51609" x="7713663" y="5616575"/>
          <p14:tracePt t="51618" x="7723188" y="5641975"/>
          <p14:tracePt t="51624" x="7723188" y="5667375"/>
          <p14:tracePt t="51633" x="7740650" y="5702300"/>
          <p14:tracePt t="51640" x="7748588" y="5735638"/>
          <p14:tracePt t="51650" x="7756525" y="5753100"/>
          <p14:tracePt t="51656" x="7766050" y="5770563"/>
          <p14:tracePt t="51664" x="7773988" y="5795963"/>
          <p14:tracePt t="51672" x="7781925" y="5813425"/>
          <p14:tracePt t="51681" x="7791450" y="5821363"/>
          <p14:tracePt t="51688" x="7791450" y="5830888"/>
          <p14:tracePt t="51696" x="7799388" y="5856288"/>
          <p14:tracePt t="51705" x="7799388" y="5864225"/>
          <p14:tracePt t="51713" x="7799388" y="5881688"/>
          <p14:tracePt t="51720" x="7808913" y="5916613"/>
          <p14:tracePt t="51730" x="7808913" y="5934075"/>
          <p14:tracePt t="51736" x="7808913" y="5942013"/>
          <p14:tracePt t="51744" x="7808913" y="5949950"/>
          <p14:tracePt t="51752" x="7808913" y="5967413"/>
          <p14:tracePt t="51761" x="7816850" y="5992813"/>
          <p14:tracePt t="51776" x="7816850" y="6002338"/>
          <p14:tracePt t="51785" x="7816850" y="6018213"/>
          <p14:tracePt t="51792" x="7824788" y="6045200"/>
          <p14:tracePt t="51801" x="7834313" y="6053138"/>
          <p14:tracePt t="51808" x="7851775" y="6078538"/>
          <p14:tracePt t="51817" x="7859713" y="6103938"/>
          <p14:tracePt t="51824" x="7877175" y="6130925"/>
          <p14:tracePt t="51833" x="7894638" y="6146800"/>
          <p14:tracePt t="51841" x="7910513" y="6173788"/>
          <p14:tracePt t="51852" x="7920038" y="6199188"/>
          <p14:tracePt t="51856" x="7937500" y="6216650"/>
          <p14:tracePt t="51865" x="7953375" y="6242050"/>
          <p14:tracePt t="51872" x="7970838" y="6257925"/>
          <p14:tracePt t="51881" x="7988300" y="6275388"/>
          <p14:tracePt t="51889" x="8005763" y="6292850"/>
          <p14:tracePt t="51902" x="8031163" y="6310313"/>
          <p14:tracePt t="51905" x="8048625" y="6327775"/>
          <p14:tracePt t="51912" x="8064500" y="6335713"/>
          <p14:tracePt t="51920" x="8091488" y="6353175"/>
          <p14:tracePt t="51928" x="8107363" y="6370638"/>
          <p14:tracePt t="51936" x="8134350" y="6386513"/>
          <p14:tracePt t="51945" x="8159750" y="6403975"/>
          <p14:tracePt t="51953" x="8177213" y="6421438"/>
          <p14:tracePt t="51961" x="8202613" y="6438900"/>
          <p14:tracePt t="51969" x="8220075" y="6446838"/>
          <p14:tracePt t="51976" x="8245475" y="6446838"/>
          <p14:tracePt t="51984" x="8270875" y="6456363"/>
          <p14:tracePt t="51992" x="8296275" y="6464300"/>
          <p14:tracePt t="52000" x="8313738" y="6481763"/>
          <p14:tracePt t="52008" x="8339138" y="6489700"/>
          <p14:tracePt t="52018" x="8364538" y="6497638"/>
          <p14:tracePt t="52024" x="8399463" y="6507163"/>
          <p14:tracePt t="52033" x="8432800" y="6515100"/>
          <p14:tracePt t="52041" x="8459788" y="6524625"/>
          <p14:tracePt t="52048" x="8485188" y="6524625"/>
          <p14:tracePt t="52056" x="8528050" y="6532563"/>
          <p14:tracePt t="52064" x="8561388" y="6540500"/>
          <p14:tracePt t="52072" x="8586788" y="6550025"/>
          <p14:tracePt t="52080" x="8596313" y="6550025"/>
          <p14:tracePt t="52088" x="8621713" y="6550025"/>
          <p14:tracePt t="52096" x="8656638" y="6557963"/>
          <p14:tracePt t="52105" x="8682038" y="6567488"/>
          <p14:tracePt t="52113" x="8699500" y="6575425"/>
          <p14:tracePt t="52120" x="8715375" y="6575425"/>
          <p14:tracePt t="52128" x="8750300" y="6583363"/>
          <p14:tracePt t="52136" x="8783638" y="6583363"/>
          <p14:tracePt t="52145" x="8818563" y="6592888"/>
          <p14:tracePt t="52152" x="8836025" y="6592888"/>
          <p14:tracePt t="52161" x="8869363" y="6600825"/>
          <p14:tracePt t="52168" x="8904288" y="6610350"/>
          <p14:tracePt t="52176" x="8939213" y="6618288"/>
          <p14:tracePt t="52185" x="8964613" y="6618288"/>
          <p14:tracePt t="52192" x="8982075" y="6618288"/>
          <p14:tracePt t="52200" x="9007475" y="6618288"/>
          <p14:tracePt t="52208" x="9032875" y="6618288"/>
          <p14:tracePt t="52218" x="9050338" y="6618288"/>
          <p14:tracePt t="52224" x="9066213" y="6618288"/>
          <p14:tracePt t="52233" x="9075738" y="6618288"/>
          <p14:tracePt t="52571" x="9075738" y="6626225"/>
          <p14:tracePt t="54267" x="9075738" y="6635750"/>
          <p14:tracePt t="54321" x="9075738" y="6643688"/>
          <p14:tracePt t="54537" x="9093200" y="6643688"/>
          <p14:tracePt t="54545" x="9101138" y="6635750"/>
          <p14:tracePt t="54561" x="9101138" y="6618288"/>
          <p14:tracePt t="54568" x="9101138" y="6610350"/>
          <p14:tracePt t="54796" x="9101138" y="6600825"/>
          <p14:tracePt t="54800" x="9101138" y="6583363"/>
          <p14:tracePt t="54808" x="9109075" y="6583363"/>
          <p14:tracePt t="54825" x="9118600" y="6567488"/>
          <p14:tracePt t="54880" x="9118600" y="6557963"/>
          <p14:tracePt t="54888" x="9126538" y="6550025"/>
          <p14:tracePt t="55017" x="9126538" y="6540500"/>
          <p14:tracePt t="55121" x="9136063" y="6540500"/>
          <p14:tracePt t="55128" x="9136063" y="6550025"/>
          <p14:tracePt t="55136" x="9126538" y="6550025"/>
          <p14:tracePt t="55144" x="9109075" y="6567488"/>
          <p14:tracePt t="55153" x="9093200" y="6575425"/>
          <p14:tracePt t="55160" x="9058275" y="6592888"/>
          <p14:tracePt t="55169" x="9023350" y="6600825"/>
          <p14:tracePt t="55176" x="8997950" y="6618288"/>
          <p14:tracePt t="55184" x="8972550" y="6626225"/>
          <p14:tracePt t="55192" x="8947150" y="6626225"/>
          <p14:tracePt t="55203" x="8929688" y="6626225"/>
          <p14:tracePt t="55209" x="8921750" y="6626225"/>
          <p14:tracePt t="55216" x="8912225" y="66262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37433" y="1345399"/>
            <a:ext cx="8417320" cy="5631926"/>
          </a:xfrm>
          <a:prstGeom prst="rect">
            <a:avLst/>
          </a:prstGeom>
          <a:noFill/>
        </p:spPr>
        <p:txBody>
          <a:bodyPr wrap="square" rtlCol="0">
            <a:spAutoFit/>
          </a:bodyPr>
          <a:lstStyle/>
          <a:p>
            <a:pPr marL="0" marR="0" lvl="0" indent="0" algn="r" defTabSz="914400" rtl="1" eaLnBrk="1" fontAlgn="auto" latinLnBrk="0" hangingPunct="1">
              <a:lnSpc>
                <a:spcPts val="1680"/>
              </a:lnSpc>
              <a:spcAft>
                <a:spcPts val="120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يعرّف التعليم الإلكترونيّ.</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يميز </a:t>
            </a:r>
            <a:r>
              <a:rPr lang="ar-SA" sz="1400" dirty="0">
                <a:effectLst/>
                <a:latin typeface="Alexandria Light" pitchFamily="2" charset="-78"/>
                <a:ea typeface="Times New Roman" panose="02020603050405020304" pitchFamily="18" charset="0"/>
                <a:cs typeface="Alexandria Light" pitchFamily="2" charset="-78"/>
              </a:rPr>
              <a:t>خصائص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التعليم الإلكترونيّ</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a:t>
            </a:r>
            <a:r>
              <a:rPr lang="ar-SA" sz="1400" dirty="0">
                <a:effectLst/>
                <a:latin typeface="Alexandria Light" pitchFamily="2" charset="-78"/>
                <a:ea typeface="Times New Roman" panose="02020603050405020304" pitchFamily="18" charset="0"/>
                <a:cs typeface="Alexandria Light" pitchFamily="2" charset="-78"/>
              </a:rPr>
              <a:t>أنماط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التعليم الإلكترونيّ.</a:t>
            </a:r>
          </a:p>
          <a:p>
            <a:pPr marL="285750" indent="-285750" algn="just" rtl="1">
              <a:lnSpc>
                <a:spcPts val="1680"/>
              </a:lnSpc>
              <a:spcAft>
                <a:spcPts val="1200"/>
              </a:spcAft>
              <a:buFont typeface="Arial" panose="020B0604020202020204" pitchFamily="34" charset="0"/>
              <a:buChar char="•"/>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يشرح </a:t>
            </a:r>
            <a:r>
              <a:rPr lang="ar-SA" sz="1400" dirty="0">
                <a:latin typeface="Alexandria Light" pitchFamily="2" charset="-78"/>
                <a:ea typeface="Calibri" panose="020F0502020204030204" pitchFamily="34" charset="0"/>
                <a:cs typeface="Alexandria Light" pitchFamily="2" charset="-78"/>
              </a:rPr>
              <a:t>صيغ توظيف</a:t>
            </a:r>
            <a:r>
              <a:rPr lang="ar-SA" sz="1400" i="0" dirty="0">
                <a:solidFill>
                  <a:srgbClr val="333333"/>
                </a:solidFill>
                <a:effectLst/>
                <a:latin typeface="Alexandria Light" pitchFamily="2" charset="-78"/>
                <a:cs typeface="Alexandria Light" pitchFamily="2" charset="-78"/>
              </a:rPr>
              <a:t> التعليم الإلكترونيّ في التدريس. </a:t>
            </a:r>
          </a:p>
          <a:p>
            <a:pPr marL="285750" indent="-285750" algn="just" rtl="1">
              <a:lnSpc>
                <a:spcPts val="1680"/>
              </a:lnSpc>
              <a:spcAft>
                <a:spcPts val="1200"/>
              </a:spcAft>
              <a:buFont typeface="Arial" panose="020B0604020202020204" pitchFamily="34" charset="0"/>
              <a:buChar char="•"/>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a:t>
            </a:r>
            <a:r>
              <a:rPr lang="ar-SA" sz="1400" dirty="0">
                <a:effectLst/>
                <a:latin typeface="Alexandria Light" pitchFamily="2" charset="-78"/>
                <a:ea typeface="Times New Roman" panose="02020603050405020304" pitchFamily="18" charset="0"/>
                <a:cs typeface="Alexandria Light" pitchFamily="2" charset="-78"/>
              </a:rPr>
              <a:t>مميزات التعليم الإلكترونيّ</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يعدد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أهداف </a:t>
            </a:r>
            <a:r>
              <a:rPr lang="ar-SA" sz="1400" dirty="0">
                <a:effectLst/>
                <a:latin typeface="Alexandria Light" pitchFamily="2" charset="-78"/>
                <a:ea typeface="Times New Roman" panose="02020603050405020304" pitchFamily="18" charset="0"/>
                <a:cs typeface="Alexandria Light" pitchFamily="2" charset="-78"/>
              </a:rPr>
              <a:t>التعليم الإلكترونيّ</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a:t>
            </a:r>
            <a:r>
              <a:rPr lang="ar-SA" sz="1400" dirty="0">
                <a:latin typeface="Alexandria Light" pitchFamily="2" charset="-78"/>
                <a:ea typeface="Times New Roman" panose="02020603050405020304" pitchFamily="18" charset="0"/>
                <a:cs typeface="Alexandria Light" pitchFamily="2" charset="-78"/>
              </a:rPr>
              <a:t>عيوب</a:t>
            </a:r>
            <a:r>
              <a:rPr lang="ar-SA" sz="1400" dirty="0">
                <a:effectLst/>
                <a:latin typeface="Alexandria Light" pitchFamily="2" charset="-78"/>
                <a:ea typeface="Times New Roman" panose="02020603050405020304" pitchFamily="18" charset="0"/>
                <a:cs typeface="Alexandria Light" pitchFamily="2" charset="-78"/>
              </a:rPr>
              <a:t> التعليم الإلكترونيّ. </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دور المعلم في</a:t>
            </a:r>
            <a:r>
              <a:rPr lang="ar-SA" sz="1400" dirty="0">
                <a:effectLst/>
                <a:latin typeface="Alexandria Light" pitchFamily="2" charset="-78"/>
                <a:ea typeface="Times New Roman" panose="02020603050405020304" pitchFamily="18" charset="0"/>
                <a:cs typeface="Alexandria Light" pitchFamily="2" charset="-78"/>
              </a:rPr>
              <a:t> التعليم الإلكترونيّ.</a:t>
            </a:r>
            <a:endParaRPr lang="ar-SA"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680"/>
              </a:lnSpc>
              <a:spcAft>
                <a:spcPts val="12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يدرك </a:t>
            </a:r>
            <a:r>
              <a:rPr lang="ar-SA" sz="1400" dirty="0">
                <a:solidFill>
                  <a:prstClr val="black"/>
                </a:solidFill>
                <a:latin typeface="Alexandria Light" pitchFamily="2" charset="-78"/>
                <a:ea typeface="Calibri" panose="020F0502020204030204" pitchFamily="34" charset="0"/>
                <a:cs typeface="Alexandria Light" pitchFamily="2" charset="-78"/>
              </a:rPr>
              <a:t>خصائص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endParaRPr lang="ar-SA" sz="1400" dirty="0">
              <a:solidFill>
                <a:prstClr val="black"/>
              </a:solidFill>
              <a:latin typeface="Alexandria Light" pitchFamily="2" charset="-78"/>
              <a:ea typeface="Calibri" panose="020F0502020204030204" pitchFamily="34" charset="0"/>
              <a:cs typeface="Alexandria Light" pitchFamily="2" charset="-78"/>
            </a:endParaRPr>
          </a:p>
          <a:p>
            <a:pPr marL="285750" indent="-285750" algn="just" rtl="1">
              <a:lnSpc>
                <a:spcPts val="1680"/>
              </a:lnSpc>
              <a:spcAft>
                <a:spcPts val="1200"/>
              </a:spcAft>
              <a:buFont typeface="Arial" panose="020B0604020202020204" pitchFamily="34" charset="0"/>
              <a:buChar char="•"/>
              <a:defRPr/>
            </a:pPr>
            <a:r>
              <a:rPr lang="ar-SA" sz="1400" dirty="0">
                <a:latin typeface="Alexandria Light" pitchFamily="2" charset="-78"/>
                <a:ea typeface="Calibri" panose="020F0502020204030204" pitchFamily="34" charset="0"/>
                <a:cs typeface="Alexandria Light" pitchFamily="2" charset="-78"/>
              </a:rPr>
              <a:t>يبين </a:t>
            </a:r>
            <a:r>
              <a:rPr lang="ar-SA" sz="1400" dirty="0">
                <a:solidFill>
                  <a:prstClr val="black"/>
                </a:solidFill>
                <a:latin typeface="Alexandria Light" pitchFamily="2" charset="-78"/>
                <a:ea typeface="Calibri" panose="020F0502020204030204" pitchFamily="34" charset="0"/>
                <a:cs typeface="Alexandria Light" pitchFamily="2" charset="-78"/>
              </a:rPr>
              <a:t>متطلبات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endParaRPr lang="ar-SA" sz="1400" dirty="0">
              <a:solidFill>
                <a:prstClr val="black"/>
              </a:solidFill>
              <a:latin typeface="Alexandria Light" pitchFamily="2" charset="-78"/>
              <a:ea typeface="Calibri" panose="020F0502020204030204" pitchFamily="34" charset="0"/>
              <a:cs typeface="Alexandria Light" pitchFamily="2" charset="-78"/>
            </a:endParaRPr>
          </a:p>
          <a:p>
            <a:pPr marL="285750" indent="-285750" algn="just" rtl="1">
              <a:lnSpc>
                <a:spcPts val="16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أدوات التعليم الإلكترونيّ.</a:t>
            </a:r>
          </a:p>
          <a:p>
            <a:pPr marL="285750" indent="-285750" algn="just" rtl="1">
              <a:lnSpc>
                <a:spcPts val="1680"/>
              </a:lnSpc>
              <a:spcAft>
                <a:spcPts val="1200"/>
              </a:spcAft>
              <a:buFont typeface="Arial" panose="020B0604020202020204" pitchFamily="34" charset="0"/>
              <a:buChar char="•"/>
              <a:tabLst>
                <a:tab pos="135255" algn="l"/>
                <a:tab pos="302260" algn="r"/>
              </a:tabLst>
            </a:pPr>
            <a:r>
              <a:rPr lang="ar-SA" sz="1400" dirty="0">
                <a:effectLst/>
                <a:latin typeface="Alexandria Light" pitchFamily="2" charset="-78"/>
                <a:ea typeface="Calibri" panose="020F0502020204030204" pitchFamily="34" charset="0"/>
                <a:cs typeface="Alexandria Light" pitchFamily="2" charset="-78"/>
              </a:rPr>
              <a:t>يبين أشكال أنظمة إدارة التعليم والتعلم الإلكترونيّ.</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680"/>
              </a:lnSpc>
              <a:spcAft>
                <a:spcPts val="1200"/>
              </a:spcAft>
              <a:buFont typeface="Arial" panose="020B0604020202020204" pitchFamily="34" charset="0"/>
              <a:buChar char="•"/>
              <a:tabLst>
                <a:tab pos="135255" algn="l"/>
                <a:tab pos="302260" algn="r"/>
              </a:tabLst>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أنواع أنظمة إدارة التعليم والتعلم الإلكترونيّ.</a:t>
            </a:r>
            <a:endParaRPr lang="en-US" sz="1400" dirty="0">
              <a:effectLst/>
              <a:latin typeface="Alexandria Light" pitchFamily="2" charset="-78"/>
              <a:ea typeface="Calibri" panose="020F0502020204030204" pitchFamily="34" charset="0"/>
              <a:cs typeface="Alexandria Light" pitchFamily="2" charset="-78"/>
            </a:endParaRPr>
          </a:p>
          <a:p>
            <a:pPr marL="0" marR="0" lvl="0" indent="0" algn="r" defTabSz="914400" rtl="1" eaLnBrk="1" fontAlgn="auto" latinLnBrk="0" hangingPunct="1">
              <a:lnSpc>
                <a:spcPts val="2930"/>
              </a:lnSpc>
              <a:spcBef>
                <a:spcPts val="0"/>
              </a:spcBef>
              <a:spcAft>
                <a:spcPts val="2095"/>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4" name="TextBox 1">
            <a:extLst>
              <a:ext uri="{FF2B5EF4-FFF2-40B4-BE49-F238E27FC236}">
                <a16:creationId xmlns:a16="http://schemas.microsoft.com/office/drawing/2014/main" id="{FCD6AEA9-2D8B-4410-86B4-8BD924C2F98A}"/>
              </a:ext>
            </a:extLst>
          </p:cNvPr>
          <p:cNvSpPr txBox="1"/>
          <p:nvPr/>
        </p:nvSpPr>
        <p:spPr>
          <a:xfrm>
            <a:off x="9298915" y="6468803"/>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xmlns:p14="http://schemas.microsoft.com/office/powerpoint/2010/main">
    <mc:Choice Requires="p14">
      <p:transition spd="slow" p14:dur="2000" advTm="80699"/>
    </mc:Choice>
    <mc:Fallback xmlns="">
      <p:transition spd="slow" advTm="8069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06825" y="4971660"/>
            <a:ext cx="5310670" cy="1912703"/>
          </a:xfrm>
          <a:prstGeom prst="rect">
            <a:avLst/>
          </a:prstGeom>
          <a:noFill/>
        </p:spPr>
        <p:txBody>
          <a:bodyPr wrap="square">
            <a:spAutoFit/>
          </a:bodyPr>
          <a:lstStyle/>
          <a:p>
            <a:pPr lvl="0" algn="justLow" rtl="1">
              <a:lnSpc>
                <a:spcPct val="125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تحدثنا في المحاضرة السابقة عن </a:t>
            </a:r>
            <a:r>
              <a:rPr lang="ar-SY" sz="1600" dirty="0">
                <a:effectLst/>
                <a:latin typeface="Alexandria Light" pitchFamily="2" charset="-78"/>
                <a:ea typeface="Calibri" panose="020F0502020204030204" pitchFamily="34" charset="0"/>
                <a:cs typeface="Alexandria Light" pitchFamily="2" charset="-78"/>
              </a:rPr>
              <a:t>تصميم</a:t>
            </a:r>
            <a:r>
              <a:rPr lang="ar-SA" sz="1600" dirty="0">
                <a:effectLst/>
                <a:latin typeface="Alexandria Light" pitchFamily="2" charset="-78"/>
                <a:ea typeface="Calibri" panose="020F0502020204030204" pitchFamily="34" charset="0"/>
                <a:cs typeface="Alexandria Light" pitchFamily="2" charset="-78"/>
              </a:rPr>
              <a:t> البرامج التعليمية </a:t>
            </a:r>
            <a:r>
              <a:rPr lang="ar-SY" sz="16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والدروس الإلكترونيّة التفاعلية </a:t>
            </a:r>
            <a:r>
              <a:rPr lang="ar-SA" sz="1600" dirty="0">
                <a:latin typeface="Alexandria Light" pitchFamily="2" charset="-78"/>
                <a:ea typeface="Calibri" panose="020F0502020204030204" pitchFamily="34" charset="0"/>
                <a:cs typeface="Alexandria Light" pitchFamily="2" charset="-78"/>
              </a:rPr>
              <a:t>واليوم سنتحدث </a:t>
            </a:r>
            <a:r>
              <a:rPr lang="ar-SA" sz="1600" dirty="0">
                <a:effectLst/>
                <a:latin typeface="Alexandria Light" pitchFamily="2" charset="-78"/>
                <a:ea typeface="Calibri" panose="020F0502020204030204" pitchFamily="34" charset="0"/>
                <a:cs typeface="Alexandria Light" pitchFamily="2" charset="-78"/>
              </a:rPr>
              <a:t>عن التعليم الإلكترونيّ وأنظمة إدارته، هذا النوع من التعليم الذي وفر بيئة تعليميّة تفاعليّة تجذب اهتمام المتعلّم وتطوّر معرفته، وتنمّي لديه مهارات التفكير المتعدّدة من خلال الاتصال المستمر بينه وبين معلميه وزملائه. </a:t>
            </a:r>
            <a:endParaRPr lang="en-US" sz="1400" dirty="0">
              <a:effectLs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pitchFamily="2" charset="-78"/>
                <a:cs typeface="Alexandria" pitchFamily="2" charset="-78"/>
              </a:rPr>
              <a:t>Chapter</a:t>
            </a:r>
          </a:p>
        </p:txBody>
      </p:sp>
      <p:sp>
        <p:nvSpPr>
          <p:cNvPr id="43" name="TextBox 42"/>
          <p:cNvSpPr txBox="1"/>
          <p:nvPr/>
        </p:nvSpPr>
        <p:spPr>
          <a:xfrm>
            <a:off x="5056021" y="1354195"/>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01</a:t>
            </a:r>
            <a:endParaRPr lang="en-US" sz="12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8207"/>
    </mc:Choice>
    <mc:Fallback xmlns="">
      <p:transition spd="slow" advTm="682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6731" r="16731"/>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8833" y="2318125"/>
            <a:ext cx="8000565" cy="4076757"/>
          </a:xfrm>
          <a:prstGeom prst="rect">
            <a:avLst/>
          </a:prstGeom>
          <a:noFill/>
        </p:spPr>
        <p:txBody>
          <a:bodyPr wrap="square" rtlCol="0">
            <a:spAutoFit/>
          </a:bodyPr>
          <a:lstStyle/>
          <a:p>
            <a:pPr algn="just" rtl="1">
              <a:lnSpc>
                <a:spcPts val="2920"/>
              </a:lnSpc>
              <a:spcBef>
                <a:spcPts val="600"/>
              </a:spcBef>
              <a:spcAft>
                <a:spcPts val="1800"/>
              </a:spcAft>
            </a:pPr>
            <a:r>
              <a:rPr lang="ar-SA" sz="1600" dirty="0">
                <a:solidFill>
                  <a:srgbClr val="000000"/>
                </a:solidFill>
                <a:latin typeface="Alexandria Light" pitchFamily="2" charset="-78"/>
                <a:cs typeface="Alexandria Light" pitchFamily="2" charset="-78"/>
              </a:rPr>
              <a:t>     والتعليم الإلكترونيّ (</a:t>
            </a:r>
            <a:r>
              <a:rPr lang="en-US" sz="1600" dirty="0">
                <a:solidFill>
                  <a:srgbClr val="000000"/>
                </a:solidFill>
                <a:latin typeface="Alexandria Light" pitchFamily="2" charset="-78"/>
                <a:cs typeface="Alexandria Light" pitchFamily="2" charset="-78"/>
              </a:rPr>
              <a:t>E-Learning</a:t>
            </a:r>
            <a:r>
              <a:rPr lang="en-US" sz="1600" b="0" i="0" dirty="0">
                <a:solidFill>
                  <a:srgbClr val="333333"/>
                </a:solidFill>
                <a:effectLst/>
                <a:latin typeface="Alexandria Light" pitchFamily="2" charset="-78"/>
                <a:cs typeface="Alexandria Light" pitchFamily="2" charset="-78"/>
              </a:rPr>
              <a:t>)</a:t>
            </a:r>
            <a:r>
              <a:rPr lang="ar-SA" sz="1600" b="0" i="0" dirty="0">
                <a:solidFill>
                  <a:srgbClr val="333333"/>
                </a:solidFill>
                <a:effectLst/>
                <a:latin typeface="Alexandria Light" pitchFamily="2" charset="-78"/>
                <a:cs typeface="Alexandria Light" pitchFamily="2" charset="-78"/>
              </a:rPr>
              <a:t>) أحد المستحدثات التكنولوجية </a:t>
            </a:r>
            <a:r>
              <a:rPr lang="ar-SA" sz="1600" b="0" i="0" dirty="0" err="1">
                <a:solidFill>
                  <a:srgbClr val="333333"/>
                </a:solidFill>
                <a:effectLst/>
                <a:latin typeface="Alexandria Light" pitchFamily="2" charset="-78"/>
                <a:cs typeface="Alexandria Light" pitchFamily="2" charset="-78"/>
              </a:rPr>
              <a:t>التی</a:t>
            </a:r>
            <a:r>
              <a:rPr lang="ar-SA" sz="1600" b="0" i="0" dirty="0">
                <a:solidFill>
                  <a:srgbClr val="333333"/>
                </a:solidFill>
                <a:effectLst/>
                <a:latin typeface="Alexandria Light" pitchFamily="2" charset="-78"/>
                <a:cs typeface="Alexandria Light" pitchFamily="2" charset="-78"/>
              </a:rPr>
              <a:t> أثبتت </a:t>
            </a:r>
            <a:r>
              <a:rPr lang="ar-SA" sz="1600" b="0" i="0" dirty="0" err="1">
                <a:solidFill>
                  <a:srgbClr val="333333"/>
                </a:solidFill>
                <a:effectLst/>
                <a:latin typeface="Alexandria Light" pitchFamily="2" charset="-78"/>
                <a:cs typeface="Alexandria Light" pitchFamily="2" charset="-78"/>
              </a:rPr>
              <a:t>فعالیة</a:t>
            </a:r>
            <a:r>
              <a:rPr lang="ar-SA" sz="1600" b="0" i="0" dirty="0">
                <a:solidFill>
                  <a:srgbClr val="333333"/>
                </a:solidFill>
                <a:effectLst/>
                <a:latin typeface="Alexandria Light" pitchFamily="2" charset="-78"/>
                <a:cs typeface="Alexandria Light" pitchFamily="2" charset="-78"/>
              </a:rPr>
              <a:t> </a:t>
            </a:r>
            <a:r>
              <a:rPr lang="ar-SA" sz="1600" b="0" i="0" dirty="0" err="1">
                <a:solidFill>
                  <a:srgbClr val="333333"/>
                </a:solidFill>
                <a:effectLst/>
                <a:latin typeface="Alexandria Light" pitchFamily="2" charset="-78"/>
                <a:cs typeface="Alexandria Light" pitchFamily="2" charset="-78"/>
              </a:rPr>
              <a:t>کبیرة</a:t>
            </a:r>
            <a:r>
              <a:rPr lang="ar-SA" sz="1600" b="0" i="0" dirty="0">
                <a:solidFill>
                  <a:srgbClr val="333333"/>
                </a:solidFill>
                <a:effectLst/>
                <a:latin typeface="Alexandria Light" pitchFamily="2" charset="-78"/>
                <a:cs typeface="Alexandria Light" pitchFamily="2" charset="-78"/>
              </a:rPr>
              <a:t> </a:t>
            </a:r>
            <a:r>
              <a:rPr lang="ar-SA" sz="1600" b="0" i="0" dirty="0" err="1">
                <a:solidFill>
                  <a:srgbClr val="333333"/>
                </a:solidFill>
                <a:effectLst/>
                <a:latin typeface="Alexandria Light" pitchFamily="2" charset="-78"/>
                <a:cs typeface="Alexandria Light" pitchFamily="2" charset="-78"/>
              </a:rPr>
              <a:t>فی</a:t>
            </a:r>
            <a:r>
              <a:rPr lang="ar-SA" sz="1600" b="0" i="0" dirty="0">
                <a:solidFill>
                  <a:srgbClr val="333333"/>
                </a:solidFill>
                <a:effectLst/>
                <a:latin typeface="Alexandria Light" pitchFamily="2" charset="-78"/>
                <a:cs typeface="Alexandria Light" pitchFamily="2" charset="-78"/>
              </a:rPr>
              <a:t> </a:t>
            </a:r>
            <a:r>
              <a:rPr lang="ar-SA" sz="1600" b="0" i="0" dirty="0" err="1">
                <a:solidFill>
                  <a:srgbClr val="333333"/>
                </a:solidFill>
                <a:effectLst/>
                <a:latin typeface="Alexandria Light" pitchFamily="2" charset="-78"/>
                <a:cs typeface="Alexandria Light" pitchFamily="2" charset="-78"/>
              </a:rPr>
              <a:t>إکساب</a:t>
            </a:r>
            <a:r>
              <a:rPr lang="ar-SA" sz="1600" b="0" i="0" dirty="0">
                <a:solidFill>
                  <a:srgbClr val="333333"/>
                </a:solidFill>
                <a:effectLst/>
                <a:latin typeface="Alexandria Light" pitchFamily="2" charset="-78"/>
                <a:cs typeface="Alexandria Light" pitchFamily="2" charset="-78"/>
              </a:rPr>
              <a:t> الطلاب المعارف والمهارات والاتجاهات المختلفة، وهو </a:t>
            </a:r>
            <a:r>
              <a:rPr lang="ar-SA" sz="1600" dirty="0">
                <a:solidFill>
                  <a:srgbClr val="000000"/>
                </a:solidFill>
                <a:latin typeface="Alexandria Light" pitchFamily="2" charset="-78"/>
                <a:cs typeface="Alexandria Light" pitchFamily="2" charset="-78"/>
              </a:rPr>
              <a:t>وسيلة من الوسائل التي تدعم العمليّة التعليميّة وتحولها من طور التلقين إلى طور الإبداع والتفاعل وتنمية المهارات، فضلاً عن أنه يجمع كل الأشكال الإلكترونيّة للتعليم والتعلم، حيث تُستخدم أحدث الطرائق والاستراتيجيّات في مجالات التعليم والنشر باعتماد </a:t>
            </a:r>
            <a:r>
              <a:rPr lang="ar-SA" sz="1600" u="sng" dirty="0">
                <a:solidFill>
                  <a:srgbClr val="000000"/>
                </a:solidFill>
                <a:latin typeface="Alexandria Light" pitchFamily="2" charset="-78"/>
                <a:cs typeface="Alexandria Light" pitchFamily="2" charset="-78"/>
                <a:hlinkClick r:id="rId4">
                  <a:extLst>
                    <a:ext uri="{A12FA001-AC4F-418D-AE19-62706E023703}">
                      <ahyp:hlinkClr xmlns:ahyp="http://schemas.microsoft.com/office/drawing/2018/hyperlinkcolor" val="tx"/>
                    </a:ext>
                  </a:extLst>
                </a:hlinkClick>
              </a:rPr>
              <a:t>الحاسوب</a:t>
            </a:r>
            <a:r>
              <a:rPr lang="ar-SA" sz="1600" u="sng" dirty="0">
                <a:solidFill>
                  <a:srgbClr val="000000"/>
                </a:solidFill>
                <a:latin typeface="Alexandria Light" pitchFamily="2" charset="-78"/>
                <a:cs typeface="Alexandria Light" pitchFamily="2" charset="-78"/>
              </a:rPr>
              <a:t> </a:t>
            </a:r>
            <a:r>
              <a:rPr lang="ar-SA" sz="1600" u="sng" dirty="0">
                <a:solidFill>
                  <a:srgbClr val="000000"/>
                </a:solidFill>
                <a:latin typeface="Alexandria Light" pitchFamily="2" charset="-78"/>
                <a:cs typeface="Alexandria Light" pitchFamily="2" charset="-78"/>
                <a:hlinkClick r:id="rId5">
                  <a:extLst>
                    <a:ext uri="{A12FA001-AC4F-418D-AE19-62706E023703}">
                      <ahyp:hlinkClr xmlns:ahyp="http://schemas.microsoft.com/office/drawing/2018/hyperlinkcolor" val="tx"/>
                    </a:ext>
                  </a:extLst>
                </a:hlinkClick>
              </a:rPr>
              <a:t>وشبكاته ووسائطه التخزينية</a:t>
            </a:r>
            <a:r>
              <a:rPr lang="ar-SA" sz="1600" u="sng" dirty="0">
                <a:solidFill>
                  <a:srgbClr val="000000"/>
                </a:solidFill>
                <a:latin typeface="Alexandria Light" pitchFamily="2" charset="-78"/>
                <a:cs typeface="Alexandria Light" pitchFamily="2" charset="-78"/>
              </a:rPr>
              <a:t>. </a:t>
            </a:r>
          </a:p>
          <a:p>
            <a:pPr algn="just" rtl="1">
              <a:lnSpc>
                <a:spcPts val="2920"/>
              </a:lnSpc>
              <a:spcBef>
                <a:spcPts val="600"/>
              </a:spcBef>
              <a:spcAft>
                <a:spcPts val="1800"/>
              </a:spcAft>
            </a:pPr>
            <a:r>
              <a:rPr lang="ar-SA" sz="1600" dirty="0">
                <a:solidFill>
                  <a:srgbClr val="000000"/>
                </a:solidFill>
                <a:latin typeface="Alexandria Light" pitchFamily="2" charset="-78"/>
                <a:cs typeface="Alexandria Light" pitchFamily="2" charset="-78"/>
              </a:rPr>
              <a:t>     ويعتبر التعليم الإلكترونيّ من الاتجاهات الجديدة في منظومة التعليم، وهو نظامٌ تعليميٌّ تفاعليٌّ يُقدَّم للمتعلّم باستخدام تكنولوجيا الاتصال والمعلومات، ويعتمد على بيئة إلكترونيّة رقميّة متكاملة تعمل على عرِض المقررات الدراسية عبر الشبكات الإلكترونيّة، وتوفير سبل الإرشاد والتوجيه للطلبة، وتنظيم الاختبارات، فضلاً عن إدارة المصادر في العمليّة التعليميّة التعلميّة وتقويمها.</a:t>
            </a:r>
            <a:r>
              <a:rPr lang="ar-SA" sz="1600" dirty="0">
                <a:latin typeface="Alexandria Light" pitchFamily="2" charset="-78"/>
                <a:ea typeface="Calibri" panose="020F0502020204030204" pitchFamily="34" charset="0"/>
                <a:cs typeface="Alexandria Light" pitchFamily="2" charset="-78"/>
              </a:rPr>
              <a:t>  </a:t>
            </a:r>
            <a:endParaRPr lang="ar-SA" sz="1600" i="0" dirty="0">
              <a:solidFill>
                <a:srgbClr val="000000"/>
              </a:solidFill>
              <a:effectLst/>
              <a:latin typeface="Alexandria Light" pitchFamily="2" charset="-78"/>
              <a:cs typeface="Alexandria Light"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8461897"/>
      </p:ext>
    </p:extLst>
  </p:cSld>
  <p:clrMapOvr>
    <a:masterClrMapping/>
  </p:clrMapOvr>
  <mc:AlternateContent xmlns:mc="http://schemas.openxmlformats.org/markup-compatibility/2006" xmlns:p14="http://schemas.microsoft.com/office/powerpoint/2010/main">
    <mc:Choice Requires="p14">
      <p:transition spd="slow" p14:dur="2000" advTm="211940"/>
    </mc:Choice>
    <mc:Fallback xmlns="">
      <p:transition spd="slow" advTm="21194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6390" r="16390"/>
          <a:stretch/>
        </p:blipFill>
        <p:spPr>
          <a:xfrm>
            <a:off x="0"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6378" y="2205615"/>
            <a:ext cx="8294447" cy="3996607"/>
          </a:xfrm>
          <a:prstGeom prst="rect">
            <a:avLst/>
          </a:prstGeom>
          <a:noFill/>
        </p:spPr>
        <p:txBody>
          <a:bodyPr wrap="square" rtlCol="0">
            <a:spAutoFit/>
          </a:bodyPr>
          <a:lstStyle/>
          <a:p>
            <a:pPr algn="just" rtl="1">
              <a:lnSpc>
                <a:spcPts val="2220"/>
              </a:lnSpc>
              <a:spcAft>
                <a:spcPts val="2000"/>
              </a:spcAft>
            </a:pPr>
            <a:r>
              <a:rPr lang="ar-SA" sz="1600" dirty="0">
                <a:solidFill>
                  <a:srgbClr val="000000"/>
                </a:solidFill>
                <a:latin typeface="Alexandria Light" pitchFamily="2" charset="-78"/>
                <a:cs typeface="Alexandria Light" pitchFamily="2" charset="-78"/>
              </a:rPr>
              <a:t>      وعُرّف التعليم الإلكترونيّ بأنه "علمٌ تطبيقيٌّ، ونظامٌ تقنيٌّ تعليميٌّ كامل</a:t>
            </a:r>
            <a:r>
              <a:rPr lang="ar-SA" sz="1600" i="0" dirty="0">
                <a:solidFill>
                  <a:srgbClr val="000000"/>
                </a:solidFill>
                <a:effectLst/>
                <a:latin typeface="Alexandria Light" pitchFamily="2" charset="-78"/>
                <a:cs typeface="Alexandria Light" pitchFamily="2" charset="-78"/>
              </a:rPr>
              <a:t>، وعمليّة تعلّم مقصودة ومحكمة، تقوم على أساس فكرٍ فلسفيّ ونظريّاتٍ تربويّةٍ جديدةٍ، يمرُّ فيها المتعلّم بخبرات مُخطّطةٍ ومدروسةٍ، من خلال تفاعله مع مصادر تعلّمٍ إلكترونيةٍ متعددةٍ ومتنوعةٍ، بطريقة نظاميّة ومتتابعة، وفق إجراءات وأحداث تعليمية منظمة في بيئات تعلم إلكترونية مرنة قائمة على الحاسوب والشبكات لتدعم عمليات التعلم، وتسهل حدوثه في أي وقت ومكان" (خميس، 2011)، </a:t>
            </a:r>
            <a:r>
              <a:rPr lang="ar-SA" sz="1600" dirty="0">
                <a:solidFill>
                  <a:srgbClr val="000000"/>
                </a:solidFill>
                <a:latin typeface="Alexandria Light" pitchFamily="2" charset="-78"/>
                <a:ea typeface="Calibri" panose="020F0502020204030204" pitchFamily="34" charset="0"/>
                <a:cs typeface="Alexandria Light" pitchFamily="2" charset="-78"/>
              </a:rPr>
              <a:t>وهو بذلك يتصف بأنه علم يستند إلى نظريات وأسس فلسفية، فهو مخطط ومنظم بطريقة يتعلم من خلالها المتعلّم تعلماً فعالاً. </a:t>
            </a:r>
          </a:p>
          <a:p>
            <a:pPr algn="just" rtl="1">
              <a:lnSpc>
                <a:spcPts val="2220"/>
              </a:lnSpc>
              <a:spcAft>
                <a:spcPts val="2000"/>
              </a:spcAft>
            </a:pPr>
            <a:r>
              <a:rPr lang="ar-SA" sz="1600" dirty="0">
                <a:solidFill>
                  <a:srgbClr val="000000"/>
                </a:solidFill>
                <a:latin typeface="Alexandria Light" pitchFamily="2" charset="-78"/>
                <a:cs typeface="Alexandria Light" pitchFamily="2" charset="-78"/>
              </a:rPr>
              <a:t>     كما عُرّف بأنه "التعليم الذي يهدف إلى إيجاد بيئة تفاعلية غنية بالتطبيقات المعتمدة على تقنيات الحاسب الآلي والشبكة العالمية للمعلومات، وتمكن الطالب من الوصول إلى مصادر التعلم في أي وقت ومن أي مكان" والتعلم الإلكترونيّ يعني استخدام وسائل تكنولوجيا الكمبيوتر وشبكاته من قبل المتعلّم وتتضمن الآليات الجديدة للاتصال من مثل؛ شبكات الكمبيوتر، الوسائط المتعددة، المحتوى الإلكترونيّ، محركات البحث، المكتبات الإلكترونيّة، التعلم من بعد، الفصول المتصلة بالإنترنت. </a:t>
            </a:r>
            <a:endParaRPr lang="ar-SA" sz="1600" i="0" dirty="0">
              <a:solidFill>
                <a:srgbClr val="000000"/>
              </a:solidFill>
              <a:effectLst/>
              <a:latin typeface="Alexandria Light" pitchFamily="2" charset="-78"/>
              <a:cs typeface="Alexandria Light"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29319864"/>
      </p:ext>
    </p:extLst>
  </p:cSld>
  <p:clrMapOvr>
    <a:masterClrMapping/>
  </p:clrMapOvr>
  <mc:AlternateContent xmlns:mc="http://schemas.openxmlformats.org/markup-compatibility/2006" xmlns:p14="http://schemas.microsoft.com/office/powerpoint/2010/main">
    <mc:Choice Requires="p14">
      <p:transition spd="slow" p14:dur="2000" advTm="343017"/>
    </mc:Choice>
    <mc:Fallback xmlns="">
      <p:transition spd="slow" advTm="34301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935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880110" y="2302428"/>
            <a:ext cx="10189225" cy="3871573"/>
          </a:xfrm>
          <a:prstGeom prst="rect">
            <a:avLst/>
          </a:prstGeom>
          <a:noFill/>
        </p:spPr>
        <p:txBody>
          <a:bodyPr wrap="square" rtlCol="0">
            <a:spAutoFit/>
          </a:bodyPr>
          <a:lstStyle/>
          <a:p>
            <a:pPr algn="justLow"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a:t>
            </a:r>
            <a:r>
              <a:rPr lang="ar-SA" sz="1600" dirty="0">
                <a:solidFill>
                  <a:srgbClr val="000000"/>
                </a:solidFill>
                <a:latin typeface="Alexandria Light" pitchFamily="2" charset="-78"/>
                <a:cs typeface="Alexandria Light" pitchFamily="2" charset="-78"/>
              </a:rPr>
              <a:t> وتكمن أهمية التعليم الإلكترونيّ في حل مشكلة الانفجار المعرفيّ والإقبال المتزايد على التعليم وتوسيع </a:t>
            </a:r>
            <a:r>
              <a:rPr lang="ar-SA" sz="1600" b="0" i="0" dirty="0">
                <a:solidFill>
                  <a:srgbClr val="333333"/>
                </a:solidFill>
                <a:effectLst/>
                <a:latin typeface="Alexandria Light" pitchFamily="2" charset="-78"/>
                <a:cs typeface="Alexandria Light" pitchFamily="2" charset="-78"/>
              </a:rPr>
              <a:t>فرص القبول في التعليم، وكذلك المساهمة في كسر الحواجز النفسية بين المعلّم والمتعلّم وإشباع حاجات المتعلّم وخصائصه مع رفع العائد من الاستثمار بتقليل تكلفة التعليم.</a:t>
            </a:r>
          </a:p>
          <a:p>
            <a:pPr marL="0" marR="0" algn="justLow" rtl="1">
              <a:lnSpc>
                <a:spcPts val="2920"/>
              </a:lnSpc>
              <a:spcBef>
                <a:spcPts val="600"/>
              </a:spcBef>
              <a:spcAft>
                <a:spcPts val="1800"/>
              </a:spcAft>
            </a:pPr>
            <a:r>
              <a:rPr lang="ar-SA" sz="1600" dirty="0">
                <a:solidFill>
                  <a:srgbClr val="000000"/>
                </a:solidFill>
                <a:latin typeface="Alexandria Light" pitchFamily="2" charset="-78"/>
                <a:cs typeface="Alexandria Light" pitchFamily="2" charset="-78"/>
              </a:rPr>
              <a:t>    والتعليم الإلكترونيّ هو المصطلح الأكثر استخداماً حيث تستخدم مصطلحات أخرى مثل </a:t>
            </a:r>
            <a:r>
              <a:rPr lang="en-US" sz="1600" dirty="0">
                <a:solidFill>
                  <a:srgbClr val="000000"/>
                </a:solidFill>
                <a:latin typeface="Alexandria Light" pitchFamily="2" charset="-78"/>
                <a:cs typeface="Alexandria Light" pitchFamily="2" charset="-78"/>
              </a:rPr>
              <a:t>Electronic Education </a:t>
            </a:r>
            <a:r>
              <a:rPr lang="ar-SA" sz="1600" dirty="0">
                <a:solidFill>
                  <a:srgbClr val="000000"/>
                </a:solidFill>
                <a:latin typeface="Alexandria Light" pitchFamily="2" charset="-78"/>
                <a:cs typeface="Alexandria Light" pitchFamily="2" charset="-78"/>
              </a:rPr>
              <a:t> ، </a:t>
            </a:r>
            <a:r>
              <a:rPr lang="en-US" sz="1600" dirty="0">
                <a:solidFill>
                  <a:srgbClr val="000000"/>
                </a:solidFill>
                <a:latin typeface="Alexandria Light" pitchFamily="2" charset="-78"/>
                <a:cs typeface="Alexandria Light" pitchFamily="2" charset="-78"/>
              </a:rPr>
              <a:t>Online Learning</a:t>
            </a:r>
            <a:r>
              <a:rPr lang="ar-SA" sz="1600" dirty="0">
                <a:solidFill>
                  <a:srgbClr val="000000"/>
                </a:solidFill>
                <a:latin typeface="Alexandria Light" pitchFamily="2" charset="-78"/>
                <a:cs typeface="Alexandria Light" pitchFamily="2" charset="-78"/>
              </a:rPr>
              <a:t>، ويشير التعلم الإلكترونيّ إلى التعلم بواسطة الإنترنت حيث ينشئ المحتوى عبر الإنترنت، وتسمح هذه الطريقة بصنع روابط مع مصادر خارج الحصة.</a:t>
            </a:r>
          </a:p>
          <a:p>
            <a:pPr marL="0" marR="0" algn="justLow" rtl="1">
              <a:lnSpc>
                <a:spcPts val="2920"/>
              </a:lnSpc>
              <a:spcBef>
                <a:spcPts val="600"/>
              </a:spcBef>
              <a:spcAft>
                <a:spcPts val="1200"/>
              </a:spcAft>
            </a:pPr>
            <a:endParaRPr lang="ar-SA" sz="1600" dirty="0">
              <a:solidFill>
                <a:srgbClr val="000000"/>
              </a:solidFill>
              <a:latin typeface="Alexandria Light" pitchFamily="2" charset="-78"/>
              <a:cs typeface="Alexandria Light" pitchFamily="2" charset="-78"/>
            </a:endParaRPr>
          </a:p>
          <a:p>
            <a:pPr marL="0" marR="0" algn="justLow" rtl="1">
              <a:lnSpc>
                <a:spcPts val="2920"/>
              </a:lnSpc>
              <a:spcBef>
                <a:spcPts val="600"/>
              </a:spcBef>
              <a:spcAft>
                <a:spcPts val="1200"/>
              </a:spcAft>
            </a:pP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475;p53">
            <a:extLst>
              <a:ext uri="{FF2B5EF4-FFF2-40B4-BE49-F238E27FC236}">
                <a16:creationId xmlns:a16="http://schemas.microsoft.com/office/drawing/2014/main" id="{C10F1B64-FD0A-4482-AAF9-F651DAE0CA36}"/>
              </a:ext>
            </a:extLst>
          </p:cNvPr>
          <p:cNvSpPr/>
          <p:nvPr/>
        </p:nvSpPr>
        <p:spPr>
          <a:xfrm>
            <a:off x="2147030" y="5092158"/>
            <a:ext cx="1009650" cy="908397"/>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9" name="TextBox 10">
            <a:extLst>
              <a:ext uri="{FF2B5EF4-FFF2-40B4-BE49-F238E27FC236}">
                <a16:creationId xmlns:a16="http://schemas.microsoft.com/office/drawing/2014/main" id="{462073D9-D50A-460C-B911-31DD555DBC4B}"/>
              </a:ext>
            </a:extLst>
          </p:cNvPr>
          <p:cNvSpPr txBox="1"/>
          <p:nvPr/>
        </p:nvSpPr>
        <p:spPr>
          <a:xfrm>
            <a:off x="3451859" y="5194290"/>
            <a:ext cx="553297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Light" pitchFamily="2" charset="-78"/>
                <a:ea typeface="+mn-ea"/>
                <a:cs typeface="Alexandria Light" pitchFamily="2" charset="-78"/>
              </a:rPr>
              <a:t>والسؤال هنا ما أنماط التعليم في التعليم الإلكترونيّ؟</a:t>
            </a:r>
          </a:p>
        </p:txBody>
      </p:sp>
    </p:spTree>
    <p:extLst>
      <p:ext uri="{BB962C8B-B14F-4D97-AF65-F5344CB8AC3E}">
        <p14:creationId xmlns:p14="http://schemas.microsoft.com/office/powerpoint/2010/main" val="3155375361"/>
      </p:ext>
    </p:extLst>
  </p:cSld>
  <p:clrMapOvr>
    <a:masterClrMapping/>
  </p:clrMapOvr>
  <mc:AlternateContent xmlns:mc="http://schemas.openxmlformats.org/markup-compatibility/2006" xmlns:p14="http://schemas.microsoft.com/office/powerpoint/2010/main">
    <mc:Choice Requires="p14">
      <p:transition p14:dur="10" advTm="189579"/>
    </mc:Choice>
    <mc:Fallback xmlns="">
      <p:transition advTm="18957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أنماط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6239860" y="2273776"/>
            <a:ext cx="5132285" cy="3858749"/>
          </a:xfrm>
          <a:prstGeom prst="rect">
            <a:avLst/>
          </a:prstGeom>
          <a:noFill/>
        </p:spPr>
        <p:txBody>
          <a:bodyPr wrap="square" rtlCol="0">
            <a:spAutoFit/>
          </a:bodyPr>
          <a:lstStyle/>
          <a:p>
            <a:pPr marL="0" marR="0" algn="justLow" rtl="1">
              <a:lnSpc>
                <a:spcPts val="292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         يقدم التعليم الإلكترونيّ نوعين أو نمطين من التعليم:</a:t>
            </a:r>
          </a:p>
          <a:p>
            <a:pPr marL="0" marR="0" algn="justLow" rtl="1">
              <a:lnSpc>
                <a:spcPts val="2920"/>
              </a:lnSpc>
              <a:spcBef>
                <a:spcPts val="600"/>
              </a:spcBef>
              <a:spcAft>
                <a:spcPts val="1200"/>
              </a:spcAft>
            </a:pPr>
            <a:r>
              <a:rPr lang="ar-SA" sz="1600" dirty="0">
                <a:latin typeface="Alexandria Medium" pitchFamily="2" charset="-78"/>
                <a:ea typeface="Calibri" panose="020F0502020204030204" pitchFamily="34" charset="0"/>
                <a:cs typeface="Alexandria Medium" pitchFamily="2" charset="-78"/>
              </a:rPr>
              <a:t>النمط الأول</a:t>
            </a:r>
            <a:r>
              <a:rPr lang="ar-SA" sz="1600" dirty="0">
                <a:latin typeface="Alexandria Light" pitchFamily="2" charset="-78"/>
                <a:ea typeface="Calibri" panose="020F0502020204030204" pitchFamily="34" charset="0"/>
                <a:cs typeface="Alexandria Light" pitchFamily="2" charset="-78"/>
              </a:rPr>
              <a:t>- التعليم الإلكترونيّ المتزامن </a:t>
            </a:r>
            <a:r>
              <a:rPr lang="en-US" sz="1600" b="0" i="0" dirty="0">
                <a:solidFill>
                  <a:srgbClr val="333333"/>
                </a:solidFill>
                <a:effectLst/>
                <a:latin typeface="droid arabic kufi"/>
              </a:rPr>
              <a:t> (</a:t>
            </a:r>
            <a:r>
              <a:rPr lang="en-US" sz="1600" dirty="0" err="1">
                <a:latin typeface="Alexandria Light" pitchFamily="2" charset="-78"/>
                <a:ea typeface="Calibri" panose="020F0502020204030204" pitchFamily="34" charset="0"/>
                <a:cs typeface="Alexandria Light" pitchFamily="2" charset="-78"/>
              </a:rPr>
              <a:t>Synchrones</a:t>
            </a:r>
            <a:r>
              <a:rPr lang="en-US" sz="1600" dirty="0">
                <a:latin typeface="Alexandria Light" pitchFamily="2" charset="-78"/>
                <a:ea typeface="Calibri" panose="020F0502020204030204" pitchFamily="34" charset="0"/>
                <a:cs typeface="Alexandria Light" pitchFamily="2" charset="-78"/>
              </a:rPr>
              <a:t> e-Learning)</a:t>
            </a:r>
            <a:r>
              <a:rPr lang="ar-SA" sz="1600" dirty="0">
                <a:latin typeface="Alexandria Light" pitchFamily="2" charset="-78"/>
                <a:ea typeface="Calibri" panose="020F0502020204030204" pitchFamily="34" charset="0"/>
                <a:cs typeface="Alexandria Light" pitchFamily="2" charset="-78"/>
              </a:rPr>
              <a:t>: وهو التعليم على الهواء أو البث المباشر،  ويطلق عليه الآني أو التفاعليّ، وهو يحتاج إلى وجود المتعلّمين في نفس الوقت أمام أجهزة الكمبيوتر لإجراء النقاش والمحادثة بين الطلاب أنفسهم وبينهم وبين المعلّم عبر غرف المحادثة أو تلقي الدروس من خلال الفصول الافتراضية.</a:t>
            </a:r>
          </a:p>
          <a:p>
            <a:pPr marL="0" marR="0" algn="justLow" rtl="1">
              <a:lnSpc>
                <a:spcPts val="2920"/>
              </a:lnSpc>
              <a:spcBef>
                <a:spcPts val="600"/>
              </a:spcBef>
              <a:spcAft>
                <a:spcPts val="1200"/>
              </a:spcAft>
            </a:pP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4554B503-AC16-4BC0-8C39-5B8A0670AA7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19548" y="2626386"/>
            <a:ext cx="5090335" cy="2864161"/>
          </a:xfrm>
          <a:prstGeom prst="rect">
            <a:avLst/>
          </a:prstGeom>
          <a:ln>
            <a:noFill/>
          </a:ln>
          <a:effectLst/>
        </p:spPr>
      </p:pic>
    </p:spTree>
    <p:extLst>
      <p:ext uri="{BB962C8B-B14F-4D97-AF65-F5344CB8AC3E}">
        <p14:creationId xmlns:p14="http://schemas.microsoft.com/office/powerpoint/2010/main" val="1507338116"/>
      </p:ext>
    </p:extLst>
  </p:cSld>
  <p:clrMapOvr>
    <a:masterClrMapping/>
  </p:clrMapOvr>
  <mc:AlternateContent xmlns:mc="http://schemas.openxmlformats.org/markup-compatibility/2006" xmlns:p14="http://schemas.microsoft.com/office/powerpoint/2010/main">
    <mc:Choice Requires="p14">
      <p:transition p14:dur="10" advTm="154540"/>
    </mc:Choice>
    <mc:Fallback xmlns="">
      <p:transition advTm="15454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86399" y="1894442"/>
            <a:ext cx="8335075" cy="3050002"/>
          </a:xfrm>
          <a:prstGeom prst="rect">
            <a:avLst/>
          </a:prstGeom>
          <a:noFill/>
        </p:spPr>
        <p:txBody>
          <a:bodyPr wrap="square" rtlCol="0">
            <a:spAutoFit/>
          </a:bodyPr>
          <a:lstStyle/>
          <a:p>
            <a:pPr algn="r">
              <a:lnSpc>
                <a:spcPts val="2920"/>
              </a:lnSpc>
              <a:spcAft>
                <a:spcPts val="1200"/>
              </a:spcAft>
            </a:pPr>
            <a:r>
              <a:rPr lang="ar-SA" sz="1600" dirty="0" err="1">
                <a:solidFill>
                  <a:schemeClr val="accent5"/>
                </a:solidFill>
                <a:latin typeface="Alexandria Medium" pitchFamily="2" charset="-78"/>
                <a:ea typeface="Calibri" panose="020F0502020204030204" pitchFamily="34" charset="0"/>
                <a:cs typeface="Alexandria Medium" pitchFamily="2" charset="-78"/>
              </a:rPr>
              <a:t>إ</a:t>
            </a:r>
            <a:r>
              <a:rPr lang="ar-SA" sz="1600" dirty="0" err="1">
                <a:solidFill>
                  <a:schemeClr val="accent5"/>
                </a:solidFill>
                <a:effectLst/>
                <a:latin typeface="Alexandria Medium" pitchFamily="2" charset="-78"/>
                <a:ea typeface="Calibri" panose="020F0502020204030204" pitchFamily="34" charset="0"/>
                <a:cs typeface="Alexandria Medium" pitchFamily="2" charset="-78"/>
              </a:rPr>
              <a:t>يجابياته</a:t>
            </a:r>
            <a:r>
              <a:rPr lang="ar-SA" sz="1600" dirty="0">
                <a:solidFill>
                  <a:schemeClr val="accent5"/>
                </a:solidFill>
                <a:effectLst/>
                <a:latin typeface="Alexandria Medium" pitchFamily="2" charset="-78"/>
                <a:ea typeface="Calibri" panose="020F0502020204030204" pitchFamily="34" charset="0"/>
                <a:cs typeface="Alexandria Medium" pitchFamily="2" charset="-78"/>
              </a:rPr>
              <a:t>:   	</a:t>
            </a:r>
            <a:endParaRPr lang="ar-SA" sz="1600" b="0" i="0" dirty="0">
              <a:solidFill>
                <a:schemeClr val="accent5"/>
              </a:solidFill>
              <a:effectLst/>
              <a:latin typeface="Alexandria Medium" pitchFamily="2" charset="-78"/>
              <a:cs typeface="Alexandria Medium" pitchFamily="2" charset="-78"/>
            </a:endParaRPr>
          </a:p>
          <a:p>
            <a:pPr marL="285750" indent="-285750" algn="r" rtl="1">
              <a:lnSpc>
                <a:spcPts val="2920"/>
              </a:lnSpc>
              <a:spcAft>
                <a:spcPts val="12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حصول المتعلّم على تغذية راجعة فوريّة من المعلّم</a:t>
            </a:r>
          </a:p>
          <a:p>
            <a:pPr marL="285750" indent="-285750" algn="r" rtl="1">
              <a:lnSpc>
                <a:spcPts val="2920"/>
              </a:lnSpc>
              <a:spcAft>
                <a:spcPts val="1200"/>
              </a:spcAft>
              <a:buFont typeface="Arial" panose="020B0604020202020204" pitchFamily="34" charset="0"/>
              <a:buChar char="•"/>
            </a:pPr>
            <a:r>
              <a:rPr lang="ar-SA" sz="1600" dirty="0">
                <a:solidFill>
                  <a:srgbClr val="333333"/>
                </a:solidFill>
                <a:latin typeface="Alexandria Light" pitchFamily="2" charset="-78"/>
                <a:cs typeface="Alexandria Light" pitchFamily="2" charset="-78"/>
              </a:rPr>
              <a:t>إمكانيّة تفاعل المتعلّم مع المعلّم</a:t>
            </a:r>
            <a:r>
              <a:rPr lang="ar-SA" sz="1600" b="0" i="0" dirty="0">
                <a:solidFill>
                  <a:srgbClr val="333333"/>
                </a:solidFill>
                <a:effectLst/>
                <a:latin typeface="Alexandria Light" pitchFamily="2" charset="-78"/>
                <a:cs typeface="Alexandria Light" pitchFamily="2" charset="-78"/>
              </a:rPr>
              <a:t>.</a:t>
            </a:r>
          </a:p>
          <a:p>
            <a:pPr marL="285750" indent="-285750" algn="r" rtl="1">
              <a:lnSpc>
                <a:spcPts val="2920"/>
              </a:lnSpc>
              <a:spcAft>
                <a:spcPts val="1200"/>
              </a:spcAft>
              <a:buFont typeface="Arial" panose="020B0604020202020204" pitchFamily="34" charset="0"/>
              <a:buChar char="•"/>
            </a:pPr>
            <a:r>
              <a:rPr lang="ar-SA" sz="1600" dirty="0">
                <a:solidFill>
                  <a:srgbClr val="333333"/>
                </a:solidFill>
                <a:latin typeface="Alexandria Light" pitchFamily="2" charset="-78"/>
                <a:cs typeface="Alexandria Light" pitchFamily="2" charset="-78"/>
              </a:rPr>
              <a:t>إمكانيّة تبادل المعلومات في الوقت المناسب وحسب حاجة المتعلّم.</a:t>
            </a:r>
          </a:p>
          <a:p>
            <a:pPr marL="285750" indent="-285750" algn="r" rtl="1">
              <a:lnSpc>
                <a:spcPts val="2920"/>
              </a:lnSpc>
              <a:spcAft>
                <a:spcPts val="1200"/>
              </a:spcAft>
              <a:buFont typeface="Arial" panose="020B0604020202020204" pitchFamily="34" charset="0"/>
              <a:buChar char="•"/>
            </a:pPr>
            <a:r>
              <a:rPr lang="ar-SA" sz="1600" dirty="0">
                <a:solidFill>
                  <a:srgbClr val="333333"/>
                </a:solidFill>
                <a:latin typeface="Alexandria Light" pitchFamily="2" charset="-78"/>
                <a:cs typeface="Alexandria Light" pitchFamily="2" charset="-78"/>
              </a:rPr>
              <a:t>التحقق من شخصية المتعلم؛ وهذا مهم في حالات الاختبار والتقييم.</a:t>
            </a:r>
          </a:p>
          <a:p>
            <a:pPr algn="r" rtl="1">
              <a:lnSpc>
                <a:spcPts val="2920"/>
              </a:lnSpc>
              <a:spcAft>
                <a:spcPts val="1200"/>
              </a:spcAft>
            </a:pPr>
            <a:r>
              <a:rPr lang="ar-SA" sz="1600" b="1" i="0" dirty="0">
                <a:solidFill>
                  <a:schemeClr val="accent5"/>
                </a:solidFill>
                <a:effectLst/>
                <a:latin typeface="Alexandria Light" pitchFamily="2" charset="-78"/>
                <a:cs typeface="Alexandria Light" pitchFamily="2" charset="-78"/>
              </a:rPr>
              <a:t>                </a:t>
            </a:r>
            <a:endParaRPr lang="ar-SA" sz="1600" b="0" i="0" dirty="0">
              <a:solidFill>
                <a:srgbClr val="333333"/>
              </a:solidFill>
              <a:effectLst/>
              <a:latin typeface="Droid Arabic Kufi"/>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oogle Shape;5434;p51">
            <a:extLst>
              <a:ext uri="{FF2B5EF4-FFF2-40B4-BE49-F238E27FC236}">
                <a16:creationId xmlns:a16="http://schemas.microsoft.com/office/drawing/2014/main" id="{5C7F1C94-774E-4ADF-8D60-B892525BC787}"/>
              </a:ext>
            </a:extLst>
          </p:cNvPr>
          <p:cNvGrpSpPr/>
          <p:nvPr/>
        </p:nvGrpSpPr>
        <p:grpSpPr>
          <a:xfrm>
            <a:off x="2297430" y="2878862"/>
            <a:ext cx="774640" cy="755878"/>
            <a:chOff x="-47529700" y="2342000"/>
            <a:chExt cx="302450" cy="299900"/>
          </a:xfrm>
        </p:grpSpPr>
        <p:sp>
          <p:nvSpPr>
            <p:cNvPr id="9" name="Google Shape;5435;p51">
              <a:extLst>
                <a:ext uri="{FF2B5EF4-FFF2-40B4-BE49-F238E27FC236}">
                  <a16:creationId xmlns:a16="http://schemas.microsoft.com/office/drawing/2014/main" id="{D23EFA37-27DB-4F24-866B-E6C1324A6E47}"/>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36;p51">
              <a:extLst>
                <a:ext uri="{FF2B5EF4-FFF2-40B4-BE49-F238E27FC236}">
                  <a16:creationId xmlns:a16="http://schemas.microsoft.com/office/drawing/2014/main" id="{00E87026-9D26-460C-A032-CF048C25DB22}"/>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469441758"/>
      </p:ext>
    </p:extLst>
  </p:cSld>
  <p:clrMapOvr>
    <a:masterClrMapping/>
  </p:clrMapOvr>
  <mc:AlternateContent xmlns:mc="http://schemas.openxmlformats.org/markup-compatibility/2006" xmlns:p14="http://schemas.microsoft.com/office/powerpoint/2010/main">
    <mc:Choice Requires="p14">
      <p:transition spd="slow" p14:dur="2000" advTm="196034"/>
    </mc:Choice>
    <mc:Fallback xmlns="">
      <p:transition spd="slow" advTm="19603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26375" y="140022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626177" y="1676232"/>
            <a:ext cx="7363643" cy="3665555"/>
          </a:xfrm>
          <a:prstGeom prst="rect">
            <a:avLst/>
          </a:prstGeom>
          <a:noFill/>
        </p:spPr>
        <p:txBody>
          <a:bodyPr wrap="square" rtlCol="0">
            <a:spAutoFit/>
          </a:bodyPr>
          <a:lstStyle/>
          <a:p>
            <a:pPr algn="r">
              <a:lnSpc>
                <a:spcPts val="1920"/>
              </a:lnSpc>
              <a:spcAft>
                <a:spcPts val="1200"/>
              </a:spcAft>
            </a:pPr>
            <a:endParaRPr lang="ar-SA" sz="1600" b="1" i="0" dirty="0">
              <a:solidFill>
                <a:srgbClr val="333333"/>
              </a:solidFill>
              <a:effectLst/>
              <a:latin typeface="Alexandria Light" pitchFamily="2" charset="-78"/>
              <a:cs typeface="Alexandria Light" pitchFamily="2" charset="-78"/>
            </a:endParaRPr>
          </a:p>
          <a:p>
            <a:pPr algn="r">
              <a:lnSpc>
                <a:spcPts val="2920"/>
              </a:lnSpc>
              <a:spcAft>
                <a:spcPts val="1200"/>
              </a:spcAft>
            </a:pPr>
            <a:r>
              <a:rPr lang="ar-SA" sz="1600" b="1" i="0" dirty="0">
                <a:solidFill>
                  <a:schemeClr val="accent5"/>
                </a:solidFill>
                <a:effectLst/>
                <a:latin typeface="Alexandria Light" pitchFamily="2" charset="-78"/>
                <a:cs typeface="Alexandria Light" pitchFamily="2" charset="-78"/>
              </a:rPr>
              <a:t>سلبياته:</a:t>
            </a:r>
            <a:endParaRPr lang="ar-SA" sz="1600" b="0" i="0" dirty="0">
              <a:solidFill>
                <a:srgbClr val="333333"/>
              </a:solidFill>
              <a:effectLst/>
              <a:latin typeface="Alexandria Light" pitchFamily="2" charset="-78"/>
              <a:cs typeface="Alexandria Light" pitchFamily="2" charset="-78"/>
            </a:endParaRPr>
          </a:p>
          <a:p>
            <a:pPr marL="285750" indent="-285750" algn="just" rtl="1">
              <a:lnSpc>
                <a:spcPts val="2920"/>
              </a:lnSpc>
              <a:spcAft>
                <a:spcPts val="12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 حاجته إلى أجهزة حديثة وشبكة اتصال جيدة.</a:t>
            </a:r>
            <a:endParaRPr lang="en-US" sz="1600" b="0" i="0" dirty="0">
              <a:solidFill>
                <a:srgbClr val="333333"/>
              </a:solidFill>
              <a:effectLst/>
              <a:latin typeface="Alexandria Light" pitchFamily="2" charset="-78"/>
              <a:cs typeface="Alexandria Light" pitchFamily="2" charset="-78"/>
            </a:endParaRPr>
          </a:p>
          <a:p>
            <a:pPr marL="285750" indent="-285750" algn="just" rtl="1">
              <a:lnSpc>
                <a:spcPts val="2920"/>
              </a:lnSpc>
              <a:spcAft>
                <a:spcPts val="12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يتطلب توافق المتعلّم مع المعلّم على وقتٍ محددٍ للتواصل</a:t>
            </a:r>
            <a:r>
              <a:rPr lang="ar-SA" sz="1600" dirty="0">
                <a:solidFill>
                  <a:srgbClr val="333333"/>
                </a:solidFill>
                <a:latin typeface="Alexandria Light" pitchFamily="2" charset="-78"/>
                <a:cs typeface="Alexandria Light" pitchFamily="2" charset="-78"/>
              </a:rPr>
              <a:t>؛ حيث تظهر الإشكالات في حال وجد المتعلّمون في أماكن جغرافية مختلفة، وتوقيت مختلف.</a:t>
            </a:r>
          </a:p>
          <a:p>
            <a:pPr marL="285750" indent="-285750" algn="just" rtl="1">
              <a:lnSpc>
                <a:spcPts val="2920"/>
              </a:lnSpc>
              <a:spcAft>
                <a:spcPts val="12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ضياع بعض المعلومات نتيجة لأعطال فنيّة.</a:t>
            </a:r>
          </a:p>
          <a:p>
            <a:pPr marL="285750" indent="-285750" algn="just" rtl="1">
              <a:lnSpc>
                <a:spcPts val="2920"/>
              </a:lnSpc>
              <a:spcAft>
                <a:spcPts val="1200"/>
              </a:spcAft>
              <a:buFont typeface="Arial" panose="020B0604020202020204" pitchFamily="34" charset="0"/>
              <a:buChar char="•"/>
            </a:pPr>
            <a:r>
              <a:rPr lang="ar-SA" sz="1600" dirty="0">
                <a:solidFill>
                  <a:srgbClr val="333333"/>
                </a:solidFill>
                <a:latin typeface="Alexandria Light" pitchFamily="2" charset="-78"/>
                <a:cs typeface="Alexandria Light" pitchFamily="2" charset="-78"/>
              </a:rPr>
              <a:t>قد تكون مشكلة اللغة وعدم إعطاء وقت كافي للترجمة بين المدرس والمتعلّم مؤثّرة في نوعيّة التعليم.</a:t>
            </a:r>
            <a:endParaRPr lang="ar-SA" sz="1600" b="0" i="0" dirty="0">
              <a:solidFill>
                <a:srgbClr val="333333"/>
              </a:solidFill>
              <a:effectLst/>
              <a:latin typeface="Droid Arabic Kufi"/>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oogle Shape;5398;p51">
            <a:extLst>
              <a:ext uri="{FF2B5EF4-FFF2-40B4-BE49-F238E27FC236}">
                <a16:creationId xmlns:a16="http://schemas.microsoft.com/office/drawing/2014/main" id="{A752B4AA-8ECD-43DE-844A-A9313A7D6228}"/>
              </a:ext>
            </a:extLst>
          </p:cNvPr>
          <p:cNvGrpSpPr/>
          <p:nvPr/>
        </p:nvGrpSpPr>
        <p:grpSpPr>
          <a:xfrm>
            <a:off x="1871910" y="3160954"/>
            <a:ext cx="613662" cy="662939"/>
            <a:chOff x="-47896750" y="2710600"/>
            <a:chExt cx="300125" cy="300900"/>
          </a:xfrm>
        </p:grpSpPr>
        <p:sp>
          <p:nvSpPr>
            <p:cNvPr id="9" name="Google Shape;5399;p51">
              <a:extLst>
                <a:ext uri="{FF2B5EF4-FFF2-40B4-BE49-F238E27FC236}">
                  <a16:creationId xmlns:a16="http://schemas.microsoft.com/office/drawing/2014/main" id="{B538A97C-85AF-4A6B-BABF-D60D5EA113FA}"/>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0" name="Google Shape;5400;p51">
              <a:extLst>
                <a:ext uri="{FF2B5EF4-FFF2-40B4-BE49-F238E27FC236}">
                  <a16:creationId xmlns:a16="http://schemas.microsoft.com/office/drawing/2014/main" id="{F259BCD7-959E-4318-8AB4-8C17225C9209}"/>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97559747-8A50-40B7-972E-1DE6B299A9DA}"/>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78D50A11-0598-4A1A-9432-1CC20E239A3D}"/>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96990331"/>
      </p:ext>
    </p:extLst>
  </p:cSld>
  <p:clrMapOvr>
    <a:masterClrMapping/>
  </p:clrMapOvr>
  <mc:AlternateContent xmlns:mc="http://schemas.openxmlformats.org/markup-compatibility/2006" xmlns:p14="http://schemas.microsoft.com/office/powerpoint/2010/main">
    <mc:Choice Requires="p14">
      <p:transition spd="slow" p14:dur="2000" advTm="114763"/>
    </mc:Choice>
    <mc:Fallback xmlns="">
      <p:transition spd="slow" advTm="11476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أنماط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6239860" y="2273776"/>
            <a:ext cx="5132285" cy="3999813"/>
          </a:xfrm>
          <a:prstGeom prst="rect">
            <a:avLst/>
          </a:prstGeom>
          <a:noFill/>
        </p:spPr>
        <p:txBody>
          <a:bodyPr wrap="square" rtlCol="0">
            <a:spAutoFit/>
          </a:bodyPr>
          <a:lstStyle/>
          <a:p>
            <a:pPr marL="0" marR="0" algn="justLow" rtl="1">
              <a:lnSpc>
                <a:spcPts val="2920"/>
              </a:lnSpc>
              <a:spcBef>
                <a:spcPts val="600"/>
              </a:spcBef>
              <a:spcAft>
                <a:spcPts val="1200"/>
              </a:spcAft>
            </a:pPr>
            <a:r>
              <a:rPr lang="ar-SA" sz="1600" dirty="0">
                <a:latin typeface="Alexandria Medium" pitchFamily="2" charset="-78"/>
                <a:ea typeface="Calibri" panose="020F0502020204030204" pitchFamily="34" charset="0"/>
                <a:cs typeface="Alexandria Medium" pitchFamily="2" charset="-78"/>
              </a:rPr>
              <a:t>والنمط الثاني</a:t>
            </a:r>
            <a:r>
              <a:rPr lang="ar-SA" sz="1600" dirty="0">
                <a:latin typeface="Alexandria Light" pitchFamily="2" charset="-78"/>
                <a:ea typeface="Calibri" panose="020F0502020204030204" pitchFamily="34" charset="0"/>
                <a:cs typeface="Alexandria Light" pitchFamily="2" charset="-78"/>
              </a:rPr>
              <a:t>- التعليم الإلكترونيّ غير المتزامن (</a:t>
            </a:r>
            <a:r>
              <a:rPr lang="en-US" sz="1600" b="0" i="0" dirty="0">
                <a:solidFill>
                  <a:srgbClr val="333333"/>
                </a:solidFill>
                <a:effectLst/>
                <a:latin typeface="Alexandria Light" pitchFamily="2" charset="-78"/>
                <a:cs typeface="Alexandria Light" pitchFamily="2" charset="-78"/>
              </a:rPr>
              <a:t>Asynchronous e-learning</a:t>
            </a:r>
            <a:r>
              <a:rPr lang="ar-SA" sz="1600" b="0" i="0" dirty="0">
                <a:solidFill>
                  <a:srgbClr val="333333"/>
                </a:solidFill>
                <a:effectLst/>
                <a:latin typeface="Alexandria Light" pitchFamily="2" charset="-78"/>
                <a:cs typeface="Alexandria Light" pitchFamily="2" charset="-78"/>
              </a:rPr>
              <a:t>)</a:t>
            </a:r>
            <a:r>
              <a:rPr lang="ar-SA" sz="1600" dirty="0">
                <a:latin typeface="Alexandria Light" pitchFamily="2" charset="-78"/>
                <a:ea typeface="Calibri" panose="020F0502020204030204" pitchFamily="34" charset="0"/>
                <a:cs typeface="Alexandria Light" pitchFamily="2" charset="-78"/>
              </a:rPr>
              <a:t>: وهو التعليم غير المباشر الذي لا يحتاج المتعلّمين في نفس الوقت أو في نفس المكان، ويتم من خلال بعض تقنيات التعليم الإلكترونيّ من مثل البريد الإلكترونيّ حيث يتم تبادل المعلومات بين الطلاب أنفسهم وبينهم وبين المعلّم في أوقات متتالية حيث يحصل المتعلم على دروس مكثفة أو حصص وفق برنامج دراسي مخطط،، وينتقي فيه المتعلّم الأوقات والأماكن التي تتناسب مع ظروفه.</a:t>
            </a:r>
          </a:p>
          <a:p>
            <a:pPr marL="0" marR="0" algn="justLow" rtl="1">
              <a:lnSpc>
                <a:spcPts val="2920"/>
              </a:lnSpc>
              <a:spcBef>
                <a:spcPts val="600"/>
              </a:spcBef>
              <a:spcAft>
                <a:spcPts val="1200"/>
              </a:spcAft>
            </a:pP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4554B503-AC16-4BC0-8C39-5B8A0670AA7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19548" y="2677289"/>
            <a:ext cx="5090335" cy="2762355"/>
          </a:xfrm>
          <a:prstGeom prst="rect">
            <a:avLst/>
          </a:prstGeom>
          <a:ln>
            <a:noFill/>
          </a:ln>
          <a:effectLst/>
        </p:spPr>
      </p:pic>
    </p:spTree>
    <p:extLst>
      <p:ext uri="{BB962C8B-B14F-4D97-AF65-F5344CB8AC3E}">
        <p14:creationId xmlns:p14="http://schemas.microsoft.com/office/powerpoint/2010/main" val="2456168397"/>
      </p:ext>
    </p:extLst>
  </p:cSld>
  <p:clrMapOvr>
    <a:masterClrMapping/>
  </p:clrMapOvr>
  <mc:AlternateContent xmlns:mc="http://schemas.openxmlformats.org/markup-compatibility/2006" xmlns:p14="http://schemas.microsoft.com/office/powerpoint/2010/main">
    <mc:Choice Requires="p14">
      <p:transition p14:dur="10" advTm="148270"/>
    </mc:Choice>
    <mc:Fallback xmlns="">
      <p:transition advTm="14827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422680"/>
            <a:ext cx="8417320" cy="3461204"/>
          </a:xfrm>
          <a:prstGeom prst="rect">
            <a:avLst/>
          </a:prstGeom>
          <a:noFill/>
        </p:spPr>
        <p:txBody>
          <a:bodyPr wrap="square" rtlCol="0">
            <a:spAutoFit/>
          </a:bodyPr>
          <a:lstStyle/>
          <a:p>
            <a:pPr algn="just" rtl="1">
              <a:lnSpc>
                <a:spcPts val="2520"/>
              </a:lnSpc>
              <a:spcAft>
                <a:spcPts val="1800"/>
              </a:spcAft>
            </a:pPr>
            <a:r>
              <a:rPr lang="ar-SA" sz="1600" b="1" i="0" dirty="0" err="1">
                <a:solidFill>
                  <a:srgbClr val="333333"/>
                </a:solidFill>
                <a:effectLst/>
                <a:latin typeface="droid arabic kufi"/>
              </a:rPr>
              <a:t>إ</a:t>
            </a:r>
            <a:r>
              <a:rPr lang="ar-SA" sz="1600" b="1" i="0" dirty="0" err="1">
                <a:solidFill>
                  <a:srgbClr val="333333"/>
                </a:solidFill>
                <a:effectLst/>
                <a:latin typeface="Alexandria Light" pitchFamily="2" charset="-78"/>
                <a:cs typeface="Alexandria Light" pitchFamily="2" charset="-78"/>
              </a:rPr>
              <a:t>يجابياته</a:t>
            </a:r>
            <a:r>
              <a:rPr lang="ar-SA" sz="1600" b="1" i="0" dirty="0">
                <a:solidFill>
                  <a:srgbClr val="333333"/>
                </a:solidFill>
                <a:effectLst/>
                <a:latin typeface="Alexandria Light" pitchFamily="2" charset="-78"/>
                <a:cs typeface="Alexandria Light" pitchFamily="2" charset="-78"/>
              </a:rPr>
              <a:t>:</a:t>
            </a:r>
            <a:endParaRPr lang="ar-SA" sz="1600" b="0" i="0" dirty="0">
              <a:solidFill>
                <a:srgbClr val="333333"/>
              </a:solidFill>
              <a:effectLst/>
              <a:latin typeface="Alexandria Light" pitchFamily="2" charset="-78"/>
              <a:cs typeface="Alexandria Light" pitchFamily="2" charset="-78"/>
            </a:endParaRPr>
          </a:p>
          <a:p>
            <a:pPr marL="285750" indent="-285750" algn="just" rtl="1">
              <a:lnSpc>
                <a:spcPts val="2520"/>
              </a:lnSpc>
              <a:spcAft>
                <a:spcPts val="18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حصول المتعلّم على الدراسة حسب الأوقات المناسبة له، والجهد الذي يرغب فيه؛ وبذلك يستطيع المتعلم إعادة دراسة المادة، والعودة إليها إلكترونياً كلما احتاج إلى ذلك.</a:t>
            </a:r>
          </a:p>
          <a:p>
            <a:pPr algn="just" rtl="1">
              <a:lnSpc>
                <a:spcPts val="2520"/>
              </a:lnSpc>
              <a:spcAft>
                <a:spcPts val="1800"/>
              </a:spcAft>
            </a:pPr>
            <a:r>
              <a:rPr lang="ar-SA" sz="1600" b="1" i="0" dirty="0">
                <a:solidFill>
                  <a:srgbClr val="333333"/>
                </a:solidFill>
                <a:effectLst/>
                <a:latin typeface="Alexandria Light" pitchFamily="2" charset="-78"/>
                <a:cs typeface="Alexandria Light" pitchFamily="2" charset="-78"/>
              </a:rPr>
              <a:t>سلبياته:</a:t>
            </a:r>
            <a:endParaRPr lang="ar-SA" sz="1600" b="0" i="0" dirty="0">
              <a:solidFill>
                <a:srgbClr val="333333"/>
              </a:solidFill>
              <a:effectLst/>
              <a:latin typeface="Alexandria Light" pitchFamily="2" charset="-78"/>
              <a:cs typeface="Alexandria Light" pitchFamily="2" charset="-78"/>
            </a:endParaRPr>
          </a:p>
          <a:p>
            <a:pPr marL="285750" indent="-285750" algn="just" rtl="1">
              <a:lnSpc>
                <a:spcPts val="2520"/>
              </a:lnSpc>
              <a:spcAft>
                <a:spcPts val="18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مدة انقطاع التواصل بين المعلّم والمتعلّم قد تكون كبيرة.</a:t>
            </a:r>
          </a:p>
          <a:p>
            <a:pPr marL="285750" indent="-285750" algn="just" rtl="1">
              <a:lnSpc>
                <a:spcPts val="2520"/>
              </a:lnSpc>
              <a:spcAft>
                <a:spcPts val="18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عدم حصول المتعلّم على تغذية راجعة فوريّة من المعلّم .</a:t>
            </a:r>
          </a:p>
          <a:p>
            <a:pPr marL="285750" indent="-285750" algn="just" rtl="1">
              <a:lnSpc>
                <a:spcPts val="2520"/>
              </a:lnSpc>
              <a:spcAft>
                <a:spcPts val="18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عدم استلام المتعلّم بعض المهام التعليميّة نتيجة خطأ في عنوان بريده الإلكترونيّ.</a:t>
            </a:r>
            <a:endParaRPr lang="ar-SA" sz="1600" dirty="0">
              <a:solidFill>
                <a:srgbClr val="333333"/>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oogle Shape;5398;p51">
            <a:extLst>
              <a:ext uri="{FF2B5EF4-FFF2-40B4-BE49-F238E27FC236}">
                <a16:creationId xmlns:a16="http://schemas.microsoft.com/office/drawing/2014/main" id="{45AB11F2-5982-4A68-8D2A-B3082C07972B}"/>
              </a:ext>
            </a:extLst>
          </p:cNvPr>
          <p:cNvGrpSpPr/>
          <p:nvPr/>
        </p:nvGrpSpPr>
        <p:grpSpPr>
          <a:xfrm>
            <a:off x="1871910" y="3160954"/>
            <a:ext cx="613662" cy="662939"/>
            <a:chOff x="-47896750" y="2710600"/>
            <a:chExt cx="300125" cy="300900"/>
          </a:xfrm>
        </p:grpSpPr>
        <p:sp>
          <p:nvSpPr>
            <p:cNvPr id="9" name="Google Shape;5399;p51">
              <a:extLst>
                <a:ext uri="{FF2B5EF4-FFF2-40B4-BE49-F238E27FC236}">
                  <a16:creationId xmlns:a16="http://schemas.microsoft.com/office/drawing/2014/main" id="{0413D155-2815-4BA9-9255-7E1E65FCE730}"/>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0" name="Google Shape;5400;p51">
              <a:extLst>
                <a:ext uri="{FF2B5EF4-FFF2-40B4-BE49-F238E27FC236}">
                  <a16:creationId xmlns:a16="http://schemas.microsoft.com/office/drawing/2014/main" id="{A2A38B22-0816-45FD-B3B3-6B0BAB9B5280}"/>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05757B60-0547-47DC-8D4E-07CECE987311}"/>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B6AE88CE-B1B6-4707-BB28-6E111D8A4915}"/>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94586078"/>
      </p:ext>
    </p:extLst>
  </p:cSld>
  <p:clrMapOvr>
    <a:masterClrMapping/>
  </p:clrMapOvr>
  <mc:AlternateContent xmlns:mc="http://schemas.openxmlformats.org/markup-compatibility/2006" xmlns:p14="http://schemas.microsoft.com/office/powerpoint/2010/main">
    <mc:Choice Requires="p14">
      <p:transition spd="slow" p14:dur="2000" advTm="185910"/>
    </mc:Choice>
    <mc:Fallback xmlns="">
      <p:transition spd="slow" advTm="18591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562095"/>
            <a:ext cx="8417320" cy="3114955"/>
          </a:xfrm>
          <a:prstGeom prst="rect">
            <a:avLst/>
          </a:prstGeom>
          <a:noFill/>
        </p:spPr>
        <p:txBody>
          <a:bodyPr wrap="square" rtlCol="0">
            <a:spAutoFit/>
          </a:bodyPr>
          <a:lstStyle/>
          <a:p>
            <a:pPr algn="just" rtl="1">
              <a:lnSpc>
                <a:spcPts val="2920"/>
              </a:lnSpc>
              <a:spcAft>
                <a:spcPts val="1800"/>
              </a:spcAft>
            </a:pPr>
            <a:r>
              <a:rPr lang="ar-SA" sz="1600" dirty="0">
                <a:solidFill>
                  <a:srgbClr val="333333"/>
                </a:solidFill>
                <a:latin typeface="Alexandria Light" pitchFamily="2" charset="-78"/>
                <a:cs typeface="Alexandria Light" pitchFamily="2" charset="-78"/>
              </a:rPr>
              <a:t>      ولوجود هذا التباين بين أنماط التعليم الإلكترونيّ (المتزامن، وغير المتزامن) أهمية كبيرة في منح العملية التعليمية مدى واسع من البدائل لإتمام سيرها على أكمل وجه، والإفادة من إيجابيات كل نمط، وحسن توظيفها في الموقف المناسب، والتقليص من السلبيات من خلال ضبط العوامل المؤثرة في العملية التعليميّة التعلميّة تجنباً للمعوقات التي قد تحصل.</a:t>
            </a:r>
          </a:p>
          <a:p>
            <a:pPr algn="just" rtl="1">
              <a:lnSpc>
                <a:spcPts val="2920"/>
              </a:lnSpc>
              <a:spcAft>
                <a:spcPts val="1800"/>
              </a:spcAft>
            </a:pPr>
            <a:r>
              <a:rPr lang="ar-SA" sz="1600" dirty="0">
                <a:solidFill>
                  <a:srgbClr val="00B0F0"/>
                </a:solidFill>
                <a:latin typeface="Alexandria Light" pitchFamily="2" charset="-78"/>
                <a:cs typeface="Alexandria Light" pitchFamily="2" charset="-78"/>
              </a:rPr>
              <a:t>     ولكن السؤال هنا كيف </a:t>
            </a:r>
            <a:r>
              <a:rPr lang="ar-SA" sz="1600" i="0" dirty="0">
                <a:solidFill>
                  <a:srgbClr val="00B0F0"/>
                </a:solidFill>
                <a:effectLst/>
                <a:latin typeface="Alexandria Light" pitchFamily="2" charset="-78"/>
                <a:cs typeface="Alexandria Light" pitchFamily="2" charset="-78"/>
              </a:rPr>
              <a:t>تتم الاستفادة من التعليم الإلكترونيّ </a:t>
            </a:r>
            <a:r>
              <a:rPr lang="ar-SA" sz="1600" dirty="0">
                <a:solidFill>
                  <a:srgbClr val="00B0F0"/>
                </a:solidFill>
                <a:latin typeface="Alexandria Light" pitchFamily="2" charset="-78"/>
                <a:cs typeface="Alexandria Light" pitchFamily="2" charset="-78"/>
              </a:rPr>
              <a:t>في عمليتي التعليم والتعلّم؟ </a:t>
            </a:r>
            <a:r>
              <a:rPr lang="ar-SA" sz="1600" i="0" dirty="0">
                <a:solidFill>
                  <a:srgbClr val="00B0F0"/>
                </a:solidFill>
                <a:effectLst/>
                <a:latin typeface="Alexandria Light" pitchFamily="2" charset="-78"/>
                <a:cs typeface="Alexandria Light" pitchFamily="2" charset="-78"/>
              </a:rPr>
              <a:t>وما هي صيغ أو نماذج توظيف</a:t>
            </a:r>
            <a:r>
              <a:rPr lang="ar-SA" sz="1600" dirty="0">
                <a:solidFill>
                  <a:srgbClr val="00B0F0"/>
                </a:solidFill>
                <a:latin typeface="Alexandria Light" pitchFamily="2" charset="-78"/>
                <a:cs typeface="Alexandria Light" pitchFamily="2" charset="-78"/>
              </a:rPr>
              <a:t>ه؟</a:t>
            </a:r>
          </a:p>
          <a:p>
            <a:pPr algn="just" rtl="1">
              <a:lnSpc>
                <a:spcPts val="2920"/>
              </a:lnSpc>
              <a:spcAft>
                <a:spcPts val="1800"/>
              </a:spcAft>
            </a:pPr>
            <a:endParaRPr lang="ar-SA" sz="1600" dirty="0">
              <a:solidFill>
                <a:srgbClr val="00B0F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oogle Shape;6376;p53">
            <a:extLst>
              <a:ext uri="{FF2B5EF4-FFF2-40B4-BE49-F238E27FC236}">
                <a16:creationId xmlns:a16="http://schemas.microsoft.com/office/drawing/2014/main" id="{146FB4FC-73C5-481D-AE47-110D1DAB01FA}"/>
              </a:ext>
            </a:extLst>
          </p:cNvPr>
          <p:cNvGrpSpPr/>
          <p:nvPr/>
        </p:nvGrpSpPr>
        <p:grpSpPr>
          <a:xfrm>
            <a:off x="5853937" y="4007870"/>
            <a:ext cx="911795" cy="835353"/>
            <a:chOff x="-33646250" y="3586425"/>
            <a:chExt cx="293000" cy="292225"/>
          </a:xfrm>
        </p:grpSpPr>
        <p:sp>
          <p:nvSpPr>
            <p:cNvPr id="9" name="Google Shape;6377;p53">
              <a:extLst>
                <a:ext uri="{FF2B5EF4-FFF2-40B4-BE49-F238E27FC236}">
                  <a16:creationId xmlns:a16="http://schemas.microsoft.com/office/drawing/2014/main" id="{3195F523-7F0B-4080-AB3F-85352F694072}"/>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378;p53">
              <a:extLst>
                <a:ext uri="{FF2B5EF4-FFF2-40B4-BE49-F238E27FC236}">
                  <a16:creationId xmlns:a16="http://schemas.microsoft.com/office/drawing/2014/main" id="{EA5C65DE-4471-4222-8DFA-F85651E07DBB}"/>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43599107"/>
      </p:ext>
    </p:extLst>
  </p:cSld>
  <p:clrMapOvr>
    <a:masterClrMapping/>
  </p:clrMapOvr>
  <mc:AlternateContent xmlns:mc="http://schemas.openxmlformats.org/markup-compatibility/2006" xmlns:p14="http://schemas.microsoft.com/office/powerpoint/2010/main">
    <mc:Choice Requires="p14">
      <p:transition spd="slow" p14:dur="2000" advTm="171885"/>
    </mc:Choice>
    <mc:Fallback xmlns="">
      <p:transition spd="slow" advTm="17188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821" r="16821"/>
          <a:stretch/>
        </p:blipFill>
        <p:spPr>
          <a:xfrm>
            <a:off x="0" y="25899"/>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718" y="1793982"/>
            <a:ext cx="7918506" cy="5644622"/>
          </a:xfrm>
          <a:prstGeom prst="rect">
            <a:avLst/>
          </a:prstGeom>
          <a:noFill/>
        </p:spPr>
        <p:txBody>
          <a:bodyPr wrap="square" rtlCol="0">
            <a:spAutoFit/>
          </a:bodyPr>
          <a:lstStyle/>
          <a:p>
            <a:pPr algn="r">
              <a:lnSpc>
                <a:spcPts val="2220"/>
              </a:lnSpc>
              <a:spcAft>
                <a:spcPts val="1800"/>
              </a:spcAft>
            </a:pPr>
            <a:r>
              <a:rPr lang="ar-SA" sz="1600" b="0" i="0" dirty="0">
                <a:solidFill>
                  <a:srgbClr val="333333"/>
                </a:solidFill>
                <a:effectLst/>
                <a:latin typeface="Alexandria Light" pitchFamily="2" charset="-78"/>
                <a:cs typeface="Alexandria Light" pitchFamily="2" charset="-78"/>
              </a:rPr>
              <a:t>     توحد ثلاثة صيغ أو نماذج لتوظيف التعليم الإلكترونيّ في </a:t>
            </a:r>
            <a:r>
              <a:rPr lang="ar-SA" sz="1600" dirty="0">
                <a:latin typeface="Alexandria Light" pitchFamily="2" charset="-78"/>
                <a:cs typeface="Alexandria Light" pitchFamily="2" charset="-78"/>
              </a:rPr>
              <a:t>عمليتي التعليم والتعلّم في مدرسة ما، وقد توظف المدرسة أحد هذه النماذج وقد توظفها مجتمعة</a:t>
            </a:r>
            <a:r>
              <a:rPr lang="ar-SA" sz="1600" b="0" i="0" dirty="0">
                <a:effectLst/>
                <a:latin typeface="Alexandria Light" pitchFamily="2" charset="-78"/>
                <a:cs typeface="Alexandria Light" pitchFamily="2" charset="-78"/>
              </a:rPr>
              <a:t> </a:t>
            </a:r>
            <a:r>
              <a:rPr lang="ar-SA" sz="1600" b="0" i="0" dirty="0">
                <a:solidFill>
                  <a:srgbClr val="333333"/>
                </a:solidFill>
                <a:effectLst/>
                <a:latin typeface="Alexandria Light" pitchFamily="2" charset="-78"/>
                <a:cs typeface="Alexandria Light" pitchFamily="2" charset="-78"/>
              </a:rPr>
              <a:t>بتوظيفه بطرائق عدّة يبينها الشكل (1) الآتي:</a:t>
            </a:r>
            <a:endParaRPr lang="en-US" sz="1600" b="0" i="0" dirty="0">
              <a:solidFill>
                <a:srgbClr val="333333"/>
              </a:solidFill>
              <a:effectLst/>
              <a:latin typeface="Alexandria Light" pitchFamily="2" charset="-78"/>
              <a:cs typeface="Alexandria Light" pitchFamily="2" charset="-78"/>
            </a:endParaRPr>
          </a:p>
          <a:p>
            <a:pPr algn="r">
              <a:lnSpc>
                <a:spcPts val="2920"/>
              </a:lnSpc>
              <a:spcAft>
                <a:spcPts val="1800"/>
              </a:spcAft>
            </a:pPr>
            <a:endParaRPr lang="en-US" sz="1600" dirty="0">
              <a:solidFill>
                <a:srgbClr val="333333"/>
              </a:solidFill>
              <a:latin typeface="Alexandria Light" pitchFamily="2" charset="-78"/>
              <a:cs typeface="Alexandria Light" pitchFamily="2" charset="-78"/>
            </a:endParaRPr>
          </a:p>
          <a:p>
            <a:pPr algn="r">
              <a:lnSpc>
                <a:spcPts val="2920"/>
              </a:lnSpc>
              <a:spcAft>
                <a:spcPts val="1800"/>
              </a:spcAft>
            </a:pPr>
            <a:endParaRPr lang="en-US" sz="1600" b="0" i="0" dirty="0">
              <a:solidFill>
                <a:srgbClr val="333333"/>
              </a:solidFill>
              <a:effectLst/>
              <a:latin typeface="Alexandria Light" pitchFamily="2" charset="-78"/>
              <a:cs typeface="Alexandria Light" pitchFamily="2" charset="-78"/>
            </a:endParaRPr>
          </a:p>
          <a:p>
            <a:pPr algn="r">
              <a:lnSpc>
                <a:spcPts val="2920"/>
              </a:lnSpc>
              <a:spcAft>
                <a:spcPts val="1800"/>
              </a:spcAft>
            </a:pPr>
            <a:endParaRPr lang="en-US" sz="1600" dirty="0">
              <a:solidFill>
                <a:srgbClr val="333333"/>
              </a:solidFill>
              <a:latin typeface="Alexandria Light" pitchFamily="2" charset="-78"/>
              <a:cs typeface="Alexandria Light" pitchFamily="2" charset="-78"/>
            </a:endParaRPr>
          </a:p>
          <a:p>
            <a:pPr algn="r">
              <a:lnSpc>
                <a:spcPts val="2920"/>
              </a:lnSpc>
              <a:spcAft>
                <a:spcPts val="1800"/>
              </a:spcAft>
            </a:pPr>
            <a:r>
              <a:rPr lang="en-US" sz="1600" b="0" i="0" dirty="0">
                <a:solidFill>
                  <a:srgbClr val="333333"/>
                </a:solidFill>
                <a:effectLst/>
                <a:latin typeface="Alexandria Light" pitchFamily="2" charset="-78"/>
                <a:cs typeface="Alexandria Light" pitchFamily="2" charset="-78"/>
              </a:rPr>
              <a:t> </a:t>
            </a:r>
            <a:endParaRPr lang="en-US" sz="1600" dirty="0">
              <a:solidFill>
                <a:srgbClr val="333333"/>
              </a:solidFill>
              <a:latin typeface="Alexandria Light" pitchFamily="2" charset="-78"/>
              <a:cs typeface="Alexandria Light" pitchFamily="2" charset="-78"/>
            </a:endParaRPr>
          </a:p>
          <a:p>
            <a:pPr algn="r" rtl="1">
              <a:lnSpc>
                <a:spcPts val="2920"/>
              </a:lnSpc>
              <a:spcAft>
                <a:spcPts val="1800"/>
              </a:spcAft>
            </a:pPr>
            <a:endParaRPr lang="ar-SA" sz="1600" dirty="0">
              <a:latin typeface="Alexandria Medium" pitchFamily="2" charset="-78"/>
              <a:cs typeface="Alexandria Medium" pitchFamily="2" charset="-78"/>
            </a:endParaRPr>
          </a:p>
          <a:p>
            <a:pPr algn="ctr">
              <a:lnSpc>
                <a:spcPts val="2920"/>
              </a:lnSpc>
              <a:spcAft>
                <a:spcPts val="1800"/>
              </a:spcAft>
            </a:pPr>
            <a:r>
              <a:rPr lang="ar-SA" sz="1400" b="1" dirty="0">
                <a:latin typeface="Alexandria Medium" pitchFamily="2" charset="-78"/>
                <a:cs typeface="Alexandria Medium" pitchFamily="2" charset="-78"/>
              </a:rPr>
              <a:t>الشكل (1) يبين صيغ </a:t>
            </a:r>
            <a:r>
              <a:rPr lang="ar-SA" sz="1400" b="1" dirty="0">
                <a:latin typeface="Alexandria Medium" pitchFamily="2" charset="-78"/>
                <a:ea typeface="Calibri" panose="020F0502020204030204" pitchFamily="34" charset="0"/>
                <a:cs typeface="Alexandria Medium" pitchFamily="2" charset="-78"/>
              </a:rPr>
              <a:t>توظيف</a:t>
            </a:r>
            <a:r>
              <a:rPr lang="ar-SA" sz="1400" b="1" i="0" dirty="0">
                <a:solidFill>
                  <a:srgbClr val="333333"/>
                </a:solidFill>
                <a:effectLst/>
                <a:latin typeface="Alexandria Medium" pitchFamily="2" charset="-78"/>
                <a:cs typeface="Alexandria Medium" pitchFamily="2" charset="-78"/>
              </a:rPr>
              <a:t> التعليم الإلكترونيّ في </a:t>
            </a:r>
            <a:r>
              <a:rPr lang="ar-SA" sz="1400" dirty="0">
                <a:latin typeface="Alexandria Medium" pitchFamily="2" charset="-78"/>
                <a:cs typeface="Alexandria Medium" pitchFamily="2" charset="-78"/>
              </a:rPr>
              <a:t>عمليتي التعليم والتعلّم</a:t>
            </a:r>
            <a:endParaRPr lang="en-US" sz="1400" dirty="0">
              <a:latin typeface="Alexandria Medium" pitchFamily="2" charset="-78"/>
              <a:cs typeface="Alexandria Medium" pitchFamily="2" charset="-78"/>
            </a:endParaRPr>
          </a:p>
          <a:p>
            <a:pPr algn="ctr">
              <a:lnSpc>
                <a:spcPts val="2920"/>
              </a:lnSpc>
              <a:spcAft>
                <a:spcPts val="1800"/>
              </a:spcAft>
            </a:pPr>
            <a:endParaRPr lang="ar-SA" sz="1400" b="1" i="0" dirty="0">
              <a:effectLst/>
              <a:latin typeface="Alexandria Medium" pitchFamily="2" charset="-78"/>
              <a:cs typeface="Alexandria Medium" pitchFamily="2" charset="-78"/>
            </a:endParaRPr>
          </a:p>
          <a:p>
            <a:pPr algn="ctr" rtl="1">
              <a:lnSpc>
                <a:spcPts val="2220"/>
              </a:lnSpc>
              <a:spcAft>
                <a:spcPts val="1800"/>
              </a:spcAft>
            </a:pPr>
            <a:endParaRPr lang="ar-SA" sz="1400" b="1" dirty="0">
              <a:latin typeface="Alexandria Light" pitchFamily="2" charset="-78"/>
              <a:cs typeface="Alexandria Light" pitchFamily="2" charset="-78"/>
            </a:endParaRPr>
          </a:p>
        </p:txBody>
      </p:sp>
      <p:sp>
        <p:nvSpPr>
          <p:cNvPr id="3" name="TextBox 2"/>
          <p:cNvSpPr txBox="1"/>
          <p:nvPr/>
        </p:nvSpPr>
        <p:spPr>
          <a:xfrm>
            <a:off x="9271160" y="639810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4" name="Diagram 2">
            <a:extLst>
              <a:ext uri="{FF2B5EF4-FFF2-40B4-BE49-F238E27FC236}">
                <a16:creationId xmlns:a16="http://schemas.microsoft.com/office/drawing/2014/main" id="{09418524-7663-4DE7-8E79-37F17048DA57}"/>
              </a:ext>
            </a:extLst>
          </p:cNvPr>
          <p:cNvGraphicFramePr/>
          <p:nvPr>
            <p:extLst>
              <p:ext uri="{D42A27DB-BD31-4B8C-83A1-F6EECF244321}">
                <p14:modId xmlns:p14="http://schemas.microsoft.com/office/powerpoint/2010/main" val="3032633288"/>
              </p:ext>
            </p:extLst>
          </p:nvPr>
        </p:nvGraphicFramePr>
        <p:xfrm>
          <a:off x="5109210" y="2862510"/>
          <a:ext cx="5202130" cy="299807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5" name="مربع نص 14">
            <a:extLst>
              <a:ext uri="{FF2B5EF4-FFF2-40B4-BE49-F238E27FC236}">
                <a16:creationId xmlns:a16="http://schemas.microsoft.com/office/drawing/2014/main" id="{C9DFFF54-BF48-4FD0-ADA6-53C951707ACE}"/>
              </a:ext>
            </a:extLst>
          </p:cNvPr>
          <p:cNvSpPr txBox="1"/>
          <p:nvPr/>
        </p:nvSpPr>
        <p:spPr>
          <a:xfrm>
            <a:off x="3837623" y="997413"/>
            <a:ext cx="6097904" cy="428322"/>
          </a:xfrm>
          <a:prstGeom prst="rect">
            <a:avLst/>
          </a:prstGeom>
          <a:noFill/>
        </p:spPr>
        <p:txBody>
          <a:bodyPr wrap="square">
            <a:spAutoFit/>
          </a:bodyPr>
          <a:lstStyle/>
          <a:p>
            <a:pPr algn="ctr">
              <a:lnSpc>
                <a:spcPts val="2920"/>
              </a:lnSpc>
              <a:spcAft>
                <a:spcPts val="1800"/>
              </a:spcAft>
            </a:pPr>
            <a:r>
              <a:rPr lang="ar-SA" sz="1800" dirty="0">
                <a:latin typeface="Alexandria Medium" pitchFamily="2" charset="-78"/>
                <a:ea typeface="Calibri" panose="020F0502020204030204" pitchFamily="34" charset="0"/>
                <a:cs typeface="Alexandria Medium" pitchFamily="2" charset="-78"/>
              </a:rPr>
              <a:t>صيغ توظيف</a:t>
            </a:r>
            <a:r>
              <a:rPr lang="ar-SA" sz="1800" b="1" i="0" dirty="0">
                <a:solidFill>
                  <a:srgbClr val="333333"/>
                </a:solidFill>
                <a:effectLst/>
                <a:latin typeface="Alexandria Medium" pitchFamily="2" charset="-78"/>
                <a:cs typeface="Alexandria Medium" pitchFamily="2" charset="-78"/>
              </a:rPr>
              <a:t> التعليم الإلكترونيّ في التدريس</a:t>
            </a:r>
            <a:endParaRPr lang="ar-SA" sz="1800" b="0" i="0" dirty="0">
              <a:solidFill>
                <a:srgbClr val="333333"/>
              </a:solidFill>
              <a:effectLst/>
              <a:latin typeface="Alexandria Medium" pitchFamily="2" charset="-78"/>
              <a:cs typeface="Alexandria Medium" pitchFamily="2" charset="-78"/>
            </a:endParaRPr>
          </a:p>
        </p:txBody>
      </p:sp>
    </p:spTree>
    <p:custDataLst>
      <p:tags r:id="rId1"/>
    </p:custDataLst>
    <p:extLst>
      <p:ext uri="{BB962C8B-B14F-4D97-AF65-F5344CB8AC3E}">
        <p14:creationId xmlns:p14="http://schemas.microsoft.com/office/powerpoint/2010/main" val="2904122381"/>
      </p:ext>
    </p:extLst>
  </p:cSld>
  <p:clrMapOvr>
    <a:masterClrMapping/>
  </p:clrMapOvr>
  <mc:AlternateContent xmlns:mc="http://schemas.openxmlformats.org/markup-compatibility/2006" xmlns:p14="http://schemas.microsoft.com/office/powerpoint/2010/main">
    <mc:Choice Requires="p14">
      <p:transition spd="slow" p14:dur="2000" advTm="69043"/>
    </mc:Choice>
    <mc:Fallback xmlns="">
      <p:transition spd="slow" advTm="690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extLst>
    <p:ext uri="{3A86A75C-4F4B-4683-9AE1-C65F6400EC91}">
      <p14:laserTraceLst xmlns:p14="http://schemas.microsoft.com/office/powerpoint/2010/main">
        <p14:tracePtLst>
          <p14:tracePt t="35154" x="8382000" y="6324600"/>
          <p14:tracePt t="35515" x="9391650" y="6789738"/>
          <p14:tracePt t="35522" x="9401175" y="6754813"/>
          <p14:tracePt t="35530" x="9409113" y="6737350"/>
          <p14:tracePt t="35548" x="9418638" y="6678613"/>
          <p14:tracePt t="35554" x="9426575" y="6643688"/>
          <p14:tracePt t="35564" x="9426575" y="6635750"/>
          <p14:tracePt t="35570" x="9426575" y="6610350"/>
          <p14:tracePt t="35579" x="9426575" y="6583363"/>
          <p14:tracePt t="35586" x="9426575" y="6567488"/>
          <p14:tracePt t="35594" x="9426575" y="6540500"/>
          <p14:tracePt t="35602" x="9426575" y="6515100"/>
          <p14:tracePt t="35610" x="9426575" y="6497638"/>
          <p14:tracePt t="35619" x="9434513" y="6456363"/>
          <p14:tracePt t="35626" x="9434513" y="6438900"/>
          <p14:tracePt t="35634" x="9434513" y="6413500"/>
          <p14:tracePt t="35642" x="9434513" y="6396038"/>
          <p14:tracePt t="35651" x="9434513" y="6370638"/>
          <p14:tracePt t="35658" x="9434513" y="6343650"/>
          <p14:tracePt t="35666" x="9434513" y="6327775"/>
          <p14:tracePt t="35674" x="9434513" y="6300788"/>
          <p14:tracePt t="35683" x="9434513" y="6275388"/>
          <p14:tracePt t="35691" x="9434513" y="6249988"/>
          <p14:tracePt t="35698" x="9434513" y="6216650"/>
          <p14:tracePt t="35706" x="9434513" y="6189663"/>
          <p14:tracePt t="35716" x="9434513" y="6164263"/>
          <p14:tracePt t="35722" x="9434513" y="6146800"/>
          <p14:tracePt t="35731" x="9434513" y="6113463"/>
          <p14:tracePt t="35739" x="9426575" y="6088063"/>
          <p14:tracePt t="35748" x="9418638" y="6061075"/>
          <p14:tracePt t="35755" x="9409113" y="6045200"/>
          <p14:tracePt t="35764" x="9409113" y="6027738"/>
          <p14:tracePt t="35771" x="9401175" y="5984875"/>
          <p14:tracePt t="35780" x="9391650" y="5959475"/>
          <p14:tracePt t="35786" x="9375775" y="5924550"/>
          <p14:tracePt t="35795" x="9366250" y="5891213"/>
          <p14:tracePt t="35802" x="9348788" y="5856288"/>
          <p14:tracePt t="35810" x="9340850" y="5821363"/>
          <p14:tracePt t="35819" x="9323388" y="5788025"/>
          <p14:tracePt t="35826" x="9305925" y="5745163"/>
          <p14:tracePt t="35834" x="9272588" y="5702300"/>
          <p14:tracePt t="35843" x="9247188" y="5651500"/>
          <p14:tracePt t="35852" x="9204325" y="5599113"/>
          <p14:tracePt t="35858" x="9169400" y="5565775"/>
          <p14:tracePt t="35869" x="9109075" y="5513388"/>
          <p14:tracePt t="35874" x="9058275" y="5445125"/>
          <p14:tracePt t="35886" x="9007475" y="5376863"/>
          <p14:tracePt t="35899" x="8886825" y="5265738"/>
          <p14:tracePt t="35906" x="8843963" y="5213350"/>
          <p14:tracePt t="35915" x="8793163" y="5172075"/>
          <p14:tracePt t="35922" x="8750300" y="5129213"/>
          <p14:tracePt t="35931" x="8715375" y="5094288"/>
          <p14:tracePt t="35939" x="8689975" y="5068888"/>
          <p14:tracePt t="35948" x="8664575" y="5043488"/>
          <p14:tracePt t="35955" x="8647113" y="5016500"/>
          <p14:tracePt t="35964" x="8629650" y="4991100"/>
          <p14:tracePt t="35972" x="8621713" y="4965700"/>
          <p14:tracePt t="35978" x="8604250" y="4957763"/>
          <p14:tracePt t="35986" x="8586788" y="4932363"/>
          <p14:tracePt t="35994" x="8570913" y="4914900"/>
          <p14:tracePt t="36003" x="8553450" y="4897438"/>
          <p14:tracePt t="36011" x="8543925" y="4889500"/>
          <p14:tracePt t="36018" x="8535988" y="4879975"/>
          <p14:tracePt t="36026" x="8518525" y="4872038"/>
          <p14:tracePt t="36034" x="8510588" y="4854575"/>
          <p14:tracePt t="36042" x="8502650" y="4846638"/>
          <p14:tracePt t="36051" x="8485188" y="4837113"/>
          <p14:tracePt t="36058" x="8467725" y="4829175"/>
          <p14:tracePt t="36068" x="8450263" y="4811713"/>
          <p14:tracePt t="36074" x="8442325" y="4786313"/>
          <p14:tracePt t="36083" x="8424863" y="4760913"/>
          <p14:tracePt t="36090" x="8424863" y="4733925"/>
          <p14:tracePt t="36099" x="8407400" y="4683125"/>
          <p14:tracePt t="36106" x="8382000" y="4649788"/>
          <p14:tracePt t="36114" x="8356600" y="4597400"/>
          <p14:tracePt t="36122" x="8331200" y="4537075"/>
          <p14:tracePt t="36130" x="8313738" y="4486275"/>
          <p14:tracePt t="36138" x="8304213" y="4443413"/>
          <p14:tracePt t="36147" x="8288338" y="4418013"/>
          <p14:tracePt t="36154" x="8278813" y="4383088"/>
          <p14:tracePt t="36164" x="8270875" y="4357688"/>
          <p14:tracePt t="36171" x="8253413" y="4332288"/>
          <p14:tracePt t="36179" x="8245475" y="4314825"/>
          <p14:tracePt t="36186" x="8245475" y="4297363"/>
          <p14:tracePt t="36198" x="8235950" y="4271963"/>
          <p14:tracePt t="36203" x="8235950" y="4264025"/>
          <p14:tracePt t="36219" x="8235950" y="4246563"/>
          <p14:tracePt t="36226" x="8235950" y="4221163"/>
          <p14:tracePt t="36235" x="8228013" y="4203700"/>
          <p14:tracePt t="36243" x="8228013" y="4195763"/>
          <p14:tracePt t="36250" x="8228013" y="4178300"/>
          <p14:tracePt t="36266" x="8228013" y="4160838"/>
          <p14:tracePt t="36283" x="8228013" y="4143375"/>
          <p14:tracePt t="36291" x="8228013" y="4117975"/>
          <p14:tracePt t="36298" x="8228013" y="4110038"/>
          <p14:tracePt t="36306" x="8228013" y="4092575"/>
          <p14:tracePt t="36315" x="8228013" y="4084638"/>
          <p14:tracePt t="36322" x="8228013" y="4067175"/>
          <p14:tracePt t="36339" x="8228013" y="4049713"/>
          <p14:tracePt t="36347" x="8235950" y="4041775"/>
          <p14:tracePt t="36354" x="8245475" y="4032250"/>
          <p14:tracePt t="36363" x="8253413" y="4024313"/>
          <p14:tracePt t="36370" x="8253413" y="4014788"/>
          <p14:tracePt t="36380" x="8261350" y="4006850"/>
          <p14:tracePt t="36386" x="8261350" y="3998913"/>
          <p14:tracePt t="36394" x="8261350" y="3989388"/>
          <p14:tracePt t="36402" x="8270875" y="3981450"/>
          <p14:tracePt t="36418" x="8288338" y="3971925"/>
          <p14:tracePt t="36434" x="8288338" y="3963988"/>
          <p14:tracePt t="36442" x="8288338" y="3956050"/>
          <p14:tracePt t="36450" x="8296275" y="3946525"/>
          <p14:tracePt t="36466" x="8304213" y="3930650"/>
          <p14:tracePt t="36482" x="8313738" y="3921125"/>
          <p14:tracePt t="36493" x="8321675" y="3903663"/>
          <p14:tracePt t="36500" x="8321675" y="3887788"/>
          <p14:tracePt t="36516" x="8331200" y="3878263"/>
          <p14:tracePt t="36523" x="8339138" y="3870325"/>
          <p14:tracePt t="36540" x="8339138" y="3860800"/>
          <p14:tracePt t="36546" x="8339138" y="3852863"/>
          <p14:tracePt t="36554" x="8347075" y="3844925"/>
          <p14:tracePt t="36579" x="8347075" y="3835400"/>
          <p14:tracePt t="36594" x="8356600" y="3817938"/>
          <p14:tracePt t="36611" x="8356600" y="3810000"/>
          <p14:tracePt t="36659" x="8356600" y="3802063"/>
          <p14:tracePt t="36666" x="8356600" y="3792538"/>
          <p14:tracePt t="36674" x="8364538" y="3784600"/>
          <p14:tracePt t="37203" x="8374063" y="3784600"/>
          <p14:tracePt t="37219" x="8374063" y="3775075"/>
          <p14:tracePt t="37226" x="8382000" y="3767138"/>
          <p14:tracePt t="37242" x="8389938" y="3749675"/>
          <p14:tracePt t="37250" x="8399463" y="3741738"/>
          <p14:tracePt t="37266" x="8399463" y="3732213"/>
          <p14:tracePt t="37274" x="8399463" y="3724275"/>
          <p14:tracePt t="37282" x="8399463" y="3716338"/>
          <p14:tracePt t="37306" x="8407400" y="3698875"/>
          <p14:tracePt t="37316" x="8416925" y="3689350"/>
          <p14:tracePt t="37371" x="8416925" y="3681413"/>
          <p14:tracePt t="37378" x="8416925" y="3663950"/>
          <p14:tracePt t="37546" x="8424863" y="3648075"/>
          <p14:tracePt t="37563" x="8424863" y="3638550"/>
          <p14:tracePt t="37579" x="8424863" y="3630613"/>
          <p14:tracePt t="37586" x="8424863" y="3621088"/>
          <p14:tracePt t="37594" x="8424863" y="3613150"/>
          <p14:tracePt t="37603" x="8424863" y="3605213"/>
          <p14:tracePt t="37611" x="8424863" y="3595688"/>
          <p14:tracePt t="37626" x="8424863" y="3587750"/>
          <p14:tracePt t="37827" x="8416925" y="3621088"/>
          <p14:tracePt t="37834" x="8407400" y="3630613"/>
          <p14:tracePt t="37842" x="8399463" y="3656013"/>
          <p14:tracePt t="37850" x="8389938" y="3681413"/>
          <p14:tracePt t="37858" x="8389938" y="3698875"/>
          <p14:tracePt t="37868" x="8382000" y="3706813"/>
          <p14:tracePt t="37886" x="8382000" y="3716338"/>
          <p14:tracePt t="37890" x="8382000" y="3724275"/>
          <p14:tracePt t="40235" x="8382000" y="3732213"/>
          <p14:tracePt t="40242" x="8382000" y="3741738"/>
          <p14:tracePt t="40251" x="8382000" y="3749675"/>
          <p14:tracePt t="40260" x="8399463" y="3767138"/>
          <p14:tracePt t="40266" x="8424863" y="3775075"/>
          <p14:tracePt t="40275" x="8450263" y="3792538"/>
          <p14:tracePt t="40282" x="8475663" y="3810000"/>
          <p14:tracePt t="40290" x="8493125" y="3827463"/>
          <p14:tracePt t="40299" x="8518525" y="3844925"/>
          <p14:tracePt t="40306" x="8543925" y="3860800"/>
          <p14:tracePt t="40315" x="8570913" y="3870325"/>
          <p14:tracePt t="40323" x="8596313" y="3887788"/>
          <p14:tracePt t="40330" x="8604250" y="3895725"/>
          <p14:tracePt t="40338" x="8621713" y="3913188"/>
          <p14:tracePt t="40347" x="8647113" y="3921125"/>
          <p14:tracePt t="40354" x="8664575" y="3930650"/>
          <p14:tracePt t="40363" x="8672513" y="3938588"/>
          <p14:tracePt t="40371" x="8689975" y="3938588"/>
          <p14:tracePt t="40379" x="8715375" y="3956050"/>
          <p14:tracePt t="40386" x="8732838" y="3971925"/>
          <p14:tracePt t="40394" x="8758238" y="3998913"/>
          <p14:tracePt t="40402" x="8775700" y="4014788"/>
          <p14:tracePt t="40410" x="8801100" y="4032250"/>
          <p14:tracePt t="40418" x="8826500" y="4057650"/>
          <p14:tracePt t="40427" x="8861425" y="4084638"/>
          <p14:tracePt t="40434" x="8904288" y="4110038"/>
          <p14:tracePt t="40442" x="8939213" y="4135438"/>
          <p14:tracePt t="40450" x="8982075" y="4178300"/>
          <p14:tracePt t="40460" x="8997950" y="4203700"/>
          <p14:tracePt t="40467" x="9040813" y="4238625"/>
          <p14:tracePt t="40474" x="9058275" y="4264025"/>
          <p14:tracePt t="40482" x="9083675" y="4289425"/>
          <p14:tracePt t="40492" x="9109075" y="4314825"/>
          <p14:tracePt t="40500" x="9118600" y="4340225"/>
          <p14:tracePt t="40506" x="9144000" y="4357688"/>
          <p14:tracePt t="40514" x="9161463" y="4383088"/>
          <p14:tracePt t="40523" x="9178925" y="4410075"/>
          <p14:tracePt t="40530" x="9186863" y="4425950"/>
          <p14:tracePt t="40539" x="9194800" y="4435475"/>
          <p14:tracePt t="40547" x="9194800" y="4443413"/>
          <p14:tracePt t="40554" x="9204325" y="4460875"/>
          <p14:tracePt t="40563" x="9212263" y="4468813"/>
          <p14:tracePt t="40571" x="9221788" y="4494213"/>
          <p14:tracePt t="40579" x="9229725" y="4521200"/>
          <p14:tracePt t="40587" x="9247188" y="4537075"/>
          <p14:tracePt t="40594" x="9264650" y="4554538"/>
          <p14:tracePt t="40603" x="9280525" y="4589463"/>
          <p14:tracePt t="40610" x="9290050" y="4606925"/>
          <p14:tracePt t="40618" x="9305925" y="4632325"/>
          <p14:tracePt t="40627" x="9323388" y="4657725"/>
          <p14:tracePt t="40634" x="9340850" y="4692650"/>
          <p14:tracePt t="40642" x="9358313" y="4718050"/>
          <p14:tracePt t="40650" x="9375775" y="4743450"/>
          <p14:tracePt t="40659" x="9383713" y="4760913"/>
          <p14:tracePt t="40667" x="9391650" y="4776788"/>
          <p14:tracePt t="40674" x="9391650" y="4794250"/>
          <p14:tracePt t="40682" x="9401175" y="4794250"/>
          <p14:tracePt t="40699" x="9401175" y="4803775"/>
          <p14:tracePt t="40706" x="9401175" y="4811713"/>
          <p14:tracePt t="40715" x="9401175" y="4819650"/>
          <p14:tracePt t="40732" x="9401175" y="4829175"/>
          <p14:tracePt t="40739" x="9401175" y="4837113"/>
          <p14:tracePt t="40747" x="9401175" y="4846638"/>
          <p14:tracePt t="40754" x="9401175" y="4862513"/>
          <p14:tracePt t="40770" x="9401175" y="4879975"/>
          <p14:tracePt t="40779" x="9401175" y="4889500"/>
          <p14:tracePt t="40786" x="9401175" y="4897438"/>
          <p14:tracePt t="40794" x="9401175" y="4914900"/>
          <p14:tracePt t="40802" x="9401175" y="4922838"/>
          <p14:tracePt t="40810" x="9401175" y="4940300"/>
          <p14:tracePt t="40818" x="9401175" y="4948238"/>
          <p14:tracePt t="40826" x="9401175" y="4957763"/>
          <p14:tracePt t="40834" x="9401175" y="4965700"/>
          <p14:tracePt t="40842" x="9401175" y="4973638"/>
          <p14:tracePt t="40858" x="9409113" y="4991100"/>
          <p14:tracePt t="40866" x="9418638" y="5000625"/>
          <p14:tracePt t="40898" x="9418638" y="5016500"/>
          <p14:tracePt t="40916" x="9418638" y="5026025"/>
          <p14:tracePt t="40932" x="9418638" y="5033963"/>
          <p14:tracePt t="40938" x="9426575" y="5051425"/>
          <p14:tracePt t="40954" x="9426575" y="5059363"/>
          <p14:tracePt t="40964" x="9426575" y="5068888"/>
          <p14:tracePt t="40970" x="9434513" y="5076825"/>
          <p14:tracePt t="40986" x="9434513" y="5094288"/>
          <p14:tracePt t="40994" x="9434513" y="5102225"/>
          <p14:tracePt t="41002" x="9434513" y="5119688"/>
          <p14:tracePt t="41011" x="9434513" y="5129213"/>
          <p14:tracePt t="41027" x="9434513" y="5137150"/>
          <p14:tracePt t="41035" x="9434513" y="5154613"/>
          <p14:tracePt t="41051" x="9434513" y="5162550"/>
          <p14:tracePt t="41058" x="9434513" y="5172075"/>
          <p14:tracePt t="41066" x="9434513" y="5180013"/>
          <p14:tracePt t="41082" x="9434513" y="5187950"/>
          <p14:tracePt t="41090" x="9434513" y="5197475"/>
          <p14:tracePt t="41106" x="9434513" y="5205413"/>
          <p14:tracePt t="41114" x="9434513" y="5213350"/>
          <p14:tracePt t="41148" x="9434513" y="5222875"/>
          <p14:tracePt t="41154" x="9434513" y="5230813"/>
          <p14:tracePt t="41170" x="9434513" y="5240338"/>
          <p14:tracePt t="41186" x="9434513" y="5248275"/>
          <p14:tracePt t="41203" x="9434513" y="5256213"/>
          <p14:tracePt t="41245" x="9434513" y="5265738"/>
          <p14:tracePt t="41250" x="9434513" y="5291138"/>
          <p14:tracePt t="41266" x="9426575" y="5308600"/>
          <p14:tracePt t="41274" x="9418638" y="5316538"/>
          <p14:tracePt t="41283" x="9409113" y="5326063"/>
          <p14:tracePt t="41290" x="9391650" y="5341938"/>
          <p14:tracePt t="41299" x="9391650" y="5359400"/>
          <p14:tracePt t="41306" x="9383713" y="5368925"/>
          <p14:tracePt t="41322" x="9375775" y="5384800"/>
          <p14:tracePt t="41330" x="9366250" y="5402263"/>
          <p14:tracePt t="41339" x="9358313" y="5411788"/>
          <p14:tracePt t="41354" x="9348788" y="5427663"/>
          <p14:tracePt t="41371" x="9340850" y="5437188"/>
          <p14:tracePt t="41386" x="9332913" y="5454650"/>
          <p14:tracePt t="41394" x="9323388" y="5454650"/>
          <p14:tracePt t="41403" x="9305925" y="5462588"/>
          <p14:tracePt t="41411" x="9305925" y="5470525"/>
          <p14:tracePt t="41426" x="9290050" y="5480050"/>
          <p14:tracePt t="41434" x="9280525" y="5480050"/>
          <p14:tracePt t="41443" x="9272588" y="5495925"/>
          <p14:tracePt t="41451" x="9264650" y="5505450"/>
          <p14:tracePt t="41466" x="9255125" y="5513388"/>
          <p14:tracePt t="41482" x="9229725" y="5513388"/>
          <p14:tracePt t="41491" x="9212263" y="5522913"/>
          <p14:tracePt t="41499" x="9204325" y="5530850"/>
          <p14:tracePt t="41507" x="9204325" y="5538788"/>
          <p14:tracePt t="41515" x="9186863" y="5548313"/>
          <p14:tracePt t="41522" x="9169400" y="5548313"/>
          <p14:tracePt t="41531" x="9161463" y="5556250"/>
          <p14:tracePt t="41539" x="9144000" y="5565775"/>
          <p14:tracePt t="41547" x="9136063" y="5573713"/>
          <p14:tracePt t="41563" x="9118600" y="5581650"/>
          <p14:tracePt t="41570" x="9101138" y="5581650"/>
          <p14:tracePt t="41578" x="9093200" y="5591175"/>
          <p14:tracePt t="41586" x="9083675" y="5599113"/>
          <p14:tracePt t="41594" x="9075738" y="5608638"/>
          <p14:tracePt t="41602" x="9066213" y="5608638"/>
          <p14:tracePt t="41610" x="9058275" y="5608638"/>
          <p14:tracePt t="41618" x="9050338" y="5608638"/>
          <p14:tracePt t="41634" x="9023350" y="5616575"/>
          <p14:tracePt t="41642" x="9007475" y="5624513"/>
          <p14:tracePt t="41650" x="8990013" y="5634038"/>
          <p14:tracePt t="41658" x="8972550" y="5634038"/>
          <p14:tracePt t="41666" x="8947150" y="5634038"/>
          <p14:tracePt t="41674" x="8929688" y="5634038"/>
          <p14:tracePt t="41682" x="8904288" y="5634038"/>
          <p14:tracePt t="41690" x="8869363" y="5641975"/>
          <p14:tracePt t="41700" x="8843963" y="5651500"/>
          <p14:tracePt t="41706" x="8836025" y="5651500"/>
          <p14:tracePt t="41716" x="8810625" y="5659438"/>
          <p14:tracePt t="41722" x="8801100" y="5659438"/>
          <p14:tracePt t="41738" x="8793163" y="5659438"/>
          <p14:tracePt t="41954" x="8818563" y="5659438"/>
          <p14:tracePt t="41963" x="8843963" y="5659438"/>
          <p14:tracePt t="41970" x="8861425" y="5659438"/>
          <p14:tracePt t="41979" x="8896350" y="5659438"/>
          <p14:tracePt t="41986" x="8929688" y="5659438"/>
          <p14:tracePt t="41994" x="8972550" y="5659438"/>
          <p14:tracePt t="42002" x="8997950" y="5659438"/>
          <p14:tracePt t="42011" x="9007475" y="5659438"/>
          <p14:tracePt t="42018" x="9015413" y="5659438"/>
          <p14:tracePt t="42026" x="9023350" y="5659438"/>
          <p14:tracePt t="42099" x="9015413" y="5659438"/>
          <p14:tracePt t="42106" x="8990013" y="5659438"/>
          <p14:tracePt t="42115" x="8982075" y="5659438"/>
          <p14:tracePt t="42123" x="8947150" y="5659438"/>
          <p14:tracePt t="42130" x="8896350" y="5651500"/>
          <p14:tracePt t="42139" x="8836025" y="5641975"/>
          <p14:tracePt t="42147" x="8775700" y="5634038"/>
          <p14:tracePt t="42154" x="8715375" y="5616575"/>
          <p14:tracePt t="42165" x="8656638" y="5608638"/>
          <p14:tracePt t="42170" x="8604250" y="5608638"/>
          <p14:tracePt t="42182" x="8561388" y="5608638"/>
          <p14:tracePt t="42187" x="8543925" y="5608638"/>
          <p14:tracePt t="42194" x="8528050" y="5608638"/>
          <p14:tracePt t="42202" x="8518525" y="5608638"/>
          <p14:tracePt t="42259" x="8535988" y="5616575"/>
          <p14:tracePt t="42266" x="8570913" y="5634038"/>
          <p14:tracePt t="42275" x="8613775" y="5641975"/>
          <p14:tracePt t="42283" x="8672513" y="5651500"/>
          <p14:tracePt t="42291" x="8732838" y="5659438"/>
          <p14:tracePt t="42300" x="8793163" y="5667375"/>
          <p14:tracePt t="42306" x="8843963" y="5676900"/>
          <p14:tracePt t="42315" x="8853488" y="5676900"/>
          <p14:tracePt t="42323" x="8878888" y="5676900"/>
          <p14:tracePt t="42330" x="8886825" y="5676900"/>
          <p14:tracePt t="42363" x="8896350" y="5684838"/>
          <p14:tracePt t="42379" x="8896350" y="5694363"/>
          <p14:tracePt t="42394" x="8886825" y="5694363"/>
          <p14:tracePt t="42402" x="8869363" y="5694363"/>
          <p14:tracePt t="42411" x="8843963" y="5694363"/>
          <p14:tracePt t="42418" x="8818563" y="5694363"/>
          <p14:tracePt t="42426" x="8783638" y="5694363"/>
          <p14:tracePt t="42434" x="8750300" y="5694363"/>
          <p14:tracePt t="42442" x="8715375" y="5694363"/>
          <p14:tracePt t="42451" x="8689975" y="5694363"/>
          <p14:tracePt t="42458" x="8672513" y="5694363"/>
          <p14:tracePt t="42466" x="8664575" y="5694363"/>
          <p14:tracePt t="42523" x="8656638" y="5694363"/>
          <p14:tracePt t="42531" x="8664575" y="5684838"/>
          <p14:tracePt t="42547" x="8699500" y="5676900"/>
          <p14:tracePt t="42554" x="8707438" y="5676900"/>
          <p14:tracePt t="42564" x="8742363" y="5676900"/>
          <p14:tracePt t="42571" x="8775700" y="5676900"/>
          <p14:tracePt t="42579" x="8793163" y="5676900"/>
          <p14:tracePt t="42586" x="8810625" y="5676900"/>
          <p14:tracePt t="42594" x="8826500" y="5676900"/>
          <p14:tracePt t="42613" x="8836025" y="5676900"/>
          <p14:tracePt t="42691" x="8826500" y="5676900"/>
          <p14:tracePt t="42698" x="8810625" y="5676900"/>
          <p14:tracePt t="42716" x="8793163" y="5676900"/>
          <p14:tracePt t="42722" x="8783638" y="5676900"/>
          <p14:tracePt t="43811" x="8775700" y="5676900"/>
          <p14:tracePt t="43818" x="8767763" y="5676900"/>
          <p14:tracePt t="43826" x="8732838" y="5676900"/>
          <p14:tracePt t="43834" x="8672513" y="5676900"/>
          <p14:tracePt t="43843" x="8621713" y="5676900"/>
          <p14:tracePt t="43850" x="8543925" y="5676900"/>
          <p14:tracePt t="43858" x="8485188" y="5676900"/>
          <p14:tracePt t="43867" x="8416925" y="5676900"/>
          <p14:tracePt t="43884" x="8304213" y="5676900"/>
          <p14:tracePt t="43891" x="8245475" y="5676900"/>
          <p14:tracePt t="43899" x="8185150" y="5676900"/>
          <p14:tracePt t="43906" x="8142288" y="5676900"/>
          <p14:tracePt t="43914" x="8099425" y="5676900"/>
          <p14:tracePt t="43922" x="8048625" y="5676900"/>
          <p14:tracePt t="43932" x="8005763" y="5676900"/>
          <p14:tracePt t="43939" x="7962900" y="5676900"/>
          <p14:tracePt t="43946" x="7920038" y="5676900"/>
          <p14:tracePt t="43954" x="7877175" y="5676900"/>
          <p14:tracePt t="43965" x="7834313" y="5676900"/>
          <p14:tracePt t="43971" x="7799388" y="5676900"/>
          <p14:tracePt t="43979" x="7756525" y="5676900"/>
          <p14:tracePt t="43986" x="7713663" y="5676900"/>
          <p14:tracePt t="43994" x="7670800" y="5676900"/>
          <p14:tracePt t="44003" x="7620000" y="5676900"/>
          <p14:tracePt t="44011" x="7577138" y="5676900"/>
          <p14:tracePt t="44019" x="7551738" y="5676900"/>
          <p14:tracePt t="44030" x="7516813" y="5676900"/>
          <p14:tracePt t="44034" x="7473950" y="5676900"/>
          <p14:tracePt t="44043" x="7440613" y="5676900"/>
          <p14:tracePt t="44050" x="7405688" y="5676900"/>
          <p14:tracePt t="44058" x="7388225" y="5676900"/>
          <p14:tracePt t="44067" x="7362825" y="5676900"/>
          <p14:tracePt t="44074" x="7337425" y="5676900"/>
          <p14:tracePt t="44083" x="7319963" y="5676900"/>
          <p14:tracePt t="44090" x="7286625" y="5676900"/>
          <p14:tracePt t="44098" x="7269163" y="5676900"/>
          <p14:tracePt t="44106" x="7226300" y="5667375"/>
          <p14:tracePt t="44114" x="7200900" y="5659438"/>
          <p14:tracePt t="44123" x="7183438" y="5651500"/>
          <p14:tracePt t="44131" x="7175500" y="5651500"/>
          <p14:tracePt t="44138" x="7158038" y="5651500"/>
          <p14:tracePt t="44228" x="7148513" y="5651500"/>
          <p14:tracePt t="44243" x="7148513" y="5634038"/>
          <p14:tracePt t="44251" x="7148513" y="5624513"/>
          <p14:tracePt t="44260" x="7148513" y="5616575"/>
          <p14:tracePt t="44266" x="7140575" y="5599113"/>
          <p14:tracePt t="44276" x="7132638" y="5581650"/>
          <p14:tracePt t="44282" x="7123113" y="5565775"/>
          <p14:tracePt t="44291" x="7123113" y="5538788"/>
          <p14:tracePt t="44298" x="7123113" y="5513388"/>
          <p14:tracePt t="44308" x="7115175" y="5495925"/>
          <p14:tracePt t="44315" x="7115175" y="5470525"/>
          <p14:tracePt t="44323" x="7115175" y="5462588"/>
          <p14:tracePt t="44331" x="7115175" y="5454650"/>
          <p14:tracePt t="44339" x="7115175" y="5437188"/>
          <p14:tracePt t="44348" x="7115175" y="5427663"/>
          <p14:tracePt t="44371" x="7115175" y="5419725"/>
          <p14:tracePt t="44379" x="7115175" y="5411788"/>
          <p14:tracePt t="44419" x="7115175" y="5402263"/>
          <p14:tracePt t="44426" x="7115175" y="5394325"/>
          <p14:tracePt t="44434" x="7115175" y="5384800"/>
          <p14:tracePt t="44450" x="7115175" y="5376863"/>
          <p14:tracePt t="44458" x="7115175" y="5368925"/>
          <p14:tracePt t="44474" x="7115175" y="5359400"/>
          <p14:tracePt t="44482" x="7115175" y="5351463"/>
          <p14:tracePt t="44490" x="7115175" y="5341938"/>
          <p14:tracePt t="44506" x="7115175" y="5334000"/>
          <p14:tracePt t="44523" x="7115175" y="5326063"/>
          <p14:tracePt t="44539" x="7115175" y="5316538"/>
          <p14:tracePt t="44554" x="7115175" y="5308600"/>
          <p14:tracePt t="44579" x="7123113" y="5299075"/>
          <p14:tracePt t="44803" x="7123113" y="5291138"/>
          <p14:tracePt t="44810" x="7123113" y="5283200"/>
          <p14:tracePt t="44859" x="7123113" y="5273675"/>
          <p14:tracePt t="44866" x="7123113" y="5265738"/>
          <p14:tracePt t="45011" x="7123113" y="5256213"/>
          <p14:tracePt t="45027" x="7123113" y="5240338"/>
          <p14:tracePt t="45059" x="7123113" y="5230813"/>
          <p14:tracePt t="45066" x="7123113" y="5222875"/>
          <p14:tracePt t="45292" x="7115175" y="5222875"/>
          <p14:tracePt t="45300" x="7105650" y="5222875"/>
          <p14:tracePt t="45314" x="7105650" y="5230813"/>
          <p14:tracePt t="45322" x="7105650" y="5240338"/>
          <p14:tracePt t="45330" x="7105650" y="5248275"/>
          <p14:tracePt t="45338" x="7097713" y="5265738"/>
          <p14:tracePt t="45346" x="7089775" y="5273675"/>
          <p14:tracePt t="45379" x="7089775" y="5283200"/>
          <p14:tracePt t="45395" x="7089775" y="5291138"/>
          <p14:tracePt t="45410" x="7089775" y="5299075"/>
          <p14:tracePt t="45419" x="7089775" y="5308600"/>
          <p14:tracePt t="45426" x="7089775" y="5316538"/>
          <p14:tracePt t="45434" x="7089775" y="5326063"/>
          <p14:tracePt t="45443" x="7080250" y="5341938"/>
          <p14:tracePt t="45458" x="7080250" y="5351463"/>
          <p14:tracePt t="45466" x="7080250" y="5368925"/>
          <p14:tracePt t="45483" x="7080250" y="5384800"/>
          <p14:tracePt t="45491" x="7072313" y="5394325"/>
          <p14:tracePt t="45572" x="7072313" y="5402263"/>
          <p14:tracePt t="45578" x="7062788" y="5419725"/>
          <p14:tracePt t="45675" x="7062788" y="5427663"/>
          <p14:tracePt t="45739" x="7062788" y="5437188"/>
          <p14:tracePt t="45755" x="7054850" y="5445125"/>
          <p14:tracePt t="45763" x="7054850" y="5454650"/>
          <p14:tracePt t="45770" x="7046913" y="5462588"/>
          <p14:tracePt t="45803" x="7037388" y="5470525"/>
          <p14:tracePt t="45819" x="7029450" y="5480050"/>
          <p14:tracePt t="45843" x="7029450" y="5487988"/>
          <p14:tracePt t="45853" x="7019925" y="5487988"/>
          <p14:tracePt t="45869" x="7004050" y="5495925"/>
          <p14:tracePt t="45884" x="6986588" y="5495925"/>
          <p14:tracePt t="45891" x="6951663" y="5505450"/>
          <p14:tracePt t="45899" x="6926263" y="5513388"/>
          <p14:tracePt t="45906" x="6908800" y="5513388"/>
          <p14:tracePt t="45915" x="6865938" y="5513388"/>
          <p14:tracePt t="45923" x="6832600" y="5513388"/>
          <p14:tracePt t="45932" x="6789738" y="5513388"/>
          <p14:tracePt t="45939" x="6746875" y="5513388"/>
          <p14:tracePt t="45947" x="6704013" y="5513388"/>
          <p14:tracePt t="45954" x="6653213" y="5513388"/>
          <p14:tracePt t="45964" x="6626225" y="5513388"/>
          <p14:tracePt t="45971" x="6600825" y="5513388"/>
          <p14:tracePt t="45979" x="6583363" y="5513388"/>
          <p14:tracePt t="45986" x="6567488" y="5522913"/>
          <p14:tracePt t="45994" x="6557963" y="5522913"/>
          <p14:tracePt t="46002" x="6550025" y="5522913"/>
          <p14:tracePt t="46083" x="6550025" y="5530850"/>
          <p14:tracePt t="46106" x="6557963" y="5530850"/>
          <p14:tracePt t="46114" x="6592888" y="5530850"/>
          <p14:tracePt t="46122" x="6635750" y="5548313"/>
          <p14:tracePt t="46131" x="6661150" y="5548313"/>
          <p14:tracePt t="46138" x="6721475" y="5548313"/>
          <p14:tracePt t="46147" x="6780213" y="5556250"/>
          <p14:tracePt t="46154" x="6823075" y="5565775"/>
          <p14:tracePt t="46164" x="6858000" y="5573713"/>
          <p14:tracePt t="46170" x="6875463" y="5573713"/>
          <p14:tracePt t="46186" x="6883400" y="5573713"/>
          <p14:tracePt t="46202" x="6892925" y="5573713"/>
          <p14:tracePt t="46218" x="6892925" y="5581650"/>
          <p14:tracePt t="46227" x="6892925" y="5591175"/>
          <p14:tracePt t="46234" x="6883400" y="5599113"/>
          <p14:tracePt t="46242" x="6875463" y="5599113"/>
          <p14:tracePt t="46250" x="6840538" y="5608638"/>
          <p14:tracePt t="46259" x="6823075" y="5608638"/>
          <p14:tracePt t="46267" x="6780213" y="5608638"/>
          <p14:tracePt t="46274" x="6754813" y="5608638"/>
          <p14:tracePt t="46282" x="6721475" y="5608638"/>
          <p14:tracePt t="46290" x="6696075" y="5608638"/>
          <p14:tracePt t="46298" x="6678613" y="5608638"/>
          <p14:tracePt t="46306" x="6653213" y="5608638"/>
          <p14:tracePt t="46316" x="6643688" y="5608638"/>
          <p14:tracePt t="46413" x="6653213" y="5608638"/>
          <p14:tracePt t="48675" x="6661150" y="5616575"/>
          <p14:tracePt t="48682" x="6686550" y="5624513"/>
          <p14:tracePt t="48690" x="6711950" y="5641975"/>
          <p14:tracePt t="48699" x="6737350" y="5676900"/>
          <p14:tracePt t="48706" x="6772275" y="5719763"/>
          <p14:tracePt t="48715" x="6815138" y="5745163"/>
          <p14:tracePt t="48722" x="6865938" y="5770563"/>
          <p14:tracePt t="48731" x="6900863" y="5805488"/>
          <p14:tracePt t="48739" x="6951663" y="5821363"/>
          <p14:tracePt t="48749" x="6978650" y="5830888"/>
          <p14:tracePt t="48755" x="7029450" y="5838825"/>
          <p14:tracePt t="48764" x="7062788" y="5848350"/>
          <p14:tracePt t="48771" x="7105650" y="5856288"/>
          <p14:tracePt t="48779" x="7132638" y="5856288"/>
          <p14:tracePt t="48786" x="7175500" y="5856288"/>
          <p14:tracePt t="48795" x="7234238" y="5856288"/>
          <p14:tracePt t="48802" x="7286625" y="5856288"/>
          <p14:tracePt t="48810" x="7345363" y="5856288"/>
          <p14:tracePt t="48819" x="7423150" y="5856288"/>
          <p14:tracePt t="48827" x="7491413" y="5856288"/>
          <p14:tracePt t="48834" x="7559675" y="5856288"/>
          <p14:tracePt t="48843" x="7645400" y="5856288"/>
          <p14:tracePt t="48850" x="7740650" y="5864225"/>
          <p14:tracePt t="48859" x="7808913" y="5873750"/>
          <p14:tracePt t="48866" x="7867650" y="5899150"/>
          <p14:tracePt t="48874" x="7927975" y="5907088"/>
          <p14:tracePt t="48882" x="7980363" y="5916613"/>
          <p14:tracePt t="48890" x="8021638" y="5924550"/>
          <p14:tracePt t="48899" x="8074025" y="5934075"/>
          <p14:tracePt t="48907" x="8116888" y="5942013"/>
          <p14:tracePt t="48914" x="8142288" y="5942013"/>
          <p14:tracePt t="48922" x="8185150" y="5949950"/>
          <p14:tracePt t="48932" x="8210550" y="5959475"/>
          <p14:tracePt t="48939" x="8228013" y="5959475"/>
          <p14:tracePt t="48946" x="8261350" y="5959475"/>
          <p14:tracePt t="48954" x="8304213" y="5959475"/>
          <p14:tracePt t="48965" x="8339138" y="5959475"/>
          <p14:tracePt t="48970" x="8382000" y="5959475"/>
          <p14:tracePt t="48982" x="8424863" y="5959475"/>
          <p14:tracePt t="48986" x="8485188" y="5959475"/>
          <p14:tracePt t="48994" x="8528050" y="5959475"/>
          <p14:tracePt t="49003" x="8570913" y="5959475"/>
          <p14:tracePt t="49011" x="8629650" y="5959475"/>
          <p14:tracePt t="49019" x="8672513" y="5959475"/>
          <p14:tracePt t="49027" x="8732838" y="5959475"/>
          <p14:tracePt t="49035" x="8775700" y="5959475"/>
          <p14:tracePt t="49043" x="8818563" y="5959475"/>
          <p14:tracePt t="49051" x="8861425" y="5959475"/>
          <p14:tracePt t="49059" x="8904288" y="5959475"/>
          <p14:tracePt t="49067" x="8964613" y="5967413"/>
          <p14:tracePt t="49075" x="8990013" y="5967413"/>
          <p14:tracePt t="49083" x="9032875" y="5967413"/>
          <p14:tracePt t="49091" x="9066213" y="5967413"/>
          <p14:tracePt t="49098" x="9109075" y="5967413"/>
          <p14:tracePt t="49106" x="9151938" y="5984875"/>
          <p14:tracePt t="49115" x="9204325" y="5992813"/>
          <p14:tracePt t="49123" x="9221788" y="5992813"/>
          <p14:tracePt t="49130" x="9264650" y="5992813"/>
          <p14:tracePt t="49139" x="9323388" y="5992813"/>
          <p14:tracePt t="49146" x="9391650" y="5992813"/>
          <p14:tracePt t="49154" x="9451975" y="5992813"/>
          <p14:tracePt t="49163" x="9529763" y="5992813"/>
          <p14:tracePt t="49170" x="9580563" y="5992813"/>
          <p14:tracePt t="49181" x="9658350" y="5992813"/>
          <p14:tracePt t="49186" x="9726613" y="5992813"/>
          <p14:tracePt t="49195" x="9785350" y="6002338"/>
          <p14:tracePt t="49202" x="9828213" y="6002338"/>
          <p14:tracePt t="49211" x="9906000" y="6010275"/>
          <p14:tracePt t="49218" x="9966325" y="6018213"/>
          <p14:tracePt t="49226" x="10009188" y="6027738"/>
          <p14:tracePt t="49234" x="10042525" y="6035675"/>
          <p14:tracePt t="49242" x="10077450" y="6045200"/>
          <p14:tracePt t="49251" x="10110788" y="6053138"/>
          <p14:tracePt t="49258" x="10128250" y="6053138"/>
          <p14:tracePt t="49266" x="10145713" y="6053138"/>
          <p14:tracePt t="49274" x="10163175" y="6053138"/>
          <p14:tracePt t="49283" x="10171113" y="6053138"/>
          <p14:tracePt t="49291" x="10188575" y="6053138"/>
          <p14:tracePt t="49298" x="10206038" y="6053138"/>
          <p14:tracePt t="49307" x="10213975" y="6053138"/>
          <p14:tracePt t="49315" x="10231438" y="6053138"/>
          <p14:tracePt t="49322" x="10239375" y="6053138"/>
          <p14:tracePt t="49330" x="10248900" y="6053138"/>
          <p14:tracePt t="49338" x="10256838" y="6053138"/>
          <p14:tracePt t="49346" x="10266363" y="6053138"/>
          <p14:tracePt t="49371" x="10274300" y="6053138"/>
          <p14:tracePt t="49379" x="10282238" y="6053138"/>
          <p14:tracePt t="49386" x="10291763" y="6053138"/>
          <p14:tracePt t="49410" x="10307638" y="6053138"/>
          <p14:tracePt t="49418" x="10317163" y="6045200"/>
          <p14:tracePt t="49434" x="10325100" y="6035675"/>
          <p14:tracePt t="49451" x="10342563" y="6027738"/>
          <p14:tracePt t="49458" x="10350500" y="6018213"/>
          <p14:tracePt t="49474" x="10360025" y="6010275"/>
          <p14:tracePt t="49483" x="10367963" y="5992813"/>
          <p14:tracePt t="49490" x="10385425" y="5984875"/>
          <p14:tracePt t="49500" x="10393363" y="5967413"/>
          <p14:tracePt t="49506" x="10402888" y="5949950"/>
          <p14:tracePt t="49517" x="10428288" y="5924550"/>
          <p14:tracePt t="49523" x="10453688" y="5899150"/>
          <p14:tracePt t="49534" x="10471150" y="5881688"/>
          <p14:tracePt t="49539" x="10488613" y="5856288"/>
          <p14:tracePt t="49547" x="10506075" y="5830888"/>
          <p14:tracePt t="49554" x="10514013" y="5805488"/>
          <p14:tracePt t="49563" x="10521950" y="5788025"/>
          <p14:tracePt t="49570" x="10521950" y="5753100"/>
          <p14:tracePt t="49578" x="10531475" y="5719763"/>
          <p14:tracePt t="49586" x="10531475" y="5684838"/>
          <p14:tracePt t="49594" x="10531475" y="5651500"/>
          <p14:tracePt t="49602" x="10531475" y="5608638"/>
          <p14:tracePt t="49611" x="10531475" y="5581650"/>
          <p14:tracePt t="49619" x="10531475" y="5538788"/>
          <p14:tracePt t="49626" x="10531475" y="5480050"/>
          <p14:tracePt t="49634" x="10521950" y="5419725"/>
          <p14:tracePt t="49643" x="10506075" y="5351463"/>
          <p14:tracePt t="49651" x="10471150" y="5291138"/>
          <p14:tracePt t="49658" x="10436225" y="5230813"/>
          <p14:tracePt t="49667" x="10420350" y="5162550"/>
          <p14:tracePt t="49674" x="10385425" y="5102225"/>
          <p14:tracePt t="49683" x="10350500" y="5043488"/>
          <p14:tracePt t="49690" x="10334625" y="4983163"/>
          <p14:tracePt t="49700" x="10317163" y="4914900"/>
          <p14:tracePt t="49707" x="10282238" y="4854575"/>
          <p14:tracePt t="49714" x="10248900" y="4794250"/>
          <p14:tracePt t="49722" x="10223500" y="4725988"/>
          <p14:tracePt t="49731" x="10180638" y="4675188"/>
          <p14:tracePt t="49739" x="10137775" y="4622800"/>
          <p14:tracePt t="49747" x="10110788" y="4589463"/>
          <p14:tracePt t="49754" x="10077450" y="4537075"/>
          <p14:tracePt t="49764" x="10042525" y="4494213"/>
          <p14:tracePt t="49771" x="9999663" y="4443413"/>
          <p14:tracePt t="49779" x="9956800" y="4410075"/>
          <p14:tracePt t="49786" x="9923463" y="4383088"/>
          <p14:tracePt t="49794" x="9888538" y="4340225"/>
          <p14:tracePt t="49803" x="9837738" y="4314825"/>
          <p14:tracePt t="49810" x="9785350" y="4281488"/>
          <p14:tracePt t="49818" x="9734550" y="4238625"/>
          <p14:tracePt t="49827" x="9658350" y="4195763"/>
          <p14:tracePt t="49834" x="9580563" y="4152900"/>
          <p14:tracePt t="49842" x="9504363" y="4110038"/>
          <p14:tracePt t="49850" x="9409113" y="4067175"/>
          <p14:tracePt t="49858" x="9315450" y="4006850"/>
          <p14:tracePt t="49866" x="9229725" y="3963988"/>
          <p14:tracePt t="49874" x="9136063" y="3903663"/>
          <p14:tracePt t="49882" x="9040813" y="3844925"/>
          <p14:tracePt t="49899" x="8861425" y="3732213"/>
          <p14:tracePt t="49906" x="8767763" y="3681413"/>
          <p14:tracePt t="49915" x="8682038" y="3648075"/>
          <p14:tracePt t="49923" x="8586788" y="3613150"/>
          <p14:tracePt t="49932" x="8502650" y="3587750"/>
          <p14:tracePt t="49939" x="8407400" y="3552825"/>
          <p14:tracePt t="49946" x="8321675" y="3519488"/>
          <p14:tracePt t="49954" x="8245475" y="3484563"/>
          <p14:tracePt t="49963" x="8167688" y="3449638"/>
          <p14:tracePt t="49970" x="8107363" y="3433763"/>
          <p14:tracePt t="49980" x="8039100" y="3398838"/>
          <p14:tracePt t="49986" x="7980363" y="3365500"/>
          <p14:tracePt t="49995" x="7910513" y="3338513"/>
          <p14:tracePt t="50002" x="7851775" y="3313113"/>
          <p14:tracePt t="50012" x="7791450" y="3279775"/>
          <p14:tracePt t="50018" x="7731125" y="3262313"/>
          <p14:tracePt t="50027" x="7662863" y="3244850"/>
          <p14:tracePt t="50034" x="7602538" y="3227388"/>
          <p14:tracePt t="50043" x="7534275" y="3219450"/>
          <p14:tracePt t="50050" x="7458075" y="3209925"/>
          <p14:tracePt t="50059" x="7388225" y="3201988"/>
          <p14:tracePt t="50069" x="7312025" y="3176588"/>
          <p14:tracePt t="50074" x="7234238" y="3168650"/>
          <p14:tracePt t="50083" x="7148513" y="3141663"/>
          <p14:tracePt t="50090" x="7072313" y="3133725"/>
          <p14:tracePt t="50098" x="6986588" y="3116263"/>
          <p14:tracePt t="50106" x="6908800" y="3098800"/>
          <p14:tracePt t="50114" x="6823075" y="3082925"/>
          <p14:tracePt t="50123" x="6746875" y="3073400"/>
          <p14:tracePt t="50131" x="6678613" y="3055938"/>
          <p14:tracePt t="50138" x="6635750" y="3055938"/>
          <p14:tracePt t="50147" x="6575425" y="3055938"/>
          <p14:tracePt t="50154" x="6515100" y="3055938"/>
          <p14:tracePt t="50165" x="6472238" y="3055938"/>
          <p14:tracePt t="50171" x="6413500" y="3065463"/>
          <p14:tracePt t="50180" x="6378575" y="3065463"/>
          <p14:tracePt t="50187" x="6310313" y="3073400"/>
          <p14:tracePt t="50195" x="6249988" y="3082925"/>
          <p14:tracePt t="50202" x="6189663" y="3098800"/>
          <p14:tracePt t="50213" x="6130925" y="3133725"/>
          <p14:tracePt t="50218" x="6061075" y="3168650"/>
          <p14:tracePt t="50227" x="6002338" y="3209925"/>
          <p14:tracePt t="50235" x="5924550" y="3252788"/>
          <p14:tracePt t="50243" x="5848350" y="3295650"/>
          <p14:tracePt t="50250" x="5770563" y="3338513"/>
          <p14:tracePt t="50258" x="5684838" y="3398838"/>
          <p14:tracePt t="50268" x="5608638" y="3467100"/>
          <p14:tracePt t="50274" x="5538788" y="3519488"/>
          <p14:tracePt t="50282" x="5480050" y="3587750"/>
          <p14:tracePt t="50291" x="5419725" y="3648075"/>
          <p14:tracePt t="50300" x="5368925" y="3732213"/>
          <p14:tracePt t="50306" x="5308600" y="3810000"/>
          <p14:tracePt t="50315" x="5265738" y="3870325"/>
          <p14:tracePt t="50323" x="5222875" y="3946525"/>
          <p14:tracePt t="50330" x="5180013" y="4014788"/>
          <p14:tracePt t="50339" x="5145088" y="4092575"/>
          <p14:tracePt t="50347" x="5129213" y="4170363"/>
          <p14:tracePt t="50354" x="5094288" y="4254500"/>
          <p14:tracePt t="50364" x="5068888" y="4332288"/>
          <p14:tracePt t="50372" x="5051425" y="4410075"/>
          <p14:tracePt t="50379" x="5033963" y="4478338"/>
          <p14:tracePt t="50386" x="5026025" y="4554538"/>
          <p14:tracePt t="50394" x="5016500" y="4632325"/>
          <p14:tracePt t="50402" x="5016500" y="4683125"/>
          <p14:tracePt t="50410" x="5016500" y="4760913"/>
          <p14:tracePt t="50418" x="5016500" y="4829175"/>
          <p14:tracePt t="50427" x="5016500" y="4905375"/>
          <p14:tracePt t="50434" x="5026025" y="4965700"/>
          <p14:tracePt t="50442" x="5051425" y="5043488"/>
          <p14:tracePt t="50450" x="5086350" y="5111750"/>
          <p14:tracePt t="50458" x="5119688" y="5205413"/>
          <p14:tracePt t="50466" x="5162550" y="5283200"/>
          <p14:tracePt t="50474" x="5213350" y="5359400"/>
          <p14:tracePt t="50482" x="5299075" y="5427663"/>
          <p14:tracePt t="50491" x="5384800" y="5487988"/>
          <p14:tracePt t="50500" x="5480050" y="5548313"/>
          <p14:tracePt t="50507" x="5581650" y="5591175"/>
          <p14:tracePt t="50514" x="5694363" y="5651500"/>
          <p14:tracePt t="50522" x="5795963" y="5694363"/>
          <p14:tracePt t="50530" x="5899150" y="5745163"/>
          <p14:tracePt t="50539" x="5992813" y="5778500"/>
          <p14:tracePt t="50547" x="6096000" y="5813425"/>
          <p14:tracePt t="50554" x="6199188" y="5856288"/>
          <p14:tracePt t="50564" x="6300788" y="5907088"/>
          <p14:tracePt t="50570" x="6421438" y="5942013"/>
          <p14:tracePt t="50579" x="6532563" y="5959475"/>
          <p14:tracePt t="50586" x="6653213" y="5992813"/>
          <p14:tracePt t="50594" x="6754813" y="6018213"/>
          <p14:tracePt t="50602" x="6865938" y="6045200"/>
          <p14:tracePt t="50611" x="6969125" y="6053138"/>
          <p14:tracePt t="50618" x="7072313" y="6053138"/>
          <p14:tracePt t="50626" x="7183438" y="6053138"/>
          <p14:tracePt t="50634" x="7294563" y="6053138"/>
          <p14:tracePt t="50642" x="7397750" y="6053138"/>
          <p14:tracePt t="50651" x="7499350" y="6053138"/>
          <p14:tracePt t="50659" x="7594600" y="6053138"/>
          <p14:tracePt t="50666" x="7697788" y="6053138"/>
          <p14:tracePt t="50674" x="7799388" y="6053138"/>
          <p14:tracePt t="50682" x="7885113" y="6053138"/>
          <p14:tracePt t="50690" x="7970838" y="6053138"/>
          <p14:tracePt t="50698" x="8056563" y="6053138"/>
          <p14:tracePt t="50706" x="8142288" y="6053138"/>
          <p14:tracePt t="50715" x="8228013" y="6053138"/>
          <p14:tracePt t="50722" x="8296275" y="6053138"/>
          <p14:tracePt t="50732" x="8374063" y="6053138"/>
          <p14:tracePt t="50739" x="8442325" y="6053138"/>
          <p14:tracePt t="50747" x="8518525" y="6053138"/>
          <p14:tracePt t="50754" x="8586788" y="6053138"/>
          <p14:tracePt t="50763" x="8656638" y="6053138"/>
          <p14:tracePt t="50771" x="8750300" y="6053138"/>
          <p14:tracePt t="50779" x="8818563" y="6045200"/>
          <p14:tracePt t="50786" x="8896350" y="6027738"/>
          <p14:tracePt t="50794" x="8972550" y="6010275"/>
          <p14:tracePt t="50803" x="9058275" y="6002338"/>
          <p14:tracePt t="50810" x="9144000" y="5975350"/>
          <p14:tracePt t="50818" x="9221788" y="5967413"/>
          <p14:tracePt t="50827" x="9290050" y="5942013"/>
          <p14:tracePt t="50834" x="9366250" y="5934075"/>
          <p14:tracePt t="50842" x="9426575" y="5916613"/>
          <p14:tracePt t="50851" x="9486900" y="5899150"/>
          <p14:tracePt t="50859" x="9545638" y="5891213"/>
          <p14:tracePt t="50868" x="9605963" y="5881688"/>
          <p14:tracePt t="50884" x="9709150" y="5848350"/>
          <p14:tracePt t="50890" x="9744075" y="5830888"/>
          <p14:tracePt t="50899" x="9777413" y="5821363"/>
          <p14:tracePt t="50907" x="9794875" y="5805488"/>
          <p14:tracePt t="50914" x="9828213" y="5795963"/>
          <p14:tracePt t="50923" x="9863138" y="5778500"/>
          <p14:tracePt t="50931" x="9888538" y="5770563"/>
          <p14:tracePt t="50938" x="9931400" y="5753100"/>
          <p14:tracePt t="50947" x="9956800" y="5735638"/>
          <p14:tracePt t="50954" x="9983788" y="5710238"/>
          <p14:tracePt t="50963" x="10009188" y="5684838"/>
          <p14:tracePt t="50971" x="10042525" y="5659438"/>
          <p14:tracePt t="50979" x="10067925" y="5634038"/>
          <p14:tracePt t="50986" x="10110788" y="5581650"/>
          <p14:tracePt t="50994" x="10145713" y="5530850"/>
          <p14:tracePt t="51002" x="10171113" y="5480050"/>
          <p14:tracePt t="51010" x="10206038" y="5419725"/>
          <p14:tracePt t="51018" x="10223500" y="5359400"/>
          <p14:tracePt t="51026" x="10248900" y="5291138"/>
          <p14:tracePt t="51034" x="10256838" y="5230813"/>
          <p14:tracePt t="51042" x="10274300" y="5162550"/>
          <p14:tracePt t="51051" x="10282238" y="5086350"/>
          <p14:tracePt t="51058" x="10282238" y="5016500"/>
          <p14:tracePt t="51066" x="10282238" y="4940300"/>
          <p14:tracePt t="51074" x="10282238" y="4872038"/>
          <p14:tracePt t="51082" x="10282238" y="4794250"/>
          <p14:tracePt t="51092" x="10282238" y="4708525"/>
          <p14:tracePt t="51098" x="10274300" y="4622800"/>
          <p14:tracePt t="51106" x="10248900" y="4537075"/>
          <p14:tracePt t="51116" x="10213975" y="4443413"/>
          <p14:tracePt t="51122" x="10171113" y="4357688"/>
          <p14:tracePt t="51131" x="10137775" y="4281488"/>
          <p14:tracePt t="51138" x="10102850" y="4186238"/>
          <p14:tracePt t="51146" x="10067925" y="4100513"/>
          <p14:tracePt t="51155" x="10034588" y="4006850"/>
          <p14:tracePt t="51164" x="9999663" y="3921125"/>
          <p14:tracePt t="51171" x="9948863" y="3827463"/>
          <p14:tracePt t="51180" x="9898063" y="3732213"/>
          <p14:tracePt t="51187" x="9845675" y="3648075"/>
          <p14:tracePt t="51194" x="9785350" y="3552825"/>
          <p14:tracePt t="51203" x="9726613" y="3459163"/>
          <p14:tracePt t="51210" x="9674225" y="3365500"/>
          <p14:tracePt t="51218" x="9615488" y="3287713"/>
          <p14:tracePt t="51226" x="9545638" y="3194050"/>
          <p14:tracePt t="51234" x="9477375" y="3116263"/>
          <p14:tracePt t="51244" x="9409113" y="3040063"/>
          <p14:tracePt t="51250" x="9340850" y="2954338"/>
          <p14:tracePt t="51259" x="9272588" y="2894013"/>
          <p14:tracePt t="51266" x="9204325" y="2825750"/>
          <p14:tracePt t="51274" x="9126538" y="2782888"/>
          <p14:tracePt t="51283" x="9050338" y="2722563"/>
          <p14:tracePt t="51291" x="8964613" y="2679700"/>
          <p14:tracePt t="51299" x="8886825" y="2636838"/>
          <p14:tracePt t="51306" x="8793163" y="2603500"/>
          <p14:tracePt t="51314" x="8715375" y="2568575"/>
          <p14:tracePt t="51322" x="8656638" y="2543175"/>
          <p14:tracePt t="51331" x="8596313" y="2525713"/>
          <p14:tracePt t="51339" x="8543925" y="2517775"/>
          <p14:tracePt t="51347" x="8502650" y="2508250"/>
          <p14:tracePt t="51354" x="8467725" y="2508250"/>
          <p14:tracePt t="51363" x="8424863" y="2508250"/>
          <p14:tracePt t="51371" x="8389938" y="2508250"/>
          <p14:tracePt t="51378" x="8347075" y="2508250"/>
          <p14:tracePt t="51386" x="8304213" y="2508250"/>
          <p14:tracePt t="51395" x="8261350" y="2517775"/>
          <p14:tracePt t="51402" x="8193088" y="2533650"/>
          <p14:tracePt t="51411" x="8116888" y="2568575"/>
          <p14:tracePt t="51418" x="8031163" y="2603500"/>
          <p14:tracePt t="51427" x="7953375" y="2636838"/>
          <p14:tracePt t="51434" x="7859713" y="2671763"/>
          <p14:tracePt t="51442" x="7773988" y="2705100"/>
          <p14:tracePt t="51450" x="7670800" y="2747963"/>
          <p14:tracePt t="51458" x="7577138" y="2800350"/>
          <p14:tracePt t="51468" x="7483475" y="2851150"/>
          <p14:tracePt t="51475" x="7405688" y="2901950"/>
          <p14:tracePt t="51482" x="7319963" y="2944813"/>
          <p14:tracePt t="51491" x="7243763" y="2987675"/>
          <p14:tracePt t="51499" x="7165975" y="3030538"/>
          <p14:tracePt t="51506" x="7097713" y="3090863"/>
          <p14:tracePt t="51515" x="7019925" y="3141663"/>
          <p14:tracePt t="51523" x="6943725" y="3201988"/>
          <p14:tracePt t="51531" x="6875463" y="3252788"/>
          <p14:tracePt t="51539" x="6807200" y="3305175"/>
          <p14:tracePt t="51548" x="6729413" y="3373438"/>
          <p14:tracePt t="51554" x="6653213" y="3441700"/>
          <p14:tracePt t="51564" x="6567488" y="3509963"/>
          <p14:tracePt t="51571" x="6481763" y="3578225"/>
          <p14:tracePt t="51579" x="6396038" y="3648075"/>
          <p14:tracePt t="51586" x="6327775" y="3716338"/>
          <p14:tracePt t="51594" x="6267450" y="3784600"/>
          <p14:tracePt t="51602" x="6199188" y="3860800"/>
          <p14:tracePt t="51611" x="6138863" y="3938588"/>
          <p14:tracePt t="51619" x="6096000" y="4024313"/>
          <p14:tracePt t="51627" x="6045200" y="4084638"/>
          <p14:tracePt t="51634" x="6002338" y="4152900"/>
          <p14:tracePt t="51643" x="5967413" y="4211638"/>
          <p14:tracePt t="51651" x="5942013" y="4271963"/>
          <p14:tracePt t="51658" x="5916613" y="4340225"/>
          <p14:tracePt t="51667" x="5881688" y="4418013"/>
          <p14:tracePt t="51674" x="5873750" y="4486275"/>
          <p14:tracePt t="51684" x="5848350" y="4546600"/>
          <p14:tracePt t="51691" x="5838825" y="4606925"/>
          <p14:tracePt t="51703" x="5821363" y="4675188"/>
          <p14:tracePt t="51707" x="5813425" y="4743450"/>
          <p14:tracePt t="51715" x="5813425" y="4786313"/>
          <p14:tracePt t="51723" x="5813425" y="4862513"/>
          <p14:tracePt t="51730" x="5813425" y="4932363"/>
          <p14:tracePt t="51738" x="5813425" y="5033963"/>
          <p14:tracePt t="51748" x="5821363" y="5111750"/>
          <p14:tracePt t="51754" x="5848350" y="5197475"/>
          <p14:tracePt t="51765" x="5864225" y="5273675"/>
          <p14:tracePt t="51770" x="5899150" y="5351463"/>
          <p14:tracePt t="51779" x="5934075" y="5411788"/>
          <p14:tracePt t="51786" x="5975350" y="5480050"/>
          <p14:tracePt t="51794" x="6018213" y="5538788"/>
          <p14:tracePt t="51803" x="6078538" y="5581650"/>
          <p14:tracePt t="51811" x="6146800" y="5624513"/>
          <p14:tracePt t="51818" x="6207125" y="5684838"/>
          <p14:tracePt t="51826" x="6292850" y="5727700"/>
          <p14:tracePt t="51835" x="6353175" y="5745163"/>
          <p14:tracePt t="51842" x="6429375" y="5778500"/>
          <p14:tracePt t="51850" x="6507163" y="5813425"/>
          <p14:tracePt t="51858" x="6575425" y="5830888"/>
          <p14:tracePt t="51866" x="6643688" y="5856288"/>
          <p14:tracePt t="51874" x="6704013" y="5873750"/>
          <p14:tracePt t="51882" x="6764338" y="5891213"/>
          <p14:tracePt t="51898" x="6823075" y="5924550"/>
          <p14:tracePt t="51901" x="6900863" y="5949950"/>
          <p14:tracePt t="51906" x="6978650" y="5967413"/>
          <p14:tracePt t="51914" x="7046913" y="5975350"/>
          <p14:tracePt t="51923" x="7115175" y="5992813"/>
          <p14:tracePt t="51930" x="7183438" y="6002338"/>
          <p14:tracePt t="51939" x="7259638" y="6010275"/>
          <p14:tracePt t="51951" x="7329488" y="6035675"/>
          <p14:tracePt t="51954" x="7388225" y="6045200"/>
          <p14:tracePt t="51962" x="7458075" y="6061075"/>
          <p14:tracePt t="51971" x="7516813" y="6070600"/>
          <p14:tracePt t="51979" x="7585075" y="6088063"/>
          <p14:tracePt t="51986" x="7662863" y="6096000"/>
          <p14:tracePt t="51994" x="7723188" y="6103938"/>
          <p14:tracePt t="52002" x="7781925" y="6121400"/>
          <p14:tracePt t="52010" x="7842250" y="6130925"/>
          <p14:tracePt t="52019" x="7920038" y="6146800"/>
          <p14:tracePt t="52027" x="7980363" y="6156325"/>
          <p14:tracePt t="52034" x="8039100" y="6164263"/>
          <p14:tracePt t="52042" x="8099425" y="6164263"/>
          <p14:tracePt t="52050" x="8167688" y="6164263"/>
          <p14:tracePt t="52058" x="8235950" y="6164263"/>
          <p14:tracePt t="52066" x="8296275" y="6164263"/>
          <p14:tracePt t="52074" x="8374063" y="6164263"/>
          <p14:tracePt t="52082" x="8442325" y="6164263"/>
          <p14:tracePt t="52091" x="8528050" y="6164263"/>
          <p14:tracePt t="52099" x="8596313" y="6164263"/>
          <p14:tracePt t="52107" x="8672513" y="6164263"/>
          <p14:tracePt t="52115" x="8732838" y="6164263"/>
          <p14:tracePt t="52123" x="8783638" y="6164263"/>
          <p14:tracePt t="52130" x="8861425" y="6173788"/>
          <p14:tracePt t="52138" x="8921750" y="6181725"/>
          <p14:tracePt t="52147" x="8964613" y="6199188"/>
          <p14:tracePt t="52154" x="8997950" y="6199188"/>
          <p14:tracePt t="52164" x="9023350" y="6199188"/>
          <p14:tracePt t="52171" x="9058275" y="6207125"/>
          <p14:tracePt t="52180" x="9083675" y="6216650"/>
          <p14:tracePt t="52186" x="9109075" y="6224588"/>
          <p14:tracePt t="52194" x="9118600" y="6224588"/>
          <p14:tracePt t="52202" x="9144000" y="6224588"/>
          <p14:tracePt t="52210" x="9178925" y="6232525"/>
          <p14:tracePt t="52219" x="9194800" y="6242050"/>
          <p14:tracePt t="52227" x="9229725" y="6257925"/>
          <p14:tracePt t="52234" x="9255125" y="6267450"/>
          <p14:tracePt t="52243" x="9272588" y="6275388"/>
          <p14:tracePt t="52250" x="9297988" y="6284913"/>
          <p14:tracePt t="52259" x="9332913" y="6292850"/>
          <p14:tracePt t="52268" x="9366250" y="6310313"/>
          <p14:tracePt t="52277" x="9401175" y="6318250"/>
          <p14:tracePt t="52282" x="9426575" y="6335713"/>
          <p14:tracePt t="52291" x="9444038" y="6343650"/>
          <p14:tracePt t="52300" x="9469438" y="6361113"/>
          <p14:tracePt t="52306" x="9486900" y="6361113"/>
          <p14:tracePt t="52314" x="9504363" y="6370638"/>
          <p14:tracePt t="52330" x="9529763" y="6378575"/>
          <p14:tracePt t="52339" x="9537700" y="6386513"/>
          <p14:tracePt t="52347" x="9545638" y="6396038"/>
          <p14:tracePt t="52364" x="9563100" y="6396038"/>
          <p14:tracePt t="52459" x="9563100" y="6413500"/>
          <p14:tracePt t="52474" x="9555163" y="6413500"/>
          <p14:tracePt t="52483" x="9545638" y="6413500"/>
          <p14:tracePt t="52490" x="9520238" y="6413500"/>
          <p14:tracePt t="52498" x="9494838" y="6413500"/>
          <p14:tracePt t="52506" x="9469438" y="6413500"/>
          <p14:tracePt t="52515" x="9444038" y="6413500"/>
          <p14:tracePt t="52522" x="9409113" y="6413500"/>
          <p14:tracePt t="52531" x="9383713" y="6413500"/>
          <p14:tracePt t="52538" x="9348788" y="6413500"/>
          <p14:tracePt t="52546" x="9305925" y="6413500"/>
          <p14:tracePt t="52554" x="9272588" y="6413500"/>
          <p14:tracePt t="52563" x="9237663" y="6413500"/>
          <p14:tracePt t="52571" x="9221788" y="6413500"/>
          <p14:tracePt t="52579" x="9194800" y="6413500"/>
          <p14:tracePt t="52587" x="9169400" y="6413500"/>
          <p14:tracePt t="52595" x="9151938" y="6413500"/>
          <p14:tracePt t="52603" x="9126538" y="6413500"/>
          <p14:tracePt t="52611" x="9101138" y="6413500"/>
          <p14:tracePt t="52618" x="9083675" y="6413500"/>
          <p14:tracePt t="52627" x="9058275" y="6413500"/>
          <p14:tracePt t="52634" x="9032875" y="6413500"/>
          <p14:tracePt t="52643" x="9015413" y="6413500"/>
          <p14:tracePt t="52651" x="8982075" y="6413500"/>
          <p14:tracePt t="52659" x="8947150" y="6413500"/>
          <p14:tracePt t="52666" x="8921750" y="6413500"/>
          <p14:tracePt t="52674" x="8904288" y="6413500"/>
          <p14:tracePt t="52683" x="8869363" y="6413500"/>
          <p14:tracePt t="52690" x="8843963" y="6413500"/>
          <p14:tracePt t="52699" x="8826500" y="6413500"/>
          <p14:tracePt t="52707" x="8793163" y="6421438"/>
          <p14:tracePt t="52714" x="8758238" y="6429375"/>
          <p14:tracePt t="52723" x="8732838" y="6438900"/>
          <p14:tracePt t="52731" x="8715375" y="6438900"/>
          <p14:tracePt t="52739" x="8689975" y="6438900"/>
          <p14:tracePt t="52747" x="8664575" y="6446838"/>
          <p14:tracePt t="52754" x="8639175" y="6456363"/>
          <p14:tracePt t="52763" x="8629650" y="6456363"/>
          <p14:tracePt t="52771" x="8604250" y="6456363"/>
          <p14:tracePt t="52779" x="8586788" y="6456363"/>
          <p14:tracePt t="52789" x="8561388" y="6456363"/>
          <p14:tracePt t="52794" x="8535988" y="6456363"/>
          <p14:tracePt t="52802" x="8518525" y="6456363"/>
          <p14:tracePt t="52811" x="8485188" y="6456363"/>
          <p14:tracePt t="52818" x="8459788" y="6456363"/>
          <p14:tracePt t="52827" x="8424863" y="6456363"/>
          <p14:tracePt t="52834" x="8407400" y="6456363"/>
          <p14:tracePt t="52843" x="8382000" y="6456363"/>
          <p14:tracePt t="52850" x="8356600" y="6456363"/>
          <p14:tracePt t="52859" x="8339138" y="6456363"/>
          <p14:tracePt t="52867" x="8313738" y="6456363"/>
          <p14:tracePt t="52883" x="8270875" y="6456363"/>
          <p14:tracePt t="52891" x="8245475" y="6456363"/>
          <p14:tracePt t="52899" x="8220075" y="6456363"/>
          <p14:tracePt t="52906" x="8193088" y="6464300"/>
          <p14:tracePt t="52915" x="8177213" y="6464300"/>
          <p14:tracePt t="52923" x="8150225" y="6464300"/>
          <p14:tracePt t="52931" x="8134350" y="6464300"/>
          <p14:tracePt t="52938" x="8099425" y="6464300"/>
          <p14:tracePt t="52947" x="8064500" y="6464300"/>
          <p14:tracePt t="52955" x="8039100" y="6464300"/>
          <p14:tracePt t="52964" x="8013700" y="6464300"/>
          <p14:tracePt t="52971" x="7988300" y="6464300"/>
          <p14:tracePt t="52979" x="7962900" y="6464300"/>
          <p14:tracePt t="52986" x="7937500" y="6464300"/>
          <p14:tracePt t="52995" x="7902575" y="6464300"/>
          <p14:tracePt t="53002" x="7867650" y="6464300"/>
          <p14:tracePt t="53011" x="7824788" y="6472238"/>
          <p14:tracePt t="53018" x="7791450" y="6481763"/>
          <p14:tracePt t="53026" x="7766050" y="6489700"/>
          <p14:tracePt t="53034" x="7748588" y="6489700"/>
          <p14:tracePt t="53042" x="7723188" y="6489700"/>
          <p14:tracePt t="53050" x="7697788" y="6489700"/>
          <p14:tracePt t="53058" x="7680325" y="6489700"/>
          <p14:tracePt t="53067" x="7654925" y="6489700"/>
          <p14:tracePt t="53074" x="7627938" y="6489700"/>
          <p14:tracePt t="53084" x="7612063" y="6489700"/>
          <p14:tracePt t="53090" x="7585075" y="6489700"/>
          <p14:tracePt t="53099" x="7569200" y="6489700"/>
          <p14:tracePt t="53106" x="7559675" y="6489700"/>
          <p14:tracePt t="53115" x="7534275" y="6489700"/>
          <p14:tracePt t="53122" x="7526338" y="6489700"/>
          <p14:tracePt t="53134" x="7508875" y="6489700"/>
          <p14:tracePt t="53138" x="7491413" y="6489700"/>
          <p14:tracePt t="53150" x="7483475" y="6489700"/>
          <p14:tracePt t="53155" x="7466013" y="6489700"/>
          <p14:tracePt t="53167" x="7458075" y="6489700"/>
          <p14:tracePt t="53182" x="7440613" y="6489700"/>
          <p14:tracePt t="53187" x="7431088" y="6489700"/>
          <p14:tracePt t="53195" x="7415213" y="6489700"/>
          <p14:tracePt t="53203" x="7405688" y="6489700"/>
          <p14:tracePt t="53213" x="7397750" y="6489700"/>
          <p14:tracePt t="53218" x="7380288" y="6489700"/>
          <p14:tracePt t="53229" x="7362825" y="6489700"/>
          <p14:tracePt t="53234" x="7337425" y="6489700"/>
          <p14:tracePt t="53246" x="7319963" y="6489700"/>
          <p14:tracePt t="53250" x="7312025" y="6489700"/>
          <p14:tracePt t="53261" x="7286625" y="6489700"/>
          <p14:tracePt t="53266" x="7269163" y="6489700"/>
          <p14:tracePt t="53276" x="7251700" y="6489700"/>
          <p14:tracePt t="53283" x="7226300" y="6489700"/>
          <p14:tracePt t="53291" x="7200900" y="6489700"/>
          <p14:tracePt t="53298" x="7183438" y="6489700"/>
          <p14:tracePt t="53306" x="7158038" y="6489700"/>
          <p14:tracePt t="53315" x="7123113" y="6489700"/>
          <p14:tracePt t="53322" x="7097713" y="6489700"/>
          <p14:tracePt t="53331" x="7062788" y="6489700"/>
          <p14:tracePt t="53339" x="7037388" y="6489700"/>
          <p14:tracePt t="53347" x="7011988" y="6489700"/>
          <p14:tracePt t="53354" x="6994525" y="6489700"/>
          <p14:tracePt t="53363" x="6969125" y="6489700"/>
          <p14:tracePt t="53370" x="6943725" y="6489700"/>
          <p14:tracePt t="53379" x="6926263" y="6489700"/>
          <p14:tracePt t="53386" x="6908800" y="6489700"/>
          <p14:tracePt t="53394" x="6900863" y="6489700"/>
          <p14:tracePt t="53403" x="6875463" y="6489700"/>
          <p14:tracePt t="53411" x="6858000" y="6489700"/>
          <p14:tracePt t="53419" x="6840538" y="6489700"/>
          <p14:tracePt t="53427" x="6815138" y="6489700"/>
          <p14:tracePt t="53434" x="6789738" y="6489700"/>
          <p14:tracePt t="53443" x="6772275" y="6489700"/>
          <p14:tracePt t="53450" x="6746875" y="6489700"/>
          <p14:tracePt t="53459" x="6721475" y="6489700"/>
          <p14:tracePt t="53466" x="6704013" y="6489700"/>
          <p14:tracePt t="53474" x="6686550" y="6489700"/>
          <p14:tracePt t="53483" x="6669088" y="6489700"/>
          <p14:tracePt t="53491" x="6653213" y="6489700"/>
          <p14:tracePt t="53499" x="6626225" y="6489700"/>
          <p14:tracePt t="53507" x="6600825" y="6489700"/>
          <p14:tracePt t="53515" x="6592888" y="6489700"/>
          <p14:tracePt t="53522" x="6575425" y="6489700"/>
          <p14:tracePt t="53531" x="6567488" y="6489700"/>
          <p14:tracePt t="53539" x="6540500" y="6489700"/>
          <p14:tracePt t="53547" x="6524625" y="6489700"/>
          <p14:tracePt t="53555" x="6507163" y="6489700"/>
          <p14:tracePt t="53563" x="6481763" y="6489700"/>
          <p14:tracePt t="53573" x="6464300" y="6489700"/>
          <p14:tracePt t="53579" x="6446838" y="6489700"/>
          <p14:tracePt t="53587" x="6429375" y="6489700"/>
          <p14:tracePt t="53594" x="6403975" y="6489700"/>
          <p14:tracePt t="53602" x="6386513" y="6489700"/>
          <p14:tracePt t="53611" x="6361113" y="6489700"/>
          <p14:tracePt t="53618" x="6335713" y="6489700"/>
          <p14:tracePt t="53626" x="6318250" y="6489700"/>
          <p14:tracePt t="53634" x="6292850" y="6489700"/>
          <p14:tracePt t="53642" x="6267450" y="6489700"/>
          <p14:tracePt t="53651" x="6257925" y="6489700"/>
          <p14:tracePt t="53659" x="6232525" y="6489700"/>
          <p14:tracePt t="53666" x="6216650" y="6489700"/>
          <p14:tracePt t="53674" x="6199188" y="6489700"/>
          <p14:tracePt t="53683" x="6181725" y="6489700"/>
          <p14:tracePt t="53691" x="6164263" y="6489700"/>
          <p14:tracePt t="53699" x="6138863" y="6489700"/>
          <p14:tracePt t="53706" x="6121400" y="6489700"/>
          <p14:tracePt t="53714" x="6103938" y="6489700"/>
          <p14:tracePt t="53723" x="6088063" y="6489700"/>
          <p14:tracePt t="53730" x="6078538" y="6489700"/>
          <p14:tracePt t="53739" x="6053138" y="6489700"/>
          <p14:tracePt t="53746" x="6035675" y="6489700"/>
          <p14:tracePt t="53754" x="6018213" y="6489700"/>
          <p14:tracePt t="53763" x="5992813" y="6489700"/>
          <p14:tracePt t="53771" x="5967413" y="6489700"/>
          <p14:tracePt t="53779" x="5949950" y="6489700"/>
          <p14:tracePt t="53786" x="5924550" y="6489700"/>
          <p14:tracePt t="53794" x="5899150" y="6489700"/>
          <p14:tracePt t="53804" x="5881688" y="6489700"/>
          <p14:tracePt t="53810" x="5856288" y="6489700"/>
          <p14:tracePt t="53821" x="5838825" y="6489700"/>
          <p14:tracePt t="53826" x="5830888" y="6489700"/>
          <p14:tracePt t="53834" x="5805488" y="6489700"/>
          <p14:tracePt t="53842" x="5788025" y="6489700"/>
          <p14:tracePt t="53850" x="5770563" y="6489700"/>
          <p14:tracePt t="53858" x="5753100" y="6489700"/>
          <p14:tracePt t="53866" x="5727700" y="6489700"/>
          <p14:tracePt t="53897" x="5667375" y="6481763"/>
          <p14:tracePt t="53899" x="5651500" y="6472238"/>
          <p14:tracePt t="53906" x="5634038" y="6472238"/>
          <p14:tracePt t="53916" x="5608638" y="6472238"/>
          <p14:tracePt t="53923" x="5591175" y="6472238"/>
          <p14:tracePt t="53932" x="5565775" y="6472238"/>
          <p14:tracePt t="53939" x="5538788" y="6472238"/>
          <p14:tracePt t="53948" x="5530850" y="6472238"/>
          <p14:tracePt t="53955" x="5513388" y="6472238"/>
          <p14:tracePt t="53972" x="5495925" y="6472238"/>
          <p14:tracePt t="53979" x="5480050" y="6472238"/>
          <p14:tracePt t="53987" x="5462588" y="6472238"/>
          <p14:tracePt t="53996" x="5445125" y="6481763"/>
          <p14:tracePt t="54011" x="5427663" y="6481763"/>
          <p14:tracePt t="54026" x="5419725" y="6481763"/>
          <p14:tracePt t="54034" x="5402263" y="6481763"/>
          <p14:tracePt t="54051" x="5394325" y="6481763"/>
          <p14:tracePt t="54059" x="5384800" y="6481763"/>
          <p14:tracePt t="54066" x="5376863" y="6481763"/>
          <p14:tracePt t="54074" x="5368925" y="6481763"/>
          <p14:tracePt t="54082" x="5359400" y="6481763"/>
          <p14:tracePt t="54091" x="5351463" y="6481763"/>
          <p14:tracePt t="54106" x="5334000" y="6481763"/>
          <p14:tracePt t="54114" x="5326063" y="6481763"/>
          <p14:tracePt t="54130" x="5316538" y="6481763"/>
          <p14:tracePt t="54139" x="5308600" y="6481763"/>
          <p14:tracePt t="54146" x="5299075" y="6481763"/>
          <p14:tracePt t="54154" x="5291138" y="6481763"/>
          <p14:tracePt t="54164" x="5283200" y="6481763"/>
          <p14:tracePt t="54171" x="5273675" y="6481763"/>
          <p14:tracePt t="54181" x="5256213" y="6481763"/>
          <p14:tracePt t="54194" x="5240338" y="6481763"/>
          <p14:tracePt t="54202" x="5230813" y="6481763"/>
          <p14:tracePt t="54210" x="5222875" y="6481763"/>
          <p14:tracePt t="54218" x="5213350" y="6481763"/>
          <p14:tracePt t="54235" x="5197475" y="6481763"/>
          <p14:tracePt t="54243" x="5180013" y="6481763"/>
          <p14:tracePt t="54258" x="5172075" y="6481763"/>
          <p14:tracePt t="54267" x="5162550" y="6481763"/>
          <p14:tracePt t="54283" x="5145088" y="6481763"/>
          <p14:tracePt t="54291" x="5137150" y="6481763"/>
          <p14:tracePt t="54387" x="5129213" y="6481763"/>
          <p14:tracePt t="54394" x="5119688" y="6481763"/>
          <p14:tracePt t="54402" x="5111750" y="6481763"/>
          <p14:tracePt t="54411" x="5102225" y="6481763"/>
          <p14:tracePt t="54419" x="5086350" y="6481763"/>
          <p14:tracePt t="54434" x="5068888" y="6481763"/>
          <p14:tracePt t="54451" x="5051425" y="6481763"/>
          <p14:tracePt t="54459" x="5043488" y="6481763"/>
          <p14:tracePt t="54466" x="5033963" y="6481763"/>
          <p14:tracePt t="54474" x="5026025" y="6481763"/>
          <p14:tracePt t="54882" x="5043488" y="6481763"/>
          <p14:tracePt t="54890" x="5068888" y="6481763"/>
          <p14:tracePt t="54898" x="5111750" y="6481763"/>
          <p14:tracePt t="54906" x="5154613" y="6481763"/>
          <p14:tracePt t="54915" x="5213350" y="6481763"/>
          <p14:tracePt t="54922" x="5283200" y="6481763"/>
          <p14:tracePt t="54933" x="5359400" y="6481763"/>
          <p14:tracePt t="54939" x="5411788" y="6481763"/>
          <p14:tracePt t="54947" x="5470525" y="6481763"/>
          <p14:tracePt t="54954" x="5530850" y="6481763"/>
          <p14:tracePt t="54964" x="5599113" y="6481763"/>
          <p14:tracePt t="54970" x="5676900" y="6481763"/>
          <p14:tracePt t="54979" x="5735638" y="6481763"/>
          <p14:tracePt t="54986" x="5805488" y="6481763"/>
          <p14:tracePt t="54996" x="5864225" y="6481763"/>
          <p14:tracePt t="55003" x="5934075" y="6481763"/>
          <p14:tracePt t="55011" x="6010275" y="6481763"/>
          <p14:tracePt t="55018" x="6078538" y="6481763"/>
          <p14:tracePt t="55027" x="6146800" y="6481763"/>
          <p14:tracePt t="55035" x="6224588" y="6481763"/>
          <p14:tracePt t="55044" x="6284913" y="6481763"/>
          <p14:tracePt t="55051" x="6335713" y="6481763"/>
          <p14:tracePt t="55059" x="6396038" y="6481763"/>
          <p14:tracePt t="55067" x="6456363" y="6481763"/>
          <p14:tracePt t="55075" x="6497638" y="6481763"/>
          <p14:tracePt t="55083" x="6575425" y="6497638"/>
          <p14:tracePt t="55091" x="6618288" y="6507163"/>
          <p14:tracePt t="55098" x="6678613" y="6515100"/>
          <p14:tracePt t="55107" x="6721475" y="6515100"/>
          <p14:tracePt t="55115" x="6780213" y="6515100"/>
          <p14:tracePt t="55123" x="6850063" y="6515100"/>
          <p14:tracePt t="55131" x="6935788" y="6515100"/>
          <p14:tracePt t="55139" x="7029450" y="6515100"/>
          <p14:tracePt t="55148" x="7115175" y="6515100"/>
          <p14:tracePt t="55154" x="7200900" y="6515100"/>
          <p14:tracePt t="55164" x="7286625" y="6515100"/>
          <p14:tracePt t="55171" x="7372350" y="6515100"/>
          <p14:tracePt t="55181" x="7440613" y="6515100"/>
          <p14:tracePt t="55186" x="7499350" y="6515100"/>
          <p14:tracePt t="55194" x="7559675" y="6515100"/>
          <p14:tracePt t="55203" x="7602538" y="6515100"/>
          <p14:tracePt t="55211" x="7670800" y="6515100"/>
          <p14:tracePt t="55219" x="7731125" y="6515100"/>
          <p14:tracePt t="55227" x="7791450" y="6515100"/>
          <p14:tracePt t="55234" x="7859713" y="6515100"/>
          <p14:tracePt t="55242" x="7920038" y="6515100"/>
          <p14:tracePt t="55251" x="7988300" y="6515100"/>
          <p14:tracePt t="55259" x="8048625" y="6515100"/>
          <p14:tracePt t="55267" x="8107363" y="6515100"/>
          <p14:tracePt t="55274" x="8167688" y="6515100"/>
          <p14:tracePt t="55283" x="8220075" y="6515100"/>
          <p14:tracePt t="55291" x="8270875" y="6515100"/>
          <p14:tracePt t="55298" x="8313738" y="6515100"/>
          <p14:tracePt t="55306" x="8356600" y="6515100"/>
          <p14:tracePt t="55315" x="8399463" y="6515100"/>
          <p14:tracePt t="55322" x="8442325" y="6515100"/>
          <p14:tracePt t="55331" x="8485188" y="6515100"/>
          <p14:tracePt t="55339" x="8535988" y="6515100"/>
          <p14:tracePt t="55346" x="8578850" y="6515100"/>
          <p14:tracePt t="55354" x="8621713" y="6515100"/>
          <p14:tracePt t="55363" x="8682038" y="6515100"/>
          <p14:tracePt t="55371" x="8732838" y="6515100"/>
          <p14:tracePt t="55379" x="8783638" y="6515100"/>
          <p14:tracePt t="55387" x="8836025" y="6515100"/>
          <p14:tracePt t="55394" x="8896350" y="6515100"/>
          <p14:tracePt t="55403" x="8955088" y="6515100"/>
          <p14:tracePt t="55411" x="9015413" y="6515100"/>
          <p14:tracePt t="55418" x="9083675" y="6515100"/>
          <p14:tracePt t="55426" x="9161463" y="6515100"/>
          <p14:tracePt t="55435" x="9247188" y="6515100"/>
          <p14:tracePt t="55443" x="9315450" y="6515100"/>
          <p14:tracePt t="55450" x="9401175" y="6515100"/>
          <p14:tracePt t="55459" x="9469438" y="6515100"/>
          <p14:tracePt t="55466" x="9545638" y="6515100"/>
          <p14:tracePt t="55475" x="9605963" y="6515100"/>
          <p14:tracePt t="55482" x="9658350" y="6515100"/>
          <p14:tracePt t="55491" x="9717088" y="6515100"/>
          <p14:tracePt t="55499" x="9759950" y="6515100"/>
          <p14:tracePt t="55506" x="9812338" y="6515100"/>
          <p14:tracePt t="55515" x="9828213" y="6515100"/>
          <p14:tracePt t="55522" x="9863138" y="6515100"/>
          <p14:tracePt t="55531" x="9906000" y="6515100"/>
          <p14:tracePt t="55539" x="9940925" y="6515100"/>
          <p14:tracePt t="55546" x="9974263" y="6515100"/>
          <p14:tracePt t="55554" x="9999663" y="6515100"/>
          <p14:tracePt t="55563" x="10034588" y="6515100"/>
          <p14:tracePt t="55571" x="10094913" y="6507163"/>
          <p14:tracePt t="55579" x="10120313" y="6497638"/>
          <p14:tracePt t="55587" x="10153650" y="6497638"/>
          <p14:tracePt t="55595" x="10196513" y="6497638"/>
          <p14:tracePt t="55602" x="10239375" y="6497638"/>
          <p14:tracePt t="55611" x="10282238" y="6497638"/>
          <p14:tracePt t="55619" x="10334625" y="6497638"/>
          <p14:tracePt t="55627" x="10377488" y="6497638"/>
          <p14:tracePt t="55635" x="10420350" y="6497638"/>
          <p14:tracePt t="55642" x="10453688" y="6497638"/>
          <p14:tracePt t="55651" x="10479088" y="6497638"/>
          <p14:tracePt t="55659" x="10514013" y="6497638"/>
          <p14:tracePt t="55666" x="10539413" y="6497638"/>
          <p14:tracePt t="55674" x="10556875" y="6497638"/>
          <p14:tracePt t="55682" x="10564813" y="6497638"/>
          <p14:tracePt t="55690" x="10574338" y="6497638"/>
          <p14:tracePt t="55980" x="10582275" y="6489700"/>
          <p14:tracePt t="55987" x="10582275" y="6481763"/>
          <p14:tracePt t="55994" x="10582275" y="6472238"/>
          <p14:tracePt t="56002" x="10582275" y="6446838"/>
          <p14:tracePt t="56011" x="10582275" y="6413500"/>
          <p14:tracePt t="56019" x="10582275" y="6370638"/>
          <p14:tracePt t="56027" x="10582275" y="6327775"/>
          <p14:tracePt t="56035" x="10582275" y="6267450"/>
          <p14:tracePt t="56042" x="10590213" y="6199188"/>
          <p14:tracePt t="56051" x="10590213" y="6156325"/>
          <p14:tracePt t="56059" x="10590213" y="6113463"/>
          <p14:tracePt t="56068" x="10590213" y="6061075"/>
          <p14:tracePt t="56074" x="10590213" y="6035675"/>
          <p14:tracePt t="56082" x="10590213" y="6002338"/>
          <p14:tracePt t="56091" x="10590213" y="5975350"/>
          <p14:tracePt t="56099" x="10599738" y="5942013"/>
          <p14:tracePt t="56106" x="10607675" y="5924550"/>
          <p14:tracePt t="56119" x="10607675" y="5907088"/>
          <p14:tracePt t="56122" x="10617200" y="5873750"/>
          <p14:tracePt t="56132" x="10625138" y="5856288"/>
          <p14:tracePt t="56138" x="10625138" y="5848350"/>
          <p14:tracePt t="56147" x="10625138" y="5830888"/>
          <p14:tracePt t="56155" x="10625138" y="5821363"/>
          <p14:tracePt t="56166" x="10625138" y="5795963"/>
          <p14:tracePt t="56171" x="10625138" y="5788025"/>
          <p14:tracePt t="56187" x="10625138" y="5770563"/>
          <p14:tracePt t="56196" x="10625138" y="5762625"/>
          <p14:tracePt t="56212" x="10625138" y="5753100"/>
          <p14:tracePt t="56218" x="10633075" y="5735638"/>
          <p14:tracePt t="58299" x="10642600" y="5735638"/>
          <p14:tracePt t="58323" x="10625138" y="5719763"/>
          <p14:tracePt t="58330" x="10582275" y="5702300"/>
          <p14:tracePt t="58338" x="10531475" y="5684838"/>
          <p14:tracePt t="58346" x="10479088" y="5659438"/>
          <p14:tracePt t="58354" x="10436225" y="5641975"/>
          <p14:tracePt t="58363" x="10385425" y="5624513"/>
          <p14:tracePt t="58370" x="10334625" y="5591175"/>
          <p14:tracePt t="58379" x="10299700" y="5565775"/>
          <p14:tracePt t="58386" x="10266363" y="5556250"/>
          <p14:tracePt t="58394" x="10239375" y="5538788"/>
          <p14:tracePt t="58402" x="10213975" y="5522913"/>
          <p14:tracePt t="58410" x="10196513" y="5513388"/>
          <p14:tracePt t="58418" x="10196513" y="5495925"/>
          <p14:tracePt t="58427" x="10171113" y="5480050"/>
          <p14:tracePt t="58434" x="10153650" y="5462588"/>
          <p14:tracePt t="58442" x="10137775" y="5437188"/>
          <p14:tracePt t="58451" x="10120313" y="5427663"/>
          <p14:tracePt t="58458" x="10110788" y="5402263"/>
          <p14:tracePt t="58467" x="10094913" y="5376863"/>
          <p14:tracePt t="58474" x="10067925" y="5351463"/>
          <p14:tracePt t="58483" x="10026650" y="5326063"/>
          <p14:tracePt t="58490" x="10009188" y="5299075"/>
          <p14:tracePt t="58500" x="9983788" y="5273675"/>
          <p14:tracePt t="58506" x="9956800" y="5248275"/>
          <p14:tracePt t="58514" x="9913938" y="5222875"/>
          <p14:tracePt t="58523" x="9898063" y="5205413"/>
          <p14:tracePt t="58530" x="9871075" y="5187950"/>
          <p14:tracePt t="58539" x="9863138" y="5154613"/>
          <p14:tracePt t="58546" x="9837738" y="5137150"/>
          <p14:tracePt t="58554" x="9828213" y="5111750"/>
          <p14:tracePt t="58564" x="9802813" y="5094288"/>
          <p14:tracePt t="58570" x="9777413" y="5068888"/>
          <p14:tracePt t="58579" x="9752013" y="5033963"/>
          <p14:tracePt t="58589" x="9726613" y="5008563"/>
          <p14:tracePt t="58595" x="9709150" y="4973638"/>
          <p14:tracePt t="58603" x="9683750" y="4948238"/>
          <p14:tracePt t="58611" x="9658350" y="4922838"/>
          <p14:tracePt t="58621" x="9631363" y="4897438"/>
          <p14:tracePt t="58626" x="9623425" y="4872038"/>
          <p14:tracePt t="58636" x="9598025" y="4846638"/>
          <p14:tracePt t="58642" x="9580563" y="4819650"/>
          <p14:tracePt t="58650" x="9572625" y="4803775"/>
          <p14:tracePt t="58658" x="9563100" y="4786313"/>
          <p14:tracePt t="58666" x="9555163" y="4768850"/>
          <p14:tracePt t="58683" x="9555163" y="4760913"/>
          <p14:tracePt t="58690" x="9545638" y="4743450"/>
          <p14:tracePt t="58707" x="9537700" y="4743450"/>
          <p14:tracePt t="58818" x="9537700" y="4733925"/>
          <p14:tracePt t="58826" x="9529763" y="4718050"/>
          <p14:tracePt t="58843" x="9520238" y="4692650"/>
          <p14:tracePt t="58852" x="9520238" y="4683125"/>
          <p14:tracePt t="58868" x="9512300" y="4665663"/>
          <p14:tracePt t="58874" x="9504363" y="4649788"/>
          <p14:tracePt t="58900" x="9477375" y="4614863"/>
          <p14:tracePt t="58906" x="9461500" y="4606925"/>
          <p14:tracePt t="58915" x="9451975" y="4589463"/>
          <p14:tracePt t="58923" x="9444038" y="4572000"/>
          <p14:tracePt t="58931" x="9434513" y="4554538"/>
          <p14:tracePt t="58939" x="9418638" y="4546600"/>
          <p14:tracePt t="58946" x="9409113" y="4529138"/>
          <p14:tracePt t="58954" x="9391650" y="4511675"/>
          <p14:tracePt t="58963" x="9375775" y="4494213"/>
          <p14:tracePt t="58971" x="9366250" y="4486275"/>
          <p14:tracePt t="58979" x="9348788" y="4460875"/>
          <p14:tracePt t="58987" x="9332913" y="4435475"/>
          <p14:tracePt t="58994" x="9315450" y="4418013"/>
          <p14:tracePt t="59003" x="9297988" y="4400550"/>
          <p14:tracePt t="59011" x="9297988" y="4392613"/>
          <p14:tracePt t="59019" x="9280525" y="4367213"/>
          <p14:tracePt t="59027" x="9272588" y="4340225"/>
          <p14:tracePt t="59035" x="9255125" y="4314825"/>
          <p14:tracePt t="59043" x="9237663" y="4297363"/>
          <p14:tracePt t="59050" x="9221788" y="4281488"/>
          <p14:tracePt t="59058" x="9204325" y="4264025"/>
          <p14:tracePt t="59068" x="9204325" y="4238625"/>
          <p14:tracePt t="59074" x="9186863" y="4211638"/>
          <p14:tracePt t="59083" x="9178925" y="4195763"/>
          <p14:tracePt t="59091" x="9161463" y="4170363"/>
          <p14:tracePt t="59098" x="9144000" y="4143375"/>
          <p14:tracePt t="59107" x="9126538" y="4117975"/>
          <p14:tracePt t="59114" x="9109075" y="4100513"/>
          <p14:tracePt t="59123" x="9101138" y="4084638"/>
          <p14:tracePt t="59130" x="9101138" y="4057650"/>
          <p14:tracePt t="59139" x="9093200" y="4041775"/>
          <p14:tracePt t="59147" x="9083675" y="4032250"/>
          <p14:tracePt t="59154" x="9066213" y="4014788"/>
          <p14:tracePt t="59164" x="9058275" y="3998913"/>
          <p14:tracePt t="59171" x="9040813" y="3981450"/>
          <p14:tracePt t="59180" x="9040813" y="3971925"/>
          <p14:tracePt t="59187" x="9032875" y="3956050"/>
          <p14:tracePt t="59196" x="9023350" y="3938588"/>
          <p14:tracePt t="59203" x="9015413" y="3930650"/>
          <p14:tracePt t="59210" x="9007475" y="3921125"/>
          <p14:tracePt t="59219" x="8997950" y="3903663"/>
          <p14:tracePt t="59226" x="8990013" y="3887788"/>
          <p14:tracePt t="59235" x="8982075" y="3878263"/>
          <p14:tracePt t="59243" x="8972550" y="3870325"/>
          <p14:tracePt t="59250" x="8972550" y="3860800"/>
          <p14:tracePt t="59266" x="8955088" y="3860800"/>
          <p14:tracePt t="59283" x="8947150" y="3852863"/>
          <p14:tracePt t="59299" x="8947150" y="3844925"/>
          <p14:tracePt t="59306" x="8939213" y="3835400"/>
          <p14:tracePt t="59314" x="8929688" y="3835400"/>
          <p14:tracePt t="59323" x="8921750" y="3817938"/>
          <p14:tracePt t="59330" x="8912225" y="3810000"/>
          <p14:tracePt t="59339" x="8886825" y="3792538"/>
          <p14:tracePt t="59347" x="8861425" y="3792538"/>
          <p14:tracePt t="59354" x="8843963" y="3775075"/>
          <p14:tracePt t="59363" x="8836025" y="3759200"/>
          <p14:tracePt t="59371" x="8810625" y="3732213"/>
          <p14:tracePt t="59379" x="8793163" y="3716338"/>
          <p14:tracePt t="59386" x="8767763" y="3698875"/>
          <p14:tracePt t="59394" x="8750300" y="3698875"/>
          <p14:tracePt t="59403" x="8742363" y="3681413"/>
          <p14:tracePt t="59410" x="8732838" y="3673475"/>
          <p14:tracePt t="59419" x="8715375" y="3656013"/>
          <p14:tracePt t="59434" x="8707438" y="3638550"/>
          <p14:tracePt t="59442" x="8699500" y="3630613"/>
          <p14:tracePt t="59450" x="8689975" y="3621088"/>
          <p14:tracePt t="59459" x="8682038" y="3613150"/>
          <p14:tracePt t="59466" x="8672513" y="3605213"/>
          <p14:tracePt t="59659" x="8664575" y="3605213"/>
          <p14:tracePt t="59666" x="8656638" y="3605213"/>
          <p14:tracePt t="59674" x="8639175" y="3605213"/>
          <p14:tracePt t="59682" x="8629650" y="3605213"/>
          <p14:tracePt t="59690" x="8621713" y="3605213"/>
          <p14:tracePt t="59699" x="8596313" y="3613150"/>
          <p14:tracePt t="59706" x="8586788" y="3621088"/>
          <p14:tracePt t="59739" x="8586788" y="3630613"/>
          <p14:tracePt t="59770" x="8578850" y="3630613"/>
          <p14:tracePt t="59779" x="8570913" y="3638550"/>
          <p14:tracePt t="59819" x="8570913" y="3648075"/>
          <p14:tracePt t="59826" x="8561388" y="3656013"/>
          <p14:tracePt t="59834" x="8561388" y="3663950"/>
          <p14:tracePt t="59843" x="8561388" y="3673475"/>
          <p14:tracePt t="59866" x="8561388" y="3681413"/>
          <p14:tracePt t="59874" x="8561388" y="3689350"/>
          <p14:tracePt t="60164" x="8561388" y="3716338"/>
          <p14:tracePt t="60171" x="8578850" y="3732213"/>
          <p14:tracePt t="60179" x="8596313" y="3767138"/>
          <p14:tracePt t="60186" x="8639175" y="3802063"/>
          <p14:tracePt t="60194" x="8672513" y="3844925"/>
          <p14:tracePt t="60202" x="8699500" y="3878263"/>
          <p14:tracePt t="60211" x="8742363" y="3930650"/>
          <p14:tracePt t="60218" x="8783638" y="3998913"/>
          <p14:tracePt t="60227" x="8843963" y="4075113"/>
          <p14:tracePt t="60234" x="8896350" y="4135438"/>
          <p14:tracePt t="60243" x="8947150" y="4203700"/>
          <p14:tracePt t="60251" x="9007475" y="4271963"/>
          <p14:tracePt t="60259" x="9050338" y="4332288"/>
          <p14:tracePt t="60266" x="9075738" y="4383088"/>
          <p14:tracePt t="60275" x="9093200" y="4418013"/>
          <p14:tracePt t="60283" x="9126538" y="4460875"/>
          <p14:tracePt t="60291" x="9144000" y="4494213"/>
          <p14:tracePt t="60299" x="9169400" y="4529138"/>
          <p14:tracePt t="60307" x="9186863" y="4564063"/>
          <p14:tracePt t="60317" x="9204325" y="4597400"/>
          <p14:tracePt t="60322" x="9229725" y="4640263"/>
          <p14:tracePt t="60332" x="9255125" y="4683125"/>
          <p14:tracePt t="60339" x="9280525" y="4725988"/>
          <p14:tracePt t="60348" x="9305925" y="4768850"/>
          <p14:tracePt t="60355" x="9340850" y="4811713"/>
          <p14:tracePt t="60364" x="9366250" y="4862513"/>
          <p14:tracePt t="60373" x="9401175" y="4905375"/>
          <p14:tracePt t="60379" x="9418638" y="4973638"/>
          <p14:tracePt t="60387" x="9434513" y="5016500"/>
          <p14:tracePt t="60395" x="9461500" y="5068888"/>
          <p14:tracePt t="60402" x="9486900" y="5119688"/>
          <p14:tracePt t="60411" x="9504363" y="5162550"/>
          <p14:tracePt t="60419" x="9512300" y="5197475"/>
          <p14:tracePt t="60426" x="9520238" y="5222875"/>
          <p14:tracePt t="60435" x="9529763" y="5248275"/>
          <p14:tracePt t="60450" x="9529763" y="5256213"/>
          <p14:tracePt t="61067" x="9529763" y="5273675"/>
          <p14:tracePt t="61075" x="9529763" y="5283200"/>
          <p14:tracePt t="61083" x="9512300" y="5283200"/>
          <p14:tracePt t="61091" x="9504363" y="5291138"/>
          <p14:tracePt t="61099" x="9494838" y="5299075"/>
          <p14:tracePt t="61107" x="9486900" y="5308600"/>
          <p14:tracePt t="61122" x="9477375" y="5308600"/>
          <p14:tracePt t="61139" x="9477375" y="5316538"/>
          <p14:tracePt t="61146" x="9477375" y="5326063"/>
          <p14:tracePt t="61154" x="9469438" y="5326063"/>
          <p14:tracePt t="61164" x="9461500" y="5334000"/>
          <p14:tracePt t="61170" x="9461500" y="5341938"/>
          <p14:tracePt t="61180" x="9451975" y="5351463"/>
          <p14:tracePt t="61202" x="9451975" y="5359400"/>
          <p14:tracePt t="61226" x="9444038" y="5376863"/>
          <p14:tracePt t="61277" x="9444038" y="5384800"/>
          <p14:tracePt t="61282" x="9444038" y="5394325"/>
          <p14:tracePt t="61291" x="9434513" y="5394325"/>
          <p14:tracePt t="61307" x="9426575" y="5411788"/>
          <p14:tracePt t="61806" x="9426575" y="5419725"/>
          <p14:tracePt t="61819" x="9401175" y="5419725"/>
          <p14:tracePt t="61827" x="9375775" y="5419725"/>
          <p14:tracePt t="61834" x="9315450" y="5427663"/>
          <p14:tracePt t="61843" x="9255125" y="5437188"/>
          <p14:tracePt t="61850" x="9194800" y="5437188"/>
          <p14:tracePt t="61859" x="9109075" y="5437188"/>
          <p14:tracePt t="61867" x="8997950" y="5437188"/>
          <p14:tracePt t="61883" x="8886825" y="5437188"/>
          <p14:tracePt t="61884" x="8742363" y="5437188"/>
          <p14:tracePt t="61891" x="8604250" y="5437188"/>
          <p14:tracePt t="61899" x="8459788" y="5437188"/>
          <p14:tracePt t="61907" x="8321675" y="5437188"/>
          <p14:tracePt t="61914" x="8202613" y="5437188"/>
          <p14:tracePt t="61922" x="8107363" y="5437188"/>
          <p14:tracePt t="61931" x="8021638" y="5437188"/>
          <p14:tracePt t="61939" x="7945438" y="5437188"/>
          <p14:tracePt t="61946" x="7859713" y="5445125"/>
          <p14:tracePt t="61955" x="7824788" y="5445125"/>
          <p14:tracePt t="61963" x="7773988" y="5454650"/>
          <p14:tracePt t="61971" x="7723188" y="5462588"/>
          <p14:tracePt t="61979" x="7697788" y="5462588"/>
          <p14:tracePt t="61986" x="7662863" y="5462588"/>
          <p14:tracePt t="61995" x="7620000" y="5462588"/>
          <p14:tracePt t="62002" x="7585075" y="5462588"/>
          <p14:tracePt t="62010" x="7542213" y="5462588"/>
          <p14:tracePt t="62018" x="7483475" y="5462588"/>
          <p14:tracePt t="62027" x="7440613" y="5462588"/>
          <p14:tracePt t="62034" x="7372350" y="5462588"/>
          <p14:tracePt t="62043" x="7319963" y="5454650"/>
          <p14:tracePt t="62050" x="7277100" y="5437188"/>
          <p14:tracePt t="62058" x="7243763" y="5427663"/>
          <p14:tracePt t="62067" x="7191375" y="5419725"/>
          <p14:tracePt t="62074" x="7175500" y="5411788"/>
          <p14:tracePt t="62082" x="7148513" y="5402263"/>
          <p14:tracePt t="62090" x="7123113" y="5394325"/>
          <p14:tracePt t="62099" x="7105650" y="5384800"/>
          <p14:tracePt t="62106" x="7089775" y="5376863"/>
          <p14:tracePt t="62114" x="7062788" y="5368925"/>
          <p14:tracePt t="62122" x="7046913" y="5368925"/>
          <p14:tracePt t="62132" x="7029450" y="5368925"/>
          <p14:tracePt t="62139" x="7004050" y="5359400"/>
          <p14:tracePt t="62146" x="6986588" y="5359400"/>
          <p14:tracePt t="62154" x="6978650" y="5359400"/>
          <p14:tracePt t="62170" x="6969125" y="5359400"/>
          <p14:tracePt t="62244" x="6961188" y="5351463"/>
          <p14:tracePt t="62283" x="6961188" y="5341938"/>
          <p14:tracePt t="62298" x="6961188" y="5334000"/>
          <p14:tracePt t="62315" x="6978650" y="5326063"/>
          <p14:tracePt t="62330" x="6978650" y="5316538"/>
          <p14:tracePt t="62339" x="6986588" y="5299075"/>
          <p14:tracePt t="62357" x="6994525" y="5291138"/>
          <p14:tracePt t="62363" x="7011988" y="5283200"/>
          <p14:tracePt t="62371" x="7019925" y="5273675"/>
          <p14:tracePt t="62380" x="7037388" y="5265738"/>
          <p14:tracePt t="62386" x="7046913" y="5256213"/>
          <p14:tracePt t="62394" x="7054850" y="5248275"/>
          <p14:tracePt t="62411" x="7062788" y="5240338"/>
          <p14:tracePt t="62666" x="7072313" y="5240338"/>
          <p14:tracePt t="62682" x="7072313" y="5248275"/>
          <p14:tracePt t="62690" x="7072313" y="5256213"/>
          <p14:tracePt t="62699" x="7080250" y="5265738"/>
          <p14:tracePt t="62707" x="7089775" y="5273675"/>
          <p14:tracePt t="62723" x="7089775" y="5283200"/>
          <p14:tracePt t="62730" x="7089775" y="5299075"/>
          <p14:tracePt t="62738" x="7097713" y="5326063"/>
          <p14:tracePt t="62754" x="7097713" y="5334000"/>
          <p14:tracePt t="62763" x="7097713" y="5341938"/>
          <p14:tracePt t="62771" x="7097713" y="5351463"/>
          <p14:tracePt t="62795" x="7097713" y="5359400"/>
          <p14:tracePt t="62810" x="7105650" y="5368925"/>
          <p14:tracePt t="62827" x="7115175" y="5376863"/>
          <p14:tracePt t="62852" x="7115175" y="5384800"/>
          <p14:tracePt t="62858" x="7115175" y="5394325"/>
          <p14:tracePt t="62883" x="7123113" y="5402263"/>
          <p14:tracePt t="62899" x="7123113" y="5419725"/>
          <p14:tracePt t="62981" x="7123113" y="5427663"/>
          <p14:tracePt t="62986" x="7132638" y="5437188"/>
          <p14:tracePt t="63012" x="7132638" y="5445125"/>
          <p14:tracePt t="65172" x="7140575" y="5454650"/>
          <p14:tracePt t="65347" x="7148513" y="5454650"/>
          <p14:tracePt t="65354" x="7158038" y="5454650"/>
          <p14:tracePt t="65363" x="7175500" y="5454650"/>
          <p14:tracePt t="65371" x="7200900" y="5462588"/>
          <p14:tracePt t="65379" x="7226300" y="5470525"/>
          <p14:tracePt t="65387" x="7259638" y="5480050"/>
          <p14:tracePt t="65394" x="7286625" y="5487988"/>
          <p14:tracePt t="65403" x="7302500" y="5487988"/>
          <p14:tracePt t="65411" x="7337425" y="5495925"/>
          <p14:tracePt t="65419" x="7362825" y="5505450"/>
          <p14:tracePt t="65427" x="7380288" y="5505450"/>
          <p14:tracePt t="65434" x="7405688" y="5513388"/>
          <p14:tracePt t="65442" x="7431088" y="5513388"/>
          <p14:tracePt t="65450" x="7466013" y="5513388"/>
          <p14:tracePt t="65459" x="7508875" y="5513388"/>
          <p14:tracePt t="65467" x="7551738" y="5513388"/>
          <p14:tracePt t="65474" x="7612063" y="5513388"/>
          <p14:tracePt t="65483" x="7670800" y="5513388"/>
          <p14:tracePt t="65491" x="7723188" y="5513388"/>
          <p14:tracePt t="65499" x="7781925" y="5513388"/>
          <p14:tracePt t="65507" x="7859713" y="5513388"/>
          <p14:tracePt t="65515" x="7927975" y="5513388"/>
          <p14:tracePt t="65523" x="7988300" y="5513388"/>
          <p14:tracePt t="65532" x="8031163" y="5513388"/>
          <p14:tracePt t="65539" x="8074025" y="5513388"/>
          <p14:tracePt t="65547" x="8116888" y="5513388"/>
          <p14:tracePt t="65555" x="8159750" y="5513388"/>
          <p14:tracePt t="65564" x="8193088" y="5513388"/>
          <p14:tracePt t="65571" x="8228013" y="5513388"/>
          <p14:tracePt t="65581" x="8270875" y="5522913"/>
          <p14:tracePt t="65587" x="8304213" y="5530850"/>
          <p14:tracePt t="65595" x="8339138" y="5538788"/>
          <p14:tracePt t="65602" x="8374063" y="5548313"/>
          <p14:tracePt t="65611" x="8399463" y="5548313"/>
          <p14:tracePt t="65619" x="8450263" y="5565775"/>
          <p14:tracePt t="65626" x="8475663" y="5565775"/>
          <p14:tracePt t="65634" x="8502650" y="5565775"/>
          <p14:tracePt t="65643" x="8535988" y="5565775"/>
          <p14:tracePt t="65651" x="8578850" y="5573713"/>
          <p14:tracePt t="65659" x="8629650" y="5581650"/>
          <p14:tracePt t="65667" x="8672513" y="5591175"/>
          <p14:tracePt t="65674" x="8715375" y="5599113"/>
          <p14:tracePt t="65683" x="8767763" y="5608638"/>
          <p14:tracePt t="65691" x="8810625" y="5608638"/>
          <p14:tracePt t="65698" x="8853488" y="5608638"/>
          <p14:tracePt t="65707" x="8912225" y="5608638"/>
          <p14:tracePt t="65716" x="8947150" y="5608638"/>
          <p14:tracePt t="65723" x="8972550" y="5608638"/>
          <p14:tracePt t="65731" x="9007475" y="5608638"/>
          <p14:tracePt t="65739" x="9040813" y="5608638"/>
          <p14:tracePt t="65747" x="9075738" y="5608638"/>
          <p14:tracePt t="65754" x="9101138" y="5608638"/>
          <p14:tracePt t="65764" x="9126538" y="5608638"/>
          <p14:tracePt t="65771" x="9151938" y="5608638"/>
          <p14:tracePt t="65780" x="9169400" y="5608638"/>
          <p14:tracePt t="65787" x="9204325" y="5608638"/>
          <p14:tracePt t="65795" x="9237663" y="5608638"/>
          <p14:tracePt t="65802" x="9264650" y="5608638"/>
          <p14:tracePt t="65811" x="9290050" y="5608638"/>
          <p14:tracePt t="65819" x="9323388" y="5608638"/>
          <p14:tracePt t="65827" x="9358313" y="5608638"/>
          <p14:tracePt t="65834" x="9401175" y="5608638"/>
          <p14:tracePt t="65843" x="9426575" y="5608638"/>
          <p14:tracePt t="65851" x="9461500" y="5608638"/>
          <p14:tracePt t="65859" x="9494838" y="5608638"/>
          <p14:tracePt t="65867" x="9529763" y="5608638"/>
          <p14:tracePt t="65874" x="9555163" y="5608638"/>
          <p14:tracePt t="65882" x="9580563" y="5608638"/>
          <p14:tracePt t="65891" x="9615488" y="5608638"/>
          <p14:tracePt t="65899" x="9640888" y="5599113"/>
          <p14:tracePt t="65907" x="9658350" y="5591175"/>
          <p14:tracePt t="65916" x="9674225" y="5591175"/>
          <p14:tracePt t="65922" x="9709150" y="5581650"/>
          <p14:tracePt t="65932" x="9734550" y="5573713"/>
          <p14:tracePt t="65938" x="9752013" y="5565775"/>
          <p14:tracePt t="65947" x="9777413" y="5556250"/>
          <p14:tracePt t="65954" x="9802813" y="5556250"/>
          <p14:tracePt t="65965" x="9820275" y="5548313"/>
          <p14:tracePt t="65980" x="9837738" y="5538788"/>
          <p14:tracePt t="65987" x="9845675" y="5530850"/>
          <p14:tracePt t="66002" x="9855200" y="5522913"/>
          <p14:tracePt t="66043" x="9863138" y="5522913"/>
          <p14:tracePt t="66092" x="9871075" y="5513388"/>
          <p14:tracePt t="66107" x="9880600" y="5505450"/>
          <p14:tracePt t="66131" x="9888538" y="5505450"/>
          <p14:tracePt t="66139" x="9898063" y="5505450"/>
          <p14:tracePt t="66155" x="9913938" y="5505450"/>
          <p14:tracePt t="66164" x="9931400" y="5505450"/>
          <p14:tracePt t="66171" x="9948863" y="5505450"/>
          <p14:tracePt t="66180" x="9966325" y="5505450"/>
          <p14:tracePt t="66197" x="9974263" y="5505450"/>
          <p14:tracePt t="66203" x="9991725" y="5505450"/>
          <p14:tracePt t="66338" x="9999663" y="5505450"/>
          <p14:tracePt t="66354" x="10009188" y="5505450"/>
          <p14:tracePt t="66370" x="10017125" y="5495925"/>
          <p14:tracePt t="66563" x="10017125" y="5487988"/>
          <p14:tracePt t="66571" x="10017125" y="5480050"/>
          <p14:tracePt t="66595" x="10017125" y="5470525"/>
          <p14:tracePt t="66603" x="10017125" y="5462588"/>
          <p14:tracePt t="66851" x="10026650" y="5445125"/>
          <p14:tracePt t="66858" x="10034588" y="5437188"/>
          <p14:tracePt t="66948" x="10042525" y="5427663"/>
          <p14:tracePt t="66954" x="10052050" y="5419725"/>
          <p14:tracePt t="67092" x="10052050" y="5411788"/>
          <p14:tracePt t="67163" x="10059988" y="5402263"/>
          <p14:tracePt t="67179" x="10077450" y="5394325"/>
          <p14:tracePt t="67219" x="10085388" y="5384800"/>
          <p14:tracePt t="67234" x="10085388" y="5376863"/>
          <p14:tracePt t="67243" x="10094913" y="5368925"/>
          <p14:tracePt t="67251" x="10094913" y="5359400"/>
          <p14:tracePt t="67259" x="10102850" y="5341938"/>
          <p14:tracePt t="67267" x="10110788" y="5334000"/>
          <p14:tracePt t="67274" x="10110788" y="5326063"/>
          <p14:tracePt t="67291" x="10110788" y="5308600"/>
          <p14:tracePt t="67309" x="10120313" y="5291138"/>
          <p14:tracePt t="67315" x="10128250" y="5283200"/>
          <p14:tracePt t="67332" x="10137775" y="5265738"/>
          <p14:tracePt t="67338" x="10137775" y="5256213"/>
          <p14:tracePt t="67354" x="10137775" y="5248275"/>
          <p14:tracePt t="67363" x="10145713" y="5240338"/>
          <p14:tracePt t="67419" x="10145713" y="5230813"/>
          <p14:tracePt t="67915" x="10153650" y="5213350"/>
          <p14:tracePt t="68148" x="10153650" y="5205413"/>
          <p14:tracePt t="68154" x="10153650" y="519747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39979"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39956" y="1035611"/>
            <a:ext cx="5215323" cy="428322"/>
          </a:xfrm>
          <a:prstGeom prst="rect">
            <a:avLst/>
          </a:prstGeom>
          <a:noFill/>
        </p:spPr>
        <p:txBody>
          <a:bodyPr wrap="square" rtlCol="0">
            <a:spAutoFit/>
          </a:bodyPr>
          <a:lstStyle/>
          <a:p>
            <a:pPr algn="ctr">
              <a:lnSpc>
                <a:spcPts val="2920"/>
              </a:lnSpc>
              <a:spcAft>
                <a:spcPts val="1800"/>
              </a:spcAft>
            </a:pPr>
            <a:r>
              <a:rPr lang="ar-SA" sz="1800" dirty="0">
                <a:latin typeface="Alexandria Medium" pitchFamily="2" charset="-78"/>
                <a:ea typeface="Calibri" panose="020F0502020204030204" pitchFamily="34" charset="0"/>
                <a:cs typeface="Alexandria Medium" pitchFamily="2" charset="-78"/>
              </a:rPr>
              <a:t>صيغ توظيف</a:t>
            </a:r>
            <a:r>
              <a:rPr lang="ar-SA" sz="1800" b="1" i="0" dirty="0">
                <a:solidFill>
                  <a:srgbClr val="333333"/>
                </a:solidFill>
                <a:effectLst/>
                <a:latin typeface="Alexandria Medium" pitchFamily="2" charset="-78"/>
                <a:cs typeface="Alexandria Medium" pitchFamily="2" charset="-78"/>
              </a:rPr>
              <a:t> التعليم الإلكترونيّ في التدريس</a:t>
            </a:r>
            <a:endParaRPr lang="ar-SA" sz="1800" b="0" i="0" dirty="0">
              <a:solidFill>
                <a:srgbClr val="333333"/>
              </a:solidFill>
              <a:effectLst/>
              <a:latin typeface="Alexandria Medium" pitchFamily="2" charset="-78"/>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880360" y="2457314"/>
            <a:ext cx="8457989" cy="3114955"/>
          </a:xfrm>
          <a:prstGeom prst="rect">
            <a:avLst/>
          </a:prstGeom>
          <a:noFill/>
        </p:spPr>
        <p:txBody>
          <a:bodyPr wrap="square" rtlCol="0">
            <a:spAutoFit/>
          </a:bodyPr>
          <a:lstStyle/>
          <a:p>
            <a:pPr algn="r">
              <a:lnSpc>
                <a:spcPts val="2920"/>
              </a:lnSpc>
              <a:spcAft>
                <a:spcPts val="1800"/>
              </a:spcAft>
            </a:pPr>
            <a:r>
              <a:rPr lang="ar-SA" sz="1600" b="1" dirty="0">
                <a:latin typeface="Calibri" panose="020F0502020204030204" pitchFamily="34" charset="0"/>
                <a:ea typeface="Calibri" panose="020F0502020204030204" pitchFamily="34" charset="0"/>
                <a:cs typeface="Alexandria" pitchFamily="2" charset="-78"/>
              </a:rPr>
              <a:t>     </a:t>
            </a:r>
            <a:r>
              <a:rPr lang="ar-SA" sz="1600" b="0" i="0" dirty="0">
                <a:solidFill>
                  <a:srgbClr val="333333"/>
                </a:solidFill>
                <a:effectLst/>
                <a:latin typeface="Alexandria Light" pitchFamily="2" charset="-78"/>
                <a:cs typeface="Alexandria Light" pitchFamily="2" charset="-78"/>
              </a:rPr>
              <a:t>تتم الاستفادة من التعليم الإلكترونيّ في التدريس بتوظيفه بطرائق عدة:</a:t>
            </a:r>
            <a:r>
              <a:rPr lang="en-US" sz="1600" b="0" i="0" dirty="0">
                <a:solidFill>
                  <a:srgbClr val="333333"/>
                </a:solidFill>
                <a:effectLst/>
                <a:latin typeface="Alexandria Light" pitchFamily="2" charset="-78"/>
                <a:cs typeface="Alexandria Light" pitchFamily="2" charset="-78"/>
              </a:rPr>
              <a:t> </a:t>
            </a:r>
            <a:endParaRPr lang="en-US" sz="1600" dirty="0">
              <a:solidFill>
                <a:srgbClr val="333333"/>
              </a:solidFill>
              <a:latin typeface="Alexandria Light" pitchFamily="2" charset="-78"/>
              <a:cs typeface="Alexandria Light" pitchFamily="2" charset="-78"/>
            </a:endParaRPr>
          </a:p>
          <a:p>
            <a:pPr algn="just" rtl="1">
              <a:lnSpc>
                <a:spcPts val="2920"/>
              </a:lnSpc>
              <a:spcAft>
                <a:spcPts val="1800"/>
              </a:spcAft>
            </a:pPr>
            <a:r>
              <a:rPr lang="ar-SA" sz="1600" b="1" i="0" dirty="0">
                <a:solidFill>
                  <a:srgbClr val="333333"/>
                </a:solidFill>
                <a:effectLst/>
                <a:latin typeface="Alexandria Light" pitchFamily="2" charset="-78"/>
                <a:cs typeface="Alexandria Light" pitchFamily="2" charset="-78"/>
              </a:rPr>
              <a:t>1- النموذج المساعد (المكمل)</a:t>
            </a:r>
            <a:r>
              <a:rPr lang="ar-SA" sz="1600" b="0" i="0" dirty="0">
                <a:solidFill>
                  <a:srgbClr val="333333"/>
                </a:solidFill>
                <a:effectLst/>
                <a:latin typeface="Alexandria Light" pitchFamily="2" charset="-78"/>
                <a:cs typeface="Alexandria Light" pitchFamily="2" charset="-78"/>
              </a:rPr>
              <a:t> يستخدم بعض تقنيات التعليم الإلكترونيّ كتدعيم للتعليم التقليديّ، ويكون ذلك داخل حجرة الدراسة أو خارجها، </a:t>
            </a:r>
            <a:r>
              <a:rPr lang="ar-SA" sz="1600" b="0" i="0" dirty="0">
                <a:effectLst/>
                <a:latin typeface="Alexandria Light" pitchFamily="2" charset="-78"/>
                <a:cs typeface="Alexandria Light" pitchFamily="2" charset="-78"/>
              </a:rPr>
              <a:t>ومن أمثلة تطبيقاته؛ أن </a:t>
            </a:r>
            <a:r>
              <a:rPr lang="ar-SA" sz="1600" b="0" i="0" dirty="0">
                <a:solidFill>
                  <a:srgbClr val="333333"/>
                </a:solidFill>
                <a:effectLst/>
                <a:latin typeface="Alexandria Light" pitchFamily="2" charset="-78"/>
                <a:cs typeface="Alexandria Light" pitchFamily="2" charset="-78"/>
              </a:rPr>
              <a:t>يقوم المعلّم قبل التدريس بتوجيه الطالب للاطلاع على درسٍ معينٍ على شبكة الإنترنت أو على قرصٍ مدمجٍ، أو قيام المعلّم بتكليف الطلاب بالبحث عن معلوماتٍ معيّنةٍ في شبكة الإنترنت، أو توجيه الطلاب إلى القيام ببعض الأنشطة الإثرائية بالرجوع إلى الشبكة العالمية للمعلومات.</a:t>
            </a:r>
          </a:p>
          <a:p>
            <a:pPr algn="just" rtl="1">
              <a:lnSpc>
                <a:spcPts val="2920"/>
              </a:lnSpc>
              <a:spcAft>
                <a:spcPts val="1800"/>
              </a:spcAft>
            </a:pPr>
            <a:endParaRPr lang="ar-SA" sz="1600" b="0" i="0" dirty="0">
              <a:solidFill>
                <a:srgbClr val="333333"/>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347;p51">
            <a:extLst>
              <a:ext uri="{FF2B5EF4-FFF2-40B4-BE49-F238E27FC236}">
                <a16:creationId xmlns:a16="http://schemas.microsoft.com/office/drawing/2014/main" id="{732F8779-9626-4E1F-939C-5E9F7FFE2277}"/>
              </a:ext>
            </a:extLst>
          </p:cNvPr>
          <p:cNvSpPr/>
          <p:nvPr/>
        </p:nvSpPr>
        <p:spPr>
          <a:xfrm>
            <a:off x="1934254" y="4330809"/>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08774204"/>
      </p:ext>
    </p:extLst>
  </p:cSld>
  <p:clrMapOvr>
    <a:masterClrMapping/>
  </p:clrMapOvr>
  <mc:AlternateContent xmlns:mc="http://schemas.openxmlformats.org/markup-compatibility/2006" xmlns:p14="http://schemas.microsoft.com/office/powerpoint/2010/main">
    <mc:Choice Requires="p14">
      <p:transition p14:dur="10" advTm="111118"/>
    </mc:Choice>
    <mc:Fallback xmlns="">
      <p:transition advTm="111118"/>
    </mc:Fallback>
  </mc:AlternateContent>
  <p:extLst>
    <p:ext uri="{3A86A75C-4F4B-4683-9AE1-C65F6400EC91}">
      <p14:laserTraceLst xmlns:p14="http://schemas.microsoft.com/office/powerpoint/2010/main">
        <p14:tracePtLst>
          <p14:tracePt t="1130" x="10153650" y="5205413"/>
          <p14:tracePt t="1187" x="10163175" y="5205413"/>
          <p14:tracePt t="1194" x="10171113" y="5205413"/>
          <p14:tracePt t="1235" x="10180638" y="5205413"/>
          <p14:tracePt t="2588" x="10180638" y="5197475"/>
          <p14:tracePt t="2593" x="10180638" y="5180013"/>
          <p14:tracePt t="2602" x="10171113" y="5145088"/>
          <p14:tracePt t="2609" x="10153650" y="5094288"/>
          <p14:tracePt t="2618" x="10102850" y="5051425"/>
          <p14:tracePt t="2625" x="10034588" y="5000625"/>
          <p14:tracePt t="2634" x="9956800" y="4940300"/>
          <p14:tracePt t="2642" x="9837738" y="4897438"/>
          <p14:tracePt t="2651" x="9726613" y="4846638"/>
          <p14:tracePt t="2657" x="9623425" y="4829175"/>
          <p14:tracePt t="2665" x="9520238" y="4794250"/>
          <p14:tracePt t="2674" x="9451975" y="4768850"/>
          <p14:tracePt t="2683" x="9391650" y="4751388"/>
          <p14:tracePt t="2690" x="9358313" y="4733925"/>
          <p14:tracePt t="2698" x="9332913" y="4725988"/>
          <p14:tracePt t="2705" x="9323388" y="4718050"/>
          <p14:tracePt t="2714" x="9305925" y="4708525"/>
          <p14:tracePt t="2722" x="9297988" y="4692650"/>
          <p14:tracePt t="2730" x="9290050" y="4675188"/>
          <p14:tracePt t="2738" x="9280525" y="4649788"/>
          <p14:tracePt t="2746" x="9264650" y="4632325"/>
          <p14:tracePt t="2753" x="9255125" y="4614863"/>
          <p14:tracePt t="2761" x="9237663" y="4597400"/>
          <p14:tracePt t="2770" x="9221788" y="4572000"/>
          <p14:tracePt t="2778" x="9212263" y="4546600"/>
          <p14:tracePt t="2786" x="9194800" y="4521200"/>
          <p14:tracePt t="2793" x="9194800" y="4511675"/>
          <p14:tracePt t="2802" x="9186863" y="4486275"/>
          <p14:tracePt t="2810" x="9178925" y="4460875"/>
          <p14:tracePt t="2818" x="9178925" y="4451350"/>
          <p14:tracePt t="2825" x="9161463" y="4425950"/>
          <p14:tracePt t="2834" x="9151938" y="4410075"/>
          <p14:tracePt t="2842" x="9136063" y="4383088"/>
          <p14:tracePt t="2851" x="9118600" y="4357688"/>
          <p14:tracePt t="2858" x="9101138" y="4340225"/>
          <p14:tracePt t="2867" x="9093200" y="4314825"/>
          <p14:tracePt t="2873" x="9083675" y="4289425"/>
          <p14:tracePt t="2884" x="9083675" y="4271963"/>
          <p14:tracePt t="2901" x="9075738" y="4229100"/>
          <p14:tracePt t="2906" x="9066213" y="4203700"/>
          <p14:tracePt t="2915" x="9066213" y="4186238"/>
          <p14:tracePt t="2922" x="9066213" y="4160838"/>
          <p14:tracePt t="2931" x="9040813" y="4117975"/>
          <p14:tracePt t="2937" x="9032875" y="4092575"/>
          <p14:tracePt t="2946" x="9015413" y="4067175"/>
          <p14:tracePt t="2954" x="8997950" y="4049713"/>
          <p14:tracePt t="2962" x="8990013" y="4032250"/>
          <p14:tracePt t="2970" x="8982075" y="4024313"/>
          <p14:tracePt t="2980" x="8972550" y="4006850"/>
          <p14:tracePt t="2995" x="8972550" y="3989388"/>
          <p14:tracePt t="3002" x="8972550" y="3981450"/>
          <p14:tracePt t="3010" x="8972550" y="3963988"/>
          <p14:tracePt t="3018" x="8972550" y="3956050"/>
          <p14:tracePt t="3025" x="8972550" y="3946525"/>
          <p14:tracePt t="3034" x="8972550" y="3930650"/>
          <p14:tracePt t="3042" x="8982075" y="3903663"/>
          <p14:tracePt t="3050" x="8990013" y="3887788"/>
          <p14:tracePt t="3057" x="8997950" y="3860800"/>
          <p14:tracePt t="3066" x="9007475" y="3844925"/>
          <p14:tracePt t="3074" x="9023350" y="3817938"/>
          <p14:tracePt t="3082" x="9032875" y="3792538"/>
          <p14:tracePt t="3090" x="9040813" y="3775075"/>
          <p14:tracePt t="3099" x="9050338" y="3767138"/>
          <p14:tracePt t="3105" x="9066213" y="3741738"/>
          <p14:tracePt t="3116" x="9083675" y="3724275"/>
          <p14:tracePt t="3122" x="9101138" y="3698875"/>
          <p14:tracePt t="3131" x="9118600" y="3673475"/>
          <p14:tracePt t="3138" x="9118600" y="3663950"/>
          <p14:tracePt t="3145" x="9136063" y="3648075"/>
          <p14:tracePt t="3153" x="9151938" y="3630613"/>
          <p14:tracePt t="3162" x="9161463" y="3621088"/>
          <p14:tracePt t="3178" x="9169400" y="3613150"/>
          <p14:tracePt t="3219" x="9178925" y="3613150"/>
          <p14:tracePt t="3226" x="9186863" y="3605213"/>
          <p14:tracePt t="3323" x="9186863" y="3587750"/>
          <p14:tracePt t="3330" x="9178925" y="3587750"/>
          <p14:tracePt t="3337" x="9151938" y="3578225"/>
          <p14:tracePt t="3345" x="9109075" y="3570288"/>
          <p14:tracePt t="3354" x="9083675" y="3570288"/>
          <p14:tracePt t="3362" x="9032875" y="3562350"/>
          <p14:tracePt t="3370" x="8997950" y="3552825"/>
          <p14:tracePt t="3379" x="8972550" y="3552825"/>
          <p14:tracePt t="3385" x="8955088" y="3552825"/>
          <p14:tracePt t="3394" x="8929688" y="3552825"/>
          <p14:tracePt t="3402" x="8904288" y="3552825"/>
          <p14:tracePt t="3418" x="8896350" y="3552825"/>
          <p14:tracePt t="3499" x="8929688" y="3552825"/>
          <p14:tracePt t="3505" x="8982075" y="3552825"/>
          <p14:tracePt t="3515" x="9075738" y="3552825"/>
          <p14:tracePt t="3522" x="9144000" y="3562350"/>
          <p14:tracePt t="3531" x="9221788" y="3587750"/>
          <p14:tracePt t="3538" x="9280525" y="3595688"/>
          <p14:tracePt t="3546" x="9315450" y="3595688"/>
          <p14:tracePt t="3554" x="9340850" y="3595688"/>
          <p14:tracePt t="3562" x="9358313" y="3595688"/>
          <p14:tracePt t="3569" x="9366250" y="3595688"/>
          <p14:tracePt t="3610" x="9348788" y="3595688"/>
          <p14:tracePt t="3618" x="9305925" y="3595688"/>
          <p14:tracePt t="3626" x="9229725" y="3595688"/>
          <p14:tracePt t="3634" x="9144000" y="3578225"/>
          <p14:tracePt t="3642" x="9066213" y="3578225"/>
          <p14:tracePt t="3650" x="8982075" y="3578225"/>
          <p14:tracePt t="3658" x="8896350" y="3578225"/>
          <p14:tracePt t="3666" x="8826500" y="3578225"/>
          <p14:tracePt t="3674" x="8783638" y="3578225"/>
          <p14:tracePt t="3682" x="8767763" y="3578225"/>
          <p14:tracePt t="3698" x="8758238" y="3578225"/>
          <p14:tracePt t="3730" x="8750300" y="3578225"/>
          <p14:tracePt t="3746" x="8775700" y="3578225"/>
          <p14:tracePt t="3754" x="8818563" y="3578225"/>
          <p14:tracePt t="3761" x="8861425" y="3578225"/>
          <p14:tracePt t="3770" x="8896350" y="3578225"/>
          <p14:tracePt t="3778" x="8929688" y="3578225"/>
          <p14:tracePt t="3785" x="8947150" y="3578225"/>
          <p14:tracePt t="3794" x="8964613" y="3578225"/>
          <p14:tracePt t="3802" x="8972550" y="3578225"/>
          <p14:tracePt t="3842" x="8972550" y="3587750"/>
          <p14:tracePt t="3850" x="8964613" y="3587750"/>
          <p14:tracePt t="3867" x="8955088" y="3587750"/>
          <p14:tracePt t="3873" x="8947150" y="3587750"/>
          <p14:tracePt t="3900" x="8939213" y="3587750"/>
          <p14:tracePt t="5547" x="8947150" y="3605213"/>
          <p14:tracePt t="5553" x="8964613" y="3630613"/>
          <p14:tracePt t="5562" x="8990013" y="3656013"/>
          <p14:tracePt t="5570" x="9015413" y="3681413"/>
          <p14:tracePt t="5577" x="9040813" y="3698875"/>
          <p14:tracePt t="5585" x="9083675" y="3732213"/>
          <p14:tracePt t="5594" x="9136063" y="3775075"/>
          <p14:tracePt t="5602" x="9178925" y="3810000"/>
          <p14:tracePt t="5610" x="9229725" y="3844925"/>
          <p14:tracePt t="5617" x="9264650" y="3878263"/>
          <p14:tracePt t="5625" x="9315450" y="3903663"/>
          <p14:tracePt t="5634" x="9348788" y="3930650"/>
          <p14:tracePt t="5641" x="9401175" y="3946525"/>
          <p14:tracePt t="5649" x="9434513" y="3971925"/>
          <p14:tracePt t="5658" x="9469438" y="3989388"/>
          <p14:tracePt t="5667" x="9494838" y="4006850"/>
          <p14:tracePt t="5673" x="9520238" y="4014788"/>
          <p14:tracePt t="5684" x="9545638" y="4024313"/>
          <p14:tracePt t="5690" x="9563100" y="4032250"/>
          <p14:tracePt t="5697" x="9588500" y="4041775"/>
          <p14:tracePt t="5706" x="9615488" y="4057650"/>
          <p14:tracePt t="5715" x="9640888" y="4067175"/>
          <p14:tracePt t="5721" x="9658350" y="4084638"/>
          <p14:tracePt t="5730" x="9666288" y="4084638"/>
          <p14:tracePt t="5738" x="9674225" y="4092575"/>
          <p14:tracePt t="5786" x="9683750" y="4100513"/>
          <p14:tracePt t="5802" x="9683750" y="4110038"/>
          <p14:tracePt t="5826" x="9666288" y="4110038"/>
          <p14:tracePt t="5833" x="9648825" y="4110038"/>
          <p14:tracePt t="5842" x="9615488" y="4110038"/>
          <p14:tracePt t="5850" x="9572625" y="4110038"/>
          <p14:tracePt t="5858" x="9529763" y="4110038"/>
          <p14:tracePt t="5866" x="9444038" y="4100513"/>
          <p14:tracePt t="5874" x="9366250" y="4092575"/>
          <p14:tracePt t="5883" x="9290050" y="4067175"/>
          <p14:tracePt t="5890" x="9204325" y="4057650"/>
          <p14:tracePt t="5899" x="9126538" y="4049713"/>
          <p14:tracePt t="5905" x="9066213" y="4041775"/>
          <p14:tracePt t="5915" x="9023350" y="4024313"/>
          <p14:tracePt t="5922" x="8990013" y="4014788"/>
          <p14:tracePt t="5931" x="8955088" y="4014788"/>
          <p14:tracePt t="5938" x="8912225" y="4014788"/>
          <p14:tracePt t="5945" x="8869363" y="4014788"/>
          <p14:tracePt t="5954" x="8810625" y="4014788"/>
          <p14:tracePt t="5962" x="8742363" y="4014788"/>
          <p14:tracePt t="5969" x="8672513" y="4014788"/>
          <p14:tracePt t="5978" x="8596313" y="4014788"/>
          <p14:tracePt t="5986" x="8510588" y="4014788"/>
          <p14:tracePt t="5994" x="8424863" y="4014788"/>
          <p14:tracePt t="6002" x="8356600" y="4014788"/>
          <p14:tracePt t="6010" x="8278813" y="4014788"/>
          <p14:tracePt t="6018" x="8193088" y="4014788"/>
          <p14:tracePt t="6026" x="8124825" y="4014788"/>
          <p14:tracePt t="6035" x="8048625" y="4014788"/>
          <p14:tracePt t="6042" x="7980363" y="4014788"/>
          <p14:tracePt t="6050" x="7910513" y="4014788"/>
          <p14:tracePt t="6058" x="7824788" y="4014788"/>
          <p14:tracePt t="6066" x="7723188" y="4014788"/>
          <p14:tracePt t="6074" x="7620000" y="4014788"/>
          <p14:tracePt t="6081" x="7508875" y="4014788"/>
          <p14:tracePt t="6090" x="7397750" y="4014788"/>
          <p14:tracePt t="6099" x="7294563" y="4014788"/>
          <p14:tracePt t="6106" x="7183438" y="4014788"/>
          <p14:tracePt t="6114" x="7072313" y="4014788"/>
          <p14:tracePt t="6121" x="6951663" y="4014788"/>
          <p14:tracePt t="6131" x="6858000" y="4014788"/>
          <p14:tracePt t="6138" x="6754813" y="4014788"/>
          <p14:tracePt t="6145" x="6686550" y="4014788"/>
          <p14:tracePt t="6153" x="6610350" y="4014788"/>
          <p14:tracePt t="6162" x="6540500" y="4006850"/>
          <p14:tracePt t="6170" x="6489700" y="3998913"/>
          <p14:tracePt t="6177" x="6456363" y="3981450"/>
          <p14:tracePt t="6186" x="6421438" y="3971925"/>
          <p14:tracePt t="6194" x="6413500" y="3971925"/>
          <p14:tracePt t="6202" x="6386513" y="3971925"/>
          <p14:tracePt t="6210" x="6370638" y="3963988"/>
          <p14:tracePt t="6266" x="6361113" y="3963988"/>
          <p14:tracePt t="6282" x="6343650" y="3956050"/>
          <p14:tracePt t="6290" x="6327775" y="3946525"/>
          <p14:tracePt t="6298" x="6310313" y="3938588"/>
          <p14:tracePt t="6305" x="6275388" y="3930650"/>
          <p14:tracePt t="6315" x="6242050" y="3913188"/>
          <p14:tracePt t="6322" x="6207125" y="3903663"/>
          <p14:tracePt t="6331" x="6173788" y="3887788"/>
          <p14:tracePt t="6338" x="6121400" y="3878263"/>
          <p14:tracePt t="6345" x="6088063" y="3860800"/>
          <p14:tracePt t="6354" x="6061075" y="3852863"/>
          <p14:tracePt t="6362" x="6053138" y="3835400"/>
          <p14:tracePt t="6370" x="6035675" y="3827463"/>
          <p14:tracePt t="6377" x="6027738" y="3827463"/>
          <p14:tracePt t="6402" x="6018213" y="3827463"/>
          <p14:tracePt t="6418" x="6010275" y="3827463"/>
          <p14:tracePt t="6425" x="5992813" y="3817938"/>
          <p14:tracePt t="6433" x="5975350" y="3810000"/>
          <p14:tracePt t="6441" x="5959475" y="3802063"/>
          <p14:tracePt t="6458" x="5934075" y="3802063"/>
          <p14:tracePt t="6466" x="5899150" y="3792538"/>
          <p14:tracePt t="6474" x="5881688" y="3784600"/>
          <p14:tracePt t="6482" x="5864225" y="3784600"/>
          <p14:tracePt t="6490" x="5838825" y="3775075"/>
          <p14:tracePt t="6498" x="5830888" y="3775075"/>
          <p14:tracePt t="6506" x="5813425" y="3775075"/>
          <p14:tracePt t="6514" x="5795963" y="3775075"/>
          <p14:tracePt t="6571" x="5788025" y="3775075"/>
          <p14:tracePt t="6578" x="5778500" y="3775075"/>
          <p14:tracePt t="6585" x="5753100" y="3775075"/>
          <p14:tracePt t="6594" x="5719763" y="3775075"/>
          <p14:tracePt t="6602" x="5684838" y="3775075"/>
          <p14:tracePt t="6610" x="5659438" y="3775075"/>
          <p14:tracePt t="6618" x="5616575" y="3775075"/>
          <p14:tracePt t="6625" x="5581650" y="3775075"/>
          <p14:tracePt t="6634" x="5538788" y="3775075"/>
          <p14:tracePt t="6641" x="5505450" y="3775075"/>
          <p14:tracePt t="6650" x="5480050" y="3775075"/>
          <p14:tracePt t="6657" x="5462588" y="3775075"/>
          <p14:tracePt t="6666" x="5445125" y="3775075"/>
          <p14:tracePt t="6674" x="5437188" y="3775075"/>
          <p14:tracePt t="6682" x="5402263" y="3767138"/>
          <p14:tracePt t="6690" x="5384800" y="3759200"/>
          <p14:tracePt t="6705" x="5376863" y="3759200"/>
          <p14:tracePt t="6732" x="5368925" y="3759200"/>
          <p14:tracePt t="6754" x="5351463" y="3759200"/>
          <p14:tracePt t="6770" x="5341938" y="3759200"/>
          <p14:tracePt t="6777" x="5326063" y="3749675"/>
          <p14:tracePt t="6785" x="5316538" y="3741738"/>
          <p14:tracePt t="8323" x="5230813" y="3724275"/>
          <p14:tracePt t="8329" x="5172075" y="3706813"/>
          <p14:tracePt t="8338" x="5129213" y="3681413"/>
          <p14:tracePt t="8346" x="5076825" y="3673475"/>
          <p14:tracePt t="8354" x="5043488" y="3663950"/>
          <p14:tracePt t="8362" x="5008563" y="3656013"/>
          <p14:tracePt t="8370" x="4983163" y="3648075"/>
          <p14:tracePt t="8377" x="4957763" y="3638550"/>
          <p14:tracePt t="8385" x="4932363" y="3638550"/>
          <p14:tracePt t="8394" x="4914900" y="3630613"/>
          <p14:tracePt t="8410" x="4889500" y="3630613"/>
          <p14:tracePt t="8418" x="4854575" y="3621088"/>
          <p14:tracePt t="8425" x="4829175" y="3613150"/>
          <p14:tracePt t="8434" x="4803775" y="3613150"/>
          <p14:tracePt t="8442" x="4760913" y="3613150"/>
          <p14:tracePt t="8450" x="4718050" y="3613150"/>
          <p14:tracePt t="8458" x="4657725" y="3613150"/>
          <p14:tracePt t="8466" x="4597400" y="3613150"/>
          <p14:tracePt t="8474" x="4537075" y="3613150"/>
          <p14:tracePt t="8482" x="4494213" y="3613150"/>
          <p14:tracePt t="8490" x="4451350" y="3613150"/>
          <p14:tracePt t="8497" x="4418013" y="3613150"/>
          <p14:tracePt t="8506" x="4410075" y="3613150"/>
          <p14:tracePt t="8514" x="4400550" y="3613150"/>
          <p14:tracePt t="9595" x="4410075" y="3613150"/>
          <p14:tracePt t="9626" x="4418013" y="3621088"/>
          <p14:tracePt t="9650" x="4425950" y="3630613"/>
          <p14:tracePt t="9674" x="4435475" y="3648075"/>
          <p14:tracePt t="9682" x="4443413" y="3663950"/>
          <p14:tracePt t="9690" x="4460875" y="3673475"/>
          <p14:tracePt t="9697" x="4468813" y="3689350"/>
          <p14:tracePt t="9705" x="4478338" y="3706813"/>
          <p14:tracePt t="9714" x="4494213" y="3724275"/>
          <p14:tracePt t="9722" x="4511675" y="3724275"/>
          <p14:tracePt t="9731" x="4529138" y="3741738"/>
          <p14:tracePt t="9738" x="4529138" y="3749675"/>
          <p14:tracePt t="9746" x="4537075" y="3767138"/>
          <p14:tracePt t="9756" x="4546600" y="3767138"/>
          <p14:tracePt t="9762" x="4554538" y="3775075"/>
          <p14:tracePt t="9772" x="4554538" y="3784600"/>
          <p14:tracePt t="9786" x="4564063" y="3792538"/>
          <p14:tracePt t="9810" x="4579938" y="3802063"/>
          <p14:tracePt t="9826" x="4597400" y="3827463"/>
          <p14:tracePt t="9834" x="4606925" y="3835400"/>
          <p14:tracePt t="9841" x="4614863" y="3835400"/>
          <p14:tracePt t="9850" x="4622800" y="3844925"/>
          <p14:tracePt t="9857" x="4622800" y="3852863"/>
          <p14:tracePt t="9867" x="4640263" y="3860800"/>
          <p14:tracePt t="9874" x="4657725" y="3860800"/>
          <p14:tracePt t="9883" x="4657725" y="3870325"/>
          <p14:tracePt t="9898" x="4675188" y="3878263"/>
          <p14:tracePt t="10003" x="4692650" y="3878263"/>
          <p14:tracePt t="10010" x="4700588" y="3878263"/>
          <p14:tracePt t="10018" x="4733925" y="3878263"/>
          <p14:tracePt t="10026" x="4768850" y="3878263"/>
          <p14:tracePt t="10034" x="4794250" y="3878263"/>
          <p14:tracePt t="10042" x="4854575" y="3878263"/>
          <p14:tracePt t="10050" x="4914900" y="3878263"/>
          <p14:tracePt t="10058" x="4983163" y="3878263"/>
          <p14:tracePt t="10066" x="5043488" y="3878263"/>
          <p14:tracePt t="10073" x="5094288" y="3878263"/>
          <p14:tracePt t="10082" x="5172075" y="3878263"/>
          <p14:tracePt t="10090" x="5230813" y="3878263"/>
          <p14:tracePt t="10099" x="5283200" y="3878263"/>
          <p14:tracePt t="10105" x="5341938" y="3878263"/>
          <p14:tracePt t="10114" x="5402263" y="3878263"/>
          <p14:tracePt t="10122" x="5437188" y="3878263"/>
          <p14:tracePt t="10131" x="5480050" y="3878263"/>
          <p14:tracePt t="10138" x="5522913" y="3878263"/>
          <p14:tracePt t="10145" x="5565775" y="3878263"/>
          <p14:tracePt t="10154" x="5608638" y="3878263"/>
          <p14:tracePt t="10162" x="5667375" y="3878263"/>
          <p14:tracePt t="10170" x="5710238" y="3878263"/>
          <p14:tracePt t="10178" x="5770563" y="3878263"/>
          <p14:tracePt t="10185" x="5830888" y="3878263"/>
          <p14:tracePt t="10194" x="5899150" y="3878263"/>
          <p14:tracePt t="10202" x="5959475" y="3878263"/>
          <p14:tracePt t="10210" x="6027738" y="3878263"/>
          <p14:tracePt t="10218" x="6103938" y="3878263"/>
          <p14:tracePt t="10225" x="6156325" y="3878263"/>
          <p14:tracePt t="10234" x="6232525" y="3878263"/>
          <p14:tracePt t="10242" x="6300788" y="3878263"/>
          <p14:tracePt t="10250" x="6378575" y="3878263"/>
          <p14:tracePt t="10258" x="6464300" y="3878263"/>
          <p14:tracePt t="10267" x="6532563" y="3878263"/>
          <p14:tracePt t="10274" x="6618288" y="3878263"/>
          <p14:tracePt t="10282" x="6704013" y="3878263"/>
          <p14:tracePt t="10290" x="6789738" y="3878263"/>
          <p14:tracePt t="10297" x="6875463" y="3878263"/>
          <p14:tracePt t="10305" x="6961188" y="3878263"/>
          <p14:tracePt t="10314" x="7046913" y="3878263"/>
          <p14:tracePt t="10322" x="7132638" y="3878263"/>
          <p14:tracePt t="10331" x="7218363" y="3878263"/>
          <p14:tracePt t="10338" x="7319963" y="3878263"/>
          <p14:tracePt t="10346" x="7405688" y="3878263"/>
          <p14:tracePt t="10354" x="7491413" y="3878263"/>
          <p14:tracePt t="10362" x="7577138" y="3878263"/>
          <p14:tracePt t="10370" x="7680325" y="3878263"/>
          <p14:tracePt t="10377" x="7766050" y="3878263"/>
          <p14:tracePt t="10385" x="7851775" y="3878263"/>
          <p14:tracePt t="10394" x="7920038" y="3878263"/>
          <p14:tracePt t="10402" x="7996238" y="3878263"/>
          <p14:tracePt t="10410" x="8048625" y="3878263"/>
          <p14:tracePt t="10418" x="8124825" y="3887788"/>
          <p14:tracePt t="10425" x="8167688" y="3895725"/>
          <p14:tracePt t="10434" x="8220075" y="3903663"/>
          <p14:tracePt t="10441" x="8253413" y="3913188"/>
          <p14:tracePt t="10451" x="8288338" y="3921125"/>
          <p14:tracePt t="10458" x="8304213" y="3930650"/>
          <p14:tracePt t="10465" x="8331200" y="3930650"/>
          <p14:tracePt t="10474" x="8364538" y="3930650"/>
          <p14:tracePt t="10482" x="8399463" y="3930650"/>
          <p14:tracePt t="10490" x="8424863" y="3938588"/>
          <p14:tracePt t="10497" x="8459788" y="3946525"/>
          <p14:tracePt t="10505" x="8510588" y="3956050"/>
          <p14:tracePt t="10515" x="8570913" y="3963988"/>
          <p14:tracePt t="10522" x="8629650" y="3981450"/>
          <p14:tracePt t="10531" x="8689975" y="3989388"/>
          <p14:tracePt t="10538" x="8750300" y="3998913"/>
          <p14:tracePt t="10546" x="8810625" y="4006850"/>
          <p14:tracePt t="10554" x="8878888" y="4032250"/>
          <p14:tracePt t="10563" x="8955088" y="4041775"/>
          <p14:tracePt t="10569" x="9032875" y="4057650"/>
          <p14:tracePt t="10578" x="9101138" y="4075113"/>
          <p14:tracePt t="10585" x="9178925" y="4092575"/>
          <p14:tracePt t="10594" x="9255125" y="4100513"/>
          <p14:tracePt t="10602" x="9315450" y="4110038"/>
          <p14:tracePt t="10610" x="9375775" y="4110038"/>
          <p14:tracePt t="10618" x="9444038" y="4110038"/>
          <p14:tracePt t="10626" x="9512300" y="4110038"/>
          <p14:tracePt t="10634" x="9572625" y="4110038"/>
          <p14:tracePt t="10642" x="9631363" y="4110038"/>
          <p14:tracePt t="10649" x="9709150" y="4127500"/>
          <p14:tracePt t="10657" x="9752013" y="4135438"/>
          <p14:tracePt t="10667" x="9794875" y="4143375"/>
          <p14:tracePt t="10673" x="9828213" y="4143375"/>
          <p14:tracePt t="10682" x="9863138" y="4143375"/>
          <p14:tracePt t="10690" x="9898063" y="4143375"/>
          <p14:tracePt t="10699" x="9923463" y="4143375"/>
          <p14:tracePt t="10706" x="9948863" y="4143375"/>
          <p14:tracePt t="10716" x="9974263" y="4143375"/>
          <p14:tracePt t="10722" x="9983788" y="4143375"/>
          <p14:tracePt t="10731" x="9999663" y="4143375"/>
          <p14:tracePt t="10738" x="10009188" y="4143375"/>
          <p14:tracePt t="10746" x="10017125" y="4143375"/>
          <p14:tracePt t="10754" x="10034588" y="4143375"/>
          <p14:tracePt t="10762" x="10042525" y="4143375"/>
          <p14:tracePt t="10769" x="10059988" y="4143375"/>
          <p14:tracePt t="10778" x="10094913" y="4143375"/>
          <p14:tracePt t="10786" x="10120313" y="4143375"/>
          <p14:tracePt t="10794" x="10145713" y="4143375"/>
          <p14:tracePt t="10802" x="10188575" y="4143375"/>
          <p14:tracePt t="10810" x="10223500" y="4143375"/>
          <p14:tracePt t="10819" x="10256838" y="4143375"/>
          <p14:tracePt t="10826" x="10299700" y="4143375"/>
          <p14:tracePt t="10834" x="10325100" y="4143375"/>
          <p14:tracePt t="10842" x="10360025" y="4143375"/>
          <p14:tracePt t="10850" x="10393363" y="4143375"/>
          <p14:tracePt t="10858" x="10428288" y="4143375"/>
          <p14:tracePt t="10866" x="10445750" y="4143375"/>
          <p14:tracePt t="10874" x="10471150" y="4143375"/>
          <p14:tracePt t="10882" x="10496550" y="4143375"/>
          <p14:tracePt t="10890" x="10506075" y="4143375"/>
          <p14:tracePt t="10900" x="10514013" y="4143375"/>
          <p14:tracePt t="10905" x="10521950" y="4143375"/>
          <p14:tracePt t="12538" x="10531475" y="4152900"/>
          <p14:tracePt t="12545" x="10539413" y="4160838"/>
          <p14:tracePt t="12554" x="10539413" y="4170363"/>
          <p14:tracePt t="12781" x="10539413" y="4178300"/>
          <p14:tracePt t="12818" x="10539413" y="4186238"/>
          <p14:tracePt t="12826" x="10539413" y="4195763"/>
          <p14:tracePt t="12844" x="10531475" y="4203700"/>
          <p14:tracePt t="12866" x="10521950" y="4211638"/>
          <p14:tracePt t="12883" x="10506075" y="4221163"/>
          <p14:tracePt t="12898" x="10496550" y="4221163"/>
          <p14:tracePt t="12905" x="10488613" y="4221163"/>
          <p14:tracePt t="12914" x="10471150" y="4229100"/>
          <p14:tracePt t="12921" x="10453688" y="4229100"/>
          <p14:tracePt t="12931" x="10436225" y="4229100"/>
          <p14:tracePt t="12938" x="10428288" y="4229100"/>
          <p14:tracePt t="12946" x="10402888" y="4238625"/>
          <p14:tracePt t="12954" x="10377488" y="4238625"/>
          <p14:tracePt t="12962" x="10360025" y="4238625"/>
          <p14:tracePt t="12970" x="10325100" y="4238625"/>
          <p14:tracePt t="12978" x="10299700" y="4238625"/>
          <p14:tracePt t="12986" x="10274300" y="4238625"/>
          <p14:tracePt t="12994" x="10256838" y="4238625"/>
          <p14:tracePt t="13002" x="10223500" y="4238625"/>
          <p14:tracePt t="13010" x="10188575" y="4238625"/>
          <p14:tracePt t="13018" x="10171113" y="4238625"/>
          <p14:tracePt t="13025" x="10145713" y="4238625"/>
          <p14:tracePt t="13033" x="10120313" y="4238625"/>
          <p14:tracePt t="13042" x="10102850" y="4238625"/>
          <p14:tracePt t="13050" x="10077450" y="4238625"/>
          <p14:tracePt t="13058" x="10042525" y="4238625"/>
          <p14:tracePt t="13066" x="10026650" y="4238625"/>
          <p14:tracePt t="13074" x="9991725" y="4238625"/>
          <p14:tracePt t="13082" x="9956800" y="4238625"/>
          <p14:tracePt t="13090" x="9931400" y="4238625"/>
          <p14:tracePt t="13098" x="9913938" y="4238625"/>
          <p14:tracePt t="13105" x="9888538" y="4238625"/>
          <p14:tracePt t="13114" x="9863138" y="4238625"/>
          <p14:tracePt t="13123" x="9855200" y="4238625"/>
          <p14:tracePt t="13132" x="9828213" y="4238625"/>
          <p14:tracePt t="13137" x="9802813" y="4238625"/>
          <p14:tracePt t="13147" x="9785350" y="4238625"/>
          <p14:tracePt t="13154" x="9759950" y="4238625"/>
          <p14:tracePt t="13162" x="9734550" y="4238625"/>
          <p14:tracePt t="13170" x="9717088" y="4238625"/>
          <p14:tracePt t="13177" x="9691688" y="4238625"/>
          <p14:tracePt t="13185" x="9658350" y="4238625"/>
          <p14:tracePt t="13194" x="9631363" y="4238625"/>
          <p14:tracePt t="13202" x="9605963" y="4238625"/>
          <p14:tracePt t="13210" x="9572625" y="4238625"/>
          <p14:tracePt t="13218" x="9537700" y="4238625"/>
          <p14:tracePt t="13226" x="9520238" y="4238625"/>
          <p14:tracePt t="13234" x="9494838" y="4238625"/>
          <p14:tracePt t="13242" x="9486900" y="4238625"/>
          <p14:tracePt t="13250" x="9469438" y="4238625"/>
          <p14:tracePt t="13258" x="9451975" y="4238625"/>
          <p14:tracePt t="13266" x="9444038" y="4238625"/>
          <p14:tracePt t="13274" x="9426575" y="4238625"/>
          <p14:tracePt t="13283" x="9418638" y="4238625"/>
          <p14:tracePt t="13290" x="9401175" y="4238625"/>
          <p14:tracePt t="13298" x="9375775" y="4238625"/>
          <p14:tracePt t="13306" x="9358313" y="4238625"/>
          <p14:tracePt t="13315" x="9332913" y="4238625"/>
          <p14:tracePt t="13322" x="9305925" y="4238625"/>
          <p14:tracePt t="13331" x="9290050" y="4238625"/>
          <p14:tracePt t="13338" x="9272588" y="4238625"/>
          <p14:tracePt t="13345" x="9247188" y="4238625"/>
          <p14:tracePt t="13354" x="9229725" y="4238625"/>
          <p14:tracePt t="13362" x="9212263" y="4238625"/>
          <p14:tracePt t="13370" x="9194800" y="4238625"/>
          <p14:tracePt t="13378" x="9186863" y="4238625"/>
          <p14:tracePt t="13385" x="9178925" y="4238625"/>
          <p14:tracePt t="13394" x="9169400" y="4238625"/>
          <p14:tracePt t="13418" x="9161463" y="4238625"/>
          <p14:tracePt t="13425" x="9151938" y="4238625"/>
          <p14:tracePt t="13491" x="9151938" y="4246563"/>
          <p14:tracePt t="14186" x="9151938" y="4254500"/>
          <p14:tracePt t="15066" x="9151938" y="4281488"/>
          <p14:tracePt t="15074" x="9151938" y="4297363"/>
          <p14:tracePt t="15083" x="9169400" y="4314825"/>
          <p14:tracePt t="15090" x="9178925" y="4324350"/>
          <p14:tracePt t="15098" x="9194800" y="4340225"/>
          <p14:tracePt t="15105" x="9194800" y="4349750"/>
          <p14:tracePt t="15115" x="9204325" y="4349750"/>
          <p14:tracePt t="15131" x="9212263" y="4357688"/>
          <p14:tracePt t="15162" x="9221788" y="4357688"/>
          <p14:tracePt t="15179" x="9229725" y="4357688"/>
          <p14:tracePt t="15186" x="9247188" y="4357688"/>
          <p14:tracePt t="15194" x="9264650" y="4340225"/>
          <p14:tracePt t="15202" x="9272588" y="4332288"/>
          <p14:tracePt t="15210" x="9280525" y="4314825"/>
          <p14:tracePt t="15218" x="9297988" y="4306888"/>
          <p14:tracePt t="15234" x="9315450" y="4306888"/>
          <p14:tracePt t="15258" x="9323388" y="4297363"/>
          <p14:tracePt t="15268" x="9332913" y="4289425"/>
          <p14:tracePt t="15282" x="9348788" y="4281488"/>
          <p14:tracePt t="15306" x="9358313" y="4271963"/>
          <p14:tracePt t="15314" x="9366250" y="4271963"/>
          <p14:tracePt t="15322" x="9383713" y="4264025"/>
          <p14:tracePt t="15338" x="9401175" y="4254500"/>
          <p14:tracePt t="15346" x="9426575" y="4246563"/>
          <p14:tracePt t="15354" x="9444038" y="4238625"/>
          <p14:tracePt t="15362" x="9461500" y="4229100"/>
          <p14:tracePt t="15370" x="9486900" y="4221163"/>
          <p14:tracePt t="15377" x="9512300" y="4211638"/>
          <p14:tracePt t="15386" x="9537700" y="4203700"/>
          <p14:tracePt t="15394" x="9555163" y="4203700"/>
          <p14:tracePt t="15402" x="9580563" y="4186238"/>
          <p14:tracePt t="15410" x="9605963" y="4178300"/>
          <p14:tracePt t="15418" x="9623425" y="4170363"/>
          <p14:tracePt t="15434" x="9640888" y="4160838"/>
          <p14:tracePt t="15442" x="9658350" y="4152900"/>
          <p14:tracePt t="15458" x="9674225" y="4143375"/>
          <p14:tracePt t="15922" x="9691688" y="4143375"/>
          <p14:tracePt t="15978" x="9691688" y="4135438"/>
          <p14:tracePt t="15994" x="9701213" y="4127500"/>
          <p14:tracePt t="16037" x="9709150" y="4117975"/>
          <p14:tracePt t="16066" x="9709150" y="4110038"/>
          <p14:tracePt t="16074" x="9709150" y="4100513"/>
          <p14:tracePt t="18050" x="9717088" y="4092575"/>
          <p14:tracePt t="18170" x="9734550" y="4084638"/>
          <p14:tracePt t="18186" x="9744075" y="4057650"/>
          <p14:tracePt t="18194" x="9752013" y="4041775"/>
          <p14:tracePt t="18202" x="9759950" y="4032250"/>
          <p14:tracePt t="18210" x="9769475" y="4014788"/>
          <p14:tracePt t="18218" x="9785350" y="3998913"/>
          <p14:tracePt t="18226" x="9794875" y="3971925"/>
          <p14:tracePt t="18234" x="9812338" y="3963988"/>
          <p14:tracePt t="18242" x="9820275" y="3946525"/>
          <p14:tracePt t="18250" x="9820275" y="3938588"/>
          <p14:tracePt t="18258" x="9820275" y="3930650"/>
          <p14:tracePt t="18266" x="9828213" y="3921125"/>
          <p14:tracePt t="18274" x="9837738" y="3903663"/>
          <p14:tracePt t="18283" x="9845675" y="3895725"/>
          <p14:tracePt t="18298" x="9855200" y="3887788"/>
          <p14:tracePt t="18306" x="9863138" y="3878263"/>
          <p14:tracePt t="18315" x="9871075" y="3870325"/>
          <p14:tracePt t="18322" x="9871075" y="3860800"/>
          <p14:tracePt t="18331" x="9888538" y="3844925"/>
          <p14:tracePt t="18338" x="9906000" y="3827463"/>
          <p14:tracePt t="18346" x="9931400" y="3802063"/>
          <p14:tracePt t="18354" x="9948863" y="3775075"/>
          <p14:tracePt t="18362" x="9991725" y="3749675"/>
          <p14:tracePt t="18370" x="10026650" y="3706813"/>
          <p14:tracePt t="18378" x="10077450" y="3681413"/>
          <p14:tracePt t="18386" x="10110788" y="3648075"/>
          <p14:tracePt t="18394" x="10153650" y="3630613"/>
          <p14:tracePt t="18402" x="10180638" y="3605213"/>
          <p14:tracePt t="18410" x="10196513" y="3595688"/>
          <p14:tracePt t="18418" x="10223500" y="3578225"/>
          <p14:tracePt t="18426" x="10239375" y="3562350"/>
          <p14:tracePt t="18434" x="10256838" y="3552825"/>
          <p14:tracePt t="18562" x="10256838" y="3544888"/>
          <p14:tracePt t="18578" x="10256838" y="3535363"/>
          <p14:tracePt t="18586" x="10256838" y="3527425"/>
          <p14:tracePt t="18610" x="10248900" y="3519488"/>
          <p14:tracePt t="18619" x="10239375" y="3519488"/>
          <p14:tracePt t="18634" x="10231438" y="3519488"/>
          <p14:tracePt t="18642" x="10223500" y="3519488"/>
          <p14:tracePt t="18651" x="10213975" y="3519488"/>
          <p14:tracePt t="18658" x="10188575" y="3519488"/>
          <p14:tracePt t="18666" x="10163175" y="3519488"/>
          <p14:tracePt t="18674" x="10120313" y="3519488"/>
          <p14:tracePt t="18682" x="10085388" y="3527425"/>
          <p14:tracePt t="18690" x="10042525" y="3535363"/>
          <p14:tracePt t="18698" x="10009188" y="3535363"/>
          <p14:tracePt t="18706" x="9956800" y="3535363"/>
          <p14:tracePt t="18714" x="9880600" y="3535363"/>
          <p14:tracePt t="18722" x="9837738" y="3535363"/>
          <p14:tracePt t="18732" x="9794875" y="3535363"/>
          <p14:tracePt t="18738" x="9759950" y="3535363"/>
          <p14:tracePt t="18746" x="9734550" y="3535363"/>
          <p14:tracePt t="18754" x="9717088" y="3535363"/>
          <p14:tracePt t="18762" x="9709150" y="3535363"/>
          <p14:tracePt t="19242" x="9691688" y="3535363"/>
          <p14:tracePt t="19249" x="9666288" y="3544888"/>
          <p14:tracePt t="19258" x="9631363" y="3552825"/>
          <p14:tracePt t="19266" x="9572625" y="3570288"/>
          <p14:tracePt t="19274" x="9504363" y="3578225"/>
          <p14:tracePt t="19283" x="9426575" y="3587750"/>
          <p14:tracePt t="19290" x="9366250" y="3587750"/>
          <p14:tracePt t="19299" x="9272588" y="3595688"/>
          <p14:tracePt t="19306" x="9194800" y="3613150"/>
          <p14:tracePt t="19314" x="9136063" y="3613150"/>
          <p14:tracePt t="19324" x="9075738" y="3613150"/>
          <p14:tracePt t="19334" x="9032875" y="3613150"/>
          <p14:tracePt t="19339" x="9007475" y="3613150"/>
          <p14:tracePt t="19346" x="8982075" y="3613150"/>
          <p14:tracePt t="19354" x="8964613" y="3613150"/>
          <p14:tracePt t="20506" x="8972550" y="3613150"/>
          <p14:tracePt t="20514" x="8982075" y="3613150"/>
          <p14:tracePt t="20522" x="9007475" y="3613150"/>
          <p14:tracePt t="20531" x="9040813" y="3613150"/>
          <p14:tracePt t="20540" x="9058275" y="3613150"/>
          <p14:tracePt t="20546" x="9075738" y="3613150"/>
          <p14:tracePt t="20554" x="9109075" y="3621088"/>
          <p14:tracePt t="20562" x="9118600" y="3621088"/>
          <p14:tracePt t="20571" x="9126538" y="3621088"/>
          <p14:tracePt t="20578" x="9136063" y="3630613"/>
          <p14:tracePt t="20587" x="9144000" y="3630613"/>
          <p14:tracePt t="20594" x="9161463" y="3638550"/>
          <p14:tracePt t="20602" x="9178925" y="3648075"/>
          <p14:tracePt t="20610" x="9212263" y="3656013"/>
          <p14:tracePt t="20618" x="9255125" y="3673475"/>
          <p14:tracePt t="20625" x="9297988" y="3689350"/>
          <p14:tracePt t="20634" x="9340850" y="3706813"/>
          <p14:tracePt t="20642" x="9418638" y="3732213"/>
          <p14:tracePt t="20650" x="9477375" y="3741738"/>
          <p14:tracePt t="20658" x="9537700" y="3749675"/>
          <p14:tracePt t="20667" x="9598025" y="3775075"/>
          <p14:tracePt t="20674" x="9658350" y="3792538"/>
          <p14:tracePt t="20681" x="9717088" y="3802063"/>
          <p14:tracePt t="20690" x="9769475" y="3817938"/>
          <p14:tracePt t="20699" x="9802813" y="3827463"/>
          <p14:tracePt t="20705" x="9837738" y="3844925"/>
          <p14:tracePt t="20715" x="9863138" y="3852863"/>
          <p14:tracePt t="20722" x="9888538" y="3860800"/>
          <p14:tracePt t="20731" x="9888538" y="3870325"/>
          <p14:tracePt t="20738" x="9898063" y="3878263"/>
          <p14:tracePt t="20746" x="9906000" y="3878263"/>
          <p14:tracePt t="20754" x="9913938" y="3878263"/>
          <p14:tracePt t="21683" x="9923463" y="3887788"/>
          <p14:tracePt t="21714" x="9923463" y="3903663"/>
          <p14:tracePt t="21858" x="9913938" y="3903663"/>
          <p14:tracePt t="21866" x="9913938" y="3913188"/>
          <p14:tracePt t="21874" x="9906000" y="3913188"/>
          <p14:tracePt t="21883" x="9880600" y="3921125"/>
          <p14:tracePt t="21890" x="9855200" y="3930650"/>
          <p14:tracePt t="21897" x="9837738" y="3938588"/>
          <p14:tracePt t="21905" x="9828213" y="3938588"/>
          <p14:tracePt t="21915" x="9812338" y="3938588"/>
          <p14:tracePt t="21922" x="9785350" y="3946525"/>
          <p14:tracePt t="21945" x="9777413" y="3946525"/>
          <p14:tracePt t="21955" x="9769475" y="3946525"/>
          <p14:tracePt t="21962" x="9759950" y="3946525"/>
          <p14:tracePt t="21978" x="9744075" y="3946525"/>
          <p14:tracePt t="21986" x="9734550" y="3956050"/>
          <p14:tracePt t="22010" x="9717088" y="3956050"/>
          <p14:tracePt t="22018" x="9709150" y="3963988"/>
          <p14:tracePt t="22026" x="9701213" y="3963988"/>
          <p14:tracePt t="22034" x="9674225" y="3971925"/>
          <p14:tracePt t="22042" x="9666288" y="3981450"/>
          <p14:tracePt t="22050" x="9648825" y="3989388"/>
          <p14:tracePt t="22058" x="9631363" y="3998913"/>
          <p14:tracePt t="22066" x="9623425" y="3998913"/>
          <p14:tracePt t="22074" x="9605963" y="4006850"/>
          <p14:tracePt t="22090" x="9588500" y="4014788"/>
          <p14:tracePt t="22178" x="9580563" y="4032250"/>
          <p14:tracePt t="27499" x="9572625" y="4057650"/>
          <p14:tracePt t="27514" x="9572625" y="4075113"/>
          <p14:tracePt t="27538" x="9563100" y="4092575"/>
          <p14:tracePt t="27554" x="9545638" y="4100513"/>
          <p14:tracePt t="27570" x="9537700" y="4117975"/>
          <p14:tracePt t="27577" x="9520238" y="4135438"/>
          <p14:tracePt t="27585" x="9494838" y="4152900"/>
          <p14:tracePt t="27594" x="9469438" y="4152900"/>
          <p14:tracePt t="27602" x="9444038" y="4160838"/>
          <p14:tracePt t="27610" x="9409113" y="4170363"/>
          <p14:tracePt t="27618" x="9348788" y="4186238"/>
          <p14:tracePt t="27625" x="9290050" y="4195763"/>
          <p14:tracePt t="27634" x="9212263" y="4203700"/>
          <p14:tracePt t="27642" x="9126538" y="4229100"/>
          <p14:tracePt t="27650" x="9023350" y="4246563"/>
          <p14:tracePt t="27657" x="8904288" y="4271963"/>
          <p14:tracePt t="27668" x="8793163" y="4297363"/>
          <p14:tracePt t="27674" x="8664575" y="4314825"/>
          <p14:tracePt t="27683" x="8543925" y="4357688"/>
          <p14:tracePt t="27690" x="8416925" y="4375150"/>
          <p14:tracePt t="27698" x="8296275" y="4400550"/>
          <p14:tracePt t="27705" x="8167688" y="4425950"/>
          <p14:tracePt t="27715" x="8056563" y="4443413"/>
          <p14:tracePt t="27722" x="7962900" y="4468813"/>
          <p14:tracePt t="27731" x="7859713" y="4478338"/>
          <p14:tracePt t="27739" x="7791450" y="4478338"/>
          <p14:tracePt t="27746" x="7723188" y="4478338"/>
          <p14:tracePt t="27754" x="7645400" y="4478338"/>
          <p14:tracePt t="27763" x="7559675" y="4478338"/>
          <p14:tracePt t="27770" x="7491413" y="4478338"/>
          <p14:tracePt t="27778" x="7415213" y="4478338"/>
          <p14:tracePt t="27786" x="7345363" y="4478338"/>
          <p14:tracePt t="27794" x="7269163" y="4478338"/>
          <p14:tracePt t="27802" x="7183438" y="4478338"/>
          <p14:tracePt t="27810" x="7115175" y="4478338"/>
          <p14:tracePt t="27818" x="7029450" y="4478338"/>
          <p14:tracePt t="27826" x="6943725" y="4478338"/>
          <p14:tracePt t="27834" x="6840538" y="4478338"/>
          <p14:tracePt t="27842" x="6746875" y="4478338"/>
          <p14:tracePt t="27850" x="6661150" y="4478338"/>
          <p14:tracePt t="27858" x="6575425" y="4478338"/>
          <p14:tracePt t="27866" x="6489700" y="4478338"/>
          <p14:tracePt t="27874" x="6386513" y="4478338"/>
          <p14:tracePt t="27885" x="6284913" y="4478338"/>
          <p14:tracePt t="27890" x="6199188" y="4468813"/>
          <p14:tracePt t="27899" x="6113463" y="4443413"/>
          <p14:tracePt t="27906" x="6010275" y="4435475"/>
          <p14:tracePt t="27914" x="5907088" y="4410075"/>
          <p14:tracePt t="27922" x="5813425" y="4392613"/>
          <p14:tracePt t="27931" x="5727700" y="4367213"/>
          <p14:tracePt t="27937" x="5651500" y="4349750"/>
          <p14:tracePt t="27946" x="5581650" y="4332288"/>
          <p14:tracePt t="27954" x="5522913" y="4324350"/>
          <p14:tracePt t="27962" x="5470525" y="4314825"/>
          <p14:tracePt t="27970" x="5427663" y="4306888"/>
          <p14:tracePt t="27978" x="5394325" y="4297363"/>
          <p14:tracePt t="27986" x="5384800" y="4297363"/>
          <p14:tracePt t="27994" x="5359400" y="4289425"/>
          <p14:tracePt t="28002" x="5341938" y="4281488"/>
          <p14:tracePt t="28010" x="5326063" y="4271963"/>
          <p14:tracePt t="28018" x="5316538" y="4271963"/>
          <p14:tracePt t="28025" x="5299075" y="4264025"/>
          <p14:tracePt t="28034" x="5283200" y="4254500"/>
          <p14:tracePt t="28049" x="5256213" y="4254500"/>
          <p14:tracePt t="28057" x="5230813" y="4246563"/>
          <p14:tracePt t="28069" x="5213350" y="4238625"/>
          <p14:tracePt t="28074" x="5197475" y="4238625"/>
          <p14:tracePt t="28082" x="5162550" y="4229100"/>
          <p14:tracePt t="28090" x="5154613" y="4229100"/>
          <p14:tracePt t="28101" x="5119688" y="4221163"/>
          <p14:tracePt t="28105" x="5094288" y="4211638"/>
          <p14:tracePt t="28118" x="5068888" y="4195763"/>
          <p14:tracePt t="28122" x="5051425" y="4186238"/>
          <p14:tracePt t="28131" x="5026025" y="4178300"/>
          <p14:tracePt t="28138" x="5000625" y="4178300"/>
          <p14:tracePt t="28148" x="4973638" y="4170363"/>
          <p14:tracePt t="28154" x="4965700" y="4170363"/>
          <p14:tracePt t="28162" x="4940300" y="4170363"/>
          <p14:tracePt t="28170" x="4922838" y="4170363"/>
          <p14:tracePt t="28178" x="4905375" y="4160838"/>
          <p14:tracePt t="28195" x="4897438" y="4160838"/>
          <p14:tracePt t="28251" x="4889500" y="4160838"/>
          <p14:tracePt t="28258" x="4879975" y="4160838"/>
          <p14:tracePt t="28266" x="4854575" y="4160838"/>
          <p14:tracePt t="28274" x="4829175" y="4160838"/>
          <p14:tracePt t="28282" x="4803775" y="4152900"/>
          <p14:tracePt t="28290" x="4776788" y="4143375"/>
          <p14:tracePt t="28300" x="4760913" y="4143375"/>
          <p14:tracePt t="28305" x="4751388" y="4135438"/>
          <p14:tracePt t="28458" x="4743450" y="4135438"/>
          <p14:tracePt t="28465" x="4725988" y="4135438"/>
          <p14:tracePt t="28474" x="4708525" y="4135438"/>
          <p14:tracePt t="28482" x="4665663" y="4135438"/>
          <p14:tracePt t="28490" x="4589463" y="4135438"/>
          <p14:tracePt t="28498" x="4494213" y="4135438"/>
          <p14:tracePt t="28505" x="4392613" y="4135438"/>
          <p14:tracePt t="28514" x="4281488" y="4135438"/>
          <p14:tracePt t="28524" x="4178300" y="4135438"/>
          <p14:tracePt t="28530" x="4075113" y="4135438"/>
          <p14:tracePt t="28538" x="4024313" y="4135438"/>
          <p14:tracePt t="28546" x="3963988" y="4135438"/>
          <p14:tracePt t="28554" x="3930650" y="4135438"/>
          <p14:tracePt t="28562" x="3895725" y="4135438"/>
          <p14:tracePt t="28570" x="3887788" y="4135438"/>
          <p14:tracePt t="28578" x="3878263" y="4135438"/>
          <p14:tracePt t="28586" x="3870325" y="4135438"/>
          <p14:tracePt t="28906" x="3852863" y="4135438"/>
          <p14:tracePt t="28914" x="3827463" y="4135438"/>
          <p14:tracePt t="28922" x="3784600" y="4135438"/>
          <p14:tracePt t="28930" x="3732213" y="4135438"/>
          <p14:tracePt t="28938" x="3648075" y="4135438"/>
          <p14:tracePt t="28946" x="3570288" y="4135438"/>
          <p14:tracePt t="28954" x="3484563" y="4135438"/>
          <p14:tracePt t="28962" x="3416300" y="4135438"/>
          <p14:tracePt t="28970" x="3355975" y="4135438"/>
          <p14:tracePt t="28978" x="3295650" y="4135438"/>
          <p14:tracePt t="28986" x="3252788" y="4135438"/>
          <p14:tracePt t="28994" x="3219450" y="4135438"/>
          <p14:tracePt t="29002" x="3209925" y="4135438"/>
          <p14:tracePt t="29010" x="3201988" y="4135438"/>
          <p14:tracePt t="29018" x="3194050" y="4135438"/>
          <p14:tracePt t="29396" x="3209925" y="4135438"/>
          <p14:tracePt t="29401" x="3252788" y="4135438"/>
          <p14:tracePt t="29410" x="3338513" y="4135438"/>
          <p14:tracePt t="29418" x="3449638" y="4160838"/>
          <p14:tracePt t="29425" x="3613150" y="4186238"/>
          <p14:tracePt t="29434" x="3870325" y="4229100"/>
          <p14:tracePt t="29442" x="4195763" y="4246563"/>
          <p14:tracePt t="29450" x="4546600" y="4271963"/>
          <p14:tracePt t="29458" x="4897438" y="4271963"/>
          <p14:tracePt t="29466" x="5341938" y="4289425"/>
          <p14:tracePt t="29474" x="5719763" y="4306888"/>
          <p14:tracePt t="29482" x="6113463" y="4340225"/>
          <p14:tracePt t="29490" x="6489700" y="4357688"/>
          <p14:tracePt t="29500" x="6900863" y="4383088"/>
          <p14:tracePt t="29506" x="7251700" y="4383088"/>
          <p14:tracePt t="29514" x="7627938" y="4383088"/>
          <p14:tracePt t="29522" x="8005763" y="4383088"/>
          <p14:tracePt t="29531" x="8331200" y="4383088"/>
          <p14:tracePt t="29538" x="8647113" y="4383088"/>
          <p14:tracePt t="29546" x="8912225" y="4383088"/>
          <p14:tracePt t="29554" x="9178925" y="4383088"/>
          <p14:tracePt t="29562" x="9409113" y="4383088"/>
          <p14:tracePt t="29570" x="9640888" y="4383088"/>
          <p14:tracePt t="29578" x="9820275" y="4383088"/>
          <p14:tracePt t="29585" x="9974263" y="4383088"/>
          <p14:tracePt t="29594" x="10128250" y="4383088"/>
          <p14:tracePt t="29602" x="10274300" y="4383088"/>
          <p14:tracePt t="29610" x="10410825" y="4383088"/>
          <p14:tracePt t="29618" x="10556875" y="4383088"/>
          <p14:tracePt t="29626" x="10693400" y="4383088"/>
          <p14:tracePt t="29634" x="10839450" y="4383088"/>
          <p14:tracePt t="29642" x="10985500" y="4383088"/>
          <p14:tracePt t="29650" x="11104563" y="4383088"/>
          <p14:tracePt t="29658" x="11207750" y="4383088"/>
          <p14:tracePt t="29666" x="11293475" y="4383088"/>
          <p14:tracePt t="29674" x="11369675" y="4383088"/>
          <p14:tracePt t="29682" x="11430000" y="4375150"/>
          <p14:tracePt t="29690" x="11447463" y="4375150"/>
          <p14:tracePt t="29697" x="11472863" y="4375150"/>
          <p14:tracePt t="29706" x="11490325" y="4375150"/>
          <p14:tracePt t="29714" x="11498263" y="4375150"/>
          <p14:tracePt t="29851" x="11498263" y="4367213"/>
          <p14:tracePt t="29866" x="11498263" y="4349750"/>
          <p14:tracePt t="29882" x="11490325" y="4340225"/>
          <p14:tracePt t="29897" x="11480800" y="4340225"/>
          <p14:tracePt t="29906" x="11472863" y="4340225"/>
          <p14:tracePt t="29914" x="11447463" y="4340225"/>
          <p14:tracePt t="29922" x="11422063" y="4340225"/>
          <p14:tracePt t="29930" x="11395075" y="4340225"/>
          <p14:tracePt t="29938" x="11352213" y="4340225"/>
          <p14:tracePt t="29946" x="11309350" y="4340225"/>
          <p14:tracePt t="29954" x="11250613" y="4340225"/>
          <p14:tracePt t="29962" x="11190288" y="4340225"/>
          <p14:tracePt t="29970" x="11122025" y="4340225"/>
          <p14:tracePt t="29978" x="11044238" y="4340225"/>
          <p14:tracePt t="29986" x="10958513" y="4340225"/>
          <p14:tracePt t="29994" x="10890250" y="4340225"/>
          <p14:tracePt t="30002" x="10804525" y="4340225"/>
          <p14:tracePt t="30010" x="10718800" y="4340225"/>
          <p14:tracePt t="30018" x="10660063" y="4349750"/>
          <p14:tracePt t="30026" x="10607675" y="4357688"/>
          <p14:tracePt t="30034" x="10582275" y="4367213"/>
          <p14:tracePt t="39243" x="10564813" y="4375150"/>
          <p14:tracePt t="39250" x="10556875" y="4383088"/>
          <p14:tracePt t="39258" x="10547350" y="4392613"/>
          <p14:tracePt t="39266" x="10539413" y="4410075"/>
          <p14:tracePt t="39274" x="10521950" y="4425950"/>
          <p14:tracePt t="39283" x="10514013" y="4443413"/>
          <p14:tracePt t="39290" x="10506075" y="4443413"/>
          <p14:tracePt t="39299" x="10496550" y="4451350"/>
          <p14:tracePt t="39386" x="10479088" y="4460875"/>
          <p14:tracePt t="39394" x="10471150" y="4468813"/>
          <p14:tracePt t="39402" x="10453688" y="4478338"/>
          <p14:tracePt t="39410" x="10445750" y="4478338"/>
          <p14:tracePt t="39418" x="10436225" y="4478338"/>
          <p14:tracePt t="39425" x="10410825" y="4486275"/>
          <p14:tracePt t="39434" x="10393363" y="4486275"/>
          <p14:tracePt t="39819" x="10385425" y="4486275"/>
          <p14:tracePt t="39825" x="10377488" y="4486275"/>
          <p14:tracePt t="39834" x="10360025" y="4486275"/>
          <p14:tracePt t="39842" x="10334625" y="4478338"/>
          <p14:tracePt t="39850" x="10317163" y="4468813"/>
          <p14:tracePt t="39858" x="10291763" y="4460875"/>
          <p14:tracePt t="39866" x="10274300" y="4451350"/>
          <p14:tracePt t="39874" x="10266363" y="4443413"/>
          <p14:tracePt t="39883" x="10248900" y="4435475"/>
          <p14:tracePt t="39901" x="10231438" y="4435475"/>
          <p14:tracePt t="40026" x="10231438" y="4425950"/>
          <p14:tracePt t="40202" x="10231438" y="4418013"/>
          <p14:tracePt t="40210" x="10231438" y="4410075"/>
          <p14:tracePt t="40225" x="10231438" y="4400550"/>
          <p14:tracePt t="40242" x="10231438" y="4392613"/>
          <p14:tracePt t="40684" x="10231438" y="4375150"/>
          <p14:tracePt t="45724" x="10239375" y="4375150"/>
          <p14:tracePt t="49117" x="10239375" y="4383088"/>
          <p14:tracePt t="49123" x="10239375" y="4392613"/>
          <p14:tracePt t="49130" x="10223500" y="4400550"/>
          <p14:tracePt t="49138" x="10206038" y="4410075"/>
          <p14:tracePt t="49146" x="10171113" y="4410075"/>
          <p14:tracePt t="49155" x="10110788" y="4418013"/>
          <p14:tracePt t="49162" x="10052050" y="4425950"/>
          <p14:tracePt t="49170" x="9991725" y="4435475"/>
          <p14:tracePt t="49178" x="9923463" y="4443413"/>
          <p14:tracePt t="49185" x="9837738" y="4443413"/>
          <p14:tracePt t="49194" x="9709150" y="4443413"/>
          <p14:tracePt t="49202" x="9580563" y="4443413"/>
          <p14:tracePt t="49210" x="9434513" y="4443413"/>
          <p14:tracePt t="49218" x="9280525" y="4443413"/>
          <p14:tracePt t="49225" x="9109075" y="4443413"/>
          <p14:tracePt t="49234" x="8929688" y="4443413"/>
          <p14:tracePt t="49242" x="8775700" y="4443413"/>
          <p14:tracePt t="49250" x="8639175" y="4443413"/>
          <p14:tracePt t="49258" x="8493125" y="4443413"/>
          <p14:tracePt t="49266" x="8364538" y="4443413"/>
          <p14:tracePt t="49274" x="8235950" y="4443413"/>
          <p14:tracePt t="49282" x="8124825" y="4443413"/>
          <p14:tracePt t="49291" x="7996238" y="4443413"/>
          <p14:tracePt t="49299" x="7867650" y="4443413"/>
          <p14:tracePt t="49306" x="7731125" y="4443413"/>
          <p14:tracePt t="49315" x="7585075" y="4443413"/>
          <p14:tracePt t="49323" x="7448550" y="4443413"/>
          <p14:tracePt t="49331" x="7302500" y="4443413"/>
          <p14:tracePt t="49338" x="7165975" y="4443413"/>
          <p14:tracePt t="49347" x="7019925" y="4443413"/>
          <p14:tracePt t="49354" x="6865938" y="4443413"/>
          <p14:tracePt t="49361" x="6711950" y="4443413"/>
          <p14:tracePt t="49370" x="6557963" y="4443413"/>
          <p14:tracePt t="49378" x="6396038" y="4425950"/>
          <p14:tracePt t="49386" x="6242050" y="4418013"/>
          <p14:tracePt t="49394" x="6078538" y="4392613"/>
          <p14:tracePt t="49403" x="5924550" y="4383088"/>
          <p14:tracePt t="49410" x="5762625" y="4357688"/>
          <p14:tracePt t="49418" x="5616575" y="4332288"/>
          <p14:tracePt t="49426" x="5470525" y="4306888"/>
          <p14:tracePt t="49434" x="5341938" y="4281488"/>
          <p14:tracePt t="49442" x="5213350" y="4271963"/>
          <p14:tracePt t="49450" x="5086350" y="4246563"/>
          <p14:tracePt t="49458" x="4973638" y="4238625"/>
          <p14:tracePt t="49466" x="4872038" y="4211638"/>
          <p14:tracePt t="49474" x="4768850" y="4203700"/>
          <p14:tracePt t="49483" x="4683125" y="4203700"/>
          <p14:tracePt t="49490" x="4579938" y="4203700"/>
          <p14:tracePt t="49498" x="4494213" y="4203700"/>
          <p14:tracePt t="49506" x="4392613" y="4203700"/>
          <p14:tracePt t="49515" x="4281488" y="4203700"/>
          <p14:tracePt t="49522" x="4170363" y="4203700"/>
          <p14:tracePt t="49530" x="4067175" y="4203700"/>
          <p14:tracePt t="49538" x="3971925" y="4203700"/>
          <p14:tracePt t="49546" x="3895725" y="4203700"/>
          <p14:tracePt t="49554" x="3827463" y="4203700"/>
          <p14:tracePt t="49563" x="3784600" y="4203700"/>
          <p14:tracePt t="49570" x="3749675" y="4203700"/>
          <p14:tracePt t="49578" x="3732213" y="4203700"/>
          <p14:tracePt t="49594" x="3724275" y="4203700"/>
          <p14:tracePt t="49698" x="3716338" y="4203700"/>
          <p14:tracePt t="49706" x="3706813" y="4203700"/>
          <p14:tracePt t="49714" x="3673475" y="4195763"/>
          <p14:tracePt t="49723" x="3648075" y="4186238"/>
          <p14:tracePt t="49730" x="3613150" y="4178300"/>
          <p14:tracePt t="49738" x="3578225" y="4160838"/>
          <p14:tracePt t="49747" x="3552825" y="4152900"/>
          <p14:tracePt t="49754" x="3527425" y="4135438"/>
          <p14:tracePt t="49763" x="3519488" y="4127500"/>
          <p14:tracePt t="49770" x="3492500" y="4127500"/>
          <p14:tracePt t="49778" x="3467100" y="4117975"/>
          <p14:tracePt t="49786" x="3459163" y="4110038"/>
          <p14:tracePt t="49794" x="3441700" y="4100513"/>
          <p14:tracePt t="49802" x="3424238" y="4092575"/>
          <p14:tracePt t="49811" x="3398838" y="4084638"/>
          <p14:tracePt t="49818" x="3381375" y="4075113"/>
          <p14:tracePt t="49826" x="3365500" y="4075113"/>
          <p14:tracePt t="49834" x="3330575" y="4067175"/>
          <p14:tracePt t="49841" x="3295650" y="4057650"/>
          <p14:tracePt t="49849" x="3279775" y="4057650"/>
          <p14:tracePt t="49858" x="3244850" y="4057650"/>
          <p14:tracePt t="49866" x="3201988" y="4057650"/>
          <p14:tracePt t="49874" x="3159125" y="4057650"/>
          <p14:tracePt t="49882" x="3116263" y="4057650"/>
          <p14:tracePt t="49890" x="3082925" y="4057650"/>
          <p14:tracePt t="49899" x="3055938" y="4057650"/>
          <p14:tracePt t="49906" x="3048000" y="4057650"/>
          <p14:tracePt t="49915" x="3040063" y="4057650"/>
          <p14:tracePt t="49922" x="3030538" y="4057650"/>
          <p14:tracePt t="50139" x="3040063" y="4041775"/>
          <p14:tracePt t="50411" x="3040063" y="4032250"/>
          <p14:tracePt t="50434" x="3048000" y="4032250"/>
          <p14:tracePt t="50442" x="3055938" y="4024313"/>
          <p14:tracePt t="50458" x="3065463" y="4014788"/>
          <p14:tracePt t="50490" x="3065463" y="4006850"/>
          <p14:tracePt t="50523" x="3073400" y="3998913"/>
          <p14:tracePt t="50963" x="3082925" y="3989388"/>
          <p14:tracePt t="50986" x="3090863" y="3981450"/>
          <p14:tracePt t="51010" x="3090863" y="3971925"/>
          <p14:tracePt t="51018" x="3098800" y="3963988"/>
          <p14:tracePt t="51034" x="3108325" y="3963988"/>
          <p14:tracePt t="51042" x="3116263" y="3963988"/>
          <p14:tracePt t="51050" x="3125788" y="3963988"/>
          <p14:tracePt t="51196" x="3133725" y="3963988"/>
          <p14:tracePt t="51201" x="3141663" y="3963988"/>
          <p14:tracePt t="51210" x="3151188" y="3971925"/>
          <p14:tracePt t="51218" x="3159125" y="3971925"/>
          <p14:tracePt t="51225" x="3184525" y="3981450"/>
          <p14:tracePt t="51234" x="3201988" y="3989388"/>
          <p14:tracePt t="51242" x="3209925" y="3989388"/>
          <p14:tracePt t="51250" x="3219450" y="3989388"/>
          <p14:tracePt t="51258" x="3244850" y="3989388"/>
          <p14:tracePt t="51267" x="3252788" y="3989388"/>
          <p14:tracePt t="51274" x="3279775" y="3989388"/>
          <p14:tracePt t="51282" x="3295650" y="3989388"/>
          <p14:tracePt t="51290" x="3305175" y="3989388"/>
          <p14:tracePt t="51299" x="3313113" y="3989388"/>
          <p14:tracePt t="51306" x="3322638" y="3989388"/>
          <p14:tracePt t="51586" x="3330575" y="3989388"/>
          <p14:tracePt t="51594" x="3338513" y="3989388"/>
          <p14:tracePt t="51602" x="3348038" y="3971925"/>
          <p14:tracePt t="51610" x="3348038" y="3963988"/>
          <p14:tracePt t="51618" x="3355975" y="3963988"/>
          <p14:tracePt t="51626" x="3365500" y="3956050"/>
          <p14:tracePt t="51642" x="3373438" y="3946525"/>
          <p14:tracePt t="51658" x="3381375" y="3946525"/>
          <p14:tracePt t="51666" x="3398838" y="3946525"/>
          <p14:tracePt t="51674" x="3408363" y="3946525"/>
          <p14:tracePt t="51682" x="3424238" y="3946525"/>
          <p14:tracePt t="51690" x="3433763" y="3946525"/>
          <p14:tracePt t="51699" x="3441700" y="3946525"/>
          <p14:tracePt t="51706" x="3449638" y="3946525"/>
          <p14:tracePt t="51714" x="3459163" y="3946525"/>
          <p14:tracePt t="51722" x="3467100" y="3946525"/>
          <p14:tracePt t="51730" x="3484563" y="3946525"/>
          <p14:tracePt t="51747" x="3502025" y="3946525"/>
          <p14:tracePt t="51754" x="3509963" y="3946525"/>
          <p14:tracePt t="53579" x="3527425" y="3921125"/>
          <p14:tracePt t="53586" x="3605213" y="3921125"/>
          <p14:tracePt t="53594" x="3810000" y="3938588"/>
          <p14:tracePt t="53602" x="4135438" y="3956050"/>
          <p14:tracePt t="53610" x="4546600" y="3971925"/>
          <p14:tracePt t="53618" x="4948238" y="3971925"/>
          <p14:tracePt t="53625" x="5359400" y="3971925"/>
          <p14:tracePt t="53634" x="5735638" y="3971925"/>
          <p14:tracePt t="53642" x="6088063" y="3971925"/>
          <p14:tracePt t="53650" x="6343650" y="3971925"/>
          <p14:tracePt t="53658" x="6524625" y="3971925"/>
          <p14:tracePt t="53666" x="6653213" y="3971925"/>
          <p14:tracePt t="53674" x="6754813" y="3971925"/>
          <p14:tracePt t="53682" x="6823075" y="3971925"/>
          <p14:tracePt t="53690" x="6900863" y="3971925"/>
          <p14:tracePt t="53699" x="6926263" y="3971925"/>
          <p14:tracePt t="53706" x="6986588" y="3963988"/>
          <p14:tracePt t="53715" x="7054850" y="3956050"/>
          <p14:tracePt t="53725" x="7132638" y="3956050"/>
          <p14:tracePt t="53731" x="7243763" y="3956050"/>
          <p14:tracePt t="53740" x="7423150" y="3971925"/>
          <p14:tracePt t="53747" x="7620000" y="3998913"/>
          <p14:tracePt t="53754" x="7816850" y="4041775"/>
          <p14:tracePt t="53762" x="8039100" y="4084638"/>
          <p14:tracePt t="53770" x="8296275" y="4135438"/>
          <p14:tracePt t="53778" x="8578850" y="4186238"/>
          <p14:tracePt t="53786" x="8853488" y="4238625"/>
          <p14:tracePt t="53794" x="9126538" y="4246563"/>
          <p14:tracePt t="53802" x="9426575" y="4264025"/>
          <p14:tracePt t="53810" x="9658350" y="4264025"/>
          <p14:tracePt t="53818" x="9888538" y="4264025"/>
          <p14:tracePt t="53826" x="10128250" y="4264025"/>
          <p14:tracePt t="53834" x="10299700" y="4264025"/>
          <p14:tracePt t="53842" x="10445750" y="4264025"/>
          <p14:tracePt t="53850" x="10574338" y="4264025"/>
          <p14:tracePt t="53858" x="10685463" y="4264025"/>
          <p14:tracePt t="53866" x="10796588" y="4264025"/>
          <p14:tracePt t="53874" x="10882313" y="4264025"/>
          <p14:tracePt t="53899" x="11139488" y="4264025"/>
          <p14:tracePt t="53906" x="11233150" y="4281488"/>
          <p14:tracePt t="53916" x="11318875" y="4289425"/>
          <p14:tracePt t="53922" x="11404600" y="4306888"/>
          <p14:tracePt t="53931" x="11490325" y="4324350"/>
          <p14:tracePt t="53938" x="11566525" y="4340225"/>
          <p14:tracePt t="53947" x="11626850" y="4349750"/>
          <p14:tracePt t="53954" x="11677650" y="4367213"/>
          <p14:tracePt t="53962" x="11695113" y="4367213"/>
          <p14:tracePt t="53970" x="11712575" y="4375150"/>
          <p14:tracePt t="54075" x="11720513" y="4383088"/>
          <p14:tracePt t="54120" x="11712575" y="4383088"/>
          <p14:tracePt t="54126" x="11704638" y="4383088"/>
          <p14:tracePt t="54134" x="11687175" y="4383088"/>
          <p14:tracePt t="54150" x="11669713" y="4383088"/>
          <p14:tracePt t="54154" x="11634788" y="4383088"/>
          <p14:tracePt t="54163" x="11618913" y="4383088"/>
          <p14:tracePt t="54170" x="11583988" y="4383088"/>
          <p14:tracePt t="54179" x="11550650" y="4383088"/>
          <p14:tracePt t="54186" x="11523663" y="4383088"/>
          <p14:tracePt t="54194" x="11480800" y="4383088"/>
          <p14:tracePt t="54202" x="11430000" y="4383088"/>
          <p14:tracePt t="54210" x="11395075" y="4383088"/>
          <p14:tracePt t="54218" x="11352213" y="4383088"/>
          <p14:tracePt t="54226" x="11309350" y="4383088"/>
          <p14:tracePt t="54234" x="11250613" y="4375150"/>
          <p14:tracePt t="54242" x="11215688" y="4367213"/>
          <p14:tracePt t="54251" x="11190288" y="4367213"/>
          <p14:tracePt t="54258" x="11155363" y="4357688"/>
          <p14:tracePt t="54266" x="11139488" y="4357688"/>
          <p14:tracePt t="54274" x="11129963" y="4357688"/>
          <p14:tracePt t="54282" x="11122025" y="4357688"/>
          <p14:tracePt t="54290" x="11112500" y="4357688"/>
          <p14:tracePt t="54346" x="11104563" y="4357688"/>
          <p14:tracePt t="54354" x="11087100" y="4357688"/>
          <p14:tracePt t="54362" x="11053763" y="4367213"/>
          <p14:tracePt t="54370" x="11010900" y="4375150"/>
          <p14:tracePt t="54378" x="10958513" y="4383088"/>
          <p14:tracePt t="54386" x="10907713" y="4383088"/>
          <p14:tracePt t="54394" x="10821988" y="4383088"/>
          <p14:tracePt t="54402" x="10745788" y="4383088"/>
          <p14:tracePt t="54410" x="10660063" y="4383088"/>
          <p14:tracePt t="54418" x="10556875" y="4383088"/>
          <p14:tracePt t="54426" x="10471150" y="4383088"/>
          <p14:tracePt t="54434" x="10402888" y="4383088"/>
          <p14:tracePt t="54442" x="10334625" y="4383088"/>
          <p14:tracePt t="54451" x="10299700" y="4383088"/>
          <p14:tracePt t="54458" x="10274300" y="4383088"/>
          <p14:tracePt t="54466" x="10266363" y="4383088"/>
          <p14:tracePt t="55371" x="10248900" y="4392613"/>
          <p14:tracePt t="55378" x="10239375" y="4392613"/>
          <p14:tracePt t="55386" x="10231438" y="4410075"/>
          <p14:tracePt t="55394" x="10206038" y="4418013"/>
          <p14:tracePt t="55402" x="10171113" y="4435475"/>
          <p14:tracePt t="55410" x="10110788" y="4443413"/>
          <p14:tracePt t="55418" x="10042525" y="4451350"/>
          <p14:tracePt t="55426" x="9940925" y="4451350"/>
          <p14:tracePt t="55434" x="9828213" y="4451350"/>
          <p14:tracePt t="55442" x="9709150" y="4451350"/>
          <p14:tracePt t="55450" x="9580563" y="4451350"/>
          <p14:tracePt t="55458" x="9469438" y="4451350"/>
          <p14:tracePt t="55466" x="9383713" y="4451350"/>
          <p14:tracePt t="55474" x="9315450" y="4451350"/>
          <p14:tracePt t="55483" x="9272588" y="4451350"/>
          <p14:tracePt t="55490" x="9237663" y="4451350"/>
          <p14:tracePt t="55498" x="9221788" y="4451350"/>
          <p14:tracePt t="55506" x="9212263" y="4451350"/>
          <p14:tracePt t="55763" x="9194800" y="4460875"/>
          <p14:tracePt t="55770" x="9178925" y="4468813"/>
          <p14:tracePt t="55779" x="9169400" y="4468813"/>
          <p14:tracePt t="55786" x="9136063" y="4468813"/>
          <p14:tracePt t="55794" x="9093200" y="4468813"/>
          <p14:tracePt t="55802" x="9050338" y="4468813"/>
          <p14:tracePt t="55810" x="9007475" y="4468813"/>
          <p14:tracePt t="55818" x="8947150" y="4468813"/>
          <p14:tracePt t="55825" x="8904288" y="4468813"/>
          <p14:tracePt t="55834" x="8861425" y="4468813"/>
          <p14:tracePt t="55842" x="8826500" y="4468813"/>
          <p14:tracePt t="55850" x="8801100" y="4468813"/>
          <p14:tracePt t="55858" x="8783638" y="4468813"/>
          <p14:tracePt t="55866" x="8758238" y="4468813"/>
          <p14:tracePt t="55874" x="8732838" y="4468813"/>
          <p14:tracePt t="55898" x="8699500" y="4468813"/>
          <p14:tracePt t="55906" x="8689975" y="4468813"/>
          <p14:tracePt t="55914" x="8672513" y="4468813"/>
          <p14:tracePt t="55922" x="8656638" y="4468813"/>
          <p14:tracePt t="55931" x="8639175" y="4468813"/>
          <p14:tracePt t="55938" x="8621713" y="4468813"/>
          <p14:tracePt t="55946" x="8604250" y="4468813"/>
          <p14:tracePt t="55954" x="8578850" y="4468813"/>
          <p14:tracePt t="55962" x="8553450" y="4468813"/>
          <p14:tracePt t="55970" x="8543925" y="4468813"/>
          <p14:tracePt t="55978" x="8528050" y="4468813"/>
          <p14:tracePt t="55985" x="8518525" y="4468813"/>
          <p14:tracePt t="55994" x="8510588" y="4468813"/>
          <p14:tracePt t="56002" x="8502650" y="4468813"/>
          <p14:tracePt t="56058" x="8493125" y="4468813"/>
          <p14:tracePt t="56065" x="8475663" y="4468813"/>
          <p14:tracePt t="56074" x="8459788" y="4468813"/>
          <p14:tracePt t="56082" x="8432800" y="4468813"/>
          <p14:tracePt t="56090" x="8399463" y="4468813"/>
          <p14:tracePt t="56098" x="8364538" y="4468813"/>
          <p14:tracePt t="56106" x="8339138" y="4468813"/>
          <p14:tracePt t="56115" x="8304213" y="4468813"/>
          <p14:tracePt t="56122" x="8261350" y="4468813"/>
          <p14:tracePt t="56131" x="8228013" y="4468813"/>
          <p14:tracePt t="56138" x="8202613" y="4468813"/>
          <p14:tracePt t="56148" x="8150225" y="4468813"/>
          <p14:tracePt t="56154" x="8124825" y="4460875"/>
          <p14:tracePt t="56162" x="8091488" y="4451350"/>
          <p14:tracePt t="56170" x="8074025" y="4451350"/>
          <p14:tracePt t="56178" x="8039100" y="4443413"/>
          <p14:tracePt t="56186" x="8013700" y="4435475"/>
          <p14:tracePt t="56194" x="8005763" y="4435475"/>
          <p14:tracePt t="56202" x="7980363" y="4425950"/>
          <p14:tracePt t="56210" x="7970838" y="4425950"/>
          <p14:tracePt t="56226" x="7953375" y="4425950"/>
          <p14:tracePt t="56234" x="7945438" y="4418013"/>
          <p14:tracePt t="56242" x="7927975" y="4410075"/>
          <p14:tracePt t="56258" x="7920038" y="4410075"/>
          <p14:tracePt t="56867" x="7910513" y="4410075"/>
          <p14:tracePt t="56874" x="7902575" y="4410075"/>
          <p14:tracePt t="56882" x="7877175" y="4410075"/>
          <p14:tracePt t="56890" x="7824788" y="4410075"/>
          <p14:tracePt t="56899" x="7766050" y="4410075"/>
          <p14:tracePt t="56906" x="7680325" y="4410075"/>
          <p14:tracePt t="56914" x="7594600" y="4410075"/>
          <p14:tracePt t="56922" x="7508875" y="4410075"/>
          <p14:tracePt t="56932" x="7405688" y="4410075"/>
          <p14:tracePt t="56938" x="7319963" y="4410075"/>
          <p14:tracePt t="56948" x="7234238" y="4410075"/>
          <p14:tracePt t="56954" x="7165975" y="4410075"/>
          <p14:tracePt t="56962" x="7123113" y="4410075"/>
          <p14:tracePt t="56970" x="7080250" y="4410075"/>
          <p14:tracePt t="56979" x="7019925" y="4400550"/>
          <p14:tracePt t="56987" x="6969125" y="4392613"/>
          <p14:tracePt t="56994" x="6935788" y="4383088"/>
          <p14:tracePt t="57002" x="6918325" y="4383088"/>
          <p14:tracePt t="57010" x="6883400" y="4383088"/>
          <p14:tracePt t="57018" x="6850063" y="4383088"/>
          <p14:tracePt t="57026" x="6815138" y="4383088"/>
          <p14:tracePt t="57034" x="6789738" y="4383088"/>
          <p14:tracePt t="57042" x="6754813" y="4383088"/>
          <p14:tracePt t="57050" x="6711950" y="4383088"/>
          <p14:tracePt t="57058" x="6678613" y="4383088"/>
          <p14:tracePt t="57066" x="6635750" y="4383088"/>
          <p14:tracePt t="57074" x="6600825" y="4383088"/>
          <p14:tracePt t="57082" x="6557963" y="4383088"/>
          <p14:tracePt t="57090" x="6532563" y="4383088"/>
          <p14:tracePt t="57098" x="6497638" y="4383088"/>
          <p14:tracePt t="57106" x="6464300" y="4383088"/>
          <p14:tracePt t="57114" x="6438900" y="4383088"/>
          <p14:tracePt t="57122" x="6403975" y="4383088"/>
          <p14:tracePt t="57133" x="6378575" y="4383088"/>
          <p14:tracePt t="57138" x="6353175" y="4383088"/>
          <p14:tracePt t="57147" x="6335713" y="4383088"/>
          <p14:tracePt t="57154" x="6310313" y="4383088"/>
          <p14:tracePt t="57162" x="6284913" y="4383088"/>
          <p14:tracePt t="57170" x="6267450" y="4383088"/>
          <p14:tracePt t="57178" x="6242050" y="4383088"/>
          <p14:tracePt t="57186" x="6216650" y="4383088"/>
          <p14:tracePt t="57195" x="6207125" y="4383088"/>
          <p14:tracePt t="57202" x="6189663" y="4383088"/>
          <p14:tracePt t="58450" x="6181725" y="4383088"/>
          <p14:tracePt t="58459" x="6156325" y="4383088"/>
          <p14:tracePt t="58465" x="6130925" y="4383088"/>
          <p14:tracePt t="58475" x="6088063" y="4383088"/>
          <p14:tracePt t="58482" x="6027738" y="4383088"/>
          <p14:tracePt t="58490" x="5984875" y="4383088"/>
          <p14:tracePt t="58499" x="5942013" y="4383088"/>
          <p14:tracePt t="58506" x="5907088" y="4383088"/>
          <p14:tracePt t="58514" x="5873750" y="4383088"/>
          <p14:tracePt t="58522" x="5848350" y="4383088"/>
          <p14:tracePt t="58532" x="5830888" y="4383088"/>
          <p14:tracePt t="58538" x="5805488" y="4383088"/>
          <p14:tracePt t="58547" x="5778500" y="4383088"/>
          <p14:tracePt t="58554" x="5762625" y="4383088"/>
          <p14:tracePt t="58563" x="5735638" y="4383088"/>
          <p14:tracePt t="58570" x="5710238" y="4383088"/>
          <p14:tracePt t="58578" x="5684838" y="4383088"/>
          <p14:tracePt t="58586" x="5641975" y="4383088"/>
          <p14:tracePt t="58594" x="5581650" y="4383088"/>
          <p14:tracePt t="58602" x="5522913" y="4383088"/>
          <p14:tracePt t="58610" x="5454650" y="4383088"/>
          <p14:tracePt t="58618" x="5376863" y="4383088"/>
          <p14:tracePt t="58626" x="5308600" y="4383088"/>
          <p14:tracePt t="58634" x="5230813" y="4383088"/>
          <p14:tracePt t="58642" x="5162550" y="4383088"/>
          <p14:tracePt t="58650" x="5102225" y="4383088"/>
          <p14:tracePt t="58658" x="5033963" y="4383088"/>
          <p14:tracePt t="58666" x="4973638" y="4383088"/>
          <p14:tracePt t="58674" x="4914900" y="4383088"/>
          <p14:tracePt t="58682" x="4872038" y="4383088"/>
          <p14:tracePt t="58690" x="4829175" y="4383088"/>
          <p14:tracePt t="58699" x="4794250" y="4383088"/>
          <p14:tracePt t="58706" x="4776788" y="4383088"/>
          <p14:tracePt t="58713" x="4760913" y="4383088"/>
          <p14:tracePt t="58722" x="4743450" y="4383088"/>
          <p14:tracePt t="58738" x="4733925" y="4383088"/>
          <p14:tracePt t="58747" x="4725988" y="4383088"/>
          <p14:tracePt t="59378" x="4725988" y="4392613"/>
          <p14:tracePt t="60044" x="4733925" y="4392613"/>
          <p14:tracePt t="60098" x="4733925" y="4400550"/>
          <p14:tracePt t="60299" x="4743450" y="4410075"/>
          <p14:tracePt t="60306" x="4751388" y="4410075"/>
          <p14:tracePt t="60314" x="4760913" y="4400550"/>
          <p14:tracePt t="60322" x="4768850" y="4400550"/>
          <p14:tracePt t="60330" x="4794250" y="4400550"/>
          <p14:tracePt t="60338" x="4811713" y="4400550"/>
          <p14:tracePt t="60347" x="4846638" y="4400550"/>
          <p14:tracePt t="60354" x="4889500" y="4400550"/>
          <p14:tracePt t="60362" x="4948238" y="4400550"/>
          <p14:tracePt t="60370" x="5033963" y="4400550"/>
          <p14:tracePt t="60378" x="5119688" y="4400550"/>
          <p14:tracePt t="60386" x="5230813" y="4400550"/>
          <p14:tracePt t="60394" x="5359400" y="4400550"/>
          <p14:tracePt t="60402" x="5470525" y="4400550"/>
          <p14:tracePt t="60410" x="5591175" y="4400550"/>
          <p14:tracePt t="60418" x="5684838" y="4400550"/>
          <p14:tracePt t="60426" x="5788025" y="4400550"/>
          <p14:tracePt t="60434" x="5891213" y="4400550"/>
          <p14:tracePt t="60442" x="5959475" y="4418013"/>
          <p14:tracePt t="60450" x="6018213" y="4435475"/>
          <p14:tracePt t="60458" x="6070600" y="4443413"/>
          <p14:tracePt t="60466" x="6113463" y="4451350"/>
          <p14:tracePt t="60474" x="6146800" y="4460875"/>
          <p14:tracePt t="60482" x="6199188" y="4468813"/>
          <p14:tracePt t="60490" x="6224588" y="4478338"/>
          <p14:tracePt t="60499" x="6275388" y="4486275"/>
          <p14:tracePt t="60506" x="6335713" y="4503738"/>
          <p14:tracePt t="60515" x="6396038" y="4511675"/>
          <p14:tracePt t="60524" x="6464300" y="4521200"/>
          <p14:tracePt t="60530" x="6540500" y="4529138"/>
          <p14:tracePt t="60540" x="6626225" y="4537075"/>
          <p14:tracePt t="60547" x="6704013" y="4537075"/>
          <p14:tracePt t="60554" x="6797675" y="4537075"/>
          <p14:tracePt t="60562" x="6900863" y="4537075"/>
          <p14:tracePt t="60570" x="6986588" y="4537075"/>
          <p14:tracePt t="60578" x="7089775" y="4537075"/>
          <p14:tracePt t="60586" x="7183438" y="4537075"/>
          <p14:tracePt t="60594" x="7286625" y="4537075"/>
          <p14:tracePt t="60602" x="7388225" y="4537075"/>
          <p14:tracePt t="60610" x="7473950" y="4537075"/>
          <p14:tracePt t="60618" x="7559675" y="4537075"/>
          <p14:tracePt t="60626" x="7645400" y="4537075"/>
          <p14:tracePt t="60634" x="7740650" y="4537075"/>
          <p14:tracePt t="60642" x="7824788" y="4537075"/>
          <p14:tracePt t="60650" x="7910513" y="4537075"/>
          <p14:tracePt t="60658" x="8031163" y="4564063"/>
          <p14:tracePt t="60666" x="8116888" y="4589463"/>
          <p14:tracePt t="60674" x="8210550" y="4597400"/>
          <p14:tracePt t="60682" x="8296275" y="4622800"/>
          <p14:tracePt t="60690" x="8374063" y="4632325"/>
          <p14:tracePt t="60699" x="8432800" y="4649788"/>
          <p14:tracePt t="60706" x="8493125" y="4657725"/>
          <p14:tracePt t="60714" x="8535988" y="4675188"/>
          <p14:tracePt t="60723" x="8570913" y="4675188"/>
          <p14:tracePt t="60730" x="8621713" y="4683125"/>
          <p14:tracePt t="60738" x="8656638" y="4692650"/>
          <p14:tracePt t="60747" x="8689975" y="4700588"/>
          <p14:tracePt t="60754" x="8724900" y="4700588"/>
          <p14:tracePt t="60763" x="8767763" y="4718050"/>
          <p14:tracePt t="60770" x="8818563" y="4725988"/>
          <p14:tracePt t="60778" x="8861425" y="4725988"/>
          <p14:tracePt t="60786" x="8921750" y="4725988"/>
          <p14:tracePt t="60795" x="8982075" y="4725988"/>
          <p14:tracePt t="60802" x="9050338" y="4733925"/>
          <p14:tracePt t="60810" x="9101138" y="4743450"/>
          <p14:tracePt t="60818" x="9126538" y="4743450"/>
          <p14:tracePt t="60826" x="9186863" y="4751388"/>
          <p14:tracePt t="60835" x="9229725" y="4760913"/>
          <p14:tracePt t="60842" x="9280525" y="4768850"/>
          <p14:tracePt t="60850" x="9340850" y="4776788"/>
          <p14:tracePt t="60858" x="9401175" y="4794250"/>
          <p14:tracePt t="60866" x="9461500" y="4803775"/>
          <p14:tracePt t="60874" x="9504363" y="4811713"/>
          <p14:tracePt t="60882" x="9545638" y="4811713"/>
          <p14:tracePt t="60890" x="9605963" y="4811713"/>
          <p14:tracePt t="60898" x="9666288" y="4811713"/>
          <p14:tracePt t="60906" x="9709150" y="4811713"/>
          <p14:tracePt t="60914" x="9752013" y="4811713"/>
          <p14:tracePt t="60922" x="9785350" y="4811713"/>
          <p14:tracePt t="60931" x="9828213" y="4811713"/>
          <p14:tracePt t="60938" x="9863138" y="4811713"/>
          <p14:tracePt t="60948" x="9888538" y="4811713"/>
          <p14:tracePt t="60954" x="9913938" y="4811713"/>
          <p14:tracePt t="60962" x="9948863" y="4811713"/>
          <p14:tracePt t="60970" x="9966325" y="4811713"/>
          <p14:tracePt t="60981" x="9983788" y="4811713"/>
          <p14:tracePt t="60986" x="10009188" y="4811713"/>
          <p14:tracePt t="60995" x="10017125" y="4811713"/>
          <p14:tracePt t="61002" x="10034588" y="4811713"/>
          <p14:tracePt t="61010" x="10042525" y="4811713"/>
          <p14:tracePt t="61018" x="10059988" y="4811713"/>
          <p14:tracePt t="61026" x="10077450" y="4811713"/>
          <p14:tracePt t="61043" x="10094913" y="4811713"/>
          <p14:tracePt t="61050" x="10102850" y="4811713"/>
          <p14:tracePt t="61067" x="10110788" y="4811713"/>
          <p14:tracePt t="61074" x="10128250" y="4811713"/>
          <p14:tracePt t="61098" x="10137775" y="4803775"/>
          <p14:tracePt t="61116" x="10153650" y="4794250"/>
          <p14:tracePt t="61122" x="10163175" y="4794250"/>
          <p14:tracePt t="61130" x="10171113" y="4794250"/>
          <p14:tracePt t="61138" x="10188575" y="4786313"/>
          <p14:tracePt t="61147" x="10213975" y="4776788"/>
          <p14:tracePt t="61154" x="10239375" y="4768850"/>
          <p14:tracePt t="61163" x="10248900" y="4768850"/>
          <p14:tracePt t="61170" x="10256838" y="4768850"/>
          <p14:tracePt t="61178" x="10291763" y="4760913"/>
          <p14:tracePt t="61186" x="10325100" y="4751388"/>
          <p14:tracePt t="61195" x="10350500" y="4743450"/>
          <p14:tracePt t="61202" x="10360025" y="4743450"/>
          <p14:tracePt t="61210" x="10385425" y="4743450"/>
          <p14:tracePt t="61218" x="10420350" y="4733925"/>
          <p14:tracePt t="61225" x="10436225" y="4733925"/>
          <p14:tracePt t="61234" x="10463213" y="4733925"/>
          <p14:tracePt t="61242" x="10488613" y="4733925"/>
          <p14:tracePt t="61250" x="10506075" y="4733925"/>
          <p14:tracePt t="61258" x="10531475" y="4733925"/>
          <p14:tracePt t="61266" x="10556875" y="4733925"/>
          <p14:tracePt t="61274" x="10564813" y="4733925"/>
          <p14:tracePt t="61282" x="10582275" y="4733925"/>
          <p14:tracePt t="61290" x="10599738" y="4733925"/>
          <p14:tracePt t="61298" x="10617200" y="4733925"/>
          <p14:tracePt t="61306" x="10633075" y="4733925"/>
          <p14:tracePt t="61314" x="10660063" y="4733925"/>
          <p14:tracePt t="61331" x="10668000" y="4733925"/>
          <p14:tracePt t="61338" x="10675938" y="4733925"/>
          <p14:tracePt t="61661" x="10685463" y="4743450"/>
          <p14:tracePt t="61682" x="10685463" y="4751388"/>
          <p14:tracePt t="61708" x="10668000" y="4760913"/>
          <p14:tracePt t="61730" x="10668000" y="4776788"/>
          <p14:tracePt t="61740" x="10660063" y="4786313"/>
          <p14:tracePt t="61756" x="10650538" y="4786313"/>
          <p14:tracePt t="61762" x="10642600" y="4786313"/>
          <p14:tracePt t="61770" x="10625138" y="4786313"/>
          <p14:tracePt t="61778" x="10607675" y="4786313"/>
          <p14:tracePt t="61786" x="10590213" y="4786313"/>
          <p14:tracePt t="61794" x="10564813" y="4786313"/>
          <p14:tracePt t="61802" x="10539413" y="4786313"/>
          <p14:tracePt t="61810" x="10496550" y="4786313"/>
          <p14:tracePt t="61826" x="10463213" y="4776788"/>
          <p14:tracePt t="61834" x="10436225" y="4768850"/>
          <p14:tracePt t="61842" x="10428288" y="4768850"/>
          <p14:tracePt t="61850" x="10410825" y="4768850"/>
          <p14:tracePt t="61858" x="10377488" y="4760913"/>
          <p14:tracePt t="61874" x="10360025" y="4760913"/>
          <p14:tracePt t="61890" x="10350500" y="4760913"/>
          <p14:tracePt t="62139" x="10342563" y="4760913"/>
          <p14:tracePt t="62146" x="10334625" y="4760913"/>
          <p14:tracePt t="62154" x="10307638" y="4760913"/>
          <p14:tracePt t="62162" x="10282238" y="4760913"/>
          <p14:tracePt t="62170" x="10239375" y="4760913"/>
          <p14:tracePt t="62178" x="10196513" y="4760913"/>
          <p14:tracePt t="62186" x="10128250" y="4760913"/>
          <p14:tracePt t="62194" x="10067925" y="4760913"/>
          <p14:tracePt t="62202" x="9999663" y="4760913"/>
          <p14:tracePt t="62210" x="9923463" y="4760913"/>
          <p14:tracePt t="62218" x="9855200" y="4760913"/>
          <p14:tracePt t="62226" x="9794875" y="4760913"/>
          <p14:tracePt t="62235" x="9752013" y="4760913"/>
          <p14:tracePt t="62242" x="9717088" y="4760913"/>
          <p14:tracePt t="62250" x="9691688" y="4760913"/>
          <p14:tracePt t="62258" x="9683750" y="4760913"/>
          <p14:tracePt t="62266" x="9674225" y="4760913"/>
          <p14:tracePt t="62379" x="9666288" y="4760913"/>
          <p14:tracePt t="62386" x="9658350" y="4760913"/>
          <p14:tracePt t="62394" x="9631363" y="4760913"/>
          <p14:tracePt t="62402" x="9588500" y="4760913"/>
          <p14:tracePt t="62410" x="9520238" y="4760913"/>
          <p14:tracePt t="62418" x="9444038" y="4760913"/>
          <p14:tracePt t="62426" x="9358313" y="4760913"/>
          <p14:tracePt t="62434" x="9272588" y="4760913"/>
          <p14:tracePt t="62442" x="9204325" y="4760913"/>
          <p14:tracePt t="62450" x="9126538" y="4760913"/>
          <p14:tracePt t="62458" x="9058275" y="4760913"/>
          <p14:tracePt t="62466" x="8997950" y="4760913"/>
          <p14:tracePt t="62474" x="8947150" y="4760913"/>
          <p14:tracePt t="62482" x="8896350" y="4760913"/>
          <p14:tracePt t="62491" x="8853488" y="4760913"/>
          <p14:tracePt t="62499" x="8818563" y="4760913"/>
          <p14:tracePt t="62506" x="8801100" y="4760913"/>
          <p14:tracePt t="62515" x="8775700" y="4760913"/>
          <p14:tracePt t="62522" x="8750300" y="4760913"/>
          <p14:tracePt t="62531" x="8732838" y="4760913"/>
          <p14:tracePt t="62538" x="8707438" y="4760913"/>
          <p14:tracePt t="62547" x="8682038" y="4760913"/>
          <p14:tracePt t="62554" x="8664575" y="4760913"/>
          <p14:tracePt t="62562" x="8639175" y="4760913"/>
          <p14:tracePt t="62570" x="8613775" y="4760913"/>
          <p14:tracePt t="62578" x="8604250" y="4760913"/>
          <p14:tracePt t="62586" x="8586788" y="4760913"/>
          <p14:tracePt t="62594" x="8578850" y="4760913"/>
          <p14:tracePt t="62602" x="8561388" y="4760913"/>
          <p14:tracePt t="62610" x="8553450" y="4760913"/>
          <p14:tracePt t="62626" x="8543925" y="4760913"/>
          <p14:tracePt t="62996" x="8535988" y="4760913"/>
          <p14:tracePt t="63002" x="8518525" y="4760913"/>
          <p14:tracePt t="63010" x="8502650" y="4760913"/>
          <p14:tracePt t="63018" x="8459788" y="4760913"/>
          <p14:tracePt t="63025" x="8389938" y="4760913"/>
          <p14:tracePt t="63034" x="8313738" y="4760913"/>
          <p14:tracePt t="63042" x="8228013" y="4760913"/>
          <p14:tracePt t="63050" x="8142288" y="4760913"/>
          <p14:tracePt t="63058" x="8048625" y="4760913"/>
          <p14:tracePt t="63066" x="7970838" y="4760913"/>
          <p14:tracePt t="63074" x="7902575" y="4760913"/>
          <p14:tracePt t="63082" x="7842250" y="4760913"/>
          <p14:tracePt t="63090" x="7816850" y="4760913"/>
          <p14:tracePt t="63099" x="7799388" y="4760913"/>
          <p14:tracePt t="63106" x="7781925" y="4760913"/>
          <p14:tracePt t="63115" x="7773988" y="4760913"/>
          <p14:tracePt t="63187" x="7766050" y="4760913"/>
          <p14:tracePt t="63194" x="7756525" y="4760913"/>
          <p14:tracePt t="63218" x="7748588" y="4760913"/>
          <p14:tracePt t="63410" x="7731125" y="4760913"/>
          <p14:tracePt t="63418" x="7713663" y="4768850"/>
          <p14:tracePt t="63426" x="7688263" y="4768850"/>
          <p14:tracePt t="63434" x="7654925" y="4768850"/>
          <p14:tracePt t="63442" x="7602538" y="4768850"/>
          <p14:tracePt t="63450" x="7516813" y="4768850"/>
          <p14:tracePt t="63459" x="7431088" y="4768850"/>
          <p14:tracePt t="63466" x="7329488" y="4768850"/>
          <p14:tracePt t="63474" x="7226300" y="4768850"/>
          <p14:tracePt t="63482" x="7140575" y="4768850"/>
          <p14:tracePt t="63490" x="7089775" y="4768850"/>
          <p14:tracePt t="63498" x="7029450" y="4768850"/>
          <p14:tracePt t="63507" x="6986588" y="4768850"/>
          <p14:tracePt t="63515" x="6951663" y="4768850"/>
          <p14:tracePt t="63522" x="6935788" y="4768850"/>
          <p14:tracePt t="63531" x="6918325" y="4768850"/>
          <p14:tracePt t="63538" x="6892925" y="4768850"/>
          <p14:tracePt t="63548" x="6875463" y="4768850"/>
          <p14:tracePt t="63554" x="6858000" y="4768850"/>
          <p14:tracePt t="63562" x="6832600" y="4768850"/>
          <p14:tracePt t="63570" x="6807200" y="4768850"/>
          <p14:tracePt t="63578" x="6789738" y="4768850"/>
          <p14:tracePt t="63586" x="6754813" y="4768850"/>
          <p14:tracePt t="63594" x="6721475" y="4768850"/>
          <p14:tracePt t="63602" x="6678613" y="4768850"/>
          <p14:tracePt t="63610" x="6643688" y="4768850"/>
          <p14:tracePt t="63619" x="6635750" y="4768850"/>
          <p14:tracePt t="63626" x="6610350" y="4768850"/>
          <p14:tracePt t="63634" x="6600825" y="4768850"/>
          <p14:tracePt t="63642" x="6583363" y="4768850"/>
          <p14:tracePt t="63650" x="6575425" y="4768850"/>
          <p14:tracePt t="63731" x="6567488" y="4768850"/>
          <p14:tracePt t="63787" x="6557963" y="4768850"/>
          <p14:tracePt t="63794" x="6550025" y="4776788"/>
          <p14:tracePt t="63811" x="6540500" y="4776788"/>
          <p14:tracePt t="63818" x="6532563" y="4776788"/>
          <p14:tracePt t="63826" x="6524625" y="4776788"/>
          <p14:tracePt t="63834" x="6515100" y="4776788"/>
          <p14:tracePt t="63842" x="6507163" y="4776788"/>
          <p14:tracePt t="63858" x="6497638" y="4776788"/>
          <p14:tracePt t="63866" x="6489700" y="4776788"/>
          <p14:tracePt t="63874" x="6481763" y="4776788"/>
          <p14:tracePt t="63884" x="6464300" y="4776788"/>
          <p14:tracePt t="63901" x="6446838" y="4776788"/>
          <p14:tracePt t="65547" x="6438900" y="4776788"/>
          <p14:tracePt t="65683" x="6438900" y="4768850"/>
          <p14:tracePt t="65691" x="6438900" y="4760913"/>
          <p14:tracePt t="67123" x="6446838" y="4760913"/>
          <p14:tracePt t="67131" x="6446838" y="4768850"/>
          <p14:tracePt t="67138" x="6446838" y="4776788"/>
          <p14:tracePt t="67638" x="6446838" y="4768850"/>
          <p14:tracePt t="68515" x="6446838" y="4760913"/>
          <p14:tracePt t="68522" x="6446838" y="4743450"/>
          <p14:tracePt t="68531" x="6446838" y="4733925"/>
          <p14:tracePt t="68548" x="6446838" y="4718050"/>
          <p14:tracePt t="68554" x="6446838" y="4708525"/>
          <p14:tracePt t="68571" x="6446838" y="4700588"/>
          <p14:tracePt t="68579" x="6446838" y="4692650"/>
          <p14:tracePt t="68595" x="6446838" y="4683125"/>
          <p14:tracePt t="89138" x="6446838" y="4675188"/>
          <p14:tracePt t="89367" x="6438900" y="4683125"/>
          <p14:tracePt t="89371" x="6429375" y="4692650"/>
          <p14:tracePt t="89380" x="6421438" y="4700588"/>
          <p14:tracePt t="89386" x="6421438" y="4718050"/>
          <p14:tracePt t="89396" x="6413500" y="4718050"/>
          <p14:tracePt t="89402" x="6403975" y="4725988"/>
          <p14:tracePt t="89418" x="6403975" y="4733925"/>
          <p14:tracePt t="91595" x="6396038" y="4733925"/>
          <p14:tracePt t="91683" x="6378575" y="4733925"/>
          <p14:tracePt t="91691" x="6361113" y="4733925"/>
          <p14:tracePt t="91698" x="6335713" y="4733925"/>
          <p14:tracePt t="91706" x="6300788" y="4733925"/>
          <p14:tracePt t="91715" x="6275388" y="4733925"/>
          <p14:tracePt t="91723" x="6257925" y="4733925"/>
          <p14:tracePt t="91730" x="6242050" y="4733925"/>
          <p14:tracePt t="91739" x="6232525" y="4733925"/>
          <p14:tracePt t="91747" x="6216650" y="4733925"/>
          <p14:tracePt t="91754" x="6199188" y="4733925"/>
          <p14:tracePt t="91770" x="6181725" y="4743450"/>
          <p14:tracePt t="91786" x="6173788" y="4743450"/>
          <p14:tracePt t="91795" x="6156325" y="4751388"/>
          <p14:tracePt t="91802" x="6121400" y="4760913"/>
          <p14:tracePt t="91811" x="6078538" y="4768850"/>
          <p14:tracePt t="91818" x="6035675" y="4768850"/>
          <p14:tracePt t="91826" x="5959475" y="4768850"/>
          <p14:tracePt t="91834" x="5899150" y="4768850"/>
          <p14:tracePt t="91842" x="5848350" y="4768850"/>
          <p14:tracePt t="91850" x="5795963" y="4768850"/>
          <p14:tracePt t="91858" x="5745163" y="4768850"/>
          <p14:tracePt t="91866" x="5710238" y="4768850"/>
          <p14:tracePt t="91874" x="5676900" y="4768850"/>
          <p14:tracePt t="91882" x="5659438" y="4768850"/>
          <p14:tracePt t="91899" x="5624513" y="4768850"/>
          <p14:tracePt t="91915" x="5616575" y="4768850"/>
          <p14:tracePt t="91948" x="5608638" y="4776788"/>
          <p14:tracePt t="92331" x="5608638" y="4786313"/>
          <p14:tracePt t="92355" x="5608638" y="4794250"/>
          <p14:tracePt t="92363" x="5599113" y="4803775"/>
          <p14:tracePt t="92395" x="5599113" y="4811713"/>
          <p14:tracePt t="93500" x="5599113" y="4819650"/>
          <p14:tracePt t="93507" x="5591175" y="4837113"/>
          <p14:tracePt t="93514" x="5581650" y="4854575"/>
          <p14:tracePt t="93523" x="5573713" y="4862513"/>
          <p14:tracePt t="93636" x="5565775" y="4879975"/>
          <p14:tracePt t="93651" x="5548313" y="4889500"/>
          <p14:tracePt t="93716" x="5538788" y="4889500"/>
          <p14:tracePt t="93723" x="5530850" y="4897438"/>
          <p14:tracePt t="93731" x="5522913" y="4897438"/>
          <p14:tracePt t="93738" x="5513388" y="4897438"/>
          <p14:tracePt t="93749" x="5495925" y="4897438"/>
          <p14:tracePt t="93754" x="5470525" y="4897438"/>
          <p14:tracePt t="93766" x="5454650" y="4897438"/>
          <p14:tracePt t="93770" x="5411788" y="4897438"/>
          <p14:tracePt t="93779" x="5368925" y="4897438"/>
          <p14:tracePt t="93786" x="5334000" y="4897438"/>
          <p14:tracePt t="93795" x="5291138" y="4897438"/>
          <p14:tracePt t="93802" x="5256213" y="4897438"/>
          <p14:tracePt t="93811" x="5222875" y="4897438"/>
          <p14:tracePt t="93818" x="5197475" y="4897438"/>
          <p14:tracePt t="93826" x="5162550" y="4897438"/>
          <p14:tracePt t="93834" x="5137150" y="4897438"/>
          <p14:tracePt t="93843" x="5119688" y="4897438"/>
          <p14:tracePt t="93851" x="5094288" y="4897438"/>
          <p14:tracePt t="93858" x="5068888" y="4897438"/>
          <p14:tracePt t="93866" x="5059363" y="4897438"/>
          <p14:tracePt t="93874" x="5033963" y="4897438"/>
          <p14:tracePt t="93883" x="5016500" y="4897438"/>
          <p14:tracePt t="93900" x="4973638" y="4897438"/>
          <p14:tracePt t="93906" x="4948238" y="4897438"/>
          <p14:tracePt t="93914" x="4932363" y="4897438"/>
          <p14:tracePt t="93922" x="4905375" y="4897438"/>
          <p14:tracePt t="93931" x="4879975" y="4897438"/>
          <p14:tracePt t="93938" x="4862513" y="4897438"/>
          <p14:tracePt t="93948" x="4829175" y="4897438"/>
          <p14:tracePt t="93954" x="4794250" y="4897438"/>
          <p14:tracePt t="93964" x="4751388" y="4897438"/>
          <p14:tracePt t="93970" x="4718050" y="4897438"/>
          <p14:tracePt t="93979" x="4675188" y="4897438"/>
          <p14:tracePt t="93986" x="4632325" y="4897438"/>
          <p14:tracePt t="93995" x="4606925" y="4897438"/>
          <p14:tracePt t="94002" x="4572000" y="4897438"/>
          <p14:tracePt t="94010" x="4546600" y="4897438"/>
          <p14:tracePt t="94018" x="4537075" y="4897438"/>
          <p14:tracePt t="94026" x="4529138" y="4897438"/>
          <p14:tracePt t="94034" x="4521200" y="4897438"/>
          <p14:tracePt t="94331" x="4511675" y="4905375"/>
          <p14:tracePt t="95050" x="4521200" y="4905375"/>
          <p14:tracePt t="95058" x="4537075" y="4905375"/>
          <p14:tracePt t="95066" x="4572000" y="4905375"/>
          <p14:tracePt t="95074" x="4606925" y="4905375"/>
          <p14:tracePt t="95082" x="4657725" y="4905375"/>
          <p14:tracePt t="95090" x="4718050" y="4905375"/>
          <p14:tracePt t="95099" x="4786313" y="4905375"/>
          <p14:tracePt t="95106" x="4872038" y="4905375"/>
          <p14:tracePt t="95115" x="4948238" y="4905375"/>
          <p14:tracePt t="95122" x="5033963" y="4905375"/>
          <p14:tracePt t="95131" x="5119688" y="4905375"/>
          <p14:tracePt t="95138" x="5213350" y="4905375"/>
          <p14:tracePt t="95147" x="5316538" y="4905375"/>
          <p14:tracePt t="95155" x="5419725" y="4905375"/>
          <p14:tracePt t="95163" x="5505450" y="4905375"/>
          <p14:tracePt t="95170" x="5591175" y="4905375"/>
          <p14:tracePt t="95178" x="5676900" y="4905375"/>
          <p14:tracePt t="95186" x="5762625" y="4905375"/>
          <p14:tracePt t="95195" x="5830888" y="4905375"/>
          <p14:tracePt t="95202" x="5916613" y="4914900"/>
          <p14:tracePt t="95210" x="6010275" y="4932363"/>
          <p14:tracePt t="95218" x="6096000" y="4948238"/>
          <p14:tracePt t="95226" x="6181725" y="4965700"/>
          <p14:tracePt t="95235" x="6267450" y="4973638"/>
          <p14:tracePt t="95242" x="6353175" y="4973638"/>
          <p14:tracePt t="95250" x="6472238" y="4973638"/>
          <p14:tracePt t="95259" x="6583363" y="4973638"/>
          <p14:tracePt t="95266" x="6711950" y="4973638"/>
          <p14:tracePt t="95274" x="6840538" y="4973638"/>
          <p14:tracePt t="95282" x="6978650" y="4973638"/>
          <p14:tracePt t="95290" x="7105650" y="4973638"/>
          <p14:tracePt t="95298" x="7234238" y="4973638"/>
          <p14:tracePt t="95306" x="7345363" y="4973638"/>
          <p14:tracePt t="95315" x="7466013" y="4973638"/>
          <p14:tracePt t="95323" x="7559675" y="4973638"/>
          <p14:tracePt t="95330" x="7645400" y="4973638"/>
          <p14:tracePt t="95338" x="7731125" y="4973638"/>
          <p14:tracePt t="95348" x="7808913" y="4973638"/>
          <p14:tracePt t="95354" x="7877175" y="4973638"/>
          <p14:tracePt t="95363" x="7953375" y="4973638"/>
          <p14:tracePt t="95371" x="8021638" y="4973638"/>
          <p14:tracePt t="95381" x="8091488" y="4973638"/>
          <p14:tracePt t="95386" x="8167688" y="4973638"/>
          <p14:tracePt t="95395" x="8235950" y="4973638"/>
          <p14:tracePt t="95402" x="8313738" y="4973638"/>
          <p14:tracePt t="95411" x="8382000" y="4973638"/>
          <p14:tracePt t="95418" x="8450263" y="4973638"/>
          <p14:tracePt t="95426" x="8543925" y="4973638"/>
          <p14:tracePt t="95434" x="8613775" y="4973638"/>
          <p14:tracePt t="95442" x="8672513" y="4973638"/>
          <p14:tracePt t="95451" x="8724900" y="4973638"/>
          <p14:tracePt t="95458" x="8801100" y="4973638"/>
          <p14:tracePt t="95466" x="8861425" y="4973638"/>
          <p14:tracePt t="95474" x="8912225" y="4973638"/>
          <p14:tracePt t="95482" x="8972550" y="4973638"/>
          <p14:tracePt t="95490" x="9032875" y="4973638"/>
          <p14:tracePt t="95498" x="9101138" y="4973638"/>
          <p14:tracePt t="95506" x="9178925" y="4973638"/>
          <p14:tracePt t="95515" x="9247188" y="4973638"/>
          <p14:tracePt t="95523" x="9323388" y="4973638"/>
          <p14:tracePt t="95530" x="9391650" y="4973638"/>
          <p14:tracePt t="95538" x="9461500" y="4973638"/>
          <p14:tracePt t="95547" x="9537700" y="4973638"/>
          <p14:tracePt t="95557" x="9605963" y="4973638"/>
          <p14:tracePt t="95563" x="9666288" y="4973638"/>
          <p14:tracePt t="95570" x="9709150" y="4973638"/>
          <p14:tracePt t="95579" x="9769475" y="4983163"/>
          <p14:tracePt t="95586" x="9820275" y="4991100"/>
          <p14:tracePt t="95594" x="9863138" y="5000625"/>
          <p14:tracePt t="95602" x="9898063" y="5008563"/>
          <p14:tracePt t="95610" x="9931400" y="5016500"/>
          <p14:tracePt t="95618" x="9974263" y="5026025"/>
          <p14:tracePt t="95626" x="10026650" y="5033963"/>
          <p14:tracePt t="95635" x="10059988" y="5043488"/>
          <p14:tracePt t="95643" x="10102850" y="5051425"/>
          <p14:tracePt t="95651" x="10145713" y="5059363"/>
          <p14:tracePt t="95658" x="10196513" y="5068888"/>
          <p14:tracePt t="95666" x="10231438" y="5076825"/>
          <p14:tracePt t="95675" x="10274300" y="5094288"/>
          <p14:tracePt t="95683" x="10307638" y="5094288"/>
          <p14:tracePt t="95690" x="10342563" y="5102225"/>
          <p14:tracePt t="95700" x="10360025" y="5102225"/>
          <p14:tracePt t="95706" x="10393363" y="5111750"/>
          <p14:tracePt t="95715" x="10420350" y="5119688"/>
          <p14:tracePt t="95722" x="10428288" y="5119688"/>
          <p14:tracePt t="95730" x="10436225" y="5119688"/>
          <p14:tracePt t="95739" x="10445750" y="5119688"/>
          <p14:tracePt t="95747" x="10453688" y="5119688"/>
          <p14:tracePt t="96651" x="10453688" y="5129213"/>
          <p14:tracePt t="96747" x="10453688" y="5137150"/>
          <p14:tracePt t="96819" x="10453688" y="5145088"/>
          <p14:tracePt t="99492" x="10445750" y="5154613"/>
          <p14:tracePt t="99498" x="10436225" y="5162550"/>
          <p14:tracePt t="99506" x="10428288" y="5172075"/>
          <p14:tracePt t="99514" x="10428288" y="5180013"/>
          <p14:tracePt t="99530" x="10420350" y="5197475"/>
          <p14:tracePt t="99538" x="10410825" y="5197475"/>
          <p14:tracePt t="99546" x="10410825" y="5205413"/>
          <p14:tracePt t="99563" x="10393363" y="5213350"/>
          <p14:tracePt t="99570" x="10377488" y="5222875"/>
          <p14:tracePt t="99586" x="10350500" y="5222875"/>
          <p14:tracePt t="99594" x="10307638" y="5222875"/>
          <p14:tracePt t="99603" x="10266363" y="5222875"/>
          <p14:tracePt t="99610" x="10206038" y="5222875"/>
          <p14:tracePt t="99618" x="10137775" y="5222875"/>
          <p14:tracePt t="99626" x="10052050" y="5222875"/>
          <p14:tracePt t="99634" x="9948863" y="5222875"/>
          <p14:tracePt t="99643" x="9845675" y="5222875"/>
          <p14:tracePt t="99650" x="9734550" y="5222875"/>
          <p14:tracePt t="99658" x="9623425" y="5222875"/>
          <p14:tracePt t="99666" x="9520238" y="5222875"/>
          <p14:tracePt t="99675" x="9426575" y="5222875"/>
          <p14:tracePt t="99682" x="9340850" y="5222875"/>
          <p14:tracePt t="99691" x="9280525" y="5222875"/>
          <p14:tracePt t="99699" x="9237663" y="5222875"/>
          <p14:tracePt t="99706" x="9204325" y="5222875"/>
          <p14:tracePt t="99714" x="9186863" y="5222875"/>
          <p14:tracePt t="99738" x="9178925" y="5222875"/>
          <p14:tracePt t="99755" x="9169400" y="5222875"/>
          <p14:tracePt t="99764" x="9161463" y="5230813"/>
          <p14:tracePt t="99779" x="9144000" y="5230813"/>
          <p14:tracePt t="99786" x="9136063" y="5240338"/>
          <p14:tracePt t="99794" x="9126538" y="5240338"/>
          <p14:tracePt t="99802" x="9109075" y="5248275"/>
          <p14:tracePt t="99811" x="9101138" y="5248275"/>
          <p14:tracePt t="99819" x="9093200" y="5248275"/>
          <p14:tracePt t="99826" x="9075738" y="5248275"/>
          <p14:tracePt t="99834" x="9050338" y="5256213"/>
          <p14:tracePt t="99842" x="9040813" y="5265738"/>
          <p14:tracePt t="99850" x="9032875" y="5265738"/>
          <p14:tracePt t="99858" x="9023350" y="5265738"/>
          <p14:tracePt t="99866" x="9015413" y="5273675"/>
          <p14:tracePt t="99874" x="9007475" y="5283200"/>
          <p14:tracePt t="99883" x="8997950" y="5291138"/>
          <p14:tracePt t="99901" x="8990013" y="5291138"/>
          <p14:tracePt t="99906" x="8982075" y="5299075"/>
          <p14:tracePt t="99916" x="8972550" y="5308600"/>
          <p14:tracePt t="99939" x="8972550" y="5316538"/>
          <p14:tracePt t="101171" x="8972550" y="5359400"/>
          <p14:tracePt t="101179" x="8990013" y="5384800"/>
          <p14:tracePt t="101186" x="9007475" y="5402263"/>
          <p14:tracePt t="101195" x="9023350" y="5427663"/>
          <p14:tracePt t="101202" x="9040813" y="5445125"/>
          <p14:tracePt t="101210" x="9050338" y="5462588"/>
          <p14:tracePt t="101218" x="9058275" y="5480050"/>
          <p14:tracePt t="101227" x="9075738" y="5495925"/>
          <p14:tracePt t="101234" x="9093200" y="5513388"/>
          <p14:tracePt t="101243" x="9109075" y="5538788"/>
          <p14:tracePt t="101251" x="9118600" y="5565775"/>
          <p14:tracePt t="101258" x="9126538" y="5581650"/>
          <p14:tracePt t="101266" x="9144000" y="5608638"/>
          <p14:tracePt t="101274" x="9151938" y="5634038"/>
          <p14:tracePt t="101282" x="9161463" y="5659438"/>
          <p14:tracePt t="101290" x="9161463" y="5676900"/>
          <p14:tracePt t="101300" x="9169400" y="5702300"/>
          <p14:tracePt t="101306" x="9186863" y="5727700"/>
          <p14:tracePt t="101315" x="9194800" y="5753100"/>
          <p14:tracePt t="101323" x="9212263" y="5788025"/>
          <p14:tracePt t="101332" x="9221788" y="5821363"/>
          <p14:tracePt t="101338" x="9237663" y="5864225"/>
          <p14:tracePt t="101349" x="9264650" y="5916613"/>
          <p14:tracePt t="101354" x="9280525" y="5967413"/>
          <p14:tracePt t="101364" x="9297988" y="6010275"/>
          <p14:tracePt t="101370" x="9315450" y="6061075"/>
          <p14:tracePt t="101381" x="9348788" y="6121400"/>
          <p14:tracePt t="101386" x="9366250" y="6181725"/>
          <p14:tracePt t="101394" x="9391650" y="6249988"/>
          <p14:tracePt t="101403" x="9409113" y="6292850"/>
          <p14:tracePt t="101410" x="9444038" y="6343650"/>
          <p14:tracePt t="101418" x="9461500" y="6378575"/>
          <p14:tracePt t="101427" x="9477375" y="6413500"/>
          <p14:tracePt t="101434" x="9486900" y="6438900"/>
          <p14:tracePt t="101442" x="9494838" y="6464300"/>
          <p14:tracePt t="101450" x="9504363" y="6489700"/>
          <p14:tracePt t="101459" x="9504363" y="6507163"/>
          <p14:tracePt t="101467" x="9512300" y="6524625"/>
          <p14:tracePt t="101474" x="9512300" y="6532563"/>
          <p14:tracePt t="101483" x="9512300" y="6540500"/>
          <p14:tracePt t="101490" x="9512300" y="6567488"/>
          <p14:tracePt t="101499" x="9512300" y="6583363"/>
          <p14:tracePt t="101506" x="9520238" y="6600825"/>
          <p14:tracePt t="101516" x="9529763" y="6618288"/>
          <p14:tracePt t="101522" x="9529763" y="6635750"/>
          <p14:tracePt t="101531" x="9529763" y="6653213"/>
          <p14:tracePt t="101538" x="9529763" y="6669088"/>
          <p14:tracePt t="101547" x="9529763" y="6678613"/>
          <p14:tracePt t="101554" x="9529763" y="6704013"/>
          <p14:tracePt t="101565" x="9529763" y="6721475"/>
          <p14:tracePt t="101571" x="9529763" y="6729413"/>
          <p14:tracePt t="101579" x="9529763" y="6746875"/>
          <p14:tracePt t="101586" x="9529763" y="6754813"/>
          <p14:tracePt t="101618" x="9529763" y="6764338"/>
          <p14:tracePt t="101626" x="9529763" y="6772275"/>
          <p14:tracePt t="101635" x="9529763" y="6780213"/>
          <p14:tracePt t="101658" x="9529763" y="6789738"/>
          <p14:tracePt t="101666" x="9529763" y="6797675"/>
          <p14:tracePt t="101674" x="9520238" y="6815138"/>
          <p14:tracePt t="101683" x="9520238" y="6832600"/>
          <p14:tracePt t="101690" x="9512300" y="6840538"/>
          <p14:tracePt t="101699" x="9504363" y="6850063"/>
          <p14:tracePt t="104866" x="9375775" y="6729413"/>
          <p14:tracePt t="104875" x="9426575" y="6626225"/>
          <p14:tracePt t="104914" x="9529763" y="6207125"/>
          <p14:tracePt t="104924" x="9555163" y="6121400"/>
          <p14:tracePt t="104930" x="9563100" y="6035675"/>
          <p14:tracePt t="104938" x="9563100" y="5959475"/>
          <p14:tracePt t="104948" x="9563100" y="5873750"/>
          <p14:tracePt t="104955" x="9580563" y="5770563"/>
          <p14:tracePt t="104963" x="9588500" y="5702300"/>
          <p14:tracePt t="104970" x="9605963" y="5641975"/>
          <p14:tracePt t="104980" x="9623425" y="5565775"/>
          <p14:tracePt t="104986" x="9640888" y="5487988"/>
          <p14:tracePt t="104995" x="9648825" y="5419725"/>
          <p14:tracePt t="105003" x="9674225" y="5341938"/>
          <p14:tracePt t="105011" x="9691688" y="5265738"/>
          <p14:tracePt t="105018" x="9701213" y="5205413"/>
          <p14:tracePt t="105026" x="9726613" y="5145088"/>
          <p14:tracePt t="105034" x="9744075" y="5094288"/>
          <p14:tracePt t="105042" x="9759950" y="5051425"/>
          <p14:tracePt t="105050" x="9785350" y="5000625"/>
          <p14:tracePt t="105058" x="9812338" y="4940300"/>
          <p14:tracePt t="105067" x="9837738" y="4889500"/>
          <p14:tracePt t="105074" x="9855200" y="4837113"/>
          <p14:tracePt t="105083" x="9871075" y="4794250"/>
          <p14:tracePt t="105090" x="9888538" y="4743450"/>
          <p14:tracePt t="105098" x="9913938" y="4683125"/>
          <p14:tracePt t="105106" x="9931400" y="4632325"/>
          <p14:tracePt t="105115" x="9966325" y="4579938"/>
          <p14:tracePt t="105122" x="9991725" y="4546600"/>
          <p14:tracePt t="105130" x="10017125" y="4494213"/>
          <p14:tracePt t="105138" x="10052050" y="4460875"/>
          <p14:tracePt t="105148" x="10077450" y="4410075"/>
          <p14:tracePt t="105154" x="10102850" y="4375150"/>
          <p14:tracePt t="105163" x="10137775" y="4324350"/>
          <p14:tracePt t="105170" x="10163175" y="4281488"/>
          <p14:tracePt t="105178" x="10188575" y="4246563"/>
          <p14:tracePt t="105186" x="10213975" y="4221163"/>
          <p14:tracePt t="105195" x="10239375" y="4195763"/>
          <p14:tracePt t="105203" x="10266363" y="4170363"/>
          <p14:tracePt t="105211" x="10299700" y="4143375"/>
          <p14:tracePt t="105218" x="10342563" y="4117975"/>
          <p14:tracePt t="105226" x="10360025" y="4100513"/>
          <p14:tracePt t="105234" x="10385425" y="4084638"/>
          <p14:tracePt t="105242" x="10410825" y="4057650"/>
          <p14:tracePt t="105250" x="10445750" y="4041775"/>
          <p14:tracePt t="105258" x="10471150" y="4014788"/>
          <p14:tracePt t="105266" x="10496550" y="3989388"/>
          <p14:tracePt t="105274" x="10521950" y="3963988"/>
          <p14:tracePt t="105284" x="10547350" y="3956050"/>
          <p14:tracePt t="105290" x="10574338" y="3938588"/>
          <p14:tracePt t="105298" x="10590213" y="3921125"/>
          <p14:tracePt t="105306" x="10617200" y="3895725"/>
          <p14:tracePt t="105315" x="10642600" y="3878263"/>
          <p14:tracePt t="105323" x="10668000" y="3860800"/>
          <p14:tracePt t="105331" x="10693400" y="3844925"/>
          <p14:tracePt t="105340" x="10702925" y="3835400"/>
          <p14:tracePt t="105347" x="10718800" y="3817938"/>
          <p14:tracePt t="105354" x="10753725" y="3802063"/>
          <p14:tracePt t="105364" x="10771188" y="3784600"/>
          <p14:tracePt t="105371" x="10788650" y="3767138"/>
          <p14:tracePt t="105381" x="10814050" y="3759200"/>
          <p14:tracePt t="105386" x="10821988" y="3749675"/>
          <p14:tracePt t="105395" x="10829925" y="3749675"/>
          <p14:tracePt t="105403" x="10839450" y="3741738"/>
          <p14:tracePt t="105418" x="10847388" y="3732213"/>
          <p14:tracePt t="105451" x="10864850" y="3724275"/>
          <p14:tracePt t="105459" x="10872788" y="3724275"/>
          <p14:tracePt t="105475" x="10872788" y="3716338"/>
          <p14:tracePt t="105482" x="10882313" y="3706813"/>
          <p14:tracePt t="105563" x="10882313" y="3698875"/>
          <p14:tracePt t="105571" x="10882313" y="3689350"/>
          <p14:tracePt t="105578" x="10872788" y="3681413"/>
          <p14:tracePt t="105587" x="10864850" y="3681413"/>
          <p14:tracePt t="105603" x="10856913" y="3673475"/>
          <p14:tracePt t="105618" x="10847388" y="3663950"/>
          <p14:tracePt t="105626" x="10839450" y="3663950"/>
          <p14:tracePt t="105634" x="10829925" y="3663950"/>
          <p14:tracePt t="105643" x="10814050" y="3663950"/>
          <p14:tracePt t="105652" x="10779125" y="3656013"/>
          <p14:tracePt t="105658" x="10771188" y="3656013"/>
          <p14:tracePt t="105666" x="10736263" y="3656013"/>
          <p14:tracePt t="105675" x="10702925" y="3656013"/>
          <p14:tracePt t="105682" x="10660063" y="3656013"/>
          <p14:tracePt t="105690" x="10617200" y="3656013"/>
          <p14:tracePt t="105699" x="10582275" y="3656013"/>
          <p14:tracePt t="105706" x="10539413" y="3656013"/>
          <p14:tracePt t="105715" x="10496550" y="3656013"/>
          <p14:tracePt t="105722" x="10463213" y="3656013"/>
          <p14:tracePt t="105730" x="10436225" y="3656013"/>
          <p14:tracePt t="105738" x="10420350" y="3656013"/>
          <p14:tracePt t="105746" x="10410825" y="3656013"/>
          <p14:tracePt t="105754" x="10393363" y="3656013"/>
          <p14:tracePt t="105763" x="10377488" y="3656013"/>
          <p14:tracePt t="105779" x="10360025" y="3656013"/>
          <p14:tracePt t="105786" x="10350500" y="3656013"/>
          <p14:tracePt t="105803" x="10342563" y="3656013"/>
          <p14:tracePt t="105810" x="10334625" y="3656013"/>
          <p14:tracePt t="105818" x="10325100" y="3656013"/>
          <p14:tracePt t="105826" x="10307638" y="3656013"/>
          <p14:tracePt t="105835" x="10282238" y="3656013"/>
          <p14:tracePt t="105843" x="10266363" y="3656013"/>
          <p14:tracePt t="105851" x="10248900" y="3656013"/>
          <p14:tracePt t="105858" x="10239375" y="3656013"/>
          <p14:tracePt t="105866" x="10213975" y="3656013"/>
          <p14:tracePt t="105874" x="10188575" y="3656013"/>
          <p14:tracePt t="105883" x="10171113" y="3656013"/>
          <p14:tracePt t="105900" x="10120313" y="3656013"/>
          <p14:tracePt t="105906" x="10094913" y="3656013"/>
          <p14:tracePt t="105914" x="10077450" y="3656013"/>
          <p14:tracePt t="105923" x="10052050" y="3656013"/>
          <p14:tracePt t="105930" x="10034588" y="3656013"/>
          <p14:tracePt t="105938" x="10017125" y="3656013"/>
          <p14:tracePt t="105949" x="9999663" y="3656013"/>
          <p14:tracePt t="105955" x="9991725" y="3656013"/>
          <p14:tracePt t="105964" x="9983788" y="3656013"/>
          <p14:tracePt t="105971" x="9974263" y="3656013"/>
          <p14:tracePt t="106277" x="9966325" y="3648075"/>
          <p14:tracePt t="106282" x="9948863" y="3648075"/>
          <p14:tracePt t="106290" x="9923463" y="3648075"/>
          <p14:tracePt t="106298" x="9880600" y="3648075"/>
          <p14:tracePt t="106306" x="9828213" y="3648075"/>
          <p14:tracePt t="106315" x="9752013" y="3648075"/>
          <p14:tracePt t="106322" x="9666288" y="3648075"/>
          <p14:tracePt t="106330" x="9572625" y="3648075"/>
          <p14:tracePt t="106338" x="9486900" y="3648075"/>
          <p14:tracePt t="106347" x="9391650" y="3648075"/>
          <p14:tracePt t="106354" x="9323388" y="3648075"/>
          <p14:tracePt t="106363" x="9264650" y="3648075"/>
          <p14:tracePt t="106371" x="9221788" y="3648075"/>
          <p14:tracePt t="106379" x="9186863" y="3648075"/>
          <p14:tracePt t="106386" x="9169400" y="3648075"/>
          <p14:tracePt t="106395" x="9151938" y="3648075"/>
          <p14:tracePt t="106402" x="9144000" y="3648075"/>
          <p14:tracePt t="107964" x="9136063" y="3638550"/>
          <p14:tracePt t="107979" x="9136063" y="3630613"/>
          <p14:tracePt t="107986" x="9136063" y="3621088"/>
          <p14:tracePt t="107995" x="9144000" y="3621088"/>
          <p14:tracePt t="108002" x="9161463" y="3621088"/>
          <p14:tracePt t="108011" x="9178925" y="3621088"/>
          <p14:tracePt t="108019" x="9221788" y="3621088"/>
          <p14:tracePt t="108026" x="9255125" y="3621088"/>
          <p14:tracePt t="108034" x="9297988" y="3621088"/>
          <p14:tracePt t="108043" x="9332913" y="3621088"/>
          <p14:tracePt t="108051" x="9375775" y="3621088"/>
          <p14:tracePt t="108058" x="9401175" y="3621088"/>
          <p14:tracePt t="108066" x="9444038" y="3621088"/>
          <p14:tracePt t="108074" x="9477375" y="3621088"/>
          <p14:tracePt t="108082" x="9512300" y="3621088"/>
          <p14:tracePt t="108090" x="9545638" y="3621088"/>
          <p14:tracePt t="108099" x="9588500" y="3621088"/>
          <p14:tracePt t="108106" x="9640888" y="3621088"/>
          <p14:tracePt t="108116" x="9701213" y="3621088"/>
          <p14:tracePt t="108122" x="9759950" y="3621088"/>
          <p14:tracePt t="108130" x="9820275" y="3621088"/>
          <p14:tracePt t="108138" x="9880600" y="3621088"/>
          <p14:tracePt t="108147" x="9931400" y="3621088"/>
          <p14:tracePt t="108155" x="9991725" y="3621088"/>
          <p14:tracePt t="108164" x="10052050" y="3621088"/>
          <p14:tracePt t="108170" x="10110788" y="3621088"/>
          <p14:tracePt t="108181" x="10163175" y="3621088"/>
          <p14:tracePt t="108186" x="10213975" y="3621088"/>
          <p14:tracePt t="108194" x="10256838" y="3621088"/>
          <p14:tracePt t="108202" x="10291763" y="3621088"/>
          <p14:tracePt t="108211" x="10334625" y="3621088"/>
          <p14:tracePt t="108218" x="10360025" y="3621088"/>
          <p14:tracePt t="108226" x="10393363" y="3621088"/>
          <p14:tracePt t="108234" x="10420350" y="3621088"/>
          <p14:tracePt t="108242" x="10436225" y="3621088"/>
          <p14:tracePt t="108250" x="10453688" y="3621088"/>
          <p14:tracePt t="108258" x="10463213" y="3621088"/>
          <p14:tracePt t="108331" x="10471150" y="3621088"/>
          <p14:tracePt t="108339" x="10488613" y="3621088"/>
          <p14:tracePt t="108346" x="10514013" y="3621088"/>
          <p14:tracePt t="108355" x="10547350" y="3621088"/>
          <p14:tracePt t="108365" x="10582275" y="3621088"/>
          <p14:tracePt t="108371" x="10617200" y="3621088"/>
          <p14:tracePt t="108378" x="10660063" y="3621088"/>
          <p14:tracePt t="108386" x="10685463" y="3621088"/>
          <p14:tracePt t="108395" x="10718800" y="3621088"/>
          <p14:tracePt t="108402" x="10753725" y="3621088"/>
          <p14:tracePt t="108411" x="10779125" y="3621088"/>
          <p14:tracePt t="108418" x="10804525" y="3621088"/>
          <p14:tracePt t="108426" x="10829925" y="3621088"/>
          <p14:tracePt t="108434" x="10839450" y="3621088"/>
          <p14:tracePt t="108443" x="10856913" y="3621088"/>
          <p14:tracePt t="108450" x="10882313" y="3621088"/>
          <p14:tracePt t="108459" x="10890250" y="3621088"/>
          <p14:tracePt t="108466" x="10899775" y="3621088"/>
          <p14:tracePt t="108476" x="10915650" y="3621088"/>
          <p14:tracePt t="108482" x="10925175" y="3621088"/>
          <p14:tracePt t="108490" x="10958513" y="3621088"/>
          <p14:tracePt t="108499" x="10985500" y="3621088"/>
          <p14:tracePt t="108506" x="11010900" y="3630613"/>
          <p14:tracePt t="108515" x="11044238" y="3638550"/>
          <p14:tracePt t="108523" x="11069638" y="3648075"/>
          <p14:tracePt t="108530" x="11096625" y="3648075"/>
          <p14:tracePt t="108538" x="11139488" y="3656013"/>
          <p14:tracePt t="108546" x="11172825" y="3663950"/>
          <p14:tracePt t="108554" x="11198225" y="3673475"/>
          <p14:tracePt t="108563" x="11215688" y="3681413"/>
          <p14:tracePt t="108571" x="11225213" y="3689350"/>
          <p14:tracePt t="108867" x="11241088" y="3698875"/>
          <p14:tracePt t="108874" x="11250613" y="3706813"/>
          <p14:tracePt t="108883" x="11268075" y="3716338"/>
          <p14:tracePt t="108897" x="11293475" y="3724275"/>
          <p14:tracePt t="108902" x="11318875" y="3741738"/>
          <p14:tracePt t="108906" x="11336338" y="3749675"/>
          <p14:tracePt t="108915" x="11361738" y="3759200"/>
          <p14:tracePt t="108922" x="11379200" y="3767138"/>
          <p14:tracePt t="108930" x="11404600" y="3775075"/>
          <p14:tracePt t="108939" x="11404600" y="3784600"/>
          <p14:tracePt t="108955" x="11412538" y="3784600"/>
          <p14:tracePt t="109132" x="11422063" y="3784600"/>
          <p14:tracePt t="109138" x="11422063" y="3792538"/>
          <p14:tracePt t="109146" x="11430000" y="3810000"/>
          <p14:tracePt t="109155" x="11437938" y="3810000"/>
          <p14:tracePt t="109163" x="11447463" y="3817938"/>
          <p14:tracePt t="109179" x="11447463" y="3827463"/>
          <p14:tracePt t="109195" x="11455400" y="3827463"/>
          <p14:tracePt t="110338" x="11464925" y="3835400"/>
          <p14:tracePt t="110355" x="11472863" y="3844925"/>
          <p14:tracePt t="110411" x="11480800" y="3860800"/>
          <p14:tracePt t="110589" x="11490325" y="3860800"/>
          <p14:tracePt t="110602" x="11498263" y="3860800"/>
          <p14:tracePt t="110619" x="11507788" y="386080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95332"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39956" y="1035611"/>
            <a:ext cx="4712403" cy="428322"/>
          </a:xfrm>
          <a:prstGeom prst="rect">
            <a:avLst/>
          </a:prstGeom>
          <a:noFill/>
        </p:spPr>
        <p:txBody>
          <a:bodyPr wrap="square" rtlCol="0">
            <a:spAutoFit/>
          </a:bodyPr>
          <a:lstStyle/>
          <a:p>
            <a:pPr algn="r" rtl="1">
              <a:lnSpc>
                <a:spcPts val="2920"/>
              </a:lnSpc>
              <a:spcAft>
                <a:spcPts val="1800"/>
              </a:spcAft>
            </a:pPr>
            <a:r>
              <a:rPr lang="ar-SA" sz="1800" b="1" i="0" dirty="0">
                <a:solidFill>
                  <a:srgbClr val="333333"/>
                </a:solidFill>
                <a:effectLst/>
                <a:latin typeface="Alexandria Medium" pitchFamily="2" charset="-78"/>
                <a:cs typeface="Alexandria Medium" pitchFamily="2" charset="-78"/>
              </a:rPr>
              <a:t>صيغ توظيف التعليم الإلكترونيّ في التدريس </a:t>
            </a:r>
            <a:endParaRPr lang="ar-SA" sz="1800" b="0" i="0" dirty="0">
              <a:solidFill>
                <a:srgbClr val="333333"/>
              </a:solidFill>
              <a:effectLst/>
              <a:latin typeface="Alexandria Medium" pitchFamily="2" charset="-78"/>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6" y="3088219"/>
            <a:ext cx="8773030" cy="1909497"/>
          </a:xfrm>
          <a:prstGeom prst="rect">
            <a:avLst/>
          </a:prstGeom>
          <a:noFill/>
        </p:spPr>
        <p:txBody>
          <a:bodyPr wrap="square" rtlCol="0">
            <a:spAutoFit/>
          </a:bodyPr>
          <a:lstStyle/>
          <a:p>
            <a:pPr algn="just" rtl="1">
              <a:lnSpc>
                <a:spcPts val="2920"/>
              </a:lnSpc>
              <a:spcAft>
                <a:spcPts val="1800"/>
              </a:spcAft>
            </a:pPr>
            <a:r>
              <a:rPr lang="ar-SA" sz="1600" b="1" dirty="0">
                <a:solidFill>
                  <a:srgbClr val="333333"/>
                </a:solidFill>
                <a:latin typeface="Alexandria Light" pitchFamily="2" charset="-78"/>
                <a:cs typeface="Alexandria Light" pitchFamily="2" charset="-78"/>
              </a:rPr>
              <a:t>2- </a:t>
            </a:r>
            <a:r>
              <a:rPr lang="ar-SA" sz="1600" b="1" i="0" dirty="0">
                <a:solidFill>
                  <a:srgbClr val="333333"/>
                </a:solidFill>
                <a:effectLst/>
                <a:latin typeface="Alexandria Light" pitchFamily="2" charset="-78"/>
                <a:cs typeface="Alexandria Light" pitchFamily="2" charset="-78"/>
              </a:rPr>
              <a:t>النموذج المخلوط</a:t>
            </a:r>
            <a:r>
              <a:rPr lang="ar-SA" sz="1600" b="0" i="0" dirty="0">
                <a:solidFill>
                  <a:srgbClr val="333333"/>
                </a:solidFill>
                <a:effectLst/>
                <a:latin typeface="Alexandria Light" pitchFamily="2" charset="-78"/>
                <a:cs typeface="Alexandria Light" pitchFamily="2" charset="-78"/>
              </a:rPr>
              <a:t> </a:t>
            </a:r>
            <a:r>
              <a:rPr lang="ar-SA" sz="1600" b="1" i="0" dirty="0">
                <a:solidFill>
                  <a:srgbClr val="333333"/>
                </a:solidFill>
                <a:effectLst/>
                <a:latin typeface="Alexandria Light" pitchFamily="2" charset="-78"/>
                <a:cs typeface="Alexandria Light" pitchFamily="2" charset="-78"/>
              </a:rPr>
              <a:t>أو المختلط: </a:t>
            </a:r>
            <a:r>
              <a:rPr lang="ar-SA" sz="1600" b="0" i="0" dirty="0">
                <a:solidFill>
                  <a:srgbClr val="333333"/>
                </a:solidFill>
                <a:effectLst/>
                <a:latin typeface="Alexandria Light" pitchFamily="2" charset="-78"/>
                <a:cs typeface="Alexandria Light" pitchFamily="2" charset="-78"/>
              </a:rPr>
              <a:t>يتضمّن هذا النموذج الدّمج بين التعليم الصفي والتعليم الإلكترونيّ، داخل غرفة الدراسة أو في معمل الحاسوب أو في مركز مصادر التعلم، أو الأماكن المجهزة في المدرسة بتقنيات التعليم الإلكترونيّ، ويمتاز بالجمع بين مزايا التعليم الصفي والإلكترونيّ إلا أن دور المعلّم في هذه الحالة ليس التلقين بل التوجيه وإدارة الموقف التعليميّ و دور المتعلّم هو الأساس فهو يؤدي دوره إيجابيّاً في عملية تعلّمه.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347;p51">
            <a:extLst>
              <a:ext uri="{FF2B5EF4-FFF2-40B4-BE49-F238E27FC236}">
                <a16:creationId xmlns:a16="http://schemas.microsoft.com/office/drawing/2014/main" id="{AFB38778-A4B1-4FB3-9E13-05C0532F1178}"/>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389086134"/>
      </p:ext>
    </p:extLst>
  </p:cSld>
  <p:clrMapOvr>
    <a:masterClrMapping/>
  </p:clrMapOvr>
  <mc:AlternateContent xmlns:mc="http://schemas.openxmlformats.org/markup-compatibility/2006" xmlns:p14="http://schemas.microsoft.com/office/powerpoint/2010/main">
    <mc:Choice Requires="p14">
      <p:transition p14:dur="10" advTm="227938"/>
    </mc:Choice>
    <mc:Fallback xmlns="">
      <p:transition advTm="227938"/>
    </mc:Fallback>
  </mc:AlternateContent>
  <p:extLst>
    <p:ext uri="{3A86A75C-4F4B-4683-9AE1-C65F6400EC91}">
      <p14:laserTraceLst xmlns:p14="http://schemas.microsoft.com/office/powerpoint/2010/main">
        <p14:tracePtLst>
          <p14:tracePt t="1394" x="11523663" y="3860800"/>
          <p14:tracePt t="1402" x="11523663" y="3870325"/>
          <p14:tracePt t="1442" x="11533188" y="3878263"/>
          <p14:tracePt t="1723" x="11533188" y="3887788"/>
          <p14:tracePt t="3466" x="11533188" y="3870325"/>
          <p14:tracePt t="3474" x="11541125" y="3844925"/>
          <p14:tracePt t="3482" x="11550650" y="3835400"/>
          <p14:tracePt t="3490" x="11558588" y="3817938"/>
          <p14:tracePt t="3498" x="11558588" y="3810000"/>
          <p14:tracePt t="3506" x="11558588" y="3802063"/>
          <p14:tracePt t="4700" x="11558588" y="3792538"/>
          <p14:tracePt t="4714" x="11533188" y="3792538"/>
          <p14:tracePt t="4722" x="11490325" y="3792538"/>
          <p14:tracePt t="4730" x="11455400" y="3792538"/>
          <p14:tracePt t="4738" x="11422063" y="3792538"/>
          <p14:tracePt t="4746" x="11404600" y="3792538"/>
          <p14:tracePt t="4754" x="11369675" y="3792538"/>
          <p14:tracePt t="4763" x="11344275" y="3792538"/>
          <p14:tracePt t="4771" x="11326813" y="3792538"/>
          <p14:tracePt t="4778" x="11301413" y="3792538"/>
          <p14:tracePt t="4786" x="11276013" y="3792538"/>
          <p14:tracePt t="4794" x="11241088" y="3792538"/>
          <p14:tracePt t="4802" x="11225213" y="3792538"/>
          <p14:tracePt t="4811" x="11182350" y="3792538"/>
          <p14:tracePt t="4818" x="11147425" y="3792538"/>
          <p14:tracePt t="4826" x="11104563" y="3792538"/>
          <p14:tracePt t="4834" x="11069638" y="3792538"/>
          <p14:tracePt t="4843" x="11028363" y="3792538"/>
          <p14:tracePt t="4850" x="11001375" y="3792538"/>
          <p14:tracePt t="4860" x="10958513" y="3792538"/>
          <p14:tracePt t="4867" x="10907713" y="3792538"/>
          <p14:tracePt t="4875" x="10856913" y="3792538"/>
          <p14:tracePt t="4882" x="10814050" y="3792538"/>
          <p14:tracePt t="4894" x="10753725" y="3784600"/>
          <p14:tracePt t="4898" x="10702925" y="3775075"/>
          <p14:tracePt t="4906" x="10642600" y="3759200"/>
          <p14:tracePt t="4914" x="10582275" y="3749675"/>
          <p14:tracePt t="4922" x="10521950" y="3741738"/>
          <p14:tracePt t="4930" x="10479088" y="3741738"/>
          <p14:tracePt t="4938" x="10420350" y="3732213"/>
          <p14:tracePt t="4946" x="10385425" y="3732213"/>
          <p14:tracePt t="4954" x="10334625" y="3724275"/>
          <p14:tracePt t="4962" x="10282238" y="3716338"/>
          <p14:tracePt t="4970" x="10239375" y="3706813"/>
          <p14:tracePt t="4978" x="10206038" y="3698875"/>
          <p14:tracePt t="4986" x="10180638" y="3689350"/>
          <p14:tracePt t="4995" x="10171113" y="3689350"/>
          <p14:tracePt t="5001" x="10145713" y="3681413"/>
          <p14:tracePt t="5011" x="10128250" y="3681413"/>
          <p14:tracePt t="5018" x="10110788" y="3681413"/>
          <p14:tracePt t="5026" x="10094913" y="3681413"/>
          <p14:tracePt t="5034" x="10077450" y="3681413"/>
          <p14:tracePt t="5044" x="10067925" y="3681413"/>
          <p14:tracePt t="5050" x="10059988" y="3681413"/>
          <p14:tracePt t="5859" x="10052050" y="3681413"/>
          <p14:tracePt t="5866" x="10042525" y="3681413"/>
          <p14:tracePt t="5874" x="10009188" y="3681413"/>
          <p14:tracePt t="5882" x="9956800" y="3681413"/>
          <p14:tracePt t="5894" x="9898063" y="3681413"/>
          <p14:tracePt t="5898" x="9828213" y="3681413"/>
          <p14:tracePt t="5906" x="9752013" y="3681413"/>
          <p14:tracePt t="5914" x="9666288" y="3681413"/>
          <p14:tracePt t="5922" x="9605963" y="3681413"/>
          <p14:tracePt t="5930" x="9563100" y="3681413"/>
          <p14:tracePt t="5938" x="9520238" y="3681413"/>
          <p14:tracePt t="5946" x="9494838" y="3681413"/>
          <p14:tracePt t="5954" x="9486900" y="3681413"/>
          <p14:tracePt t="5962" x="9477375" y="3681413"/>
          <p14:tracePt t="5970" x="9469438" y="3681413"/>
          <p14:tracePt t="6026" x="9461500" y="3681413"/>
          <p14:tracePt t="6034" x="9444038" y="3681413"/>
          <p14:tracePt t="6042" x="9426575" y="3681413"/>
          <p14:tracePt t="6051" x="9401175" y="3681413"/>
          <p14:tracePt t="6058" x="9375775" y="3681413"/>
          <p14:tracePt t="6066" x="9340850" y="3673475"/>
          <p14:tracePt t="6074" x="9323388" y="3663950"/>
          <p14:tracePt t="6082" x="9315450" y="3663950"/>
          <p14:tracePt t="6090" x="9297988" y="3663950"/>
          <p14:tracePt t="6219" x="9290050" y="3663950"/>
          <p14:tracePt t="6226" x="9280525" y="3663950"/>
          <p14:tracePt t="6234" x="9255125" y="3663950"/>
          <p14:tracePt t="6242" x="9229725" y="3663950"/>
          <p14:tracePt t="6250" x="9194800" y="3663950"/>
          <p14:tracePt t="6258" x="9169400" y="3663950"/>
          <p14:tracePt t="6267" x="9136063" y="3663950"/>
          <p14:tracePt t="6275" x="9109075" y="3663950"/>
          <p14:tracePt t="6282" x="9101138" y="3663950"/>
          <p14:tracePt t="6290" x="9083675" y="3663950"/>
          <p14:tracePt t="6298" x="9075738" y="3663950"/>
          <p14:tracePt t="8602" x="9075738" y="3656013"/>
          <p14:tracePt t="12322" x="9083675" y="3656013"/>
          <p14:tracePt t="12331" x="9093200" y="3656013"/>
          <p14:tracePt t="12338" x="9109075" y="3656013"/>
          <p14:tracePt t="12346" x="9118600" y="3656013"/>
          <p14:tracePt t="12362" x="9136063" y="3656013"/>
          <p14:tracePt t="13251" x="9144000" y="3656013"/>
          <p14:tracePt t="14147" x="9118600" y="3663950"/>
          <p14:tracePt t="14154" x="9101138" y="3673475"/>
          <p14:tracePt t="14162" x="9083675" y="3681413"/>
          <p14:tracePt t="14170" x="9075738" y="3681413"/>
          <p14:tracePt t="14178" x="9066213" y="3689350"/>
          <p14:tracePt t="14186" x="9050338" y="3689350"/>
          <p14:tracePt t="14211" x="9040813" y="3689350"/>
          <p14:tracePt t="14226" x="9040813" y="3698875"/>
          <p14:tracePt t="14242" x="9023350" y="3698875"/>
          <p14:tracePt t="14250" x="8997950" y="3706813"/>
          <p14:tracePt t="14260" x="8990013" y="3716338"/>
          <p14:tracePt t="14266" x="8972550" y="3716338"/>
          <p14:tracePt t="14275" x="8947150" y="3724275"/>
          <p14:tracePt t="14282" x="8939213" y="3724275"/>
          <p14:tracePt t="14291" x="8896350" y="3732213"/>
          <p14:tracePt t="14298" x="8861425" y="3741738"/>
          <p14:tracePt t="14306" x="8810625" y="3749675"/>
          <p14:tracePt t="14314" x="8793163" y="3749675"/>
          <p14:tracePt t="14322" x="8732838" y="3749675"/>
          <p14:tracePt t="14331" x="8682038" y="3749675"/>
          <p14:tracePt t="14338" x="8604250" y="3749675"/>
          <p14:tracePt t="14347" x="8543925" y="3749675"/>
          <p14:tracePt t="14354" x="8493125" y="3749675"/>
          <p14:tracePt t="14362" x="8432800" y="3749675"/>
          <p14:tracePt t="14370" x="8374063" y="3749675"/>
          <p14:tracePt t="14379" x="8313738" y="3749675"/>
          <p14:tracePt t="14386" x="8245475" y="3759200"/>
          <p14:tracePt t="14394" x="8185150" y="3767138"/>
          <p14:tracePt t="14402" x="8150225" y="3767138"/>
          <p14:tracePt t="14410" x="8116888" y="3767138"/>
          <p14:tracePt t="14419" x="8081963" y="3767138"/>
          <p14:tracePt t="14426" x="8056563" y="3767138"/>
          <p14:tracePt t="14434" x="8039100" y="3767138"/>
          <p14:tracePt t="14442" x="8013700" y="3767138"/>
          <p14:tracePt t="14450" x="8005763" y="3767138"/>
          <p14:tracePt t="14458" x="7988300" y="3767138"/>
          <p14:tracePt t="14466" x="7980363" y="3767138"/>
          <p14:tracePt t="14571" x="7970838" y="3767138"/>
          <p14:tracePt t="14578" x="7953375" y="3767138"/>
          <p14:tracePt t="14586" x="7937500" y="3767138"/>
          <p14:tracePt t="14594" x="7910513" y="3767138"/>
          <p14:tracePt t="14602" x="7877175" y="3767138"/>
          <p14:tracePt t="14610" x="7859713" y="3767138"/>
          <p14:tracePt t="14618" x="7824788" y="3767138"/>
          <p14:tracePt t="14626" x="7799388" y="3767138"/>
          <p14:tracePt t="14634" x="7756525" y="3767138"/>
          <p14:tracePt t="14643" x="7723188" y="3759200"/>
          <p14:tracePt t="14650" x="7680325" y="3749675"/>
          <p14:tracePt t="14659" x="7645400" y="3741738"/>
          <p14:tracePt t="14666" x="7612063" y="3732213"/>
          <p14:tracePt t="14676" x="7577138" y="3724275"/>
          <p14:tracePt t="14682" x="7551738" y="3724275"/>
          <p14:tracePt t="14690" x="7534275" y="3724275"/>
          <p14:tracePt t="14698" x="7508875" y="3716338"/>
          <p14:tracePt t="14706" x="7483475" y="3706813"/>
          <p14:tracePt t="14725" x="7466013" y="3706813"/>
          <p14:tracePt t="14738" x="7458075" y="3706813"/>
          <p14:tracePt t="14746" x="7440613" y="3706813"/>
          <p14:tracePt t="14754" x="7423150" y="3698875"/>
          <p14:tracePt t="14762" x="7415213" y="3689350"/>
          <p14:tracePt t="14771" x="7405688" y="3689350"/>
          <p14:tracePt t="14778" x="7397750" y="3681413"/>
          <p14:tracePt t="15026" x="7388225" y="3681413"/>
          <p14:tracePt t="15034" x="7372350" y="3681413"/>
          <p14:tracePt t="15042" x="7354888" y="3681413"/>
          <p14:tracePt t="15050" x="7337425" y="3681413"/>
          <p14:tracePt t="15059" x="7329488" y="3681413"/>
          <p14:tracePt t="15066" x="7312025" y="3681413"/>
          <p14:tracePt t="15075" x="7302500" y="3681413"/>
          <p14:tracePt t="15082" x="7294563" y="3681413"/>
          <p14:tracePt t="15626" x="7286625" y="3689350"/>
          <p14:tracePt t="15772" x="7277100" y="3698875"/>
          <p14:tracePt t="15786" x="7251700" y="3706813"/>
          <p14:tracePt t="15794" x="7251700" y="3716338"/>
          <p14:tracePt t="15802" x="7234238" y="3716338"/>
          <p14:tracePt t="15811" x="7200900" y="3724275"/>
          <p14:tracePt t="15818" x="7175500" y="3724275"/>
          <p14:tracePt t="15827" x="7132638" y="3724275"/>
          <p14:tracePt t="15834" x="7089775" y="3724275"/>
          <p14:tracePt t="15844" x="7037388" y="3724275"/>
          <p14:tracePt t="15851" x="6994525" y="3724275"/>
          <p14:tracePt t="15859" x="6961188" y="3724275"/>
          <p14:tracePt t="15866" x="6935788" y="3724275"/>
          <p14:tracePt t="15875" x="6892925" y="3724275"/>
          <p14:tracePt t="15882" x="6858000" y="3724275"/>
          <p14:tracePt t="15893" x="6815138" y="3724275"/>
          <p14:tracePt t="15898" x="6780213" y="3724275"/>
          <p14:tracePt t="15906" x="6754813" y="3724275"/>
          <p14:tracePt t="15914" x="6729413" y="3724275"/>
          <p14:tracePt t="15922" x="6696075" y="3724275"/>
          <p14:tracePt t="15930" x="6661150" y="3724275"/>
          <p14:tracePt t="15938" x="6653213" y="3724275"/>
          <p14:tracePt t="15946" x="6618288" y="3724275"/>
          <p14:tracePt t="15954" x="6600825" y="3724275"/>
          <p14:tracePt t="15962" x="6583363" y="3724275"/>
          <p14:tracePt t="15970" x="6557963" y="3724275"/>
          <p14:tracePt t="15978" x="6550025" y="3724275"/>
          <p14:tracePt t="15986" x="6524625" y="3724275"/>
          <p14:tracePt t="15994" x="6497638" y="3724275"/>
          <p14:tracePt t="16002" x="6481763" y="3724275"/>
          <p14:tracePt t="16010" x="6456363" y="3724275"/>
          <p14:tracePt t="16018" x="6429375" y="3724275"/>
          <p14:tracePt t="16026" x="6421438" y="3724275"/>
          <p14:tracePt t="16044" x="6413500" y="3724275"/>
          <p14:tracePt t="16364" x="6403975" y="3724275"/>
          <p14:tracePt t="16370" x="6386513" y="3724275"/>
          <p14:tracePt t="16378" x="6353175" y="3724275"/>
          <p14:tracePt t="16386" x="6310313" y="3724275"/>
          <p14:tracePt t="16394" x="6275388" y="3724275"/>
          <p14:tracePt t="16402" x="6232525" y="3724275"/>
          <p14:tracePt t="16410" x="6189663" y="3724275"/>
          <p14:tracePt t="16418" x="6146800" y="3724275"/>
          <p14:tracePt t="16427" x="6103938" y="3724275"/>
          <p14:tracePt t="16434" x="6070600" y="3724275"/>
          <p14:tracePt t="16442" x="6053138" y="3724275"/>
          <p14:tracePt t="16450" x="6035675" y="3724275"/>
          <p14:tracePt t="16459" x="6027738" y="3724275"/>
          <p14:tracePt t="16565" x="6010275" y="3724275"/>
          <p14:tracePt t="16571" x="5984875" y="3732213"/>
          <p14:tracePt t="16578" x="5959475" y="3741738"/>
          <p14:tracePt t="16586" x="5924550" y="3741738"/>
          <p14:tracePt t="16594" x="5881688" y="3741738"/>
          <p14:tracePt t="16602" x="5821363" y="3741738"/>
          <p14:tracePt t="16610" x="5762625" y="3741738"/>
          <p14:tracePt t="16618" x="5694363" y="3741738"/>
          <p14:tracePt t="16627" x="5616575" y="3741738"/>
          <p14:tracePt t="16634" x="5548313" y="3741738"/>
          <p14:tracePt t="16642" x="5487988" y="3741738"/>
          <p14:tracePt t="16651" x="5427663" y="3741738"/>
          <p14:tracePt t="16658" x="5359400" y="3741738"/>
          <p14:tracePt t="16668" x="5299075" y="3741738"/>
          <p14:tracePt t="16676" x="5230813" y="3741738"/>
          <p14:tracePt t="16684" x="5172075" y="3741738"/>
          <p14:tracePt t="16690" x="5111750" y="3741738"/>
          <p14:tracePt t="16698" x="5051425" y="3741738"/>
          <p14:tracePt t="16706" x="5008563" y="3741738"/>
          <p14:tracePt t="16714" x="4957763" y="3741738"/>
          <p14:tracePt t="16722" x="4897438" y="3741738"/>
          <p14:tracePt t="16730" x="4854575" y="3741738"/>
          <p14:tracePt t="16738" x="4803775" y="3741738"/>
          <p14:tracePt t="16746" x="4760913" y="3741738"/>
          <p14:tracePt t="16754" x="4725988" y="3732213"/>
          <p14:tracePt t="16762" x="4700588" y="3724275"/>
          <p14:tracePt t="16770" x="4683125" y="3724275"/>
          <p14:tracePt t="16778" x="4657725" y="3716338"/>
          <p14:tracePt t="16787" x="4640263" y="3706813"/>
          <p14:tracePt t="16796" x="4632325" y="3706813"/>
          <p14:tracePt t="16802" x="4622800" y="3706813"/>
          <p14:tracePt t="16810" x="4606925" y="3698875"/>
          <p14:tracePt t="16827" x="4597400" y="3698875"/>
          <p14:tracePt t="17346" x="4589463" y="3689350"/>
          <p14:tracePt t="17666" x="4579938" y="3689350"/>
          <p14:tracePt t="17674" x="4564063" y="3689350"/>
          <p14:tracePt t="17682" x="4546600" y="3689350"/>
          <p14:tracePt t="17690" x="4521200" y="3689350"/>
          <p14:tracePt t="17698" x="4494213" y="3689350"/>
          <p14:tracePt t="17706" x="4486275" y="3689350"/>
          <p14:tracePt t="17715" x="4460875" y="3689350"/>
          <p14:tracePt t="17722" x="4443413" y="3689350"/>
          <p14:tracePt t="17731" x="4435475" y="3689350"/>
          <p14:tracePt t="17738" x="4418013" y="3689350"/>
          <p14:tracePt t="17747" x="4400550" y="3689350"/>
          <p14:tracePt t="17754" x="4375150" y="3689350"/>
          <p14:tracePt t="17762" x="4357688" y="3689350"/>
          <p14:tracePt t="17770" x="4340225" y="3689350"/>
          <p14:tracePt t="17778" x="4314825" y="3689350"/>
          <p14:tracePt t="17786" x="4289425" y="3689350"/>
          <p14:tracePt t="17795" x="4271963" y="3689350"/>
          <p14:tracePt t="17802" x="4238625" y="3689350"/>
          <p14:tracePt t="17810" x="4211638" y="3689350"/>
          <p14:tracePt t="17818" x="4195763" y="3689350"/>
          <p14:tracePt t="17825" x="4170363" y="3689350"/>
          <p14:tracePt t="17834" x="4143375" y="3689350"/>
          <p14:tracePt t="17842" x="4117975" y="3689350"/>
          <p14:tracePt t="17850" x="4092575" y="3689350"/>
          <p14:tracePt t="17859" x="4075113" y="3689350"/>
          <p14:tracePt t="17877" x="4067175" y="3689350"/>
          <p14:tracePt t="18066" x="4092575" y="3689350"/>
          <p14:tracePt t="18074" x="4110038" y="3689350"/>
          <p14:tracePt t="18082" x="4160838" y="3706813"/>
          <p14:tracePt t="18095" x="4238625" y="3716338"/>
          <p14:tracePt t="18098" x="4340225" y="3724275"/>
          <p14:tracePt t="18107" x="4425950" y="3724275"/>
          <p14:tracePt t="18114" x="4554538" y="3724275"/>
          <p14:tracePt t="18125" x="4675188" y="3724275"/>
          <p14:tracePt t="18130" x="4819650" y="3724275"/>
          <p14:tracePt t="18140" x="4973638" y="3724275"/>
          <p14:tracePt t="18146" x="5102225" y="3724275"/>
          <p14:tracePt t="18156" x="5248275" y="3724275"/>
          <p14:tracePt t="18162" x="5368925" y="3724275"/>
          <p14:tracePt t="18172" x="5513388" y="3724275"/>
          <p14:tracePt t="18178" x="5641975" y="3724275"/>
          <p14:tracePt t="18187" x="5770563" y="3724275"/>
          <p14:tracePt t="18195" x="5907088" y="3724275"/>
          <p14:tracePt t="18202" x="6070600" y="3724275"/>
          <p14:tracePt t="18210" x="6242050" y="3724275"/>
          <p14:tracePt t="18219" x="6413500" y="3724275"/>
          <p14:tracePt t="18226" x="6618288" y="3724275"/>
          <p14:tracePt t="18234" x="6900863" y="3759200"/>
          <p14:tracePt t="18244" x="7140575" y="3775075"/>
          <p14:tracePt t="18250" x="7415213" y="3802063"/>
          <p14:tracePt t="18258" x="7662863" y="3852863"/>
          <p14:tracePt t="18266" x="7945438" y="3903663"/>
          <p14:tracePt t="18275" x="8193088" y="3930650"/>
          <p14:tracePt t="18282" x="8416925" y="3963988"/>
          <p14:tracePt t="18291" x="8629650" y="3989388"/>
          <p14:tracePt t="18298" x="8818563" y="4006850"/>
          <p14:tracePt t="18306" x="8964613" y="4014788"/>
          <p14:tracePt t="18314" x="9075738" y="4014788"/>
          <p14:tracePt t="18322" x="9186863" y="4014788"/>
          <p14:tracePt t="18330" x="9290050" y="4014788"/>
          <p14:tracePt t="18338" x="9375775" y="4014788"/>
          <p14:tracePt t="18347" x="9434513" y="4014788"/>
          <p14:tracePt t="18354" x="9486900" y="4014788"/>
          <p14:tracePt t="18362" x="9512300" y="4014788"/>
          <p14:tracePt t="18372" x="9537700" y="4014788"/>
          <p14:tracePt t="18378" x="9555163" y="4014788"/>
          <p14:tracePt t="18386" x="9572625" y="4014788"/>
          <p14:tracePt t="18394" x="9588500" y="4014788"/>
          <p14:tracePt t="18411" x="9598025" y="4014788"/>
          <p14:tracePt t="18421" x="9605963" y="4014788"/>
          <p14:tracePt t="18426" x="9615488" y="4014788"/>
          <p14:tracePt t="18435" x="9623425" y="4024313"/>
          <p14:tracePt t="18452" x="9631363" y="4041775"/>
          <p14:tracePt t="18468" x="9658350" y="4049713"/>
          <p14:tracePt t="18482" x="9666288" y="4057650"/>
          <p14:tracePt t="18498" x="9674225" y="4057650"/>
          <p14:tracePt t="18571" x="9691688" y="4067175"/>
          <p14:tracePt t="18578" x="9709150" y="4075113"/>
          <p14:tracePt t="18586" x="9744075" y="4084638"/>
          <p14:tracePt t="18594" x="9785350" y="4092575"/>
          <p14:tracePt t="18602" x="9845675" y="4100513"/>
          <p14:tracePt t="18610" x="9923463" y="4117975"/>
          <p14:tracePt t="18618" x="9999663" y="4135438"/>
          <p14:tracePt t="18628" x="10059988" y="4143375"/>
          <p14:tracePt t="18634" x="10085388" y="4143375"/>
          <p14:tracePt t="18642" x="10128250" y="4143375"/>
          <p14:tracePt t="18650" x="10163175" y="4143375"/>
          <p14:tracePt t="18658" x="10196513" y="4143375"/>
          <p14:tracePt t="18667" x="10206038" y="4143375"/>
          <p14:tracePt t="18675" x="10213975" y="4143375"/>
          <p14:tracePt t="18682" x="10223500" y="4143375"/>
          <p14:tracePt t="19062" x="10231438" y="4143375"/>
          <p14:tracePt t="19066" x="10239375" y="4143375"/>
          <p14:tracePt t="19075" x="10266363" y="4143375"/>
          <p14:tracePt t="19082" x="10307638" y="4143375"/>
          <p14:tracePt t="19091" x="10334625" y="4143375"/>
          <p14:tracePt t="19098" x="10385425" y="4143375"/>
          <p14:tracePt t="19108" x="10471150" y="4127500"/>
          <p14:tracePt t="19114" x="10531475" y="4117975"/>
          <p14:tracePt t="19125" x="10590213" y="4117975"/>
          <p14:tracePt t="19130" x="10660063" y="4117975"/>
          <p14:tracePt t="19138" x="10736263" y="4117975"/>
          <p14:tracePt t="19146" x="10788650" y="4117975"/>
          <p14:tracePt t="19154" x="10847388" y="4117975"/>
          <p14:tracePt t="19162" x="10890250" y="4117975"/>
          <p14:tracePt t="19170" x="10925175" y="4117975"/>
          <p14:tracePt t="19178" x="10950575" y="4117975"/>
          <p14:tracePt t="19186" x="10958513" y="4117975"/>
          <p14:tracePt t="19194" x="10975975" y="4117975"/>
          <p14:tracePt t="19202" x="10985500" y="4117975"/>
          <p14:tracePt t="19251" x="11001375" y="4117975"/>
          <p14:tracePt t="19259" x="11018838" y="4117975"/>
          <p14:tracePt t="19266" x="11044238" y="4117975"/>
          <p14:tracePt t="19275" x="11079163" y="4117975"/>
          <p14:tracePt t="19282" x="11112500" y="4117975"/>
          <p14:tracePt t="19291" x="11155363" y="4117975"/>
          <p14:tracePt t="19298" x="11198225" y="4117975"/>
          <p14:tracePt t="19306" x="11241088" y="4117975"/>
          <p14:tracePt t="19315" x="11276013" y="4117975"/>
          <p14:tracePt t="19322" x="11293475" y="4117975"/>
          <p14:tracePt t="19330" x="11318875" y="4117975"/>
          <p14:tracePt t="19338" x="11344275" y="4117975"/>
          <p14:tracePt t="19346" x="11352213" y="4117975"/>
          <p14:tracePt t="19354" x="11361738" y="4117975"/>
          <p14:tracePt t="19755" x="11369675" y="4117975"/>
          <p14:tracePt t="19811" x="11379200" y="4110038"/>
          <p14:tracePt t="19827" x="11379200" y="4092575"/>
          <p14:tracePt t="19835" x="11379200" y="4075113"/>
          <p14:tracePt t="19842" x="11361738" y="4049713"/>
          <p14:tracePt t="19851" x="11336338" y="4024313"/>
          <p14:tracePt t="19858" x="11283950" y="3989388"/>
          <p14:tracePt t="19866" x="11207750" y="3963988"/>
          <p14:tracePt t="19875" x="11104563" y="3913188"/>
          <p14:tracePt t="19882" x="10975975" y="3870325"/>
          <p14:tracePt t="19894" x="10839450" y="3827463"/>
          <p14:tracePt t="19898" x="10702925" y="3810000"/>
          <p14:tracePt t="19907" x="10556875" y="3767138"/>
          <p14:tracePt t="19914" x="10428288" y="3749675"/>
          <p14:tracePt t="19922" x="10291763" y="3706813"/>
          <p14:tracePt t="19930" x="10180638" y="3689350"/>
          <p14:tracePt t="19938" x="10077450" y="3663950"/>
          <p14:tracePt t="19946" x="9999663" y="3656013"/>
          <p14:tracePt t="19954" x="9940925" y="3648075"/>
          <p14:tracePt t="19962" x="9898063" y="3648075"/>
          <p14:tracePt t="19970" x="9871075" y="3648075"/>
          <p14:tracePt t="19978" x="9863138" y="3648075"/>
          <p14:tracePt t="19986" x="9855200" y="3648075"/>
          <p14:tracePt t="20226" x="9863138" y="3648075"/>
          <p14:tracePt t="20234" x="9898063" y="3648075"/>
          <p14:tracePt t="20243" x="9940925" y="3648075"/>
          <p14:tracePt t="20250" x="9983788" y="3648075"/>
          <p14:tracePt t="20260" x="10042525" y="3648075"/>
          <p14:tracePt t="20266" x="10077450" y="3648075"/>
          <p14:tracePt t="20275" x="10110788" y="3648075"/>
          <p14:tracePt t="20282" x="10120313" y="3648075"/>
          <p14:tracePt t="20290" x="10128250" y="3648075"/>
          <p14:tracePt t="20298" x="10137775" y="3648075"/>
          <p14:tracePt t="20322" x="10137775" y="3638550"/>
          <p14:tracePt t="20330" x="10137775" y="3630613"/>
          <p14:tracePt t="20338" x="10137775" y="3621088"/>
          <p14:tracePt t="20347" x="10128250" y="3613150"/>
          <p14:tracePt t="20354" x="10120313" y="3605213"/>
          <p14:tracePt t="20370" x="10110788" y="3605213"/>
          <p14:tracePt t="20378" x="10085388" y="3605213"/>
          <p14:tracePt t="20386" x="10052050" y="3595688"/>
          <p14:tracePt t="20394" x="10034588" y="3587750"/>
          <p14:tracePt t="20402" x="10026650" y="3587750"/>
          <p14:tracePt t="20410" x="10009188" y="3587750"/>
          <p14:tracePt t="20427" x="9999663" y="3587750"/>
          <p14:tracePt t="20514" x="10009188" y="3587750"/>
          <p14:tracePt t="20522" x="10034588" y="3595688"/>
          <p14:tracePt t="20530" x="10067925" y="3605213"/>
          <p14:tracePt t="20538" x="10102850" y="3613150"/>
          <p14:tracePt t="20546" x="10145713" y="3621088"/>
          <p14:tracePt t="20554" x="10180638" y="3630613"/>
          <p14:tracePt t="20562" x="10188575" y="3630613"/>
          <p14:tracePt t="20570" x="10196513" y="3630613"/>
          <p14:tracePt t="20643" x="10180638" y="3630613"/>
          <p14:tracePt t="20651" x="10163175" y="3621088"/>
          <p14:tracePt t="20658" x="10137775" y="3621088"/>
          <p14:tracePt t="20666" x="10077450" y="3613150"/>
          <p14:tracePt t="20675" x="10034588" y="3613150"/>
          <p14:tracePt t="20682" x="9966325" y="3613150"/>
          <p14:tracePt t="20690" x="9880600" y="3613150"/>
          <p14:tracePt t="20698" x="9802813" y="3613150"/>
          <p14:tracePt t="20706" x="9759950" y="3613150"/>
          <p14:tracePt t="20714" x="9726613" y="3613150"/>
          <p14:tracePt t="20722" x="9717088" y="3613150"/>
          <p14:tracePt t="20730" x="9709150" y="3613150"/>
          <p14:tracePt t="20738" x="9701213" y="3613150"/>
          <p14:tracePt t="20794" x="9709150" y="3621088"/>
          <p14:tracePt t="20802" x="9717088" y="3621088"/>
          <p14:tracePt t="20818" x="9744075" y="3630613"/>
          <p14:tracePt t="20834" x="9752013" y="3630613"/>
          <p14:tracePt t="20842" x="9759950" y="3630613"/>
          <p14:tracePt t="22331" x="9734550" y="3630613"/>
          <p14:tracePt t="22338" x="9717088" y="3630613"/>
          <p14:tracePt t="22346" x="9691688" y="3630613"/>
          <p14:tracePt t="22354" x="9658350" y="3630613"/>
          <p14:tracePt t="22362" x="9615488" y="3630613"/>
          <p14:tracePt t="22370" x="9580563" y="3630613"/>
          <p14:tracePt t="22379" x="9555163" y="3630613"/>
          <p14:tracePt t="22386" x="9520238" y="3630613"/>
          <p14:tracePt t="22394" x="9486900" y="3630613"/>
          <p14:tracePt t="22401" x="9444038" y="3630613"/>
          <p14:tracePt t="22411" x="9409113" y="3630613"/>
          <p14:tracePt t="22418" x="9391650" y="3630613"/>
          <p14:tracePt t="22426" x="9366250" y="3630613"/>
          <p14:tracePt t="22434" x="9340850" y="3630613"/>
          <p14:tracePt t="22443" x="9332913" y="3630613"/>
          <p14:tracePt t="22450" x="9305925" y="3630613"/>
          <p14:tracePt t="22458" x="9280525" y="3630613"/>
          <p14:tracePt t="22466" x="9272588" y="3630613"/>
          <p14:tracePt t="22475" x="9247188" y="3630613"/>
          <p14:tracePt t="22482" x="9221788" y="3630613"/>
          <p14:tracePt t="22491" x="9204325" y="3630613"/>
          <p14:tracePt t="22498" x="9169400" y="3630613"/>
          <p14:tracePt t="22506" x="9136063" y="3630613"/>
          <p14:tracePt t="22514" x="9109075" y="3630613"/>
          <p14:tracePt t="22522" x="9083675" y="3630613"/>
          <p14:tracePt t="22530" x="9058275" y="3630613"/>
          <p14:tracePt t="22538" x="9040813" y="3630613"/>
          <p14:tracePt t="22546" x="9015413" y="3630613"/>
          <p14:tracePt t="22554" x="9007475" y="3630613"/>
          <p14:tracePt t="22562" x="8997950" y="3630613"/>
          <p14:tracePt t="23413" x="8982075" y="3630613"/>
          <p14:tracePt t="23418" x="8939213" y="3630613"/>
          <p14:tracePt t="23426" x="8896350" y="3638550"/>
          <p14:tracePt t="23434" x="8818563" y="3648075"/>
          <p14:tracePt t="23444" x="8750300" y="3648075"/>
          <p14:tracePt t="23450" x="8664575" y="3648075"/>
          <p14:tracePt t="23458" x="8543925" y="3648075"/>
          <p14:tracePt t="23466" x="8432800" y="3648075"/>
          <p14:tracePt t="23475" x="8331200" y="3648075"/>
          <p14:tracePt t="23482" x="8220075" y="3648075"/>
          <p14:tracePt t="23490" x="8116888" y="3648075"/>
          <p14:tracePt t="23498" x="8021638" y="3648075"/>
          <p14:tracePt t="23507" x="7945438" y="3648075"/>
          <p14:tracePt t="23514" x="7859713" y="3648075"/>
          <p14:tracePt t="23522" x="7791450" y="3648075"/>
          <p14:tracePt t="23530" x="7748588" y="3648075"/>
          <p14:tracePt t="23538" x="7688263" y="3648075"/>
          <p14:tracePt t="23547" x="7645400" y="3648075"/>
          <p14:tracePt t="23554" x="7602538" y="3648075"/>
          <p14:tracePt t="23562" x="7559675" y="3648075"/>
          <p14:tracePt t="23570" x="7526338" y="3648075"/>
          <p14:tracePt t="23578" x="7483475" y="3648075"/>
          <p14:tracePt t="23586" x="7440613" y="3648075"/>
          <p14:tracePt t="23594" x="7397750" y="3648075"/>
          <p14:tracePt t="23602" x="7337425" y="3648075"/>
          <p14:tracePt t="23610" x="7277100" y="3648075"/>
          <p14:tracePt t="23618" x="7208838" y="3648075"/>
          <p14:tracePt t="23626" x="7132638" y="3648075"/>
          <p14:tracePt t="23634" x="7062788" y="3648075"/>
          <p14:tracePt t="23642" x="6986588" y="3648075"/>
          <p14:tracePt t="23650" x="6935788" y="3648075"/>
          <p14:tracePt t="23658" x="6875463" y="3648075"/>
          <p14:tracePt t="23666" x="6815138" y="3648075"/>
          <p14:tracePt t="23675" x="6754813" y="3648075"/>
          <p14:tracePt t="23682" x="6696075" y="3648075"/>
          <p14:tracePt t="23690" x="6653213" y="3648075"/>
          <p14:tracePt t="23698" x="6626225" y="3648075"/>
          <p14:tracePt t="23706" x="6600825" y="3648075"/>
          <p14:tracePt t="23714" x="6592888" y="3648075"/>
          <p14:tracePt t="23722" x="6583363" y="3648075"/>
          <p14:tracePt t="24012" x="6575425" y="3656013"/>
          <p14:tracePt t="24019" x="6567488" y="3656013"/>
          <p14:tracePt t="24026" x="6550025" y="3656013"/>
          <p14:tracePt t="24034" x="6515100" y="3656013"/>
          <p14:tracePt t="24042" x="6472238" y="3656013"/>
          <p14:tracePt t="24050" x="6429375" y="3656013"/>
          <p14:tracePt t="24059" x="6370638" y="3656013"/>
          <p14:tracePt t="24066" x="6300788" y="3656013"/>
          <p14:tracePt t="24076" x="6242050" y="3656013"/>
          <p14:tracePt t="24082" x="6181725" y="3656013"/>
          <p14:tracePt t="24091" x="6121400" y="3656013"/>
          <p14:tracePt t="24098" x="6070600" y="3656013"/>
          <p14:tracePt t="24107" x="6018213" y="3656013"/>
          <p14:tracePt t="24114" x="5975350" y="3656013"/>
          <p14:tracePt t="24123" x="5934075" y="3656013"/>
          <p14:tracePt t="24130" x="5899150" y="3656013"/>
          <p14:tracePt t="24138" x="5873750" y="3656013"/>
          <p14:tracePt t="24146" x="5838825" y="3656013"/>
          <p14:tracePt t="24156" x="5795963" y="3656013"/>
          <p14:tracePt t="24162" x="5762625" y="3656013"/>
          <p14:tracePt t="24170" x="5719763" y="3656013"/>
          <p14:tracePt t="24178" x="5684838" y="3656013"/>
          <p14:tracePt t="24186" x="5641975" y="3656013"/>
          <p14:tracePt t="24194" x="5591175" y="3656013"/>
          <p14:tracePt t="24202" x="5530850" y="3656013"/>
          <p14:tracePt t="24210" x="5487988" y="3656013"/>
          <p14:tracePt t="24218" x="5454650" y="3656013"/>
          <p14:tracePt t="24226" x="5419725" y="3656013"/>
          <p14:tracePt t="24234" x="5411788" y="3656013"/>
          <p14:tracePt t="24243" x="5402263" y="3656013"/>
          <p14:tracePt t="24251" x="5384800" y="3656013"/>
          <p14:tracePt t="24266" x="5368925" y="3656013"/>
          <p14:tracePt t="24282" x="5351463" y="3656013"/>
          <p14:tracePt t="24290" x="5334000" y="3656013"/>
          <p14:tracePt t="24298" x="5326063" y="3656013"/>
          <p14:tracePt t="24306" x="5308600" y="3656013"/>
          <p14:tracePt t="24314" x="5299075" y="3656013"/>
          <p14:tracePt t="24322" x="5291138" y="3656013"/>
          <p14:tracePt t="24330" x="5283200" y="3656013"/>
          <p14:tracePt t="24338" x="5273675" y="3656013"/>
          <p14:tracePt t="24346" x="5248275" y="3656013"/>
          <p14:tracePt t="24354" x="5230813" y="3656013"/>
          <p14:tracePt t="24362" x="5222875" y="3656013"/>
          <p14:tracePt t="24370" x="5205413" y="3656013"/>
          <p14:tracePt t="24378" x="5197475" y="3656013"/>
          <p14:tracePt t="24386" x="5187950" y="3656013"/>
          <p14:tracePt t="24394" x="5180013" y="3656013"/>
          <p14:tracePt t="25061" x="5172075" y="3656013"/>
          <p14:tracePt t="25066" x="5162550" y="3656013"/>
          <p14:tracePt t="25075" x="5154613" y="3663950"/>
          <p14:tracePt t="27258" x="5154613" y="3656013"/>
          <p14:tracePt t="27275" x="5145088" y="3638550"/>
          <p14:tracePt t="27282" x="5137150" y="3630613"/>
          <p14:tracePt t="27290" x="5129213" y="3630613"/>
          <p14:tracePt t="27298" x="5119688" y="3613150"/>
          <p14:tracePt t="27306" x="5102225" y="3605213"/>
          <p14:tracePt t="27314" x="5094288" y="3595688"/>
          <p14:tracePt t="27330" x="5086350" y="3587750"/>
          <p14:tracePt t="27338" x="5076825" y="3587750"/>
          <p14:tracePt t="27346" x="5068888" y="3578225"/>
          <p14:tracePt t="27370" x="5068888" y="3570288"/>
          <p14:tracePt t="27426" x="5068888" y="3562350"/>
          <p14:tracePt t="27443" x="5059363" y="3562350"/>
          <p14:tracePt t="27450" x="5051425" y="3562350"/>
          <p14:tracePt t="27467" x="5043488" y="3562350"/>
          <p14:tracePt t="27475" x="5033963" y="3562350"/>
          <p14:tracePt t="27482" x="5026025" y="3552825"/>
          <p14:tracePt t="27491" x="5008563" y="3544888"/>
          <p14:tracePt t="27506" x="4991100" y="3544888"/>
          <p14:tracePt t="27522" x="4983163" y="3544888"/>
          <p14:tracePt t="27530" x="4973638" y="3544888"/>
          <p14:tracePt t="27539" x="4965700" y="3544888"/>
          <p14:tracePt t="27579" x="4957763" y="3544888"/>
          <p14:tracePt t="27590" x="4948238" y="3544888"/>
          <p14:tracePt t="27611" x="4940300" y="3544888"/>
          <p14:tracePt t="27626" x="4932363" y="3562350"/>
          <p14:tracePt t="27642" x="4914900" y="3562350"/>
          <p14:tracePt t="27650" x="4914900" y="3570288"/>
          <p14:tracePt t="27658" x="4905375" y="3578225"/>
          <p14:tracePt t="27675" x="4897438" y="3587750"/>
          <p14:tracePt t="27682" x="4897438" y="3595688"/>
          <p14:tracePt t="27691" x="4897438" y="3605213"/>
          <p14:tracePt t="27698" x="4889500" y="3613150"/>
          <p14:tracePt t="30373" x="4879975" y="3613150"/>
          <p14:tracePt t="30378" x="4854575" y="3613150"/>
          <p14:tracePt t="30386" x="4819650" y="3613150"/>
          <p14:tracePt t="30394" x="4786313" y="3613150"/>
          <p14:tracePt t="30402" x="4760913" y="3613150"/>
          <p14:tracePt t="30410" x="4718050" y="3613150"/>
          <p14:tracePt t="30418" x="4683125" y="3613150"/>
          <p14:tracePt t="30427" x="4649788" y="3613150"/>
          <p14:tracePt t="30434" x="4622800" y="3613150"/>
          <p14:tracePt t="30443" x="4606925" y="3613150"/>
          <p14:tracePt t="30450" x="4579938" y="3613150"/>
          <p14:tracePt t="30458" x="4572000" y="3605213"/>
          <p14:tracePt t="30531" x="4564063" y="3605213"/>
          <p14:tracePt t="30538" x="4537075" y="3605213"/>
          <p14:tracePt t="30546" x="4511675" y="3605213"/>
          <p14:tracePt t="30554" x="4494213" y="3605213"/>
          <p14:tracePt t="30562" x="4468813" y="3605213"/>
          <p14:tracePt t="30570" x="4435475" y="3605213"/>
          <p14:tracePt t="30578" x="4410075" y="3605213"/>
          <p14:tracePt t="30586" x="4375150" y="3605213"/>
          <p14:tracePt t="30594" x="4340225" y="3605213"/>
          <p14:tracePt t="30602" x="4306888" y="3605213"/>
          <p14:tracePt t="30610" x="4281488" y="3605213"/>
          <p14:tracePt t="30619" x="4254500" y="3605213"/>
          <p14:tracePt t="30627" x="4229100" y="3605213"/>
          <p14:tracePt t="30635" x="4203700" y="3605213"/>
          <p14:tracePt t="30642" x="4170363" y="3605213"/>
          <p14:tracePt t="30650" x="4127500" y="3605213"/>
          <p14:tracePt t="30658" x="4092575" y="3605213"/>
          <p14:tracePt t="30667" x="4049713" y="3605213"/>
          <p14:tracePt t="30675" x="4014788" y="3605213"/>
          <p14:tracePt t="30682" x="3998913" y="3605213"/>
          <p14:tracePt t="30691" x="3981450" y="3605213"/>
          <p14:tracePt t="30698" x="3971925" y="3605213"/>
          <p14:tracePt t="30706" x="3963988" y="3605213"/>
          <p14:tracePt t="30714" x="3946525" y="3605213"/>
          <p14:tracePt t="30730" x="3938588" y="3605213"/>
          <p14:tracePt t="30738" x="3930650" y="3605213"/>
          <p14:tracePt t="31154" x="3921125" y="3605213"/>
          <p14:tracePt t="31162" x="3895725" y="3605213"/>
          <p14:tracePt t="31170" x="3860800" y="3605213"/>
          <p14:tracePt t="31178" x="3817938" y="3605213"/>
          <p14:tracePt t="31186" x="3775075" y="3605213"/>
          <p14:tracePt t="31194" x="3732213" y="3605213"/>
          <p14:tracePt t="31202" x="3698875" y="3605213"/>
          <p14:tracePt t="31210" x="3663950" y="3605213"/>
          <p14:tracePt t="31218" x="3638550" y="3605213"/>
          <p14:tracePt t="31226" x="3605213" y="3595688"/>
          <p14:tracePt t="31234" x="3587750" y="3595688"/>
          <p14:tracePt t="31244" x="3578225" y="3595688"/>
          <p14:tracePt t="31251" x="3552825" y="3587750"/>
          <p14:tracePt t="31258" x="3535363" y="3578225"/>
          <p14:tracePt t="31266" x="3527425" y="3578225"/>
          <p14:tracePt t="31275" x="3509963" y="3578225"/>
          <p14:tracePt t="31282" x="3492500" y="3578225"/>
          <p14:tracePt t="31290" x="3484563" y="3578225"/>
          <p14:tracePt t="31298" x="3459163" y="3578225"/>
          <p14:tracePt t="31306" x="3433763" y="3578225"/>
          <p14:tracePt t="31314" x="3416300" y="3578225"/>
          <p14:tracePt t="31322" x="3373438" y="3578225"/>
          <p14:tracePt t="31330" x="3338513" y="3578225"/>
          <p14:tracePt t="31338" x="3313113" y="3578225"/>
          <p14:tracePt t="31346" x="3287713" y="3578225"/>
          <p14:tracePt t="31354" x="3262313" y="3578225"/>
          <p14:tracePt t="31362" x="3244850" y="3578225"/>
          <p14:tracePt t="31378" x="3236913" y="3578225"/>
          <p14:tracePt t="31434" x="3227388" y="3570288"/>
          <p14:tracePt t="32003" x="3227388" y="3562350"/>
          <p14:tracePt t="32717" x="3236913" y="3562350"/>
          <p14:tracePt t="32722" x="3262313" y="3562350"/>
          <p14:tracePt t="32730" x="3287713" y="3570288"/>
          <p14:tracePt t="32738" x="3330575" y="3578225"/>
          <p14:tracePt t="32746" x="3373438" y="3587750"/>
          <p14:tracePt t="32754" x="3424238" y="3595688"/>
          <p14:tracePt t="32762" x="3467100" y="3605213"/>
          <p14:tracePt t="32770" x="3519488" y="3613150"/>
          <p14:tracePt t="32778" x="3544888" y="3621088"/>
          <p14:tracePt t="32786" x="3578225" y="3621088"/>
          <p14:tracePt t="32794" x="3613150" y="3621088"/>
          <p14:tracePt t="32802" x="3648075" y="3621088"/>
          <p14:tracePt t="32810" x="3673475" y="3621088"/>
          <p14:tracePt t="32818" x="3706813" y="3621088"/>
          <p14:tracePt t="32828" x="3749675" y="3621088"/>
          <p14:tracePt t="32834" x="3792538" y="3621088"/>
          <p14:tracePt t="32842" x="3852863" y="3621088"/>
          <p14:tracePt t="32850" x="3913188" y="3621088"/>
          <p14:tracePt t="32860" x="3971925" y="3621088"/>
          <p14:tracePt t="32866" x="4041775" y="3621088"/>
          <p14:tracePt t="32875" x="4110038" y="3621088"/>
          <p14:tracePt t="32882" x="4203700" y="3621088"/>
          <p14:tracePt t="32892" x="4271963" y="3621088"/>
          <p14:tracePt t="32898" x="4357688" y="3621088"/>
          <p14:tracePt t="32906" x="4425950" y="3621088"/>
          <p14:tracePt t="32914" x="4511675" y="3621088"/>
          <p14:tracePt t="32922" x="4589463" y="3621088"/>
          <p14:tracePt t="32931" x="4675188" y="3621088"/>
          <p14:tracePt t="32938" x="4743450" y="3621088"/>
          <p14:tracePt t="32947" x="4829175" y="3621088"/>
          <p14:tracePt t="32954" x="4948238" y="3621088"/>
          <p14:tracePt t="32962" x="5059363" y="3621088"/>
          <p14:tracePt t="32970" x="5172075" y="3621088"/>
          <p14:tracePt t="32978" x="5299075" y="3621088"/>
          <p14:tracePt t="32986" x="5427663" y="3621088"/>
          <p14:tracePt t="32994" x="5565775" y="3621088"/>
          <p14:tracePt t="33002" x="5710238" y="3621088"/>
          <p14:tracePt t="33010" x="5864225" y="3621088"/>
          <p14:tracePt t="33018" x="6010275" y="3621088"/>
          <p14:tracePt t="33026" x="6146800" y="3621088"/>
          <p14:tracePt t="33034" x="6300788" y="3621088"/>
          <p14:tracePt t="33044" x="6464300" y="3621088"/>
          <p14:tracePt t="33050" x="6635750" y="3621088"/>
          <p14:tracePt t="33060" x="6789738" y="3621088"/>
          <p14:tracePt t="33066" x="6961188" y="3621088"/>
          <p14:tracePt t="33075" x="7115175" y="3621088"/>
          <p14:tracePt t="33082" x="7286625" y="3621088"/>
          <p14:tracePt t="33092" x="7448550" y="3621088"/>
          <p14:tracePt t="33098" x="7620000" y="3621088"/>
          <p14:tracePt t="33106" x="7756525" y="3621088"/>
          <p14:tracePt t="33114" x="7902575" y="3621088"/>
          <p14:tracePt t="33122" x="8031163" y="3621088"/>
          <p14:tracePt t="33130" x="8142288" y="3621088"/>
          <p14:tracePt t="33139" x="8253413" y="3621088"/>
          <p14:tracePt t="33146" x="8374063" y="3621088"/>
          <p14:tracePt t="33154" x="8467725" y="3621088"/>
          <p14:tracePt t="33162" x="8570913" y="3621088"/>
          <p14:tracePt t="33170" x="8672513" y="3621088"/>
          <p14:tracePt t="33178" x="8758238" y="3621088"/>
          <p14:tracePt t="33186" x="8843963" y="3621088"/>
          <p14:tracePt t="33194" x="8912225" y="3621088"/>
          <p14:tracePt t="33202" x="8972550" y="3621088"/>
          <p14:tracePt t="33210" x="9032875" y="3621088"/>
          <p14:tracePt t="33218" x="9075738" y="3621088"/>
          <p14:tracePt t="33227" x="9109075" y="3621088"/>
          <p14:tracePt t="33234" x="9136063" y="3621088"/>
          <p14:tracePt t="33242" x="9161463" y="3621088"/>
          <p14:tracePt t="33250" x="9186863" y="3621088"/>
          <p14:tracePt t="33258" x="9212263" y="3621088"/>
          <p14:tracePt t="33266" x="9247188" y="3621088"/>
          <p14:tracePt t="33275" x="9290050" y="3621088"/>
          <p14:tracePt t="33282" x="9323388" y="3621088"/>
          <p14:tracePt t="33291" x="9375775" y="3630613"/>
          <p14:tracePt t="33298" x="9401175" y="3630613"/>
          <p14:tracePt t="33307" x="9444038" y="3630613"/>
          <p14:tracePt t="33314" x="9486900" y="3630613"/>
          <p14:tracePt t="33322" x="9563100" y="3638550"/>
          <p14:tracePt t="33330" x="9605963" y="3656013"/>
          <p14:tracePt t="33338" x="9640888" y="3656013"/>
          <p14:tracePt t="33346" x="9674225" y="3656013"/>
          <p14:tracePt t="33354" x="9691688" y="3656013"/>
          <p14:tracePt t="33371" x="9701213" y="3656013"/>
          <p14:tracePt t="33493" x="9701213" y="3663950"/>
          <p14:tracePt t="33506" x="9691688" y="3673475"/>
          <p14:tracePt t="33514" x="9683750" y="3681413"/>
          <p14:tracePt t="33522" x="9658350" y="3681413"/>
          <p14:tracePt t="33530" x="9623425" y="3681413"/>
          <p14:tracePt t="33538" x="9572625" y="3681413"/>
          <p14:tracePt t="33546" x="9486900" y="3681413"/>
          <p14:tracePt t="33554" x="9358313" y="3681413"/>
          <p14:tracePt t="33562" x="9204325" y="3681413"/>
          <p14:tracePt t="33570" x="9007475" y="3681413"/>
          <p14:tracePt t="33578" x="8750300" y="3681413"/>
          <p14:tracePt t="33586" x="8485188" y="3681413"/>
          <p14:tracePt t="33595" x="8245475" y="3681413"/>
          <p14:tracePt t="33602" x="8039100" y="3681413"/>
          <p14:tracePt t="33610" x="7885113" y="3681413"/>
          <p14:tracePt t="33618" x="7756525" y="3681413"/>
          <p14:tracePt t="33626" x="7670800" y="3681413"/>
          <p14:tracePt t="33635" x="7620000" y="3681413"/>
          <p14:tracePt t="33642" x="7585075" y="3681413"/>
          <p14:tracePt t="33650" x="7569200" y="3681413"/>
          <p14:tracePt t="33667" x="7559675" y="3681413"/>
          <p14:tracePt t="33699" x="7551738" y="3681413"/>
          <p14:tracePt t="33722" x="7542213" y="3681413"/>
          <p14:tracePt t="33738" x="7534275" y="3681413"/>
          <p14:tracePt t="33746" x="7526338" y="3681413"/>
          <p14:tracePt t="33762" x="7508875" y="3681413"/>
          <p14:tracePt t="33770" x="7491413" y="3681413"/>
          <p14:tracePt t="33786" x="7483475" y="3681413"/>
          <p14:tracePt t="33794" x="7473950" y="3681413"/>
          <p14:tracePt t="33819" x="7466013" y="3681413"/>
          <p14:tracePt t="33826" x="7448550" y="3681413"/>
          <p14:tracePt t="33835" x="7440613" y="3681413"/>
          <p14:tracePt t="33842" x="7423150" y="3681413"/>
          <p14:tracePt t="33850" x="7405688" y="3681413"/>
          <p14:tracePt t="33860" x="7372350" y="3681413"/>
          <p14:tracePt t="33866" x="7312025" y="3681413"/>
          <p14:tracePt t="33876" x="7269163" y="3673475"/>
          <p14:tracePt t="33882" x="7208838" y="3656013"/>
          <p14:tracePt t="33892" x="7158038" y="3638550"/>
          <p14:tracePt t="33909" x="7037388" y="3621088"/>
          <p14:tracePt t="33915" x="7019925" y="3621088"/>
          <p14:tracePt t="33923" x="6978650" y="3621088"/>
          <p14:tracePt t="33930" x="6926263" y="3621088"/>
          <p14:tracePt t="33938" x="6883400" y="3621088"/>
          <p14:tracePt t="33946" x="6858000" y="3621088"/>
          <p14:tracePt t="33954" x="6815138" y="3621088"/>
          <p14:tracePt t="33962" x="6764338" y="3621088"/>
          <p14:tracePt t="33970" x="6721475" y="3621088"/>
          <p14:tracePt t="33978" x="6678613" y="3621088"/>
          <p14:tracePt t="33986" x="6635750" y="3621088"/>
          <p14:tracePt t="33994" x="6592888" y="3621088"/>
          <p14:tracePt t="34002" x="6550025" y="3621088"/>
          <p14:tracePt t="34011" x="6515100" y="3621088"/>
          <p14:tracePt t="34018" x="6481763" y="3621088"/>
          <p14:tracePt t="34026" x="6456363" y="3621088"/>
          <p14:tracePt t="34034" x="6446838" y="3621088"/>
          <p14:tracePt t="34042" x="6438900" y="3621088"/>
          <p14:tracePt t="34132" x="6429375" y="3613150"/>
          <p14:tracePt t="34146" x="6429375" y="3605213"/>
          <p14:tracePt t="34162" x="6438900" y="3605213"/>
          <p14:tracePt t="34170" x="6456363" y="3605213"/>
          <p14:tracePt t="34178" x="6489700" y="3605213"/>
          <p14:tracePt t="34187" x="6532563" y="3605213"/>
          <p14:tracePt t="34194" x="6575425" y="3605213"/>
          <p14:tracePt t="34202" x="6635750" y="3605213"/>
          <p14:tracePt t="34211" x="6678613" y="3605213"/>
          <p14:tracePt t="34218" x="6711950" y="3605213"/>
          <p14:tracePt t="34226" x="6746875" y="3605213"/>
          <p14:tracePt t="34234" x="6754813" y="3605213"/>
          <p14:tracePt t="34243" x="6764338" y="3605213"/>
          <p14:tracePt t="34299" x="6737350" y="3605213"/>
          <p14:tracePt t="34306" x="6686550" y="3605213"/>
          <p14:tracePt t="34314" x="6610350" y="3605213"/>
          <p14:tracePt t="34322" x="6524625" y="3605213"/>
          <p14:tracePt t="34330" x="6438900" y="3605213"/>
          <p14:tracePt t="34338" x="6370638" y="3605213"/>
          <p14:tracePt t="34347" x="6292850" y="3605213"/>
          <p14:tracePt t="34354" x="6249988" y="3605213"/>
          <p14:tracePt t="34362" x="6216650" y="3605213"/>
          <p14:tracePt t="34370" x="6207125" y="3605213"/>
          <p14:tracePt t="34379" x="6199188" y="3605213"/>
          <p14:tracePt t="34426" x="6199188" y="3595688"/>
          <p14:tracePt t="34434" x="6216650" y="3587750"/>
          <p14:tracePt t="34442" x="6232525" y="3587750"/>
          <p14:tracePt t="34450" x="6275388" y="3587750"/>
          <p14:tracePt t="34458" x="6310313" y="3587750"/>
          <p14:tracePt t="34466" x="6353175" y="3587750"/>
          <p14:tracePt t="34475" x="6378575" y="3587750"/>
          <p14:tracePt t="34482" x="6403975" y="3587750"/>
          <p14:tracePt t="34490" x="6421438" y="3587750"/>
          <p14:tracePt t="34498" x="6429375" y="3587750"/>
          <p14:tracePt t="34506" x="6438900" y="3587750"/>
          <p14:tracePt t="34562" x="6438900" y="3595688"/>
          <p14:tracePt t="34570" x="6429375" y="3595688"/>
          <p14:tracePt t="34587" x="6421438" y="3595688"/>
          <p14:tracePt t="34594" x="6396038" y="3595688"/>
          <p14:tracePt t="34602" x="6378575" y="3595688"/>
          <p14:tracePt t="34610" x="6370638" y="3595688"/>
          <p14:tracePt t="34619" x="6353175" y="3595688"/>
          <p14:tracePt t="34683" x="6370638" y="3595688"/>
          <p14:tracePt t="34690" x="6413500" y="3595688"/>
          <p14:tracePt t="34698" x="6456363" y="3595688"/>
          <p14:tracePt t="34706" x="6497638" y="3595688"/>
          <p14:tracePt t="34715" x="6557963" y="3595688"/>
          <p14:tracePt t="34722" x="6592888" y="3595688"/>
          <p14:tracePt t="34730" x="6600825" y="3595688"/>
          <p14:tracePt t="34738" x="6610350" y="3595688"/>
          <p14:tracePt t="34746" x="6618288" y="3595688"/>
          <p14:tracePt t="34794" x="6592888" y="3595688"/>
          <p14:tracePt t="34802" x="6575425" y="3595688"/>
          <p14:tracePt t="34810" x="6550025" y="3595688"/>
          <p14:tracePt t="34818" x="6507163" y="3595688"/>
          <p14:tracePt t="34827" x="6464300" y="3595688"/>
          <p14:tracePt t="34835" x="6421438" y="3595688"/>
          <p14:tracePt t="34842" x="6378575" y="3595688"/>
          <p14:tracePt t="34850" x="6343650" y="3595688"/>
          <p14:tracePt t="34858" x="6318250" y="3595688"/>
          <p14:tracePt t="34876" x="6310313" y="3595688"/>
          <p14:tracePt t="34957" x="6327775" y="3595688"/>
          <p14:tracePt t="34962" x="6343650" y="3595688"/>
          <p14:tracePt t="34971" x="6370638" y="3595688"/>
          <p14:tracePt t="34978" x="6396038" y="3595688"/>
          <p14:tracePt t="34986" x="6429375" y="3595688"/>
          <p14:tracePt t="34995" x="6446838" y="3595688"/>
          <p14:tracePt t="35002" x="6464300" y="3595688"/>
          <p14:tracePt t="35018" x="6472238" y="3595688"/>
          <p14:tracePt t="35082" x="6472238" y="3605213"/>
          <p14:tracePt t="35090" x="6464300" y="3613150"/>
          <p14:tracePt t="35098" x="6438900" y="3630613"/>
          <p14:tracePt t="35106" x="6413500" y="3638550"/>
          <p14:tracePt t="35114" x="6403975" y="3638550"/>
          <p14:tracePt t="35122" x="6378575" y="3638550"/>
          <p14:tracePt t="35130" x="6361113" y="3638550"/>
          <p14:tracePt t="35138" x="6343650" y="3638550"/>
          <p14:tracePt t="35147" x="6335713" y="3638550"/>
          <p14:tracePt t="35154" x="6327775" y="3638550"/>
          <p14:tracePt t="35219" x="6335713" y="3638550"/>
          <p14:tracePt t="35226" x="6361113" y="3638550"/>
          <p14:tracePt t="35234" x="6421438" y="3638550"/>
          <p14:tracePt t="35243" x="6489700" y="3638550"/>
          <p14:tracePt t="35250" x="6567488" y="3638550"/>
          <p14:tracePt t="35258" x="6635750" y="3638550"/>
          <p14:tracePt t="35266" x="6696075" y="3638550"/>
          <p14:tracePt t="35275" x="6737350" y="3638550"/>
          <p14:tracePt t="35282" x="6764338" y="3638550"/>
          <p14:tracePt t="35299" x="6772275" y="3638550"/>
          <p14:tracePt t="35341" x="6780213" y="3648075"/>
          <p14:tracePt t="35354" x="6772275" y="3648075"/>
          <p14:tracePt t="35362" x="6764338" y="3648075"/>
          <p14:tracePt t="35370" x="6729413" y="3648075"/>
          <p14:tracePt t="35378" x="6696075" y="3648075"/>
          <p14:tracePt t="35386" x="6661150" y="3648075"/>
          <p14:tracePt t="35394" x="6618288" y="3648075"/>
          <p14:tracePt t="35402" x="6575425" y="3648075"/>
          <p14:tracePt t="35411" x="6532563" y="3648075"/>
          <p14:tracePt t="35419" x="6489700" y="3648075"/>
          <p14:tracePt t="35426" x="6446838" y="3648075"/>
          <p14:tracePt t="35434" x="6413500" y="3648075"/>
          <p14:tracePt t="35444" x="6386513" y="3648075"/>
          <p14:tracePt t="35451" x="6370638" y="3648075"/>
          <p14:tracePt t="35460" x="6361113" y="3648075"/>
          <p14:tracePt t="35466" x="6353175" y="3648075"/>
          <p14:tracePt t="35739" x="6378575" y="3648075"/>
          <p14:tracePt t="35746" x="6429375" y="3648075"/>
          <p14:tracePt t="35754" x="6532563" y="3648075"/>
          <p14:tracePt t="35762" x="6653213" y="3648075"/>
          <p14:tracePt t="35770" x="6832600" y="3648075"/>
          <p14:tracePt t="35778" x="7062788" y="3648075"/>
          <p14:tracePt t="35786" x="7329488" y="3648075"/>
          <p14:tracePt t="35794" x="7620000" y="3648075"/>
          <p14:tracePt t="35802" x="7885113" y="3648075"/>
          <p14:tracePt t="35810" x="8142288" y="3648075"/>
          <p14:tracePt t="35818" x="8382000" y="3648075"/>
          <p14:tracePt t="35826" x="8553450" y="3648075"/>
          <p14:tracePt t="35834" x="8707438" y="3648075"/>
          <p14:tracePt t="35843" x="8853488" y="3648075"/>
          <p14:tracePt t="35851" x="8982075" y="3648075"/>
          <p14:tracePt t="35858" x="9093200" y="3648075"/>
          <p14:tracePt t="35866" x="9194800" y="3648075"/>
          <p14:tracePt t="35875" x="9290050" y="3648075"/>
          <p14:tracePt t="35883" x="9375775" y="3648075"/>
          <p14:tracePt t="35891" x="9451975" y="3648075"/>
          <p14:tracePt t="35898" x="9512300" y="3648075"/>
          <p14:tracePt t="35910" x="9563100" y="3648075"/>
          <p14:tracePt t="35914" x="9623425" y="3648075"/>
          <p14:tracePt t="35922" x="9701213" y="3648075"/>
          <p14:tracePt t="35930" x="9769475" y="3656013"/>
          <p14:tracePt t="35938" x="9845675" y="3673475"/>
          <p14:tracePt t="35946" x="9923463" y="3689350"/>
          <p14:tracePt t="35954" x="10009188" y="3698875"/>
          <p14:tracePt t="35962" x="10094913" y="3724275"/>
          <p14:tracePt t="35971" x="10188575" y="3732213"/>
          <p14:tracePt t="35979" x="10282238" y="3741738"/>
          <p14:tracePt t="35987" x="10367963" y="3741738"/>
          <p14:tracePt t="35994" x="10471150" y="3741738"/>
          <p14:tracePt t="36002" x="10556875" y="3741738"/>
          <p14:tracePt t="36010" x="10642600" y="3741738"/>
          <p14:tracePt t="36018" x="10710863" y="3741738"/>
          <p14:tracePt t="36026" x="10804525" y="3741738"/>
          <p14:tracePt t="36034" x="10872788" y="3741738"/>
          <p14:tracePt t="36043" x="10933113" y="3759200"/>
          <p14:tracePt t="36050" x="10975975" y="3767138"/>
          <p14:tracePt t="36058" x="11028363" y="3775075"/>
          <p14:tracePt t="36066" x="11061700" y="3784600"/>
          <p14:tracePt t="36075" x="11079163" y="3792538"/>
          <p14:tracePt t="36082" x="11104563" y="3802063"/>
          <p14:tracePt t="36091" x="11122025" y="3802063"/>
          <p14:tracePt t="36098" x="11139488" y="3810000"/>
          <p14:tracePt t="36115" x="11147425" y="3817938"/>
          <p14:tracePt t="36130" x="11164888" y="3827463"/>
          <p14:tracePt t="36140" x="11172825" y="3835400"/>
          <p14:tracePt t="36155" x="11172825" y="3844925"/>
          <p14:tracePt t="36162" x="11182350" y="3860800"/>
          <p14:tracePt t="36174" x="11198225" y="3878263"/>
          <p14:tracePt t="36178" x="11207750" y="3895725"/>
          <p14:tracePt t="36187" x="11225213" y="3895725"/>
          <p14:tracePt t="36194" x="11225213" y="3903663"/>
          <p14:tracePt t="36203" x="11241088" y="3913188"/>
          <p14:tracePt t="36210" x="11250613" y="3921125"/>
          <p14:tracePt t="36594" x="11241088" y="3930650"/>
          <p14:tracePt t="36602" x="11215688" y="3938588"/>
          <p14:tracePt t="36610" x="11182350" y="3946525"/>
          <p14:tracePt t="36618" x="11147425" y="3956050"/>
          <p14:tracePt t="36627" x="11087100" y="3963988"/>
          <p14:tracePt t="36634" x="11028363" y="3971925"/>
          <p14:tracePt t="36644" x="10968038" y="3981450"/>
          <p14:tracePt t="36650" x="10907713" y="3998913"/>
          <p14:tracePt t="36659" x="10882313" y="3998913"/>
          <p14:tracePt t="36666" x="10821988" y="3998913"/>
          <p14:tracePt t="36675" x="10796588" y="3998913"/>
          <p14:tracePt t="36682" x="10761663" y="3998913"/>
          <p14:tracePt t="36691" x="10728325" y="3998913"/>
          <p14:tracePt t="36698" x="10702925" y="3998913"/>
          <p14:tracePt t="36706" x="10685463" y="3998913"/>
          <p14:tracePt t="36714" x="10668000" y="3998913"/>
          <p14:tracePt t="36722" x="10660063" y="3998913"/>
          <p14:tracePt t="36730" x="10642600" y="3998913"/>
          <p14:tracePt t="36738" x="10625138" y="3998913"/>
          <p14:tracePt t="36746" x="10607675" y="4006850"/>
          <p14:tracePt t="36754" x="10599738" y="4006850"/>
          <p14:tracePt t="36762" x="10582275" y="4006850"/>
          <p14:tracePt t="36771" x="10556875" y="4006850"/>
          <p14:tracePt t="36778" x="10539413" y="4014788"/>
          <p14:tracePt t="36786" x="10531475" y="4014788"/>
          <p14:tracePt t="36795" x="10506075" y="4024313"/>
          <p14:tracePt t="36802" x="10496550" y="4024313"/>
          <p14:tracePt t="36810" x="10488613" y="4024313"/>
          <p14:tracePt t="36818" x="10479088" y="4024313"/>
          <p14:tracePt t="36826" x="10471150" y="4024313"/>
          <p14:tracePt t="36834" x="10463213" y="4024313"/>
          <p14:tracePt t="37245" x="10445750" y="4032250"/>
          <p14:tracePt t="37259" x="10445750" y="4041775"/>
          <p14:tracePt t="37268" x="10428288" y="4041775"/>
          <p14:tracePt t="37277" x="10410825" y="4041775"/>
          <p14:tracePt t="37282" x="10393363" y="4041775"/>
          <p14:tracePt t="37292" x="10367963" y="4041775"/>
          <p14:tracePt t="37299" x="10334625" y="4041775"/>
          <p14:tracePt t="37306" x="10317163" y="4041775"/>
          <p14:tracePt t="37314" x="10291763" y="4041775"/>
          <p14:tracePt t="37322" x="10266363" y="4041775"/>
          <p14:tracePt t="37330" x="10248900" y="4041775"/>
          <p14:tracePt t="37338" x="10231438" y="4041775"/>
          <p14:tracePt t="37347" x="10206038" y="4041775"/>
          <p14:tracePt t="37354" x="10196513" y="4041775"/>
          <p14:tracePt t="37362" x="10180638" y="4041775"/>
          <p14:tracePt t="37370" x="10163175" y="4041775"/>
          <p14:tracePt t="37378" x="10137775" y="4041775"/>
          <p14:tracePt t="37386" x="10120313" y="4041775"/>
          <p14:tracePt t="37394" x="10102850" y="4041775"/>
          <p14:tracePt t="37402" x="10077450" y="4041775"/>
          <p14:tracePt t="37410" x="10052050" y="4041775"/>
          <p14:tracePt t="37418" x="10034588" y="4041775"/>
          <p14:tracePt t="37427" x="10009188" y="4041775"/>
          <p14:tracePt t="37435" x="9983788" y="4041775"/>
          <p14:tracePt t="37443" x="9966325" y="4041775"/>
          <p14:tracePt t="37450" x="9940925" y="4041775"/>
          <p14:tracePt t="37460" x="9923463" y="4041775"/>
          <p14:tracePt t="37466" x="9913938" y="4041775"/>
          <p14:tracePt t="37475" x="9906000" y="4041775"/>
          <p14:tracePt t="37482" x="9898063" y="4041775"/>
          <p14:tracePt t="38211" x="9888538" y="4041775"/>
          <p14:tracePt t="38226" x="9863138" y="4049713"/>
          <p14:tracePt t="38234" x="9828213" y="4057650"/>
          <p14:tracePt t="38242" x="9802813" y="4067175"/>
          <p14:tracePt t="38250" x="9777413" y="4067175"/>
          <p14:tracePt t="38258" x="9717088" y="4067175"/>
          <p14:tracePt t="38266" x="9666288" y="4067175"/>
          <p14:tracePt t="38276" x="9588500" y="4067175"/>
          <p14:tracePt t="38282" x="9529763" y="4067175"/>
          <p14:tracePt t="38291" x="9486900" y="4067175"/>
          <p14:tracePt t="38298" x="9444038" y="4067175"/>
          <p14:tracePt t="38306" x="9409113" y="4067175"/>
          <p14:tracePt t="38314" x="9383713" y="4067175"/>
          <p14:tracePt t="38322" x="9366250" y="4067175"/>
          <p14:tracePt t="38330" x="9348788" y="4067175"/>
          <p14:tracePt t="38338" x="9340850" y="4067175"/>
          <p14:tracePt t="38346" x="9323388" y="4067175"/>
          <p14:tracePt t="38362" x="9315450" y="4067175"/>
          <p14:tracePt t="38370" x="9297988" y="4067175"/>
          <p14:tracePt t="38386" x="9272588" y="4067175"/>
          <p14:tracePt t="38394" x="9247188" y="4057650"/>
          <p14:tracePt t="38402" x="9237663" y="4057650"/>
          <p14:tracePt t="38410" x="9229725" y="4057650"/>
          <p14:tracePt t="38419" x="9212263" y="4057650"/>
          <p14:tracePt t="38426" x="9186863" y="4049713"/>
          <p14:tracePt t="38434" x="9178925" y="4049713"/>
          <p14:tracePt t="38442" x="9169400" y="4049713"/>
          <p14:tracePt t="38603" x="9161463" y="4049713"/>
          <p14:tracePt t="38611" x="9144000" y="4049713"/>
          <p14:tracePt t="38619" x="9126538" y="4049713"/>
          <p14:tracePt t="38626" x="9083675" y="4049713"/>
          <p14:tracePt t="38635" x="9040813" y="4049713"/>
          <p14:tracePt t="38642" x="8982075" y="4049713"/>
          <p14:tracePt t="38651" x="8939213" y="4049713"/>
          <p14:tracePt t="38659" x="8878888" y="4049713"/>
          <p14:tracePt t="38667" x="8836025" y="4049713"/>
          <p14:tracePt t="38675" x="8801100" y="4049713"/>
          <p14:tracePt t="38682" x="8775700" y="4049713"/>
          <p14:tracePt t="38691" x="8758238" y="4049713"/>
          <p14:tracePt t="38698" x="8742363" y="4049713"/>
          <p14:tracePt t="38707" x="8724900" y="4049713"/>
          <p14:tracePt t="38722" x="8715375" y="4049713"/>
          <p14:tracePt t="38738" x="8707438" y="4049713"/>
          <p14:tracePt t="38754" x="8689975" y="4049713"/>
          <p14:tracePt t="38762" x="8672513" y="4041775"/>
          <p14:tracePt t="38770" x="8664575" y="4032250"/>
          <p14:tracePt t="38778" x="8647113" y="4032250"/>
          <p14:tracePt t="38786" x="8613775" y="4024313"/>
          <p14:tracePt t="38794" x="8604250" y="4024313"/>
          <p14:tracePt t="38802" x="8578850" y="4024313"/>
          <p14:tracePt t="38810" x="8543925" y="4024313"/>
          <p14:tracePt t="38818" x="8518525" y="4024313"/>
          <p14:tracePt t="38826" x="8493125" y="4024313"/>
          <p14:tracePt t="38834" x="8467725" y="4024313"/>
          <p14:tracePt t="38843" x="8432800" y="4024313"/>
          <p14:tracePt t="38850" x="8407400" y="4024313"/>
          <p14:tracePt t="38859" x="8389938" y="4024313"/>
          <p14:tracePt t="38866" x="8364538" y="4024313"/>
          <p14:tracePt t="38875" x="8347075" y="4024313"/>
          <p14:tracePt t="38893" x="8313738" y="4024313"/>
          <p14:tracePt t="38898" x="8304213" y="4024313"/>
          <p14:tracePt t="38906" x="8288338" y="4024313"/>
          <p14:tracePt t="38914" x="8278813" y="4024313"/>
          <p14:tracePt t="38922" x="8261350" y="4024313"/>
          <p14:tracePt t="38930" x="8253413" y="4024313"/>
          <p14:tracePt t="38938" x="8245475" y="4024313"/>
          <p14:tracePt t="38946" x="8235950" y="4024313"/>
          <p14:tracePt t="38954" x="8228013" y="4024313"/>
          <p14:tracePt t="38987" x="8220075" y="4024313"/>
          <p14:tracePt t="38994" x="8210550" y="4024313"/>
          <p14:tracePt t="39010" x="8193088" y="4024313"/>
          <p14:tracePt t="39034" x="8185150" y="4024313"/>
          <p14:tracePt t="39092" x="8177213" y="4024313"/>
          <p14:tracePt t="39098" x="8167688" y="4024313"/>
          <p14:tracePt t="39106" x="8159750" y="4024313"/>
          <p14:tracePt t="39114" x="8150225" y="4024313"/>
          <p14:tracePt t="39122" x="8142288" y="4024313"/>
          <p14:tracePt t="39131" x="8134350" y="4014788"/>
          <p14:tracePt t="39326" x="8124825" y="4014788"/>
          <p14:tracePt t="39330" x="8116888" y="4014788"/>
          <p14:tracePt t="39338" x="8099425" y="4014788"/>
          <p14:tracePt t="39346" x="8064500" y="4014788"/>
          <p14:tracePt t="39354" x="8021638" y="4014788"/>
          <p14:tracePt t="39362" x="7962900" y="4014788"/>
          <p14:tracePt t="39373" x="7910513" y="4014788"/>
          <p14:tracePt t="39378" x="7859713" y="4014788"/>
          <p14:tracePt t="39387" x="7816850" y="4014788"/>
          <p14:tracePt t="39394" x="7773988" y="4014788"/>
          <p14:tracePt t="39405" x="7740650" y="4014788"/>
          <p14:tracePt t="39410" x="7713663" y="4014788"/>
          <p14:tracePt t="39420" x="7680325" y="4014788"/>
          <p14:tracePt t="39426" x="7654925" y="4014788"/>
          <p14:tracePt t="39437" x="7627938" y="4014788"/>
          <p14:tracePt t="39443" x="7612063" y="4014788"/>
          <p14:tracePt t="39452" x="7594600" y="4014788"/>
          <p14:tracePt t="39458" x="7585075" y="4014788"/>
          <p14:tracePt t="39468" x="7569200" y="4014788"/>
          <p14:tracePt t="39475" x="7551738" y="4014788"/>
          <p14:tracePt t="39482" x="7534275" y="4014788"/>
          <p14:tracePt t="39491" x="7526338" y="4014788"/>
          <p14:tracePt t="39498" x="7516813" y="4014788"/>
          <p14:tracePt t="39514" x="7499350" y="4024313"/>
          <p14:tracePt t="39530" x="7491413" y="4024313"/>
          <p14:tracePt t="39555" x="7483475" y="4024313"/>
          <p14:tracePt t="39562" x="7473950" y="4024313"/>
          <p14:tracePt t="39570" x="7466013" y="4024313"/>
          <p14:tracePt t="39579" x="7448550" y="4032250"/>
          <p14:tracePt t="39586" x="7440613" y="4041775"/>
          <p14:tracePt t="39602" x="7431088" y="4041775"/>
          <p14:tracePt t="39611" x="7423150" y="4041775"/>
          <p14:tracePt t="39618" x="7415213" y="4041775"/>
          <p14:tracePt t="39635" x="7405688" y="4041775"/>
          <p14:tracePt t="39643" x="7397750" y="4041775"/>
          <p14:tracePt t="39651" x="7388225" y="4041775"/>
          <p14:tracePt t="39667" x="7380288" y="4041775"/>
          <p14:tracePt t="39675" x="7362825" y="4041775"/>
          <p14:tracePt t="39692" x="7345363" y="4041775"/>
          <p14:tracePt t="39698" x="7319963" y="4041775"/>
          <p14:tracePt t="39706" x="7312025" y="4041775"/>
          <p14:tracePt t="39714" x="7294563" y="4041775"/>
          <p14:tracePt t="39722" x="7286625" y="4041775"/>
          <p14:tracePt t="39730" x="7277100" y="4041775"/>
          <p14:tracePt t="39738" x="7259638" y="4041775"/>
          <p14:tracePt t="39746" x="7251700" y="4049713"/>
          <p14:tracePt t="39754" x="7243763" y="4057650"/>
          <p14:tracePt t="39771" x="7234238" y="4067175"/>
          <p14:tracePt t="39787" x="7226300" y="4067175"/>
          <p14:tracePt t="39794" x="7208838" y="4075113"/>
          <p14:tracePt t="39802" x="7191375" y="4075113"/>
          <p14:tracePt t="39818" x="7183438" y="4075113"/>
          <p14:tracePt t="39826" x="7165975" y="4075113"/>
          <p14:tracePt t="39835" x="7140575" y="4084638"/>
          <p14:tracePt t="39851" x="7132638" y="4084638"/>
          <p14:tracePt t="39859" x="7115175" y="4084638"/>
          <p14:tracePt t="39876" x="7097713" y="4084638"/>
          <p14:tracePt t="39891" x="7080250" y="4084638"/>
          <p14:tracePt t="39898" x="7062788" y="4084638"/>
          <p14:tracePt t="39906" x="7046913" y="4084638"/>
          <p14:tracePt t="39914" x="7019925" y="4084638"/>
          <p14:tracePt t="39922" x="6994525" y="4084638"/>
          <p14:tracePt t="39930" x="6978650" y="4084638"/>
          <p14:tracePt t="39943" x="6951663" y="4084638"/>
          <p14:tracePt t="39946" x="6926263" y="4084638"/>
          <p14:tracePt t="39954" x="6900863" y="4084638"/>
          <p14:tracePt t="39962" x="6865938" y="4084638"/>
          <p14:tracePt t="39970" x="6832600" y="4084638"/>
          <p14:tracePt t="39978" x="6815138" y="4084638"/>
          <p14:tracePt t="39986" x="6789738" y="4084638"/>
          <p14:tracePt t="39995" x="6764338" y="4084638"/>
          <p14:tracePt t="40002" x="6746875" y="4084638"/>
          <p14:tracePt t="40010" x="6721475" y="4084638"/>
          <p14:tracePt t="40018" x="6704013" y="4084638"/>
          <p14:tracePt t="40026" x="6696075" y="4084638"/>
          <p14:tracePt t="40034" x="6678613" y="4084638"/>
          <p14:tracePt t="40042" x="6661150" y="4084638"/>
          <p14:tracePt t="40050" x="6653213" y="4084638"/>
          <p14:tracePt t="40058" x="6643688" y="4084638"/>
          <p14:tracePt t="40066" x="6635750" y="4084638"/>
          <p14:tracePt t="40075" x="6626225" y="4084638"/>
          <p14:tracePt t="40082" x="6618288" y="4084638"/>
          <p14:tracePt t="40098" x="6610350" y="4084638"/>
          <p14:tracePt t="40106" x="6592888" y="4084638"/>
          <p14:tracePt t="40114" x="6583363" y="4084638"/>
          <p14:tracePt t="40122" x="6567488" y="4084638"/>
          <p14:tracePt t="40131" x="6550025" y="4084638"/>
          <p14:tracePt t="40146" x="6532563" y="4084638"/>
          <p14:tracePt t="40154" x="6524625" y="4084638"/>
          <p14:tracePt t="40162" x="6497638" y="4084638"/>
          <p14:tracePt t="40170" x="6481763" y="4084638"/>
          <p14:tracePt t="40179" x="6472238" y="4084638"/>
          <p14:tracePt t="40186" x="6446838" y="4084638"/>
          <p14:tracePt t="40195" x="6421438" y="4084638"/>
          <p14:tracePt t="40203" x="6403975" y="4084638"/>
          <p14:tracePt t="40210" x="6378575" y="4084638"/>
          <p14:tracePt t="40218" x="6370638" y="4084638"/>
          <p14:tracePt t="40227" x="6343650" y="4084638"/>
          <p14:tracePt t="40235" x="6327775" y="4084638"/>
          <p14:tracePt t="40244" x="6318250" y="4084638"/>
          <p14:tracePt t="40250" x="6300788" y="4084638"/>
          <p14:tracePt t="40259" x="6284913" y="4084638"/>
          <p14:tracePt t="40266" x="6275388" y="4084638"/>
          <p14:tracePt t="40275" x="6249988" y="4084638"/>
          <p14:tracePt t="40283" x="6232525" y="4084638"/>
          <p14:tracePt t="40292" x="6207125" y="4084638"/>
          <p14:tracePt t="40299" x="6181725" y="4084638"/>
          <p14:tracePt t="40306" x="6146800" y="4084638"/>
          <p14:tracePt t="40314" x="6130925" y="4084638"/>
          <p14:tracePt t="40322" x="6096000" y="4084638"/>
          <p14:tracePt t="40330" x="6078538" y="4084638"/>
          <p14:tracePt t="40338" x="6061075" y="4084638"/>
          <p14:tracePt t="40346" x="6035675" y="4084638"/>
          <p14:tracePt t="40356" x="6018213" y="4084638"/>
          <p14:tracePt t="40362" x="6002338" y="4084638"/>
          <p14:tracePt t="40370" x="5975350" y="4084638"/>
          <p14:tracePt t="40378" x="5959475" y="4084638"/>
          <p14:tracePt t="40386" x="5942013" y="4084638"/>
          <p14:tracePt t="40395" x="5916613" y="4084638"/>
          <p14:tracePt t="40402" x="5907088" y="4084638"/>
          <p14:tracePt t="40411" x="5891213" y="4084638"/>
          <p14:tracePt t="40418" x="5881688" y="4084638"/>
          <p14:tracePt t="40426" x="5873750" y="4084638"/>
          <p14:tracePt t="40469" x="5864225" y="4084638"/>
          <p14:tracePt t="40475" x="5856288" y="4084638"/>
          <p14:tracePt t="40482" x="5848350" y="4084638"/>
          <p14:tracePt t="40490" x="5830888" y="4084638"/>
          <p14:tracePt t="40506" x="5830888" y="4075113"/>
          <p14:tracePt t="42187" x="5821363" y="4075113"/>
          <p14:tracePt t="42212" x="5805488" y="4075113"/>
          <p14:tracePt t="42218" x="5795963" y="4075113"/>
          <p14:tracePt t="42226" x="5778500" y="4075113"/>
          <p14:tracePt t="42234" x="5753100" y="4075113"/>
          <p14:tracePt t="42243" x="5735638" y="4075113"/>
          <p14:tracePt t="42250" x="5710238" y="4075113"/>
          <p14:tracePt t="42259" x="5667375" y="4067175"/>
          <p14:tracePt t="42267" x="5641975" y="4067175"/>
          <p14:tracePt t="42276" x="5599113" y="4067175"/>
          <p14:tracePt t="42282" x="5530850" y="4057650"/>
          <p14:tracePt t="42292" x="5470525" y="4041775"/>
          <p14:tracePt t="42298" x="5419725" y="4032250"/>
          <p14:tracePt t="42306" x="5359400" y="4024313"/>
          <p14:tracePt t="42314" x="5316538" y="4014788"/>
          <p14:tracePt t="42322" x="5283200" y="4014788"/>
          <p14:tracePt t="42330" x="5248275" y="4014788"/>
          <p14:tracePt t="42338" x="5222875" y="4014788"/>
          <p14:tracePt t="42346" x="5197475" y="4014788"/>
          <p14:tracePt t="42354" x="5172075" y="4014788"/>
          <p14:tracePt t="42362" x="5154613" y="4014788"/>
          <p14:tracePt t="42371" x="5129213" y="4014788"/>
          <p14:tracePt t="42378" x="5094288" y="4014788"/>
          <p14:tracePt t="42387" x="5068888" y="4024313"/>
          <p14:tracePt t="42402" x="5043488" y="4032250"/>
          <p14:tracePt t="42418" x="5016500" y="4032250"/>
          <p14:tracePt t="42426" x="4991100" y="4041775"/>
          <p14:tracePt t="42435" x="4983163" y="4049713"/>
          <p14:tracePt t="42442" x="4973638" y="4049713"/>
          <p14:tracePt t="42451" x="4957763" y="4049713"/>
          <p14:tracePt t="42459" x="4948238" y="4049713"/>
          <p14:tracePt t="42466" x="4940300" y="4049713"/>
          <p14:tracePt t="42475" x="4932363" y="4049713"/>
          <p14:tracePt t="42482" x="4922838" y="4049713"/>
          <p14:tracePt t="42492" x="4914900" y="4049713"/>
          <p14:tracePt t="42983" x="4905375" y="4049713"/>
          <p14:tracePt t="43003" x="4889500" y="4057650"/>
          <p14:tracePt t="43011" x="4879975" y="4067175"/>
          <p14:tracePt t="43018" x="4879975" y="4075113"/>
          <p14:tracePt t="43026" x="4872038" y="4075113"/>
          <p14:tracePt t="43034" x="4846638" y="4075113"/>
          <p14:tracePt t="43043" x="4829175" y="4084638"/>
          <p14:tracePt t="43050" x="4803775" y="4092575"/>
          <p14:tracePt t="43060" x="4786313" y="4092575"/>
          <p14:tracePt t="43066" x="4768850" y="4092575"/>
          <p14:tracePt t="43075" x="4743450" y="4100513"/>
          <p14:tracePt t="43083" x="4725988" y="4110038"/>
          <p14:tracePt t="43091" x="4718050" y="4110038"/>
          <p14:tracePt t="43099" x="4692650" y="4117975"/>
          <p14:tracePt t="43106" x="4675188" y="4117975"/>
          <p14:tracePt t="43114" x="4657725" y="4117975"/>
          <p14:tracePt t="43122" x="4632325" y="4127500"/>
          <p14:tracePt t="43130" x="4606925" y="4135438"/>
          <p14:tracePt t="43138" x="4589463" y="4143375"/>
          <p14:tracePt t="43146" x="4579938" y="4143375"/>
          <p14:tracePt t="43154" x="4546600" y="4152900"/>
          <p14:tracePt t="43163" x="4521200" y="4160838"/>
          <p14:tracePt t="43170" x="4494213" y="4160838"/>
          <p14:tracePt t="43178" x="4478338" y="4160838"/>
          <p14:tracePt t="43186" x="4468813" y="4160838"/>
          <p14:tracePt t="43194" x="4460875" y="4160838"/>
          <p14:tracePt t="43202" x="4451350" y="4160838"/>
          <p14:tracePt t="43428" x="4478338" y="4160838"/>
          <p14:tracePt t="43434" x="4511675" y="4160838"/>
          <p14:tracePt t="43442" x="4554538" y="4160838"/>
          <p14:tracePt t="43451" x="4606925" y="4160838"/>
          <p14:tracePt t="43458" x="4683125" y="4160838"/>
          <p14:tracePt t="43466" x="4768850" y="4160838"/>
          <p14:tracePt t="43475" x="4872038" y="4160838"/>
          <p14:tracePt t="43482" x="4965700" y="4160838"/>
          <p14:tracePt t="43491" x="5086350" y="4160838"/>
          <p14:tracePt t="43498" x="5197475" y="4160838"/>
          <p14:tracePt t="43506" x="5308600" y="4160838"/>
          <p14:tracePt t="43515" x="5437188" y="4160838"/>
          <p14:tracePt t="43522" x="5565775" y="4160838"/>
          <p14:tracePt t="43530" x="5694363" y="4160838"/>
          <p14:tracePt t="43538" x="5830888" y="4160838"/>
          <p14:tracePt t="43547" x="5975350" y="4160838"/>
          <p14:tracePt t="43554" x="6113463" y="4160838"/>
          <p14:tracePt t="43562" x="6257925" y="4160838"/>
          <p14:tracePt t="43570" x="6396038" y="4160838"/>
          <p14:tracePt t="43579" x="6540500" y="4160838"/>
          <p14:tracePt t="43586" x="6686550" y="4160838"/>
          <p14:tracePt t="43594" x="6823075" y="4160838"/>
          <p14:tracePt t="43602" x="6969125" y="4160838"/>
          <p14:tracePt t="43610" x="7089775" y="4160838"/>
          <p14:tracePt t="43619" x="7218363" y="4160838"/>
          <p14:tracePt t="43626" x="7362825" y="4178300"/>
          <p14:tracePt t="43635" x="7473950" y="4186238"/>
          <p14:tracePt t="43643" x="7594600" y="4211638"/>
          <p14:tracePt t="43650" x="7723188" y="4238625"/>
          <p14:tracePt t="43658" x="7842250" y="4271963"/>
          <p14:tracePt t="43667" x="7970838" y="4297363"/>
          <p14:tracePt t="43675" x="8091488" y="4314825"/>
          <p14:tracePt t="43682" x="8220075" y="4340225"/>
          <p14:tracePt t="43692" x="8356600" y="4367213"/>
          <p14:tracePt t="43699" x="8493125" y="4392613"/>
          <p14:tracePt t="43707" x="8629650" y="4400550"/>
          <p14:tracePt t="43715" x="8775700" y="4425950"/>
          <p14:tracePt t="43722" x="8904288" y="4435475"/>
          <p14:tracePt t="43731" x="9032875" y="4443413"/>
          <p14:tracePt t="43738" x="9151938" y="4460875"/>
          <p14:tracePt t="43746" x="9247188" y="4478338"/>
          <p14:tracePt t="43754" x="9348788" y="4503738"/>
          <p14:tracePt t="43762" x="9444038" y="4529138"/>
          <p14:tracePt t="43770" x="9512300" y="4537075"/>
          <p14:tracePt t="43778" x="9605963" y="4546600"/>
          <p14:tracePt t="43786" x="9674225" y="4572000"/>
          <p14:tracePt t="43795" x="9769475" y="4579938"/>
          <p14:tracePt t="43802" x="9837738" y="4589463"/>
          <p14:tracePt t="43812" x="9913938" y="4597400"/>
          <p14:tracePt t="43818" x="9991725" y="4622800"/>
          <p14:tracePt t="43828" x="10077450" y="4649788"/>
          <p14:tracePt t="43835" x="10163175" y="4665663"/>
          <p14:tracePt t="43844" x="10256838" y="4692650"/>
          <p14:tracePt t="43850" x="10325100" y="4700588"/>
          <p14:tracePt t="43860" x="10420350" y="4725988"/>
          <p14:tracePt t="43867" x="10488613" y="4733925"/>
          <p14:tracePt t="43878" x="10564813" y="4751388"/>
          <p14:tracePt t="43882" x="10642600" y="4760913"/>
          <p14:tracePt t="43892" x="10710863" y="4776788"/>
          <p14:tracePt t="43899" x="10796588" y="4786313"/>
          <p14:tracePt t="43907" x="10872788" y="4794250"/>
          <p14:tracePt t="43914" x="10933113" y="4819650"/>
          <p14:tracePt t="43922" x="10993438" y="4829175"/>
          <p14:tracePt t="43931" x="11028363" y="4829175"/>
          <p14:tracePt t="43938" x="11061700" y="4829175"/>
          <p14:tracePt t="43947" x="11104563" y="4829175"/>
          <p14:tracePt t="43955" x="11129963" y="4829175"/>
          <p14:tracePt t="43962" x="11164888" y="4837113"/>
          <p14:tracePt t="43971" x="11172825" y="4837113"/>
          <p14:tracePt t="43978" x="11190288" y="4837113"/>
          <p14:tracePt t="43986" x="11225213" y="4846638"/>
          <p14:tracePt t="43994" x="11250613" y="4854575"/>
          <p14:tracePt t="44002" x="11276013" y="4854575"/>
          <p14:tracePt t="44011" x="11293475" y="4854575"/>
          <p14:tracePt t="44018" x="11326813" y="4854575"/>
          <p14:tracePt t="44027" x="11352213" y="4854575"/>
          <p14:tracePt t="44034" x="11379200" y="4854575"/>
          <p14:tracePt t="44043" x="11412538" y="4854575"/>
          <p14:tracePt t="44050" x="11430000" y="4854575"/>
          <p14:tracePt t="44059" x="11455400" y="4854575"/>
          <p14:tracePt t="44066" x="11472863" y="4854575"/>
          <p14:tracePt t="44075" x="11490325" y="4854575"/>
          <p14:tracePt t="44082" x="11507788" y="4854575"/>
          <p14:tracePt t="44092" x="11533188" y="4854575"/>
          <p14:tracePt t="44099" x="11550650" y="4846638"/>
          <p14:tracePt t="44106" x="11558588" y="4837113"/>
          <p14:tracePt t="44122" x="11583988" y="4829175"/>
          <p14:tracePt t="44130" x="11591925" y="4819650"/>
          <p14:tracePt t="44138" x="11601450" y="4819650"/>
          <p14:tracePt t="44155" x="11609388" y="4811713"/>
          <p14:tracePt t="44162" x="11618913" y="4803775"/>
          <p14:tracePt t="44211" x="11618913" y="4786313"/>
          <p14:tracePt t="44235" x="11618913" y="4776788"/>
          <p14:tracePt t="44251" x="11618913" y="4768850"/>
          <p14:tracePt t="44258" x="11618913" y="4751388"/>
          <p14:tracePt t="44275" x="11618913" y="4733925"/>
          <p14:tracePt t="44282" x="11609388" y="4718050"/>
          <p14:tracePt t="44291" x="11601450" y="4692650"/>
          <p14:tracePt t="44298" x="11591925" y="4675188"/>
          <p14:tracePt t="44307" x="11583988" y="4665663"/>
          <p14:tracePt t="44314" x="11576050" y="4649788"/>
          <p14:tracePt t="44322" x="11566525" y="4622800"/>
          <p14:tracePt t="44330" x="11566525" y="4614863"/>
          <p14:tracePt t="44338" x="11550650" y="4597400"/>
          <p14:tracePt t="44346" x="11541125" y="4579938"/>
          <p14:tracePt t="44355" x="11523663" y="4564063"/>
          <p14:tracePt t="44362" x="11515725" y="4554538"/>
          <p14:tracePt t="44371" x="11515725" y="4546600"/>
          <p14:tracePt t="44378" x="11515725" y="4537075"/>
          <p14:tracePt t="44386" x="11507788" y="4529138"/>
          <p14:tracePt t="44394" x="11498263" y="4521200"/>
          <p14:tracePt t="45261" x="11480800" y="4521200"/>
          <p14:tracePt t="45266" x="11430000" y="4521200"/>
          <p14:tracePt t="45274" x="11387138" y="4529138"/>
          <p14:tracePt t="45282" x="11309350" y="4537075"/>
          <p14:tracePt t="45292" x="11241088" y="4546600"/>
          <p14:tracePt t="45298" x="11164888" y="4546600"/>
          <p14:tracePt t="45307" x="11069638" y="4546600"/>
          <p14:tracePt t="45314" x="10985500" y="4546600"/>
          <p14:tracePt t="45322" x="10899775" y="4546600"/>
          <p14:tracePt t="45330" x="10821988" y="4546600"/>
          <p14:tracePt t="45338" x="10771188" y="4546600"/>
          <p14:tracePt t="45347" x="10718800" y="4546600"/>
          <p14:tracePt t="45354" x="10693400" y="4546600"/>
          <p14:tracePt t="45362" x="10668000" y="4546600"/>
          <p14:tracePt t="45370" x="10642600" y="4546600"/>
          <p14:tracePt t="45378" x="10625138" y="4546600"/>
          <p14:tracePt t="45386" x="10617200" y="4546600"/>
          <p14:tracePt t="45394" x="10607675" y="4546600"/>
          <p14:tracePt t="45402" x="10599738" y="4546600"/>
          <p14:tracePt t="45410" x="10590213" y="4546600"/>
          <p14:tracePt t="45418" x="10582275" y="4546600"/>
          <p14:tracePt t="45435" x="10574338" y="4546600"/>
          <p14:tracePt t="45443" x="10564813" y="4546600"/>
          <p14:tracePt t="45966" x="10547350" y="4554538"/>
          <p14:tracePt t="45970" x="10521950" y="4564063"/>
          <p14:tracePt t="45978" x="10488613" y="4564063"/>
          <p14:tracePt t="45987" x="10420350" y="4572000"/>
          <p14:tracePt t="45994" x="10367963" y="4572000"/>
          <p14:tracePt t="46002" x="10248900" y="4572000"/>
          <p14:tracePt t="46010" x="10120313" y="4572000"/>
          <p14:tracePt t="46018" x="9999663" y="4572000"/>
          <p14:tracePt t="46027" x="9871075" y="4572000"/>
          <p14:tracePt t="46034" x="9744075" y="4572000"/>
          <p14:tracePt t="46042" x="9623425" y="4572000"/>
          <p14:tracePt t="46050" x="9529763" y="4572000"/>
          <p14:tracePt t="46058" x="9469438" y="4572000"/>
          <p14:tracePt t="46067" x="9409113" y="4572000"/>
          <p14:tracePt t="46075" x="9383713" y="4572000"/>
          <p14:tracePt t="46082" x="9348788" y="4572000"/>
          <p14:tracePt t="46090" x="9332913" y="4572000"/>
          <p14:tracePt t="46098" x="9323388" y="4572000"/>
          <p14:tracePt t="47914" x="9323388" y="4564063"/>
          <p14:tracePt t="49064" x="9323388" y="4554538"/>
          <p14:tracePt t="49100" x="9332913" y="4554538"/>
          <p14:tracePt t="49147" x="9340850" y="4546600"/>
          <p14:tracePt t="49234" x="9348788" y="4537075"/>
          <p14:tracePt t="55059" x="9348788" y="4529138"/>
          <p14:tracePt t="55066" x="9348788" y="4521200"/>
          <p14:tracePt t="55082" x="9348788" y="4511675"/>
          <p14:tracePt t="55093" x="9340850" y="4503738"/>
          <p14:tracePt t="55098" x="9332913" y="4494213"/>
          <p14:tracePt t="55107" x="9323388" y="4494213"/>
          <p14:tracePt t="55114" x="9323388" y="4486275"/>
          <p14:tracePt t="55122" x="9315450" y="4478338"/>
          <p14:tracePt t="55139" x="9305925" y="4468813"/>
          <p14:tracePt t="57362" x="9297988" y="4468813"/>
          <p14:tracePt t="57507" x="9290050" y="4468813"/>
          <p14:tracePt t="57514" x="9280525" y="4468813"/>
          <p14:tracePt t="57522" x="9247188" y="4468813"/>
          <p14:tracePt t="57530" x="9204325" y="4468813"/>
          <p14:tracePt t="57538" x="9169400" y="4468813"/>
          <p14:tracePt t="57547" x="9126538" y="4468813"/>
          <p14:tracePt t="57555" x="9093200" y="4468813"/>
          <p14:tracePt t="57562" x="9066213" y="4468813"/>
          <p14:tracePt t="57571" x="9040813" y="4468813"/>
          <p14:tracePt t="57578" x="9007475" y="4460875"/>
          <p14:tracePt t="57587" x="8990013" y="4451350"/>
          <p14:tracePt t="57603" x="8982075" y="4451350"/>
          <p14:tracePt t="57611" x="8964613" y="4451350"/>
          <p14:tracePt t="57626" x="8947150" y="4451350"/>
          <p14:tracePt t="57635" x="8939213" y="4451350"/>
          <p14:tracePt t="57642" x="8912225" y="4451350"/>
          <p14:tracePt t="57650" x="8886825" y="4451350"/>
          <p14:tracePt t="57658" x="8869363" y="4451350"/>
          <p14:tracePt t="57667" x="8843963" y="4460875"/>
          <p14:tracePt t="57674" x="8836025" y="4460875"/>
          <p14:tracePt t="57682" x="8818563" y="4460875"/>
          <p14:tracePt t="57692" x="8810625" y="4460875"/>
          <p14:tracePt t="57699" x="8801100" y="4460875"/>
          <p14:tracePt t="57707" x="8793163" y="4460875"/>
          <p14:tracePt t="57714" x="8783638" y="4460875"/>
          <p14:tracePt t="57722" x="8775700" y="4460875"/>
          <p14:tracePt t="57738" x="8767763" y="4460875"/>
          <p14:tracePt t="57755" x="8758238" y="4468813"/>
          <p14:tracePt t="58012" x="8750300" y="4468813"/>
          <p14:tracePt t="58026" x="8742363" y="4468813"/>
          <p14:tracePt t="58034" x="8699500" y="4468813"/>
          <p14:tracePt t="58042" x="8664575" y="4478338"/>
          <p14:tracePt t="58050" x="8621713" y="4486275"/>
          <p14:tracePt t="58058" x="8570913" y="4486275"/>
          <p14:tracePt t="58067" x="8518525" y="4486275"/>
          <p14:tracePt t="58076" x="8459788" y="4486275"/>
          <p14:tracePt t="58082" x="8416925" y="4486275"/>
          <p14:tracePt t="58092" x="8339138" y="4486275"/>
          <p14:tracePt t="58098" x="8304213" y="4486275"/>
          <p14:tracePt t="58107" x="8261350" y="4478338"/>
          <p14:tracePt t="58115" x="8228013" y="4468813"/>
          <p14:tracePt t="58122" x="8193088" y="4460875"/>
          <p14:tracePt t="58130" x="8177213" y="4451350"/>
          <p14:tracePt t="58138" x="8150225" y="4443413"/>
          <p14:tracePt t="58146" x="8142288" y="4443413"/>
          <p14:tracePt t="58154" x="8142288" y="4435475"/>
          <p14:tracePt t="58162" x="8134350" y="4425950"/>
          <p14:tracePt t="58523" x="8116888" y="4425950"/>
          <p14:tracePt t="58531" x="8099425" y="4425950"/>
          <p14:tracePt t="58539" x="8056563" y="4425950"/>
          <p14:tracePt t="58547" x="7996238" y="4425950"/>
          <p14:tracePt t="58554" x="7920038" y="4425950"/>
          <p14:tracePt t="58562" x="7834313" y="4418013"/>
          <p14:tracePt t="58570" x="7748588" y="4410075"/>
          <p14:tracePt t="58578" x="7670800" y="4400550"/>
          <p14:tracePt t="58586" x="7602538" y="4383088"/>
          <p14:tracePt t="58594" x="7551738" y="4375150"/>
          <p14:tracePt t="58602" x="7526338" y="4367213"/>
          <p14:tracePt t="58610" x="7491413" y="4357688"/>
          <p14:tracePt t="58619" x="7483475" y="4357688"/>
          <p14:tracePt t="58626" x="7473950" y="4357688"/>
          <p14:tracePt t="58986" x="7440613" y="4357688"/>
          <p14:tracePt t="58994" x="7405688" y="4375150"/>
          <p14:tracePt t="59003" x="7362825" y="4383088"/>
          <p14:tracePt t="59011" x="7319963" y="4383088"/>
          <p14:tracePt t="59018" x="7259638" y="4383088"/>
          <p14:tracePt t="59026" x="7200900" y="4383088"/>
          <p14:tracePt t="59035" x="7140575" y="4383088"/>
          <p14:tracePt t="59043" x="7080250" y="4383088"/>
          <p14:tracePt t="59051" x="7054850" y="4383088"/>
          <p14:tracePt t="59058" x="7019925" y="4383088"/>
          <p14:tracePt t="59067" x="7004050" y="4383088"/>
          <p14:tracePt t="59139" x="6994525" y="4383088"/>
          <p14:tracePt t="59146" x="6986588" y="4383088"/>
          <p14:tracePt t="59187" x="6978650" y="4392613"/>
          <p14:tracePt t="59202" x="6969125" y="4400550"/>
          <p14:tracePt t="59211" x="6961188" y="4400550"/>
          <p14:tracePt t="59218" x="6951663" y="4400550"/>
          <p14:tracePt t="59226" x="6943725" y="4400550"/>
          <p14:tracePt t="59234" x="6918325" y="4410075"/>
          <p14:tracePt t="59243" x="6908800" y="4418013"/>
          <p14:tracePt t="59266" x="6900863" y="4425950"/>
          <p14:tracePt t="59291" x="6892925" y="4425950"/>
          <p14:tracePt t="59299" x="6883400" y="4425950"/>
          <p14:tracePt t="59307" x="6858000" y="4435475"/>
          <p14:tracePt t="59314" x="6840538" y="4443413"/>
          <p14:tracePt t="59322" x="6832600" y="4443413"/>
          <p14:tracePt t="59330" x="6807200" y="4443413"/>
          <p14:tracePt t="59341" x="6772275" y="4443413"/>
          <p14:tracePt t="59346" x="6764338" y="4443413"/>
          <p14:tracePt t="59355" x="6737350" y="4443413"/>
          <p14:tracePt t="59362" x="6711950" y="4443413"/>
          <p14:tracePt t="59371" x="6704013" y="4443413"/>
          <p14:tracePt t="59379" x="6678613" y="4443413"/>
          <p14:tracePt t="59387" x="6653213" y="4443413"/>
          <p14:tracePt t="59394" x="6635750" y="4443413"/>
          <p14:tracePt t="59402" x="6610350" y="4443413"/>
          <p14:tracePt t="59410" x="6592888" y="4443413"/>
          <p14:tracePt t="59418" x="6583363" y="4443413"/>
          <p14:tracePt t="59426" x="6567488" y="4443413"/>
          <p14:tracePt t="59435" x="6550025" y="4443413"/>
          <p14:tracePt t="59443" x="6540500" y="4443413"/>
          <p14:tracePt t="59450" x="6532563" y="4443413"/>
          <p14:tracePt t="59491" x="6524625" y="4443413"/>
          <p14:tracePt t="59523" x="6524625" y="4451350"/>
          <p14:tracePt t="59539" x="6515100" y="4468813"/>
          <p14:tracePt t="59581" x="6507163" y="4468813"/>
          <p14:tracePt t="59586" x="6507163" y="4478338"/>
          <p14:tracePt t="59653" x="6489700" y="4486275"/>
          <p14:tracePt t="59667" x="6472238" y="4486275"/>
          <p14:tracePt t="59675" x="6464300" y="4486275"/>
          <p14:tracePt t="59683" x="6429375" y="4486275"/>
          <p14:tracePt t="59691" x="6396038" y="4486275"/>
          <p14:tracePt t="59699" x="6370638" y="4486275"/>
          <p14:tracePt t="59707" x="6335713" y="4486275"/>
          <p14:tracePt t="59715" x="6292850" y="4486275"/>
          <p14:tracePt t="59722" x="6249988" y="4486275"/>
          <p14:tracePt t="59731" x="6207125" y="4486275"/>
          <p14:tracePt t="59738" x="6156325" y="4486275"/>
          <p14:tracePt t="59747" x="6130925" y="4486275"/>
          <p14:tracePt t="59754" x="6103938" y="4486275"/>
          <p14:tracePt t="59762" x="6078538" y="4486275"/>
          <p14:tracePt t="59771" x="6070600" y="4486275"/>
          <p14:tracePt t="59778" x="6061075" y="4486275"/>
          <p14:tracePt t="60027" x="6053138" y="4486275"/>
          <p14:tracePt t="60539" x="6035675" y="4486275"/>
          <p14:tracePt t="60546" x="6010275" y="4486275"/>
          <p14:tracePt t="60554" x="5975350" y="4486275"/>
          <p14:tracePt t="60562" x="5934075" y="4486275"/>
          <p14:tracePt t="60570" x="5881688" y="4486275"/>
          <p14:tracePt t="60578" x="5838825" y="4486275"/>
          <p14:tracePt t="60587" x="5788025" y="4486275"/>
          <p14:tracePt t="60594" x="5762625" y="4486275"/>
          <p14:tracePt t="60603" x="5719763" y="4486275"/>
          <p14:tracePt t="60610" x="5684838" y="4486275"/>
          <p14:tracePt t="60618" x="5641975" y="4486275"/>
          <p14:tracePt t="60627" x="5608638" y="4486275"/>
          <p14:tracePt t="60634" x="5591175" y="4486275"/>
          <p14:tracePt t="60643" x="5565775" y="4486275"/>
          <p14:tracePt t="60650" x="5548313" y="4486275"/>
          <p14:tracePt t="60658" x="5538788" y="4486275"/>
          <p14:tracePt t="60667" x="5522913" y="4486275"/>
          <p14:tracePt t="60674" x="5505450" y="4494213"/>
          <p14:tracePt t="64423" x="5505450" y="4511675"/>
          <p14:tracePt t="64426" x="5505450" y="4521200"/>
          <p14:tracePt t="64443" x="5513388" y="4529138"/>
          <p14:tracePt t="64450" x="5522913" y="4537075"/>
          <p14:tracePt t="64948" x="5530850" y="4537075"/>
          <p14:tracePt t="64954" x="5538788" y="4537075"/>
          <p14:tracePt t="64971" x="5548313" y="4529138"/>
          <p14:tracePt t="64979" x="5548313" y="4521200"/>
          <p14:tracePt t="64986" x="5556250" y="4511675"/>
          <p14:tracePt t="64995" x="5565775" y="4511675"/>
          <p14:tracePt t="65002" x="5565775" y="4503738"/>
          <p14:tracePt t="65011" x="5573713" y="4494213"/>
          <p14:tracePt t="65019" x="5581650" y="4494213"/>
          <p14:tracePt t="65028" x="5591175" y="4494213"/>
          <p14:tracePt t="65034" x="5599113" y="4494213"/>
          <p14:tracePt t="65043" x="5608638" y="4494213"/>
          <p14:tracePt t="65051" x="5616575" y="4494213"/>
          <p14:tracePt t="65059" x="5641975" y="4494213"/>
          <p14:tracePt t="65067" x="5659438" y="4494213"/>
          <p14:tracePt t="65075" x="5676900" y="4494213"/>
          <p14:tracePt t="65082" x="5694363" y="4494213"/>
          <p14:tracePt t="65093" x="5702300" y="4494213"/>
          <p14:tracePt t="65099" x="5710238" y="4494213"/>
          <p14:tracePt t="65107" x="5719763" y="4494213"/>
          <p14:tracePt t="65114" x="5727700" y="4494213"/>
          <p14:tracePt t="65147" x="5735638" y="4494213"/>
          <p14:tracePt t="66235" x="5753100" y="4486275"/>
          <p14:tracePt t="66244" x="5753100" y="4478338"/>
          <p14:tracePt t="66491" x="5735638" y="4494213"/>
          <p14:tracePt t="66498" x="5735638" y="4503738"/>
          <p14:tracePt t="66508" x="5727700" y="4511675"/>
          <p14:tracePt t="66515" x="5719763" y="4521200"/>
          <p14:tracePt t="66522" x="5710238" y="4529138"/>
          <p14:tracePt t="66531" x="5702300" y="4537075"/>
          <p14:tracePt t="66538" x="5676900" y="4537075"/>
          <p14:tracePt t="66546" x="5651500" y="4554538"/>
          <p14:tracePt t="66554" x="5634038" y="4564063"/>
          <p14:tracePt t="66563" x="5608638" y="4572000"/>
          <p14:tracePt t="66571" x="5591175" y="4572000"/>
          <p14:tracePt t="66578" x="5565775" y="4572000"/>
          <p14:tracePt t="66587" x="5556250" y="4572000"/>
          <p14:tracePt t="66594" x="5548313" y="4572000"/>
          <p14:tracePt t="66602" x="5538788" y="4572000"/>
          <p14:tracePt t="66619" x="5530850" y="4572000"/>
          <p14:tracePt t="66627" x="5522913" y="4572000"/>
          <p14:tracePt t="66634" x="5513388" y="4572000"/>
          <p14:tracePt t="66644" x="5495925" y="4572000"/>
          <p14:tracePt t="66650" x="5480050" y="4572000"/>
          <p14:tracePt t="66658" x="5462588" y="4572000"/>
          <p14:tracePt t="66667" x="5437188" y="4572000"/>
          <p14:tracePt t="66682" x="5427663" y="4572000"/>
          <p14:tracePt t="66691" x="5419725" y="4572000"/>
          <p14:tracePt t="66699" x="5411788" y="4572000"/>
          <p14:tracePt t="66739" x="5402263" y="4572000"/>
          <p14:tracePt t="66883" x="5384800" y="4564063"/>
          <p14:tracePt t="66892" x="5376863" y="4564063"/>
          <p14:tracePt t="66898" x="5376863" y="4554538"/>
          <p14:tracePt t="66907" x="5368925" y="4546600"/>
          <p14:tracePt t="66915" x="5359400" y="4546600"/>
          <p14:tracePt t="66947" x="5351463" y="4546600"/>
          <p14:tracePt t="66955" x="5334000" y="4537075"/>
          <p14:tracePt t="66973" x="5326063" y="4537075"/>
          <p14:tracePt t="66979" x="5316538" y="4537075"/>
          <p14:tracePt t="66986" x="5308600" y="4537075"/>
          <p14:tracePt t="66995" x="5299075" y="4537075"/>
          <p14:tracePt t="68051" x="5291138" y="4537075"/>
          <p14:tracePt t="68372" x="5283200" y="4546600"/>
          <p14:tracePt t="68378" x="5265738" y="4546600"/>
          <p14:tracePt t="68387" x="5230813" y="4546600"/>
          <p14:tracePt t="68394" x="5187950" y="4546600"/>
          <p14:tracePt t="68402" x="5145088" y="4546600"/>
          <p14:tracePt t="68410" x="5076825" y="4546600"/>
          <p14:tracePt t="68418" x="4991100" y="4546600"/>
          <p14:tracePt t="68427" x="4889500" y="4546600"/>
          <p14:tracePt t="68434" x="4794250" y="4546600"/>
          <p14:tracePt t="68443" x="4700588" y="4546600"/>
          <p14:tracePt t="68450" x="4606925" y="4546600"/>
          <p14:tracePt t="68459" x="4521200" y="4546600"/>
          <p14:tracePt t="68467" x="4435475" y="4546600"/>
          <p14:tracePt t="68474" x="4357688" y="4546600"/>
          <p14:tracePt t="68482" x="4306888" y="4546600"/>
          <p14:tracePt t="68491" x="4254500" y="4546600"/>
          <p14:tracePt t="68499" x="4203700" y="4546600"/>
          <p14:tracePt t="68507" x="4152900" y="4546600"/>
          <p14:tracePt t="68515" x="4110038" y="4546600"/>
          <p14:tracePt t="68522" x="4067175" y="4546600"/>
          <p14:tracePt t="68530" x="4024313" y="4546600"/>
          <p14:tracePt t="68539" x="3963988" y="4546600"/>
          <p14:tracePt t="68546" x="3921125" y="4546600"/>
          <p14:tracePt t="68554" x="3860800" y="4546600"/>
          <p14:tracePt t="68562" x="3827463" y="4537075"/>
          <p14:tracePt t="68571" x="3792538" y="4529138"/>
          <p14:tracePt t="68578" x="3775075" y="4521200"/>
          <p14:tracePt t="68587" x="3749675" y="4511675"/>
          <p14:tracePt t="68595" x="3724275" y="4511675"/>
          <p14:tracePt t="68602" x="3689350" y="4503738"/>
          <p14:tracePt t="68611" x="3681413" y="4503738"/>
          <p14:tracePt t="68621" x="3663950" y="4503738"/>
          <p14:tracePt t="68627" x="3656013" y="4503738"/>
          <p14:tracePt t="68772" x="3648075" y="4503738"/>
          <p14:tracePt t="68779" x="3638550" y="4503738"/>
          <p14:tracePt t="68795" x="3621088" y="4503738"/>
          <p14:tracePt t="68803" x="3595688" y="4503738"/>
          <p14:tracePt t="68811" x="3570288" y="4503738"/>
          <p14:tracePt t="68819" x="3544888" y="4503738"/>
          <p14:tracePt t="68827" x="3527425" y="4503738"/>
          <p14:tracePt t="68835" x="3519488" y="4503738"/>
          <p14:tracePt t="68843" x="3502025" y="4503738"/>
          <p14:tracePt t="68850" x="3492500" y="4503738"/>
          <p14:tracePt t="69228" x="3509963" y="4503738"/>
          <p14:tracePt t="69234" x="3527425" y="4511675"/>
          <p14:tracePt t="69242" x="3535363" y="4521200"/>
          <p14:tracePt t="69250" x="3552825" y="4529138"/>
          <p14:tracePt t="69258" x="3578225" y="4529138"/>
          <p14:tracePt t="69267" x="3605213" y="4537075"/>
          <p14:tracePt t="69275" x="3621088" y="4554538"/>
          <p14:tracePt t="69282" x="3656013" y="4564063"/>
          <p14:tracePt t="69292" x="3706813" y="4579938"/>
          <p14:tracePt t="69298" x="3767138" y="4606925"/>
          <p14:tracePt t="69310" x="3827463" y="4614863"/>
          <p14:tracePt t="69314" x="3913188" y="4640263"/>
          <p14:tracePt t="69322" x="4006850" y="4657725"/>
          <p14:tracePt t="69330" x="4117975" y="4675188"/>
          <p14:tracePt t="69339" x="4221163" y="4675188"/>
          <p14:tracePt t="69346" x="4349750" y="4675188"/>
          <p14:tracePt t="69354" x="4478338" y="4675188"/>
          <p14:tracePt t="69363" x="4606925" y="4675188"/>
          <p14:tracePt t="69371" x="4725988" y="4675188"/>
          <p14:tracePt t="69379" x="4872038" y="4675188"/>
          <p14:tracePt t="69391" x="5016500" y="4675188"/>
          <p14:tracePt t="69395" x="5154613" y="4675188"/>
          <p14:tracePt t="69405" x="5308600" y="4675188"/>
          <p14:tracePt t="69411" x="5454650" y="4675188"/>
          <p14:tracePt t="69421" x="5608638" y="4675188"/>
          <p14:tracePt t="69426" x="5762625" y="4675188"/>
          <p14:tracePt t="69437" x="5907088" y="4675188"/>
          <p14:tracePt t="69443" x="6045200" y="4675188"/>
          <p14:tracePt t="69450" x="6199188" y="4675188"/>
          <p14:tracePt t="69459" x="6343650" y="4675188"/>
          <p14:tracePt t="69466" x="6481763" y="4675188"/>
          <p14:tracePt t="69475" x="6626225" y="4675188"/>
          <p14:tracePt t="69482" x="6764338" y="4675188"/>
          <p14:tracePt t="69491" x="6926263" y="4675188"/>
          <p14:tracePt t="69499" x="7080250" y="4675188"/>
          <p14:tracePt t="69507" x="7218363" y="4675188"/>
          <p14:tracePt t="69514" x="7345363" y="4675188"/>
          <p14:tracePt t="69522" x="7473950" y="4675188"/>
          <p14:tracePt t="69531" x="7585075" y="4675188"/>
          <p14:tracePt t="69539" x="7705725" y="4675188"/>
          <p14:tracePt t="69547" x="7791450" y="4675188"/>
          <p14:tracePt t="69554" x="7877175" y="4675188"/>
          <p14:tracePt t="69562" x="7945438" y="4675188"/>
          <p14:tracePt t="69571" x="8013700" y="4675188"/>
          <p14:tracePt t="69579" x="8091488" y="4675188"/>
          <p14:tracePt t="69586" x="8150225" y="4675188"/>
          <p14:tracePt t="69595" x="8202613" y="4675188"/>
          <p14:tracePt t="69602" x="8261350" y="4675188"/>
          <p14:tracePt t="69611" x="8321675" y="4675188"/>
          <p14:tracePt t="69619" x="8382000" y="4675188"/>
          <p14:tracePt t="69627" x="8442325" y="4675188"/>
          <p14:tracePt t="69634" x="8510588" y="4675188"/>
          <p14:tracePt t="69643" x="8578850" y="4675188"/>
          <p14:tracePt t="69652" x="8639175" y="4675188"/>
          <p14:tracePt t="69659" x="8699500" y="4675188"/>
          <p14:tracePt t="69667" x="8758238" y="4675188"/>
          <p14:tracePt t="69674" x="8826500" y="4675188"/>
          <p14:tracePt t="69683" x="8886825" y="4675188"/>
          <p14:tracePt t="69691" x="8947150" y="4675188"/>
          <p14:tracePt t="69699" x="8997950" y="4675188"/>
          <p14:tracePt t="69707" x="9058275" y="4675188"/>
          <p14:tracePt t="69714" x="9118600" y="4675188"/>
          <p14:tracePt t="69723" x="9178925" y="4675188"/>
          <p14:tracePt t="69731" x="9237663" y="4675188"/>
          <p14:tracePt t="69738" x="9290050" y="4675188"/>
          <p14:tracePt t="69748" x="9348788" y="4675188"/>
          <p14:tracePt t="69754" x="9409113" y="4675188"/>
          <p14:tracePt t="69762" x="9469438" y="4675188"/>
          <p14:tracePt t="69771" x="9529763" y="4675188"/>
          <p14:tracePt t="69778" x="9580563" y="4675188"/>
          <p14:tracePt t="69787" x="9640888" y="4675188"/>
          <p14:tracePt t="69794" x="9701213" y="4675188"/>
          <p14:tracePt t="69802" x="9759950" y="4683125"/>
          <p14:tracePt t="69811" x="9802813" y="4692650"/>
          <p14:tracePt t="69819" x="9863138" y="4700588"/>
          <p14:tracePt t="69826" x="9913938" y="4708525"/>
          <p14:tracePt t="69834" x="9956800" y="4718050"/>
          <p14:tracePt t="69844" x="10009188" y="4725988"/>
          <p14:tracePt t="69851" x="10067925" y="4733925"/>
          <p14:tracePt t="69859" x="10128250" y="4751388"/>
          <p14:tracePt t="69867" x="10171113" y="4751388"/>
          <p14:tracePt t="69875" x="10231438" y="4751388"/>
          <p14:tracePt t="69883" x="10274300" y="4751388"/>
          <p14:tracePt t="69892" x="10317163" y="4751388"/>
          <p14:tracePt t="69899" x="10360025" y="4751388"/>
          <p14:tracePt t="69907" x="10385425" y="4751388"/>
          <p14:tracePt t="69914" x="10410825" y="4751388"/>
          <p14:tracePt t="69923" x="10428288" y="4751388"/>
          <p14:tracePt t="69931" x="10453688" y="4751388"/>
          <p14:tracePt t="69939" x="10471150" y="4751388"/>
          <p14:tracePt t="69947" x="10488613" y="4751388"/>
          <p14:tracePt t="69954" x="10514013" y="4751388"/>
          <p14:tracePt t="69963" x="10531475" y="4751388"/>
          <p14:tracePt t="69971" x="10556875" y="4751388"/>
          <p14:tracePt t="69981" x="10582275" y="4751388"/>
          <p14:tracePt t="69987" x="10599738" y="4751388"/>
          <p14:tracePt t="69997" x="10625138" y="4751388"/>
          <p14:tracePt t="70002" x="10650538" y="4751388"/>
          <p14:tracePt t="70011" x="10660063" y="4751388"/>
          <p14:tracePt t="70019" x="10675938" y="4751388"/>
          <p14:tracePt t="70027" x="10685463" y="4751388"/>
          <p14:tracePt t="70675" x="10685463" y="4760913"/>
          <p14:tracePt t="70699" x="10675938" y="4768850"/>
          <p14:tracePt t="70715" x="10660063" y="4768850"/>
          <p14:tracePt t="70722" x="10633075" y="4768850"/>
          <p14:tracePt t="70730" x="10599738" y="4768850"/>
          <p14:tracePt t="70738" x="10556875" y="4768850"/>
          <p14:tracePt t="70746" x="10521950" y="4768850"/>
          <p14:tracePt t="70754" x="10479088" y="4768850"/>
          <p14:tracePt t="70762" x="10428288" y="4768850"/>
          <p14:tracePt t="70770" x="10367963" y="4768850"/>
          <p14:tracePt t="70779" x="10325100" y="4768850"/>
          <p14:tracePt t="70787" x="10274300" y="4768850"/>
          <p14:tracePt t="70795" x="10256838" y="4760913"/>
          <p14:tracePt t="70810" x="10248900" y="4760913"/>
          <p14:tracePt t="71131" x="10239375" y="4760913"/>
          <p14:tracePt t="71138" x="10231438" y="4760913"/>
          <p14:tracePt t="71147" x="10213975" y="4760913"/>
          <p14:tracePt t="71155" x="10180638" y="4768850"/>
          <p14:tracePt t="71162" x="10120313" y="4776788"/>
          <p14:tracePt t="71171" x="10052050" y="4786313"/>
          <p14:tracePt t="71178" x="9974263" y="4794250"/>
          <p14:tracePt t="71186" x="9906000" y="4794250"/>
          <p14:tracePt t="71195" x="9820275" y="4794250"/>
          <p14:tracePt t="71202" x="9726613" y="4794250"/>
          <p14:tracePt t="71210" x="9658350" y="4794250"/>
          <p14:tracePt t="71218" x="9598025" y="4794250"/>
          <p14:tracePt t="71227" x="9555163" y="4794250"/>
          <p14:tracePt t="71234" x="9520238" y="4794250"/>
          <p14:tracePt t="71242" x="9494838" y="4794250"/>
          <p14:tracePt t="71251" x="9469438" y="4794250"/>
          <p14:tracePt t="71260" x="9451975" y="4794250"/>
          <p14:tracePt t="71267" x="9444038" y="4794250"/>
          <p14:tracePt t="71275" x="9434513" y="4794250"/>
          <p14:tracePt t="72572" x="9426575" y="4794250"/>
          <p14:tracePt t="72587" x="9418638" y="4794250"/>
          <p14:tracePt t="72603" x="9401175" y="4794250"/>
          <p14:tracePt t="72634" x="9391650" y="4786313"/>
          <p14:tracePt t="72667" x="9383713" y="4786313"/>
          <p14:tracePt t="72683" x="9375775" y="4786313"/>
          <p14:tracePt t="72699" x="9358313" y="4786313"/>
          <p14:tracePt t="72707" x="9348788" y="4786313"/>
          <p14:tracePt t="72714" x="9332913" y="4786313"/>
          <p14:tracePt t="72722" x="9305925" y="4786313"/>
          <p14:tracePt t="72730" x="9290050" y="4786313"/>
          <p14:tracePt t="72738" x="9264650" y="4786313"/>
          <p14:tracePt t="72746" x="9237663" y="4786313"/>
          <p14:tracePt t="72754" x="9221788" y="4786313"/>
          <p14:tracePt t="72762" x="9186863" y="4786313"/>
          <p14:tracePt t="72770" x="9151938" y="4786313"/>
          <p14:tracePt t="72779" x="9109075" y="4786313"/>
          <p14:tracePt t="72786" x="9083675" y="4786313"/>
          <p14:tracePt t="72794" x="9050338" y="4786313"/>
          <p14:tracePt t="72802" x="9015413" y="4786313"/>
          <p14:tracePt t="72810" x="8982075" y="4786313"/>
          <p14:tracePt t="72818" x="8964613" y="4786313"/>
          <p14:tracePt t="72827" x="8929688" y="4786313"/>
          <p14:tracePt t="72835" x="8904288" y="4786313"/>
          <p14:tracePt t="72842" x="8886825" y="4786313"/>
          <p14:tracePt t="72851" x="8869363" y="4786313"/>
          <p14:tracePt t="72859" x="8853488" y="4786313"/>
          <p14:tracePt t="73202" x="8836025" y="4786313"/>
          <p14:tracePt t="73210" x="8826500" y="4786313"/>
          <p14:tracePt t="73218" x="8793163" y="4786313"/>
          <p14:tracePt t="73227" x="8758238" y="4786313"/>
          <p14:tracePt t="73235" x="8689975" y="4794250"/>
          <p14:tracePt t="73243" x="8621713" y="4803775"/>
          <p14:tracePt t="73250" x="8543925" y="4803775"/>
          <p14:tracePt t="73258" x="8459788" y="4803775"/>
          <p14:tracePt t="73266" x="8389938" y="4803775"/>
          <p14:tracePt t="73277" x="8304213" y="4803775"/>
          <p14:tracePt t="73282" x="8228013" y="4803775"/>
          <p14:tracePt t="73292" x="8185150" y="4803775"/>
          <p14:tracePt t="73299" x="8150225" y="4803775"/>
          <p14:tracePt t="73307" x="8134350" y="4803775"/>
          <p14:tracePt t="73315" x="8107363" y="4803775"/>
          <p14:tracePt t="73323" x="8081963" y="4803775"/>
          <p14:tracePt t="73330" x="8064500" y="4803775"/>
          <p14:tracePt t="73338" x="8039100" y="4803775"/>
          <p14:tracePt t="73346" x="8021638" y="4803775"/>
          <p14:tracePt t="73354" x="7996238" y="4803775"/>
          <p14:tracePt t="73362" x="7980363" y="4803775"/>
          <p14:tracePt t="73371" x="7953375" y="4803775"/>
          <p14:tracePt t="73378" x="7927975" y="4803775"/>
          <p14:tracePt t="73386" x="7902575" y="4803775"/>
          <p14:tracePt t="73394" x="7867650" y="4803775"/>
          <p14:tracePt t="73402" x="7851775" y="4803775"/>
          <p14:tracePt t="73410" x="7816850" y="4803775"/>
          <p14:tracePt t="73418" x="7773988" y="4803775"/>
          <p14:tracePt t="73426" x="7731125" y="4803775"/>
          <p14:tracePt t="73434" x="7688263" y="4803775"/>
          <p14:tracePt t="73443" x="7654925" y="4803775"/>
          <p14:tracePt t="73450" x="7612063" y="4803775"/>
          <p14:tracePt t="73459" x="7577138" y="4803775"/>
          <p14:tracePt t="73467" x="7559675" y="4803775"/>
          <p14:tracePt t="73475" x="7534275" y="4803775"/>
          <p14:tracePt t="73483" x="7508875" y="4803775"/>
          <p14:tracePt t="73493" x="7499350" y="4803775"/>
          <p14:tracePt t="73498" x="7483475" y="4803775"/>
          <p14:tracePt t="73507" x="7466013" y="4803775"/>
          <p14:tracePt t="73515" x="7458075" y="4803775"/>
          <p14:tracePt t="73522" x="7431088" y="4803775"/>
          <p14:tracePt t="73530" x="7397750" y="4803775"/>
          <p14:tracePt t="73538" x="7380288" y="4803775"/>
          <p14:tracePt t="73547" x="7319963" y="4811713"/>
          <p14:tracePt t="73555" x="7302500" y="4811713"/>
          <p14:tracePt t="73563" x="7269163" y="4811713"/>
          <p14:tracePt t="73571" x="7234238" y="4819650"/>
          <p14:tracePt t="73579" x="7200900" y="4829175"/>
          <p14:tracePt t="73587" x="7175500" y="4837113"/>
          <p14:tracePt t="73594" x="7165975" y="4837113"/>
          <p14:tracePt t="73602" x="7140575" y="4837113"/>
          <p14:tracePt t="73611" x="7115175" y="4846638"/>
          <p14:tracePt t="73619" x="7105650" y="4854575"/>
          <p14:tracePt t="73627" x="7097713" y="4854575"/>
          <p14:tracePt t="73635" x="7089775" y="4854575"/>
          <p14:tracePt t="73643" x="7080250" y="4854575"/>
          <p14:tracePt t="73651" x="7072313" y="4854575"/>
          <p14:tracePt t="73659" x="7062788" y="4854575"/>
          <p14:tracePt t="73682" x="7046913" y="4854575"/>
          <p14:tracePt t="73692" x="7019925" y="4854575"/>
          <p14:tracePt t="73698" x="7004050" y="4854575"/>
          <p14:tracePt t="73707" x="6969125" y="4854575"/>
          <p14:tracePt t="73716" x="6935788" y="4854575"/>
          <p14:tracePt t="73722" x="6892925" y="4854575"/>
          <p14:tracePt t="73730" x="6865938" y="4854575"/>
          <p14:tracePt t="73738" x="6832600" y="4854575"/>
          <p14:tracePt t="73747" x="6807200" y="4854575"/>
          <p14:tracePt t="73754" x="6780213" y="4854575"/>
          <p14:tracePt t="73762" x="6772275" y="4854575"/>
          <p14:tracePt t="73771" x="6754813" y="4854575"/>
          <p14:tracePt t="73779" x="6746875" y="4854575"/>
          <p14:tracePt t="73786" x="6729413" y="4854575"/>
          <p14:tracePt t="73794" x="6711950" y="4854575"/>
          <p14:tracePt t="73802" x="6704013" y="4854575"/>
          <p14:tracePt t="73811" x="6686550" y="4854575"/>
          <p14:tracePt t="73819" x="6678613" y="4854575"/>
          <p14:tracePt t="73826" x="6669088" y="4854575"/>
          <p14:tracePt t="73835" x="6653213" y="4854575"/>
          <p14:tracePt t="73851" x="6643688" y="4854575"/>
          <p14:tracePt t="73859" x="6635750" y="4854575"/>
          <p14:tracePt t="73867" x="6626225" y="4854575"/>
          <p14:tracePt t="73874" x="6610350" y="4846638"/>
          <p14:tracePt t="73891" x="6592888" y="4846638"/>
          <p14:tracePt t="73908" x="6567488" y="4837113"/>
          <p14:tracePt t="77572" x="6567488" y="4819650"/>
          <p14:tracePt t="77604" x="6575425" y="4819650"/>
          <p14:tracePt t="77619" x="6592888" y="4819650"/>
          <p14:tracePt t="77627" x="6600825" y="4819650"/>
          <p14:tracePt t="77635" x="6610350" y="4819650"/>
          <p14:tracePt t="77642" x="6618288" y="4819650"/>
          <p14:tracePt t="77667" x="6626225" y="4819650"/>
          <p14:tracePt t="88883" x="6626225" y="4829175"/>
          <p14:tracePt t="88891" x="6610350" y="4829175"/>
          <p14:tracePt t="88899" x="6600825" y="4829175"/>
          <p14:tracePt t="88908" x="6567488" y="4829175"/>
          <p14:tracePt t="88915" x="6524625" y="4829175"/>
          <p14:tracePt t="88923" x="6464300" y="4829175"/>
          <p14:tracePt t="88931" x="6403975" y="4829175"/>
          <p14:tracePt t="88939" x="6353175" y="4829175"/>
          <p14:tracePt t="88947" x="6300788" y="4829175"/>
          <p14:tracePt t="88955" x="6257925" y="4829175"/>
          <p14:tracePt t="88963" x="6199188" y="4829175"/>
          <p14:tracePt t="88971" x="6146800" y="4829175"/>
          <p14:tracePt t="88994" x="6002338" y="4829175"/>
          <p14:tracePt t="88997" x="5942013" y="4829175"/>
          <p14:tracePt t="89003" x="5864225" y="4829175"/>
          <p14:tracePt t="89011" x="5805488" y="4819650"/>
          <p14:tracePt t="89019" x="5745163" y="4811713"/>
          <p14:tracePt t="89027" x="5702300" y="4803775"/>
          <p14:tracePt t="89035" x="5659438" y="4794250"/>
          <p14:tracePt t="89044" x="5608638" y="4786313"/>
          <p14:tracePt t="89051" x="5565775" y="4776788"/>
          <p14:tracePt t="89060" x="5513388" y="4760913"/>
          <p14:tracePt t="89067" x="5454650" y="4751388"/>
          <p14:tracePt t="89077" x="5402263" y="4751388"/>
          <p14:tracePt t="89082" x="5326063" y="4751388"/>
          <p14:tracePt t="89093" x="5256213" y="4751388"/>
          <p14:tracePt t="89099" x="5180013" y="4751388"/>
          <p14:tracePt t="89109" x="5111750" y="4751388"/>
          <p14:tracePt t="89114" x="5033963" y="4751388"/>
          <p14:tracePt t="89123" x="4965700" y="4751388"/>
          <p14:tracePt t="89131" x="4897438" y="4751388"/>
          <p14:tracePt t="89138" x="4837113" y="4751388"/>
          <p14:tracePt t="89147" x="4776788" y="4751388"/>
          <p14:tracePt t="89155" x="4718050" y="4751388"/>
          <p14:tracePt t="89162" x="4665663" y="4751388"/>
          <p14:tracePt t="89171" x="4606925" y="4751388"/>
          <p14:tracePt t="89179" x="4546600" y="4751388"/>
          <p14:tracePt t="89187" x="4478338" y="4751388"/>
          <p14:tracePt t="89195" x="4392613" y="4751388"/>
          <p14:tracePt t="89203" x="4289425" y="4751388"/>
          <p14:tracePt t="89211" x="4170363" y="4743450"/>
          <p14:tracePt t="89219" x="4084638" y="4733925"/>
          <p14:tracePt t="89227" x="3998913" y="4708525"/>
          <p14:tracePt t="89235" x="3913188" y="4683125"/>
          <p14:tracePt t="89243" x="3817938" y="4665663"/>
          <p14:tracePt t="89250" x="3732213" y="4640263"/>
          <p14:tracePt t="89261" x="3656013" y="4632325"/>
          <p14:tracePt t="89267" x="3595688" y="4614863"/>
          <p14:tracePt t="89275" x="3544888" y="4589463"/>
          <p14:tracePt t="89282" x="3484563" y="4572000"/>
          <p14:tracePt t="89291" x="3424238" y="4554538"/>
          <p14:tracePt t="89299" x="3365500" y="4529138"/>
          <p14:tracePt t="89307" x="3313113" y="4511675"/>
          <p14:tracePt t="89314" x="3262313" y="4494213"/>
          <p14:tracePt t="89323" x="3219450" y="4468813"/>
          <p14:tracePt t="89331" x="3184525" y="4451350"/>
          <p14:tracePt t="89339" x="3159125" y="4443413"/>
          <p14:tracePt t="89347" x="3133725" y="4435475"/>
          <p14:tracePt t="89355" x="3108325" y="4418013"/>
          <p14:tracePt t="89362" x="3098800" y="4410075"/>
          <p14:tracePt t="89371" x="3082925" y="4400550"/>
          <p14:tracePt t="89379" x="3065463" y="4392613"/>
          <p14:tracePt t="89388" x="3055938" y="4383088"/>
          <p14:tracePt t="90035" x="3065463" y="4383088"/>
          <p14:tracePt t="90043" x="3073400" y="4383088"/>
          <p14:tracePt t="90050" x="3098800" y="4383088"/>
          <p14:tracePt t="90059" x="3125788" y="4392613"/>
          <p14:tracePt t="90066" x="3168650" y="4400550"/>
          <p14:tracePt t="90075" x="3219450" y="4418013"/>
          <p14:tracePt t="90082" x="3287713" y="4435475"/>
          <p14:tracePt t="90092" x="3381375" y="4460875"/>
          <p14:tracePt t="90099" x="3492500" y="4486275"/>
          <p14:tracePt t="90108" x="3630613" y="4503738"/>
          <p14:tracePt t="90115" x="3759200" y="4546600"/>
          <p14:tracePt t="90123" x="3903663" y="4564063"/>
          <p14:tracePt t="90130" x="4032250" y="4589463"/>
          <p14:tracePt t="90140" x="4160838" y="4614863"/>
          <p14:tracePt t="90147" x="4271963" y="4640263"/>
          <p14:tracePt t="90156" x="4375150" y="4657725"/>
          <p14:tracePt t="90162" x="4468813" y="4675188"/>
          <p14:tracePt t="90174" x="4554538" y="4692650"/>
          <p14:tracePt t="90178" x="4640263" y="4700588"/>
          <p14:tracePt t="90187" x="4718050" y="4700588"/>
          <p14:tracePt t="90195" x="4786313" y="4700588"/>
          <p14:tracePt t="90202" x="4872038" y="4700588"/>
          <p14:tracePt t="90210" x="4983163" y="4700588"/>
          <p14:tracePt t="90219" x="5111750" y="4700588"/>
          <p14:tracePt t="90227" x="5256213" y="4700588"/>
          <p14:tracePt t="90234" x="5394325" y="4700588"/>
          <p14:tracePt t="90242" x="5538788" y="4700588"/>
          <p14:tracePt t="90251" x="5676900" y="4718050"/>
          <p14:tracePt t="90259" x="5778500" y="4718050"/>
          <p14:tracePt t="90267" x="5907088" y="4725988"/>
          <p14:tracePt t="90276" x="5992813" y="4733925"/>
          <p14:tracePt t="90282" x="6088063" y="4751388"/>
          <p14:tracePt t="90294" x="6173788" y="4751388"/>
          <p14:tracePt t="90298" x="6267450" y="4751388"/>
          <p14:tracePt t="90310" x="6370638" y="4751388"/>
          <p14:tracePt t="90314" x="6481763" y="4751388"/>
          <p14:tracePt t="90323" x="6592888" y="4751388"/>
          <p14:tracePt t="90331" x="6721475" y="4751388"/>
          <p14:tracePt t="90339" x="6865938" y="4751388"/>
          <p14:tracePt t="90347" x="6994525" y="4751388"/>
          <p14:tracePt t="90355" x="7132638" y="4751388"/>
          <p14:tracePt t="90363" x="7259638" y="4751388"/>
          <p14:tracePt t="90371" x="7388225" y="4751388"/>
          <p14:tracePt t="90379" x="7516813" y="4751388"/>
          <p14:tracePt t="90387" x="7627938" y="4751388"/>
          <p14:tracePt t="90394" x="7748588" y="4751388"/>
          <p14:tracePt t="90402" x="7867650" y="4751388"/>
          <p14:tracePt t="90411" x="7988300" y="4751388"/>
          <p14:tracePt t="90419" x="8116888" y="4743450"/>
          <p14:tracePt t="90427" x="8220075" y="4733925"/>
          <p14:tracePt t="90435" x="8313738" y="4725988"/>
          <p14:tracePt t="90443" x="8432800" y="4700588"/>
          <p14:tracePt t="90451" x="8543925" y="4692650"/>
          <p14:tracePt t="90459" x="8629650" y="4692650"/>
          <p14:tracePt t="90467" x="8715375" y="4692650"/>
          <p14:tracePt t="90475" x="8818563" y="4692650"/>
          <p14:tracePt t="90483" x="8904288" y="4692650"/>
          <p14:tracePt t="90492" x="8990013" y="4692650"/>
          <p14:tracePt t="90499" x="9075738" y="4692650"/>
          <p14:tracePt t="90508" x="9151938" y="4692650"/>
          <p14:tracePt t="90514" x="9237663" y="4692650"/>
          <p14:tracePt t="90523" x="9305925" y="4692650"/>
          <p14:tracePt t="90531" x="9375775" y="4692650"/>
          <p14:tracePt t="90539" x="9451975" y="4692650"/>
          <p14:tracePt t="90547" x="9512300" y="4692650"/>
          <p14:tracePt t="90554" x="9563100" y="4692650"/>
          <p14:tracePt t="90562" x="9615488" y="4692650"/>
          <p14:tracePt t="90571" x="9658350" y="4692650"/>
          <p14:tracePt t="90579" x="9701213" y="4692650"/>
          <p14:tracePt t="90587" x="9744075" y="4692650"/>
          <p14:tracePt t="90595" x="9777413" y="4700588"/>
          <p14:tracePt t="90603" x="9812338" y="4708525"/>
          <p14:tracePt t="90611" x="9837738" y="4708525"/>
          <p14:tracePt t="90619" x="9880600" y="4708525"/>
          <p14:tracePt t="90627" x="9931400" y="4708525"/>
          <p14:tracePt t="90635" x="9983788" y="4708525"/>
          <p14:tracePt t="90642" x="10034588" y="4708525"/>
          <p14:tracePt t="90651" x="10085388" y="4708525"/>
          <p14:tracePt t="90658" x="10128250" y="4708525"/>
          <p14:tracePt t="90667" x="10153650" y="4708525"/>
          <p14:tracePt t="90674" x="10188575" y="4708525"/>
          <p14:tracePt t="90683" x="10213975" y="4708525"/>
          <p14:tracePt t="90691" x="10239375" y="4708525"/>
          <p14:tracePt t="90699" x="10256838" y="4708525"/>
          <p14:tracePt t="90707" x="10282238" y="4708525"/>
          <p14:tracePt t="90714" x="10307638" y="4708525"/>
          <p14:tracePt t="90723" x="10325100" y="4708525"/>
          <p14:tracePt t="90731" x="10350500" y="4708525"/>
          <p14:tracePt t="90739" x="10360025" y="4708525"/>
          <p14:tracePt t="90747" x="10377488" y="4708525"/>
          <p14:tracePt t="90883" x="10360025" y="4708525"/>
          <p14:tracePt t="90891" x="10350500" y="4708525"/>
          <p14:tracePt t="90899" x="10334625" y="4708525"/>
          <p14:tracePt t="90908" x="10317163" y="4708525"/>
          <p14:tracePt t="90915" x="10307638" y="4708525"/>
          <p14:tracePt t="90923" x="10282238" y="4708525"/>
          <p14:tracePt t="90930" x="10266363" y="4708525"/>
          <p14:tracePt t="90939" x="10239375" y="4708525"/>
          <p14:tracePt t="90947" x="10206038" y="4708525"/>
          <p14:tracePt t="90955" x="10171113" y="4708525"/>
          <p14:tracePt t="90963" x="10128250" y="4708525"/>
          <p14:tracePt t="90971" x="10085388" y="4708525"/>
          <p14:tracePt t="90979" x="10026650" y="4708525"/>
          <p14:tracePt t="90987" x="9974263" y="4708525"/>
          <p14:tracePt t="90995" x="9913938" y="4708525"/>
          <p14:tracePt t="91002" x="9871075" y="4708525"/>
          <p14:tracePt t="91011" x="9828213" y="4708525"/>
          <p14:tracePt t="91019" x="9777413" y="4708525"/>
          <p14:tracePt t="91026" x="9752013" y="4708525"/>
          <p14:tracePt t="91034" x="9717088" y="4708525"/>
          <p14:tracePt t="91042" x="9701213" y="4708525"/>
          <p14:tracePt t="91051" x="9691688" y="4708525"/>
          <p14:tracePt t="91058" x="9674225" y="4708525"/>
          <p14:tracePt t="91067" x="9666288" y="4708525"/>
          <p14:tracePt t="91074" x="9658350" y="4708525"/>
          <p14:tracePt t="91082" x="9640888" y="4708525"/>
          <p14:tracePt t="91099" x="9631363" y="4708525"/>
          <p14:tracePt t="91107" x="9615488" y="4708525"/>
          <p14:tracePt t="91114" x="9605963" y="4708525"/>
          <p14:tracePt t="91123" x="9588500" y="4708525"/>
          <p14:tracePt t="91131" x="9580563" y="4708525"/>
          <p14:tracePt t="91140" x="9563100" y="4708525"/>
          <p14:tracePt t="91146" x="9545638" y="4708525"/>
          <p14:tracePt t="91155" x="9537700" y="4708525"/>
          <p14:tracePt t="91163" x="9529763" y="4708525"/>
          <p14:tracePt t="91363" x="9520238" y="4708525"/>
          <p14:tracePt t="98115" x="9494838" y="4708525"/>
          <p14:tracePt t="98123" x="9461500" y="4718050"/>
          <p14:tracePt t="98130" x="9418638" y="4725988"/>
          <p14:tracePt t="98139" x="9375775" y="4733925"/>
          <p14:tracePt t="98147" x="9315450" y="4751388"/>
          <p14:tracePt t="98155" x="9255125" y="4760913"/>
          <p14:tracePt t="98163" x="9204325" y="4760913"/>
          <p14:tracePt t="98171" x="9136063" y="4760913"/>
          <p14:tracePt t="98179" x="9066213" y="4760913"/>
          <p14:tracePt t="98187" x="8990013" y="4760913"/>
          <p14:tracePt t="98195" x="8947150" y="4760913"/>
          <p14:tracePt t="98202" x="8912225" y="4760913"/>
          <p14:tracePt t="98211" x="8896350" y="4760913"/>
          <p14:tracePt t="98219" x="8878888" y="4760913"/>
          <p14:tracePt t="98227" x="8861425" y="4760913"/>
          <p14:tracePt t="98243" x="8853488" y="4760913"/>
          <p14:tracePt t="98251" x="8843963" y="4768850"/>
          <p14:tracePt t="98275" x="8818563" y="4776788"/>
          <p14:tracePt t="98283" x="8810625" y="4776788"/>
          <p14:tracePt t="98293" x="8783638" y="4786313"/>
          <p14:tracePt t="98299" x="8758238" y="4794250"/>
          <p14:tracePt t="98308" x="8750300" y="4794250"/>
          <p14:tracePt t="98315" x="8715375" y="4803775"/>
          <p14:tracePt t="98323" x="8699500" y="4803775"/>
          <p14:tracePt t="98331" x="8656638" y="4811713"/>
          <p14:tracePt t="98339" x="8621713" y="4819650"/>
          <p14:tracePt t="98355" x="8604250" y="4819650"/>
          <p14:tracePt t="98363" x="8596313" y="4819650"/>
          <p14:tracePt t="100868" x="8596313" y="4811713"/>
          <p14:tracePt t="100875" x="8596313" y="4776788"/>
          <p14:tracePt t="100883" x="8596313" y="4760913"/>
          <p14:tracePt t="100891" x="8596313" y="4733925"/>
          <p14:tracePt t="100899" x="8604250" y="4718050"/>
          <p14:tracePt t="100908" x="8613775" y="4708525"/>
          <p14:tracePt t="100923" x="8621713" y="4692650"/>
          <p14:tracePt t="102645" x="8613775" y="4725988"/>
          <p14:tracePt t="102651" x="8604250" y="4743450"/>
          <p14:tracePt t="102658" x="8604250" y="4760913"/>
          <p14:tracePt t="102675" x="8604250" y="4776788"/>
          <p14:tracePt t="104275" x="8613775" y="4776788"/>
          <p14:tracePt t="104348" x="8621713" y="4760913"/>
          <p14:tracePt t="104459" x="8629650" y="4760913"/>
          <p14:tracePt t="106195" x="8647113" y="4751388"/>
          <p14:tracePt t="106211" x="8629650" y="4751388"/>
          <p14:tracePt t="106219" x="8604250" y="4751388"/>
          <p14:tracePt t="106227" x="8561388" y="4760913"/>
          <p14:tracePt t="106235" x="8543925" y="4760913"/>
          <p14:tracePt t="106243" x="8502650" y="4768850"/>
          <p14:tracePt t="106251" x="8467725" y="4776788"/>
          <p14:tracePt t="106259" x="8450263" y="4776788"/>
          <p14:tracePt t="106267" x="8416925" y="4776788"/>
          <p14:tracePt t="106275" x="8382000" y="4776788"/>
          <p14:tracePt t="106283" x="8364538" y="4776788"/>
          <p14:tracePt t="106291" x="8347075" y="4776788"/>
          <p14:tracePt t="106299" x="8321675" y="4776788"/>
          <p14:tracePt t="106309" x="8304213" y="4776788"/>
          <p14:tracePt t="106315" x="8288338" y="4776788"/>
          <p14:tracePt t="106322" x="8261350" y="4776788"/>
          <p14:tracePt t="106331" x="8245475" y="4776788"/>
          <p14:tracePt t="106339" x="8210550" y="4776788"/>
          <p14:tracePt t="106347" x="8185150" y="4768850"/>
          <p14:tracePt t="106355" x="8177213" y="4768850"/>
          <p14:tracePt t="106362" x="8159750" y="4768850"/>
          <p14:tracePt t="106371" x="8134350" y="4760913"/>
          <p14:tracePt t="106379" x="8124825" y="4760913"/>
          <p14:tracePt t="106387" x="8099425" y="4760913"/>
          <p14:tracePt t="106395" x="8074025" y="4760913"/>
          <p14:tracePt t="106403" x="8056563" y="4760913"/>
          <p14:tracePt t="106411" x="8031163" y="4760913"/>
          <p14:tracePt t="106419" x="7996238" y="4760913"/>
          <p14:tracePt t="106427" x="7962900" y="4760913"/>
          <p14:tracePt t="106435" x="7945438" y="4760913"/>
          <p14:tracePt t="106443" x="7910513" y="4760913"/>
          <p14:tracePt t="106451" x="7877175" y="4760913"/>
          <p14:tracePt t="106459" x="7842250" y="4760913"/>
          <p14:tracePt t="106469" x="7824788" y="4760913"/>
          <p14:tracePt t="106475" x="7791450" y="4760913"/>
          <p14:tracePt t="106483" x="7756525" y="4760913"/>
          <p14:tracePt t="106491" x="7731125" y="4760913"/>
          <p14:tracePt t="106499" x="7705725" y="4760913"/>
          <p14:tracePt t="106508" x="7670800" y="4760913"/>
          <p14:tracePt t="106515" x="7637463" y="4760913"/>
          <p14:tracePt t="106523" x="7620000" y="4760913"/>
          <p14:tracePt t="106531" x="7594600" y="4760913"/>
          <p14:tracePt t="106539" x="7569200" y="4760913"/>
          <p14:tracePt t="106547" x="7551738" y="4760913"/>
          <p14:tracePt t="106555" x="7526338" y="4760913"/>
          <p14:tracePt t="106562" x="7499350" y="4760913"/>
          <p14:tracePt t="106571" x="7483475" y="4760913"/>
          <p14:tracePt t="106579" x="7458075" y="4760913"/>
          <p14:tracePt t="106587" x="7423150" y="4760913"/>
          <p14:tracePt t="106595" x="7405688" y="4760913"/>
          <p14:tracePt t="106602" x="7372350" y="4760913"/>
          <p14:tracePt t="106611" x="7337425" y="4760913"/>
          <p14:tracePt t="106619" x="7294563" y="4760913"/>
          <p14:tracePt t="106627" x="7259638" y="4760913"/>
          <p14:tracePt t="106635" x="7234238" y="4760913"/>
          <p14:tracePt t="106643" x="7208838" y="4760913"/>
          <p14:tracePt t="106651" x="7183438" y="4760913"/>
          <p14:tracePt t="106659" x="7165975" y="4760913"/>
          <p14:tracePt t="106667" x="7132638" y="4768850"/>
          <p14:tracePt t="106676" x="7105650" y="4776788"/>
          <p14:tracePt t="106683" x="7080250" y="4786313"/>
          <p14:tracePt t="106692" x="7072313" y="4786313"/>
          <p14:tracePt t="106700" x="7029450" y="4794250"/>
          <p14:tracePt t="106708" x="6994525" y="4803775"/>
          <p14:tracePt t="106715" x="6961188" y="4803775"/>
          <p14:tracePt t="106723" x="6908800" y="4811713"/>
          <p14:tracePt t="106731" x="6875463" y="4811713"/>
          <p14:tracePt t="106739" x="6832600" y="4811713"/>
          <p14:tracePt t="106747" x="6780213" y="4819650"/>
          <p14:tracePt t="106755" x="6754813" y="4829175"/>
          <p14:tracePt t="106763" x="6737350" y="4829175"/>
          <p14:tracePt t="106771" x="6696075" y="4837113"/>
          <p14:tracePt t="106779" x="6669088" y="4837113"/>
          <p14:tracePt t="106787" x="6643688" y="4837113"/>
          <p14:tracePt t="106796" x="6618288" y="4837113"/>
          <p14:tracePt t="106803" x="6592888" y="4837113"/>
          <p14:tracePt t="106811" x="6567488" y="4837113"/>
          <p14:tracePt t="106819" x="6550025" y="4837113"/>
          <p14:tracePt t="106827" x="6532563" y="4837113"/>
          <p14:tracePt t="106835" x="6524625" y="4837113"/>
          <p14:tracePt t="106843" x="6497638" y="4837113"/>
          <p14:tracePt t="106851" x="6481763" y="4837113"/>
          <p14:tracePt t="106859" x="6464300" y="4837113"/>
          <p14:tracePt t="106867" x="6438900" y="4837113"/>
          <p14:tracePt t="106876" x="6421438" y="4837113"/>
          <p14:tracePt t="106882" x="6413500" y="4837113"/>
          <p14:tracePt t="106891" x="6396038" y="4837113"/>
          <p14:tracePt t="106899" x="6386513" y="4837113"/>
          <p14:tracePt t="106915" x="6378575" y="4837113"/>
          <p14:tracePt t="107589" x="6370638" y="4846638"/>
          <p14:tracePt t="107602" x="6378575" y="4854575"/>
          <p14:tracePt t="107627" x="6386513" y="4862513"/>
          <p14:tracePt t="107756" x="6396038" y="4862513"/>
          <p14:tracePt t="107771" x="6403975" y="4862513"/>
          <p14:tracePt t="107787" x="6413500" y="4862513"/>
          <p14:tracePt t="108483" x="6421438" y="4872038"/>
          <p14:tracePt t="108539" x="6403975" y="4872038"/>
          <p14:tracePt t="108548" x="6378575" y="4872038"/>
          <p14:tracePt t="108555" x="6343650" y="4872038"/>
          <p14:tracePt t="108562" x="6300788" y="4872038"/>
          <p14:tracePt t="108571" x="6242050" y="4872038"/>
          <p14:tracePt t="108579" x="6164263" y="4862513"/>
          <p14:tracePt t="108587" x="6103938" y="4854575"/>
          <p14:tracePt t="108595" x="6061075" y="4829175"/>
          <p14:tracePt t="108603" x="6010275" y="4819650"/>
          <p14:tracePt t="108611" x="5967413" y="4811713"/>
          <p14:tracePt t="108619" x="5934075" y="4811713"/>
          <p14:tracePt t="108627" x="5891213" y="4803775"/>
          <p14:tracePt t="108635" x="5856288" y="4794250"/>
          <p14:tracePt t="108643" x="5830888" y="4786313"/>
          <p14:tracePt t="108651" x="5821363" y="4786313"/>
          <p14:tracePt t="108660" x="5795963" y="4786313"/>
          <p14:tracePt t="108667" x="5770563" y="4776788"/>
          <p14:tracePt t="108674" x="5762625" y="4768850"/>
          <p14:tracePt t="108718" x="5745163" y="4768850"/>
          <p14:tracePt t="108723" x="5719763" y="4768850"/>
          <p14:tracePt t="108731" x="5702300" y="4776788"/>
          <p14:tracePt t="108739" x="5684838" y="4776788"/>
          <p14:tracePt t="108747" x="5659438" y="4776788"/>
          <p14:tracePt t="108755" x="5624513" y="4786313"/>
          <p14:tracePt t="108763" x="5608638" y="4794250"/>
          <p14:tracePt t="108771" x="5581650" y="4803775"/>
          <p14:tracePt t="108779" x="5573713" y="4803775"/>
          <p14:tracePt t="109203" x="5565775" y="4811713"/>
          <p14:tracePt t="109211" x="5556250" y="4811713"/>
          <p14:tracePt t="109219" x="5548313" y="4819650"/>
          <p14:tracePt t="109235" x="5548313" y="4837113"/>
          <p14:tracePt t="109251" x="5538788" y="4846638"/>
          <p14:tracePt t="109275" x="5522913" y="4854575"/>
          <p14:tracePt t="109282" x="5505450" y="4862513"/>
          <p14:tracePt t="109298" x="5480050" y="4862513"/>
          <p14:tracePt t="109308" x="5454650" y="4862513"/>
          <p14:tracePt t="109315" x="5419725" y="4862513"/>
          <p14:tracePt t="109323" x="5384800" y="4862513"/>
          <p14:tracePt t="109331" x="5351463" y="4862513"/>
          <p14:tracePt t="109339" x="5326063" y="4862513"/>
          <p14:tracePt t="109347" x="5299075" y="4862513"/>
          <p14:tracePt t="109356" x="5273675" y="4862513"/>
          <p14:tracePt t="109362" x="5256213" y="4862513"/>
          <p14:tracePt t="109375" x="5222875" y="4862513"/>
          <p14:tracePt t="109379" x="5187950" y="4862513"/>
          <p14:tracePt t="109388" x="5154613" y="4872038"/>
          <p14:tracePt t="109395" x="5119688" y="4879975"/>
          <p14:tracePt t="109402" x="5102225" y="4889500"/>
          <p14:tracePt t="109411" x="5076825" y="4889500"/>
          <p14:tracePt t="109419" x="5043488" y="4897438"/>
          <p14:tracePt t="109427" x="5033963" y="4897438"/>
          <p14:tracePt t="109435" x="5008563" y="4897438"/>
          <p14:tracePt t="109443" x="5000625" y="4897438"/>
          <p14:tracePt t="109451" x="4991100" y="4897438"/>
          <p14:tracePt t="113052" x="4991100" y="4905375"/>
          <p14:tracePt t="113364" x="4991100" y="4914900"/>
          <p14:tracePt t="113371" x="4991100" y="4922838"/>
          <p14:tracePt t="113388" x="4991100" y="4932363"/>
          <p14:tracePt t="113403" x="4983163" y="4940300"/>
          <p14:tracePt t="113411" x="4973638" y="4948238"/>
          <p14:tracePt t="113442" x="4957763" y="4957763"/>
          <p14:tracePt t="113451" x="4940300" y="4965700"/>
          <p14:tracePt t="113459" x="4932363" y="4965700"/>
          <p14:tracePt t="113467" x="4897438" y="4965700"/>
          <p14:tracePt t="113476" x="4854575" y="4965700"/>
          <p14:tracePt t="113482" x="4819650" y="4965700"/>
          <p14:tracePt t="113491" x="4776788" y="4965700"/>
          <p14:tracePt t="113499" x="4751388" y="4965700"/>
          <p14:tracePt t="113507" x="4708525" y="4965700"/>
          <p14:tracePt t="113515" x="4675188" y="4965700"/>
          <p14:tracePt t="113523" x="4640263" y="4965700"/>
          <p14:tracePt t="113531" x="4614863" y="4965700"/>
          <p14:tracePt t="113539" x="4589463" y="4973638"/>
          <p14:tracePt t="113547" x="4572000" y="4973638"/>
          <p14:tracePt t="113556" x="4537075" y="4983163"/>
          <p14:tracePt t="113563" x="4511675" y="4991100"/>
          <p14:tracePt t="113571" x="4503738" y="4991100"/>
          <p14:tracePt t="113579" x="4478338" y="5000625"/>
          <p14:tracePt t="113587" x="4468813" y="5000625"/>
          <p14:tracePt t="113603" x="4451350" y="5000625"/>
          <p14:tracePt t="113611" x="4443413" y="5000625"/>
          <p14:tracePt t="113997" x="4435475" y="5000625"/>
          <p14:tracePt t="114002" x="4425950" y="5000625"/>
          <p14:tracePt t="114010" x="4410075" y="5000625"/>
          <p14:tracePt t="114019" x="4375150" y="5000625"/>
          <p14:tracePt t="114026" x="4340225" y="5000625"/>
          <p14:tracePt t="114035" x="4297363" y="5000625"/>
          <p14:tracePt t="114043" x="4271963" y="5000625"/>
          <p14:tracePt t="114051" x="4238625" y="5000625"/>
          <p14:tracePt t="114059" x="4203700" y="5000625"/>
          <p14:tracePt t="114067" x="4178300" y="5000625"/>
          <p14:tracePt t="114076" x="4152900" y="5000625"/>
          <p14:tracePt t="114082" x="4117975" y="5000625"/>
          <p14:tracePt t="114092" x="4084638" y="5000625"/>
          <p14:tracePt t="114099" x="4049713" y="4991100"/>
          <p14:tracePt t="114107" x="4014788" y="4983163"/>
          <p14:tracePt t="114115" x="3989388" y="4973638"/>
          <p14:tracePt t="114123" x="3963988" y="4973638"/>
          <p14:tracePt t="114131" x="3938588" y="4973638"/>
          <p14:tracePt t="114139" x="3921125" y="4973638"/>
          <p14:tracePt t="114147" x="3895725" y="4973638"/>
          <p14:tracePt t="114155" x="3870325" y="4973638"/>
          <p14:tracePt t="114163" x="3852863" y="4973638"/>
          <p14:tracePt t="114171" x="3835400" y="4973638"/>
          <p14:tracePt t="114179" x="3817938" y="4973638"/>
          <p14:tracePt t="114195" x="3810000" y="4973638"/>
          <p14:tracePt t="114203" x="3792538" y="4973638"/>
          <p14:tracePt t="114211" x="3784600" y="4973638"/>
          <p14:tracePt t="114219" x="3775075" y="4973638"/>
          <p14:tracePt t="114227" x="3767138" y="4973638"/>
          <p14:tracePt t="114235" x="3749675" y="4973638"/>
          <p14:tracePt t="114243" x="3741738" y="4973638"/>
          <p14:tracePt t="114260" x="3732213" y="4973638"/>
          <p14:tracePt t="114275" x="3724275" y="4965700"/>
          <p14:tracePt t="114573" x="3716338" y="4957763"/>
          <p14:tracePt t="114595" x="3706813" y="4957763"/>
          <p14:tracePt t="114604" x="3698875" y="4957763"/>
          <p14:tracePt t="114611" x="3681413" y="4957763"/>
          <p14:tracePt t="114618" x="3656013" y="4957763"/>
          <p14:tracePt t="114627" x="3621088" y="4957763"/>
          <p14:tracePt t="114635" x="3578225" y="4957763"/>
          <p14:tracePt t="114642" x="3552825" y="4957763"/>
          <p14:tracePt t="114651" x="3519488" y="4957763"/>
          <p14:tracePt t="114659" x="3484563" y="4957763"/>
          <p14:tracePt t="114667" x="3441700" y="4957763"/>
          <p14:tracePt t="114675" x="3416300" y="4957763"/>
          <p14:tracePt t="114683" x="3390900" y="4957763"/>
          <p14:tracePt t="114691" x="3365500" y="4957763"/>
          <p14:tracePt t="114699" x="3355975" y="4957763"/>
          <p14:tracePt t="114708" x="3330575" y="4957763"/>
          <p14:tracePt t="114715" x="3305175" y="4957763"/>
          <p14:tracePt t="114723" x="3295650" y="4957763"/>
          <p14:tracePt t="114731" x="3279775" y="4957763"/>
          <p14:tracePt t="114739" x="3262313" y="4957763"/>
          <p14:tracePt t="114755" x="3244850" y="4957763"/>
          <p14:tracePt t="114771" x="3236913" y="4957763"/>
          <p14:tracePt t="115116" x="3227388" y="4957763"/>
          <p14:tracePt t="115122" x="3227388" y="4965700"/>
          <p14:tracePt t="115131" x="3244850" y="4973638"/>
          <p14:tracePt t="115139" x="3279775" y="5008563"/>
          <p14:tracePt t="115146" x="3348038" y="5051425"/>
          <p14:tracePt t="115155" x="3424238" y="5076825"/>
          <p14:tracePt t="115163" x="3502025" y="5111750"/>
          <p14:tracePt t="115171" x="3605213" y="5137150"/>
          <p14:tracePt t="115179" x="3706813" y="5172075"/>
          <p14:tracePt t="115187" x="3810000" y="5197475"/>
          <p14:tracePt t="115195" x="3921125" y="5213350"/>
          <p14:tracePt t="115203" x="4041775" y="5240338"/>
          <p14:tracePt t="115211" x="4152900" y="5248275"/>
          <p14:tracePt t="115219" x="4271963" y="5273675"/>
          <p14:tracePt t="115227" x="4383088" y="5299075"/>
          <p14:tracePt t="115235" x="4486275" y="5308600"/>
          <p14:tracePt t="115243" x="4589463" y="5316538"/>
          <p14:tracePt t="115251" x="4675188" y="5316538"/>
          <p14:tracePt t="115260" x="4776788" y="5316538"/>
          <p14:tracePt t="115267" x="4872038" y="5316538"/>
          <p14:tracePt t="115275" x="4991100" y="5316538"/>
          <p14:tracePt t="115283" x="5119688" y="5316538"/>
          <p14:tracePt t="115292" x="5240338" y="5316538"/>
          <p14:tracePt t="115299" x="5359400" y="5316538"/>
          <p14:tracePt t="115308" x="5495925" y="5334000"/>
          <p14:tracePt t="115315" x="5624513" y="5341938"/>
          <p14:tracePt t="115322" x="5770563" y="5351463"/>
          <p14:tracePt t="115331" x="5916613" y="5368925"/>
          <p14:tracePt t="115339" x="6045200" y="5394325"/>
          <p14:tracePt t="115347" x="6173788" y="5411788"/>
          <p14:tracePt t="115355" x="6284913" y="5427663"/>
          <p14:tracePt t="115363" x="6403975" y="5445125"/>
          <p14:tracePt t="115371" x="6515100" y="5462588"/>
          <p14:tracePt t="115379" x="6618288" y="5462588"/>
          <p14:tracePt t="115387" x="6729413" y="5462588"/>
          <p14:tracePt t="115395" x="6850063" y="5462588"/>
          <p14:tracePt t="115403" x="6961188" y="5462588"/>
          <p14:tracePt t="115411" x="7089775" y="5462588"/>
          <p14:tracePt t="115419" x="7200900" y="5462588"/>
          <p14:tracePt t="115427" x="7312025" y="5462588"/>
          <p14:tracePt t="115435" x="7415213" y="5462588"/>
          <p14:tracePt t="115443" x="7516813" y="5462588"/>
          <p14:tracePt t="115451" x="7612063" y="5462588"/>
          <p14:tracePt t="115459" x="7713663" y="5462588"/>
          <p14:tracePt t="115467" x="7816850" y="5462588"/>
          <p14:tracePt t="115475" x="7910513" y="5462588"/>
          <p14:tracePt t="115482" x="8031163" y="5462588"/>
          <p14:tracePt t="115492" x="8142288" y="5462588"/>
          <p14:tracePt t="115499" x="8270875" y="5462588"/>
          <p14:tracePt t="115508" x="8382000" y="5462588"/>
          <p14:tracePt t="115515" x="8510588" y="5462588"/>
          <p14:tracePt t="115524" x="8621713" y="5462588"/>
          <p14:tracePt t="115531" x="8767763" y="5462588"/>
          <p14:tracePt t="115542" x="8904288" y="5462588"/>
          <p14:tracePt t="115547" x="9058275" y="5462588"/>
          <p14:tracePt t="115555" x="9204325" y="5462588"/>
          <p14:tracePt t="115563" x="9348788" y="5462588"/>
          <p14:tracePt t="115571" x="9486900" y="5462588"/>
          <p14:tracePt t="115579" x="9631363" y="5462588"/>
          <p14:tracePt t="115587" x="9769475" y="5462588"/>
          <p14:tracePt t="115595" x="9898063" y="5462588"/>
          <p14:tracePt t="115602" x="10026650" y="5462588"/>
          <p14:tracePt t="115611" x="10137775" y="5462588"/>
          <p14:tracePt t="115619" x="10266363" y="5462588"/>
          <p14:tracePt t="115627" x="10377488" y="5462588"/>
          <p14:tracePt t="115635" x="10506075" y="5462588"/>
          <p14:tracePt t="115643" x="10625138" y="5462588"/>
          <p14:tracePt t="115650" x="10718800" y="5462588"/>
          <p14:tracePt t="115659" x="10804525" y="5462588"/>
          <p14:tracePt t="115667" x="10882313" y="5462588"/>
          <p14:tracePt t="115675" x="10925175" y="5462588"/>
          <p14:tracePt t="115683" x="10968038" y="5462588"/>
          <p14:tracePt t="115691" x="11001375" y="5462588"/>
          <p14:tracePt t="115699" x="11036300" y="5462588"/>
          <p14:tracePt t="115708" x="11061700" y="5454650"/>
          <p14:tracePt t="115715" x="11087100" y="5445125"/>
          <p14:tracePt t="115723" x="11112500" y="5445125"/>
          <p14:tracePt t="115731" x="11155363" y="5437188"/>
          <p14:tracePt t="115739" x="11190288" y="5427663"/>
          <p14:tracePt t="115747" x="11233150" y="5419725"/>
          <p14:tracePt t="115755" x="11283950" y="5411788"/>
          <p14:tracePt t="115762" x="11326813" y="5402263"/>
          <p14:tracePt t="115771" x="11379200" y="5394325"/>
          <p14:tracePt t="115779" x="11395075" y="5394325"/>
          <p14:tracePt t="115787" x="11422063" y="5384800"/>
          <p14:tracePt t="115795" x="11437938" y="5376863"/>
          <p14:tracePt t="115827" x="11447463" y="5376863"/>
          <p14:tracePt t="115843" x="11455400" y="5368925"/>
          <p14:tracePt t="116020" x="11437938" y="5376863"/>
          <p14:tracePt t="116027" x="11412538" y="5384800"/>
          <p14:tracePt t="116035" x="11395075" y="5384800"/>
          <p14:tracePt t="116043" x="11369675" y="5384800"/>
          <p14:tracePt t="116051" x="11336338" y="5384800"/>
          <p14:tracePt t="116059" x="11301413" y="5384800"/>
          <p14:tracePt t="116067" x="11268075" y="5384800"/>
          <p14:tracePt t="116075" x="11241088" y="5384800"/>
          <p14:tracePt t="116083" x="11215688" y="5384800"/>
          <p14:tracePt t="116091" x="11198225" y="5384800"/>
          <p14:tracePt t="116099" x="11182350" y="5384800"/>
          <p14:tracePt t="116108" x="11172825" y="5384800"/>
          <p14:tracePt t="116115" x="11164888" y="5384800"/>
          <p14:tracePt t="116203" x="11155363" y="5384800"/>
          <p14:tracePt t="116211" x="11139488" y="5384800"/>
          <p14:tracePt t="116219" x="11129963" y="5384800"/>
          <p14:tracePt t="116227" x="11104563" y="5384800"/>
          <p14:tracePt t="116235" x="11087100" y="5384800"/>
          <p14:tracePt t="116243" x="11079163" y="5384800"/>
          <p14:tracePt t="116251" x="11053763" y="5384800"/>
          <p14:tracePt t="116259" x="11044238" y="5384800"/>
          <p14:tracePt t="116267" x="11028363" y="5384800"/>
          <p14:tracePt t="116275" x="11010900" y="5384800"/>
          <p14:tracePt t="117739" x="11001375" y="5384800"/>
          <p14:tracePt t="117747" x="11001375" y="5394325"/>
          <p14:tracePt t="117755" x="11001375" y="5402263"/>
          <p14:tracePt t="117762" x="11001375" y="5419725"/>
          <p14:tracePt t="117771" x="11001375" y="5437188"/>
          <p14:tracePt t="117779" x="11001375" y="5445125"/>
          <p14:tracePt t="117787" x="11001375" y="5454650"/>
          <p14:tracePt t="118572" x="11010900" y="5470525"/>
          <p14:tracePt t="118579" x="11028363" y="5480050"/>
          <p14:tracePt t="118587" x="11044238" y="5480050"/>
          <p14:tracePt t="118595" x="11053763" y="5487988"/>
          <p14:tracePt t="118602" x="11061700" y="5487988"/>
          <p14:tracePt t="118611" x="11079163" y="5487988"/>
          <p14:tracePt t="118627" x="11096625" y="5487988"/>
          <p14:tracePt t="118635" x="11104563" y="5487988"/>
          <p14:tracePt t="118659" x="11112500" y="5487988"/>
          <p14:tracePt t="118674" x="11129963" y="5487988"/>
          <p14:tracePt t="118691" x="11129963" y="5462588"/>
          <p14:tracePt t="118701" x="11129963" y="5454650"/>
          <p14:tracePt t="118708" x="11147425" y="5437188"/>
          <p14:tracePt t="119115" x="11147425" y="5427663"/>
          <p14:tracePt t="119372" x="11129963" y="5419725"/>
          <p14:tracePt t="119379" x="11122025" y="5419725"/>
          <p14:tracePt t="119387" x="11112500" y="5411788"/>
          <p14:tracePt t="119395" x="11087100" y="5402263"/>
          <p14:tracePt t="119402" x="11069638" y="5394325"/>
          <p14:tracePt t="119419" x="11053763" y="5394325"/>
          <p14:tracePt t="119427" x="11028363" y="5384800"/>
          <p14:tracePt t="119445" x="11010900" y="5384800"/>
          <p14:tracePt t="119451" x="11001375" y="5384800"/>
          <p14:tracePt t="155756" x="11001375" y="5376863"/>
          <p14:tracePt t="155763" x="11028363" y="5351463"/>
          <p14:tracePt t="155771" x="11069638" y="5334000"/>
          <p14:tracePt t="155779" x="11104563" y="5299075"/>
          <p14:tracePt t="155787" x="11139488" y="5291138"/>
          <p14:tracePt t="155795" x="11182350" y="5273675"/>
          <p14:tracePt t="155803" x="11233150" y="5265738"/>
          <p14:tracePt t="155811" x="11276013" y="5265738"/>
          <p14:tracePt t="155819" x="11336338" y="5265738"/>
          <p14:tracePt t="155827" x="11395075" y="5265738"/>
          <p14:tracePt t="155835" x="11447463" y="5265738"/>
          <p14:tracePt t="155843" x="11507788" y="5265738"/>
          <p14:tracePt t="155851" x="11550650" y="5265738"/>
          <p14:tracePt t="155860" x="11583988" y="5265738"/>
          <p14:tracePt t="155867" x="11618913" y="5256213"/>
          <p14:tracePt t="155876" x="11626850" y="5256213"/>
          <p14:tracePt t="155883" x="11652250" y="5256213"/>
          <p14:tracePt t="155893" x="11687175" y="5248275"/>
          <p14:tracePt t="155899" x="11720513" y="5240338"/>
          <p14:tracePt t="155909" x="11737975" y="5240338"/>
          <p14:tracePt t="155915" x="11780838" y="5240338"/>
          <p14:tracePt t="155925" x="11841163" y="5240338"/>
          <p14:tracePt t="155931" x="11891963" y="5248275"/>
          <p14:tracePt t="155940" x="11934825" y="5256213"/>
          <p14:tracePt t="155947" x="11960225" y="5256213"/>
          <p14:tracePt t="155955" x="12003088" y="5265738"/>
          <p14:tracePt t="155963" x="12038013" y="5273675"/>
          <p14:tracePt t="155972" x="12071350" y="5283200"/>
          <p14:tracePt t="155980" x="12088813" y="5283200"/>
          <p14:tracePt t="155987" x="12131675" y="5283200"/>
          <p14:tracePt t="155995" x="12166600" y="5283200"/>
          <p14:tracePt t="212612" x="12080875" y="4854575"/>
          <p14:tracePt t="212620" x="12020550" y="4837113"/>
          <p14:tracePt t="212628" x="11952288" y="4819650"/>
          <p14:tracePt t="212636" x="11909425" y="4803775"/>
          <p14:tracePt t="212643" x="11858625" y="4794250"/>
          <p14:tracePt t="212652" x="11831638" y="4786313"/>
          <p14:tracePt t="212660" x="11806238" y="4776788"/>
          <p14:tracePt t="212668" x="11763375" y="4768850"/>
          <p14:tracePt t="212676" x="11730038" y="4743450"/>
          <p14:tracePt t="212684" x="11687175" y="4725988"/>
          <p14:tracePt t="212694" x="11669713" y="4718050"/>
          <p14:tracePt t="212700" x="11644313" y="4708525"/>
          <p14:tracePt t="212710" x="11609388" y="4700588"/>
          <p14:tracePt t="212716" x="11583988" y="4692650"/>
          <p14:tracePt t="212724" x="11566525" y="4683125"/>
          <p14:tracePt t="212732" x="11550650" y="4665663"/>
          <p14:tracePt t="212741" x="11523663" y="4657725"/>
          <p14:tracePt t="212748" x="11498263" y="4649788"/>
          <p14:tracePt t="212756" x="11480800" y="4640263"/>
          <p14:tracePt t="212764" x="11455400" y="4632325"/>
          <p14:tracePt t="212772" x="11430000" y="4622800"/>
          <p14:tracePt t="212779" x="11404600" y="4614863"/>
          <p14:tracePt t="212788" x="11369675" y="4597400"/>
          <p14:tracePt t="212796" x="11336338" y="4564063"/>
          <p14:tracePt t="212803" x="11283950" y="4537075"/>
          <p14:tracePt t="212812" x="11250613" y="4494213"/>
          <p14:tracePt t="212820" x="11198225" y="4460875"/>
          <p14:tracePt t="212828" x="11129963" y="4418013"/>
          <p14:tracePt t="212836" x="11061700" y="4367213"/>
          <p14:tracePt t="212844" x="11001375" y="4314825"/>
          <p14:tracePt t="212851" x="10933113" y="4271963"/>
          <p14:tracePt t="212859" x="10872788" y="4221163"/>
          <p14:tracePt t="212868" x="10821988" y="4178300"/>
          <p14:tracePt t="212875" x="10753725" y="4127500"/>
          <p14:tracePt t="212883" x="10702925" y="4084638"/>
          <p14:tracePt t="212892" x="10660063" y="4032250"/>
          <p14:tracePt t="212900" x="10633075" y="3989388"/>
          <p14:tracePt t="212907" x="10607675" y="3963988"/>
          <p14:tracePt t="212915" x="10590213" y="3956050"/>
          <p14:tracePt t="212924" x="10574338" y="3938588"/>
          <p14:tracePt t="212932" x="10564813" y="3921125"/>
          <p14:tracePt t="212940" x="10547350" y="3903663"/>
          <p14:tracePt t="212948" x="10531475" y="3903663"/>
          <p14:tracePt t="212957" x="10521950" y="3887788"/>
          <p14:tracePt t="212963" x="10521950" y="3878263"/>
          <p14:tracePt t="212972" x="10521950" y="3870325"/>
          <p14:tracePt t="212980" x="10506075" y="3852863"/>
          <p14:tracePt t="212988" x="10488613" y="3835400"/>
          <p14:tracePt t="212996" x="10471150" y="3817938"/>
          <p14:tracePt t="213003" x="10463213" y="3810000"/>
          <p14:tracePt t="213013" x="10445750" y="3784600"/>
          <p14:tracePt t="213020" x="10436225" y="3767138"/>
          <p14:tracePt t="213028" x="10420350" y="3749675"/>
          <p14:tracePt t="213036" x="10410825" y="3749675"/>
          <p14:tracePt t="213043" x="10402888" y="3732213"/>
          <p14:tracePt t="213052" x="10393363" y="3724275"/>
          <p14:tracePt t="213059" x="10385425" y="3716338"/>
          <p14:tracePt t="213068" x="10367963" y="3706813"/>
          <p14:tracePt t="213076" x="10350500" y="3698875"/>
          <p14:tracePt t="213084" x="10342563" y="3698875"/>
          <p14:tracePt t="213100" x="10325100" y="3689350"/>
          <p14:tracePt t="213109" x="10307638" y="3681413"/>
          <p14:tracePt t="213115" x="10299700" y="3673475"/>
          <p14:tracePt t="213124" x="10291763" y="3673475"/>
          <p14:tracePt t="213132" x="10274300" y="3673475"/>
          <p14:tracePt t="213141" x="10239375" y="3673475"/>
          <p14:tracePt t="213148" x="10188575" y="3656013"/>
          <p14:tracePt t="213158" x="10145713" y="3648075"/>
          <p14:tracePt t="213164" x="10110788" y="3638550"/>
          <p14:tracePt t="213172" x="10067925" y="3630613"/>
          <p14:tracePt t="213190" x="9983788" y="3613150"/>
          <p14:tracePt t="213196" x="9940925" y="3605213"/>
          <p14:tracePt t="213205" x="9880600" y="3595688"/>
          <p14:tracePt t="213211" x="9828213" y="3587750"/>
          <p14:tracePt t="213220" x="9785350" y="3578225"/>
          <p14:tracePt t="213228" x="9759950" y="3578225"/>
          <p14:tracePt t="213235" x="9717088" y="3578225"/>
          <p14:tracePt t="213243" x="9691688" y="3578225"/>
          <p14:tracePt t="213251" x="9666288" y="3578225"/>
          <p14:tracePt t="213260" x="9640888" y="3578225"/>
          <p14:tracePt t="213268" x="9615488" y="3578225"/>
          <p14:tracePt t="213275" x="9588500" y="3578225"/>
          <p14:tracePt t="213283" x="9555163" y="3578225"/>
          <p14:tracePt t="213291" x="9520238" y="3578225"/>
          <p14:tracePt t="213300" x="9504363" y="3578225"/>
          <p14:tracePt t="213308" x="9469438" y="3578225"/>
          <p14:tracePt t="213315" x="9434513" y="3578225"/>
          <p14:tracePt t="213324" x="9409113" y="3578225"/>
          <p14:tracePt t="213332" x="9366250" y="3578225"/>
          <p14:tracePt t="213340" x="9332913" y="3578225"/>
          <p14:tracePt t="213348" x="9290050" y="3578225"/>
          <p14:tracePt t="213356" x="9255125" y="3578225"/>
          <p14:tracePt t="213363" x="9221788" y="3578225"/>
          <p14:tracePt t="213372" x="9194800" y="3578225"/>
          <p14:tracePt t="213380" x="9161463" y="3578225"/>
          <p14:tracePt t="213388" x="9126538" y="3578225"/>
          <p14:tracePt t="213395" x="9101138" y="3578225"/>
          <p14:tracePt t="213403" x="9075738" y="3578225"/>
          <p14:tracePt t="213411" x="9050338" y="3578225"/>
          <p14:tracePt t="213419" x="9023350" y="3578225"/>
          <p14:tracePt t="213427" x="9015413" y="3578225"/>
          <p14:tracePt t="213435" x="8997950" y="3578225"/>
          <p14:tracePt t="213443" x="8990013" y="3578225"/>
          <p14:tracePt t="213452" x="8982075" y="3578225"/>
          <p14:tracePt t="213459" x="8964613" y="3578225"/>
          <p14:tracePt t="213468" x="8947150" y="3578225"/>
          <p14:tracePt t="213476" x="8929688" y="3578225"/>
          <p14:tracePt t="213483" x="8904288" y="3578225"/>
          <p14:tracePt t="213492" x="8886825" y="3578225"/>
          <p14:tracePt t="213500" x="8861425" y="3578225"/>
          <p14:tracePt t="213508" x="8836025" y="3578225"/>
          <p14:tracePt t="213515" x="8818563" y="3578225"/>
          <p14:tracePt t="213526" x="8783638" y="3570288"/>
          <p14:tracePt t="213532" x="8775700" y="3570288"/>
          <p14:tracePt t="213540" x="8767763" y="3570288"/>
          <p14:tracePt t="213548" x="8758238" y="3570288"/>
          <p14:tracePt t="213748" x="8767763" y="3570288"/>
          <p14:tracePt t="213756" x="8775700" y="3570288"/>
          <p14:tracePt t="213763" x="8783638" y="3570288"/>
          <p14:tracePt t="213780" x="8793163" y="3570288"/>
          <p14:tracePt t="213788" x="8801100" y="3570288"/>
          <p14:tracePt t="213804" x="8818563" y="3570288"/>
          <p14:tracePt t="213812" x="8836025" y="3570288"/>
          <p14:tracePt t="213820" x="8853488" y="3570288"/>
          <p14:tracePt t="213828" x="8869363" y="3570288"/>
          <p14:tracePt t="213835" x="8878888" y="3570288"/>
          <p14:tracePt t="213844" x="8886825" y="3570288"/>
          <p14:tracePt t="213852" x="8896350" y="3570288"/>
          <p14:tracePt t="213861" x="8904288" y="3570288"/>
          <p14:tracePt t="213876" x="8912225" y="3570288"/>
          <p14:tracePt t="213883" x="8921750" y="3570288"/>
          <p14:tracePt t="213908" x="8947150" y="3570288"/>
          <p14:tracePt t="213915" x="8964613" y="3570288"/>
          <p14:tracePt t="213926" x="8990013" y="3570288"/>
          <p14:tracePt t="213932" x="8997950" y="3570288"/>
          <p14:tracePt t="213940" x="9015413" y="3570288"/>
          <p14:tracePt t="213948" x="9040813" y="3570288"/>
          <p14:tracePt t="213956" x="9058275" y="3570288"/>
          <p14:tracePt t="213963" x="9083675" y="3570288"/>
          <p14:tracePt t="213971" x="9109075" y="3570288"/>
          <p14:tracePt t="213980" x="9126538" y="3570288"/>
          <p14:tracePt t="213988" x="9151938" y="3570288"/>
          <p14:tracePt t="213996" x="9178925" y="3570288"/>
          <p14:tracePt t="214003" x="9194800" y="3570288"/>
          <p14:tracePt t="214012" x="9221788" y="3570288"/>
          <p14:tracePt t="214020" x="9247188" y="3570288"/>
          <p14:tracePt t="214028" x="9264650" y="3570288"/>
          <p14:tracePt t="214036" x="9297988" y="3570288"/>
          <p14:tracePt t="214044" x="9332913" y="3570288"/>
          <p14:tracePt t="214052" x="9375775" y="3570288"/>
          <p14:tracePt t="214060" x="9418638" y="3570288"/>
          <p14:tracePt t="214068" x="9477375" y="3570288"/>
          <p14:tracePt t="214076" x="9537700" y="3570288"/>
          <p14:tracePt t="214083" x="9588500" y="3570288"/>
          <p14:tracePt t="214092" x="9648825" y="3570288"/>
          <p14:tracePt t="214100" x="9709150" y="3570288"/>
          <p14:tracePt t="214108" x="9769475" y="3570288"/>
          <p14:tracePt t="214116" x="9820275" y="3570288"/>
          <p14:tracePt t="214124" x="9898063" y="3578225"/>
          <p14:tracePt t="214132" x="9956800" y="3587750"/>
          <p14:tracePt t="214140" x="10009188" y="3595688"/>
          <p14:tracePt t="214148" x="10034588" y="3595688"/>
          <p14:tracePt t="214158" x="10067925" y="3595688"/>
          <p14:tracePt t="214163" x="10110788" y="3595688"/>
          <p14:tracePt t="214172" x="10171113" y="3595688"/>
          <p14:tracePt t="214180" x="10213975" y="3595688"/>
          <p14:tracePt t="214188" x="10274300" y="3595688"/>
          <p14:tracePt t="214196" x="10325100" y="3595688"/>
          <p14:tracePt t="214204" x="10402888" y="3595688"/>
          <p14:tracePt t="214212" x="10471150" y="3595688"/>
          <p14:tracePt t="214220" x="10556875" y="3595688"/>
          <p14:tracePt t="214228" x="10642600" y="3595688"/>
          <p14:tracePt t="214236" x="10728325" y="3595688"/>
          <p14:tracePt t="214243" x="10804525" y="3595688"/>
          <p14:tracePt t="214252" x="10864850" y="3595688"/>
          <p14:tracePt t="214260" x="10890250" y="3595688"/>
          <p14:tracePt t="214268" x="10907713" y="3595688"/>
          <p14:tracePt t="214276" x="10915650" y="3595688"/>
          <p14:tracePt t="214374" x="10907713" y="3595688"/>
          <p14:tracePt t="214380" x="10890250" y="3595688"/>
          <p14:tracePt t="214389" x="10882313" y="3587750"/>
          <p14:tracePt t="214396" x="10872788" y="3587750"/>
          <p14:tracePt t="214405" x="10847388" y="3587750"/>
          <p14:tracePt t="214411" x="10804525" y="3587750"/>
          <p14:tracePt t="214420" x="10761663" y="3587750"/>
          <p14:tracePt t="214428" x="10702925" y="3587750"/>
          <p14:tracePt t="214436" x="10617200" y="3587750"/>
          <p14:tracePt t="214444" x="10531475" y="3587750"/>
          <p14:tracePt t="214451" x="10428288" y="3587750"/>
          <p14:tracePt t="214460" x="10334625" y="3587750"/>
          <p14:tracePt t="214468" x="10231438" y="3587750"/>
          <p14:tracePt t="214475" x="10145713" y="3587750"/>
          <p14:tracePt t="214483" x="10059988" y="3587750"/>
          <p14:tracePt t="214492" x="9974263" y="3587750"/>
          <p14:tracePt t="214499" x="9898063" y="3587750"/>
          <p14:tracePt t="214507" x="9828213" y="3587750"/>
          <p14:tracePt t="214515" x="9769475" y="3587750"/>
          <p14:tracePt t="214524" x="9709150" y="3587750"/>
          <p14:tracePt t="214531" x="9658350" y="3587750"/>
          <p14:tracePt t="214540" x="9598025" y="3587750"/>
          <p14:tracePt t="214547" x="9537700" y="3587750"/>
          <p14:tracePt t="214556" x="9494838" y="3587750"/>
          <p14:tracePt t="214563" x="9451975" y="3587750"/>
          <p14:tracePt t="214572" x="9409113" y="3587750"/>
          <p14:tracePt t="214580" x="9358313" y="3587750"/>
          <p14:tracePt t="214588" x="9332913" y="3587750"/>
          <p14:tracePt t="214596" x="9305925" y="3587750"/>
          <p14:tracePt t="214603" x="9280525" y="3587750"/>
          <p14:tracePt t="214612" x="9264650" y="3587750"/>
          <p14:tracePt t="214620" x="9237663" y="3587750"/>
          <p14:tracePt t="214628" x="9221788" y="3587750"/>
          <p14:tracePt t="214636" x="9204325" y="3578225"/>
          <p14:tracePt t="214725" x="9204325" y="3570288"/>
          <p14:tracePt t="214732" x="9212263" y="3570288"/>
          <p14:tracePt t="214740" x="9221788" y="3570288"/>
          <p14:tracePt t="214749" x="9237663" y="3570288"/>
          <p14:tracePt t="214756" x="9264650" y="3570288"/>
          <p14:tracePt t="214763" x="9280525" y="3570288"/>
          <p14:tracePt t="214772" x="9315450" y="3570288"/>
          <p14:tracePt t="214779" x="9340850" y="3570288"/>
          <p14:tracePt t="214788" x="9375775" y="3578225"/>
          <p14:tracePt t="214796" x="9418638" y="3595688"/>
          <p14:tracePt t="214803" x="9477375" y="3605213"/>
          <p14:tracePt t="214812" x="9563100" y="3613150"/>
          <p14:tracePt t="214820" x="9658350" y="3638550"/>
          <p14:tracePt t="214828" x="9759950" y="3656013"/>
          <p14:tracePt t="214835" x="9871075" y="3673475"/>
          <p14:tracePt t="214843" x="9974263" y="3689350"/>
          <p14:tracePt t="214852" x="10094913" y="3716338"/>
          <p14:tracePt t="214860" x="10196513" y="3741738"/>
          <p14:tracePt t="214867" x="10256838" y="3759200"/>
          <p14:tracePt t="214876" x="10317163" y="3767138"/>
          <p14:tracePt t="214883" x="10325100" y="3767138"/>
          <p14:tracePt t="214892" x="10342563" y="3767138"/>
          <p14:tracePt t="214900" x="10350500" y="3767138"/>
          <p14:tracePt t="214932" x="10360025" y="3775075"/>
          <p14:tracePt t="214964" x="10342563" y="3775075"/>
          <p14:tracePt t="214972" x="10325100" y="3775075"/>
          <p14:tracePt t="214980" x="10291763" y="3775075"/>
          <p14:tracePt t="214988" x="10239375" y="3775075"/>
          <p14:tracePt t="214996" x="10163175" y="3775075"/>
          <p14:tracePt t="215004" x="10077450" y="3775075"/>
          <p14:tracePt t="215012" x="9966325" y="3775075"/>
          <p14:tracePt t="215020" x="9855200" y="3775075"/>
          <p14:tracePt t="215028" x="9734550" y="3775075"/>
          <p14:tracePt t="215036" x="9623425" y="3775075"/>
          <p14:tracePt t="215043" x="9520238" y="3775075"/>
          <p14:tracePt t="215052" x="9434513" y="3775075"/>
          <p14:tracePt t="215059" x="9332913" y="3759200"/>
          <p14:tracePt t="215068" x="9247188" y="3749675"/>
          <p14:tracePt t="215076" x="9178925" y="3741738"/>
          <p14:tracePt t="215084" x="9118600" y="3732213"/>
          <p14:tracePt t="215092" x="9083675" y="3724275"/>
          <p14:tracePt t="215100" x="9058275" y="3716338"/>
          <p14:tracePt t="215116" x="9050338" y="3716338"/>
          <p14:tracePt t="215668" x="9058275" y="3716338"/>
          <p14:tracePt t="216716" x="9032875" y="3716338"/>
          <p14:tracePt t="216723" x="8997950" y="3716338"/>
          <p14:tracePt t="216731" x="8964613" y="3716338"/>
          <p14:tracePt t="216739" x="8921750" y="3716338"/>
          <p14:tracePt t="216748" x="8861425" y="3716338"/>
          <p14:tracePt t="216756" x="8810625" y="3716338"/>
          <p14:tracePt t="216763" x="8758238" y="3716338"/>
          <p14:tracePt t="216772" x="8715375" y="3716338"/>
          <p14:tracePt t="216779" x="8672513" y="3706813"/>
          <p14:tracePt t="216788" x="8656638" y="3706813"/>
          <p14:tracePt t="216796" x="8639175" y="3706813"/>
          <p14:tracePt t="216803" x="8613775" y="3698875"/>
          <p14:tracePt t="216812" x="8596313" y="3698875"/>
          <p14:tracePt t="216828" x="8586788" y="3698875"/>
          <p14:tracePt t="216843" x="8570913" y="3698875"/>
          <p14:tracePt t="216852" x="8561388" y="3698875"/>
          <p14:tracePt t="216859" x="8535988" y="3698875"/>
          <p14:tracePt t="216868" x="8510588" y="3698875"/>
          <p14:tracePt t="216876" x="8493125" y="3698875"/>
          <p14:tracePt t="216893" x="8442325" y="3698875"/>
          <p14:tracePt t="216899" x="8432800" y="3698875"/>
          <p14:tracePt t="216908" x="8416925" y="3698875"/>
          <p14:tracePt t="216916" x="8399463" y="3698875"/>
          <p14:tracePt t="216932" x="8389938" y="3698875"/>
          <p14:tracePt t="216940" x="8382000" y="3698875"/>
          <p14:tracePt t="217044" x="8374063" y="3698875"/>
          <p14:tracePt t="217051" x="8364538" y="3698875"/>
          <p14:tracePt t="217060" x="8356600" y="3698875"/>
          <p14:tracePt t="217068" x="8339138" y="3689350"/>
          <p14:tracePt t="217076" x="8331200" y="3689350"/>
          <p14:tracePt t="217083" x="8304213" y="3681413"/>
          <p14:tracePt t="217092" x="8288338" y="3673475"/>
          <p14:tracePt t="217100" x="8278813" y="3673475"/>
          <p14:tracePt t="217107" x="8261350" y="3673475"/>
          <p14:tracePt t="217116" x="8235950" y="3663950"/>
          <p14:tracePt t="217132" x="8228013" y="3663950"/>
          <p14:tracePt t="217140" x="8220075" y="3663950"/>
          <p14:tracePt t="217148" x="8202613" y="3656013"/>
          <p14:tracePt t="217187" x="8193088" y="3656013"/>
          <p14:tracePt t="217196" x="8185150" y="3656013"/>
          <p14:tracePt t="217203" x="8167688" y="3648075"/>
          <p14:tracePt t="217213" x="8150225" y="3648075"/>
          <p14:tracePt t="217220" x="8116888" y="3638550"/>
          <p14:tracePt t="217227" x="8099425" y="3630613"/>
          <p14:tracePt t="217236" x="8081963" y="3630613"/>
          <p14:tracePt t="217244" x="8048625" y="3621088"/>
          <p14:tracePt t="217252" x="8039100" y="3621088"/>
          <p14:tracePt t="217308" x="8031163" y="3613150"/>
          <p14:tracePt t="217332" x="8031163" y="3605213"/>
          <p14:tracePt t="217356" x="8056563" y="3605213"/>
          <p14:tracePt t="217372" x="8074025" y="3605213"/>
          <p14:tracePt t="217380" x="8081963" y="3605213"/>
          <p14:tracePt t="217387" x="8099425" y="3605213"/>
          <p14:tracePt t="217396" x="8116888" y="3595688"/>
          <p14:tracePt t="217403" x="8134350" y="3587750"/>
          <p14:tracePt t="217420" x="8150225" y="3578225"/>
          <p14:tracePt t="217563" x="8134350" y="3570288"/>
          <p14:tracePt t="217574" x="8116888" y="3562350"/>
          <p14:tracePt t="217580" x="8099425" y="3562350"/>
          <p14:tracePt t="217594" x="8081963" y="3562350"/>
          <p14:tracePt t="217602" x="8056563" y="3562350"/>
          <p14:tracePt t="217608" x="8031163" y="3562350"/>
          <p14:tracePt t="217613" x="8021638" y="3562350"/>
          <p14:tracePt t="217624" x="8013700" y="3562350"/>
          <p14:tracePt t="217725" x="8021638" y="3562350"/>
          <p14:tracePt t="217732" x="8039100" y="3562350"/>
          <p14:tracePt t="217740" x="8064500" y="3562350"/>
          <p14:tracePt t="217747" x="8081963" y="3562350"/>
          <p14:tracePt t="218296" x="8064500" y="3570288"/>
          <p14:tracePt t="218301" x="8039100" y="3578225"/>
          <p14:tracePt t="218309" x="8031163" y="3587750"/>
          <p14:tracePt t="218316" x="8005763" y="3595688"/>
          <p14:tracePt t="218323" x="7988300" y="3595688"/>
          <p14:tracePt t="218331" x="7953375" y="3605213"/>
          <p14:tracePt t="218340" x="7937500" y="3605213"/>
          <p14:tracePt t="218348" x="7902575" y="3605213"/>
          <p14:tracePt t="218356" x="7859713" y="3605213"/>
          <p14:tracePt t="218363" x="7824788" y="3605213"/>
          <p14:tracePt t="218372" x="7781925" y="3605213"/>
          <p14:tracePt t="218379" x="7756525" y="3605213"/>
          <p14:tracePt t="218388" x="7713663" y="3605213"/>
          <p14:tracePt t="218395" x="7680325" y="3605213"/>
          <p14:tracePt t="218403" x="7637463" y="3605213"/>
          <p14:tracePt t="218412" x="7577138" y="3605213"/>
          <p14:tracePt t="218420" x="7516813" y="3605213"/>
          <p14:tracePt t="218429" x="7458075" y="3605213"/>
          <p14:tracePt t="218436" x="7388225" y="3605213"/>
          <p14:tracePt t="218444" x="7329488" y="3605213"/>
          <p14:tracePt t="218453" x="7277100" y="3605213"/>
          <p14:tracePt t="218460" x="7218363" y="3605213"/>
          <p14:tracePt t="218468" x="7158038" y="3605213"/>
          <p14:tracePt t="218477" x="7115175" y="3605213"/>
          <p14:tracePt t="218484" x="7054850" y="3605213"/>
          <p14:tracePt t="218494" x="7011988" y="3605213"/>
          <p14:tracePt t="218502" x="6969125" y="3605213"/>
          <p14:tracePt t="218510" x="6926263" y="3605213"/>
          <p14:tracePt t="218517" x="6892925" y="3605213"/>
          <p14:tracePt t="218528" x="6850063" y="3605213"/>
          <p14:tracePt t="218532" x="6815138" y="3605213"/>
          <p14:tracePt t="218541" x="6789738" y="3605213"/>
          <p14:tracePt t="218548" x="6764338" y="3605213"/>
          <p14:tracePt t="218557" x="6729413" y="3605213"/>
          <p14:tracePt t="218564" x="6696075" y="3605213"/>
          <p14:tracePt t="218572" x="6653213" y="3605213"/>
          <p14:tracePt t="218580" x="6618288" y="3605213"/>
          <p14:tracePt t="218588" x="6575425" y="3605213"/>
          <p14:tracePt t="218596" x="6550025" y="3605213"/>
          <p14:tracePt t="218603" x="6515100" y="3605213"/>
          <p14:tracePt t="218615" x="6481763" y="3605213"/>
          <p14:tracePt t="218620" x="6456363" y="3605213"/>
          <p14:tracePt t="218628" x="6429375" y="3605213"/>
          <p14:tracePt t="218636" x="6413500" y="3605213"/>
          <p14:tracePt t="219270" x="6403975" y="3605213"/>
          <p14:tracePt t="219277" x="6396038" y="3605213"/>
          <p14:tracePt t="219283" x="6386513" y="3605213"/>
          <p14:tracePt t="219292" x="6370638" y="3613150"/>
          <p14:tracePt t="219299" x="6361113" y="3613150"/>
          <p14:tracePt t="219308" x="6343650" y="3613150"/>
          <p14:tracePt t="219316" x="6310313" y="3613150"/>
          <p14:tracePt t="219325" x="6267450" y="3613150"/>
          <p14:tracePt t="219331" x="6207125" y="3613150"/>
          <p14:tracePt t="219341" x="6146800" y="3613150"/>
          <p14:tracePt t="219348" x="6096000" y="3613150"/>
          <p14:tracePt t="219356" x="6035675" y="3613150"/>
          <p14:tracePt t="219363" x="5975350" y="3613150"/>
          <p14:tracePt t="219372" x="5934075" y="3613150"/>
          <p14:tracePt t="219380" x="5891213" y="3613150"/>
          <p14:tracePt t="219388" x="5856288" y="3613150"/>
          <p14:tracePt t="219396" x="5830888" y="3613150"/>
          <p14:tracePt t="219404" x="5821363" y="3613150"/>
          <p14:tracePt t="219412" x="5795963" y="3613150"/>
          <p14:tracePt t="219420" x="5778500" y="3613150"/>
          <p14:tracePt t="219436" x="5762625" y="3613150"/>
          <p14:tracePt t="219443" x="5753100" y="3613150"/>
          <p14:tracePt t="219460" x="5735638" y="3605213"/>
          <p14:tracePt t="219764" x="5727700" y="3605213"/>
          <p14:tracePt t="219772" x="5719763" y="3605213"/>
          <p14:tracePt t="219780" x="5684838" y="3605213"/>
          <p14:tracePt t="219788" x="5641975" y="3605213"/>
          <p14:tracePt t="219796" x="5599113" y="3605213"/>
          <p14:tracePt t="219804" x="5538788" y="3605213"/>
          <p14:tracePt t="219812" x="5480050" y="3605213"/>
          <p14:tracePt t="219820" x="5427663" y="3605213"/>
          <p14:tracePt t="219828" x="5368925" y="3605213"/>
          <p14:tracePt t="219835" x="5326063" y="3605213"/>
          <p14:tracePt t="219844" x="5283200" y="3605213"/>
          <p14:tracePt t="219852" x="5248275" y="3605213"/>
          <p14:tracePt t="219860" x="5222875" y="3605213"/>
          <p14:tracePt t="219868" x="5213350" y="3605213"/>
          <p14:tracePt t="219876" x="5187950" y="3605213"/>
          <p14:tracePt t="219893" x="5154613" y="3605213"/>
          <p14:tracePt t="219900" x="5129213" y="3605213"/>
          <p14:tracePt t="219908" x="5102225" y="3605213"/>
          <p14:tracePt t="219916" x="5086350" y="3605213"/>
          <p14:tracePt t="219925" x="5059363" y="3605213"/>
          <p14:tracePt t="219932" x="5026025" y="3605213"/>
          <p14:tracePt t="219940" x="4983163" y="3595688"/>
          <p14:tracePt t="219947" x="4948238" y="3587750"/>
          <p14:tracePt t="219958" x="4922838" y="3578225"/>
          <p14:tracePt t="219964" x="4905375" y="3570288"/>
          <p14:tracePt t="219972" x="4872038" y="3562350"/>
          <p14:tracePt t="219980" x="4854575" y="3562350"/>
          <p14:tracePt t="219988" x="4837113" y="3552825"/>
          <p14:tracePt t="219996" x="4829175" y="3552825"/>
          <p14:tracePt t="220004" x="4819650" y="3552825"/>
          <p14:tracePt t="220661" x="4811713" y="3552825"/>
          <p14:tracePt t="220669" x="4803775" y="3552825"/>
          <p14:tracePt t="220675" x="4776788" y="3552825"/>
          <p14:tracePt t="220683" x="4760913" y="3552825"/>
          <p14:tracePt t="220692" x="4708525" y="3544888"/>
          <p14:tracePt t="220700" x="4665663" y="3535363"/>
          <p14:tracePt t="220709" x="4606925" y="3527425"/>
          <p14:tracePt t="220716" x="4572000" y="3527425"/>
          <p14:tracePt t="220723" x="4529138" y="3527425"/>
          <p14:tracePt t="220732" x="4486275" y="3527425"/>
          <p14:tracePt t="220740" x="4451350" y="3527425"/>
          <p14:tracePt t="220748" x="4435475" y="3527425"/>
          <p14:tracePt t="220757" x="4418013" y="3527425"/>
          <p14:tracePt t="220764" x="4410075" y="3527425"/>
          <p14:tracePt t="220804" x="4400550" y="3527425"/>
          <p14:tracePt t="220812" x="4392613" y="3527425"/>
          <p14:tracePt t="220820" x="4383088" y="3527425"/>
          <p14:tracePt t="220828" x="4349750" y="3527425"/>
          <p14:tracePt t="220836" x="4332288" y="3527425"/>
          <p14:tracePt t="220844" x="4314825" y="3527425"/>
          <p14:tracePt t="220852" x="4271963" y="3527425"/>
          <p14:tracePt t="220860" x="4229100" y="3527425"/>
          <p14:tracePt t="220868" x="4195763" y="3527425"/>
          <p14:tracePt t="220876" x="4152900" y="3527425"/>
          <p14:tracePt t="220884" x="4117975" y="3527425"/>
          <p14:tracePt t="220892" x="4084638" y="3527425"/>
          <p14:tracePt t="220900" x="4057650" y="3527425"/>
          <p14:tracePt t="220909" x="4024313" y="3527425"/>
          <p14:tracePt t="220916" x="3998913" y="3527425"/>
          <p14:tracePt t="220924" x="3971925" y="3527425"/>
          <p14:tracePt t="220932" x="3963988" y="3527425"/>
          <p14:tracePt t="220942" x="3938588" y="3527425"/>
          <p14:tracePt t="220948" x="3930650" y="3527425"/>
          <p14:tracePt t="220956" x="3903663" y="3527425"/>
          <p14:tracePt t="220963" x="3878263" y="3527425"/>
          <p14:tracePt t="220972" x="3860800" y="3527425"/>
          <p14:tracePt t="220980" x="3835400" y="3527425"/>
          <p14:tracePt t="220988" x="3802063" y="3527425"/>
          <p14:tracePt t="220996" x="3767138" y="3527425"/>
          <p14:tracePt t="221003" x="3749675" y="3527425"/>
          <p14:tracePt t="221012" x="3732213" y="3527425"/>
          <p14:tracePt t="221020" x="3724275" y="3527425"/>
          <p14:tracePt t="221652" x="3706813" y="3535363"/>
          <p14:tracePt t="221659" x="3681413" y="3535363"/>
          <p14:tracePt t="221668" x="3663950" y="3535363"/>
          <p14:tracePt t="221676" x="3605213" y="3535363"/>
          <p14:tracePt t="221684" x="3519488" y="3535363"/>
          <p14:tracePt t="221692" x="3424238" y="3535363"/>
          <p14:tracePt t="221700" x="3322638" y="3527425"/>
          <p14:tracePt t="221708" x="3219450" y="3502025"/>
          <p14:tracePt t="221716" x="3116263" y="3476625"/>
          <p14:tracePt t="221724" x="3013075" y="3459163"/>
          <p14:tracePt t="221731" x="2927350" y="3433763"/>
          <p14:tracePt t="221740" x="2868613" y="3424238"/>
          <p14:tracePt t="221748" x="2816225" y="3416300"/>
          <p14:tracePt t="221756" x="2790825" y="3416300"/>
          <p14:tracePt t="221763" x="2782888" y="3416300"/>
          <p14:tracePt t="221772" x="2773363" y="3416300"/>
          <p14:tracePt t="222124" x="2765425" y="3416300"/>
          <p14:tracePt t="222148" x="2773363" y="3424238"/>
          <p14:tracePt t="222156" x="2782888" y="3424238"/>
          <p14:tracePt t="222163" x="2800350" y="3424238"/>
          <p14:tracePt t="222173" x="2825750" y="3433763"/>
          <p14:tracePt t="222188" x="2843213" y="3433763"/>
          <p14:tracePt t="222195" x="2876550" y="3441700"/>
          <p14:tracePt t="222203" x="2901950" y="3449638"/>
          <p14:tracePt t="222212" x="2919413" y="3459163"/>
          <p14:tracePt t="222220" x="2936875" y="3459163"/>
          <p14:tracePt t="222228" x="2979738" y="3467100"/>
          <p14:tracePt t="222236" x="3005138" y="3476625"/>
          <p14:tracePt t="222244" x="3040063" y="3484563"/>
          <p14:tracePt t="222252" x="3048000" y="3484563"/>
          <p14:tracePt t="222260" x="3082925" y="3484563"/>
          <p14:tracePt t="222268" x="3116263" y="3492500"/>
          <p14:tracePt t="222276" x="3141663" y="3502025"/>
          <p14:tracePt t="222292" x="3168650" y="3502025"/>
          <p14:tracePt t="222310" x="3176588" y="3502025"/>
          <p14:tracePt t="222668" x="3184525" y="3509963"/>
          <p14:tracePt t="222676" x="3194050" y="3519488"/>
          <p14:tracePt t="222686" x="3194050" y="3527425"/>
          <p14:tracePt t="222692" x="3201988" y="3535363"/>
          <p14:tracePt t="222700" x="3219450" y="3552825"/>
          <p14:tracePt t="222708" x="3236913" y="3562350"/>
          <p14:tracePt t="222716" x="3270250" y="3578225"/>
          <p14:tracePt t="222724" x="3305175" y="3587750"/>
          <p14:tracePt t="222732" x="3365500" y="3605213"/>
          <p14:tracePt t="222740" x="3424238" y="3613150"/>
          <p14:tracePt t="222748" x="3502025" y="3638550"/>
          <p14:tracePt t="222756" x="3578225" y="3648075"/>
          <p14:tracePt t="222764" x="3663950" y="3663950"/>
          <p14:tracePt t="222772" x="3767138" y="3689350"/>
          <p14:tracePt t="222780" x="3852863" y="3716338"/>
          <p14:tracePt t="222788" x="3956050" y="3732213"/>
          <p14:tracePt t="222795" x="4032250" y="3767138"/>
          <p14:tracePt t="222803" x="4110038" y="3802063"/>
          <p14:tracePt t="222812" x="4178300" y="3835400"/>
          <p14:tracePt t="222820" x="4238625" y="3852863"/>
          <p14:tracePt t="222828" x="4297363" y="3887788"/>
          <p14:tracePt t="222836" x="4357688" y="3903663"/>
          <p14:tracePt t="222844" x="4435475" y="3930650"/>
          <p14:tracePt t="222852" x="4503738" y="3956050"/>
          <p14:tracePt t="222860" x="4589463" y="3989388"/>
          <p14:tracePt t="222868" x="4683125" y="4024313"/>
          <p14:tracePt t="222876" x="4786313" y="4075113"/>
          <p14:tracePt t="222883" x="4889500" y="4110038"/>
          <p14:tracePt t="222892" x="4991100" y="4152900"/>
          <p14:tracePt t="222900" x="5094288" y="4186238"/>
          <p14:tracePt t="222909" x="5187950" y="4221163"/>
          <p14:tracePt t="222916" x="5273675" y="4254500"/>
          <p14:tracePt t="222923" x="5368925" y="4297363"/>
          <p14:tracePt t="222932" x="5445125" y="4349750"/>
          <p14:tracePt t="222940" x="5530850" y="4375150"/>
          <p14:tracePt t="222958" x="5702300" y="4468813"/>
          <p14:tracePt t="222963" x="5778500" y="4511675"/>
          <p14:tracePt t="222972" x="5873750" y="4554538"/>
          <p14:tracePt t="222980" x="5949950" y="4606925"/>
          <p14:tracePt t="222989" x="6027738" y="4649788"/>
          <p14:tracePt t="222996" x="6103938" y="4700588"/>
          <p14:tracePt t="223003" x="6181725" y="4751388"/>
          <p14:tracePt t="223012" x="6275388" y="4794250"/>
          <p14:tracePt t="223020" x="6361113" y="4829175"/>
          <p14:tracePt t="223028" x="6456363" y="4862513"/>
          <p14:tracePt t="223036" x="6540500" y="4897438"/>
          <p14:tracePt t="223043" x="6618288" y="4932363"/>
          <p14:tracePt t="223052" x="6696075" y="4957763"/>
          <p14:tracePt t="223060" x="6772275" y="4991100"/>
          <p14:tracePt t="223068" x="6850063" y="5026025"/>
          <p14:tracePt t="223075" x="6935788" y="5059363"/>
          <p14:tracePt t="223083" x="7011988" y="5094288"/>
          <p14:tracePt t="223092" x="7105650" y="5129213"/>
          <p14:tracePt t="223100" x="7183438" y="5162550"/>
          <p14:tracePt t="223108" x="7269163" y="5187950"/>
          <p14:tracePt t="223116" x="7345363" y="5240338"/>
          <p14:tracePt t="223124" x="7423150" y="5283200"/>
          <p14:tracePt t="223131" x="7508875" y="5334000"/>
          <p14:tracePt t="223141" x="7585075" y="5384800"/>
          <p14:tracePt t="223148" x="7662863" y="5427663"/>
          <p14:tracePt t="223156" x="7723188" y="5470525"/>
          <p14:tracePt t="223163" x="7791450" y="5513388"/>
          <p14:tracePt t="223172" x="7851775" y="5538788"/>
          <p14:tracePt t="223179" x="7910513" y="5565775"/>
          <p14:tracePt t="223188" x="7962900" y="5591175"/>
          <p14:tracePt t="223197" x="8013700" y="5616575"/>
          <p14:tracePt t="223203" x="8048625" y="5634038"/>
          <p14:tracePt t="223212" x="8081963" y="5651500"/>
          <p14:tracePt t="223220" x="8107363" y="5659438"/>
          <p14:tracePt t="223228" x="8134350" y="5667375"/>
          <p14:tracePt t="223244" x="8142288" y="5667375"/>
          <p14:tracePt t="223365" x="8150225" y="5667375"/>
          <p14:tracePt t="223381" x="8150225" y="5676900"/>
          <p14:tracePt t="223388" x="8150225" y="5684838"/>
          <p14:tracePt t="223404" x="8150225" y="5694363"/>
          <p14:tracePt t="223668" x="8150225" y="5702300"/>
          <p14:tracePt t="223683" x="8167688" y="5702300"/>
          <p14:tracePt t="223700" x="8185150" y="5694363"/>
          <p14:tracePt t="223707" x="8202613" y="5676900"/>
          <p14:tracePt t="223717" x="8220075" y="5676900"/>
          <p14:tracePt t="223725" x="8245475" y="5667375"/>
          <p14:tracePt t="223732" x="8278813" y="5651500"/>
          <p14:tracePt t="223741" x="8304213" y="5641975"/>
          <p14:tracePt t="223747" x="8339138" y="5634038"/>
          <p14:tracePt t="223756" x="8356600" y="5634038"/>
          <p14:tracePt t="223764" x="8399463" y="5624513"/>
          <p14:tracePt t="223773" x="8450263" y="5616575"/>
          <p14:tracePt t="223780" x="8485188" y="5608638"/>
          <p14:tracePt t="223788" x="8528050" y="5599113"/>
          <p14:tracePt t="223796" x="8578850" y="5581650"/>
          <p14:tracePt t="223803" x="8604250" y="5581650"/>
          <p14:tracePt t="223812" x="8639175" y="5573713"/>
          <p14:tracePt t="223820" x="8664575" y="5565775"/>
          <p14:tracePt t="223828" x="8689975" y="5548313"/>
          <p14:tracePt t="223835" x="8715375" y="5538788"/>
          <p14:tracePt t="223844" x="8724900" y="5530850"/>
          <p14:tracePt t="223860" x="8732838" y="553085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95332"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39956" y="1035611"/>
            <a:ext cx="4712403" cy="428322"/>
          </a:xfrm>
          <a:prstGeom prst="rect">
            <a:avLst/>
          </a:prstGeom>
          <a:noFill/>
        </p:spPr>
        <p:txBody>
          <a:bodyPr wrap="square" rtlCol="0">
            <a:spAutoFit/>
          </a:bodyPr>
          <a:lstStyle/>
          <a:p>
            <a:pPr algn="r" rtl="1">
              <a:lnSpc>
                <a:spcPts val="2920"/>
              </a:lnSpc>
              <a:spcAft>
                <a:spcPts val="1800"/>
              </a:spcAft>
            </a:pPr>
            <a:r>
              <a:rPr lang="ar-SA" sz="1800" b="1" i="0" dirty="0">
                <a:solidFill>
                  <a:srgbClr val="333333"/>
                </a:solidFill>
                <a:effectLst/>
                <a:latin typeface="Alexandria Medium" pitchFamily="2" charset="-78"/>
                <a:cs typeface="Alexandria Medium" pitchFamily="2" charset="-78"/>
              </a:rPr>
              <a:t>صيغ توظيف التعليم الإلكترونيّ في التدريس </a:t>
            </a:r>
            <a:endParaRPr lang="ar-SA" sz="1800" b="0" i="0" dirty="0">
              <a:solidFill>
                <a:srgbClr val="333333"/>
              </a:solidFill>
              <a:effectLst/>
              <a:latin typeface="Alexandria Medium" pitchFamily="2" charset="-78"/>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6" y="2477667"/>
            <a:ext cx="8773030" cy="2653290"/>
          </a:xfrm>
          <a:prstGeom prst="rect">
            <a:avLst/>
          </a:prstGeom>
          <a:noFill/>
        </p:spPr>
        <p:txBody>
          <a:bodyPr wrap="square" rtlCol="0">
            <a:spAutoFit/>
          </a:bodyPr>
          <a:lstStyle/>
          <a:p>
            <a:pPr algn="just" rtl="1">
              <a:lnSpc>
                <a:spcPts val="2920"/>
              </a:lnSpc>
              <a:spcAft>
                <a:spcPts val="1800"/>
              </a:spcAft>
            </a:pPr>
            <a:r>
              <a:rPr lang="ar-SA" sz="1600" b="1" i="0" dirty="0">
                <a:solidFill>
                  <a:srgbClr val="333333"/>
                </a:solidFill>
                <a:effectLst/>
                <a:latin typeface="Alexandria Light" pitchFamily="2" charset="-78"/>
                <a:cs typeface="Alexandria Light" pitchFamily="2" charset="-78"/>
              </a:rPr>
              <a:t>3- النموذج الكامل أو الخالص:</a:t>
            </a:r>
            <a:r>
              <a:rPr lang="ar-SA" sz="1600" b="0" i="0" dirty="0">
                <a:solidFill>
                  <a:srgbClr val="333333"/>
                </a:solidFill>
                <a:effectLst/>
                <a:latin typeface="Alexandria Light" pitchFamily="2" charset="-78"/>
                <a:cs typeface="Alexandria Light" pitchFamily="2" charset="-78"/>
              </a:rPr>
              <a:t> يستخدم التعليم الإلكترونيّ بديلاً عن التعليم الصفي؛ إذ يتم التعلّم من أي مكان وفي أي وقت من قبل المتعلّم، إذ تتحول الفصول إلى فصول افتراضية، وهذا ما يطلق عليه التعلم الافتراضي </a:t>
            </a:r>
            <a:r>
              <a:rPr lang="en-US" sz="1600" b="0" i="0" dirty="0">
                <a:solidFill>
                  <a:srgbClr val="333333"/>
                </a:solidFill>
                <a:effectLst/>
                <a:latin typeface="Alexandria Light" pitchFamily="2" charset="-78"/>
                <a:cs typeface="Alexandria Light" pitchFamily="2" charset="-78"/>
              </a:rPr>
              <a:t>Virtual Learning</a:t>
            </a:r>
            <a:r>
              <a:rPr lang="ar-SA" sz="1600" b="0" i="0" dirty="0">
                <a:solidFill>
                  <a:srgbClr val="333333"/>
                </a:solidFill>
                <a:effectLst/>
                <a:latin typeface="Alexandria Light" pitchFamily="2" charset="-78"/>
                <a:cs typeface="Alexandria Light" pitchFamily="2" charset="-78"/>
              </a:rPr>
              <a:t> ويتم في مدارس أو جامعات افتراضية وهو إحدى صيغ التعلم الإلكترونيّ من بعد  </a:t>
            </a:r>
            <a:r>
              <a:rPr lang="ar-SA" sz="1600" b="0" i="0" dirty="0">
                <a:effectLst/>
                <a:latin typeface="Alexandria Light" pitchFamily="2" charset="-78"/>
                <a:cs typeface="Alexandria Light" pitchFamily="2" charset="-78"/>
              </a:rPr>
              <a:t>ويكون دور المتعلم هنا هو الأساسي إذ يتعلم ذاتياً بمفرده، (يدرس الطالب المقرر الإلكترونيّ انفرادياً) أو أن يتعلم الطالب مع مجموعة من زملاءه، من خلال درس </a:t>
            </a:r>
            <a:r>
              <a:rPr lang="ar-SA" sz="1600" b="0" i="0" dirty="0">
                <a:solidFill>
                  <a:srgbClr val="333333"/>
                </a:solidFill>
                <a:effectLst/>
                <a:latin typeface="Alexandria Light" pitchFamily="2" charset="-78"/>
                <a:cs typeface="Alexandria Light" pitchFamily="2" charset="-78"/>
              </a:rPr>
              <a:t>أو انجاز مشروع بالاستعانة بأدوات التعليم الإلكترونيّ التشاركية؛ مثل غرف المحادثة، والمنتديات، ومؤتمرات الفيديو،  وتعمل الشبكة كوسيط أساسيّ لتقديم كامل عمليّة التعليم،.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347;p51">
            <a:extLst>
              <a:ext uri="{FF2B5EF4-FFF2-40B4-BE49-F238E27FC236}">
                <a16:creationId xmlns:a16="http://schemas.microsoft.com/office/drawing/2014/main" id="{AFB38778-A4B1-4FB3-9E13-05C0532F1178}"/>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48649503"/>
      </p:ext>
    </p:extLst>
  </p:cSld>
  <p:clrMapOvr>
    <a:masterClrMapping/>
  </p:clrMapOvr>
  <mc:AlternateContent xmlns:mc="http://schemas.openxmlformats.org/markup-compatibility/2006" xmlns:p14="http://schemas.microsoft.com/office/powerpoint/2010/main">
    <mc:Choice Requires="p14">
      <p:transition p14:dur="10" advTm="203209"/>
    </mc:Choice>
    <mc:Fallback xmlns="">
      <p:transition advTm="203209"/>
    </mc:Fallback>
  </mc:AlternateContent>
  <p:extLst>
    <p:ext uri="{3A86A75C-4F4B-4683-9AE1-C65F6400EC91}">
      <p14:laserTraceLst xmlns:p14="http://schemas.microsoft.com/office/powerpoint/2010/main">
        <p14:tracePtLst>
          <p14:tracePt t="11419" x="8742363" y="5522913"/>
          <p14:tracePt t="11426" x="8750300" y="5522913"/>
          <p14:tracePt t="11434" x="8767763" y="5505450"/>
          <p14:tracePt t="11443" x="8775700" y="5495925"/>
          <p14:tracePt t="11451" x="8783638" y="5480050"/>
          <p14:tracePt t="11458" x="8793163" y="5480050"/>
          <p14:tracePt t="11474" x="8793163" y="5462588"/>
          <p14:tracePt t="11483" x="8767763" y="5445125"/>
          <p14:tracePt t="11490" x="8732838" y="5419725"/>
          <p14:tracePt t="11498" x="8682038" y="5394325"/>
          <p14:tracePt t="11506" x="8639175" y="5359400"/>
          <p14:tracePt t="11514" x="8596313" y="5334000"/>
          <p14:tracePt t="11522" x="8570913" y="5299075"/>
          <p14:tracePt t="11530" x="8553450" y="5256213"/>
          <p14:tracePt t="11540" x="8535988" y="5222875"/>
          <p14:tracePt t="11546" x="8518525" y="5205413"/>
          <p14:tracePt t="11556" x="8510588" y="5172075"/>
          <p14:tracePt t="11562" x="8493125" y="5137150"/>
          <p14:tracePt t="11571" x="8475663" y="5094288"/>
          <p14:tracePt t="11579" x="8442325" y="5051425"/>
          <p14:tracePt t="11587" x="8424863" y="5000625"/>
          <p14:tracePt t="11595" x="8407400" y="4948238"/>
          <p14:tracePt t="11605" x="8382000" y="4914900"/>
          <p14:tracePt t="11610" x="8347075" y="4879975"/>
          <p14:tracePt t="11619" x="8321675" y="4829175"/>
          <p14:tracePt t="11627" x="8278813" y="4786313"/>
          <p14:tracePt t="11634" x="8253413" y="4751388"/>
          <p14:tracePt t="11642" x="8228013" y="4718050"/>
          <p14:tracePt t="11651" x="8202613" y="4692650"/>
          <p14:tracePt t="11659" x="8150225" y="4649788"/>
          <p14:tracePt t="11667" x="8116888" y="4622800"/>
          <p14:tracePt t="11674" x="8064500" y="4597400"/>
          <p14:tracePt t="11682" x="8031163" y="4572000"/>
          <p14:tracePt t="11690" x="7988300" y="4546600"/>
          <p14:tracePt t="11698" x="7953375" y="4529138"/>
          <p14:tracePt t="11706" x="7920038" y="4511675"/>
          <p14:tracePt t="11714" x="7885113" y="4494213"/>
          <p14:tracePt t="11723" x="7859713" y="4478338"/>
          <p14:tracePt t="11731" x="7834313" y="4460875"/>
          <p14:tracePt t="11738" x="7816850" y="4443413"/>
          <p14:tracePt t="11746" x="7791450" y="4425950"/>
          <p14:tracePt t="11756" x="7766050" y="4410075"/>
          <p14:tracePt t="11763" x="7740650" y="4392613"/>
          <p14:tracePt t="11771" x="7723188" y="4383088"/>
          <p14:tracePt t="11779" x="7697788" y="4357688"/>
          <p14:tracePt t="11787" x="7688263" y="4340225"/>
          <p14:tracePt t="11794" x="7680325" y="4314825"/>
          <p14:tracePt t="11804" x="7654925" y="4297363"/>
          <p14:tracePt t="11810" x="7637463" y="4281488"/>
          <p14:tracePt t="11820" x="7627938" y="4254500"/>
          <p14:tracePt t="11826" x="7612063" y="4238625"/>
          <p14:tracePt t="11834" x="7602538" y="4211638"/>
          <p14:tracePt t="11843" x="7577138" y="4186238"/>
          <p14:tracePt t="11850" x="7551738" y="4170363"/>
          <p14:tracePt t="11858" x="7542213" y="4135438"/>
          <p14:tracePt t="11866" x="7516813" y="4110038"/>
          <p14:tracePt t="11874" x="7499350" y="4092575"/>
          <p14:tracePt t="11891" x="7483475" y="4057650"/>
          <p14:tracePt t="11898" x="7483475" y="4049713"/>
          <p14:tracePt t="11914" x="7483475" y="4041775"/>
          <p14:tracePt t="11922" x="7483475" y="4032250"/>
          <p14:tracePt t="11946" x="7483475" y="4024313"/>
          <p14:tracePt t="11955" x="7483475" y="4014788"/>
          <p14:tracePt t="11972" x="7483475" y="4006850"/>
          <p14:tracePt t="11979" x="7473950" y="3981450"/>
          <p14:tracePt t="11987" x="7466013" y="3971925"/>
          <p14:tracePt t="11994" x="7466013" y="3963988"/>
          <p14:tracePt t="12005" x="7466013" y="3946525"/>
          <p14:tracePt t="12010" x="7466013" y="3930650"/>
          <p14:tracePt t="12019" x="7466013" y="3903663"/>
          <p14:tracePt t="12027" x="7466013" y="3870325"/>
          <p14:tracePt t="12034" x="7448550" y="3835400"/>
          <p14:tracePt t="12042" x="7440613" y="3810000"/>
          <p14:tracePt t="12050" x="7431088" y="3775075"/>
          <p14:tracePt t="12059" x="7423150" y="3741738"/>
          <p14:tracePt t="12066" x="7415213" y="3706813"/>
          <p14:tracePt t="12074" x="7405688" y="3673475"/>
          <p14:tracePt t="12082" x="7405688" y="3648075"/>
          <p14:tracePt t="12090" x="7397750" y="3595688"/>
          <p14:tracePt t="12099" x="7388225" y="3562350"/>
          <p14:tracePt t="12106" x="7372350" y="3535363"/>
          <p14:tracePt t="12114" x="7362825" y="3527425"/>
          <p14:tracePt t="12123" x="7362825" y="3509963"/>
          <p14:tracePt t="12131" x="7354888" y="3476625"/>
          <p14:tracePt t="12139" x="7354888" y="3467100"/>
          <p14:tracePt t="12146" x="7354888" y="3459163"/>
          <p14:tracePt t="12155" x="7354888" y="3449638"/>
          <p14:tracePt t="12162" x="7354888" y="3441700"/>
          <p14:tracePt t="12171" x="7345363" y="3433763"/>
          <p14:tracePt t="12194" x="7337425" y="3416300"/>
          <p14:tracePt t="12227" x="7337425" y="3408363"/>
          <p14:tracePt t="12235" x="7337425" y="3390900"/>
          <p14:tracePt t="12242" x="7337425" y="3381375"/>
          <p14:tracePt t="12250" x="7329488" y="3355975"/>
          <p14:tracePt t="12259" x="7319963" y="3338513"/>
          <p14:tracePt t="12266" x="7312025" y="3322638"/>
          <p14:tracePt t="12274" x="7312025" y="3313113"/>
          <p14:tracePt t="12283" x="7312025" y="3287713"/>
          <p14:tracePt t="12290" x="7302500" y="3279775"/>
          <p14:tracePt t="12298" x="7286625" y="3262313"/>
          <p14:tracePt t="12306" x="7269163" y="3244850"/>
          <p14:tracePt t="12314" x="7243763" y="3227388"/>
          <p14:tracePt t="12323" x="7226300" y="3219450"/>
          <p14:tracePt t="12331" x="7208838" y="3219450"/>
          <p14:tracePt t="12340" x="7191375" y="3209925"/>
          <p14:tracePt t="12346" x="7183438" y="3201988"/>
          <p14:tracePt t="12355" x="7165975" y="3194050"/>
          <p14:tracePt t="12362" x="7158038" y="3194050"/>
          <p14:tracePt t="12370" x="7148513" y="3194050"/>
          <p14:tracePt t="12378" x="7140575" y="3194050"/>
          <p14:tracePt t="12388" x="7132638" y="3194050"/>
          <p14:tracePt t="12394" x="7123113" y="3194050"/>
          <p14:tracePt t="12404" x="7089775" y="3184525"/>
          <p14:tracePt t="12410" x="7062788" y="3176588"/>
          <p14:tracePt t="12419" x="7029450" y="3168650"/>
          <p14:tracePt t="12426" x="6994525" y="3159125"/>
          <p14:tracePt t="12434" x="6986588" y="3159125"/>
          <p14:tracePt t="12442" x="6943725" y="3151188"/>
          <p14:tracePt t="12453" x="6908800" y="3141663"/>
          <p14:tracePt t="12458" x="6883400" y="3133725"/>
          <p14:tracePt t="12466" x="6858000" y="3133725"/>
          <p14:tracePt t="12474" x="6832600" y="3125788"/>
          <p14:tracePt t="12482" x="6807200" y="3116263"/>
          <p14:tracePt t="12490" x="6780213" y="3116263"/>
          <p14:tracePt t="12498" x="6772275" y="3116263"/>
          <p14:tracePt t="12506" x="6721475" y="3098800"/>
          <p14:tracePt t="12514" x="6696075" y="3098800"/>
          <p14:tracePt t="12522" x="6678613" y="3098800"/>
          <p14:tracePt t="12531" x="6653213" y="3090863"/>
          <p14:tracePt t="12538" x="6643688" y="3090863"/>
          <p14:tracePt t="12546" x="6626225" y="3090863"/>
          <p14:tracePt t="12556" x="6610350" y="3090863"/>
          <p14:tracePt t="12570" x="6592888" y="3082925"/>
          <p14:tracePt t="12579" x="6575425" y="3073400"/>
          <p14:tracePt t="12587" x="6567488" y="3073400"/>
          <p14:tracePt t="12594" x="6532563" y="3065463"/>
          <p14:tracePt t="12603" x="6515100" y="3065463"/>
          <p14:tracePt t="12611" x="6472238" y="3055938"/>
          <p14:tracePt t="12620" x="6438900" y="3048000"/>
          <p14:tracePt t="12627" x="6403975" y="3040063"/>
          <p14:tracePt t="12634" x="6396038" y="3040063"/>
          <p14:tracePt t="12642" x="6361113" y="3030538"/>
          <p14:tracePt t="12650" x="6343650" y="3022600"/>
          <p14:tracePt t="12804" x="6335713" y="3022600"/>
          <p14:tracePt t="12810" x="6318250" y="3022600"/>
          <p14:tracePt t="12818" x="6284913" y="3022600"/>
          <p14:tracePt t="12826" x="6242050" y="3022600"/>
          <p14:tracePt t="12834" x="6173788" y="3022600"/>
          <p14:tracePt t="12842" x="6088063" y="3022600"/>
          <p14:tracePt t="12850" x="6002338" y="3022600"/>
          <p14:tracePt t="12858" x="5891213" y="3013075"/>
          <p14:tracePt t="12866" x="5795963" y="3005138"/>
          <p14:tracePt t="12874" x="5710238" y="2987675"/>
          <p14:tracePt t="12889" x="5641975" y="2979738"/>
          <p14:tracePt t="12892" x="5581650" y="2979738"/>
          <p14:tracePt t="12898" x="5538788" y="2979738"/>
          <p14:tracePt t="12907" x="5505450" y="2979738"/>
          <p14:tracePt t="12914" x="5487988" y="2979738"/>
          <p14:tracePt t="12947" x="5480050" y="2979738"/>
          <p14:tracePt t="12954" x="5470525" y="2979738"/>
          <p14:tracePt t="13083" x="5462588" y="2979738"/>
          <p14:tracePt t="13098" x="5445125" y="2979738"/>
          <p14:tracePt t="13106" x="5419725" y="2979738"/>
          <p14:tracePt t="13114" x="5384800" y="2979738"/>
          <p14:tracePt t="13122" x="5334000" y="2979738"/>
          <p14:tracePt t="13130" x="5248275" y="2970213"/>
          <p14:tracePt t="13138" x="5187950" y="2962275"/>
          <p14:tracePt t="13146" x="5129213" y="2954338"/>
          <p14:tracePt t="13156" x="5068888" y="2936875"/>
          <p14:tracePt t="13162" x="5026025" y="2927350"/>
          <p14:tracePt t="13170" x="4991100" y="2919413"/>
          <p14:tracePt t="13179" x="4973638" y="2919413"/>
          <p14:tracePt t="13187" x="4957763" y="2919413"/>
          <p14:tracePt t="13194" x="4940300" y="2919413"/>
          <p14:tracePt t="13204" x="4932363" y="2919413"/>
          <p14:tracePt t="13715" x="4932363" y="2927350"/>
          <p14:tracePt t="13722" x="4932363" y="2936875"/>
          <p14:tracePt t="13730" x="4940300" y="2936875"/>
          <p14:tracePt t="14066" x="4948238" y="2936875"/>
          <p14:tracePt t="14074" x="4973638" y="2936875"/>
          <p14:tracePt t="14083" x="5000625" y="2936875"/>
          <p14:tracePt t="14090" x="5016500" y="2936875"/>
          <p14:tracePt t="14099" x="5043488" y="2936875"/>
          <p14:tracePt t="14106" x="5068888" y="2936875"/>
          <p14:tracePt t="14114" x="5086350" y="2936875"/>
          <p14:tracePt t="14123" x="5111750" y="2936875"/>
          <p14:tracePt t="14131" x="5129213" y="2936875"/>
          <p14:tracePt t="16966" x="5145088" y="2944813"/>
          <p14:tracePt t="16970" x="5162550" y="2954338"/>
          <p14:tracePt t="16978" x="5162550" y="2962275"/>
          <p14:tracePt t="16989" x="5172075" y="2962275"/>
          <p14:tracePt t="17004" x="5180013" y="2970213"/>
          <p14:tracePt t="17019" x="5187950" y="2970213"/>
          <p14:tracePt t="17026" x="5197475" y="2970213"/>
          <p14:tracePt t="17034" x="5205413" y="2970213"/>
          <p14:tracePt t="17059" x="5213350" y="2979738"/>
          <p14:tracePt t="17066" x="5222875" y="2979738"/>
          <p14:tracePt t="17074" x="5230813" y="2979738"/>
          <p14:tracePt t="17083" x="5265738" y="2987675"/>
          <p14:tracePt t="17090" x="5291138" y="2997200"/>
          <p14:tracePt t="17098" x="5326063" y="3005138"/>
          <p14:tracePt t="17108" x="5341938" y="3005138"/>
          <p14:tracePt t="17114" x="5376863" y="3013075"/>
          <p14:tracePt t="17122" x="5411788" y="3022600"/>
          <p14:tracePt t="17131" x="5437188" y="3022600"/>
          <p14:tracePt t="17139" x="5454650" y="3022600"/>
          <p14:tracePt t="17146" x="5470525" y="3022600"/>
          <p14:tracePt t="17156" x="5495925" y="3022600"/>
          <p14:tracePt t="17162" x="5513388" y="3022600"/>
          <p14:tracePt t="17171" x="5538788" y="3022600"/>
          <p14:tracePt t="17178" x="5565775" y="3022600"/>
          <p14:tracePt t="17188" x="5581650" y="3022600"/>
          <p14:tracePt t="17195" x="5608638" y="3022600"/>
          <p14:tracePt t="17203" x="5641975" y="3022600"/>
          <p14:tracePt t="17210" x="5667375" y="3022600"/>
          <p14:tracePt t="17219" x="5702300" y="3022600"/>
          <p14:tracePt t="17226" x="5735638" y="3022600"/>
          <p14:tracePt t="17234" x="5770563" y="3022600"/>
          <p14:tracePt t="17243" x="5795963" y="3022600"/>
          <p14:tracePt t="17251" x="5830888" y="3022600"/>
          <p14:tracePt t="17258" x="5856288" y="3022600"/>
          <p14:tracePt t="17267" x="5881688" y="3022600"/>
          <p14:tracePt t="17274" x="5916613" y="3022600"/>
          <p14:tracePt t="17283" x="5949950" y="3022600"/>
          <p14:tracePt t="17293" x="5975350" y="3022600"/>
          <p14:tracePt t="17298" x="6002338" y="3022600"/>
          <p14:tracePt t="17306" x="6045200" y="3030538"/>
          <p14:tracePt t="17314" x="6070600" y="3030538"/>
          <p14:tracePt t="17323" x="6113463" y="3040063"/>
          <p14:tracePt t="17330" x="6146800" y="3048000"/>
          <p14:tracePt t="17340" x="6181725" y="3055938"/>
          <p14:tracePt t="17346" x="6224588" y="3065463"/>
          <p14:tracePt t="17354" x="6257925" y="3073400"/>
          <p14:tracePt t="17363" x="6310313" y="3082925"/>
          <p14:tracePt t="17370" x="6343650" y="3090863"/>
          <p14:tracePt t="17379" x="6386513" y="3098800"/>
          <p14:tracePt t="17388" x="6421438" y="3108325"/>
          <p14:tracePt t="17394" x="6456363" y="3108325"/>
          <p14:tracePt t="17404" x="6497638" y="3116263"/>
          <p14:tracePt t="17411" x="6540500" y="3125788"/>
          <p14:tracePt t="17419" x="6575425" y="3133725"/>
          <p14:tracePt t="17426" x="6618288" y="3141663"/>
          <p14:tracePt t="17434" x="6653213" y="3151188"/>
          <p14:tracePt t="17442" x="6678613" y="3159125"/>
          <p14:tracePt t="17451" x="6704013" y="3159125"/>
          <p14:tracePt t="17458" x="6737350" y="3168650"/>
          <p14:tracePt t="17466" x="6746875" y="3176588"/>
          <p14:tracePt t="18051" x="6754813" y="3176588"/>
          <p14:tracePt t="18099" x="6729413" y="3176588"/>
          <p14:tracePt t="18114" x="6721475" y="3176588"/>
          <p14:tracePt t="18130" x="6711950" y="3168650"/>
          <p14:tracePt t="18138" x="6704013" y="3159125"/>
          <p14:tracePt t="18146" x="6696075" y="3151188"/>
          <p14:tracePt t="18154" x="6686550" y="3151188"/>
          <p14:tracePt t="18163" x="6678613" y="3141663"/>
          <p14:tracePt t="18194" x="6678613" y="3133725"/>
          <p14:tracePt t="18204" x="6669088" y="3133725"/>
          <p14:tracePt t="18210" x="6661150" y="3125788"/>
          <p14:tracePt t="18226" x="6653213" y="3108325"/>
          <p14:tracePt t="18234" x="6653213" y="3098800"/>
          <p14:tracePt t="18242" x="6643688" y="3090863"/>
          <p14:tracePt t="18251" x="6635750" y="3082925"/>
          <p14:tracePt t="18274" x="6626225" y="3073400"/>
          <p14:tracePt t="18290" x="6610350" y="3073400"/>
          <p14:tracePt t="18299" x="6600825" y="3065463"/>
          <p14:tracePt t="18314" x="6592888" y="3065463"/>
          <p14:tracePt t="18322" x="6592888" y="3055938"/>
          <p14:tracePt t="18331" x="6583363" y="3048000"/>
          <p14:tracePt t="18346" x="6575425" y="3048000"/>
          <p14:tracePt t="18362" x="6550025" y="3040063"/>
          <p14:tracePt t="18371" x="6532563" y="3030538"/>
          <p14:tracePt t="18378" x="6532563" y="3022600"/>
          <p14:tracePt t="18394" x="6515100" y="3022600"/>
          <p14:tracePt t="18404" x="6507163" y="3022600"/>
          <p14:tracePt t="18410" x="6497638" y="3013075"/>
          <p14:tracePt t="18483" x="6489700" y="3013075"/>
          <p14:tracePt t="18507" x="6481763" y="3013075"/>
          <p14:tracePt t="18579" x="6472238" y="3005138"/>
          <p14:tracePt t="18603" x="6481763" y="3005138"/>
          <p14:tracePt t="18610" x="6489700" y="3005138"/>
          <p14:tracePt t="18619" x="6497638" y="3005138"/>
          <p14:tracePt t="18643" x="6507163" y="3005138"/>
          <p14:tracePt t="18763" x="6472238" y="3005138"/>
          <p14:tracePt t="18770" x="6429375" y="3005138"/>
          <p14:tracePt t="18778" x="6343650" y="2997200"/>
          <p14:tracePt t="18786" x="6267450" y="2987675"/>
          <p14:tracePt t="18794" x="6181725" y="2962275"/>
          <p14:tracePt t="18803" x="6088063" y="2954338"/>
          <p14:tracePt t="18810" x="5984875" y="2927350"/>
          <p14:tracePt t="18818" x="5916613" y="2919413"/>
          <p14:tracePt t="18826" x="5838825" y="2911475"/>
          <p14:tracePt t="18834" x="5795963" y="2901950"/>
          <p14:tracePt t="18842" x="5778500" y="2894013"/>
          <p14:tracePt t="18858" x="5770563" y="2894013"/>
          <p14:tracePt t="18907" x="5788025" y="2894013"/>
          <p14:tracePt t="18917" x="5813425" y="2894013"/>
          <p14:tracePt t="18923" x="5864225" y="2894013"/>
          <p14:tracePt t="18932" x="5924550" y="2901950"/>
          <p14:tracePt t="18938" x="5984875" y="2919413"/>
          <p14:tracePt t="18948" x="6053138" y="2936875"/>
          <p14:tracePt t="18954" x="6130925" y="2954338"/>
          <p14:tracePt t="18963" x="6207125" y="2962275"/>
          <p14:tracePt t="18970" x="6267450" y="2987675"/>
          <p14:tracePt t="18978" x="6292850" y="2997200"/>
          <p14:tracePt t="18994" x="6300788" y="2997200"/>
          <p14:tracePt t="19010" x="6310313" y="2997200"/>
          <p14:tracePt t="19027" x="6300788" y="3005138"/>
          <p14:tracePt t="19034" x="6300788" y="3013075"/>
          <p14:tracePt t="19042" x="6292850" y="3013075"/>
          <p14:tracePt t="19050" x="6267450" y="3013075"/>
          <p14:tracePt t="19058" x="6242050" y="3013075"/>
          <p14:tracePt t="19066" x="6199188" y="3013075"/>
          <p14:tracePt t="19074" x="6164263" y="3013075"/>
          <p14:tracePt t="19083" x="6121400" y="3013075"/>
          <p14:tracePt t="19090" x="6088063" y="3013075"/>
          <p14:tracePt t="19099" x="6053138" y="3013075"/>
          <p14:tracePt t="19107" x="6045200" y="3013075"/>
          <p14:tracePt t="19114" x="6035675" y="3013075"/>
          <p14:tracePt t="19155" x="6027738" y="3013075"/>
          <p14:tracePt t="19170" x="6035675" y="3013075"/>
          <p14:tracePt t="19179" x="6061075" y="3013075"/>
          <p14:tracePt t="19186" x="6103938" y="3013075"/>
          <p14:tracePt t="19194" x="6173788" y="3040063"/>
          <p14:tracePt t="19203" x="6267450" y="3065463"/>
          <p14:tracePt t="19211" x="6370638" y="3073400"/>
          <p14:tracePt t="19219" x="6472238" y="3098800"/>
          <p14:tracePt t="19227" x="6567488" y="3116263"/>
          <p14:tracePt t="19234" x="6643688" y="3141663"/>
          <p14:tracePt t="19243" x="6696075" y="3151188"/>
          <p14:tracePt t="19251" x="6704013" y="3151188"/>
          <p14:tracePt t="19258" x="6711950" y="3151188"/>
          <p14:tracePt t="19266" x="6721475" y="3151188"/>
          <p14:tracePt t="19299" x="6704013" y="3151188"/>
          <p14:tracePt t="19306" x="6678613" y="3151188"/>
          <p14:tracePt t="19314" x="6635750" y="3151188"/>
          <p14:tracePt t="19322" x="6575425" y="3151188"/>
          <p14:tracePt t="19330" x="6507163" y="3151188"/>
          <p14:tracePt t="19338" x="6429375" y="3151188"/>
          <p14:tracePt t="19347" x="6361113" y="3151188"/>
          <p14:tracePt t="19354" x="6300788" y="3151188"/>
          <p14:tracePt t="19362" x="6267450" y="3151188"/>
          <p14:tracePt t="19371" x="6257925" y="3151188"/>
          <p14:tracePt t="19378" x="6249988" y="3151188"/>
          <p14:tracePt t="19410" x="6242050" y="3151188"/>
          <p14:tracePt t="19427" x="6249988" y="3133725"/>
          <p14:tracePt t="19443" x="6275388" y="3133725"/>
          <p14:tracePt t="19451" x="6292850" y="3133725"/>
          <p14:tracePt t="19458" x="6335713" y="3133725"/>
          <p14:tracePt t="19466" x="6386513" y="3133725"/>
          <p14:tracePt t="19474" x="6438900" y="3133725"/>
          <p14:tracePt t="19483" x="6472238" y="3133725"/>
          <p14:tracePt t="19490" x="6489700" y="3133725"/>
          <p14:tracePt t="19509" x="6497638" y="3133725"/>
          <p14:tracePt t="19555" x="6456363" y="3133725"/>
          <p14:tracePt t="19562" x="6378575" y="3133725"/>
          <p14:tracePt t="19571" x="6284913" y="3133725"/>
          <p14:tracePt t="19578" x="6164263" y="3133725"/>
          <p14:tracePt t="19588" x="6035675" y="3133725"/>
          <p14:tracePt t="19594" x="5881688" y="3116263"/>
          <p14:tracePt t="19603" x="5719763" y="3090863"/>
          <p14:tracePt t="19610" x="5573713" y="3055938"/>
          <p14:tracePt t="19618" x="5437188" y="3030538"/>
          <p14:tracePt t="19626" x="5291138" y="3005138"/>
          <p14:tracePt t="19634" x="5162550" y="2987675"/>
          <p14:tracePt t="19643" x="5043488" y="2962275"/>
          <p14:tracePt t="19650" x="4957763" y="2936875"/>
          <p14:tracePt t="19658" x="4897438" y="2927350"/>
          <p14:tracePt t="19667" x="4862513" y="2919413"/>
          <p14:tracePt t="19675" x="4846638" y="2919413"/>
          <p14:tracePt t="19682" x="4837113" y="2919413"/>
          <p14:tracePt t="19691" x="4829175" y="2919413"/>
          <p14:tracePt t="19771" x="4819650" y="2919413"/>
          <p14:tracePt t="19811" x="4819650" y="2911475"/>
          <p14:tracePt t="20204" x="4811713" y="2911475"/>
          <p14:tracePt t="20210" x="4803775" y="2911475"/>
          <p14:tracePt t="20218" x="4794250" y="2927350"/>
          <p14:tracePt t="20226" x="4786313" y="2936875"/>
          <p14:tracePt t="20234" x="4776788" y="2944813"/>
          <p14:tracePt t="20243" x="4768850" y="2954338"/>
          <p14:tracePt t="20251" x="4768850" y="2962275"/>
          <p14:tracePt t="20755" x="4760913" y="2962275"/>
          <p14:tracePt t="20762" x="4751388" y="2970213"/>
          <p14:tracePt t="20771" x="4743450" y="2979738"/>
          <p14:tracePt t="20778" x="4725988" y="2987675"/>
          <p14:tracePt t="20787" x="4708525" y="2997200"/>
          <p14:tracePt t="20794" x="4700588" y="2997200"/>
          <p14:tracePt t="20804" x="4665663" y="2997200"/>
          <p14:tracePt t="20810" x="4622800" y="2997200"/>
          <p14:tracePt t="20819" x="4579938" y="2997200"/>
          <p14:tracePt t="20826" x="4521200" y="2997200"/>
          <p14:tracePt t="20834" x="4478338" y="2997200"/>
          <p14:tracePt t="20842" x="4435475" y="2997200"/>
          <p14:tracePt t="20850" x="4400550" y="2997200"/>
          <p14:tracePt t="20858" x="4375150" y="2997200"/>
          <p14:tracePt t="20867" x="4367213" y="2997200"/>
          <p14:tracePt t="20874" x="4357688" y="2997200"/>
          <p14:tracePt t="20883" x="4349750" y="2997200"/>
          <p14:tracePt t="21203" x="4340225" y="2997200"/>
          <p14:tracePt t="21219" x="4314825" y="2997200"/>
          <p14:tracePt t="21226" x="4314825" y="3005138"/>
          <p14:tracePt t="21234" x="4306888" y="3013075"/>
          <p14:tracePt t="21243" x="4297363" y="3022600"/>
          <p14:tracePt t="21250" x="4289425" y="3022600"/>
          <p14:tracePt t="21261" x="4289425" y="3030538"/>
          <p14:tracePt t="21619" x="4281488" y="3030538"/>
          <p14:tracePt t="21626" x="4271963" y="3030538"/>
          <p14:tracePt t="21634" x="4238625" y="3030538"/>
          <p14:tracePt t="21642" x="4211638" y="3030538"/>
          <p14:tracePt t="21650" x="4170363" y="3030538"/>
          <p14:tracePt t="21659" x="4110038" y="3030538"/>
          <p14:tracePt t="21666" x="4057650" y="3030538"/>
          <p14:tracePt t="21674" x="3981450" y="3030538"/>
          <p14:tracePt t="21682" x="3913188" y="3030538"/>
          <p14:tracePt t="21690" x="3835400" y="3030538"/>
          <p14:tracePt t="21698" x="3775075" y="3022600"/>
          <p14:tracePt t="21706" x="3741738" y="3013075"/>
          <p14:tracePt t="21714" x="3724275" y="3013075"/>
          <p14:tracePt t="21722" x="3698875" y="3005138"/>
          <p14:tracePt t="21730" x="3689350" y="2997200"/>
          <p14:tracePt t="22203" x="3698875" y="2997200"/>
          <p14:tracePt t="22210" x="3724275" y="2997200"/>
          <p14:tracePt t="22218" x="3767138" y="2997200"/>
          <p14:tracePt t="22226" x="3817938" y="3005138"/>
          <p14:tracePt t="22235" x="3860800" y="3022600"/>
          <p14:tracePt t="22242" x="3921125" y="3030538"/>
          <p14:tracePt t="22250" x="3998913" y="3055938"/>
          <p14:tracePt t="22258" x="4075113" y="3065463"/>
          <p14:tracePt t="22266" x="4143375" y="3073400"/>
          <p14:tracePt t="22274" x="4203700" y="3090863"/>
          <p14:tracePt t="22282" x="4281488" y="3098800"/>
          <p14:tracePt t="22291" x="4340225" y="3098800"/>
          <p14:tracePt t="22298" x="4425950" y="3098800"/>
          <p14:tracePt t="22306" x="4494213" y="3098800"/>
          <p14:tracePt t="22314" x="4579938" y="3098800"/>
          <p14:tracePt t="22324" x="4683125" y="3098800"/>
          <p14:tracePt t="22331" x="4768850" y="3098800"/>
          <p14:tracePt t="22339" x="4862513" y="3098800"/>
          <p14:tracePt t="22346" x="4965700" y="3098800"/>
          <p14:tracePt t="22355" x="5051425" y="3098800"/>
          <p14:tracePt t="22363" x="5154613" y="3108325"/>
          <p14:tracePt t="22374" x="5230813" y="3116263"/>
          <p14:tracePt t="22378" x="5299075" y="3133725"/>
          <p14:tracePt t="22389" x="5359400" y="3141663"/>
          <p14:tracePt t="22395" x="5419725" y="3151188"/>
          <p14:tracePt t="22405" x="5480050" y="3159125"/>
          <p14:tracePt t="22410" x="5556250" y="3168650"/>
          <p14:tracePt t="22419" x="5624513" y="3184525"/>
          <p14:tracePt t="22427" x="5719763" y="3194050"/>
          <p14:tracePt t="22434" x="5788025" y="3194050"/>
          <p14:tracePt t="22443" x="5891213" y="3194050"/>
          <p14:tracePt t="22451" x="6002338" y="3201988"/>
          <p14:tracePt t="22458" x="6121400" y="3219450"/>
          <p14:tracePt t="22466" x="6232525" y="3236913"/>
          <p14:tracePt t="22475" x="6361113" y="3252788"/>
          <p14:tracePt t="22482" x="6489700" y="3270250"/>
          <p14:tracePt t="22490" x="6635750" y="3295650"/>
          <p14:tracePt t="22499" x="6764338" y="3322638"/>
          <p14:tracePt t="22506" x="6892925" y="3348038"/>
          <p14:tracePt t="22514" x="7029450" y="3365500"/>
          <p14:tracePt t="22523" x="7158038" y="3390900"/>
          <p14:tracePt t="22530" x="7286625" y="3416300"/>
          <p14:tracePt t="22540" x="7397750" y="3449638"/>
          <p14:tracePt t="22546" x="7534275" y="3459163"/>
          <p14:tracePt t="22557" x="7645400" y="3476625"/>
          <p14:tracePt t="22562" x="7756525" y="3492500"/>
          <p14:tracePt t="22571" x="7877175" y="3509963"/>
          <p14:tracePt t="22579" x="7988300" y="3519488"/>
          <p14:tracePt t="22587" x="8107363" y="3519488"/>
          <p14:tracePt t="22594" x="8220075" y="3519488"/>
          <p14:tracePt t="22604" x="8331200" y="3519488"/>
          <p14:tracePt t="22610" x="8442325" y="3519488"/>
          <p14:tracePt t="22618" x="8561388" y="3519488"/>
          <p14:tracePt t="22627" x="8656638" y="3519488"/>
          <p14:tracePt t="22635" x="8742363" y="3519488"/>
          <p14:tracePt t="22643" x="8843963" y="3519488"/>
          <p14:tracePt t="22650" x="8929688" y="3519488"/>
          <p14:tracePt t="22659" x="9015413" y="3519488"/>
          <p14:tracePt t="22666" x="9101138" y="3519488"/>
          <p14:tracePt t="22674" x="9204325" y="3519488"/>
          <p14:tracePt t="22682" x="9290050" y="3519488"/>
          <p14:tracePt t="22690" x="9375775" y="3519488"/>
          <p14:tracePt t="22698" x="9461500" y="3519488"/>
          <p14:tracePt t="22707" x="9529763" y="3519488"/>
          <p14:tracePt t="22714" x="9605963" y="3519488"/>
          <p14:tracePt t="22723" x="9666288" y="3519488"/>
          <p14:tracePt t="22730" x="9717088" y="3519488"/>
          <p14:tracePt t="22739" x="9777413" y="3519488"/>
          <p14:tracePt t="22746" x="9837738" y="3519488"/>
          <p14:tracePt t="22755" x="9898063" y="3519488"/>
          <p14:tracePt t="22762" x="9948863" y="3519488"/>
          <p14:tracePt t="22771" x="9999663" y="3519488"/>
          <p14:tracePt t="22778" x="10026650" y="3519488"/>
          <p14:tracePt t="22787" x="10052050" y="3519488"/>
          <p14:tracePt t="22794" x="10077450" y="3519488"/>
          <p14:tracePt t="22804" x="10085388" y="3519488"/>
          <p14:tracePt t="22811" x="10094913" y="3519488"/>
          <p14:tracePt t="22826" x="10102850" y="3519488"/>
          <p14:tracePt t="22859" x="10110788" y="3519488"/>
          <p14:tracePt t="22869" x="10137775" y="3519488"/>
          <p14:tracePt t="22874" x="10145713" y="3509963"/>
          <p14:tracePt t="22889" x="10171113" y="3509963"/>
          <p14:tracePt t="22890" x="10206038" y="3502025"/>
          <p14:tracePt t="22898" x="10223500" y="3502025"/>
          <p14:tracePt t="22906" x="10274300" y="3492500"/>
          <p14:tracePt t="22914" x="10307638" y="3484563"/>
          <p14:tracePt t="22923" x="10350500" y="3476625"/>
          <p14:tracePt t="22930" x="10377488" y="3476625"/>
          <p14:tracePt t="22938" x="10420350" y="3476625"/>
          <p14:tracePt t="22946" x="10445750" y="3476625"/>
          <p14:tracePt t="22955" x="10479088" y="3467100"/>
          <p14:tracePt t="22964" x="10506075" y="3459163"/>
          <p14:tracePt t="22970" x="10514013" y="3459163"/>
          <p14:tracePt t="22978" x="10539413" y="3449638"/>
          <p14:tracePt t="22986" x="10556875" y="3449638"/>
          <p14:tracePt t="22995" x="10582275" y="3441700"/>
          <p14:tracePt t="23004" x="10617200" y="3433763"/>
          <p14:tracePt t="23010" x="10642600" y="3424238"/>
          <p14:tracePt t="23019" x="10668000" y="3424238"/>
          <p14:tracePt t="23026" x="10685463" y="3424238"/>
          <p14:tracePt t="23034" x="10718800" y="3424238"/>
          <p14:tracePt t="23042" x="10761663" y="3416300"/>
          <p14:tracePt t="23050" x="10788650" y="3408363"/>
          <p14:tracePt t="23058" x="10804525" y="3408363"/>
          <p14:tracePt t="23066" x="10821988" y="3408363"/>
          <p14:tracePt t="23074" x="10847388" y="3408363"/>
          <p14:tracePt t="23082" x="10872788" y="3408363"/>
          <p14:tracePt t="23091" x="10882313" y="3408363"/>
          <p14:tracePt t="23099" x="10907713" y="3408363"/>
          <p14:tracePt t="23108" x="10915650" y="3408363"/>
          <p14:tracePt t="23579" x="10899775" y="3416300"/>
          <p14:tracePt t="23586" x="10882313" y="3424238"/>
          <p14:tracePt t="23594" x="10847388" y="3433763"/>
          <p14:tracePt t="23603" x="10821988" y="3441700"/>
          <p14:tracePt t="23611" x="10796588" y="3441700"/>
          <p14:tracePt t="23619" x="10779125" y="3441700"/>
          <p14:tracePt t="23626" x="10745788" y="3441700"/>
          <p14:tracePt t="23634" x="10710863" y="3441700"/>
          <p14:tracePt t="23642" x="10675938" y="3441700"/>
          <p14:tracePt t="23653" x="10650538" y="3441700"/>
          <p14:tracePt t="23659" x="10617200" y="3441700"/>
          <p14:tracePt t="23669" x="10590213" y="3441700"/>
          <p14:tracePt t="23674" x="10574338" y="3441700"/>
          <p14:tracePt t="23684" x="10547350" y="3441700"/>
          <p14:tracePt t="23690" x="10531475" y="3441700"/>
          <p14:tracePt t="23698" x="10506075" y="3441700"/>
          <p14:tracePt t="23706" x="10488613" y="3441700"/>
          <p14:tracePt t="23716" x="10463213" y="3441700"/>
          <p14:tracePt t="23722" x="10436225" y="3441700"/>
          <p14:tracePt t="23730" x="10420350" y="3441700"/>
          <p14:tracePt t="23739" x="10385425" y="3449638"/>
          <p14:tracePt t="23747" x="10360025" y="3459163"/>
          <p14:tracePt t="23762" x="10342563" y="3459163"/>
          <p14:tracePt t="23770" x="10317163" y="3467100"/>
          <p14:tracePt t="23787" x="10299700" y="3467100"/>
          <p14:tracePt t="23794" x="10291763" y="3467100"/>
          <p14:tracePt t="23804" x="10274300" y="3467100"/>
          <p14:tracePt t="23811" x="10248900" y="3467100"/>
          <p14:tracePt t="23818" x="10231438" y="3467100"/>
          <p14:tracePt t="23827" x="10206038" y="3467100"/>
          <p14:tracePt t="23834" x="10180638" y="3467100"/>
          <p14:tracePt t="23843" x="10153650" y="3467100"/>
          <p14:tracePt t="23851" x="10120313" y="3467100"/>
          <p14:tracePt t="23859" x="10085388" y="3467100"/>
          <p14:tracePt t="23866" x="10052050" y="3467100"/>
          <p14:tracePt t="23874" x="10026650" y="3467100"/>
          <p14:tracePt t="23883" x="9983788" y="3467100"/>
          <p14:tracePt t="23890" x="9956800" y="3467100"/>
          <p14:tracePt t="23898" x="9940925" y="3467100"/>
          <p14:tracePt t="23915" x="9931400" y="3467100"/>
          <p14:tracePt t="24387" x="9923463" y="3467100"/>
          <p14:tracePt t="24394" x="9913938" y="3467100"/>
          <p14:tracePt t="24403" x="9898063" y="3467100"/>
          <p14:tracePt t="24410" x="9888538" y="3467100"/>
          <p14:tracePt t="24419" x="9863138" y="3467100"/>
          <p14:tracePt t="24426" x="9837738" y="3467100"/>
          <p14:tracePt t="24435" x="9802813" y="3467100"/>
          <p14:tracePt t="24442" x="9759950" y="3467100"/>
          <p14:tracePt t="24450" x="9734550" y="3467100"/>
          <p14:tracePt t="24459" x="9701213" y="3467100"/>
          <p14:tracePt t="24467" x="9674225" y="3467100"/>
          <p14:tracePt t="24474" x="9666288" y="3467100"/>
          <p14:tracePt t="24482" x="9648825" y="3467100"/>
          <p14:tracePt t="24490" x="9640888" y="3467100"/>
          <p14:tracePt t="24522" x="9631363" y="3467100"/>
          <p14:tracePt t="24530" x="9615488" y="3467100"/>
          <p14:tracePt t="24538" x="9605963" y="3467100"/>
          <p14:tracePt t="24546" x="9563100" y="3476625"/>
          <p14:tracePt t="24554" x="9512300" y="3484563"/>
          <p14:tracePt t="24562" x="9486900" y="3484563"/>
          <p14:tracePt t="24570" x="9426575" y="3484563"/>
          <p14:tracePt t="24579" x="9366250" y="3484563"/>
          <p14:tracePt t="24587" x="9315450" y="3484563"/>
          <p14:tracePt t="24594" x="9272588" y="3484563"/>
          <p14:tracePt t="24603" x="9221788" y="3484563"/>
          <p14:tracePt t="24610" x="9194800" y="3484563"/>
          <p14:tracePt t="24620" x="9161463" y="3484563"/>
          <p14:tracePt t="24627" x="9136063" y="3484563"/>
          <p14:tracePt t="24634" x="9109075" y="3484563"/>
          <p14:tracePt t="24642" x="9101138" y="3476625"/>
          <p14:tracePt t="24659" x="9093200" y="3476625"/>
          <p14:tracePt t="24666" x="9083675" y="3476625"/>
          <p14:tracePt t="24682" x="9075738" y="3476625"/>
          <p14:tracePt t="24691" x="9058275" y="3476625"/>
          <p14:tracePt t="24700" x="9050338" y="3476625"/>
          <p14:tracePt t="24706" x="9040813" y="3476625"/>
          <p14:tracePt t="24716" x="9032875" y="3476625"/>
          <p14:tracePt t="24722" x="9023350" y="3476625"/>
          <p14:tracePt t="24731" x="9015413" y="3476625"/>
          <p14:tracePt t="25186" x="9007475" y="3476625"/>
          <p14:tracePt t="25203" x="8990013" y="3476625"/>
          <p14:tracePt t="25211" x="8972550" y="3476625"/>
          <p14:tracePt t="25219" x="8921750" y="3467100"/>
          <p14:tracePt t="25227" x="8878888" y="3459163"/>
          <p14:tracePt t="25234" x="8836025" y="3449638"/>
          <p14:tracePt t="25243" x="8775700" y="3441700"/>
          <p14:tracePt t="25251" x="8715375" y="3433763"/>
          <p14:tracePt t="25258" x="8664575" y="3424238"/>
          <p14:tracePt t="25266" x="8621713" y="3408363"/>
          <p14:tracePt t="25275" x="8586788" y="3398838"/>
          <p14:tracePt t="25283" x="8561388" y="3398838"/>
          <p14:tracePt t="25291" x="8553450" y="3398838"/>
          <p14:tracePt t="25298" x="8543925" y="3398838"/>
          <p14:tracePt t="25308" x="8528050" y="3390900"/>
          <p14:tracePt t="25323" x="8518525" y="3390900"/>
          <p14:tracePt t="26805" x="8510588" y="3390900"/>
          <p14:tracePt t="28908" x="8493125" y="3390900"/>
          <p14:tracePt t="28915" x="8475663" y="3408363"/>
          <p14:tracePt t="28923" x="8467725" y="3424238"/>
          <p14:tracePt t="28931" x="8442325" y="3441700"/>
          <p14:tracePt t="28938" x="8424863" y="3449638"/>
          <p14:tracePt t="28946" x="8399463" y="3467100"/>
          <p14:tracePt t="28956" x="8382000" y="3467100"/>
          <p14:tracePt t="28962" x="8364538" y="3484563"/>
          <p14:tracePt t="28970" x="8347075" y="3492500"/>
          <p14:tracePt t="28978" x="8339138" y="3502025"/>
          <p14:tracePt t="28986" x="8331200" y="3509963"/>
          <p14:tracePt t="28994" x="8313738" y="3509963"/>
          <p14:tracePt t="29003" x="8296275" y="3519488"/>
          <p14:tracePt t="29019" x="8270875" y="3527425"/>
          <p14:tracePt t="29027" x="8245475" y="3535363"/>
          <p14:tracePt t="29034" x="8235950" y="3535363"/>
          <p14:tracePt t="29042" x="8177213" y="3544888"/>
          <p14:tracePt t="29051" x="8134350" y="3552825"/>
          <p14:tracePt t="29060" x="8074025" y="3562350"/>
          <p14:tracePt t="29066" x="7996238" y="3587750"/>
          <p14:tracePt t="29075" x="7927975" y="3595688"/>
          <p14:tracePt t="29082" x="7851775" y="3621088"/>
          <p14:tracePt t="29090" x="7773988" y="3630613"/>
          <p14:tracePt t="29099" x="7705725" y="3638550"/>
          <p14:tracePt t="29106" x="7654925" y="3638550"/>
          <p14:tracePt t="29114" x="7602538" y="3638550"/>
          <p14:tracePt t="29123" x="7542213" y="3638550"/>
          <p14:tracePt t="29130" x="7508875" y="3638550"/>
          <p14:tracePt t="29141" x="7473950" y="3638550"/>
          <p14:tracePt t="29147" x="7458075" y="3638550"/>
          <p14:tracePt t="29155" x="7440613" y="3638550"/>
          <p14:tracePt t="29172" x="7405688" y="3638550"/>
          <p14:tracePt t="29179" x="7380288" y="3638550"/>
          <p14:tracePt t="29187" x="7362825" y="3638550"/>
          <p14:tracePt t="29194" x="7329488" y="3638550"/>
          <p14:tracePt t="29203" x="7286625" y="3638550"/>
          <p14:tracePt t="29210" x="7226300" y="3638550"/>
          <p14:tracePt t="29219" x="7191375" y="3638550"/>
          <p14:tracePt t="29226" x="7140575" y="3630613"/>
          <p14:tracePt t="29235" x="7105650" y="3621088"/>
          <p14:tracePt t="29242" x="7072313" y="3613150"/>
          <p14:tracePt t="29251" x="7019925" y="3605213"/>
          <p14:tracePt t="29259" x="6994525" y="3595688"/>
          <p14:tracePt t="29266" x="6969125" y="3587750"/>
          <p14:tracePt t="29274" x="6951663" y="3587750"/>
          <p14:tracePt t="29283" x="6935788" y="3587750"/>
          <p14:tracePt t="29291" x="6908800" y="3578225"/>
          <p14:tracePt t="29299" x="6892925" y="3570288"/>
          <p14:tracePt t="29306" x="6883400" y="3570288"/>
          <p14:tracePt t="29314" x="6875463" y="3570288"/>
          <p14:tracePt t="29323" x="6858000" y="3562350"/>
          <p14:tracePt t="29475" x="6858000" y="3552825"/>
          <p14:tracePt t="29483" x="6858000" y="3544888"/>
          <p14:tracePt t="29515" x="6858000" y="3535363"/>
          <p14:tracePt t="29779" x="6840538" y="3535363"/>
          <p14:tracePt t="29786" x="6815138" y="3535363"/>
          <p14:tracePt t="29794" x="6797675" y="3535363"/>
          <p14:tracePt t="29803" x="6754813" y="3535363"/>
          <p14:tracePt t="29811" x="6711950" y="3535363"/>
          <p14:tracePt t="29819" x="6653213" y="3535363"/>
          <p14:tracePt t="29827" x="6575425" y="3527425"/>
          <p14:tracePt t="29834" x="6540500" y="3527425"/>
          <p14:tracePt t="29842" x="6489700" y="3527425"/>
          <p14:tracePt t="29851" x="6429375" y="3509963"/>
          <p14:tracePt t="29858" x="6386513" y="3502025"/>
          <p14:tracePt t="29866" x="6353175" y="3492500"/>
          <p14:tracePt t="29874" x="6318250" y="3484563"/>
          <p14:tracePt t="29883" x="6284913" y="3476625"/>
          <p14:tracePt t="29890" x="6257925" y="3476625"/>
          <p14:tracePt t="29901" x="6232525" y="3467100"/>
          <p14:tracePt t="29908" x="6216650" y="3467100"/>
          <p14:tracePt t="29915" x="6181725" y="3459163"/>
          <p14:tracePt t="29922" x="6156325" y="3459163"/>
          <p14:tracePt t="29932" x="6146800" y="3449638"/>
          <p14:tracePt t="29938" x="6121400" y="3449638"/>
          <p14:tracePt t="29948" x="6088063" y="3441700"/>
          <p14:tracePt t="29956" x="6053138" y="3433763"/>
          <p14:tracePt t="29963" x="6035675" y="3424238"/>
          <p14:tracePt t="29970" x="6010275" y="3424238"/>
          <p14:tracePt t="29980" x="5975350" y="3424238"/>
          <p14:tracePt t="29987" x="5924550" y="3416300"/>
          <p14:tracePt t="29994" x="5891213" y="3408363"/>
          <p14:tracePt t="30004" x="5856288" y="3398838"/>
          <p14:tracePt t="30010" x="5830888" y="3390900"/>
          <p14:tracePt t="30019" x="5795963" y="3381375"/>
          <p14:tracePt t="30026" x="5788025" y="3381375"/>
          <p14:tracePt t="30034" x="5745163" y="3373438"/>
          <p14:tracePt t="30043" x="5727700" y="3373438"/>
          <p14:tracePt t="30051" x="5702300" y="3373438"/>
          <p14:tracePt t="30059" x="5676900" y="3373438"/>
          <p14:tracePt t="30067" x="5641975" y="3373438"/>
          <p14:tracePt t="30074" x="5608638" y="3373438"/>
          <p14:tracePt t="30082" x="5573713" y="3373438"/>
          <p14:tracePt t="30090" x="5556250" y="3373438"/>
          <p14:tracePt t="30098" x="5530850" y="3373438"/>
          <p14:tracePt t="30108" x="5505450" y="3373438"/>
          <p14:tracePt t="30122" x="5495925" y="3373438"/>
          <p14:tracePt t="30179" x="5487988" y="3373438"/>
          <p14:tracePt t="30216" x="5480050" y="3373438"/>
          <p14:tracePt t="30235" x="5470525" y="3373438"/>
          <p14:tracePt t="30243" x="5454650" y="3373438"/>
          <p14:tracePt t="30251" x="5437188" y="3373438"/>
          <p14:tracePt t="30258" x="5411788" y="3373438"/>
          <p14:tracePt t="30266" x="5368925" y="3373438"/>
          <p14:tracePt t="30274" x="5334000" y="3373438"/>
          <p14:tracePt t="30283" x="5291138" y="3373438"/>
          <p14:tracePt t="30290" x="5265738" y="3373438"/>
          <p14:tracePt t="30299" x="5222875" y="3373438"/>
          <p14:tracePt t="30306" x="5187950" y="3373438"/>
          <p14:tracePt t="30314" x="5154613" y="3373438"/>
          <p14:tracePt t="30322" x="5137150" y="3373438"/>
          <p14:tracePt t="30331" x="5111750" y="3373438"/>
          <p14:tracePt t="30338" x="5086350" y="3373438"/>
          <p14:tracePt t="30346" x="5068888" y="3373438"/>
          <p14:tracePt t="30355" x="5051425" y="3373438"/>
          <p14:tracePt t="30363" x="5043488" y="3373438"/>
          <p14:tracePt t="30459" x="5033963" y="3381375"/>
          <p14:tracePt t="30466" x="5026025" y="3381375"/>
          <p14:tracePt t="32786" x="5033963" y="3381375"/>
          <p14:tracePt t="32803" x="5051425" y="3381375"/>
          <p14:tracePt t="32810" x="5094288" y="3381375"/>
          <p14:tracePt t="32819" x="5137150" y="3390900"/>
          <p14:tracePt t="32826" x="5205413" y="3408363"/>
          <p14:tracePt t="32835" x="5299075" y="3424238"/>
          <p14:tracePt t="32842" x="5402263" y="3441700"/>
          <p14:tracePt t="32850" x="5530850" y="3467100"/>
          <p14:tracePt t="32859" x="5667375" y="3502025"/>
          <p14:tracePt t="32866" x="5805488" y="3527425"/>
          <p14:tracePt t="32875" x="5942013" y="3552825"/>
          <p14:tracePt t="32882" x="6053138" y="3570288"/>
          <p14:tracePt t="32905" x="6257925" y="3621088"/>
          <p14:tracePt t="32906" x="6361113" y="3630613"/>
          <p14:tracePt t="32914" x="6438900" y="3656013"/>
          <p14:tracePt t="32923" x="6524625" y="3663950"/>
          <p14:tracePt t="32930" x="6600825" y="3681413"/>
          <p14:tracePt t="32940" x="6686550" y="3698875"/>
          <p14:tracePt t="32946" x="6789738" y="3716338"/>
          <p14:tracePt t="32955" x="6892925" y="3741738"/>
          <p14:tracePt t="32963" x="7004050" y="3767138"/>
          <p14:tracePt t="32970" x="7105650" y="3784600"/>
          <p14:tracePt t="32978" x="7226300" y="3810000"/>
          <p14:tracePt t="32987" x="7329488" y="3835400"/>
          <p14:tracePt t="32994" x="7431088" y="3852863"/>
          <p14:tracePt t="33003" x="7542213" y="3870325"/>
          <p14:tracePt t="33010" x="7662863" y="3887788"/>
          <p14:tracePt t="33018" x="7748588" y="3913188"/>
          <p14:tracePt t="33027" x="7851775" y="3938588"/>
          <p14:tracePt t="33034" x="7953375" y="3956050"/>
          <p14:tracePt t="33042" x="8039100" y="3971925"/>
          <p14:tracePt t="33050" x="8142288" y="3989388"/>
          <p14:tracePt t="33059" x="8228013" y="3998913"/>
          <p14:tracePt t="33066" x="8321675" y="4014788"/>
          <p14:tracePt t="33074" x="8416925" y="4024313"/>
          <p14:tracePt t="33082" x="8510588" y="4032250"/>
          <p14:tracePt t="33090" x="8596313" y="4032250"/>
          <p14:tracePt t="33098" x="8689975" y="4032250"/>
          <p14:tracePt t="33106" x="8775700" y="4032250"/>
          <p14:tracePt t="33114" x="8861425" y="4032250"/>
          <p14:tracePt t="33122" x="8947150" y="4032250"/>
          <p14:tracePt t="33130" x="9032875" y="4032250"/>
          <p14:tracePt t="33139" x="9118600" y="4032250"/>
          <p14:tracePt t="33147" x="9204325" y="4032250"/>
          <p14:tracePt t="33154" x="9305925" y="4032250"/>
          <p14:tracePt t="33162" x="9409113" y="4032250"/>
          <p14:tracePt t="33171" x="9504363" y="4032250"/>
          <p14:tracePt t="33179" x="9605963" y="4032250"/>
          <p14:tracePt t="33187" x="9709150" y="4032250"/>
          <p14:tracePt t="33194" x="9777413" y="4032250"/>
          <p14:tracePt t="33205" x="9855200" y="4032250"/>
          <p14:tracePt t="33211" x="9940925" y="4032250"/>
          <p14:tracePt t="33219" x="10009188" y="4032250"/>
          <p14:tracePt t="33226" x="10052050" y="4032250"/>
          <p14:tracePt t="33234" x="10110788" y="4032250"/>
          <p14:tracePt t="33242" x="10171113" y="4032250"/>
          <p14:tracePt t="33250" x="10213975" y="4032250"/>
          <p14:tracePt t="33258" x="10248900" y="4024313"/>
          <p14:tracePt t="33267" x="10274300" y="4014788"/>
          <p14:tracePt t="33274" x="10282238" y="4014788"/>
          <p14:tracePt t="33282" x="10307638" y="4014788"/>
          <p14:tracePt t="33292" x="10334625" y="4006850"/>
          <p14:tracePt t="33299" x="10342563" y="4006850"/>
          <p14:tracePt t="33306" x="10360025" y="3998913"/>
          <p14:tracePt t="33314" x="10385425" y="3989388"/>
          <p14:tracePt t="33322" x="10402888" y="3981450"/>
          <p14:tracePt t="33330" x="10410825" y="3971925"/>
          <p14:tracePt t="33340" x="10420350" y="3971925"/>
          <p14:tracePt t="33346" x="10445750" y="3963988"/>
          <p14:tracePt t="33354" x="10471150" y="3956050"/>
          <p14:tracePt t="33362" x="10496550" y="3938588"/>
          <p14:tracePt t="33370" x="10521950" y="3938588"/>
          <p14:tracePt t="33379" x="10539413" y="3921125"/>
          <p14:tracePt t="33387" x="10564813" y="3913188"/>
          <p14:tracePt t="33394" x="10590213" y="3903663"/>
          <p14:tracePt t="33403" x="10617200" y="3895725"/>
          <p14:tracePt t="33411" x="10633075" y="3887788"/>
          <p14:tracePt t="33420" x="10660063" y="3878263"/>
          <p14:tracePt t="33426" x="10675938" y="3870325"/>
          <p14:tracePt t="33434" x="10693400" y="3860800"/>
          <p14:tracePt t="33467" x="10702925" y="3860800"/>
          <p14:tracePt t="33474" x="10718800" y="3852863"/>
          <p14:tracePt t="33484" x="10718800" y="3844925"/>
          <p14:tracePt t="33500" x="10736263" y="3835400"/>
          <p14:tracePt t="33507" x="10745788" y="3835400"/>
          <p14:tracePt t="33522" x="10761663" y="3835400"/>
          <p14:tracePt t="33530" x="10779125" y="3835400"/>
          <p14:tracePt t="33538" x="10788650" y="3827463"/>
          <p14:tracePt t="33555" x="10814050" y="3817938"/>
          <p14:tracePt t="33571" x="10839450" y="3810000"/>
          <p14:tracePt t="33578" x="10847388" y="3802063"/>
          <p14:tracePt t="33587" x="10856913" y="3802063"/>
          <p14:tracePt t="33594" x="10872788" y="3802063"/>
          <p14:tracePt t="34427" x="10864850" y="3810000"/>
          <p14:tracePt t="34443" x="10839450" y="3817938"/>
          <p14:tracePt t="34450" x="10821988" y="3827463"/>
          <p14:tracePt t="34459" x="10796588" y="3835400"/>
          <p14:tracePt t="34466" x="10779125" y="3835400"/>
          <p14:tracePt t="34474" x="10745788" y="3835400"/>
          <p14:tracePt t="34482" x="10718800" y="3835400"/>
          <p14:tracePt t="34490" x="10675938" y="3835400"/>
          <p14:tracePt t="34498" x="10633075" y="3835400"/>
          <p14:tracePt t="34506" x="10599738" y="3835400"/>
          <p14:tracePt t="34514" x="10556875" y="3835400"/>
          <p14:tracePt t="34522" x="10521950" y="3835400"/>
          <p14:tracePt t="34531" x="10479088" y="3835400"/>
          <p14:tracePt t="34539" x="10436225" y="3835400"/>
          <p14:tracePt t="34546" x="10402888" y="3835400"/>
          <p14:tracePt t="34555" x="10377488" y="3835400"/>
          <p14:tracePt t="34563" x="10342563" y="3835400"/>
          <p14:tracePt t="34573" x="10317163" y="3835400"/>
          <p14:tracePt t="34579" x="10307638" y="3835400"/>
          <p14:tracePt t="34588" x="10299700" y="3835400"/>
          <p14:tracePt t="34987" x="10291763" y="3835400"/>
          <p14:tracePt t="34994" x="10282238" y="3844925"/>
          <p14:tracePt t="35003" x="10274300" y="3852863"/>
          <p14:tracePt t="36675" x="10266363" y="3852863"/>
          <p14:tracePt t="36683" x="10223500" y="3852863"/>
          <p14:tracePt t="36690" x="10145713" y="3852863"/>
          <p14:tracePt t="36699" x="10059988" y="3852863"/>
          <p14:tracePt t="36706" x="9956800" y="3852863"/>
          <p14:tracePt t="36714" x="9845675" y="3852863"/>
          <p14:tracePt t="36722" x="9734550" y="3844925"/>
          <p14:tracePt t="36731" x="9631363" y="3835400"/>
          <p14:tracePt t="36738" x="9545638" y="3810000"/>
          <p14:tracePt t="36746" x="9494838" y="3802063"/>
          <p14:tracePt t="36755" x="9451975" y="3792538"/>
          <p14:tracePt t="36762" x="9434513" y="3792538"/>
          <p14:tracePt t="36770" x="9426575" y="3792538"/>
          <p14:tracePt t="36779" x="9418638" y="3792538"/>
          <p14:tracePt t="37219" x="9409113" y="3792538"/>
          <p14:tracePt t="37227" x="9401175" y="3792538"/>
          <p14:tracePt t="37234" x="9391650" y="3792538"/>
          <p14:tracePt t="37243" x="9348788" y="3802063"/>
          <p14:tracePt t="37251" x="9332913" y="3810000"/>
          <p14:tracePt t="37258" x="9280525" y="3817938"/>
          <p14:tracePt t="37266" x="9237663" y="3827463"/>
          <p14:tracePt t="37275" x="9178925" y="3835400"/>
          <p14:tracePt t="37282" x="9136063" y="3835400"/>
          <p14:tracePt t="37293" x="9058275" y="3835400"/>
          <p14:tracePt t="37299" x="9007475" y="3835400"/>
          <p14:tracePt t="37307" x="8947150" y="3835400"/>
          <p14:tracePt t="37314" x="8886825" y="3835400"/>
          <p14:tracePt t="37324" x="8843963" y="3835400"/>
          <p14:tracePt t="37331" x="8801100" y="3835400"/>
          <p14:tracePt t="37340" x="8758238" y="3835400"/>
          <p14:tracePt t="37346" x="8715375" y="3835400"/>
          <p14:tracePt t="37357" x="8656638" y="3835400"/>
          <p14:tracePt t="37363" x="8613775" y="3835400"/>
          <p14:tracePt t="37371" x="8561388" y="3835400"/>
          <p14:tracePt t="37379" x="8510588" y="3835400"/>
          <p14:tracePt t="37388" x="8459788" y="3835400"/>
          <p14:tracePt t="37394" x="8407400" y="3835400"/>
          <p14:tracePt t="37403" x="8364538" y="3835400"/>
          <p14:tracePt t="37411" x="8331200" y="3835400"/>
          <p14:tracePt t="37420" x="8296275" y="3835400"/>
          <p14:tracePt t="37427" x="8261350" y="3835400"/>
          <p14:tracePt t="37434" x="8245475" y="3835400"/>
          <p14:tracePt t="37442" x="8210550" y="3835400"/>
          <p14:tracePt t="37450" x="8185150" y="3835400"/>
          <p14:tracePt t="37459" x="8167688" y="3835400"/>
          <p14:tracePt t="37467" x="8142288" y="3835400"/>
          <p14:tracePt t="37474" x="8124825" y="3835400"/>
          <p14:tracePt t="37483" x="8116888" y="3835400"/>
          <p14:tracePt t="37490" x="8099425" y="3835400"/>
          <p14:tracePt t="37499" x="8074025" y="3835400"/>
          <p14:tracePt t="37506" x="8064500" y="3835400"/>
          <p14:tracePt t="37514" x="8048625" y="3835400"/>
          <p14:tracePt t="37523" x="8039100" y="3835400"/>
          <p14:tracePt t="37531" x="8021638" y="3835400"/>
          <p14:tracePt t="37540" x="8005763" y="3835400"/>
          <p14:tracePt t="37555" x="7996238" y="3835400"/>
          <p14:tracePt t="38124" x="7980363" y="3844925"/>
          <p14:tracePt t="38139" x="7970838" y="3844925"/>
          <p14:tracePt t="38147" x="7953375" y="3844925"/>
          <p14:tracePt t="38154" x="7937500" y="3844925"/>
          <p14:tracePt t="38163" x="7910513" y="3844925"/>
          <p14:tracePt t="38171" x="7877175" y="3844925"/>
          <p14:tracePt t="38178" x="7834313" y="3844925"/>
          <p14:tracePt t="38188" x="7773988" y="3844925"/>
          <p14:tracePt t="38194" x="7723188" y="3844925"/>
          <p14:tracePt t="38203" x="7662863" y="3844925"/>
          <p14:tracePt t="38211" x="7612063" y="3835400"/>
          <p14:tracePt t="38219" x="7569200" y="3817938"/>
          <p14:tracePt t="38226" x="7534275" y="3817938"/>
          <p14:tracePt t="38235" x="7508875" y="3817938"/>
          <p14:tracePt t="38242" x="7466013" y="3802063"/>
          <p14:tracePt t="38251" x="7440613" y="3802063"/>
          <p14:tracePt t="38268" x="7431088" y="3802063"/>
          <p14:tracePt t="38500" x="7423150" y="3802063"/>
          <p14:tracePt t="38514" x="7405688" y="3802063"/>
          <p14:tracePt t="38522" x="7380288" y="3802063"/>
          <p14:tracePt t="38531" x="7354888" y="3802063"/>
          <p14:tracePt t="38538" x="7319963" y="3802063"/>
          <p14:tracePt t="38547" x="7286625" y="3802063"/>
          <p14:tracePt t="38554" x="7251700" y="3802063"/>
          <p14:tracePt t="38563" x="7226300" y="3802063"/>
          <p14:tracePt t="38570" x="7200900" y="3802063"/>
          <p14:tracePt t="38579" x="7175500" y="3802063"/>
          <p14:tracePt t="38588" x="7165975" y="3802063"/>
          <p14:tracePt t="38594" x="7148513" y="3802063"/>
          <p14:tracePt t="38604" x="7140575" y="3802063"/>
          <p14:tracePt t="39045" x="7123113" y="3802063"/>
          <p14:tracePt t="39050" x="7115175" y="3802063"/>
          <p14:tracePt t="39067" x="7105650" y="3802063"/>
          <p14:tracePt t="39074" x="7089775" y="3802063"/>
          <p14:tracePt t="39083" x="7062788" y="3802063"/>
          <p14:tracePt t="39090" x="7019925" y="3802063"/>
          <p14:tracePt t="39099" x="6961188" y="3802063"/>
          <p14:tracePt t="39107" x="6900863" y="3802063"/>
          <p14:tracePt t="39114" x="6840538" y="3802063"/>
          <p14:tracePt t="39122" x="6780213" y="3802063"/>
          <p14:tracePt t="39131" x="6737350" y="3802063"/>
          <p14:tracePt t="39138" x="6696075" y="3802063"/>
          <p14:tracePt t="39146" x="6661150" y="3802063"/>
          <p14:tracePt t="39155" x="6643688" y="3802063"/>
          <p14:tracePt t="39163" x="6618288" y="3802063"/>
          <p14:tracePt t="39171" x="6592888" y="3802063"/>
          <p14:tracePt t="39178" x="6575425" y="3802063"/>
          <p14:tracePt t="39187" x="6557963" y="3802063"/>
          <p14:tracePt t="39194" x="6550025" y="3802063"/>
          <p14:tracePt t="39619" x="6540500" y="3802063"/>
          <p14:tracePt t="39635" x="6532563" y="3810000"/>
          <p14:tracePt t="39836" x="6524625" y="3817938"/>
          <p14:tracePt t="39851" x="6507163" y="3827463"/>
          <p14:tracePt t="39858" x="6507163" y="3835400"/>
          <p14:tracePt t="39866" x="6497638" y="3835400"/>
          <p14:tracePt t="39874" x="6489700" y="3835400"/>
          <p14:tracePt t="39883" x="6464300" y="3835400"/>
          <p14:tracePt t="39904" x="6396038" y="3835400"/>
          <p14:tracePt t="39907" x="6353175" y="3835400"/>
          <p14:tracePt t="39915" x="6310313" y="3835400"/>
          <p14:tracePt t="39923" x="6267450" y="3835400"/>
          <p14:tracePt t="39930" x="6207125" y="3835400"/>
          <p14:tracePt t="39938" x="6146800" y="3827463"/>
          <p14:tracePt t="39947" x="6103938" y="3817938"/>
          <p14:tracePt t="39954" x="6053138" y="3810000"/>
          <p14:tracePt t="39963" x="6010275" y="3802063"/>
          <p14:tracePt t="39971" x="5959475" y="3792538"/>
          <p14:tracePt t="39979" x="5934075" y="3792538"/>
          <p14:tracePt t="39987" x="5899150" y="3792538"/>
          <p14:tracePt t="39995" x="5873750" y="3792538"/>
          <p14:tracePt t="40004" x="5856288" y="3792538"/>
          <p14:tracePt t="40011" x="5830888" y="3792538"/>
          <p14:tracePt t="40019" x="5805488" y="3792538"/>
          <p14:tracePt t="40028" x="5795963" y="3792538"/>
          <p14:tracePt t="40034" x="5770563" y="3792538"/>
          <p14:tracePt t="40043" x="5753100" y="3792538"/>
          <p14:tracePt t="40051" x="5719763" y="3792538"/>
          <p14:tracePt t="40059" x="5710238" y="3792538"/>
          <p14:tracePt t="40067" x="5676900" y="3802063"/>
          <p14:tracePt t="40075" x="5659438" y="3810000"/>
          <p14:tracePt t="40082" x="5651500" y="3810000"/>
          <p14:tracePt t="40090" x="5634038" y="3810000"/>
          <p14:tracePt t="40099" x="5608638" y="3810000"/>
          <p14:tracePt t="40106" x="5591175" y="3810000"/>
          <p14:tracePt t="40114" x="5565775" y="3810000"/>
          <p14:tracePt t="40123" x="5538788" y="3810000"/>
          <p14:tracePt t="40131" x="5513388" y="3810000"/>
          <p14:tracePt t="40138" x="5480050" y="3810000"/>
          <p14:tracePt t="40146" x="5427663" y="3802063"/>
          <p14:tracePt t="40154" x="5376863" y="3792538"/>
          <p14:tracePt t="40163" x="5316538" y="3784600"/>
          <p14:tracePt t="40170" x="5273675" y="3784600"/>
          <p14:tracePt t="40179" x="5213350" y="3784600"/>
          <p14:tracePt t="40187" x="5172075" y="3784600"/>
          <p14:tracePt t="40194" x="5129213" y="3784600"/>
          <p14:tracePt t="40203" x="5094288" y="3784600"/>
          <p14:tracePt t="40211" x="5068888" y="3784600"/>
          <p14:tracePt t="40220" x="5051425" y="3784600"/>
          <p14:tracePt t="40227" x="5033963" y="3784600"/>
          <p14:tracePt t="40234" x="5026025" y="3784600"/>
          <p14:tracePt t="41851" x="5026025" y="3775075"/>
          <p14:tracePt t="42780" x="5026025" y="3759200"/>
          <p14:tracePt t="43195" x="5026025" y="3741738"/>
          <p14:tracePt t="43227" x="5051425" y="3741738"/>
          <p14:tracePt t="43378" x="5059363" y="3732213"/>
          <p14:tracePt t="46125" x="5068888" y="3732213"/>
          <p14:tracePt t="46130" x="5102225" y="3741738"/>
          <p14:tracePt t="46138" x="5137150" y="3749675"/>
          <p14:tracePt t="46147" x="5162550" y="3749675"/>
          <p14:tracePt t="46157" x="5180013" y="3759200"/>
          <p14:tracePt t="46163" x="5187950" y="3775075"/>
          <p14:tracePt t="46172" x="5205413" y="3784600"/>
          <p14:tracePt t="46178" x="5230813" y="3802063"/>
          <p14:tracePt t="46187" x="5256213" y="3810000"/>
          <p14:tracePt t="46194" x="5291138" y="3827463"/>
          <p14:tracePt t="46204" x="5351463" y="3844925"/>
          <p14:tracePt t="46211" x="5427663" y="3878263"/>
          <p14:tracePt t="46219" x="5513388" y="3913188"/>
          <p14:tracePt t="46226" x="5634038" y="3946525"/>
          <p14:tracePt t="46235" x="5762625" y="3971925"/>
          <p14:tracePt t="46243" x="5907088" y="3998913"/>
          <p14:tracePt t="46251" x="6053138" y="4032250"/>
          <p14:tracePt t="46259" x="6181725" y="4057650"/>
          <p14:tracePt t="46266" x="6327775" y="4075113"/>
          <p14:tracePt t="46275" x="6438900" y="4100513"/>
          <p14:tracePt t="46283" x="6557963" y="4127500"/>
          <p14:tracePt t="46291" x="6661150" y="4143375"/>
          <p14:tracePt t="46299" x="6764338" y="4170363"/>
          <p14:tracePt t="46307" x="6850063" y="4178300"/>
          <p14:tracePt t="46314" x="6935788" y="4203700"/>
          <p14:tracePt t="46323" x="7019925" y="4211638"/>
          <p14:tracePt t="46331" x="7115175" y="4238625"/>
          <p14:tracePt t="46339" x="7218363" y="4254500"/>
          <p14:tracePt t="46347" x="7319963" y="4281488"/>
          <p14:tracePt t="46355" x="7431088" y="4306888"/>
          <p14:tracePt t="46363" x="7534275" y="4314825"/>
          <p14:tracePt t="46370" x="7654925" y="4340225"/>
          <p14:tracePt t="46379" x="7748588" y="4357688"/>
          <p14:tracePt t="46388" x="7851775" y="4383088"/>
          <p14:tracePt t="46395" x="7953375" y="4410075"/>
          <p14:tracePt t="46404" x="8056563" y="4418013"/>
          <p14:tracePt t="46411" x="8150225" y="4443413"/>
          <p14:tracePt t="46421" x="8235950" y="4451350"/>
          <p14:tracePt t="46427" x="8313738" y="4468813"/>
          <p14:tracePt t="46435" x="8382000" y="4486275"/>
          <p14:tracePt t="46442" x="8459788" y="4503738"/>
          <p14:tracePt t="46451" x="8535988" y="4511675"/>
          <p14:tracePt t="46459" x="8596313" y="4529138"/>
          <p14:tracePt t="46467" x="8664575" y="4537075"/>
          <p14:tracePt t="46475" x="8724900" y="4546600"/>
          <p14:tracePt t="46482" x="8783638" y="4554538"/>
          <p14:tracePt t="46491" x="8843963" y="4554538"/>
          <p14:tracePt t="46499" x="8912225" y="4554538"/>
          <p14:tracePt t="46506" x="8964613" y="4554538"/>
          <p14:tracePt t="46514" x="9032875" y="4554538"/>
          <p14:tracePt t="46523" x="9093200" y="4554538"/>
          <p14:tracePt t="46530" x="9161463" y="4564063"/>
          <p14:tracePt t="46538" x="9221788" y="4579938"/>
          <p14:tracePt t="46547" x="9297988" y="4597400"/>
          <p14:tracePt t="46555" x="9358313" y="4606925"/>
          <p14:tracePt t="46562" x="9418638" y="4632325"/>
          <p14:tracePt t="46573" x="9477375" y="4640263"/>
          <p14:tracePt t="46578" x="9537700" y="4649788"/>
          <p14:tracePt t="46587" x="9598025" y="4657725"/>
          <p14:tracePt t="46594" x="9658350" y="4665663"/>
          <p14:tracePt t="46605" x="9691688" y="4665663"/>
          <p14:tracePt t="46611" x="9734550" y="4665663"/>
          <p14:tracePt t="46620" x="9777413" y="4665663"/>
          <p14:tracePt t="46627" x="9820275" y="4665663"/>
          <p14:tracePt t="46637" x="9871075" y="4665663"/>
          <p14:tracePt t="46643" x="9913938" y="4665663"/>
          <p14:tracePt t="46651" x="9966325" y="4665663"/>
          <p14:tracePt t="46658" x="10017125" y="4665663"/>
          <p14:tracePt t="46667" x="10059988" y="4665663"/>
          <p14:tracePt t="46674" x="10102850" y="4665663"/>
          <p14:tracePt t="46683" x="10163175" y="4665663"/>
          <p14:tracePt t="46690" x="10206038" y="4665663"/>
          <p14:tracePt t="46699" x="10256838" y="4657725"/>
          <p14:tracePt t="46707" x="10299700" y="4649788"/>
          <p14:tracePt t="46715" x="10342563" y="4640263"/>
          <p14:tracePt t="46722" x="10377488" y="4632325"/>
          <p14:tracePt t="46731" x="10428288" y="4622800"/>
          <p14:tracePt t="46739" x="10471150" y="4614863"/>
          <p14:tracePt t="46747" x="10521950" y="4606925"/>
          <p14:tracePt t="46755" x="10547350" y="4597400"/>
          <p14:tracePt t="46763" x="10599738" y="4589463"/>
          <p14:tracePt t="46770" x="10633075" y="4579938"/>
          <p14:tracePt t="46778" x="10650538" y="4572000"/>
          <p14:tracePt t="46788" x="10685463" y="4564063"/>
          <p14:tracePt t="46795" x="10718800" y="4554538"/>
          <p14:tracePt t="46805" x="10745788" y="4537075"/>
          <p14:tracePt t="46811" x="10779125" y="4529138"/>
          <p14:tracePt t="46820" x="10804525" y="4511675"/>
          <p14:tracePt t="46826" x="10821988" y="4503738"/>
          <p14:tracePt t="46834" x="10847388" y="4486275"/>
          <p14:tracePt t="46843" x="10872788" y="4478338"/>
          <p14:tracePt t="46851" x="10899775" y="4460875"/>
          <p14:tracePt t="46859" x="10925175" y="4443413"/>
          <p14:tracePt t="46868" x="10942638" y="4425950"/>
          <p14:tracePt t="46874" x="10968038" y="4410075"/>
          <p14:tracePt t="46883" x="10993438" y="4400550"/>
          <p14:tracePt t="46891" x="11018838" y="4383088"/>
          <p14:tracePt t="46899" x="11044238" y="4367213"/>
          <p14:tracePt t="46907" x="11053763" y="4367213"/>
          <p14:tracePt t="46914" x="11069638" y="4357688"/>
          <p14:tracePt t="46923" x="11087100" y="4349750"/>
          <p14:tracePt t="46931" x="11087100" y="4340225"/>
          <p14:tracePt t="46939" x="11096625" y="4332288"/>
          <p14:tracePt t="46947" x="11104563" y="4332288"/>
          <p14:tracePt t="46956" x="11112500" y="4332288"/>
          <p14:tracePt t="46979" x="11122025" y="4324350"/>
          <p14:tracePt t="46986" x="11129963" y="4314825"/>
          <p14:tracePt t="47004" x="11139488" y="4306888"/>
          <p14:tracePt t="47020" x="11147425" y="4297363"/>
          <p14:tracePt t="47043" x="11155363" y="4289425"/>
          <p14:tracePt t="47059" x="11164888" y="4281488"/>
          <p14:tracePt t="47437" x="11164888" y="4289425"/>
          <p14:tracePt t="47442" x="11155363" y="4297363"/>
          <p14:tracePt t="47459" x="11139488" y="4297363"/>
          <p14:tracePt t="47466" x="11122025" y="4306888"/>
          <p14:tracePt t="47474" x="11096625" y="4314825"/>
          <p14:tracePt t="47483" x="11087100" y="4314825"/>
          <p14:tracePt t="47491" x="11036300" y="4324350"/>
          <p14:tracePt t="47498" x="11010900" y="4332288"/>
          <p14:tracePt t="47506" x="10985500" y="4332288"/>
          <p14:tracePt t="47514" x="10950575" y="4340225"/>
          <p14:tracePt t="47522" x="10942638" y="4340225"/>
          <p14:tracePt t="47530" x="10907713" y="4349750"/>
          <p14:tracePt t="47538" x="10882313" y="4357688"/>
          <p14:tracePt t="47546" x="10847388" y="4357688"/>
          <p14:tracePt t="47555" x="10804525" y="4357688"/>
          <p14:tracePt t="47562" x="10745788" y="4357688"/>
          <p14:tracePt t="47571" x="10675938" y="4357688"/>
          <p14:tracePt t="47578" x="10607675" y="4357688"/>
          <p14:tracePt t="47587" x="10531475" y="4357688"/>
          <p14:tracePt t="47595" x="10463213" y="4357688"/>
          <p14:tracePt t="47603" x="10402888" y="4357688"/>
          <p14:tracePt t="47611" x="10360025" y="4357688"/>
          <p14:tracePt t="47620" x="10325100" y="4357688"/>
          <p14:tracePt t="47626" x="10291763" y="4357688"/>
          <p14:tracePt t="47634" x="10274300" y="4357688"/>
          <p14:tracePt t="47642" x="10248900" y="4357688"/>
          <p14:tracePt t="47651" x="10239375" y="4357688"/>
          <p14:tracePt t="47666" x="10231438" y="4357688"/>
          <p14:tracePt t="47851" x="10223500" y="4357688"/>
          <p14:tracePt t="47859" x="10213975" y="4357688"/>
          <p14:tracePt t="47866" x="10206038" y="4357688"/>
          <p14:tracePt t="47874" x="10196513" y="4357688"/>
          <p14:tracePt t="47987" x="10188575" y="4357688"/>
          <p14:tracePt t="50547" x="10188575" y="4349750"/>
          <p14:tracePt t="50555" x="10188575" y="4340225"/>
          <p14:tracePt t="50579" x="10188575" y="4332288"/>
          <p14:tracePt t="50603" x="10188575" y="4324350"/>
          <p14:tracePt t="51020" x="10188575" y="4314825"/>
          <p14:tracePt t="51251" x="10188575" y="4306888"/>
          <p14:tracePt t="51868" x="10188575" y="4289425"/>
          <p14:tracePt t="51892" x="10188575" y="4271963"/>
          <p14:tracePt t="51907" x="10188575" y="4264025"/>
          <p14:tracePt t="51923" x="10188575" y="4254500"/>
          <p14:tracePt t="51931" x="10188575" y="4246563"/>
          <p14:tracePt t="51939" x="10188575" y="4238625"/>
          <p14:tracePt t="51947" x="10180638" y="4229100"/>
          <p14:tracePt t="51955" x="10171113" y="4221163"/>
          <p14:tracePt t="58059" x="10145713" y="4221163"/>
          <p14:tracePt t="58067" x="10128250" y="4221163"/>
          <p14:tracePt t="58074" x="10085388" y="4221163"/>
          <p14:tracePt t="58083" x="10026650" y="4221163"/>
          <p14:tracePt t="58091" x="9966325" y="4221163"/>
          <p14:tracePt t="58098" x="9898063" y="4221163"/>
          <p14:tracePt t="58107" x="9794875" y="4221163"/>
          <p14:tracePt t="58114" x="9666288" y="4211638"/>
          <p14:tracePt t="58123" x="9537700" y="4203700"/>
          <p14:tracePt t="58131" x="9375775" y="4178300"/>
          <p14:tracePt t="58139" x="9247188" y="4143375"/>
          <p14:tracePt t="58147" x="9101138" y="4117975"/>
          <p14:tracePt t="58156" x="8972550" y="4092575"/>
          <p14:tracePt t="58163" x="8869363" y="4057650"/>
          <p14:tracePt t="58171" x="8767763" y="4024313"/>
          <p14:tracePt t="58180" x="8672513" y="3989388"/>
          <p14:tracePt t="58187" x="8596313" y="3956050"/>
          <p14:tracePt t="58196" x="8535988" y="3938588"/>
          <p14:tracePt t="58203" x="8475663" y="3903663"/>
          <p14:tracePt t="58210" x="8407400" y="3870325"/>
          <p14:tracePt t="58219" x="8347075" y="3844925"/>
          <p14:tracePt t="58226" x="8270875" y="3810000"/>
          <p14:tracePt t="58235" x="8193088" y="3775075"/>
          <p14:tracePt t="58242" x="8107363" y="3741738"/>
          <p14:tracePt t="58251" x="8005763" y="3706813"/>
          <p14:tracePt t="58258" x="7894638" y="3673475"/>
          <p14:tracePt t="58266" x="7791450" y="3638550"/>
          <p14:tracePt t="58274" x="7688263" y="3605213"/>
          <p14:tracePt t="58283" x="7585075" y="3570288"/>
          <p14:tracePt t="58290" x="7466013" y="3519488"/>
          <p14:tracePt t="58299" x="7362825" y="3484563"/>
          <p14:tracePt t="58307" x="7259638" y="3449638"/>
          <p14:tracePt t="58315" x="7158038" y="3408363"/>
          <p14:tracePt t="58324" x="7054850" y="3373438"/>
          <p14:tracePt t="58331" x="6969125" y="3338513"/>
          <p14:tracePt t="58340" x="6875463" y="3313113"/>
          <p14:tracePt t="58347" x="6789738" y="3295650"/>
          <p14:tracePt t="58355" x="6711950" y="3262313"/>
          <p14:tracePt t="58363" x="6653213" y="3244850"/>
          <p14:tracePt t="58371" x="6583363" y="3219450"/>
          <p14:tracePt t="58379" x="6524625" y="3201988"/>
          <p14:tracePt t="58388" x="6472238" y="3168650"/>
          <p14:tracePt t="58395" x="6429375" y="3151188"/>
          <p14:tracePt t="58404" x="6370638" y="3133725"/>
          <p14:tracePt t="58411" x="6318250" y="3108325"/>
          <p14:tracePt t="58421" x="6267450" y="3090863"/>
          <p14:tracePt t="58427" x="6224588" y="3073400"/>
          <p14:tracePt t="58435" x="6189663" y="3065463"/>
          <p14:tracePt t="58443" x="6156325" y="3048000"/>
          <p14:tracePt t="58451" x="6130925" y="3040063"/>
          <p14:tracePt t="58458" x="6103938" y="3030538"/>
          <p14:tracePt t="58467" x="6096000" y="3030538"/>
          <p14:tracePt t="58475" x="6078538" y="3030538"/>
          <p14:tracePt t="58483" x="6053138" y="3022600"/>
          <p14:tracePt t="58491" x="6045200" y="3013075"/>
          <p14:tracePt t="58788" x="6035675" y="3013075"/>
          <p14:tracePt t="58795" x="6018213" y="3022600"/>
          <p14:tracePt t="58803" x="6002338" y="3022600"/>
          <p14:tracePt t="58811" x="5959475" y="3022600"/>
          <p14:tracePt t="58820" x="5899150" y="3022600"/>
          <p14:tracePt t="58827" x="5821363" y="3022600"/>
          <p14:tracePt t="58835" x="5735638" y="3022600"/>
          <p14:tracePt t="58843" x="5651500" y="3022600"/>
          <p14:tracePt t="58850" x="5565775" y="3022600"/>
          <p14:tracePt t="58859" x="5495925" y="3022600"/>
          <p14:tracePt t="58867" x="5419725" y="3022600"/>
          <p14:tracePt t="58875" x="5376863" y="3022600"/>
          <p14:tracePt t="58889" x="5351463" y="3022600"/>
          <p14:tracePt t="58891" x="5326063" y="3022600"/>
          <p14:tracePt t="58899" x="5308600" y="3022600"/>
          <p14:tracePt t="58931" x="5299075" y="3022600"/>
          <p14:tracePt t="58939" x="5291138" y="3022600"/>
          <p14:tracePt t="58947" x="5283200" y="3022600"/>
          <p14:tracePt t="58963" x="5265738" y="3022600"/>
          <p14:tracePt t="58970" x="5248275" y="3022600"/>
          <p14:tracePt t="58979" x="5222875" y="3022600"/>
          <p14:tracePt t="58986" x="5205413" y="3022600"/>
          <p14:tracePt t="58994" x="5197475" y="3022600"/>
          <p14:tracePt t="59003" x="5180013" y="3022600"/>
          <p14:tracePt t="59011" x="5162550" y="3022600"/>
          <p14:tracePt t="59019" x="5154613" y="3022600"/>
          <p14:tracePt t="59027" x="5145088" y="3022600"/>
          <p14:tracePt t="59035" x="5137150" y="3022600"/>
          <p14:tracePt t="59068" x="5129213" y="3022600"/>
          <p14:tracePt t="59075" x="5119688" y="3022600"/>
          <p14:tracePt t="59083" x="5111750" y="3022600"/>
          <p14:tracePt t="59091" x="5094288" y="3022600"/>
          <p14:tracePt t="59107" x="5086350" y="3022600"/>
          <p14:tracePt t="59114" x="5076825" y="3022600"/>
          <p14:tracePt t="59123" x="5068888" y="3022600"/>
          <p14:tracePt t="59146" x="5059363" y="3022600"/>
          <p14:tracePt t="59155" x="5051425" y="3022600"/>
          <p14:tracePt t="59163" x="5043488" y="3022600"/>
          <p14:tracePt t="59171" x="5016500" y="3022600"/>
          <p14:tracePt t="59179" x="4973638" y="3022600"/>
          <p14:tracePt t="59187" x="4940300" y="3013075"/>
          <p14:tracePt t="59195" x="4914900" y="3005138"/>
          <p14:tracePt t="59204" x="4897438" y="2997200"/>
          <p14:tracePt t="59211" x="4862513" y="2987675"/>
          <p14:tracePt t="59220" x="4837113" y="2987675"/>
          <p14:tracePt t="59227" x="4811713" y="2979738"/>
          <p14:tracePt t="59235" x="4794250" y="2979738"/>
          <p14:tracePt t="59243" x="4776788" y="2979738"/>
          <p14:tracePt t="59251" x="4751388" y="2979738"/>
          <p14:tracePt t="59259" x="4743450" y="2979738"/>
          <p14:tracePt t="59267" x="4725988" y="2979738"/>
          <p14:tracePt t="60055" x="4718050" y="2979738"/>
          <p14:tracePt t="60058" x="4718050" y="2987675"/>
          <p14:tracePt t="60071" x="4725988" y="2997200"/>
          <p14:tracePt t="60075" x="4733925" y="2997200"/>
          <p14:tracePt t="61788" x="4743450" y="3005138"/>
          <p14:tracePt t="61795" x="4760913" y="3022600"/>
          <p14:tracePt t="61803" x="4786313" y="3040063"/>
          <p14:tracePt t="61810" x="4811713" y="3055938"/>
          <p14:tracePt t="61820" x="4829175" y="3073400"/>
          <p14:tracePt t="61827" x="4846638" y="3082925"/>
          <p14:tracePt t="61835" x="4872038" y="3098800"/>
          <p14:tracePt t="61842" x="4889500" y="3108325"/>
          <p14:tracePt t="61851" x="4897438" y="3116263"/>
          <p14:tracePt t="61858" x="4905375" y="3116263"/>
          <p14:tracePt t="61867" x="4922838" y="3125788"/>
          <p14:tracePt t="61874" x="4922838" y="3133725"/>
          <p14:tracePt t="61889" x="4932363" y="3133725"/>
          <p14:tracePt t="61891" x="4940300" y="3133725"/>
          <p14:tracePt t="61899" x="4948238" y="3133725"/>
          <p14:tracePt t="61907" x="4957763" y="3133725"/>
          <p14:tracePt t="61914" x="4965700" y="3133725"/>
          <p14:tracePt t="61955" x="4973638" y="3133725"/>
          <p14:tracePt t="62052" x="4965700" y="3133725"/>
          <p14:tracePt t="62059" x="4948238" y="3133725"/>
          <p14:tracePt t="62067" x="4922838" y="3125788"/>
          <p14:tracePt t="62075" x="4889500" y="3116263"/>
          <p14:tracePt t="62083" x="4862513" y="3116263"/>
          <p14:tracePt t="62091" x="4837113" y="3116263"/>
          <p14:tracePt t="62099" x="4803775" y="3116263"/>
          <p14:tracePt t="62107" x="4760913" y="3116263"/>
          <p14:tracePt t="62115" x="4718050" y="3116263"/>
          <p14:tracePt t="62123" x="4675188" y="3116263"/>
          <p14:tracePt t="62131" x="4622800" y="3116263"/>
          <p14:tracePt t="62139" x="4579938" y="3116263"/>
          <p14:tracePt t="62147" x="4521200" y="3116263"/>
          <p14:tracePt t="62156" x="4451350" y="3108325"/>
          <p14:tracePt t="62163" x="4375150" y="3098800"/>
          <p14:tracePt t="62171" x="4306888" y="3082925"/>
          <p14:tracePt t="62179" x="4211638" y="3065463"/>
          <p14:tracePt t="62187" x="4143375" y="3055938"/>
          <p14:tracePt t="62195" x="4092575" y="3048000"/>
          <p14:tracePt t="62204" x="4049713" y="3030538"/>
          <p14:tracePt t="62211" x="4014788" y="3030538"/>
          <p14:tracePt t="62221" x="3981450" y="3022600"/>
          <p14:tracePt t="62227" x="3971925" y="3022600"/>
          <p14:tracePt t="62239" x="3956050" y="3022600"/>
          <p14:tracePt t="62243" x="3946525" y="3022600"/>
          <p14:tracePt t="62251" x="3938588" y="3022600"/>
          <p14:tracePt t="62258" x="3930650" y="3022600"/>
          <p14:tracePt t="62387" x="3921125" y="3013075"/>
          <p14:tracePt t="62394" x="3921125" y="3005138"/>
          <p14:tracePt t="62522" x="3930650" y="3005138"/>
          <p14:tracePt t="62530" x="3930650" y="2997200"/>
          <p14:tracePt t="63603" x="3938588" y="2997200"/>
          <p14:tracePt t="63732" x="3946525" y="2997200"/>
          <p14:tracePt t="64075" x="3956050" y="2997200"/>
          <p14:tracePt t="65092" x="3963988" y="2997200"/>
          <p14:tracePt t="65098" x="3971925" y="2987675"/>
          <p14:tracePt t="67116" x="4006850" y="2987675"/>
          <p14:tracePt t="67123" x="4032250" y="2997200"/>
          <p14:tracePt t="67131" x="4041775" y="3005138"/>
          <p14:tracePt t="67139" x="4057650" y="3005138"/>
          <p14:tracePt t="67146" x="4084638" y="3013075"/>
          <p14:tracePt t="67156" x="4084638" y="3022600"/>
          <p14:tracePt t="67171" x="4110038" y="3030538"/>
          <p14:tracePt t="67179" x="4117975" y="3040063"/>
          <p14:tracePt t="67187" x="4127500" y="3040063"/>
          <p14:tracePt t="67195" x="4143375" y="3048000"/>
          <p14:tracePt t="67203" x="4160838" y="3055938"/>
          <p14:tracePt t="67211" x="4178300" y="3065463"/>
          <p14:tracePt t="67220" x="4203700" y="3073400"/>
          <p14:tracePt t="67227" x="4229100" y="3082925"/>
          <p14:tracePt t="67235" x="4254500" y="3098800"/>
          <p14:tracePt t="67243" x="4271963" y="3108325"/>
          <p14:tracePt t="67251" x="4306888" y="3125788"/>
          <p14:tracePt t="67259" x="4332288" y="3133725"/>
          <p14:tracePt t="67267" x="4357688" y="3133725"/>
          <p14:tracePt t="67275" x="4383088" y="3141663"/>
          <p14:tracePt t="67283" x="4400550" y="3151188"/>
          <p14:tracePt t="67291" x="4425950" y="3168650"/>
          <p14:tracePt t="67299" x="4451350" y="3176588"/>
          <p14:tracePt t="67307" x="4478338" y="3184525"/>
          <p14:tracePt t="67314" x="4494213" y="3194050"/>
          <p14:tracePt t="67323" x="4529138" y="3201988"/>
          <p14:tracePt t="67331" x="4564063" y="3219450"/>
          <p14:tracePt t="67339" x="4614863" y="3236913"/>
          <p14:tracePt t="67347" x="4649788" y="3252788"/>
          <p14:tracePt t="67354" x="4700588" y="3279775"/>
          <p14:tracePt t="67362" x="4760913" y="3287713"/>
          <p14:tracePt t="67371" x="4829175" y="3305175"/>
          <p14:tracePt t="67379" x="4922838" y="3313113"/>
          <p14:tracePt t="67387" x="5008563" y="3348038"/>
          <p14:tracePt t="67394" x="5111750" y="3381375"/>
          <p14:tracePt t="67405" x="5205413" y="3416300"/>
          <p14:tracePt t="67411" x="5291138" y="3467100"/>
          <p14:tracePt t="67420" x="5394325" y="3502025"/>
          <p14:tracePt t="67427" x="5505450" y="3544888"/>
          <p14:tracePt t="67435" x="5608638" y="3595688"/>
          <p14:tracePt t="67443" x="5710238" y="3630613"/>
          <p14:tracePt t="67451" x="5813425" y="3673475"/>
          <p14:tracePt t="67459" x="5916613" y="3706813"/>
          <p14:tracePt t="67467" x="6035675" y="3759200"/>
          <p14:tracePt t="67474" x="6156325" y="3802063"/>
          <p14:tracePt t="67483" x="6257925" y="3844925"/>
          <p14:tracePt t="67491" x="6378575" y="3895725"/>
          <p14:tracePt t="67499" x="6497638" y="3938588"/>
          <p14:tracePt t="67507" x="6600825" y="3981450"/>
          <p14:tracePt t="67514" x="6704013" y="3998913"/>
          <p14:tracePt t="67523" x="6807200" y="4024313"/>
          <p14:tracePt t="67531" x="6918325" y="4049713"/>
          <p14:tracePt t="67540" x="7019925" y="4067175"/>
          <p14:tracePt t="67546" x="7123113" y="4092575"/>
          <p14:tracePt t="67556" x="7243763" y="4117975"/>
          <p14:tracePt t="67563" x="7354888" y="4135438"/>
          <p14:tracePt t="67572" x="7483475" y="4160838"/>
          <p14:tracePt t="67579" x="7602538" y="4186238"/>
          <p14:tracePt t="67587" x="7731125" y="4203700"/>
          <p14:tracePt t="67595" x="7842250" y="4229100"/>
          <p14:tracePt t="67604" x="7962900" y="4254500"/>
          <p14:tracePt t="67611" x="8064500" y="4281488"/>
          <p14:tracePt t="67622" x="8167688" y="4289425"/>
          <p14:tracePt t="67626" x="8235950" y="4289425"/>
          <p14:tracePt t="67635" x="8313738" y="4289425"/>
          <p14:tracePt t="67642" x="8364538" y="4289425"/>
          <p14:tracePt t="67651" x="8424863" y="4289425"/>
          <p14:tracePt t="67659" x="8467725" y="4289425"/>
          <p14:tracePt t="67667" x="8510588" y="4289425"/>
          <p14:tracePt t="67675" x="8543925" y="4289425"/>
          <p14:tracePt t="67683" x="8586788" y="4289425"/>
          <p14:tracePt t="67691" x="8629650" y="4289425"/>
          <p14:tracePt t="67699" x="8682038" y="4289425"/>
          <p14:tracePt t="67707" x="8724900" y="4289425"/>
          <p14:tracePt t="67715" x="8767763" y="4289425"/>
          <p14:tracePt t="67723" x="8826500" y="4289425"/>
          <p14:tracePt t="67731" x="8878888" y="4289425"/>
          <p14:tracePt t="67739" x="8939213" y="4289425"/>
          <p14:tracePt t="67750" x="8997950" y="4289425"/>
          <p14:tracePt t="67755" x="9066213" y="4289425"/>
          <p14:tracePt t="67764" x="9144000" y="4289425"/>
          <p14:tracePt t="67771" x="9229725" y="4289425"/>
          <p14:tracePt t="67780" x="9297988" y="4289425"/>
          <p14:tracePt t="67786" x="9383713" y="4289425"/>
          <p14:tracePt t="67795" x="9461500" y="4289425"/>
          <p14:tracePt t="67804" x="9545638" y="4289425"/>
          <p14:tracePt t="67810" x="9615488" y="4289425"/>
          <p14:tracePt t="67820" x="9674225" y="4289425"/>
          <p14:tracePt t="67826" x="9759950" y="4289425"/>
          <p14:tracePt t="67835" x="9820275" y="4271963"/>
          <p14:tracePt t="67843" x="9880600" y="4264025"/>
          <p14:tracePt t="67851" x="9940925" y="4254500"/>
          <p14:tracePt t="67858" x="9991725" y="4246563"/>
          <p14:tracePt t="67867" x="10034588" y="4238625"/>
          <p14:tracePt t="67888" x="10067925" y="4221163"/>
          <p14:tracePt t="67891" x="10077450" y="4221163"/>
          <p14:tracePt t="67899" x="10094913" y="4211638"/>
          <p14:tracePt t="67971" x="10110788" y="4203700"/>
          <p14:tracePt t="67979" x="10128250" y="4203700"/>
          <p14:tracePt t="67986" x="10153650" y="4186238"/>
          <p14:tracePt t="67995" x="10196513" y="4178300"/>
          <p14:tracePt t="68003" x="10248900" y="4152900"/>
          <p14:tracePt t="68013" x="10307638" y="4135438"/>
          <p14:tracePt t="68019" x="10385425" y="4100513"/>
          <p14:tracePt t="68028" x="10463213" y="4067175"/>
          <p14:tracePt t="68035" x="10539413" y="4041775"/>
          <p14:tracePt t="68042" x="10599738" y="4006850"/>
          <p14:tracePt t="68051" x="10660063" y="3981450"/>
          <p14:tracePt t="68059" x="10693400" y="3963988"/>
          <p14:tracePt t="68067" x="10728325" y="3956050"/>
          <p14:tracePt t="68075" x="10753725" y="3946525"/>
          <p14:tracePt t="68083" x="10771188" y="3930650"/>
          <p14:tracePt t="68091" x="10788650" y="3921125"/>
          <p14:tracePt t="68099" x="10788650" y="3913188"/>
          <p14:tracePt t="68107" x="10796588" y="3913188"/>
          <p14:tracePt t="68131" x="10804525" y="3903663"/>
          <p14:tracePt t="68139" x="10804525" y="3895725"/>
          <p14:tracePt t="68155" x="10821988" y="3887788"/>
          <p14:tracePt t="68171" x="10829925" y="3887788"/>
          <p14:tracePt t="68179" x="10829925" y="3878263"/>
          <p14:tracePt t="68187" x="10847388" y="3860800"/>
          <p14:tracePt t="68195" x="10864850" y="3852863"/>
          <p14:tracePt t="68204" x="10890250" y="3844925"/>
          <p14:tracePt t="68211" x="10899775" y="3827463"/>
          <p14:tracePt t="68220" x="10915650" y="3802063"/>
          <p14:tracePt t="68227" x="10925175" y="3775075"/>
          <p14:tracePt t="68235" x="10942638" y="3759200"/>
          <p14:tracePt t="68243" x="10950575" y="3749675"/>
          <p14:tracePt t="68251" x="10958513" y="3732213"/>
          <p14:tracePt t="68259" x="10958513" y="3724275"/>
          <p14:tracePt t="68267" x="10958513" y="3716338"/>
          <p14:tracePt t="68275" x="10958513" y="3698875"/>
          <p14:tracePt t="68291" x="10958513" y="3689350"/>
          <p14:tracePt t="68348" x="10958513" y="3681413"/>
          <p14:tracePt t="68355" x="10968038" y="3663950"/>
          <p14:tracePt t="68371" x="10975975" y="3648075"/>
          <p14:tracePt t="68379" x="10985500" y="3630613"/>
          <p14:tracePt t="68387" x="10993438" y="3613150"/>
          <p14:tracePt t="68403" x="11001375" y="3595688"/>
          <p14:tracePt t="68411" x="11001375" y="3578225"/>
          <p14:tracePt t="68420" x="11010900" y="3578225"/>
          <p14:tracePt t="68436" x="11010900" y="3570288"/>
          <p14:tracePt t="68444" x="11010900" y="3562350"/>
          <p14:tracePt t="68451" x="11018838" y="3552825"/>
          <p14:tracePt t="68475" x="11018838" y="3544888"/>
          <p14:tracePt t="68483" x="11018838" y="3535363"/>
          <p14:tracePt t="68491" x="11028363" y="3527425"/>
          <p14:tracePt t="68523" x="11036300" y="3509963"/>
          <p14:tracePt t="68539" x="11044238" y="3484563"/>
          <p14:tracePt t="68555" x="11053763" y="3476625"/>
          <p14:tracePt t="68563" x="11053763" y="3467100"/>
          <p14:tracePt t="68572" x="11053763" y="3459163"/>
          <p14:tracePt t="68579" x="11061700" y="3449638"/>
          <p14:tracePt t="68611" x="11061700" y="3441700"/>
          <p14:tracePt t="68620" x="11069638" y="3424238"/>
          <p14:tracePt t="68670" x="11079163" y="3424238"/>
          <p14:tracePt t="69459" x="11079163" y="3416300"/>
          <p14:tracePt t="69475" x="11061700" y="3416300"/>
          <p14:tracePt t="69483" x="11036300" y="3424238"/>
          <p14:tracePt t="69491" x="11001375" y="3433763"/>
          <p14:tracePt t="69499" x="10975975" y="3441700"/>
          <p14:tracePt t="69507" x="10925175" y="3449638"/>
          <p14:tracePt t="69515" x="10890250" y="3459163"/>
          <p14:tracePt t="69523" x="10872788" y="3459163"/>
          <p14:tracePt t="69531" x="10839450" y="3467100"/>
          <p14:tracePt t="69539" x="10814050" y="3467100"/>
          <p14:tracePt t="69555" x="10804525" y="3467100"/>
          <p14:tracePt t="69563" x="10796588" y="3467100"/>
          <p14:tracePt t="69571" x="10779125" y="3476625"/>
          <p14:tracePt t="69578" x="10771188" y="3476625"/>
          <p14:tracePt t="69595" x="10753725" y="3476625"/>
          <p14:tracePt t="69604" x="10745788" y="3476625"/>
          <p14:tracePt t="69611" x="10718800" y="3476625"/>
          <p14:tracePt t="69620" x="10693400" y="3476625"/>
          <p14:tracePt t="69627" x="10685463" y="3476625"/>
          <p14:tracePt t="69636" x="10668000" y="3476625"/>
          <p14:tracePt t="69643" x="10642600" y="3476625"/>
          <p14:tracePt t="69651" x="10625138" y="3476625"/>
          <p14:tracePt t="69659" x="10590213" y="3476625"/>
          <p14:tracePt t="69667" x="10556875" y="3476625"/>
          <p14:tracePt t="69674" x="10547350" y="3476625"/>
          <p14:tracePt t="69683" x="10521950" y="3476625"/>
          <p14:tracePt t="69691" x="10496550" y="3467100"/>
          <p14:tracePt t="69699" x="10471150" y="3467100"/>
          <p14:tracePt t="69715" x="10436225" y="3459163"/>
          <p14:tracePt t="69723" x="10428288" y="3459163"/>
          <p14:tracePt t="69732" x="10402888" y="3459163"/>
          <p14:tracePt t="69739" x="10367963" y="3449638"/>
          <p14:tracePt t="69747" x="10350500" y="3441700"/>
          <p14:tracePt t="69756" x="10342563" y="3441700"/>
          <p14:tracePt t="69763" x="10325100" y="3441700"/>
          <p14:tracePt t="69795" x="10307638" y="3441700"/>
          <p14:tracePt t="69803" x="10282238" y="3441700"/>
          <p14:tracePt t="69811" x="10266363" y="3449638"/>
          <p14:tracePt t="69821" x="10248900" y="3449638"/>
          <p14:tracePt t="69827" x="10223500" y="3459163"/>
          <p14:tracePt t="69843" x="10206038" y="3459163"/>
          <p14:tracePt t="69851" x="10180638" y="3459163"/>
          <p14:tracePt t="69859" x="10171113" y="3459163"/>
          <p14:tracePt t="69867" x="10153650" y="3459163"/>
          <p14:tracePt t="69874" x="10145713" y="3459163"/>
          <p14:tracePt t="69889" x="10128250" y="3459163"/>
          <p14:tracePt t="69891" x="10110788" y="3459163"/>
          <p14:tracePt t="69907" x="10094913" y="3459163"/>
          <p14:tracePt t="69915" x="10085388" y="3459163"/>
          <p14:tracePt t="69931" x="10077450" y="3459163"/>
          <p14:tracePt t="69939" x="10067925" y="3459163"/>
          <p14:tracePt t="69954" x="10059988" y="3459163"/>
          <p14:tracePt t="69964" x="10052050" y="3459163"/>
          <p14:tracePt t="69971" x="10042525" y="3459163"/>
          <p14:tracePt t="69979" x="10034588" y="3459163"/>
          <p14:tracePt t="70427" x="10026650" y="3459163"/>
          <p14:tracePt t="70435" x="10017125" y="3459163"/>
          <p14:tracePt t="70443" x="9991725" y="3459163"/>
          <p14:tracePt t="70451" x="9966325" y="3459163"/>
          <p14:tracePt t="70459" x="9940925" y="3459163"/>
          <p14:tracePt t="70467" x="9888538" y="3459163"/>
          <p14:tracePt t="70474" x="9871075" y="3459163"/>
          <p14:tracePt t="70485" x="9812338" y="3441700"/>
          <p14:tracePt t="70491" x="9777413" y="3433763"/>
          <p14:tracePt t="70499" x="9752013" y="3433763"/>
          <p14:tracePt t="70507" x="9734550" y="3433763"/>
          <p14:tracePt t="70514" x="9726613" y="3433763"/>
          <p14:tracePt t="72852" x="9717088" y="3433763"/>
          <p14:tracePt t="72859" x="9701213" y="3433763"/>
          <p14:tracePt t="72874" x="9666288" y="3441700"/>
          <p14:tracePt t="72883" x="9640888" y="3449638"/>
          <p14:tracePt t="72903" x="9598025" y="3467100"/>
          <p14:tracePt t="72907" x="9580563" y="3484563"/>
          <p14:tracePt t="72914" x="9563100" y="3484563"/>
          <p14:tracePt t="72923" x="9555163" y="3492500"/>
          <p14:tracePt t="72931" x="9537700" y="3492500"/>
          <p14:tracePt t="72939" x="9512300" y="3502025"/>
          <p14:tracePt t="72947" x="9504363" y="3509963"/>
          <p14:tracePt t="72955" x="9477375" y="3519488"/>
          <p14:tracePt t="72963" x="9444038" y="3527425"/>
          <p14:tracePt t="72971" x="9401175" y="3535363"/>
          <p14:tracePt t="72979" x="9348788" y="3552825"/>
          <p14:tracePt t="72986" x="9272588" y="3562350"/>
          <p14:tracePt t="72995" x="9186863" y="3587750"/>
          <p14:tracePt t="73003" x="9083675" y="3595688"/>
          <p14:tracePt t="73011" x="8997950" y="3595688"/>
          <p14:tracePt t="73019" x="8912225" y="3595688"/>
          <p14:tracePt t="73027" x="8826500" y="3595688"/>
          <p14:tracePt t="73034" x="8758238" y="3595688"/>
          <p14:tracePt t="73043" x="8699500" y="3595688"/>
          <p14:tracePt t="73051" x="8656638" y="3595688"/>
          <p14:tracePt t="73059" x="8621713" y="3595688"/>
          <p14:tracePt t="73066" x="8570913" y="3595688"/>
          <p14:tracePt t="73074" x="8535988" y="3587750"/>
          <p14:tracePt t="73083" x="8518525" y="3587750"/>
          <p14:tracePt t="73091" x="8485188" y="3587750"/>
          <p14:tracePt t="73099" x="8459788" y="3587750"/>
          <p14:tracePt t="73107" x="8424863" y="3587750"/>
          <p14:tracePt t="73115" x="8382000" y="3587750"/>
          <p14:tracePt t="73123" x="8347075" y="3587750"/>
          <p14:tracePt t="73131" x="8304213" y="3587750"/>
          <p14:tracePt t="73138" x="8245475" y="3595688"/>
          <p14:tracePt t="73147" x="8202613" y="3605213"/>
          <p14:tracePt t="73155" x="8150225" y="3613150"/>
          <p14:tracePt t="73163" x="8091488" y="3621088"/>
          <p14:tracePt t="73171" x="8031163" y="3630613"/>
          <p14:tracePt t="73179" x="7988300" y="3630613"/>
          <p14:tracePt t="73187" x="7927975" y="3630613"/>
          <p14:tracePt t="73195" x="7877175" y="3630613"/>
          <p14:tracePt t="73203" x="7816850" y="3630613"/>
          <p14:tracePt t="73211" x="7756525" y="3630613"/>
          <p14:tracePt t="73220" x="7713663" y="3630613"/>
          <p14:tracePt t="73227" x="7637463" y="3630613"/>
          <p14:tracePt t="73235" x="7577138" y="3621088"/>
          <p14:tracePt t="73243" x="7534275" y="3595688"/>
          <p14:tracePt t="73251" x="7483475" y="3587750"/>
          <p14:tracePt t="73259" x="7423150" y="3578225"/>
          <p14:tracePt t="73267" x="7362825" y="3570288"/>
          <p14:tracePt t="73275" x="7319963" y="3562350"/>
          <p14:tracePt t="73283" x="7259638" y="3535363"/>
          <p14:tracePt t="73291" x="7200900" y="3527425"/>
          <p14:tracePt t="73299" x="7132638" y="3519488"/>
          <p14:tracePt t="73307" x="7072313" y="3509963"/>
          <p14:tracePt t="73315" x="7011988" y="3502025"/>
          <p14:tracePt t="73323" x="6951663" y="3476625"/>
          <p14:tracePt t="73331" x="6892925" y="3467100"/>
          <p14:tracePt t="73340" x="6832600" y="3459163"/>
          <p14:tracePt t="73347" x="6789738" y="3449638"/>
          <p14:tracePt t="73355" x="6737350" y="3441700"/>
          <p14:tracePt t="73363" x="6696075" y="3433763"/>
          <p14:tracePt t="73372" x="6669088" y="3433763"/>
          <p14:tracePt t="73379" x="6626225" y="3424238"/>
          <p14:tracePt t="73386" x="6600825" y="3416300"/>
          <p14:tracePt t="73403" x="6583363" y="3416300"/>
          <p14:tracePt t="73411" x="6575425" y="3416300"/>
          <p14:tracePt t="73483" x="6567488" y="3408363"/>
          <p14:tracePt t="74086" x="6557963" y="3408363"/>
          <p14:tracePt t="74090" x="6540500" y="3408363"/>
          <p14:tracePt t="74099" x="6524625" y="3408363"/>
          <p14:tracePt t="74107" x="6489700" y="3416300"/>
          <p14:tracePt t="74114" x="6472238" y="3424238"/>
          <p14:tracePt t="74123" x="6456363" y="3424238"/>
          <p14:tracePt t="74131" x="6429375" y="3433763"/>
          <p14:tracePt t="74140" x="6421438" y="3433763"/>
          <p14:tracePt t="74147" x="6396038" y="3433763"/>
          <p14:tracePt t="74155" x="6361113" y="3433763"/>
          <p14:tracePt t="74162" x="6335713" y="3433763"/>
          <p14:tracePt t="74171" x="6300788" y="3433763"/>
          <p14:tracePt t="74179" x="6267450" y="3433763"/>
          <p14:tracePt t="74187" x="6232525" y="3433763"/>
          <p14:tracePt t="74195" x="6207125" y="3433763"/>
          <p14:tracePt t="74203" x="6164263" y="3433763"/>
          <p14:tracePt t="74211" x="6113463" y="3433763"/>
          <p14:tracePt t="74219" x="6096000" y="3433763"/>
          <p14:tracePt t="74227" x="6045200" y="3424238"/>
          <p14:tracePt t="74235" x="6027738" y="3416300"/>
          <p14:tracePt t="74243" x="6010275" y="3416300"/>
          <p14:tracePt t="74251" x="5984875" y="3416300"/>
          <p14:tracePt t="74259" x="5959475" y="3416300"/>
          <p14:tracePt t="74267" x="5924550" y="3416300"/>
          <p14:tracePt t="74274" x="5899150" y="3416300"/>
          <p14:tracePt t="74283" x="5856288" y="3416300"/>
          <p14:tracePt t="74294" x="5813425" y="3416300"/>
          <p14:tracePt t="74299" x="5778500" y="3416300"/>
          <p14:tracePt t="74307" x="5735638" y="3416300"/>
          <p14:tracePt t="74314" x="5694363" y="3416300"/>
          <p14:tracePt t="74323" x="5667375" y="3416300"/>
          <p14:tracePt t="74331" x="5616575" y="3408363"/>
          <p14:tracePt t="74339" x="5599113" y="3408363"/>
          <p14:tracePt t="74347" x="5565775" y="3408363"/>
          <p14:tracePt t="74356" x="5538788" y="3408363"/>
          <p14:tracePt t="74363" x="5522913" y="3408363"/>
          <p14:tracePt t="74371" x="5487988" y="3408363"/>
          <p14:tracePt t="74379" x="5462588" y="3408363"/>
          <p14:tracePt t="74387" x="5427663" y="3408363"/>
          <p14:tracePt t="74395" x="5411788" y="3408363"/>
          <p14:tracePt t="74404" x="5368925" y="3408363"/>
          <p14:tracePt t="74411" x="5326063" y="3408363"/>
          <p14:tracePt t="74420" x="5291138" y="3408363"/>
          <p14:tracePt t="74427" x="5256213" y="3408363"/>
          <p14:tracePt t="74435" x="5222875" y="3408363"/>
          <p14:tracePt t="74443" x="5197475" y="3408363"/>
          <p14:tracePt t="74451" x="5162550" y="3408363"/>
          <p14:tracePt t="74459" x="5137150" y="3408363"/>
          <p14:tracePt t="74467" x="5119688" y="3408363"/>
          <p14:tracePt t="74475" x="5094288" y="3408363"/>
          <p14:tracePt t="74483" x="5068888" y="3408363"/>
          <p14:tracePt t="74491" x="5059363" y="3408363"/>
          <p14:tracePt t="74499" x="5043488" y="3408363"/>
          <p14:tracePt t="74507" x="5016500" y="3408363"/>
          <p14:tracePt t="74515" x="5000625" y="3408363"/>
          <p14:tracePt t="74523" x="4973638" y="3408363"/>
          <p14:tracePt t="74531" x="4948238" y="3408363"/>
          <p14:tracePt t="74539" x="4932363" y="3408363"/>
          <p14:tracePt t="74547" x="4905375" y="3408363"/>
          <p14:tracePt t="74555" x="4889500" y="3408363"/>
          <p14:tracePt t="74563" x="4879975" y="3408363"/>
          <p14:tracePt t="74571" x="4862513" y="3408363"/>
          <p14:tracePt t="74694" x="4854575" y="3398838"/>
          <p14:tracePt t="74707" x="4854575" y="3390900"/>
          <p14:tracePt t="74731" x="4862513" y="3390900"/>
          <p14:tracePt t="74739" x="4879975" y="3390900"/>
          <p14:tracePt t="74747" x="4897438" y="3390900"/>
          <p14:tracePt t="74754" x="4922838" y="3390900"/>
          <p14:tracePt t="74763" x="4948238" y="3390900"/>
          <p14:tracePt t="74771" x="4965700" y="3390900"/>
          <p14:tracePt t="74779" x="4991100" y="3390900"/>
          <p14:tracePt t="74787" x="5016500" y="3390900"/>
          <p14:tracePt t="74795" x="5033963" y="3390900"/>
          <p14:tracePt t="74803" x="5059363" y="3390900"/>
          <p14:tracePt t="74811" x="5086350" y="3390900"/>
          <p14:tracePt t="74819" x="5111750" y="3390900"/>
          <p14:tracePt t="74827" x="5145088" y="3390900"/>
          <p14:tracePt t="74835" x="5187950" y="3390900"/>
          <p14:tracePt t="74843" x="5230813" y="3390900"/>
          <p14:tracePt t="74852" x="5273675" y="3390900"/>
          <p14:tracePt t="74859" x="5316538" y="3390900"/>
          <p14:tracePt t="74867" x="5368925" y="3390900"/>
          <p14:tracePt t="74875" x="5411788" y="3390900"/>
          <p14:tracePt t="74888" x="5445125" y="3390900"/>
          <p14:tracePt t="74891" x="5462588" y="3390900"/>
          <p14:tracePt t="74899" x="5487988" y="3390900"/>
          <p14:tracePt t="74907" x="5513388" y="3390900"/>
          <p14:tracePt t="74914" x="5522913" y="3390900"/>
          <p14:tracePt t="74923" x="5530850" y="3390900"/>
          <p14:tracePt t="74931" x="5538788" y="3390900"/>
          <p14:tracePt t="74947" x="5556250" y="3390900"/>
          <p14:tracePt t="74963" x="5573713" y="3390900"/>
          <p14:tracePt t="74970" x="5599113" y="3381375"/>
          <p14:tracePt t="74987" x="5616575" y="3381375"/>
          <p14:tracePt t="74995" x="5624513" y="3381375"/>
          <p14:tracePt t="75115" x="5634038" y="3381375"/>
          <p14:tracePt t="75123" x="5641975" y="3373438"/>
          <p14:tracePt t="75139" x="5651500" y="3373438"/>
          <p14:tracePt t="75155" x="5667375" y="3373438"/>
          <p14:tracePt t="75163" x="5676900" y="3373438"/>
          <p14:tracePt t="75171" x="5694363" y="3373438"/>
          <p14:tracePt t="75179" x="5719763" y="3373438"/>
          <p14:tracePt t="75187" x="5735638" y="3373438"/>
          <p14:tracePt t="75195" x="5770563" y="3373438"/>
          <p14:tracePt t="75203" x="5795963" y="3381375"/>
          <p14:tracePt t="75211" x="5821363" y="3390900"/>
          <p14:tracePt t="75227" x="5838825" y="3390900"/>
          <p14:tracePt t="75234" x="5848350" y="3390900"/>
          <p14:tracePt t="75251" x="5856288" y="3390900"/>
          <p14:tracePt t="75364" x="5864225" y="3390900"/>
          <p14:tracePt t="75379" x="5864225" y="3398838"/>
          <p14:tracePt t="75394" x="5848350" y="3398838"/>
          <p14:tracePt t="75403" x="5821363" y="3398838"/>
          <p14:tracePt t="75411" x="5788025" y="3398838"/>
          <p14:tracePt t="75420" x="5753100" y="3398838"/>
          <p14:tracePt t="75427" x="5727700" y="3398838"/>
          <p14:tracePt t="75435" x="5694363" y="3398838"/>
          <p14:tracePt t="75443" x="5651500" y="3398838"/>
          <p14:tracePt t="75451" x="5616575" y="3390900"/>
          <p14:tracePt t="75459" x="5591175" y="3390900"/>
          <p14:tracePt t="75467" x="5548313" y="3390900"/>
          <p14:tracePt t="75474" x="5505450" y="3390900"/>
          <p14:tracePt t="75485" x="5462588" y="3390900"/>
          <p14:tracePt t="75491" x="5419725" y="3390900"/>
          <p14:tracePt t="75499" x="5376863" y="3390900"/>
          <p14:tracePt t="75507" x="5334000" y="3390900"/>
          <p14:tracePt t="75515" x="5283200" y="3390900"/>
          <p14:tracePt t="75523" x="5256213" y="3390900"/>
          <p14:tracePt t="75531" x="5230813" y="3390900"/>
          <p14:tracePt t="75539" x="5205413" y="3390900"/>
          <p14:tracePt t="75548" x="5187950" y="3390900"/>
          <p14:tracePt t="75555" x="5172075" y="3390900"/>
          <p14:tracePt t="75562" x="5145088" y="3381375"/>
          <p14:tracePt t="75579" x="5111750" y="3373438"/>
          <p14:tracePt t="75588" x="5094288" y="3373438"/>
          <p14:tracePt t="75605" x="5076825" y="3373438"/>
          <p14:tracePt t="75610" x="5068888" y="3373438"/>
          <p14:tracePt t="75620" x="5051425" y="3373438"/>
          <p14:tracePt t="75627" x="5026025" y="3373438"/>
          <p14:tracePt t="75634" x="5016500" y="3373438"/>
          <p14:tracePt t="75643" x="4991100" y="3373438"/>
          <p14:tracePt t="75652" x="4983163" y="3373438"/>
          <p14:tracePt t="75659" x="4965700" y="3373438"/>
          <p14:tracePt t="75667" x="4957763" y="3373438"/>
          <p14:tracePt t="75675" x="4948238" y="3373438"/>
          <p14:tracePt t="75771" x="4948238" y="3365500"/>
          <p14:tracePt t="75795" x="4957763" y="3365500"/>
          <p14:tracePt t="75803" x="4983163" y="3365500"/>
          <p14:tracePt t="75811" x="5016500" y="3365500"/>
          <p14:tracePt t="75820" x="5033963" y="3365500"/>
          <p14:tracePt t="75827" x="5076825" y="3373438"/>
          <p14:tracePt t="75835" x="5129213" y="3381375"/>
          <p14:tracePt t="75843" x="5187950" y="3390900"/>
          <p14:tracePt t="75851" x="5248275" y="3398838"/>
          <p14:tracePt t="75859" x="5316538" y="3408363"/>
          <p14:tracePt t="75867" x="5394325" y="3433763"/>
          <p14:tracePt t="75874" x="5454650" y="3441700"/>
          <p14:tracePt t="75882" x="5530850" y="3467100"/>
          <p14:tracePt t="75904" x="5694363" y="3492500"/>
          <p14:tracePt t="75908" x="5770563" y="3509963"/>
          <p14:tracePt t="75914" x="5838825" y="3527425"/>
          <p14:tracePt t="75923" x="5899150" y="3535363"/>
          <p14:tracePt t="75931" x="5959475" y="3562350"/>
          <p14:tracePt t="75939" x="6010275" y="3570288"/>
          <p14:tracePt t="75947" x="6035675" y="3570288"/>
          <p14:tracePt t="75955" x="6053138" y="3570288"/>
          <p14:tracePt t="75963" x="6070600" y="3570288"/>
          <p14:tracePt t="75971" x="6078538" y="3570288"/>
          <p14:tracePt t="76036" x="6053138" y="3570288"/>
          <p14:tracePt t="76043" x="6010275" y="3570288"/>
          <p14:tracePt t="76051" x="5984875" y="3570288"/>
          <p14:tracePt t="76059" x="5924550" y="3570288"/>
          <p14:tracePt t="76067" x="5856288" y="3570288"/>
          <p14:tracePt t="76075" x="5788025" y="3570288"/>
          <p14:tracePt t="76083" x="5694363" y="3552825"/>
          <p14:tracePt t="76091" x="5608638" y="3535363"/>
          <p14:tracePt t="76099" x="5530850" y="3519488"/>
          <p14:tracePt t="76107" x="5454650" y="3502025"/>
          <p14:tracePt t="76114" x="5394325" y="3492500"/>
          <p14:tracePt t="76123" x="5334000" y="3484563"/>
          <p14:tracePt t="76131" x="5273675" y="3467100"/>
          <p14:tracePt t="76138" x="5213350" y="3459163"/>
          <p14:tracePt t="76147" x="5172075" y="3449638"/>
          <p14:tracePt t="76155" x="5129213" y="3441700"/>
          <p14:tracePt t="76163" x="5094288" y="3433763"/>
          <p14:tracePt t="76172" x="5068888" y="3424238"/>
          <p14:tracePt t="76179" x="5059363" y="3424238"/>
          <p14:tracePt t="76195" x="5051425" y="3424238"/>
          <p14:tracePt t="76277" x="5059363" y="3424238"/>
          <p14:tracePt t="76283" x="5102225" y="3424238"/>
          <p14:tracePt t="76291" x="5180013" y="3424238"/>
          <p14:tracePt t="76299" x="5265738" y="3424238"/>
          <p14:tracePt t="76307" x="5394325" y="3441700"/>
          <p14:tracePt t="76315" x="5505450" y="3449638"/>
          <p14:tracePt t="76323" x="5624513" y="3476625"/>
          <p14:tracePt t="76331" x="5727700" y="3502025"/>
          <p14:tracePt t="76339" x="5813425" y="3509963"/>
          <p14:tracePt t="76347" x="5873750" y="3519488"/>
          <p14:tracePt t="76355" x="5907088" y="3527425"/>
          <p14:tracePt t="76363" x="5916613" y="3527425"/>
          <p14:tracePt t="76395" x="5924550" y="3535363"/>
          <p14:tracePt t="76411" x="5916613" y="3544888"/>
          <p14:tracePt t="76419" x="5907088" y="3544888"/>
          <p14:tracePt t="76427" x="5864225" y="3544888"/>
          <p14:tracePt t="76435" x="5805488" y="3544888"/>
          <p14:tracePt t="76443" x="5735638" y="3544888"/>
          <p14:tracePt t="76451" x="5634038" y="3544888"/>
          <p14:tracePt t="76459" x="5522913" y="3535363"/>
          <p14:tracePt t="76467" x="5427663" y="3527425"/>
          <p14:tracePt t="76475" x="5341938" y="3502025"/>
          <p14:tracePt t="76483" x="5256213" y="3492500"/>
          <p14:tracePt t="76491" x="5180013" y="3476625"/>
          <p14:tracePt t="76499" x="5137150" y="3459163"/>
          <p14:tracePt t="76507" x="5111750" y="3459163"/>
          <p14:tracePt t="76523" x="5102225" y="3459163"/>
          <p14:tracePt t="76564" x="5094288" y="3449638"/>
          <p14:tracePt t="76579" x="5102225" y="3441700"/>
          <p14:tracePt t="76586" x="5119688" y="3441700"/>
          <p14:tracePt t="76595" x="5145088" y="3441700"/>
          <p14:tracePt t="76603" x="5213350" y="3441700"/>
          <p14:tracePt t="76611" x="5291138" y="3449638"/>
          <p14:tracePt t="76620" x="5359400" y="3476625"/>
          <p14:tracePt t="76627" x="5437188" y="3484563"/>
          <p14:tracePt t="76637" x="5495925" y="3492500"/>
          <p14:tracePt t="76643" x="5530850" y="3492500"/>
          <p14:tracePt t="76651" x="5565775" y="3492500"/>
          <p14:tracePt t="76659" x="5573713" y="3492500"/>
          <p14:tracePt t="76667" x="5581650" y="3492500"/>
          <p14:tracePt t="76717" x="5591175" y="3502025"/>
          <p14:tracePt t="76722" x="5581650" y="3509963"/>
          <p14:tracePt t="76731" x="5565775" y="3509963"/>
          <p14:tracePt t="76739" x="5538788" y="3509963"/>
          <p14:tracePt t="76747" x="5480050" y="3509963"/>
          <p14:tracePt t="76754" x="5427663" y="3509963"/>
          <p14:tracePt t="76764" x="5368925" y="3509963"/>
          <p14:tracePt t="76771" x="5291138" y="3509963"/>
          <p14:tracePt t="76779" x="5230813" y="3492500"/>
          <p14:tracePt t="76786" x="5187950" y="3476625"/>
          <p14:tracePt t="76795" x="5162550" y="3467100"/>
          <p14:tracePt t="76803" x="5154613" y="3467100"/>
          <p14:tracePt t="76811" x="5145088" y="3467100"/>
          <p14:tracePt t="76867" x="5154613" y="3467100"/>
          <p14:tracePt t="76875" x="5180013" y="3467100"/>
          <p14:tracePt t="76883" x="5205413" y="3467100"/>
          <p14:tracePt t="76904" x="5326063" y="3476625"/>
          <p14:tracePt t="76907" x="5384800" y="3484563"/>
          <p14:tracePt t="76915" x="5419725" y="3502025"/>
          <p14:tracePt t="76923" x="5470525" y="3509963"/>
          <p14:tracePt t="76931" x="5480050" y="3509963"/>
          <p14:tracePt t="76939" x="5487988" y="3509963"/>
          <p14:tracePt t="76947" x="5495925" y="3509963"/>
          <p14:tracePt t="76988" x="5495925" y="3519488"/>
          <p14:tracePt t="77051" x="5495925" y="3527425"/>
          <p14:tracePt t="77347" x="5487988" y="3527425"/>
          <p14:tracePt t="77355" x="5480050" y="3535363"/>
          <p14:tracePt t="77371" x="5454650" y="3544888"/>
          <p14:tracePt t="77379" x="5427663" y="3552825"/>
          <p14:tracePt t="77387" x="5419725" y="3552825"/>
          <p14:tracePt t="77395" x="5384800" y="3552825"/>
          <p14:tracePt t="77403" x="5359400" y="3552825"/>
          <p14:tracePt t="77411" x="5341938" y="3552825"/>
          <p14:tracePt t="77420" x="5299075" y="3552825"/>
          <p14:tracePt t="77427" x="5265738" y="3544888"/>
          <p14:tracePt t="77435" x="5230813" y="3535363"/>
          <p14:tracePt t="77443" x="5197475" y="3527425"/>
          <p14:tracePt t="77451" x="5172075" y="3519488"/>
          <p14:tracePt t="77459" x="5154613" y="3519488"/>
          <p14:tracePt t="77467" x="5119688" y="3509963"/>
          <p14:tracePt t="77475" x="5111750" y="3509963"/>
          <p14:tracePt t="77483" x="5102225" y="3509963"/>
          <p14:tracePt t="77499" x="5094288" y="3509963"/>
          <p14:tracePt t="77572" x="5086350" y="3502025"/>
          <p14:tracePt t="77595" x="5094288" y="3502025"/>
          <p14:tracePt t="77603" x="5111750" y="3502025"/>
          <p14:tracePt t="77611" x="5154613" y="3502025"/>
          <p14:tracePt t="77619" x="5213350" y="3502025"/>
          <p14:tracePt t="77627" x="5283200" y="3502025"/>
          <p14:tracePt t="77635" x="5384800" y="3502025"/>
          <p14:tracePt t="77643" x="5462588" y="3509963"/>
          <p14:tracePt t="77651" x="5548313" y="3535363"/>
          <p14:tracePt t="77659" x="5624513" y="3544888"/>
          <p14:tracePt t="77667" x="5676900" y="3544888"/>
          <p14:tracePt t="77675" x="5735638" y="3544888"/>
          <p14:tracePt t="77683" x="5778500" y="3544888"/>
          <p14:tracePt t="77691" x="5813425" y="3544888"/>
          <p14:tracePt t="77701" x="5838825" y="3544888"/>
          <p14:tracePt t="77707" x="5864225" y="3544888"/>
          <p14:tracePt t="77714" x="5899150" y="3544888"/>
          <p14:tracePt t="77723" x="5924550" y="3544888"/>
          <p14:tracePt t="77731" x="5949950" y="3544888"/>
          <p14:tracePt t="77739" x="5975350" y="3544888"/>
          <p14:tracePt t="77747" x="6002338" y="3544888"/>
          <p14:tracePt t="77755" x="6035675" y="3544888"/>
          <p14:tracePt t="77763" x="6061075" y="3544888"/>
          <p14:tracePt t="77771" x="6088063" y="3544888"/>
          <p14:tracePt t="77779" x="6113463" y="3544888"/>
          <p14:tracePt t="77787" x="6121400" y="3544888"/>
          <p14:tracePt t="77794" x="6130925" y="3544888"/>
          <p14:tracePt t="77835" x="6138863" y="3552825"/>
          <p14:tracePt t="77852" x="6113463" y="3552825"/>
          <p14:tracePt t="77859" x="6053138" y="3552825"/>
          <p14:tracePt t="77867" x="5967413" y="3552825"/>
          <p14:tracePt t="77874" x="5838825" y="3544888"/>
          <p14:tracePt t="77883" x="5710238" y="3527425"/>
          <p14:tracePt t="77904" x="5454650" y="3476625"/>
          <p14:tracePt t="77908" x="5326063" y="3449638"/>
          <p14:tracePt t="77915" x="5222875" y="3433763"/>
          <p14:tracePt t="77923" x="5137150" y="3416300"/>
          <p14:tracePt t="77931" x="5068888" y="3398838"/>
          <p14:tracePt t="77939" x="5043488" y="3390900"/>
          <p14:tracePt t="77947" x="5016500" y="3390900"/>
          <p14:tracePt t="77955" x="4983163" y="3381375"/>
          <p14:tracePt t="77963" x="4973638" y="3381375"/>
          <p14:tracePt t="77979" x="4965700" y="3381375"/>
          <p14:tracePt t="77987" x="4957763" y="3381375"/>
          <p14:tracePt t="78076" x="4957763" y="3365500"/>
          <p14:tracePt t="78083" x="4965700" y="3365500"/>
          <p14:tracePt t="78090" x="5000625" y="3365500"/>
          <p14:tracePt t="78099" x="5051425" y="3365500"/>
          <p14:tracePt t="78106" x="5137150" y="3365500"/>
          <p14:tracePt t="78114" x="5248275" y="3365500"/>
          <p14:tracePt t="78123" x="5376863" y="3365500"/>
          <p14:tracePt t="78131" x="5522913" y="3365500"/>
          <p14:tracePt t="78139" x="5676900" y="3365500"/>
          <p14:tracePt t="78147" x="5805488" y="3365500"/>
          <p14:tracePt t="78155" x="5934075" y="3365500"/>
          <p14:tracePt t="78163" x="6027738" y="3365500"/>
          <p14:tracePt t="78171" x="6088063" y="3365500"/>
          <p14:tracePt t="78179" x="6121400" y="3365500"/>
          <p14:tracePt t="78186" x="6130925" y="3365500"/>
          <p14:tracePt t="78194" x="6138863" y="3365500"/>
          <p14:tracePt t="78203" x="6146800" y="3365500"/>
          <p14:tracePt t="78268" x="6130925" y="3365500"/>
          <p14:tracePt t="78274" x="6088063" y="3365500"/>
          <p14:tracePt t="78283" x="6002338" y="3365500"/>
          <p14:tracePt t="78291" x="5873750" y="3355975"/>
          <p14:tracePt t="78299" x="5727700" y="3322638"/>
          <p14:tracePt t="78306" x="5538788" y="3279775"/>
          <p14:tracePt t="78314" x="5368925" y="3244850"/>
          <p14:tracePt t="78323" x="5205413" y="3219450"/>
          <p14:tracePt t="78331" x="5059363" y="3194050"/>
          <p14:tracePt t="78338" x="4932363" y="3168650"/>
          <p14:tracePt t="78347" x="4846638" y="3151188"/>
          <p14:tracePt t="78356" x="4768850" y="3125788"/>
          <p14:tracePt t="78363" x="4733925" y="3116263"/>
          <p14:tracePt t="78371" x="4725988" y="3116263"/>
          <p14:tracePt t="78436" x="4751388" y="3116263"/>
          <p14:tracePt t="78443" x="4819650" y="3116263"/>
          <p14:tracePt t="78452" x="4948238" y="3133725"/>
          <p14:tracePt t="78459" x="5094288" y="3159125"/>
          <p14:tracePt t="78467" x="5283200" y="3194050"/>
          <p14:tracePt t="78474" x="5480050" y="3236913"/>
          <p14:tracePt t="78483" x="5702300" y="3287713"/>
          <p14:tracePt t="78491" x="5873750" y="3305175"/>
          <p14:tracePt t="78498" x="6045200" y="3348038"/>
          <p14:tracePt t="78507" x="6156325" y="3373438"/>
          <p14:tracePt t="78514" x="6242050" y="3390900"/>
          <p14:tracePt t="78523" x="6292850" y="3398838"/>
          <p14:tracePt t="78531" x="6327775" y="3408363"/>
          <p14:tracePt t="78547" x="6335713" y="3408363"/>
          <p14:tracePt t="78595" x="6335713" y="3416300"/>
          <p14:tracePt t="78603" x="6327775" y="3424238"/>
          <p14:tracePt t="78611" x="6292850" y="3433763"/>
          <p14:tracePt t="78620" x="6232525" y="3441700"/>
          <p14:tracePt t="78627" x="6146800" y="3449638"/>
          <p14:tracePt t="78637" x="6061075" y="3449638"/>
          <p14:tracePt t="78642" x="5949950" y="3449638"/>
          <p14:tracePt t="78651" x="5830888" y="3449638"/>
          <p14:tracePt t="78659" x="5735638" y="3449638"/>
          <p14:tracePt t="78667" x="5634038" y="3449638"/>
          <p14:tracePt t="78675" x="5565775" y="3449638"/>
          <p14:tracePt t="78683" x="5487988" y="3449638"/>
          <p14:tracePt t="78691" x="5454650" y="3449638"/>
          <p14:tracePt t="78699" x="5437188" y="3449638"/>
          <p14:tracePt t="78707" x="5419725" y="3449638"/>
          <p14:tracePt t="78715" x="5411788" y="3449638"/>
          <p14:tracePt t="78771" x="5411788" y="3441700"/>
          <p14:tracePt t="78779" x="5427663" y="3441700"/>
          <p14:tracePt t="78787" x="5470525" y="3441700"/>
          <p14:tracePt t="78794" x="5556250" y="3441700"/>
          <p14:tracePt t="78803" x="5667375" y="3441700"/>
          <p14:tracePt t="78811" x="5813425" y="3441700"/>
          <p14:tracePt t="78819" x="5975350" y="3459163"/>
          <p14:tracePt t="78828" x="6138863" y="3484563"/>
          <p14:tracePt t="78835" x="6300788" y="3509963"/>
          <p14:tracePt t="78843" x="6413500" y="3527425"/>
          <p14:tracePt t="78851" x="6472238" y="3544888"/>
          <p14:tracePt t="78859" x="6497638" y="3552825"/>
          <p14:tracePt t="78867" x="6507163" y="3552825"/>
          <p14:tracePt t="78901" x="6472238" y="3552825"/>
          <p14:tracePt t="78907" x="6403975" y="3544888"/>
          <p14:tracePt t="78915" x="6327775" y="3535363"/>
          <p14:tracePt t="78923" x="6216650" y="3509963"/>
          <p14:tracePt t="78931" x="6078538" y="3476625"/>
          <p14:tracePt t="78939" x="5949950" y="3449638"/>
          <p14:tracePt t="78947" x="5813425" y="3433763"/>
          <p14:tracePt t="78955" x="5667375" y="3408363"/>
          <p14:tracePt t="78964" x="5538788" y="3373438"/>
          <p14:tracePt t="78971" x="5419725" y="3348038"/>
          <p14:tracePt t="78979" x="5316538" y="3338513"/>
          <p14:tracePt t="78987" x="5256213" y="3338513"/>
          <p14:tracePt t="78995" x="5213350" y="3338513"/>
          <p14:tracePt t="79003" x="5197475" y="3338513"/>
          <p14:tracePt t="79011" x="5187950" y="3338513"/>
          <p14:tracePt t="79020" x="5180013" y="3338513"/>
          <p14:tracePt t="79068" x="5172075" y="3330575"/>
          <p14:tracePt t="79075" x="5172075" y="3322638"/>
          <p14:tracePt t="79083" x="5187950" y="3322638"/>
          <p14:tracePt t="79092" x="5205413" y="3322638"/>
          <p14:tracePt t="79099" x="5265738" y="3322638"/>
          <p14:tracePt t="79107" x="5334000" y="3322638"/>
          <p14:tracePt t="79115" x="5437188" y="3322638"/>
          <p14:tracePt t="79123" x="5548313" y="3322638"/>
          <p14:tracePt t="79131" x="5651500" y="3330575"/>
          <p14:tracePt t="79139" x="5735638" y="3338513"/>
          <p14:tracePt t="79147" x="5795963" y="3365500"/>
          <p14:tracePt t="79155" x="5830888" y="3373438"/>
          <p14:tracePt t="79163" x="5838825" y="3373438"/>
          <p14:tracePt t="79171" x="5848350" y="3373438"/>
          <p14:tracePt t="79203" x="5856288" y="3381375"/>
          <p14:tracePt t="79227" x="5830888" y="3381375"/>
          <p14:tracePt t="79235" x="5788025" y="3381375"/>
          <p14:tracePt t="79244" x="5745163" y="3381375"/>
          <p14:tracePt t="79251" x="5659438" y="3373438"/>
          <p14:tracePt t="79259" x="5565775" y="3365500"/>
          <p14:tracePt t="79267" x="5480050" y="3355975"/>
          <p14:tracePt t="79275" x="5394325" y="3330575"/>
          <p14:tracePt t="79283" x="5308600" y="3322638"/>
          <p14:tracePt t="79291" x="5230813" y="3295650"/>
          <p14:tracePt t="79299" x="5172075" y="3287713"/>
          <p14:tracePt t="79307" x="5119688" y="3279775"/>
          <p14:tracePt t="79314" x="5094288" y="3270250"/>
          <p14:tracePt t="79323" x="5076825" y="3262313"/>
          <p14:tracePt t="79331" x="5059363" y="3262313"/>
          <p14:tracePt t="79347" x="5043488" y="3262313"/>
          <p14:tracePt t="79355" x="5026025" y="3262313"/>
          <p14:tracePt t="79363" x="5016500" y="3262313"/>
          <p14:tracePt t="79371" x="5000625" y="3262313"/>
          <p14:tracePt t="79499" x="4991100" y="3262313"/>
          <p14:tracePt t="79507" x="4983163" y="3262313"/>
          <p14:tracePt t="79514" x="4973638" y="3262313"/>
          <p14:tracePt t="79523" x="4965700" y="3262313"/>
          <p14:tracePt t="79531" x="4957763" y="3262313"/>
          <p14:tracePt t="79955" x="4948238" y="3262313"/>
          <p14:tracePt t="79963" x="4948238" y="3270250"/>
          <p14:tracePt t="80019" x="4948238" y="3279775"/>
          <p14:tracePt t="80027" x="4948238" y="3287713"/>
          <p14:tracePt t="80035" x="4948238" y="3295650"/>
          <p14:tracePt t="80052" x="4948238" y="3313113"/>
          <p14:tracePt t="85499" x="4948238" y="3322638"/>
          <p14:tracePt t="85507" x="4948238" y="3348038"/>
          <p14:tracePt t="85515" x="4948238" y="3373438"/>
          <p14:tracePt t="85523" x="4957763" y="3398838"/>
          <p14:tracePt t="85531" x="4965700" y="3424238"/>
          <p14:tracePt t="85539" x="4983163" y="3459163"/>
          <p14:tracePt t="85546" x="5000625" y="3492500"/>
          <p14:tracePt t="85555" x="5016500" y="3544888"/>
          <p14:tracePt t="85563" x="5033963" y="3578225"/>
          <p14:tracePt t="85572" x="5043488" y="3621088"/>
          <p14:tracePt t="85579" x="5059363" y="3656013"/>
          <p14:tracePt t="85589" x="5068888" y="3681413"/>
          <p14:tracePt t="85595" x="5086350" y="3698875"/>
          <p14:tracePt t="85604" x="5094288" y="3716338"/>
          <p14:tracePt t="85627" x="5094288" y="3732213"/>
          <p14:tracePt t="85635" x="5102225" y="3741738"/>
          <p14:tracePt t="85987" x="5111750" y="3749675"/>
          <p14:tracePt t="86003" x="5111750" y="3759200"/>
          <p14:tracePt t="86011" x="5111750" y="3767138"/>
          <p14:tracePt t="86028" x="5111750" y="3775075"/>
          <p14:tracePt t="86035" x="5111750" y="3784600"/>
          <p14:tracePt t="86059" x="5111750" y="3792538"/>
          <p14:tracePt t="87598" x="5111750" y="3802063"/>
          <p14:tracePt t="87604" x="5119688" y="3817938"/>
          <p14:tracePt t="87611" x="5119688" y="3827463"/>
          <p14:tracePt t="87619" x="5119688" y="3844925"/>
          <p14:tracePt t="87635" x="5119688" y="3860800"/>
          <p14:tracePt t="87643" x="5129213" y="3870325"/>
          <p14:tracePt t="87779" x="5137150" y="3870325"/>
          <p14:tracePt t="87787" x="5145088" y="3870325"/>
          <p14:tracePt t="87794" x="5162550" y="3878263"/>
          <p14:tracePt t="87803" x="5187950" y="3887788"/>
          <p14:tracePt t="87811" x="5205413" y="3895725"/>
          <p14:tracePt t="87820" x="5222875" y="3903663"/>
          <p14:tracePt t="87827" x="5248275" y="3921125"/>
          <p14:tracePt t="87835" x="5273675" y="3930650"/>
          <p14:tracePt t="87843" x="5308600" y="3938588"/>
          <p14:tracePt t="87854" x="5341938" y="3946525"/>
          <p14:tracePt t="87859" x="5368925" y="3956050"/>
          <p14:tracePt t="87867" x="5384800" y="3956050"/>
          <p14:tracePt t="87875" x="5411788" y="3956050"/>
          <p14:tracePt t="87889" x="5427663" y="3956050"/>
          <p14:tracePt t="87891" x="5454650" y="3956050"/>
          <p14:tracePt t="87899" x="5480050" y="3956050"/>
          <p14:tracePt t="87907" x="5513388" y="3956050"/>
          <p14:tracePt t="87915" x="5530850" y="3946525"/>
          <p14:tracePt t="87923" x="5556250" y="3938588"/>
          <p14:tracePt t="87931" x="5573713" y="3938588"/>
          <p14:tracePt t="87939" x="5591175" y="3938588"/>
          <p14:tracePt t="87947" x="5616575" y="3938588"/>
          <p14:tracePt t="87954" x="5659438" y="3930650"/>
          <p14:tracePt t="87963" x="5694363" y="3921125"/>
          <p14:tracePt t="87971" x="5719763" y="3921125"/>
          <p14:tracePt t="87979" x="5735638" y="3921125"/>
          <p14:tracePt t="87987" x="5770563" y="3921125"/>
          <p14:tracePt t="87995" x="5805488" y="3921125"/>
          <p14:tracePt t="88003" x="5821363" y="3921125"/>
          <p14:tracePt t="88011" x="5856288" y="3921125"/>
          <p14:tracePt t="88019" x="5891213" y="3921125"/>
          <p14:tracePt t="88027" x="5924550" y="3921125"/>
          <p14:tracePt t="88035" x="5949950" y="3921125"/>
          <p14:tracePt t="88043" x="5984875" y="3921125"/>
          <p14:tracePt t="88051" x="6018213" y="3921125"/>
          <p14:tracePt t="88059" x="6061075" y="3921125"/>
          <p14:tracePt t="88067" x="6096000" y="3921125"/>
          <p14:tracePt t="88075" x="6138863" y="3921125"/>
          <p14:tracePt t="88083" x="6181725" y="3921125"/>
          <p14:tracePt t="88091" x="6224588" y="3921125"/>
          <p14:tracePt t="88099" x="6267450" y="3921125"/>
          <p14:tracePt t="88107" x="6300788" y="3921125"/>
          <p14:tracePt t="88115" x="6327775" y="3921125"/>
          <p14:tracePt t="88123" x="6335713" y="3921125"/>
          <p14:tracePt t="88132" x="6361113" y="3921125"/>
          <p14:tracePt t="88139" x="6370638" y="3921125"/>
          <p14:tracePt t="88147" x="6396038" y="3921125"/>
          <p14:tracePt t="88155" x="6413500" y="3921125"/>
          <p14:tracePt t="88163" x="6421438" y="3921125"/>
          <p14:tracePt t="88172" x="6438900" y="3921125"/>
          <p14:tracePt t="88179" x="6446838" y="3921125"/>
          <p14:tracePt t="88187" x="6464300" y="3921125"/>
          <p14:tracePt t="88195" x="6481763" y="3913188"/>
          <p14:tracePt t="88211" x="6507163" y="3903663"/>
          <p14:tracePt t="88219" x="6515100" y="3895725"/>
          <p14:tracePt t="88243" x="6524625" y="3895725"/>
          <p14:tracePt t="88251" x="6550025" y="3887788"/>
          <p14:tracePt t="88259" x="6575425" y="3878263"/>
          <p14:tracePt t="88267" x="6583363" y="3870325"/>
          <p14:tracePt t="88275" x="6592888" y="3870325"/>
          <p14:tracePt t="88283" x="6618288" y="3860800"/>
          <p14:tracePt t="88291" x="6643688" y="3852863"/>
          <p14:tracePt t="88299" x="6661150" y="3852863"/>
          <p14:tracePt t="88307" x="6686550" y="3844925"/>
          <p14:tracePt t="88323" x="6704013" y="3835400"/>
          <p14:tracePt t="88331" x="6721475" y="3835400"/>
          <p14:tracePt t="88339" x="6721475" y="3827463"/>
          <p14:tracePt t="88355" x="6729413" y="3827463"/>
          <p14:tracePt t="88363" x="6746875" y="3817938"/>
          <p14:tracePt t="88371" x="6746875" y="3810000"/>
          <p14:tracePt t="88387" x="6754813" y="3810000"/>
          <p14:tracePt t="88395" x="6772275" y="3810000"/>
          <p14:tracePt t="88427" x="6780213" y="3802063"/>
          <p14:tracePt t="88459" x="6789738" y="3792538"/>
          <p14:tracePt t="89276" x="6789738" y="3802063"/>
          <p14:tracePt t="89283" x="6780213" y="3802063"/>
          <p14:tracePt t="89299" x="6772275" y="3810000"/>
          <p14:tracePt t="89307" x="6772275" y="3817938"/>
          <p14:tracePt t="89314" x="6764338" y="3827463"/>
          <p14:tracePt t="89331" x="6754813" y="3844925"/>
          <p14:tracePt t="89347" x="6737350" y="3844925"/>
          <p14:tracePt t="89355" x="6721475" y="3844925"/>
          <p14:tracePt t="89362" x="6686550" y="3844925"/>
          <p14:tracePt t="89371" x="6661150" y="3844925"/>
          <p14:tracePt t="89379" x="6643688" y="3844925"/>
          <p14:tracePt t="89387" x="6618288" y="3844925"/>
          <p14:tracePt t="89394" x="6592888" y="3844925"/>
          <p14:tracePt t="89403" x="6575425" y="3844925"/>
          <p14:tracePt t="89411" x="6550025" y="3844925"/>
          <p14:tracePt t="89420" x="6515100" y="3844925"/>
          <p14:tracePt t="89427" x="6497638" y="3844925"/>
          <p14:tracePt t="89435" x="6464300" y="3844925"/>
          <p14:tracePt t="89443" x="6429375" y="3844925"/>
          <p14:tracePt t="89451" x="6386513" y="3844925"/>
          <p14:tracePt t="89459" x="6318250" y="3844925"/>
          <p14:tracePt t="89467" x="6242050" y="3844925"/>
          <p14:tracePt t="89475" x="6173788" y="3835400"/>
          <p14:tracePt t="89483" x="6113463" y="3827463"/>
          <p14:tracePt t="89491" x="6053138" y="3810000"/>
          <p14:tracePt t="89499" x="6002338" y="3802063"/>
          <p14:tracePt t="89507" x="5967413" y="3792538"/>
          <p14:tracePt t="89515" x="5959475" y="3792538"/>
          <p14:tracePt t="89523" x="5942013" y="3792538"/>
          <p14:tracePt t="89531" x="5924550" y="3792538"/>
          <p14:tracePt t="89555" x="5907088" y="3792538"/>
          <p14:tracePt t="89571" x="5881688" y="3792538"/>
          <p14:tracePt t="89579" x="5848350" y="3792538"/>
          <p14:tracePt t="89588" x="5813425" y="3802063"/>
          <p14:tracePt t="89595" x="5788025" y="3810000"/>
          <p14:tracePt t="89604" x="5762625" y="3810000"/>
          <p14:tracePt t="89611" x="5735638" y="3810000"/>
          <p14:tracePt t="89622" x="5702300" y="3817938"/>
          <p14:tracePt t="89627" x="5694363" y="3827463"/>
          <p14:tracePt t="89637" x="5676900" y="3827463"/>
          <p14:tracePt t="89643" x="5667375" y="3827463"/>
          <p14:tracePt t="89764" x="5651500" y="3835400"/>
          <p14:tracePt t="89779" x="5641975" y="3835400"/>
          <p14:tracePt t="89797" x="5634038" y="3835400"/>
          <p14:tracePt t="89803" x="5616575" y="3835400"/>
          <p14:tracePt t="89819" x="5599113" y="3835400"/>
          <p14:tracePt t="89836" x="5591175" y="3835400"/>
          <p14:tracePt t="89843" x="5581650" y="3835400"/>
          <p14:tracePt t="89851" x="5573713" y="3835400"/>
          <p14:tracePt t="89915" x="5565775" y="3835400"/>
          <p14:tracePt t="89923" x="5556250" y="3835400"/>
          <p14:tracePt t="89931" x="5548313" y="3835400"/>
          <p14:tracePt t="89939" x="5530850" y="3835400"/>
          <p14:tracePt t="89947" x="5505450" y="3835400"/>
          <p14:tracePt t="89963" x="5495925" y="3835400"/>
          <p14:tracePt t="90044" x="5487988" y="3835400"/>
          <p14:tracePt t="90076" x="5480050" y="3835400"/>
          <p14:tracePt t="90580" x="5470525" y="3835400"/>
          <p14:tracePt t="90931" x="5470525" y="3844925"/>
          <p14:tracePt t="90939" x="5470525" y="3860800"/>
          <p14:tracePt t="90947" x="5480050" y="3860800"/>
          <p14:tracePt t="93172" x="5480050" y="3870325"/>
          <p14:tracePt t="93179" x="5487988" y="3870325"/>
          <p14:tracePt t="93187" x="5538788" y="3878263"/>
          <p14:tracePt t="93195" x="5608638" y="3887788"/>
          <p14:tracePt t="93203" x="5702300" y="3913188"/>
          <p14:tracePt t="93211" x="5788025" y="3930650"/>
          <p14:tracePt t="93219" x="5891213" y="3963988"/>
          <p14:tracePt t="93227" x="5992813" y="3989388"/>
          <p14:tracePt t="93236" x="6113463" y="4014788"/>
          <p14:tracePt t="93243" x="6224588" y="4024313"/>
          <p14:tracePt t="93251" x="6343650" y="4049713"/>
          <p14:tracePt t="93259" x="6456363" y="4075113"/>
          <p14:tracePt t="93267" x="6575425" y="4110038"/>
          <p14:tracePt t="93275" x="6704013" y="4127500"/>
          <p14:tracePt t="93283" x="6823075" y="4152900"/>
          <p14:tracePt t="93291" x="6951663" y="4178300"/>
          <p14:tracePt t="93299" x="7080250" y="4203700"/>
          <p14:tracePt t="93307" x="7208838" y="4221163"/>
          <p14:tracePt t="93315" x="7337425" y="4246563"/>
          <p14:tracePt t="93323" x="7466013" y="4281488"/>
          <p14:tracePt t="93331" x="7612063" y="4306888"/>
          <p14:tracePt t="93340" x="7740650" y="4332288"/>
          <p14:tracePt t="93347" x="7885113" y="4367213"/>
          <p14:tracePt t="93355" x="8031163" y="4392613"/>
          <p14:tracePt t="93363" x="8193088" y="4425950"/>
          <p14:tracePt t="93372" x="8364538" y="4468813"/>
          <p14:tracePt t="93379" x="8528050" y="4494213"/>
          <p14:tracePt t="93386" x="8724900" y="4537075"/>
          <p14:tracePt t="93395" x="8921750" y="4564063"/>
          <p14:tracePt t="93404" x="9118600" y="4606925"/>
          <p14:tracePt t="93411" x="9315450" y="4649788"/>
          <p14:tracePt t="93421" x="9486900" y="4692650"/>
          <p14:tracePt t="93427" x="9683750" y="4718050"/>
          <p14:tracePt t="93436" x="9855200" y="4751388"/>
          <p14:tracePt t="93443" x="9991725" y="4794250"/>
          <p14:tracePt t="93451" x="10128250" y="4811713"/>
          <p14:tracePt t="93459" x="10256838" y="4837113"/>
          <p14:tracePt t="93467" x="10385425" y="4862513"/>
          <p14:tracePt t="93475" x="10506075" y="4889500"/>
          <p14:tracePt t="93483" x="10599738" y="4905375"/>
          <p14:tracePt t="93491" x="10702925" y="4922838"/>
          <p14:tracePt t="93499" x="10804525" y="4940300"/>
          <p14:tracePt t="93507" x="10890250" y="4948238"/>
          <p14:tracePt t="93515" x="10950575" y="4948238"/>
          <p14:tracePt t="93524" x="11010900" y="4948238"/>
          <p14:tracePt t="93531" x="11069638" y="4948238"/>
          <p14:tracePt t="93540" x="11129963" y="4948238"/>
          <p14:tracePt t="93547" x="11182350" y="4948238"/>
          <p14:tracePt t="93555" x="11258550" y="4948238"/>
          <p14:tracePt t="93563" x="11301413" y="4940300"/>
          <p14:tracePt t="93572" x="11352213" y="4922838"/>
          <p14:tracePt t="93579" x="11387138" y="4914900"/>
          <p14:tracePt t="93588" x="11422063" y="4905375"/>
          <p14:tracePt t="93595" x="11437938" y="4897438"/>
          <p14:tracePt t="93603" x="11464925" y="4889500"/>
          <p14:tracePt t="93611" x="11490325" y="4872038"/>
          <p14:tracePt t="93622" x="11515725" y="4862513"/>
          <p14:tracePt t="93627" x="11541125" y="4846638"/>
          <p14:tracePt t="93635" x="11550650" y="4846638"/>
          <p14:tracePt t="93643" x="11566525" y="4829175"/>
          <p14:tracePt t="93652" x="11576050" y="4819650"/>
          <p14:tracePt t="93659" x="11583988" y="4803775"/>
          <p14:tracePt t="93667" x="11591925" y="4786313"/>
          <p14:tracePt t="93675" x="11609388" y="4768850"/>
          <p14:tracePt t="93685" x="11618913" y="4743450"/>
          <p14:tracePt t="93691" x="11634788" y="4718050"/>
          <p14:tracePt t="93699" x="11644313" y="4692650"/>
          <p14:tracePt t="93708" x="11652250" y="4657725"/>
          <p14:tracePt t="93715" x="11669713" y="4622800"/>
          <p14:tracePt t="93723" x="11677650" y="4597400"/>
          <p14:tracePt t="93731" x="11677650" y="4572000"/>
          <p14:tracePt t="93739" x="11677650" y="4537075"/>
          <p14:tracePt t="93747" x="11677650" y="4521200"/>
          <p14:tracePt t="93756" x="11677650" y="4494213"/>
          <p14:tracePt t="93763" x="11677650" y="4468813"/>
          <p14:tracePt t="93771" x="11677650" y="4443413"/>
          <p14:tracePt t="93779" x="11669713" y="4418013"/>
          <p14:tracePt t="93788" x="11661775" y="4400550"/>
          <p14:tracePt t="93794" x="11652250" y="4375150"/>
          <p14:tracePt t="93803" x="11644313" y="4367213"/>
          <p14:tracePt t="93811" x="11634788" y="4349750"/>
          <p14:tracePt t="93821" x="11634788" y="4332288"/>
          <p14:tracePt t="93827" x="11626850" y="4332288"/>
          <p14:tracePt t="93835" x="11618913" y="4314825"/>
          <p14:tracePt t="93843" x="11609388" y="4306888"/>
          <p14:tracePt t="93851" x="11609388" y="4297363"/>
          <p14:tracePt t="93859" x="11601450" y="4289425"/>
          <p14:tracePt t="93867" x="11591925" y="4271963"/>
          <p14:tracePt t="93883" x="11583988" y="4264025"/>
          <p14:tracePt t="93891" x="11583988" y="4254500"/>
          <p14:tracePt t="93899" x="11576050" y="4246563"/>
          <p14:tracePt t="93907" x="11566525" y="4246563"/>
          <p14:tracePt t="93914" x="11558588" y="4238625"/>
          <p14:tracePt t="93923" x="11558588" y="4229100"/>
          <p14:tracePt t="93931" x="11550650" y="4221163"/>
          <p14:tracePt t="93939" x="11541125" y="4221163"/>
          <p14:tracePt t="93947" x="11541125" y="4211638"/>
          <p14:tracePt t="93955" x="11533188" y="4203700"/>
          <p14:tracePt t="93971" x="11523663" y="4203700"/>
          <p14:tracePt t="93979" x="11515725" y="4203700"/>
          <p14:tracePt t="93987" x="11507788" y="4203700"/>
          <p14:tracePt t="93995" x="11498263" y="4195763"/>
          <p14:tracePt t="94011" x="11472863" y="4186238"/>
          <p14:tracePt t="94019" x="11455400" y="4178300"/>
          <p14:tracePt t="94027" x="11430000" y="4170363"/>
          <p14:tracePt t="94035" x="11422063" y="4170363"/>
          <p14:tracePt t="94043" x="11395075" y="4170363"/>
          <p14:tracePt t="94051" x="11369675" y="4160838"/>
          <p14:tracePt t="94059" x="11361738" y="4160838"/>
          <p14:tracePt t="94067" x="11336338" y="4160838"/>
          <p14:tracePt t="94075" x="11301413" y="4152900"/>
          <p14:tracePt t="94089" x="11276013" y="4143375"/>
          <p14:tracePt t="94099" x="11250613" y="4143375"/>
          <p14:tracePt t="94107" x="11241088" y="4143375"/>
          <p14:tracePt t="94115" x="11233150" y="4143375"/>
          <p14:tracePt t="94123" x="11225213" y="4143375"/>
          <p14:tracePt t="94294" x="11215688" y="4143375"/>
          <p14:tracePt t="94299" x="11182350" y="4143375"/>
          <p14:tracePt t="94307" x="11129963" y="4143375"/>
          <p14:tracePt t="94315" x="11044238" y="4143375"/>
          <p14:tracePt t="94323" x="10925175" y="4143375"/>
          <p14:tracePt t="94332" x="10788650" y="4143375"/>
          <p14:tracePt t="94339" x="10633075" y="4143375"/>
          <p14:tracePt t="94346" x="10488613" y="4143375"/>
          <p14:tracePt t="94355" x="10350500" y="4143375"/>
          <p14:tracePt t="94363" x="10206038" y="4143375"/>
          <p14:tracePt t="94371" x="10094913" y="4143375"/>
          <p14:tracePt t="94379" x="10009188" y="4143375"/>
          <p14:tracePt t="94388" x="9948863" y="4143375"/>
          <p14:tracePt t="94395" x="9906000" y="4143375"/>
          <p14:tracePt t="94404" x="9888538" y="4143375"/>
          <p14:tracePt t="94421" x="9880600" y="4143375"/>
          <p14:tracePt t="94659" x="9898063" y="4143375"/>
          <p14:tracePt t="94667" x="9906000" y="4143375"/>
          <p14:tracePt t="94675" x="9923463" y="4135438"/>
          <p14:tracePt t="94683" x="9940925" y="4127500"/>
          <p14:tracePt t="94699" x="9966325" y="4117975"/>
          <p14:tracePt t="94715" x="9983788" y="4117975"/>
          <p14:tracePt t="94723" x="10009188" y="4110038"/>
          <p14:tracePt t="94731" x="10009188" y="4100513"/>
          <p14:tracePt t="94739" x="10026650" y="4100513"/>
          <p14:tracePt t="94747" x="10034588" y="4100513"/>
          <p14:tracePt t="94755" x="10052050" y="4100513"/>
          <p14:tracePt t="94763" x="10067925" y="4100513"/>
          <p14:tracePt t="94771" x="10077450" y="4100513"/>
          <p14:tracePt t="94779" x="10102850" y="4100513"/>
          <p14:tracePt t="94788" x="10128250" y="4100513"/>
          <p14:tracePt t="94796" x="10137775" y="4100513"/>
          <p14:tracePt t="94803" x="10163175" y="4100513"/>
          <p14:tracePt t="94811" x="10171113" y="4100513"/>
          <p14:tracePt t="94964" x="10180638" y="4100513"/>
          <p14:tracePt t="95051" x="10171113" y="4110038"/>
          <p14:tracePt t="99725" x="10171113" y="4117975"/>
          <p14:tracePt t="99731" x="10171113" y="4135438"/>
          <p14:tracePt t="99747" x="10171113" y="4143375"/>
          <p14:tracePt t="99764" x="10171113" y="4152900"/>
          <p14:tracePt t="99771" x="10171113" y="4160838"/>
          <p14:tracePt t="101301" x="10163175" y="4178300"/>
          <p14:tracePt t="101307" x="10153650" y="4186238"/>
          <p14:tracePt t="101347" x="10137775" y="4195763"/>
          <p14:tracePt t="101355" x="10120313" y="4203700"/>
          <p14:tracePt t="101363" x="10110788" y="4211638"/>
          <p14:tracePt t="101371" x="10094913" y="4211638"/>
          <p14:tracePt t="101379" x="10067925" y="4211638"/>
          <p14:tracePt t="101388" x="10042525" y="4221163"/>
          <p14:tracePt t="101395" x="10017125" y="4229100"/>
          <p14:tracePt t="101403" x="9999663" y="4229100"/>
          <p14:tracePt t="101411" x="9956800" y="4238625"/>
          <p14:tracePt t="101420" x="9931400" y="4238625"/>
          <p14:tracePt t="101427" x="9906000" y="4246563"/>
          <p14:tracePt t="101436" x="9880600" y="4254500"/>
          <p14:tracePt t="101444" x="9871075" y="4254500"/>
          <p14:tracePt t="101451" x="9855200" y="4254500"/>
          <p14:tracePt t="101459" x="9828213" y="4254500"/>
          <p14:tracePt t="101467" x="9812338" y="4254500"/>
          <p14:tracePt t="101475" x="9794875" y="4254500"/>
          <p14:tracePt t="101483" x="9777413" y="4254500"/>
          <p14:tracePt t="101491" x="9769475" y="4254500"/>
          <p14:tracePt t="101499" x="9752013" y="4254500"/>
          <p14:tracePt t="101507" x="9726613" y="4254500"/>
          <p14:tracePt t="101515" x="9709150" y="4254500"/>
          <p14:tracePt t="101523" x="9683750" y="4254500"/>
          <p14:tracePt t="101531" x="9648825" y="4254500"/>
          <p14:tracePt t="101539" x="9615488" y="4254500"/>
          <p14:tracePt t="101547" x="9572625" y="4254500"/>
          <p14:tracePt t="101555" x="9545638" y="4254500"/>
          <p14:tracePt t="101563" x="9504363" y="4254500"/>
          <p14:tracePt t="101573" x="9461500" y="4254500"/>
          <p14:tracePt t="101579" x="9426575" y="4254500"/>
          <p14:tracePt t="101588" x="9383713" y="4246563"/>
          <p14:tracePt t="101595" x="9358313" y="4246563"/>
          <p14:tracePt t="101603" x="9332913" y="4238625"/>
          <p14:tracePt t="101620" x="9305925" y="4238625"/>
          <p14:tracePt t="101627" x="9290050" y="4238625"/>
          <p14:tracePt t="101636" x="9264650" y="4229100"/>
          <p14:tracePt t="101643" x="9237663" y="4221163"/>
          <p14:tracePt t="101653" x="9204325" y="4211638"/>
          <p14:tracePt t="101659" x="9178925" y="4211638"/>
          <p14:tracePt t="101668" x="9126538" y="4203700"/>
          <p14:tracePt t="101675" x="9093200" y="4195763"/>
          <p14:tracePt t="101683" x="9050338" y="4186238"/>
          <p14:tracePt t="101691" x="8997950" y="4178300"/>
          <p14:tracePt t="101699" x="8964613" y="4170363"/>
          <p14:tracePt t="101707" x="8939213" y="4160838"/>
          <p14:tracePt t="101715" x="8886825" y="4152900"/>
          <p14:tracePt t="101723" x="8853488" y="4143375"/>
          <p14:tracePt t="101731" x="8843963" y="4143375"/>
          <p14:tracePt t="101739" x="8818563" y="4135438"/>
          <p14:tracePt t="101747" x="8810625" y="4135438"/>
          <p14:tracePt t="101756" x="8801100" y="4135438"/>
          <p14:tracePt t="102029" x="8793163" y="4135438"/>
          <p14:tracePt t="102035" x="8783638" y="4135438"/>
          <p14:tracePt t="102043" x="8758238" y="4135438"/>
          <p14:tracePt t="102051" x="8750300" y="4135438"/>
          <p14:tracePt t="102059" x="8732838" y="4135438"/>
          <p14:tracePt t="102067" x="8699500" y="4143375"/>
          <p14:tracePt t="102075" x="8664575" y="4152900"/>
          <p14:tracePt t="102083" x="8639175" y="4152900"/>
          <p14:tracePt t="102091" x="8596313" y="4152900"/>
          <p14:tracePt t="102099" x="8553450" y="4152900"/>
          <p14:tracePt t="102107" x="8493125" y="4152900"/>
          <p14:tracePt t="102115" x="8467725" y="4152900"/>
          <p14:tracePt t="102123" x="8424863" y="4152900"/>
          <p14:tracePt t="102131" x="8389938" y="4152900"/>
          <p14:tracePt t="102139" x="8356600" y="4152900"/>
          <p14:tracePt t="102147" x="8321675" y="4152900"/>
          <p14:tracePt t="102155" x="8304213" y="4152900"/>
          <p14:tracePt t="102163" x="8278813" y="4152900"/>
          <p14:tracePt t="102171" x="8253413" y="4152900"/>
          <p14:tracePt t="102179" x="8235950" y="4152900"/>
          <p14:tracePt t="102188" x="8210550" y="4152900"/>
          <p14:tracePt t="102195" x="8202613" y="4152900"/>
          <p14:tracePt t="102203" x="8185150" y="4152900"/>
          <p14:tracePt t="102211" x="8177213" y="4152900"/>
          <p14:tracePt t="102220" x="8167688" y="4152900"/>
          <p14:tracePt t="102631" x="8150225" y="4152900"/>
          <p14:tracePt t="102637" x="8134350" y="4160838"/>
          <p14:tracePt t="102643" x="8116888" y="4170363"/>
          <p14:tracePt t="102651" x="8091488" y="4178300"/>
          <p14:tracePt t="102659" x="8064500" y="4178300"/>
          <p14:tracePt t="102667" x="8048625" y="4178300"/>
          <p14:tracePt t="102674" x="8013700" y="4178300"/>
          <p14:tracePt t="102683" x="7980363" y="4178300"/>
          <p14:tracePt t="102691" x="7945438" y="4178300"/>
          <p14:tracePt t="102699" x="7902575" y="4178300"/>
          <p14:tracePt t="102707" x="7877175" y="4178300"/>
          <p14:tracePt t="102715" x="7834313" y="4178300"/>
          <p14:tracePt t="102723" x="7799388" y="4178300"/>
          <p14:tracePt t="102731" x="7773988" y="4178300"/>
          <p14:tracePt t="102747" x="7766050" y="4178300"/>
          <p14:tracePt t="103099" x="7756525" y="4178300"/>
          <p14:tracePt t="103107" x="7740650" y="4178300"/>
          <p14:tracePt t="103115" x="7723188" y="4178300"/>
          <p14:tracePt t="103123" x="7697788" y="4178300"/>
          <p14:tracePt t="103131" x="7662863" y="4178300"/>
          <p14:tracePt t="103139" x="7620000" y="4170363"/>
          <p14:tracePt t="103147" x="7585075" y="4160838"/>
          <p14:tracePt t="103157" x="7542213" y="4152900"/>
          <p14:tracePt t="103163" x="7508875" y="4152900"/>
          <p14:tracePt t="103171" x="7458075" y="4143375"/>
          <p14:tracePt t="103179" x="7423150" y="4135438"/>
          <p14:tracePt t="103188" x="7388225" y="4127500"/>
          <p14:tracePt t="103195" x="7372350" y="4127500"/>
          <p14:tracePt t="103205" x="7345363" y="4117975"/>
          <p14:tracePt t="103211" x="7329488" y="4110038"/>
          <p14:tracePt t="103219" x="7319963" y="4110038"/>
          <p14:tracePt t="103227" x="7312025" y="4110038"/>
          <p14:tracePt t="103467" x="7302500" y="4110038"/>
          <p14:tracePt t="103475" x="7286625" y="4110038"/>
          <p14:tracePt t="103483" x="7269163" y="4110038"/>
          <p14:tracePt t="103491" x="7243763" y="4110038"/>
          <p14:tracePt t="103499" x="7200900" y="4110038"/>
          <p14:tracePt t="103507" x="7158038" y="4110038"/>
          <p14:tracePt t="103515" x="7123113" y="4110038"/>
          <p14:tracePt t="103524" x="7080250" y="4110038"/>
          <p14:tracePt t="103531" x="7046913" y="4110038"/>
          <p14:tracePt t="103539" x="7004050" y="4100513"/>
          <p14:tracePt t="103548" x="6994525" y="4100513"/>
          <p14:tracePt t="103555" x="6969125" y="4092575"/>
          <p14:tracePt t="103563" x="6961188" y="4092575"/>
          <p14:tracePt t="104876" x="6969125" y="4084638"/>
          <p14:tracePt t="105125" x="6986588" y="4075113"/>
          <p14:tracePt t="105131" x="6994525" y="4067175"/>
          <p14:tracePt t="105195" x="7011988" y="4067175"/>
          <p14:tracePt t="105620" x="7004050" y="4067175"/>
          <p14:tracePt t="105819" x="6994525" y="4075113"/>
          <p14:tracePt t="106797" x="6986588" y="4075113"/>
          <p14:tracePt t="106803" x="6986588" y="4067175"/>
          <p14:tracePt t="106820" x="6994525" y="4067175"/>
          <p14:tracePt t="106836" x="7004050" y="4057650"/>
          <p14:tracePt t="106843" x="7011988" y="4049713"/>
          <p14:tracePt t="106851" x="7019925" y="4049713"/>
          <p14:tracePt t="106859" x="7029450" y="4041775"/>
          <p14:tracePt t="106875" x="7037388" y="4041775"/>
          <p14:tracePt t="106883" x="7046913" y="4041775"/>
          <p14:tracePt t="106932" x="7054850" y="4041775"/>
          <p14:tracePt t="106939" x="7062788" y="4041775"/>
          <p14:tracePt t="107125" x="7054850" y="4049713"/>
          <p14:tracePt t="107148" x="7054850" y="4057650"/>
          <p14:tracePt t="107155" x="7046913" y="4057650"/>
          <p14:tracePt t="107340" x="7072313" y="4057650"/>
          <p14:tracePt t="107347" x="7097713" y="4057650"/>
          <p14:tracePt t="107355" x="7123113" y="4057650"/>
          <p14:tracePt t="107363" x="7158038" y="4057650"/>
          <p14:tracePt t="107371" x="7191375" y="4057650"/>
          <p14:tracePt t="107379" x="7226300" y="4057650"/>
          <p14:tracePt t="107387" x="7251700" y="4057650"/>
          <p14:tracePt t="107395" x="7294563" y="4057650"/>
          <p14:tracePt t="107404" x="7354888" y="4057650"/>
          <p14:tracePt t="107411" x="7431088" y="4057650"/>
          <p14:tracePt t="107419" x="7516813" y="4075113"/>
          <p14:tracePt t="107427" x="7577138" y="4084638"/>
          <p14:tracePt t="107436" x="7637463" y="4084638"/>
          <p14:tracePt t="107443" x="7705725" y="4084638"/>
          <p14:tracePt t="107452" x="7766050" y="4084638"/>
          <p14:tracePt t="107459" x="7808913" y="4084638"/>
          <p14:tracePt t="107467" x="7851775" y="4084638"/>
          <p14:tracePt t="107475" x="7885113" y="4084638"/>
          <p14:tracePt t="107483" x="7902575" y="4084638"/>
          <p14:tracePt t="107491" x="7920038" y="4084638"/>
          <p14:tracePt t="107499" x="7945438" y="4084638"/>
          <p14:tracePt t="107510" x="7953375" y="4084638"/>
          <p14:tracePt t="107515" x="7970838" y="4084638"/>
          <p14:tracePt t="107523" x="7988300" y="4084638"/>
          <p14:tracePt t="107531" x="8005763" y="4084638"/>
          <p14:tracePt t="107542" x="8031163" y="4084638"/>
          <p14:tracePt t="107547" x="8056563" y="4084638"/>
          <p14:tracePt t="107555" x="8074025" y="4084638"/>
          <p14:tracePt t="107563" x="8099425" y="4084638"/>
          <p14:tracePt t="107571" x="8124825" y="4084638"/>
          <p14:tracePt t="107579" x="8142288" y="4084638"/>
          <p14:tracePt t="107588" x="8167688" y="4084638"/>
          <p14:tracePt t="107595" x="8193088" y="4084638"/>
          <p14:tracePt t="107604" x="8202613" y="4084638"/>
          <p14:tracePt t="107611" x="8220075" y="4084638"/>
          <p14:tracePt t="107619" x="8228013" y="4084638"/>
          <p14:tracePt t="107716" x="8235950" y="4084638"/>
          <p14:tracePt t="107724" x="8245475" y="4084638"/>
          <p14:tracePt t="107732" x="8261350" y="4084638"/>
          <p14:tracePt t="107739" x="8288338" y="4075113"/>
          <p14:tracePt t="107747" x="8304213" y="4067175"/>
          <p14:tracePt t="107755" x="8313738" y="4067175"/>
          <p14:tracePt t="107763" x="8339138" y="4067175"/>
          <p14:tracePt t="107771" x="8347075" y="4067175"/>
          <p14:tracePt t="107779" x="8356600" y="4067175"/>
          <p14:tracePt t="107787" x="8364538" y="4067175"/>
          <p14:tracePt t="107795" x="8374063" y="4067175"/>
          <p14:tracePt t="107932" x="8374063" y="4075113"/>
          <p14:tracePt t="107939" x="8356600" y="4084638"/>
          <p14:tracePt t="107946" x="8347075" y="4084638"/>
          <p14:tracePt t="107963" x="8313738" y="4092575"/>
          <p14:tracePt t="107971" x="8296275" y="4100513"/>
          <p14:tracePt t="107979" x="8270875" y="4110038"/>
          <p14:tracePt t="107989" x="8245475" y="4110038"/>
          <p14:tracePt t="107995" x="8235950" y="4110038"/>
          <p14:tracePt t="108004" x="8220075" y="4110038"/>
          <p14:tracePt t="108011" x="8193088" y="4117975"/>
          <p14:tracePt t="108020" x="8177213" y="4127500"/>
          <p14:tracePt t="108147" x="8202613" y="4127500"/>
          <p14:tracePt t="108155" x="8253413" y="4127500"/>
          <p14:tracePt t="108164" x="8288338" y="4127500"/>
          <p14:tracePt t="108171" x="8321675" y="4127500"/>
          <p14:tracePt t="108179" x="8374063" y="4117975"/>
          <p14:tracePt t="108187" x="8407400" y="4110038"/>
          <p14:tracePt t="108194" x="8432800" y="4100513"/>
          <p14:tracePt t="108203" x="8442325" y="4100513"/>
          <p14:tracePt t="108220" x="8459788" y="4100513"/>
          <p14:tracePt t="108291" x="8450263" y="4092575"/>
          <p14:tracePt t="108299" x="8416925" y="4084638"/>
          <p14:tracePt t="108307" x="8356600" y="4075113"/>
          <p14:tracePt t="108314" x="8296275" y="4057650"/>
          <p14:tracePt t="108323" x="8228013" y="4041775"/>
          <p14:tracePt t="108331" x="8167688" y="4032250"/>
          <p14:tracePt t="108339" x="8107363" y="4024313"/>
          <p14:tracePt t="108347" x="8081963" y="4024313"/>
          <p14:tracePt t="108355" x="8048625" y="4024313"/>
          <p14:tracePt t="108363" x="8039100" y="4024313"/>
          <p14:tracePt t="108371" x="8031163" y="4024313"/>
          <p14:tracePt t="108379" x="8021638" y="4024313"/>
          <p14:tracePt t="108435" x="8031163" y="4024313"/>
          <p14:tracePt t="108443" x="8048625" y="4024313"/>
          <p14:tracePt t="108451" x="8107363" y="4024313"/>
          <p14:tracePt t="108459" x="8159750" y="4024313"/>
          <p14:tracePt t="108467" x="8235950" y="4024313"/>
          <p14:tracePt t="108475" x="8321675" y="4024313"/>
          <p14:tracePt t="108483" x="8399463" y="4032250"/>
          <p14:tracePt t="108491" x="8459788" y="4041775"/>
          <p14:tracePt t="108499" x="8518525" y="4067175"/>
          <p14:tracePt t="108507" x="8578850" y="4075113"/>
          <p14:tracePt t="108515" x="8586788" y="4075113"/>
          <p14:tracePt t="108523" x="8621713" y="4084638"/>
          <p14:tracePt t="108539" x="8629650" y="4084638"/>
          <p14:tracePt t="108580" x="8629650" y="4092575"/>
          <p14:tracePt t="108587" x="8621713" y="4100513"/>
          <p14:tracePt t="108595" x="8613775" y="4100513"/>
          <p14:tracePt t="108603" x="8586788" y="4100513"/>
          <p14:tracePt t="108611" x="8561388" y="4100513"/>
          <p14:tracePt t="108619" x="8502650" y="4100513"/>
          <p14:tracePt t="108627" x="8459788" y="4100513"/>
          <p14:tracePt t="108637" x="8416925" y="4100513"/>
          <p14:tracePt t="108644" x="8374063" y="4100513"/>
          <p14:tracePt t="108653" x="8339138" y="4100513"/>
          <p14:tracePt t="108659" x="8331200" y="4100513"/>
          <p14:tracePt t="108667" x="8321675" y="4100513"/>
          <p14:tracePt t="108675" x="8313738" y="4100513"/>
          <p14:tracePt t="108740" x="8321675" y="4100513"/>
          <p14:tracePt t="108747" x="8339138" y="4100513"/>
          <p14:tracePt t="108754" x="8374063" y="4100513"/>
          <p14:tracePt t="108764" x="8399463" y="4100513"/>
          <p14:tracePt t="108771" x="8432800" y="4100513"/>
          <p14:tracePt t="108779" x="8459788" y="4100513"/>
          <p14:tracePt t="108789" x="8467725" y="4100513"/>
          <p14:tracePt t="108861" x="8442325" y="4110038"/>
          <p14:tracePt t="108867" x="8416925" y="4117975"/>
          <p14:tracePt t="108875" x="8382000" y="4117975"/>
          <p14:tracePt t="108883" x="8339138" y="4117975"/>
          <p14:tracePt t="108891" x="8296275" y="4117975"/>
          <p14:tracePt t="108905" x="8270875" y="4117975"/>
          <p14:tracePt t="108907" x="8235950" y="4117975"/>
          <p14:tracePt t="108915" x="8210550" y="4117975"/>
          <p14:tracePt t="108923" x="8202613" y="4117975"/>
          <p14:tracePt t="108931" x="8193088" y="4117975"/>
          <p14:tracePt t="108979" x="8185150" y="4117975"/>
          <p14:tracePt t="110174" x="8177213" y="4117975"/>
          <p14:tracePt t="110179" x="8167688" y="4135438"/>
          <p14:tracePt t="110187" x="8150225" y="4143375"/>
          <p14:tracePt t="110195" x="8124825" y="4143375"/>
          <p14:tracePt t="110203" x="8099425" y="4143375"/>
          <p14:tracePt t="110211" x="8056563" y="4143375"/>
          <p14:tracePt t="110219" x="7980363" y="4143375"/>
          <p14:tracePt t="110227" x="7885113" y="4143375"/>
          <p14:tracePt t="110236" x="7766050" y="4143375"/>
          <p14:tracePt t="110243" x="7612063" y="4127500"/>
          <p14:tracePt t="110252" x="7466013" y="4100513"/>
          <p14:tracePt t="110259" x="7319963" y="4075113"/>
          <p14:tracePt t="110267" x="7208838" y="4049713"/>
          <p14:tracePt t="110275" x="7105650" y="4032250"/>
          <p14:tracePt t="110283" x="7011988" y="4014788"/>
          <p14:tracePt t="110291" x="6943725" y="3998913"/>
          <p14:tracePt t="110299" x="6892925" y="3989388"/>
          <p14:tracePt t="110307" x="6875463" y="3989388"/>
          <p14:tracePt t="110315" x="6840538" y="3989388"/>
          <p14:tracePt t="110324" x="6807200" y="3989388"/>
          <p14:tracePt t="110331" x="6780213" y="3998913"/>
          <p14:tracePt t="110339" x="6754813" y="4014788"/>
          <p14:tracePt t="110347" x="6737350" y="4024313"/>
          <p14:tracePt t="110355" x="6711950" y="4032250"/>
          <p14:tracePt t="110363" x="6678613" y="4041775"/>
          <p14:tracePt t="110373" x="6643688" y="4049713"/>
          <p14:tracePt t="110379" x="6618288" y="4049713"/>
          <p14:tracePt t="110389" x="6592888" y="4057650"/>
          <p14:tracePt t="110395" x="6557963" y="4067175"/>
          <p14:tracePt t="110403" x="6524625" y="4075113"/>
          <p14:tracePt t="110412" x="6489700" y="4075113"/>
          <p14:tracePt t="110419" x="6456363" y="4075113"/>
          <p14:tracePt t="110427" x="6403975" y="4075113"/>
          <p14:tracePt t="110437" x="6378575" y="4075113"/>
          <p14:tracePt t="110443" x="6343650" y="4067175"/>
          <p14:tracePt t="110454" x="6327775" y="4057650"/>
          <p14:tracePt t="110460" x="6318250" y="4057650"/>
          <p14:tracePt t="110467" x="6310313" y="4057650"/>
          <p14:tracePt t="110475" x="6292850" y="4057650"/>
          <p14:tracePt t="110483" x="6275388" y="4057650"/>
          <p14:tracePt t="110491" x="6267450" y="4049713"/>
          <p14:tracePt t="110499" x="6257925" y="4049713"/>
          <p14:tracePt t="110507" x="6242050" y="4049713"/>
          <p14:tracePt t="110515" x="6216650" y="4041775"/>
          <p14:tracePt t="110523" x="6189663" y="4041775"/>
          <p14:tracePt t="110531" x="6164263" y="4032250"/>
          <p14:tracePt t="110539" x="6138863" y="4032250"/>
          <p14:tracePt t="110547" x="6096000" y="4024313"/>
          <p14:tracePt t="110556" x="6053138" y="4006850"/>
          <p14:tracePt t="110563" x="6018213" y="4006850"/>
          <p14:tracePt t="110571" x="5975350" y="3989388"/>
          <p14:tracePt t="110579" x="5942013" y="3981450"/>
          <p14:tracePt t="110587" x="5907088" y="3971925"/>
          <p14:tracePt t="110595" x="5891213" y="3971925"/>
          <p14:tracePt t="110603" x="5873750" y="3971925"/>
          <p14:tracePt t="110611" x="5848350" y="3971925"/>
          <p14:tracePt t="110620" x="5821363" y="3971925"/>
          <p14:tracePt t="110627" x="5805488" y="3971925"/>
          <p14:tracePt t="110635" x="5770563" y="3971925"/>
          <p14:tracePt t="110643" x="5735638" y="3971925"/>
          <p14:tracePt t="110652" x="5710238" y="3971925"/>
          <p14:tracePt t="110659" x="5684838" y="3971925"/>
          <p14:tracePt t="110668" x="5659438" y="3971925"/>
          <p14:tracePt t="110675" x="5634038" y="3971925"/>
          <p14:tracePt t="110685" x="5616575" y="3971925"/>
          <p14:tracePt t="110691" x="5591175" y="3971925"/>
          <p14:tracePt t="110699" x="5573713" y="3971925"/>
          <p14:tracePt t="110707" x="5565775" y="3971925"/>
          <p14:tracePt t="110715" x="5538788" y="3971925"/>
          <p14:tracePt t="110724" x="5530850" y="3971925"/>
          <p14:tracePt t="110731" x="5495925" y="3971925"/>
          <p14:tracePt t="110739" x="5480050" y="3971925"/>
          <p14:tracePt t="110747" x="5445125" y="3981450"/>
          <p14:tracePt t="110755" x="5419725" y="3989388"/>
          <p14:tracePt t="110763" x="5402263" y="3998913"/>
          <p14:tracePt t="110771" x="5376863" y="4006850"/>
          <p14:tracePt t="110780" x="5351463" y="4014788"/>
          <p14:tracePt t="110787" x="5326063" y="4032250"/>
          <p14:tracePt t="110795" x="5308600" y="4041775"/>
          <p14:tracePt t="110803" x="5283200" y="4049713"/>
          <p14:tracePt t="110812" x="5265738" y="4049713"/>
          <p14:tracePt t="110819" x="5248275" y="4049713"/>
          <p14:tracePt t="110827" x="5213350" y="4057650"/>
          <p14:tracePt t="110836" x="5197475" y="4067175"/>
          <p14:tracePt t="110843" x="5187950" y="4067175"/>
          <p14:tracePt t="110854" x="5172075" y="4067175"/>
          <p14:tracePt t="110859" x="5145088" y="4075113"/>
          <p14:tracePt t="110867" x="5137150" y="4075113"/>
          <p14:tracePt t="110875" x="5119688" y="4075113"/>
          <p14:tracePt t="110884" x="5102225" y="4075113"/>
          <p14:tracePt t="110891" x="5086350" y="4075113"/>
          <p14:tracePt t="110905" x="5051425" y="4075113"/>
          <p14:tracePt t="110907" x="5026025" y="4075113"/>
          <p14:tracePt t="110915" x="5008563" y="4075113"/>
          <p14:tracePt t="110924" x="4973638" y="4075113"/>
          <p14:tracePt t="110931" x="4948238" y="4075113"/>
          <p14:tracePt t="110939" x="4932363" y="4075113"/>
          <p14:tracePt t="110947" x="4905375" y="4075113"/>
          <p14:tracePt t="110955" x="4889500" y="4075113"/>
          <p14:tracePt t="110963" x="4879975" y="4075113"/>
          <p14:tracePt t="110971" x="4872038" y="4075113"/>
          <p14:tracePt t="110979" x="4862513" y="4075113"/>
          <p14:tracePt t="110987" x="4854575" y="4075113"/>
          <p14:tracePt t="110995" x="4846638" y="4075113"/>
          <p14:tracePt t="111003" x="4837113" y="4075113"/>
          <p14:tracePt t="111020" x="4819650" y="4075113"/>
          <p14:tracePt t="111294" x="4811713" y="4075113"/>
          <p14:tracePt t="111324" x="4811713" y="4084638"/>
          <p14:tracePt t="111348" x="4811713" y="4092575"/>
          <p14:tracePt t="111380" x="4811713" y="4100513"/>
          <p14:tracePt t="111411" x="4811713" y="4110038"/>
          <p14:tracePt t="111427" x="4811713" y="4117975"/>
          <p14:tracePt t="111475" x="4811713" y="4127500"/>
          <p14:tracePt t="111483" x="4811713" y="4135438"/>
          <p14:tracePt t="112028" x="4819650" y="4135438"/>
          <p14:tracePt t="112037" x="4829175" y="4135438"/>
          <p14:tracePt t="112132" x="4837113" y="4135438"/>
          <p14:tracePt t="112445" x="4846638" y="4127500"/>
          <p14:tracePt t="112459" x="4854575" y="4127500"/>
          <p14:tracePt t="112467" x="4862513" y="4127500"/>
          <p14:tracePt t="112475" x="4889500" y="4127500"/>
          <p14:tracePt t="112484" x="4914900" y="4127500"/>
          <p14:tracePt t="112491" x="4957763" y="4127500"/>
          <p14:tracePt t="112499" x="5033963" y="4135438"/>
          <p14:tracePt t="112507" x="5119688" y="4143375"/>
          <p14:tracePt t="112515" x="5222875" y="4152900"/>
          <p14:tracePt t="112523" x="5326063" y="4178300"/>
          <p14:tracePt t="112531" x="5445125" y="4203700"/>
          <p14:tracePt t="112541" x="5556250" y="4238625"/>
          <p14:tracePt t="112547" x="5659438" y="4254500"/>
          <p14:tracePt t="112555" x="5753100" y="4281488"/>
          <p14:tracePt t="112563" x="5813425" y="4289425"/>
          <p14:tracePt t="112572" x="5856288" y="4297363"/>
          <p14:tracePt t="112579" x="5891213" y="4297363"/>
          <p14:tracePt t="112588" x="5942013" y="4306888"/>
          <p14:tracePt t="112595" x="5975350" y="4314825"/>
          <p14:tracePt t="112604" x="6010275" y="4324350"/>
          <p14:tracePt t="112611" x="6035675" y="4324350"/>
          <p14:tracePt t="112621" x="6088063" y="4332288"/>
          <p14:tracePt t="112627" x="6164263" y="4340225"/>
          <p14:tracePt t="112636" x="6249988" y="4367213"/>
          <p14:tracePt t="112643" x="6335713" y="4375150"/>
          <p14:tracePt t="112652" x="6438900" y="4400550"/>
          <p14:tracePt t="112659" x="6567488" y="4435475"/>
          <p14:tracePt t="112668" x="6704013" y="4460875"/>
          <p14:tracePt t="112675" x="6815138" y="4486275"/>
          <p14:tracePt t="112683" x="6935788" y="4503738"/>
          <p14:tracePt t="112691" x="7046913" y="4529138"/>
          <p14:tracePt t="112699" x="7165975" y="4554538"/>
          <p14:tracePt t="112707" x="7251700" y="4572000"/>
          <p14:tracePt t="112715" x="7337425" y="4589463"/>
          <p14:tracePt t="112724" x="7431088" y="4606925"/>
          <p14:tracePt t="112731" x="7491413" y="4614863"/>
          <p14:tracePt t="112739" x="7534275" y="4614863"/>
          <p14:tracePt t="112747" x="7577138" y="4614863"/>
          <p14:tracePt t="112755" x="7620000" y="4614863"/>
          <p14:tracePt t="112763" x="7662863" y="4614863"/>
          <p14:tracePt t="112771" x="7697788" y="4614863"/>
          <p14:tracePt t="112781" x="7731125" y="4614863"/>
          <p14:tracePt t="112787" x="7766050" y="4614863"/>
          <p14:tracePt t="112795" x="7791450" y="4614863"/>
          <p14:tracePt t="112803" x="7824788" y="4614863"/>
          <p14:tracePt t="112811" x="7859713" y="4614863"/>
          <p14:tracePt t="112819" x="7910513" y="4614863"/>
          <p14:tracePt t="112827" x="7962900" y="4606925"/>
          <p14:tracePt t="112836" x="8005763" y="4606925"/>
          <p14:tracePt t="112843" x="8064500" y="4606925"/>
          <p14:tracePt t="112852" x="8116888" y="4606925"/>
          <p14:tracePt t="112859" x="8193088" y="4606925"/>
          <p14:tracePt t="112867" x="8278813" y="4597400"/>
          <p14:tracePt t="112875" x="8356600" y="4589463"/>
          <p14:tracePt t="112883" x="8416925" y="4579938"/>
          <p14:tracePt t="112904" x="8535988" y="4546600"/>
          <p14:tracePt t="112907" x="8570913" y="4537075"/>
          <p14:tracePt t="112915" x="8604250" y="4529138"/>
          <p14:tracePt t="112923" x="8629650" y="4521200"/>
          <p14:tracePt t="112931" x="8647113" y="4521200"/>
          <p14:tracePt t="112939" x="8682038" y="4511675"/>
          <p14:tracePt t="112947" x="8689975" y="4511675"/>
          <p14:tracePt t="112955" x="8715375" y="4511675"/>
          <p14:tracePt t="112963" x="8742363" y="4503738"/>
          <p14:tracePt t="112971" x="8758238" y="4494213"/>
          <p14:tracePt t="112987" x="8767763" y="4494213"/>
          <p14:tracePt t="112995" x="8783638" y="4494213"/>
          <p14:tracePt t="113003" x="8801100" y="4494213"/>
          <p14:tracePt t="113011" x="8826500" y="4494213"/>
          <p14:tracePt t="113020" x="8869363" y="4494213"/>
          <p14:tracePt t="113027" x="8912225" y="4494213"/>
          <p14:tracePt t="113035" x="8972550" y="4494213"/>
          <p14:tracePt t="113043" x="9032875" y="4511675"/>
          <p14:tracePt t="113053" x="9083675" y="4521200"/>
          <p14:tracePt t="113061" x="9126538" y="4529138"/>
          <p14:tracePt t="113067" x="9161463" y="4537075"/>
          <p14:tracePt t="113074" x="9178925" y="4537075"/>
          <p14:tracePt t="113083" x="9186863" y="4537075"/>
          <p14:tracePt t="113091" x="9194800" y="4537075"/>
          <p14:tracePt t="113099" x="9204325" y="4537075"/>
          <p14:tracePt t="113187" x="9204325" y="4546600"/>
          <p14:tracePt t="113195" x="9204325" y="4564063"/>
          <p14:tracePt t="113211" x="9194800" y="4572000"/>
          <p14:tracePt t="113219" x="9186863" y="4579938"/>
          <p14:tracePt t="113236" x="9178925" y="4579938"/>
          <p14:tracePt t="113243" x="9144000" y="4589463"/>
          <p14:tracePt t="113251" x="9109075" y="4597400"/>
          <p14:tracePt t="113259" x="9075738" y="4597400"/>
          <p14:tracePt t="113267" x="9023350" y="4597400"/>
          <p14:tracePt t="113275" x="8955088" y="4597400"/>
          <p14:tracePt t="113283" x="8878888" y="4597400"/>
          <p14:tracePt t="113292" x="8793163" y="4597400"/>
          <p14:tracePt t="113299" x="8724900" y="4597400"/>
          <p14:tracePt t="113307" x="8647113" y="4597400"/>
          <p14:tracePt t="113315" x="8604250" y="4589463"/>
          <p14:tracePt t="113323" x="8553450" y="4572000"/>
          <p14:tracePt t="113331" x="8535988" y="4572000"/>
          <p14:tracePt t="113339" x="8502650" y="4564063"/>
          <p14:tracePt t="113347" x="8475663" y="4564063"/>
          <p14:tracePt t="113363" x="8467725" y="4564063"/>
          <p14:tracePt t="113437" x="8459788" y="4564063"/>
          <p14:tracePt t="113443" x="8450263" y="4564063"/>
          <p14:tracePt t="113451" x="8424863" y="4564063"/>
          <p14:tracePt t="113459" x="8389938" y="4564063"/>
          <p14:tracePt t="113466" x="8356600" y="4564063"/>
          <p14:tracePt t="113474" x="8313738" y="4564063"/>
          <p14:tracePt t="113483" x="8288338" y="4564063"/>
          <p14:tracePt t="113491" x="8253413" y="4564063"/>
          <p14:tracePt t="113499" x="8220075" y="4564063"/>
          <p14:tracePt t="113507" x="8185150" y="4554538"/>
          <p14:tracePt t="113523" x="8167688" y="4554538"/>
          <p14:tracePt t="113531" x="8159750" y="4554538"/>
          <p14:tracePt t="113579" x="8150225" y="4554538"/>
          <p14:tracePt t="113603" x="8142288" y="4554538"/>
          <p14:tracePt t="114204" x="8124825" y="4554538"/>
          <p14:tracePt t="114211" x="8099425" y="4554538"/>
          <p14:tracePt t="114219" x="8081963" y="4554538"/>
          <p14:tracePt t="114227" x="8021638" y="4564063"/>
          <p14:tracePt t="114236" x="7962900" y="4572000"/>
          <p14:tracePt t="114243" x="7902575" y="4572000"/>
          <p14:tracePt t="114252" x="7816850" y="4572000"/>
          <p14:tracePt t="114259" x="7731125" y="4572000"/>
          <p14:tracePt t="114267" x="7645400" y="4572000"/>
          <p14:tracePt t="114275" x="7577138" y="4572000"/>
          <p14:tracePt t="114283" x="7516813" y="4572000"/>
          <p14:tracePt t="114291" x="7473950" y="4572000"/>
          <p14:tracePt t="114299" x="7431088" y="4572000"/>
          <p14:tracePt t="114307" x="7372350" y="4572000"/>
          <p14:tracePt t="114315" x="7337425" y="4564063"/>
          <p14:tracePt t="114324" x="7302500" y="4554538"/>
          <p14:tracePt t="114331" x="7277100" y="4554538"/>
          <p14:tracePt t="114339" x="7251700" y="4546600"/>
          <p14:tracePt t="114347" x="7218363" y="4537075"/>
          <p14:tracePt t="114355" x="7191375" y="4529138"/>
          <p14:tracePt t="114363" x="7175500" y="4529138"/>
          <p14:tracePt t="114371" x="7148513" y="4521200"/>
          <p14:tracePt t="114379" x="7115175" y="4511675"/>
          <p14:tracePt t="114388" x="7080250" y="4503738"/>
          <p14:tracePt t="114395" x="7054850" y="4503738"/>
          <p14:tracePt t="114404" x="7019925" y="4494213"/>
          <p14:tracePt t="114411" x="6986588" y="4486275"/>
          <p14:tracePt t="114421" x="6961188" y="4478338"/>
          <p14:tracePt t="114427" x="6935788" y="4478338"/>
          <p14:tracePt t="114436" x="6900863" y="4468813"/>
          <p14:tracePt t="114443" x="6875463" y="4460875"/>
          <p14:tracePt t="114454" x="6865938" y="4460875"/>
          <p14:tracePt t="114459" x="6832600" y="4451350"/>
          <p14:tracePt t="114468" x="6815138" y="4451350"/>
          <p14:tracePt t="114475" x="6797675" y="4451350"/>
          <p14:tracePt t="114483" x="6772275" y="4451350"/>
          <p14:tracePt t="114491" x="6746875" y="4451350"/>
          <p14:tracePt t="114499" x="6729413" y="4451350"/>
          <p14:tracePt t="114507" x="6704013" y="4451350"/>
          <p14:tracePt t="114515" x="6678613" y="4451350"/>
          <p14:tracePt t="114523" x="6669088" y="4451350"/>
          <p14:tracePt t="114532" x="6653213" y="4451350"/>
          <p14:tracePt t="114539" x="6643688" y="4451350"/>
          <p14:tracePt t="114547" x="6618288" y="4451350"/>
          <p14:tracePt t="114555" x="6592888" y="4451350"/>
          <p14:tracePt t="114563" x="6575425" y="4451350"/>
          <p14:tracePt t="114571" x="6550025" y="4451350"/>
          <p14:tracePt t="114579" x="6524625" y="4451350"/>
          <p14:tracePt t="114588" x="6489700" y="4451350"/>
          <p14:tracePt t="114595" x="6481763" y="4451350"/>
          <p14:tracePt t="114603" x="6446838" y="4460875"/>
          <p14:tracePt t="114611" x="6421438" y="4468813"/>
          <p14:tracePt t="114620" x="6413500" y="4468813"/>
          <p14:tracePt t="114627" x="6386513" y="4478338"/>
          <p14:tracePt t="114636" x="6378575" y="4478338"/>
          <p14:tracePt t="114643" x="6370638" y="4478338"/>
          <p14:tracePt t="114651" x="6361113" y="4478338"/>
          <p14:tracePt t="114659" x="6335713" y="4486275"/>
          <p14:tracePt t="114667" x="6318250" y="4494213"/>
          <p14:tracePt t="114675" x="6310313" y="4503738"/>
          <p14:tracePt t="114683" x="6300788" y="4503738"/>
          <p14:tracePt t="114691" x="6284913" y="4503738"/>
          <p14:tracePt t="114699" x="6267450" y="4511675"/>
          <p14:tracePt t="114707" x="6242050" y="4521200"/>
          <p14:tracePt t="114718" x="6224588" y="4529138"/>
          <p14:tracePt t="114723" x="6207125" y="4537075"/>
          <p14:tracePt t="114732" x="6189663" y="4537075"/>
          <p14:tracePt t="114739" x="6173788" y="4537075"/>
          <p14:tracePt t="114749" x="6156325" y="4546600"/>
          <p14:tracePt t="114765" x="6138863" y="4546600"/>
          <p14:tracePt t="114771" x="6113463" y="4554538"/>
          <p14:tracePt t="114779" x="6096000" y="4564063"/>
          <p14:tracePt t="114787" x="6070600" y="4572000"/>
          <p14:tracePt t="114795" x="6053138" y="4572000"/>
          <p14:tracePt t="114803" x="6035675" y="4579938"/>
          <p14:tracePt t="114811" x="6027738" y="4579938"/>
          <p14:tracePt t="114819" x="6002338" y="4589463"/>
          <p14:tracePt t="114827" x="5992813" y="4589463"/>
          <p14:tracePt t="114836" x="5984875" y="4589463"/>
          <p14:tracePt t="114843" x="5967413" y="4597400"/>
          <p14:tracePt t="114852" x="5949950" y="4606925"/>
          <p14:tracePt t="114859" x="5949950" y="4614863"/>
          <p14:tracePt t="114884" x="5942013" y="4614863"/>
          <p14:tracePt t="114891" x="5934075" y="4614863"/>
          <p14:tracePt t="114923" x="5924550" y="4622800"/>
          <p14:tracePt t="114979" x="5924550" y="4632325"/>
          <p14:tracePt t="116132" x="5924550" y="4640263"/>
          <p14:tracePt t="116139" x="5924550" y="4649788"/>
          <p14:tracePt t="116147" x="5949950" y="4657725"/>
          <p14:tracePt t="116155" x="5959475" y="4665663"/>
          <p14:tracePt t="116163" x="5984875" y="4675188"/>
          <p14:tracePt t="116171" x="6010275" y="4683125"/>
          <p14:tracePt t="116179" x="6035675" y="4692650"/>
          <p14:tracePt t="116189" x="6045200" y="4700588"/>
          <p14:tracePt t="116195" x="6070600" y="4718050"/>
          <p14:tracePt t="116203" x="6088063" y="4733925"/>
          <p14:tracePt t="116211" x="6113463" y="4751388"/>
          <p14:tracePt t="116220" x="6138863" y="4760913"/>
          <p14:tracePt t="116227" x="6156325" y="4768850"/>
          <p14:tracePt t="116236" x="6173788" y="4776788"/>
          <p14:tracePt t="116243" x="6199188" y="4794250"/>
          <p14:tracePt t="116252" x="6216650" y="4803775"/>
          <p14:tracePt t="116268" x="6224588" y="4811713"/>
          <p14:tracePt t="116365" x="6232525" y="4819650"/>
          <p14:tracePt t="116389" x="6232525" y="4829175"/>
          <p14:tracePt t="116395" x="6232525" y="4837113"/>
          <p14:tracePt t="116403" x="6224588" y="4837113"/>
          <p14:tracePt t="116412" x="6216650" y="4837113"/>
          <p14:tracePt t="116421" x="6207125" y="4837113"/>
          <p14:tracePt t="116427" x="6173788" y="4837113"/>
          <p14:tracePt t="116436" x="6138863" y="4829175"/>
          <p14:tracePt t="116443" x="6103938" y="4829175"/>
          <p14:tracePt t="116454" x="6078538" y="4829175"/>
          <p14:tracePt t="116459" x="6035675" y="4819650"/>
          <p14:tracePt t="116468" x="5992813" y="4803775"/>
          <p14:tracePt t="116475" x="5934075" y="4786313"/>
          <p14:tracePt t="116483" x="5856288" y="4776788"/>
          <p14:tracePt t="116491" x="5778500" y="4751388"/>
          <p14:tracePt t="116499" x="5694363" y="4743450"/>
          <p14:tracePt t="116507" x="5608638" y="4718050"/>
          <p14:tracePt t="116515" x="5530850" y="4708525"/>
          <p14:tracePt t="116523" x="5445125" y="4692650"/>
          <p14:tracePt t="116531" x="5368925" y="4675188"/>
          <p14:tracePt t="116539" x="5308600" y="4665663"/>
          <p14:tracePt t="116547" x="5248275" y="4657725"/>
          <p14:tracePt t="116555" x="5187950" y="4649788"/>
          <p14:tracePt t="116563" x="5145088" y="4649788"/>
          <p14:tracePt t="116571" x="5086350" y="4649788"/>
          <p14:tracePt t="116579" x="5026025" y="4649788"/>
          <p14:tracePt t="116588" x="4973638" y="4649788"/>
          <p14:tracePt t="116595" x="4914900" y="4649788"/>
          <p14:tracePt t="116604" x="4872038" y="4649788"/>
          <p14:tracePt t="116611" x="4829175" y="4649788"/>
          <p14:tracePt t="116620" x="4794250" y="4649788"/>
          <p14:tracePt t="116627" x="4760913" y="4649788"/>
          <p14:tracePt t="116636" x="4733925" y="4649788"/>
          <p14:tracePt t="116644" x="4718050" y="4649788"/>
          <p14:tracePt t="116652" x="4692650" y="4649788"/>
          <p14:tracePt t="116660" x="4657725" y="4649788"/>
          <p14:tracePt t="116667" x="4640263" y="4657725"/>
          <p14:tracePt t="116675" x="4622800" y="4657725"/>
          <p14:tracePt t="116683" x="4589463" y="4665663"/>
          <p14:tracePt t="116691" x="4572000" y="4665663"/>
          <p14:tracePt t="116699" x="4546600" y="4675188"/>
          <p14:tracePt t="116707" x="4521200" y="4683125"/>
          <p14:tracePt t="116715" x="4511675" y="4683125"/>
          <p14:tracePt t="116723" x="4494213" y="4683125"/>
          <p14:tracePt t="116731" x="4486275" y="4683125"/>
          <p14:tracePt t="116739" x="4478338" y="4683125"/>
          <p14:tracePt t="116747" x="4468813" y="4683125"/>
          <p14:tracePt t="116755" x="4460875" y="4683125"/>
          <p14:tracePt t="116763" x="4451350" y="4692650"/>
          <p14:tracePt t="116771" x="4443413" y="4700588"/>
          <p14:tracePt t="117049" x="4460875" y="4708525"/>
          <p14:tracePt t="117057" x="4494213" y="4718050"/>
          <p14:tracePt t="117061" x="4537075" y="4725988"/>
          <p14:tracePt t="117068" x="4606925" y="4743450"/>
          <p14:tracePt t="117075" x="4675188" y="4751388"/>
          <p14:tracePt t="117084" x="4751388" y="4768850"/>
          <p14:tracePt t="117091" x="4819650" y="4776788"/>
          <p14:tracePt t="117099" x="4914900" y="4786313"/>
          <p14:tracePt t="117107" x="5000625" y="4794250"/>
          <p14:tracePt t="117116" x="5059363" y="4794250"/>
          <p14:tracePt t="117124" x="5129213" y="4794250"/>
          <p14:tracePt t="117131" x="5197475" y="4794250"/>
          <p14:tracePt t="117139" x="5256213" y="4794250"/>
          <p14:tracePt t="117147" x="5316538" y="4794250"/>
          <p14:tracePt t="117156" x="5376863" y="4794250"/>
          <p14:tracePt t="117164" x="5445125" y="4794250"/>
          <p14:tracePt t="117172" x="5522913" y="4794250"/>
          <p14:tracePt t="117179" x="5591175" y="4794250"/>
          <p14:tracePt t="117187" x="5676900" y="4794250"/>
          <p14:tracePt t="117195" x="5788025" y="4794250"/>
          <p14:tracePt t="117204" x="5891213" y="4794250"/>
          <p14:tracePt t="117211" x="5992813" y="4794250"/>
          <p14:tracePt t="117220" x="6088063" y="4794250"/>
          <p14:tracePt t="117227" x="6173788" y="4794250"/>
          <p14:tracePt t="117236" x="6275388" y="4794250"/>
          <p14:tracePt t="117243" x="6343650" y="4794250"/>
          <p14:tracePt t="117252" x="6429375" y="4794250"/>
          <p14:tracePt t="117259" x="6507163" y="4794250"/>
          <p14:tracePt t="117268" x="6592888" y="4794250"/>
          <p14:tracePt t="117275" x="6661150" y="4794250"/>
          <p14:tracePt t="117283" x="6721475" y="4794250"/>
          <p14:tracePt t="117291" x="6780213" y="4794250"/>
          <p14:tracePt t="117299" x="6850063" y="4794250"/>
          <p14:tracePt t="117307" x="6908800" y="4794250"/>
          <p14:tracePt t="117315" x="6969125" y="4794250"/>
          <p14:tracePt t="117323" x="7037388" y="4794250"/>
          <p14:tracePt t="117331" x="7115175" y="4794250"/>
          <p14:tracePt t="117339" x="7165975" y="4794250"/>
          <p14:tracePt t="117347" x="7226300" y="4794250"/>
          <p14:tracePt t="117356" x="7269163" y="4794250"/>
          <p14:tracePt t="117363" x="7329488" y="4794250"/>
          <p14:tracePt t="117371" x="7405688" y="4794250"/>
          <p14:tracePt t="117379" x="7458075" y="4794250"/>
          <p14:tracePt t="117387" x="7516813" y="4794250"/>
          <p14:tracePt t="117395" x="7594600" y="4794250"/>
          <p14:tracePt t="117403" x="7645400" y="4794250"/>
          <p14:tracePt t="117411" x="7705725" y="4794250"/>
          <p14:tracePt t="117420" x="7773988" y="4794250"/>
          <p14:tracePt t="117427" x="7851775" y="4794250"/>
          <p14:tracePt t="117436" x="7937500" y="4794250"/>
          <p14:tracePt t="117444" x="8021638" y="4794250"/>
          <p14:tracePt t="117451" x="8107363" y="4794250"/>
          <p14:tracePt t="117459" x="8193088" y="4794250"/>
          <p14:tracePt t="117467" x="8278813" y="4794250"/>
          <p14:tracePt t="117475" x="8364538" y="4794250"/>
          <p14:tracePt t="117483" x="8467725" y="4811713"/>
          <p14:tracePt t="117491" x="8553450" y="4819650"/>
          <p14:tracePt t="117499" x="8656638" y="4846638"/>
          <p14:tracePt t="117508" x="8742363" y="4854575"/>
          <p14:tracePt t="117515" x="8836025" y="4879975"/>
          <p14:tracePt t="117523" x="8904288" y="4897438"/>
          <p14:tracePt t="117531" x="8997950" y="4922838"/>
          <p14:tracePt t="117539" x="9075738" y="4940300"/>
          <p14:tracePt t="117547" x="9161463" y="4948238"/>
          <p14:tracePt t="117555" x="9237663" y="4973638"/>
          <p14:tracePt t="117564" x="9323388" y="4983163"/>
          <p14:tracePt t="117571" x="9409113" y="5008563"/>
          <p14:tracePt t="117579" x="9512300" y="5016500"/>
          <p14:tracePt t="117588" x="9615488" y="5043488"/>
          <p14:tracePt t="117595" x="9717088" y="5051425"/>
          <p14:tracePt t="117604" x="9820275" y="5076825"/>
          <p14:tracePt t="117611" x="9906000" y="5094288"/>
          <p14:tracePt t="117620" x="9991725" y="5119688"/>
          <p14:tracePt t="117627" x="10085388" y="5137150"/>
          <p14:tracePt t="117636" x="10171113" y="5154613"/>
          <p14:tracePt t="117643" x="10248900" y="5172075"/>
          <p14:tracePt t="117655" x="10317163" y="5180013"/>
          <p14:tracePt t="117659" x="10393363" y="5197475"/>
          <p14:tracePt t="117669" x="10453688" y="5205413"/>
          <p14:tracePt t="117675" x="10496550" y="5213350"/>
          <p14:tracePt t="117685" x="10547350" y="5222875"/>
          <p14:tracePt t="117691" x="10564813" y="5222875"/>
          <p14:tracePt t="117699" x="10599738" y="5222875"/>
          <p14:tracePt t="117707" x="10625138" y="5222875"/>
          <p14:tracePt t="117716" x="10633075" y="5222875"/>
          <p14:tracePt t="117723" x="10660063" y="5222875"/>
          <p14:tracePt t="117731" x="10675938" y="5222875"/>
          <p14:tracePt t="117740" x="10685463" y="5222875"/>
          <p14:tracePt t="117747" x="10702925" y="5222875"/>
          <p14:tracePt t="117755" x="10728325" y="5222875"/>
          <p14:tracePt t="117763" x="10736263" y="5222875"/>
          <p14:tracePt t="117771" x="10753725" y="5222875"/>
          <p14:tracePt t="117779" x="10761663" y="5222875"/>
          <p14:tracePt t="117788" x="10771188" y="5222875"/>
          <p14:tracePt t="117795" x="10796588" y="5222875"/>
          <p14:tracePt t="117811" x="10804525" y="5222875"/>
          <p14:tracePt t="117819" x="10821988" y="5213350"/>
          <p14:tracePt t="117827" x="10839450" y="5213350"/>
          <p14:tracePt t="117837" x="10839450" y="5205413"/>
          <p14:tracePt t="117843" x="10847388" y="5205413"/>
          <p14:tracePt t="117852" x="10864850" y="5197475"/>
          <p14:tracePt t="117859" x="10864850" y="5187950"/>
          <p14:tracePt t="117891" x="10872788" y="5187950"/>
          <p14:tracePt t="117907" x="10890250" y="5180013"/>
          <p14:tracePt t="117915" x="10890250" y="5172075"/>
          <p14:tracePt t="117931" x="10899775" y="5162550"/>
          <p14:tracePt t="118035" x="10907713" y="5154613"/>
          <p14:tracePt t="118052" x="10915650" y="5137150"/>
          <p14:tracePt t="118059" x="10915650" y="5129213"/>
          <p14:tracePt t="118091" x="10915650" y="5119688"/>
          <p14:tracePt t="118107" x="10915650" y="5111750"/>
          <p14:tracePt t="118123" x="10925175" y="5111750"/>
          <p14:tracePt t="118139" x="10925175" y="5102225"/>
          <p14:tracePt t="118355" x="10925175" y="5094288"/>
          <p14:tracePt t="118363" x="10925175" y="5086350"/>
          <p14:tracePt t="118379" x="10925175" y="5076825"/>
          <p14:tracePt t="118387" x="10933113" y="5059363"/>
          <p14:tracePt t="118411" x="10933113" y="5051425"/>
          <p14:tracePt t="118419" x="10933113" y="5043488"/>
          <p14:tracePt t="118820" x="10942638" y="5026025"/>
          <p14:tracePt t="118827" x="10942638" y="5016500"/>
          <p14:tracePt t="118837" x="10942638" y="5008563"/>
          <p14:tracePt t="118844" x="10933113" y="5000625"/>
          <p14:tracePt t="118851" x="10915650" y="4983163"/>
          <p14:tracePt t="118859" x="10915650" y="4973638"/>
          <p14:tracePt t="118868" x="10899775" y="4957763"/>
          <p14:tracePt t="118875" x="10890250" y="4940300"/>
          <p14:tracePt t="118890" x="10882313" y="4940300"/>
          <p14:tracePt t="118892" x="10872788" y="4922838"/>
          <p14:tracePt t="118899" x="10872788" y="4914900"/>
          <p14:tracePt t="118931" x="10864850" y="4914900"/>
          <p14:tracePt t="118939" x="10856913" y="4914900"/>
          <p14:tracePt t="118947" x="10847388" y="4914900"/>
          <p14:tracePt t="118955" x="10829925" y="4914900"/>
          <p14:tracePt t="118964" x="10796588" y="4914900"/>
          <p14:tracePt t="118971" x="10779125" y="4922838"/>
          <p14:tracePt t="118979" x="10761663" y="4922838"/>
          <p14:tracePt t="118987" x="10736263" y="4922838"/>
          <p14:tracePt t="118995" x="10710863" y="4922838"/>
          <p14:tracePt t="119004" x="10675938" y="4922838"/>
          <p14:tracePt t="119011" x="10633075" y="4922838"/>
          <p14:tracePt t="119019" x="10599738" y="4922838"/>
          <p14:tracePt t="119027" x="10556875" y="4922838"/>
          <p14:tracePt t="119035" x="10514013" y="4922838"/>
          <p14:tracePt t="119043" x="10471150" y="4922838"/>
          <p14:tracePt t="119051" x="10428288" y="4922838"/>
          <p14:tracePt t="119059" x="10393363" y="4922838"/>
          <p14:tracePt t="119067" x="10360025" y="4922838"/>
          <p14:tracePt t="119075" x="10325100" y="4922838"/>
          <p14:tracePt t="119083" x="10299700" y="4914900"/>
          <p14:tracePt t="119091" x="10266363" y="4905375"/>
          <p14:tracePt t="119100" x="10256838" y="4905375"/>
          <p14:tracePt t="119107" x="10239375" y="4905375"/>
          <p14:tracePt t="119115" x="10213975" y="4905375"/>
          <p14:tracePt t="119123" x="10196513" y="4905375"/>
          <p14:tracePt t="119131" x="10180638" y="4905375"/>
          <p14:tracePt t="119139" x="10163175" y="4905375"/>
          <p14:tracePt t="119147" x="10145713" y="4905375"/>
          <p14:tracePt t="119155" x="10137775" y="4905375"/>
          <p14:tracePt t="119163" x="10120313" y="4905375"/>
          <p14:tracePt t="119171" x="10110788" y="4905375"/>
          <p14:tracePt t="119179" x="10102850" y="4905375"/>
          <p14:tracePt t="119187" x="10094913" y="4905375"/>
          <p14:tracePt t="119292" x="10085388" y="4905375"/>
          <p14:tracePt t="119299" x="10067925" y="4905375"/>
          <p14:tracePt t="119307" x="10042525" y="4905375"/>
          <p14:tracePt t="119315" x="10017125" y="4905375"/>
          <p14:tracePt t="119323" x="9983788" y="4905375"/>
          <p14:tracePt t="119331" x="9940925" y="4905375"/>
          <p14:tracePt t="119339" x="9898063" y="4905375"/>
          <p14:tracePt t="119347" x="9855200" y="4905375"/>
          <p14:tracePt t="119355" x="9794875" y="4905375"/>
          <p14:tracePt t="119363" x="9734550" y="4897438"/>
          <p14:tracePt t="119371" x="9701213" y="4889500"/>
          <p14:tracePt t="119380" x="9683750" y="4889500"/>
          <p14:tracePt t="119388" x="9658350" y="4879975"/>
          <p14:tracePt t="119395" x="9640888" y="4879975"/>
          <p14:tracePt t="119404" x="9615488" y="4879975"/>
          <p14:tracePt t="119420" x="9605963" y="4879975"/>
          <p14:tracePt t="119427" x="9598025" y="4879975"/>
          <p14:tracePt t="119804" x="9588500" y="4879975"/>
          <p14:tracePt t="119811" x="9563100" y="4879975"/>
          <p14:tracePt t="119819" x="9520238" y="4879975"/>
          <p14:tracePt t="119827" x="9477375" y="4879975"/>
          <p14:tracePt t="119836" x="9418638" y="4879975"/>
          <p14:tracePt t="119843" x="9332913" y="4872038"/>
          <p14:tracePt t="119852" x="9255125" y="4846638"/>
          <p14:tracePt t="119860" x="9169400" y="4829175"/>
          <p14:tracePt t="119867" x="9093200" y="4819650"/>
          <p14:tracePt t="119875" x="9050338" y="4803775"/>
          <p14:tracePt t="119889" x="9015413" y="4803775"/>
          <p14:tracePt t="119891" x="8982075" y="4794250"/>
          <p14:tracePt t="119899" x="8964613" y="4794250"/>
          <p14:tracePt t="119907" x="8947150" y="4794250"/>
          <p14:tracePt t="119915" x="8929688" y="4794250"/>
          <p14:tracePt t="119923" x="8904288" y="4786313"/>
          <p14:tracePt t="119931" x="8886825" y="4776788"/>
          <p14:tracePt t="119939" x="8861425" y="4776788"/>
          <p14:tracePt t="119948" x="8818563" y="4776788"/>
          <p14:tracePt t="119955" x="8783638" y="4776788"/>
          <p14:tracePt t="119964" x="8742363" y="4776788"/>
          <p14:tracePt t="119971" x="8682038" y="4776788"/>
          <p14:tracePt t="119979" x="8639175" y="4776788"/>
          <p14:tracePt t="119987" x="8596313" y="4776788"/>
          <p14:tracePt t="119995" x="8553450" y="4776788"/>
          <p14:tracePt t="120003" x="8518525" y="4776788"/>
          <p14:tracePt t="120011" x="8510588" y="4776788"/>
          <p14:tracePt t="120019" x="8502650" y="4776788"/>
          <p14:tracePt t="120027" x="8493125" y="4776788"/>
          <p14:tracePt t="120380" x="8485188" y="4776788"/>
          <p14:tracePt t="120387" x="8475663" y="4776788"/>
          <p14:tracePt t="120395" x="8467725" y="4794250"/>
          <p14:tracePt t="120411" x="8459788" y="4811713"/>
          <p14:tracePt t="120419" x="8459788" y="4819650"/>
          <p14:tracePt t="120436" x="8459788" y="4829175"/>
          <p14:tracePt t="120443" x="8459788" y="4837113"/>
          <p14:tracePt t="120460" x="8450263" y="4846638"/>
          <p14:tracePt t="121116" x="8442325" y="4854575"/>
          <p14:tracePt t="121123" x="8424863" y="4862513"/>
          <p14:tracePt t="121139" x="8399463" y="4872038"/>
          <p14:tracePt t="121147" x="8389938" y="4879975"/>
          <p14:tracePt t="121155" x="8364538" y="4889500"/>
          <p14:tracePt t="121163" x="8347075" y="4889500"/>
          <p14:tracePt t="121171" x="8331200" y="4889500"/>
          <p14:tracePt t="121179" x="8296275" y="4889500"/>
          <p14:tracePt t="121187" x="8253413" y="4889500"/>
          <p14:tracePt t="121195" x="8210550" y="4889500"/>
          <p14:tracePt t="121203" x="8167688" y="4889500"/>
          <p14:tracePt t="121211" x="8116888" y="4889500"/>
          <p14:tracePt t="121219" x="8081963" y="4889500"/>
          <p14:tracePt t="121228" x="8039100" y="4879975"/>
          <p14:tracePt t="121236" x="7996238" y="4862513"/>
          <p14:tracePt t="121244" x="7962900" y="4862513"/>
          <p14:tracePt t="121252" x="7910513" y="4862513"/>
          <p14:tracePt t="121259" x="7851775" y="4862513"/>
          <p14:tracePt t="121267" x="7791450" y="4862513"/>
          <p14:tracePt t="121275" x="7731125" y="4862513"/>
          <p14:tracePt t="121283" x="7680325" y="4862513"/>
          <p14:tracePt t="121292" x="7627938" y="4862513"/>
          <p14:tracePt t="121299" x="7585075" y="4862513"/>
          <p14:tracePt t="121307" x="7559675" y="4862513"/>
          <p14:tracePt t="121315" x="7542213" y="4862513"/>
          <p14:tracePt t="121323" x="7526338" y="4862513"/>
          <p14:tracePt t="121339" x="7516813" y="4862513"/>
          <p14:tracePt t="122798" x="7508875" y="4862513"/>
          <p14:tracePt t="122803" x="7491413" y="4872038"/>
          <p14:tracePt t="122811" x="7473950" y="4879975"/>
          <p14:tracePt t="122819" x="7448550" y="4897438"/>
          <p14:tracePt t="122827" x="7440613" y="4914900"/>
          <p14:tracePt t="122836" x="7415213" y="4914900"/>
          <p14:tracePt t="122843" x="7388225" y="4922838"/>
          <p14:tracePt t="122852" x="7362825" y="4922838"/>
          <p14:tracePt t="122860" x="7319963" y="4932363"/>
          <p14:tracePt t="122868" x="7286625" y="4940300"/>
          <p14:tracePt t="122875" x="7269163" y="4940300"/>
          <p14:tracePt t="122883" x="7226300" y="4940300"/>
          <p14:tracePt t="122891" x="7183438" y="4940300"/>
          <p14:tracePt t="122904" x="7132638" y="4940300"/>
          <p14:tracePt t="122907" x="7089775" y="4940300"/>
          <p14:tracePt t="122915" x="7019925" y="4940300"/>
          <p14:tracePt t="122923" x="6969125" y="4932363"/>
          <p14:tracePt t="122931" x="6926263" y="4922838"/>
          <p14:tracePt t="122940" x="6892925" y="4914900"/>
          <p14:tracePt t="122947" x="6858000" y="4905375"/>
          <p14:tracePt t="122955" x="6840538" y="4905375"/>
          <p14:tracePt t="122963" x="6815138" y="4905375"/>
          <p14:tracePt t="122971" x="6780213" y="4905375"/>
          <p14:tracePt t="122979" x="6746875" y="4905375"/>
          <p14:tracePt t="122987" x="6704013" y="4905375"/>
          <p14:tracePt t="122995" x="6661150" y="4905375"/>
          <p14:tracePt t="123003" x="6618288" y="4905375"/>
          <p14:tracePt t="123011" x="6575425" y="4905375"/>
          <p14:tracePt t="123020" x="6532563" y="4905375"/>
          <p14:tracePt t="123027" x="6472238" y="4905375"/>
          <p14:tracePt t="123035" x="6421438" y="4914900"/>
          <p14:tracePt t="123043" x="6386513" y="4922838"/>
          <p14:tracePt t="123051" x="6378575" y="4922838"/>
          <p14:tracePt t="123059" x="6343650" y="4932363"/>
          <p14:tracePt t="123067" x="6318250" y="4940300"/>
          <p14:tracePt t="123074" x="6310313" y="4940300"/>
          <p14:tracePt t="123084" x="6300788" y="4940300"/>
          <p14:tracePt t="123091" x="6292850" y="4940300"/>
          <p14:tracePt t="123099" x="6275388" y="4948238"/>
          <p14:tracePt t="123115" x="6257925" y="4948238"/>
          <p14:tracePt t="123123" x="6232525" y="4948238"/>
          <p14:tracePt t="123131" x="6207125" y="4948238"/>
          <p14:tracePt t="123139" x="6181725" y="4948238"/>
          <p14:tracePt t="123147" x="6138863" y="4948238"/>
          <p14:tracePt t="123155" x="6096000" y="4948238"/>
          <p14:tracePt t="123163" x="6061075" y="4948238"/>
          <p14:tracePt t="123172" x="5992813" y="4940300"/>
          <p14:tracePt t="123179" x="5949950" y="4932363"/>
          <p14:tracePt t="123188" x="5891213" y="4922838"/>
          <p14:tracePt t="123195" x="5830888" y="4905375"/>
          <p14:tracePt t="123205" x="5778500" y="4897438"/>
          <p14:tracePt t="123211" x="5770563" y="4897438"/>
          <p14:tracePt t="123219" x="5745163" y="4889500"/>
          <p14:tracePt t="123236" x="5735638" y="4889500"/>
          <p14:tracePt t="123779" x="5735638" y="4897438"/>
          <p14:tracePt t="124275" x="5727700" y="4905375"/>
          <p14:tracePt t="124292" x="5719763" y="4914900"/>
          <p14:tracePt t="124299" x="5710238" y="4922838"/>
          <p14:tracePt t="124315" x="5702300" y="4922838"/>
          <p14:tracePt t="124347" x="5694363" y="4932363"/>
          <p14:tracePt t="124363" x="5684838" y="4932363"/>
          <p14:tracePt t="124371" x="5676900" y="4932363"/>
          <p14:tracePt t="124388" x="5667375" y="4940300"/>
          <p14:tracePt t="124395" x="5659438" y="4940300"/>
          <p14:tracePt t="124402" x="5651500" y="4940300"/>
          <p14:tracePt t="124411" x="5616575" y="4948238"/>
          <p14:tracePt t="124419" x="5599113" y="4948238"/>
          <p14:tracePt t="124427" x="5573713" y="4957763"/>
          <p14:tracePt t="124437" x="5522913" y="4965700"/>
          <p14:tracePt t="124443" x="5495925" y="4965700"/>
          <p14:tracePt t="124453" x="5454650" y="4965700"/>
          <p14:tracePt t="124459" x="5427663" y="4965700"/>
          <p14:tracePt t="124467" x="5384800" y="4965700"/>
          <p14:tracePt t="124475" x="5351463" y="4965700"/>
          <p14:tracePt t="124483" x="5326063" y="4965700"/>
          <p14:tracePt t="124491" x="5316538" y="4965700"/>
          <p14:tracePt t="124499" x="5299075" y="4965700"/>
          <p14:tracePt t="124507" x="5291138" y="4965700"/>
          <p14:tracePt t="124516" x="5283200" y="4965700"/>
          <p14:tracePt t="124531" x="5273675" y="4965700"/>
          <p14:tracePt t="124539" x="5265738" y="4965700"/>
          <p14:tracePt t="124555" x="5248275" y="4965700"/>
          <p14:tracePt t="124563" x="5222875" y="4973638"/>
          <p14:tracePt t="124571" x="5197475" y="4983163"/>
          <p14:tracePt t="124579" x="5162550" y="4991100"/>
          <p14:tracePt t="124587" x="5129213" y="5008563"/>
          <p14:tracePt t="124595" x="5094288" y="5016500"/>
          <p14:tracePt t="124604" x="5043488" y="5026025"/>
          <p14:tracePt t="124611" x="5026025" y="5026025"/>
          <p14:tracePt t="124619" x="4983163" y="5033963"/>
          <p14:tracePt t="124627" x="4957763" y="5043488"/>
          <p14:tracePt t="124643" x="4948238" y="5043488"/>
          <p14:tracePt t="124652" x="4940300" y="5043488"/>
          <p14:tracePt t="124659" x="4932363" y="5043488"/>
          <p14:tracePt t="125804" x="4922838" y="5051425"/>
          <p14:tracePt t="125844" x="4922838" y="5059363"/>
          <p14:tracePt t="125860" x="4914900" y="5068888"/>
          <p14:tracePt t="125891" x="4914900" y="5086350"/>
          <p14:tracePt t="125907" x="4889500" y="5094288"/>
          <p14:tracePt t="125915" x="4879975" y="5102225"/>
          <p14:tracePt t="125923" x="4872038" y="5102225"/>
          <p14:tracePt t="125933" x="4854575" y="5102225"/>
          <p14:tracePt t="125939" x="4819650" y="5102225"/>
          <p14:tracePt t="125947" x="4776788" y="5102225"/>
          <p14:tracePt t="125955" x="4725988" y="5102225"/>
          <p14:tracePt t="125966" x="4649788" y="5102225"/>
          <p14:tracePt t="125971" x="4579938" y="5102225"/>
          <p14:tracePt t="125979" x="4521200" y="5102225"/>
          <p14:tracePt t="125987" x="4460875" y="5102225"/>
          <p14:tracePt t="125995" x="4425950" y="5102225"/>
          <p14:tracePt t="126003" x="4400550" y="5102225"/>
          <p14:tracePt t="126011" x="4383088" y="5102225"/>
          <p14:tracePt t="126019" x="4375150" y="5102225"/>
          <p14:tracePt t="126027" x="4367213" y="5111750"/>
          <p14:tracePt t="126036" x="4357688" y="5119688"/>
          <p14:tracePt t="126043" x="4349750" y="5119688"/>
          <p14:tracePt t="126052" x="4332288" y="5119688"/>
          <p14:tracePt t="126059" x="4306888" y="5119688"/>
          <p14:tracePt t="126067" x="4264025" y="5119688"/>
          <p14:tracePt t="126075" x="4221163" y="5119688"/>
          <p14:tracePt t="126083" x="4186238" y="5119688"/>
          <p14:tracePt t="126092" x="4143375" y="5129213"/>
          <p14:tracePt t="126100" x="4135438" y="5129213"/>
          <p14:tracePt t="126107" x="4127500" y="5129213"/>
          <p14:tracePt t="126115" x="4110038" y="5129213"/>
          <p14:tracePt t="126124" x="4100513" y="5129213"/>
          <p14:tracePt t="126131" x="4084638" y="5129213"/>
          <p14:tracePt t="126299" x="4075113" y="5129213"/>
          <p14:tracePt t="128189" x="4075113" y="5119688"/>
          <p14:tracePt t="128615" x="4084638" y="5119688"/>
          <p14:tracePt t="128620" x="4092575" y="5119688"/>
          <p14:tracePt t="128788" x="4100513" y="5119688"/>
          <p14:tracePt t="128796" x="4117975" y="5119688"/>
          <p14:tracePt t="128804" x="4135438" y="5119688"/>
          <p14:tracePt t="128811" x="4170363" y="5119688"/>
          <p14:tracePt t="128819" x="4203700" y="5119688"/>
          <p14:tracePt t="128827" x="4254500" y="5119688"/>
          <p14:tracePt t="128836" x="4332288" y="5129213"/>
          <p14:tracePt t="128843" x="4410075" y="5154613"/>
          <p14:tracePt t="128852" x="4478338" y="5162550"/>
          <p14:tracePt t="128859" x="4554538" y="5180013"/>
          <p14:tracePt t="128868" x="4632325" y="5197475"/>
          <p14:tracePt t="128888" x="4751388" y="5222875"/>
          <p14:tracePt t="128891" x="4794250" y="5222875"/>
          <p14:tracePt t="128900" x="4837113" y="5222875"/>
          <p14:tracePt t="128907" x="4879975" y="5222875"/>
          <p14:tracePt t="128915" x="4914900" y="5222875"/>
          <p14:tracePt t="128924" x="4957763" y="5222875"/>
          <p14:tracePt t="128931" x="5000625" y="5222875"/>
          <p14:tracePt t="128939" x="5059363" y="5222875"/>
          <p14:tracePt t="128947" x="5129213" y="5222875"/>
          <p14:tracePt t="128955" x="5205413" y="5222875"/>
          <p14:tracePt t="128963" x="5291138" y="5222875"/>
          <p14:tracePt t="128971" x="5376863" y="5222875"/>
          <p14:tracePt t="128979" x="5480050" y="5240338"/>
          <p14:tracePt t="128987" x="5565775" y="5248275"/>
          <p14:tracePt t="128995" x="5634038" y="5256213"/>
          <p14:tracePt t="129004" x="5710238" y="5256213"/>
          <p14:tracePt t="129011" x="5778500" y="5256213"/>
          <p14:tracePt t="129019" x="5856288" y="5256213"/>
          <p14:tracePt t="129027" x="5924550" y="5256213"/>
          <p14:tracePt t="129035" x="5992813" y="5256213"/>
          <p14:tracePt t="129043" x="6078538" y="5256213"/>
          <p14:tracePt t="129052" x="6156325" y="5256213"/>
          <p14:tracePt t="129059" x="6242050" y="5256213"/>
          <p14:tracePt t="129067" x="6353175" y="5256213"/>
          <p14:tracePt t="129075" x="6481763" y="5256213"/>
          <p14:tracePt t="129083" x="6610350" y="5256213"/>
          <p14:tracePt t="129091" x="6764338" y="5256213"/>
          <p14:tracePt t="129099" x="6918325" y="5256213"/>
          <p14:tracePt t="129107" x="7097713" y="5256213"/>
          <p14:tracePt t="129115" x="7329488" y="5256213"/>
          <p14:tracePt t="129123" x="7534275" y="5256213"/>
          <p14:tracePt t="129131" x="7766050" y="5256213"/>
          <p14:tracePt t="129139" x="7970838" y="5256213"/>
          <p14:tracePt t="129147" x="8210550" y="5256213"/>
          <p14:tracePt t="129156" x="8416925" y="5256213"/>
          <p14:tracePt t="129164" x="8621713" y="5256213"/>
          <p14:tracePt t="129171" x="8793163" y="5256213"/>
          <p14:tracePt t="129179" x="8972550" y="5256213"/>
          <p14:tracePt t="129188" x="9126538" y="5256213"/>
          <p14:tracePt t="129195" x="9264650" y="5256213"/>
          <p14:tracePt t="129203" x="9391650" y="5256213"/>
          <p14:tracePt t="129211" x="9520238" y="5256213"/>
          <p14:tracePt t="129219" x="9640888" y="5256213"/>
          <p14:tracePt t="129227" x="9734550" y="5256213"/>
          <p14:tracePt t="129236" x="9837738" y="5256213"/>
          <p14:tracePt t="129244" x="9940925" y="5256213"/>
          <p14:tracePt t="129252" x="10026650" y="5256213"/>
          <p14:tracePt t="129259" x="10110788" y="5256213"/>
          <p14:tracePt t="129268" x="10180638" y="5256213"/>
          <p14:tracePt t="129275" x="10248900" y="5256213"/>
          <p14:tracePt t="129283" x="10307638" y="5256213"/>
          <p14:tracePt t="129291" x="10367963" y="5256213"/>
          <p14:tracePt t="129299" x="10410825" y="5256213"/>
          <p14:tracePt t="129307" x="10471150" y="5256213"/>
          <p14:tracePt t="129315" x="10506075" y="5248275"/>
          <p14:tracePt t="129323" x="10539413" y="5240338"/>
          <p14:tracePt t="129331" x="10564813" y="5240338"/>
          <p14:tracePt t="129339" x="10590213" y="5230813"/>
          <p14:tracePt t="129348" x="10607675" y="5222875"/>
          <p14:tracePt t="129355" x="10625138" y="5213350"/>
          <p14:tracePt t="129371" x="10642600" y="5205413"/>
          <p14:tracePt t="129379" x="10650538" y="5197475"/>
          <p14:tracePt t="129388" x="10660063" y="5187950"/>
          <p14:tracePt t="129395" x="10675938" y="5180013"/>
          <p14:tracePt t="129404" x="10693400" y="5180013"/>
          <p14:tracePt t="129411" x="10702925" y="5172075"/>
          <p14:tracePt t="129420" x="10718800" y="5162550"/>
          <p14:tracePt t="129427" x="10745788" y="5145088"/>
          <p14:tracePt t="129436" x="10753725" y="5137150"/>
          <p14:tracePt t="129675" x="10761663" y="5137150"/>
          <p14:tracePt t="129715" x="10761663" y="5145088"/>
          <p14:tracePt t="129731" x="10761663" y="5154613"/>
          <p14:tracePt t="129739" x="10761663" y="5162550"/>
          <p14:tracePt t="129813" x="10761663" y="5172075"/>
          <p14:tracePt t="129828" x="10761663" y="5187950"/>
          <p14:tracePt t="129844" x="10761663" y="5197475"/>
          <p14:tracePt t="130012" x="10761663" y="5205413"/>
          <p14:tracePt t="130019" x="10761663" y="5213350"/>
          <p14:tracePt t="130027" x="10753725" y="5230813"/>
          <p14:tracePt t="130036" x="10753725" y="5240338"/>
          <p14:tracePt t="130044" x="10736263" y="5248275"/>
          <p14:tracePt t="130053" x="10718800" y="5256213"/>
          <p14:tracePt t="130059" x="10702925" y="5256213"/>
          <p14:tracePt t="130067" x="10668000" y="5265738"/>
          <p14:tracePt t="130076" x="10633075" y="5273675"/>
          <p14:tracePt t="130083" x="10590213" y="5283200"/>
          <p14:tracePt t="130091" x="10539413" y="5299075"/>
          <p14:tracePt t="130100" x="10496550" y="5308600"/>
          <p14:tracePt t="130107" x="10445750" y="5316538"/>
          <p14:tracePt t="130115" x="10410825" y="5326063"/>
          <p14:tracePt t="130123" x="10385425" y="5326063"/>
          <p14:tracePt t="130131" x="10350500" y="5326063"/>
          <p14:tracePt t="130139" x="10307638" y="5326063"/>
          <p14:tracePt t="130147" x="10274300" y="5326063"/>
          <p14:tracePt t="130155" x="10256838" y="5326063"/>
          <p14:tracePt t="130163" x="10239375" y="5326063"/>
          <p14:tracePt t="130171" x="10231438" y="5326063"/>
          <p14:tracePt t="130700" x="10213975" y="5326063"/>
          <p14:tracePt t="130707" x="10206038" y="5334000"/>
          <p14:tracePt t="130715" x="10196513" y="5351463"/>
          <p14:tracePt t="130723" x="10163175" y="5359400"/>
          <p14:tracePt t="130732" x="10137775" y="5368925"/>
          <p14:tracePt t="130739" x="10102850" y="5368925"/>
          <p14:tracePt t="130749" x="10059988" y="5368925"/>
          <p14:tracePt t="130755" x="9991725" y="5368925"/>
          <p14:tracePt t="130763" x="9923463" y="5368925"/>
          <p14:tracePt t="130771" x="9837738" y="5368925"/>
          <p14:tracePt t="130779" x="9752013" y="5368925"/>
          <p14:tracePt t="130788" x="9658350" y="5368925"/>
          <p14:tracePt t="130795" x="9588500" y="5368925"/>
          <p14:tracePt t="130803" x="9529763" y="5368925"/>
          <p14:tracePt t="130811" x="9469438" y="5359400"/>
          <p14:tracePt t="130820" x="9461500" y="5359400"/>
          <p14:tracePt t="130827" x="9444038" y="5359400"/>
          <p14:tracePt t="130838" x="9426575" y="5359400"/>
          <p14:tracePt t="130843" x="9426575" y="5351463"/>
          <p14:tracePt t="131076" x="9418638" y="5351463"/>
          <p14:tracePt t="131084" x="9401175" y="5351463"/>
          <p14:tracePt t="131099" x="9375775" y="5351463"/>
          <p14:tracePt t="131107" x="9358313" y="5351463"/>
          <p14:tracePt t="131115" x="9332913" y="5351463"/>
          <p14:tracePt t="131123" x="9290050" y="5341938"/>
          <p14:tracePt t="131131" x="9272588" y="5341938"/>
          <p14:tracePt t="131139" x="9229725" y="5334000"/>
          <p14:tracePt t="131147" x="9194800" y="5326063"/>
          <p14:tracePt t="131155" x="9178925" y="5316538"/>
          <p14:tracePt t="131164" x="9169400" y="5316538"/>
          <p14:tracePt t="131171" x="9144000" y="5316538"/>
          <p14:tracePt t="131179" x="9136063" y="5316538"/>
          <p14:tracePt t="131188" x="9118600" y="5316538"/>
          <p14:tracePt t="131195" x="9109075" y="5316538"/>
          <p14:tracePt t="131203" x="9101138" y="5316538"/>
          <p14:tracePt t="131213" x="9093200" y="5316538"/>
          <p14:tracePt t="131219" x="9083675" y="5316538"/>
          <p14:tracePt t="131829" x="9058275" y="5316538"/>
          <p14:tracePt t="131836" x="9023350" y="5326063"/>
          <p14:tracePt t="131843" x="8964613" y="5334000"/>
          <p14:tracePt t="131852" x="8878888" y="5351463"/>
          <p14:tracePt t="131859" x="8767763" y="5368925"/>
          <p14:tracePt t="131867" x="8647113" y="5368925"/>
          <p14:tracePt t="131875" x="8510588" y="5368925"/>
          <p14:tracePt t="131887" x="8364538" y="5368925"/>
          <p14:tracePt t="131891" x="8235950" y="5368925"/>
          <p14:tracePt t="131899" x="8124825" y="5368925"/>
          <p14:tracePt t="131907" x="8039100" y="5368925"/>
          <p14:tracePt t="131915" x="7980363" y="5368925"/>
          <p14:tracePt t="131923" x="7937500" y="5368925"/>
          <p14:tracePt t="131931" x="7927975" y="5368925"/>
          <p14:tracePt t="131939" x="7920038" y="5368925"/>
          <p14:tracePt t="131947" x="7910513" y="5368925"/>
          <p14:tracePt t="132396" x="7902575" y="5376863"/>
          <p14:tracePt t="132412" x="7894638" y="5376863"/>
          <p14:tracePt t="132419" x="7877175" y="5384800"/>
          <p14:tracePt t="132427" x="7859713" y="5384800"/>
          <p14:tracePt t="132436" x="7824788" y="5394325"/>
          <p14:tracePt t="132443" x="7799388" y="5394325"/>
          <p14:tracePt t="132454" x="7766050" y="5394325"/>
          <p14:tracePt t="132459" x="7740650" y="5394325"/>
          <p14:tracePt t="132468" x="7697788" y="5394325"/>
          <p14:tracePt t="132475" x="7662863" y="5394325"/>
          <p14:tracePt t="132483" x="7645400" y="5394325"/>
          <p14:tracePt t="132491" x="7637463" y="5394325"/>
          <p14:tracePt t="132499" x="7627938" y="5394325"/>
          <p14:tracePt t="132507" x="7620000" y="5394325"/>
          <p14:tracePt t="132660" x="7612063" y="5394325"/>
          <p14:tracePt t="134773" x="7620000" y="5394325"/>
          <p14:tracePt t="134788" x="7627938" y="5394325"/>
          <p14:tracePt t="135405" x="7637463" y="5394325"/>
          <p14:tracePt t="135540" x="7654925" y="5394325"/>
          <p14:tracePt t="136588" x="7662863" y="5394325"/>
          <p14:tracePt t="143548" x="7662863" y="5384800"/>
          <p14:tracePt t="143555" x="7670800" y="5376863"/>
          <p14:tracePt t="143595" x="7680325" y="5368925"/>
          <p14:tracePt t="143603" x="7688263" y="5368925"/>
          <p14:tracePt t="143860" x="7688263" y="5359400"/>
          <p14:tracePt t="146246" x="7697788" y="5351463"/>
          <p14:tracePt t="146251" x="7705725" y="5351463"/>
          <p14:tracePt t="146259" x="7713663" y="5334000"/>
          <p14:tracePt t="146267" x="7713663" y="5326063"/>
          <p14:tracePt t="146275" x="7731125" y="5316538"/>
          <p14:tracePt t="146284" x="7748588" y="5308600"/>
          <p14:tracePt t="146292" x="7781925" y="5291138"/>
          <p14:tracePt t="146300" x="7808913" y="5283200"/>
          <p14:tracePt t="146307" x="7859713" y="5265738"/>
          <p14:tracePt t="146315" x="7910513" y="5240338"/>
          <p14:tracePt t="146323" x="7945438" y="5213350"/>
          <p14:tracePt t="146331" x="7980363" y="5197475"/>
          <p14:tracePt t="146340" x="8031163" y="5180013"/>
          <p14:tracePt t="146347" x="8064500" y="5172075"/>
          <p14:tracePt t="146355" x="8107363" y="5154613"/>
          <p14:tracePt t="146364" x="8150225" y="5119688"/>
          <p14:tracePt t="146371" x="8210550" y="5094288"/>
          <p14:tracePt t="146379" x="8288338" y="5059363"/>
          <p14:tracePt t="146388" x="8374063" y="5026025"/>
          <p14:tracePt t="146395" x="8485188" y="4991100"/>
          <p14:tracePt t="146404" x="8596313" y="4940300"/>
          <p14:tracePt t="146412" x="8750300" y="4879975"/>
          <p14:tracePt t="146419" x="8869363" y="4829175"/>
          <p14:tracePt t="146428" x="8997950" y="4786313"/>
          <p14:tracePt t="146437" x="9118600" y="4733925"/>
          <p14:tracePt t="146443" x="9237663" y="4692650"/>
          <p14:tracePt t="146453" x="9340850" y="4632325"/>
          <p14:tracePt t="146459" x="9434513" y="4572000"/>
          <p14:tracePt t="146468" x="9529763" y="4521200"/>
          <p14:tracePt t="146475" x="9605963" y="4460875"/>
          <p14:tracePt t="146484" x="9683750" y="4418013"/>
          <p14:tracePt t="146491" x="9744075" y="4375150"/>
          <p14:tracePt t="146499" x="9794875" y="4332288"/>
          <p14:tracePt t="146507" x="9837738" y="4289425"/>
          <p14:tracePt t="146515" x="9871075" y="4254500"/>
          <p14:tracePt t="146524" x="9906000" y="4221163"/>
          <p14:tracePt t="146532" x="9931400" y="4178300"/>
          <p14:tracePt t="146539" x="9974263" y="4127500"/>
          <p14:tracePt t="146547" x="10009188" y="4092575"/>
          <p14:tracePt t="146555" x="10042525" y="4041775"/>
          <p14:tracePt t="146564" x="10077450" y="3998913"/>
          <p14:tracePt t="146571" x="10102850" y="3963988"/>
          <p14:tracePt t="146580" x="10128250" y="3938588"/>
          <p14:tracePt t="146589" x="10153650" y="3913188"/>
          <p14:tracePt t="146595" x="10188575" y="3878263"/>
          <p14:tracePt t="146603" x="10213975" y="3844925"/>
          <p14:tracePt t="146611" x="10231438" y="3802063"/>
          <p14:tracePt t="146620" x="10248900" y="3767138"/>
          <p14:tracePt t="146628" x="10266363" y="3732213"/>
          <p14:tracePt t="146636" x="10282238" y="3706813"/>
          <p14:tracePt t="146643" x="10299700" y="3673475"/>
          <p14:tracePt t="146652" x="10317163" y="3656013"/>
          <p14:tracePt t="146659" x="10334625" y="3630613"/>
          <p14:tracePt t="146668" x="10350500" y="3595688"/>
          <p14:tracePt t="146675" x="10360025" y="3562350"/>
          <p14:tracePt t="146684" x="10377488" y="3527425"/>
          <p14:tracePt t="146691" x="10377488" y="3502025"/>
          <p14:tracePt t="146699" x="10393363" y="3476625"/>
          <p14:tracePt t="146708" x="10402888" y="3459163"/>
          <p14:tracePt t="146715" x="10420350" y="3433763"/>
          <p14:tracePt t="146723" x="10428288" y="3408363"/>
          <p14:tracePt t="146731" x="10428288" y="3390900"/>
          <p14:tracePt t="146740" x="10428288" y="3373438"/>
          <p14:tracePt t="146747" x="10436225" y="3338513"/>
          <p14:tracePt t="146755" x="10436225" y="3322638"/>
          <p14:tracePt t="146765" x="10436225" y="3305175"/>
          <p14:tracePt t="146772" x="10445750" y="3279775"/>
          <p14:tracePt t="146779" x="10453688" y="3262313"/>
          <p14:tracePt t="146796" x="10453688" y="3252788"/>
          <p14:tracePt t="146804" x="10453688" y="3244850"/>
          <p14:tracePt t="146812" x="10453688" y="3227388"/>
          <p14:tracePt t="146827" x="10453688" y="3209925"/>
          <p14:tracePt t="146835" x="10453688" y="3201988"/>
          <p14:tracePt t="146843" x="10453688" y="3184525"/>
          <p14:tracePt t="146852" x="10445750" y="3176588"/>
          <p14:tracePt t="146859" x="10436225" y="3168650"/>
          <p14:tracePt t="146867" x="10428288" y="3168650"/>
          <p14:tracePt t="146875" x="10410825" y="3168650"/>
          <p14:tracePt t="146884" x="10393363" y="3159125"/>
          <p14:tracePt t="146891" x="10367963" y="3151188"/>
          <p14:tracePt t="146899" x="10342563" y="3141663"/>
          <p14:tracePt t="146907" x="10325100" y="3133725"/>
          <p14:tracePt t="146915" x="10291763" y="3116263"/>
          <p14:tracePt t="146923" x="10256838" y="3108325"/>
          <p14:tracePt t="146931" x="10223500" y="3098800"/>
          <p14:tracePt t="146939" x="10188575" y="3098800"/>
          <p14:tracePt t="146947" x="10120313" y="3090863"/>
          <p14:tracePt t="146955" x="10052050" y="3082925"/>
          <p14:tracePt t="146964" x="9974263" y="3073400"/>
          <p14:tracePt t="146972" x="9906000" y="3073400"/>
          <p14:tracePt t="146979" x="9828213" y="3073400"/>
          <p14:tracePt t="146988" x="9744075" y="3073400"/>
          <p14:tracePt t="146995" x="9674225" y="3073400"/>
          <p14:tracePt t="147003" x="9631363" y="3073400"/>
          <p14:tracePt t="147012" x="9598025" y="3073400"/>
          <p14:tracePt t="147020" x="9580563" y="3073400"/>
          <p14:tracePt t="147036" x="9572625" y="3073400"/>
          <p14:tracePt t="147067" x="9563100" y="3065463"/>
          <p14:tracePt t="147075" x="9563100" y="3055938"/>
          <p14:tracePt t="147084" x="9572625" y="3048000"/>
          <p14:tracePt t="147100" x="9598025" y="3040063"/>
          <p14:tracePt t="147107" x="9623425" y="3040063"/>
          <p14:tracePt t="147115" x="9658350" y="3040063"/>
          <p14:tracePt t="147124" x="9709150" y="3040063"/>
          <p14:tracePt t="147131" x="9759950" y="3040063"/>
          <p14:tracePt t="147139" x="9820275" y="3040063"/>
          <p14:tracePt t="147154" x="9880600" y="3040063"/>
          <p14:tracePt t="147156" x="9948863" y="3040063"/>
          <p14:tracePt t="147163" x="10009188" y="3040063"/>
          <p14:tracePt t="147171" x="10067925" y="3040063"/>
          <p14:tracePt t="147180" x="10102850" y="3048000"/>
          <p14:tracePt t="147188" x="10128250" y="3048000"/>
          <p14:tracePt t="147195" x="10145713" y="3048000"/>
          <p14:tracePt t="147204" x="10153650" y="3048000"/>
          <p14:tracePt t="147211" x="10163175" y="3048000"/>
          <p14:tracePt t="147260" x="10171113" y="3055938"/>
          <p14:tracePt t="147277" x="10145713" y="3055938"/>
          <p14:tracePt t="147283" x="10102850" y="3055938"/>
          <p14:tracePt t="147291" x="10059988" y="3055938"/>
          <p14:tracePt t="147299" x="9991725" y="3055938"/>
          <p14:tracePt t="147307" x="9931400" y="3055938"/>
          <p14:tracePt t="147315" x="9855200" y="3055938"/>
          <p14:tracePt t="147323" x="9769475" y="3040063"/>
          <p14:tracePt t="147332" x="9709150" y="3030538"/>
          <p14:tracePt t="147340" x="9666288" y="3022600"/>
          <p14:tracePt t="147347" x="9631363" y="3013075"/>
          <p14:tracePt t="147355" x="9605963" y="3005138"/>
          <p14:tracePt t="147427" x="9605963" y="2997200"/>
          <p14:tracePt t="147435" x="9623425" y="2997200"/>
          <p14:tracePt t="147443" x="9666288" y="2997200"/>
          <p14:tracePt t="147453" x="9717088" y="2997200"/>
          <p14:tracePt t="147459" x="9802813" y="2997200"/>
          <p14:tracePt t="147468" x="9898063" y="2997200"/>
          <p14:tracePt t="147475" x="9983788" y="2997200"/>
          <p14:tracePt t="147484" x="10034588" y="2997200"/>
          <p14:tracePt t="147491" x="10094913" y="2997200"/>
          <p14:tracePt t="147500" x="10137775" y="2997200"/>
          <p14:tracePt t="147507" x="10171113" y="2997200"/>
          <p14:tracePt t="147515" x="10188575" y="2997200"/>
          <p14:tracePt t="147587" x="10180638" y="2997200"/>
          <p14:tracePt t="147595" x="10137775" y="2997200"/>
          <p14:tracePt t="147603" x="10077450" y="2997200"/>
          <p14:tracePt t="147611" x="10009188" y="2997200"/>
          <p14:tracePt t="147620" x="9923463" y="2997200"/>
          <p14:tracePt t="147628" x="9820275" y="2997200"/>
          <p14:tracePt t="147636" x="9709150" y="2997200"/>
          <p14:tracePt t="147643" x="9588500" y="2997200"/>
          <p14:tracePt t="147655" x="9477375" y="2997200"/>
          <p14:tracePt t="147660" x="9383713" y="2997200"/>
          <p14:tracePt t="147669" x="9297988" y="2997200"/>
          <p14:tracePt t="147675" x="9237663" y="2997200"/>
          <p14:tracePt t="147684" x="9194800" y="2997200"/>
          <p14:tracePt t="147691" x="9178925" y="2997200"/>
          <p14:tracePt t="147699" x="9169400" y="2997200"/>
          <p14:tracePt t="147740" x="9161463" y="2997200"/>
          <p14:tracePt t="147747" x="9161463" y="2987675"/>
          <p14:tracePt t="147764" x="9194800" y="2987675"/>
          <p14:tracePt t="147771" x="9255125" y="2987675"/>
          <p14:tracePt t="147780" x="9315450" y="2997200"/>
          <p14:tracePt t="147787" x="9409113" y="3022600"/>
          <p14:tracePt t="147795" x="9512300" y="3030538"/>
          <p14:tracePt t="147804" x="9605963" y="3030538"/>
          <p14:tracePt t="147811" x="9734550" y="3030538"/>
          <p14:tracePt t="147819" x="9845675" y="3030538"/>
          <p14:tracePt t="147827" x="9931400" y="3030538"/>
          <p14:tracePt t="147837" x="9991725" y="3030538"/>
          <p14:tracePt t="147843" x="10026650" y="3030538"/>
          <p14:tracePt t="147852" x="10042525" y="3030538"/>
          <p14:tracePt t="147900" x="10026650" y="3030538"/>
          <p14:tracePt t="147907" x="9948863" y="3030538"/>
          <p14:tracePt t="147915" x="9845675" y="3030538"/>
          <p14:tracePt t="147924" x="9717088" y="3030538"/>
          <p14:tracePt t="147932" x="9580563" y="3030538"/>
          <p14:tracePt t="147939" x="9434513" y="3030538"/>
          <p14:tracePt t="147948" x="9297988" y="3030538"/>
          <p14:tracePt t="147955" x="9169400" y="3030538"/>
          <p14:tracePt t="147963" x="9066213" y="3030538"/>
          <p14:tracePt t="147971" x="8997950" y="3030538"/>
          <p14:tracePt t="147979" x="8964613" y="3030538"/>
          <p14:tracePt t="147987" x="8947150" y="3030538"/>
          <p14:tracePt t="148031" x="8947150" y="3040063"/>
          <p14:tracePt t="148036" x="8972550" y="3040063"/>
          <p14:tracePt t="148044" x="9040813" y="3048000"/>
          <p14:tracePt t="148054" x="9126538" y="3055938"/>
          <p14:tracePt t="148059" x="9255125" y="3082925"/>
          <p14:tracePt t="148067" x="9401175" y="3108325"/>
          <p14:tracePt t="148075" x="9545638" y="3116263"/>
          <p14:tracePt t="148083" x="9683750" y="3133725"/>
          <p14:tracePt t="148091" x="9802813" y="3141663"/>
          <p14:tracePt t="148100" x="9898063" y="3151188"/>
          <p14:tracePt t="148107" x="9956800" y="3159125"/>
          <p14:tracePt t="148115" x="9974263" y="3159125"/>
          <p14:tracePt t="148123" x="9983788" y="3159125"/>
          <p14:tracePt t="148155" x="9991725" y="3168650"/>
          <p14:tracePt t="148171" x="9991725" y="3176588"/>
          <p14:tracePt t="148179" x="9983788" y="3184525"/>
          <p14:tracePt t="148188" x="9974263" y="3184525"/>
          <p14:tracePt t="148195" x="9966325" y="3184525"/>
          <p14:tracePt t="148204" x="9940925" y="3184525"/>
          <p14:tracePt t="148212" x="9923463" y="3184525"/>
          <p14:tracePt t="148221" x="9913938" y="3184525"/>
          <p14:tracePt t="148228" x="9906000" y="3184525"/>
          <p14:tracePt t="148372" x="9898063" y="3184525"/>
          <p14:tracePt t="149214" x="9898063" y="3176588"/>
          <p14:tracePt t="149227" x="9888538" y="3176588"/>
          <p14:tracePt t="149237" x="9871075" y="3176588"/>
          <p14:tracePt t="149253" x="9863138" y="3176588"/>
          <p14:tracePt t="149276" x="9855200" y="3176588"/>
          <p14:tracePt t="149292" x="9845675" y="3176588"/>
          <p14:tracePt t="149300" x="9828213" y="3176588"/>
          <p14:tracePt t="149307" x="9820275" y="3176588"/>
          <p14:tracePt t="149315" x="9794875" y="3176588"/>
          <p14:tracePt t="149324" x="9759950" y="3176588"/>
          <p14:tracePt t="149331" x="9734550" y="3168650"/>
          <p14:tracePt t="149339" x="9709150" y="3168650"/>
          <p14:tracePt t="149348" x="9666288" y="3168650"/>
          <p14:tracePt t="149355" x="9623425" y="3168650"/>
          <p14:tracePt t="149363" x="9572625" y="3159125"/>
          <p14:tracePt t="149371" x="9529763" y="3151188"/>
          <p14:tracePt t="149379" x="9494838" y="3141663"/>
          <p14:tracePt t="149387" x="9461500" y="3141663"/>
          <p14:tracePt t="149395" x="9434513" y="3141663"/>
          <p14:tracePt t="149403" x="9391650" y="3141663"/>
          <p14:tracePt t="149412" x="9358313" y="3141663"/>
          <p14:tracePt t="149419" x="9323388" y="3141663"/>
          <p14:tracePt t="149427" x="9297988" y="3141663"/>
          <p14:tracePt t="149436" x="9280525" y="3141663"/>
          <p14:tracePt t="149444" x="9255125" y="3141663"/>
          <p14:tracePt t="149453" x="9229725" y="3141663"/>
          <p14:tracePt t="149460" x="9204325" y="3141663"/>
          <p14:tracePt t="149468" x="9169400" y="3141663"/>
          <p14:tracePt t="149475" x="9136063" y="3141663"/>
          <p14:tracePt t="149484" x="9093200" y="3141663"/>
          <p14:tracePt t="149492" x="9058275" y="3141663"/>
          <p14:tracePt t="149499" x="9015413" y="3141663"/>
          <p14:tracePt t="149507" x="8972550" y="3141663"/>
          <p14:tracePt t="149515" x="8947150" y="3141663"/>
          <p14:tracePt t="149523" x="8912225" y="3141663"/>
          <p14:tracePt t="149532" x="8878888" y="3141663"/>
          <p14:tracePt t="149540" x="8843963" y="3141663"/>
          <p14:tracePt t="149547" x="8801100" y="3133725"/>
          <p14:tracePt t="149555" x="8767763" y="3125788"/>
          <p14:tracePt t="149563" x="8742363" y="3116263"/>
          <p14:tracePt t="149572" x="8724900" y="3116263"/>
          <p14:tracePt t="149579" x="8699500" y="3116263"/>
          <p14:tracePt t="149588" x="8664575" y="3108325"/>
          <p14:tracePt t="149595" x="8647113" y="3098800"/>
          <p14:tracePt t="149604" x="8621713" y="3090863"/>
          <p14:tracePt t="149612" x="8604250" y="3090863"/>
          <p14:tracePt t="149621" x="8586788" y="3090863"/>
          <p14:tracePt t="149627" x="8543925" y="3082925"/>
          <p14:tracePt t="149636" x="8510588" y="3073400"/>
          <p14:tracePt t="149644" x="8485188" y="3073400"/>
          <p14:tracePt t="149654" x="8442325" y="3073400"/>
          <p14:tracePt t="149659" x="8407400" y="3073400"/>
          <p14:tracePt t="149668" x="8364538" y="3073400"/>
          <p14:tracePt t="149675" x="8339138" y="3073400"/>
          <p14:tracePt t="149684" x="8304213" y="3073400"/>
          <p14:tracePt t="149691" x="8278813" y="3073400"/>
          <p14:tracePt t="149699" x="8270875" y="3073400"/>
          <p14:tracePt t="149707" x="8253413" y="3073400"/>
          <p14:tracePt t="149715" x="8245475" y="3073400"/>
          <p14:tracePt t="149756" x="8228013" y="3073400"/>
          <p14:tracePt t="149771" x="8202613" y="3065463"/>
          <p14:tracePt t="149779" x="8177213" y="3055938"/>
          <p14:tracePt t="149788" x="8167688" y="3055938"/>
          <p14:tracePt t="149795" x="8134350" y="3048000"/>
          <p14:tracePt t="149805" x="8116888" y="3048000"/>
          <p14:tracePt t="149811" x="8107363" y="3048000"/>
          <p14:tracePt t="149820" x="8074025" y="3040063"/>
          <p14:tracePt t="149827" x="8056563" y="3030538"/>
          <p14:tracePt t="149835" x="8048625" y="3030538"/>
          <p14:tracePt t="149843" x="8039100" y="3030538"/>
          <p14:tracePt t="149853" x="8013700" y="3030538"/>
          <p14:tracePt t="149860" x="7996238" y="3030538"/>
          <p14:tracePt t="149868" x="7970838" y="3030538"/>
          <p14:tracePt t="149875" x="7945438" y="3030538"/>
          <p14:tracePt t="149887" x="7927975" y="3030538"/>
          <p14:tracePt t="149892" x="7902575" y="3030538"/>
          <p14:tracePt t="149899" x="7877175" y="3030538"/>
          <p14:tracePt t="149907" x="7859713" y="3030538"/>
          <p14:tracePt t="149915" x="7834313" y="3030538"/>
          <p14:tracePt t="149923" x="7816850" y="3030538"/>
          <p14:tracePt t="149931" x="7808913" y="3030538"/>
          <p14:tracePt t="149940" x="7799388" y="3030538"/>
          <p14:tracePt t="150349" x="7791450" y="3030538"/>
          <p14:tracePt t="150364" x="7781925" y="3030538"/>
          <p14:tracePt t="150371" x="7766050" y="3030538"/>
          <p14:tracePt t="150379" x="7731125" y="3030538"/>
          <p14:tracePt t="150387" x="7705725" y="3030538"/>
          <p14:tracePt t="150395" x="7662863" y="3030538"/>
          <p14:tracePt t="150404" x="7620000" y="3030538"/>
          <p14:tracePt t="150412" x="7559675" y="3030538"/>
          <p14:tracePt t="150419" x="7516813" y="3030538"/>
          <p14:tracePt t="150427" x="7466013" y="3030538"/>
          <p14:tracePt t="150438" x="7423150" y="3030538"/>
          <p14:tracePt t="150443" x="7405688" y="3030538"/>
          <p14:tracePt t="150453" x="7388225" y="3030538"/>
          <p14:tracePt t="150459" x="7362825" y="3030538"/>
          <p14:tracePt t="150475" x="7354888" y="3030538"/>
          <p14:tracePt t="150484" x="7337425" y="3030538"/>
          <p14:tracePt t="150491" x="7319963" y="3030538"/>
          <p14:tracePt t="150499" x="7294563" y="3030538"/>
          <p14:tracePt t="150507" x="7269163" y="3030538"/>
          <p14:tracePt t="150515" x="7243763" y="3030538"/>
          <p14:tracePt t="150524" x="7208838" y="3030538"/>
          <p14:tracePt t="150532" x="7183438" y="3030538"/>
          <p14:tracePt t="150539" x="7165975" y="3030538"/>
          <p14:tracePt t="150547" x="7140575" y="3030538"/>
          <p14:tracePt t="150556" x="7115175" y="3030538"/>
          <p14:tracePt t="150564" x="7097713" y="3030538"/>
          <p14:tracePt t="150572" x="7072313" y="3030538"/>
          <p14:tracePt t="150580" x="7046913" y="3030538"/>
          <p14:tracePt t="150588" x="7029450" y="3030538"/>
          <p14:tracePt t="150595" x="7004050" y="3030538"/>
          <p14:tracePt t="150603" x="6986588" y="3030538"/>
          <p14:tracePt t="150612" x="6978650" y="3030538"/>
          <p14:tracePt t="150620" x="6961188" y="3030538"/>
          <p14:tracePt t="150627" x="6943725" y="3030538"/>
          <p14:tracePt t="150636" x="6935788" y="3030538"/>
          <p14:tracePt t="150643" x="6926263" y="3030538"/>
          <p14:tracePt t="152205" x="6918325" y="3030538"/>
          <p14:tracePt t="152260" x="6908800" y="3030538"/>
          <p14:tracePt t="152267" x="6900863" y="3030538"/>
          <p14:tracePt t="152275" x="6892925" y="3030538"/>
          <p14:tracePt t="152291" x="6875463" y="3030538"/>
          <p14:tracePt t="152315" x="6858000" y="3040063"/>
          <p14:tracePt t="152323" x="6840538" y="3040063"/>
          <p14:tracePt t="152332" x="6823075" y="3040063"/>
          <p14:tracePt t="152339" x="6789738" y="3040063"/>
          <p14:tracePt t="152347" x="6754813" y="3040063"/>
          <p14:tracePt t="152355" x="6711950" y="3040063"/>
          <p14:tracePt t="152364" x="6669088" y="3040063"/>
          <p14:tracePt t="152372" x="6610350" y="3040063"/>
          <p14:tracePt t="152379" x="6567488" y="3040063"/>
          <p14:tracePt t="152388" x="6524625" y="3040063"/>
          <p14:tracePt t="152395" x="6489700" y="3040063"/>
          <p14:tracePt t="152404" x="6472238" y="3040063"/>
          <p14:tracePt t="152412" x="6446838" y="3040063"/>
          <p14:tracePt t="152419" x="6429375" y="3040063"/>
          <p14:tracePt t="152435" x="6421438" y="3040063"/>
          <p14:tracePt t="152500" x="6413500" y="3040063"/>
          <p14:tracePt t="152507" x="6403975" y="3048000"/>
          <p14:tracePt t="152515" x="6386513" y="3055938"/>
          <p14:tracePt t="152532" x="6370638" y="3065463"/>
          <p14:tracePt t="152547" x="6361113" y="3065463"/>
          <p14:tracePt t="152563" x="6353175" y="3065463"/>
          <p14:tracePt t="152572" x="6343650" y="3065463"/>
          <p14:tracePt t="152668" x="6335713" y="3065463"/>
          <p14:tracePt t="152675" x="6327775" y="3065463"/>
          <p14:tracePt t="152691" x="6310313" y="3065463"/>
          <p14:tracePt t="152700" x="6292850" y="3073400"/>
          <p14:tracePt t="152707" x="6284913" y="3073400"/>
          <p14:tracePt t="152717" x="6249988" y="3073400"/>
          <p14:tracePt t="152723" x="6216650" y="3073400"/>
          <p14:tracePt t="152731" x="6173788" y="3073400"/>
          <p14:tracePt t="152740" x="6113463" y="3073400"/>
          <p14:tracePt t="152747" x="6061075" y="3073400"/>
          <p14:tracePt t="152755" x="5984875" y="3073400"/>
          <p14:tracePt t="152763" x="5924550" y="3065463"/>
          <p14:tracePt t="152772" x="5864225" y="3055938"/>
          <p14:tracePt t="152779" x="5805488" y="3048000"/>
          <p14:tracePt t="152788" x="5762625" y="3040063"/>
          <p14:tracePt t="152795" x="5727700" y="3030538"/>
          <p14:tracePt t="152804" x="5719763" y="3030538"/>
          <p14:tracePt t="152812" x="5710238" y="3030538"/>
          <p14:tracePt t="152828" x="5694363" y="3030538"/>
          <p14:tracePt t="152836" x="5684838" y="3030538"/>
          <p14:tracePt t="154124" x="5694363" y="3022600"/>
          <p14:tracePt t="154132" x="5702300" y="3013075"/>
          <p14:tracePt t="154148" x="5727700" y="3013075"/>
          <p14:tracePt t="154155" x="5745163" y="3013075"/>
          <p14:tracePt t="154163" x="5788025" y="3013075"/>
          <p14:tracePt t="154171" x="5848350" y="3013075"/>
          <p14:tracePt t="154179" x="5924550" y="3013075"/>
          <p14:tracePt t="154187" x="6010275" y="3013075"/>
          <p14:tracePt t="154195" x="6096000" y="3013075"/>
          <p14:tracePt t="154204" x="6207125" y="3013075"/>
          <p14:tracePt t="154211" x="6318250" y="3013075"/>
          <p14:tracePt t="154219" x="6429375" y="3013075"/>
          <p14:tracePt t="154228" x="6550025" y="3013075"/>
          <p14:tracePt t="154236" x="6661150" y="3013075"/>
          <p14:tracePt t="154244" x="6764338" y="3013075"/>
          <p14:tracePt t="154253" x="6832600" y="3013075"/>
          <p14:tracePt t="154260" x="6892925" y="3022600"/>
          <p14:tracePt t="154268" x="6935788" y="3022600"/>
          <p14:tracePt t="154275" x="6969125" y="3022600"/>
          <p14:tracePt t="154284" x="7004050" y="3022600"/>
          <p14:tracePt t="154291" x="7054850" y="3040063"/>
          <p14:tracePt t="154299" x="7089775" y="3040063"/>
          <p14:tracePt t="154307" x="7158038" y="3048000"/>
          <p14:tracePt t="154315" x="7243763" y="3065463"/>
          <p14:tracePt t="154323" x="7337425" y="3090863"/>
          <p14:tracePt t="154332" x="7448550" y="3116263"/>
          <p14:tracePt t="154339" x="7551738" y="3133725"/>
          <p14:tracePt t="154347" x="7654925" y="3159125"/>
          <p14:tracePt t="154355" x="7740650" y="3176588"/>
          <p14:tracePt t="154364" x="7834313" y="3194050"/>
          <p14:tracePt t="154372" x="7902575" y="3201988"/>
          <p14:tracePt t="154380" x="7980363" y="3209925"/>
          <p14:tracePt t="154389" x="8021638" y="3219450"/>
          <p14:tracePt t="154395" x="8081963" y="3227388"/>
          <p14:tracePt t="154405" x="8124825" y="3227388"/>
          <p14:tracePt t="154412" x="8185150" y="3227388"/>
          <p14:tracePt t="154420" x="8261350" y="3244850"/>
          <p14:tracePt t="154428" x="8304213" y="3252788"/>
          <p14:tracePt t="154437" x="8364538" y="3270250"/>
          <p14:tracePt t="154443" x="8459788" y="3279775"/>
          <p14:tracePt t="154452" x="8543925" y="3305175"/>
          <p14:tracePt t="154460" x="8647113" y="3313113"/>
          <p14:tracePt t="154468" x="8758238" y="3338513"/>
          <p14:tracePt t="154475" x="8878888" y="3365500"/>
          <p14:tracePt t="154484" x="9007475" y="3398838"/>
          <p14:tracePt t="154491" x="9136063" y="3424238"/>
          <p14:tracePt t="154499" x="9272588" y="3441700"/>
          <p14:tracePt t="154508" x="9409113" y="3467100"/>
          <p14:tracePt t="154515" x="9545638" y="3502025"/>
          <p14:tracePt t="154524" x="9674225" y="3527425"/>
          <p14:tracePt t="154532" x="9785350" y="3552825"/>
          <p14:tracePt t="154540" x="9906000" y="3578225"/>
          <p14:tracePt t="154548" x="10017125" y="3613150"/>
          <p14:tracePt t="154556" x="10137775" y="3648075"/>
          <p14:tracePt t="154563" x="10274300" y="3689350"/>
          <p14:tracePt t="154571" x="10402888" y="3741738"/>
          <p14:tracePt t="154580" x="10531475" y="3792538"/>
          <p14:tracePt t="154588" x="10668000" y="3835400"/>
          <p14:tracePt t="154595" x="10779125" y="3870325"/>
          <p14:tracePt t="154604" x="10907713" y="3895725"/>
          <p14:tracePt t="154611" x="11028363" y="3930650"/>
          <p14:tracePt t="154620" x="11155363" y="3956050"/>
          <p14:tracePt t="154627" x="11283950" y="3981450"/>
          <p14:tracePt t="154637" x="11430000" y="3998913"/>
          <p14:tracePt t="154643" x="11591925" y="4041775"/>
          <p14:tracePt t="154652" x="11798300" y="4084638"/>
          <p14:tracePt t="154660" x="12020550" y="4127500"/>
          <p14:tracePt t="157259" x="12123738" y="4425950"/>
          <p14:tracePt t="157268" x="12098338" y="4410075"/>
          <p14:tracePt t="157275" x="12071350" y="4383088"/>
          <p14:tracePt t="157284" x="12055475" y="4367213"/>
          <p14:tracePt t="157291" x="12038013" y="4349750"/>
          <p14:tracePt t="157300" x="12020550" y="4340225"/>
          <p14:tracePt t="157307" x="12003088" y="4332288"/>
          <p14:tracePt t="157315" x="11987213" y="4314825"/>
          <p14:tracePt t="157324" x="11987213" y="4306888"/>
          <p14:tracePt t="157331" x="11969750" y="4297363"/>
          <p14:tracePt t="157339" x="11952288" y="4289425"/>
          <p14:tracePt t="157347" x="11926888" y="4271963"/>
          <p14:tracePt t="157355" x="11909425" y="4254500"/>
          <p14:tracePt t="157363" x="11891963" y="4238625"/>
          <p14:tracePt t="157371" x="11874500" y="4229100"/>
          <p14:tracePt t="157380" x="11858625" y="4221163"/>
          <p14:tracePt t="157388" x="11849100" y="4203700"/>
          <p14:tracePt t="157395" x="11831638" y="4195763"/>
          <p14:tracePt t="157405" x="11823700" y="4186238"/>
          <p14:tracePt t="157412" x="11815763" y="4186238"/>
          <p14:tracePt t="157420" x="11815763" y="4178300"/>
          <p14:tracePt t="157428" x="11806238" y="4170363"/>
          <p14:tracePt t="157444" x="11790363" y="4160838"/>
          <p14:tracePt t="157459" x="11772900" y="4143375"/>
          <p14:tracePt t="157468" x="11763375" y="4135438"/>
          <p14:tracePt t="157475" x="11755438" y="4127500"/>
          <p14:tracePt t="157484" x="11747500" y="4110038"/>
          <p14:tracePt t="157491" x="11737975" y="4092575"/>
          <p14:tracePt t="157500" x="11730038" y="4092575"/>
          <p14:tracePt t="157507" x="11730038" y="4084638"/>
          <p14:tracePt t="157515" x="11712575" y="4067175"/>
          <p14:tracePt t="157524" x="11704638" y="4057650"/>
          <p14:tracePt t="157532" x="11687175" y="4041775"/>
          <p14:tracePt t="157540" x="11687175" y="4032250"/>
          <p14:tracePt t="157548" x="11669713" y="4024313"/>
          <p14:tracePt t="157555" x="11661775" y="3998913"/>
          <p14:tracePt t="157564" x="11644313" y="3981450"/>
          <p14:tracePt t="157572" x="11644313" y="3956050"/>
          <p14:tracePt t="157579" x="11626850" y="3938588"/>
          <p14:tracePt t="157589" x="11609388" y="3913188"/>
          <p14:tracePt t="157595" x="11591925" y="3887788"/>
          <p14:tracePt t="157605" x="11576050" y="3860800"/>
          <p14:tracePt t="157612" x="11558588" y="3835400"/>
          <p14:tracePt t="157619" x="11541125" y="3827463"/>
          <p14:tracePt t="157627" x="11533188" y="3810000"/>
          <p14:tracePt t="157636" x="11523663" y="3792538"/>
          <p14:tracePt t="157643" x="11515725" y="3767138"/>
          <p14:tracePt t="157652" x="11507788" y="3759200"/>
          <p14:tracePt t="157660" x="11498263" y="3741738"/>
          <p14:tracePt t="157669" x="11480800" y="3732213"/>
          <p14:tracePt t="157675" x="11480800" y="3716338"/>
          <p14:tracePt t="157683" x="11464925" y="3706813"/>
          <p14:tracePt t="157691" x="11455400" y="3706813"/>
          <p14:tracePt t="157700" x="11447463" y="3698875"/>
          <p14:tracePt t="157707" x="11437938" y="3689350"/>
          <p14:tracePt t="157821" x="11422063" y="3689350"/>
          <p14:tracePt t="157828" x="11412538" y="3681413"/>
          <p14:tracePt t="157836" x="11387138" y="3673475"/>
          <p14:tracePt t="157844" x="11361738" y="3663950"/>
          <p14:tracePt t="157852" x="11326813" y="3656013"/>
          <p14:tracePt t="157859" x="11293475" y="3648075"/>
          <p14:tracePt t="157869" x="11258550" y="3630613"/>
          <p14:tracePt t="157875" x="11241088" y="3621088"/>
          <p14:tracePt t="157884" x="11207750" y="3613150"/>
          <p14:tracePt t="157904" x="11155363" y="3595688"/>
          <p14:tracePt t="157907" x="11147425" y="3595688"/>
          <p14:tracePt t="157915" x="11129963" y="3595688"/>
          <p14:tracePt t="157923" x="11096625" y="3587750"/>
          <p14:tracePt t="157931" x="11087100" y="3587750"/>
          <p14:tracePt t="157940" x="11061700" y="3587750"/>
          <p14:tracePt t="157949" x="11036300" y="3587750"/>
          <p14:tracePt t="157955" x="11001375" y="3578225"/>
          <p14:tracePt t="157963" x="10975975" y="3570288"/>
          <p14:tracePt t="157972" x="10942638" y="3562350"/>
          <p14:tracePt t="157979" x="10925175" y="3562350"/>
          <p14:tracePt t="157988" x="10890250" y="3552825"/>
          <p14:tracePt t="157995" x="10864850" y="3544888"/>
          <p14:tracePt t="158003" x="10856913" y="3544888"/>
          <p14:tracePt t="158011" x="10829925" y="3544888"/>
          <p14:tracePt t="158019" x="10821988" y="3544888"/>
          <p14:tracePt t="158027" x="10814050" y="3544888"/>
          <p14:tracePt t="158038" x="10796588" y="3544888"/>
          <p14:tracePt t="158044" x="10779125" y="3535363"/>
          <p14:tracePt t="158052" x="10761663" y="3527425"/>
          <p14:tracePt t="158059" x="10753725" y="3527425"/>
          <p14:tracePt t="158068" x="10745788" y="3527425"/>
          <p14:tracePt t="158075" x="10710863" y="3519488"/>
          <p14:tracePt t="158084" x="10693400" y="3519488"/>
          <p14:tracePt t="158091" x="10660063" y="3509963"/>
          <p14:tracePt t="158099" x="10633075" y="3502025"/>
          <p14:tracePt t="158107" x="10599738" y="3492500"/>
          <p14:tracePt t="158115" x="10574338" y="3492500"/>
          <p14:tracePt t="158124" x="10539413" y="3484563"/>
          <p14:tracePt t="158132" x="10514013" y="3476625"/>
          <p14:tracePt t="158140" x="10506075" y="3476625"/>
          <p14:tracePt t="158147" x="10471150" y="3467100"/>
          <p14:tracePt t="158156" x="10463213" y="3467100"/>
          <p14:tracePt t="158163" x="10453688" y="3467100"/>
          <p14:tracePt t="158171" x="10436225" y="3467100"/>
          <p14:tracePt t="158179" x="10428288" y="3467100"/>
          <p14:tracePt t="158187" x="10410825" y="3467100"/>
          <p14:tracePt t="158195" x="10385425" y="3459163"/>
          <p14:tracePt t="158204" x="10360025" y="3449638"/>
          <p14:tracePt t="158219" x="10334625" y="3449638"/>
          <p14:tracePt t="158228" x="10317163" y="3449638"/>
          <p14:tracePt t="158235" x="10291763" y="3449638"/>
          <p14:tracePt t="158244" x="10274300" y="3449638"/>
          <p14:tracePt t="158252" x="10266363" y="3449638"/>
          <p14:tracePt t="158260" x="10248900" y="3449638"/>
          <p14:tracePt t="158348" x="10239375" y="3449638"/>
          <p14:tracePt t="158355" x="10223500" y="3449638"/>
          <p14:tracePt t="158363" x="10206038" y="3449638"/>
          <p14:tracePt t="158371" x="10180638" y="3449638"/>
          <p14:tracePt t="158379" x="10145713" y="3449638"/>
          <p14:tracePt t="158387" x="10110788" y="3449638"/>
          <p14:tracePt t="158395" x="10067925" y="3449638"/>
          <p14:tracePt t="158404" x="10026650" y="3449638"/>
          <p14:tracePt t="158412" x="9983788" y="3449638"/>
          <p14:tracePt t="158420" x="9940925" y="3449638"/>
          <p14:tracePt t="158427" x="9906000" y="3449638"/>
          <p14:tracePt t="158435" x="9888538" y="3449638"/>
          <p14:tracePt t="158443" x="9871075" y="3449638"/>
          <p14:tracePt t="158453" x="9863138" y="3449638"/>
          <p14:tracePt t="158524" x="9855200" y="3449638"/>
          <p14:tracePt t="158532" x="9837738" y="3449638"/>
          <p14:tracePt t="158540" x="9820275" y="3449638"/>
          <p14:tracePt t="158547" x="9794875" y="3449638"/>
          <p14:tracePt t="158555" x="9769475" y="3449638"/>
          <p14:tracePt t="158563" x="9752013" y="3449638"/>
          <p14:tracePt t="158571" x="9717088" y="3449638"/>
          <p14:tracePt t="158580" x="9691688" y="3449638"/>
          <p14:tracePt t="158588" x="9674225" y="3449638"/>
          <p14:tracePt t="158595" x="9648825" y="3449638"/>
          <p14:tracePt t="158604" x="9631363" y="3449638"/>
          <p14:tracePt t="158612" x="9605963" y="3449638"/>
          <p14:tracePt t="158620" x="9580563" y="3459163"/>
          <p14:tracePt t="158627" x="9563100" y="3467100"/>
          <p14:tracePt t="158636" x="9555163" y="3467100"/>
          <p14:tracePt t="158644" x="9537700" y="3467100"/>
          <p14:tracePt t="158652" x="9512300" y="3467100"/>
          <p14:tracePt t="158660" x="9486900" y="3467100"/>
          <p14:tracePt t="158667" x="9461500" y="3467100"/>
          <p14:tracePt t="158675" x="9434513" y="3467100"/>
          <p14:tracePt t="158684" x="9426575" y="3467100"/>
          <p14:tracePt t="158691" x="9409113" y="3467100"/>
          <p14:tracePt t="158700" x="9391650" y="3467100"/>
          <p14:tracePt t="158715" x="9383713" y="3467100"/>
          <p14:tracePt t="158723" x="9375775" y="3467100"/>
          <p14:tracePt t="158788" x="9366250" y="3467100"/>
          <p14:tracePt t="158796" x="9358313" y="3467100"/>
          <p14:tracePt t="158804" x="9340850" y="3476625"/>
          <p14:tracePt t="158811" x="9332913" y="3476625"/>
          <p14:tracePt t="158820" x="9315450" y="3476625"/>
          <p14:tracePt t="158827" x="9305925" y="3476625"/>
          <p14:tracePt t="158837" x="9297988" y="3476625"/>
          <p14:tracePt t="158843" x="9290050" y="3476625"/>
          <p14:tracePt t="158859" x="9280525" y="3476625"/>
          <p14:tracePt t="158907" x="9272588" y="3476625"/>
          <p14:tracePt t="158932" x="9255125" y="3476625"/>
          <p14:tracePt t="158940" x="9229725" y="3476625"/>
          <p14:tracePt t="158947" x="9212263" y="3476625"/>
          <p14:tracePt t="158955" x="9178925" y="3476625"/>
          <p14:tracePt t="158963" x="9144000" y="3476625"/>
          <p14:tracePt t="158972" x="9101138" y="3476625"/>
          <p14:tracePt t="158979" x="9075738" y="3476625"/>
          <p14:tracePt t="158987" x="9040813" y="3476625"/>
          <p14:tracePt t="158995" x="9015413" y="3476625"/>
          <p14:tracePt t="159003" x="8990013" y="3476625"/>
          <p14:tracePt t="159011" x="8972550" y="3476625"/>
          <p14:tracePt t="159019" x="8964613" y="3476625"/>
          <p14:tracePt t="159029" x="8955088" y="3476625"/>
          <p14:tracePt t="159211" x="8947150" y="3476625"/>
          <p14:tracePt t="159219" x="8939213" y="3476625"/>
          <p14:tracePt t="159381" x="8921750" y="3484563"/>
          <p14:tracePt t="159396" x="8904288" y="3484563"/>
          <p14:tracePt t="159403" x="8878888" y="3484563"/>
          <p14:tracePt t="159412" x="8843963" y="3484563"/>
          <p14:tracePt t="159420" x="8801100" y="3484563"/>
          <p14:tracePt t="159428" x="8758238" y="3484563"/>
          <p14:tracePt t="159436" x="8715375" y="3484563"/>
          <p14:tracePt t="159444" x="8639175" y="3476625"/>
          <p14:tracePt t="159453" x="8596313" y="3467100"/>
          <p14:tracePt t="159460" x="8543925" y="3459163"/>
          <p14:tracePt t="159468" x="8510588" y="3449638"/>
          <p14:tracePt t="159475" x="8493125" y="3441700"/>
          <p14:tracePt t="159483" x="8467725" y="3433763"/>
          <p14:tracePt t="159491" x="8459788" y="3433763"/>
          <p14:tracePt t="159499" x="8442325" y="3433763"/>
          <p14:tracePt t="159508" x="8407400" y="3424238"/>
          <p14:tracePt t="159515" x="8382000" y="3416300"/>
          <p14:tracePt t="159524" x="8347075" y="3416300"/>
          <p14:tracePt t="159531" x="8321675" y="3416300"/>
          <p14:tracePt t="159541" x="8270875" y="3398838"/>
          <p14:tracePt t="159547" x="8228013" y="3390900"/>
          <p14:tracePt t="159556" x="8185150" y="3381375"/>
          <p14:tracePt t="159564" x="8134350" y="3373438"/>
          <p14:tracePt t="159571" x="8099425" y="3365500"/>
          <p14:tracePt t="159580" x="8074025" y="3355975"/>
          <p14:tracePt t="159635" x="8064500" y="3355975"/>
          <p14:tracePt t="159692" x="8056563" y="3355975"/>
          <p14:tracePt t="159700" x="8039100" y="3355975"/>
          <p14:tracePt t="159707" x="8031163" y="3355975"/>
          <p14:tracePt t="159813" x="8021638" y="3355975"/>
          <p14:tracePt t="159820" x="8021638" y="3348038"/>
          <p14:tracePt t="159851" x="8021638" y="3330575"/>
          <p14:tracePt t="159907" x="8031163" y="3322638"/>
          <p14:tracePt t="160548" x="8048625" y="3322638"/>
          <p14:tracePt t="160555" x="8064500" y="3322638"/>
          <p14:tracePt t="160564" x="8074025" y="3322638"/>
          <p14:tracePt t="160571" x="8081963" y="3322638"/>
          <p14:tracePt t="160579" x="8107363" y="3322638"/>
          <p14:tracePt t="160588" x="8116888" y="3322638"/>
          <p14:tracePt t="160604" x="8116888" y="3313113"/>
          <p14:tracePt t="160611" x="8116888" y="3305175"/>
          <p14:tracePt t="160620" x="8107363" y="3279775"/>
          <p14:tracePt t="160627" x="8091488" y="3252788"/>
          <p14:tracePt t="160636" x="8064500" y="3236913"/>
          <p14:tracePt t="160643" x="8031163" y="3219450"/>
          <p14:tracePt t="160653" x="8013700" y="3209925"/>
          <p14:tracePt t="160659" x="8005763" y="3194050"/>
          <p14:tracePt t="160668" x="7988300" y="3176588"/>
          <p14:tracePt t="160692" x="7988300" y="3168650"/>
          <p14:tracePt t="160708" x="7988300" y="3159125"/>
          <p14:tracePt t="160715" x="7988300" y="3151188"/>
          <p14:tracePt t="160909" x="7980363" y="3151188"/>
          <p14:tracePt t="160916" x="7970838" y="3159125"/>
          <p14:tracePt t="160933" x="7962900" y="3168650"/>
          <p14:tracePt t="160939" x="7953375" y="3184525"/>
          <p14:tracePt t="160947" x="7945438" y="3194050"/>
          <p14:tracePt t="160955" x="7945438" y="3209925"/>
          <p14:tracePt t="160971" x="7945438" y="3219450"/>
          <p14:tracePt t="160980" x="7937500" y="3227388"/>
          <p14:tracePt t="160988" x="7927975" y="3236913"/>
          <p14:tracePt t="161004" x="7920038" y="3244850"/>
          <p14:tracePt t="161019" x="7920038" y="3252788"/>
          <p14:tracePt t="161075" x="7910513" y="3262313"/>
          <p14:tracePt t="161099" x="7894638" y="3270250"/>
          <p14:tracePt t="161132" x="7885113" y="3279775"/>
          <p14:tracePt t="161148" x="7877175" y="3287713"/>
          <p14:tracePt t="161155" x="7867650" y="3295650"/>
          <p14:tracePt t="161188" x="7859713" y="3295650"/>
          <p14:tracePt t="161196" x="7851775" y="3295650"/>
          <p14:tracePt t="161203" x="7842250" y="3305175"/>
          <p14:tracePt t="161212" x="7834313" y="3313113"/>
          <p14:tracePt t="161221" x="7824788" y="3313113"/>
          <p14:tracePt t="161227" x="7808913" y="3313113"/>
          <p14:tracePt t="161236" x="7791450" y="3313113"/>
          <p14:tracePt t="161244" x="7773988" y="3313113"/>
          <p14:tracePt t="161253" x="7748588" y="3313113"/>
          <p14:tracePt t="161260" x="7731125" y="3313113"/>
          <p14:tracePt t="161268" x="7723188" y="3313113"/>
          <p14:tracePt t="161275" x="7697788" y="3313113"/>
          <p14:tracePt t="161284" x="7654925" y="3322638"/>
          <p14:tracePt t="161292" x="7620000" y="3330575"/>
          <p14:tracePt t="161300" x="7577138" y="3338513"/>
          <p14:tracePt t="161308" x="7526338" y="3348038"/>
          <p14:tracePt t="161315" x="7483475" y="3355975"/>
          <p14:tracePt t="161323" x="7423150" y="3365500"/>
          <p14:tracePt t="161331" x="7372350" y="3373438"/>
          <p14:tracePt t="161339" x="7329488" y="3381375"/>
          <p14:tracePt t="161347" x="7294563" y="3390900"/>
          <p14:tracePt t="161355" x="7269163" y="3398838"/>
          <p14:tracePt t="161363" x="7259638" y="3398838"/>
          <p14:tracePt t="161372" x="7243763" y="3398838"/>
          <p14:tracePt t="161380" x="7234238" y="3398838"/>
          <p14:tracePt t="161387" x="7218363" y="3408363"/>
          <p14:tracePt t="161395" x="7208838" y="3416300"/>
          <p14:tracePt t="161435" x="7200900" y="3416300"/>
          <p14:tracePt t="161452" x="7183438" y="3416300"/>
          <p14:tracePt t="161460" x="7158038" y="3424238"/>
          <p14:tracePt t="161468" x="7148513" y="3424238"/>
          <p14:tracePt t="161475" x="7123113" y="3424238"/>
          <p14:tracePt t="161484" x="7097713" y="3433763"/>
          <p14:tracePt t="161491" x="7089775" y="3433763"/>
          <p14:tracePt t="161499" x="7062788" y="3441700"/>
          <p14:tracePt t="161507" x="7046913" y="3441700"/>
          <p14:tracePt t="161515" x="7019925" y="3441700"/>
          <p14:tracePt t="161524" x="6994525" y="3441700"/>
          <p14:tracePt t="161532" x="6969125" y="3441700"/>
          <p14:tracePt t="161540" x="6951663" y="3441700"/>
          <p14:tracePt t="161548" x="6935788" y="3441700"/>
          <p14:tracePt t="161556" x="6908800" y="3441700"/>
          <p14:tracePt t="161563" x="6900863" y="3441700"/>
          <p14:tracePt t="161572" x="6875463" y="3441700"/>
          <p14:tracePt t="161579" x="6865938" y="3441700"/>
          <p14:tracePt t="161595" x="6850063" y="3441700"/>
          <p14:tracePt t="161604" x="6823075" y="3441700"/>
          <p14:tracePt t="161612" x="6807200" y="3433763"/>
          <p14:tracePt t="161619" x="6789738" y="3433763"/>
          <p14:tracePt t="161627" x="6772275" y="3433763"/>
          <p14:tracePt t="161636" x="6764338" y="3433763"/>
          <p14:tracePt t="161644" x="6737350" y="3433763"/>
          <p14:tracePt t="161653" x="6729413" y="3433763"/>
          <p14:tracePt t="161660" x="6704013" y="3433763"/>
          <p14:tracePt t="161670" x="6669088" y="3433763"/>
          <p14:tracePt t="161676" x="6643688" y="3441700"/>
          <p14:tracePt t="161683" x="6635750" y="3441700"/>
          <p14:tracePt t="161691" x="6600825" y="3441700"/>
          <p14:tracePt t="161700" x="6583363" y="3441700"/>
          <p14:tracePt t="161707" x="6550025" y="3449638"/>
          <p14:tracePt t="161715" x="6540500" y="3459163"/>
          <p14:tracePt t="161732" x="6532563" y="3459163"/>
          <p14:tracePt t="161740" x="6524625" y="3459163"/>
          <p14:tracePt t="161748" x="6524625" y="3467100"/>
          <p14:tracePt t="161771" x="6515100" y="3467100"/>
          <p14:tracePt t="161780" x="6507163" y="3467100"/>
          <p14:tracePt t="161787" x="6497638" y="3476625"/>
          <p14:tracePt t="161835" x="6489700" y="3476625"/>
          <p14:tracePt t="161852" x="6481763" y="3484563"/>
          <p14:tracePt t="161892" x="6472238" y="3484563"/>
          <p14:tracePt t="161899" x="6464300" y="3492500"/>
          <p14:tracePt t="162285" x="6456363" y="3502025"/>
          <p14:tracePt t="162324" x="6456363" y="3509963"/>
          <p14:tracePt t="162332" x="6446838" y="3519488"/>
          <p14:tracePt t="162339" x="6438900" y="3519488"/>
          <p14:tracePt t="162347" x="6421438" y="3519488"/>
          <p14:tracePt t="162355" x="6386513" y="3519488"/>
          <p14:tracePt t="162363" x="6343650" y="3519488"/>
          <p14:tracePt t="162371" x="6300788" y="3509963"/>
          <p14:tracePt t="162379" x="6242050" y="3502025"/>
          <p14:tracePt t="162389" x="6181725" y="3484563"/>
          <p14:tracePt t="162395" x="6103938" y="3476625"/>
          <p14:tracePt t="162405" x="6018213" y="3459163"/>
          <p14:tracePt t="162412" x="5924550" y="3441700"/>
          <p14:tracePt t="162420" x="5856288" y="3424238"/>
          <p14:tracePt t="162427" x="5788025" y="3398838"/>
          <p14:tracePt t="162436" x="5727700" y="3373438"/>
          <p14:tracePt t="162443" x="5667375" y="3348038"/>
          <p14:tracePt t="162453" x="5616575" y="3330575"/>
          <p14:tracePt t="162460" x="5573713" y="3322638"/>
          <p14:tracePt t="162467" x="5522913" y="3305175"/>
          <p14:tracePt t="162475" x="5487988" y="3295650"/>
          <p14:tracePt t="162483" x="5470525" y="3287713"/>
          <p14:tracePt t="162492" x="5454650" y="3287713"/>
          <p14:tracePt t="162499" x="5419725" y="3279775"/>
          <p14:tracePt t="162508" x="5394325" y="3270250"/>
          <p14:tracePt t="162515" x="5384800" y="3270250"/>
          <p14:tracePt t="162524" x="5351463" y="3262313"/>
          <p14:tracePt t="162532" x="5341938" y="3262313"/>
          <p14:tracePt t="162539" x="5334000" y="3262313"/>
          <p14:tracePt t="162548" x="5316538" y="3262313"/>
          <p14:tracePt t="162556" x="5299075" y="3262313"/>
          <p14:tracePt t="162563" x="5291138" y="3262313"/>
          <p14:tracePt t="162572" x="5265738" y="3262313"/>
          <p14:tracePt t="162580" x="5248275" y="3262313"/>
          <p14:tracePt t="162587" x="5222875" y="3262313"/>
          <p14:tracePt t="162595" x="5205413" y="3262313"/>
          <p14:tracePt t="162604" x="5187950" y="3262313"/>
          <p14:tracePt t="162612" x="5172075" y="3262313"/>
          <p14:tracePt t="162621" x="5154613" y="3262313"/>
          <p14:tracePt t="162627" x="5145088" y="3262313"/>
          <p14:tracePt t="162637" x="5129213" y="3262313"/>
          <p14:tracePt t="162643" x="5119688" y="3262313"/>
          <p14:tracePt t="162654" x="5111750" y="3262313"/>
          <p14:tracePt t="162660" x="5094288" y="3262313"/>
          <p14:tracePt t="162675" x="5076825" y="3262313"/>
          <p14:tracePt t="162684" x="5068888" y="3262313"/>
          <p14:tracePt t="162691" x="5059363" y="3262313"/>
          <p14:tracePt t="162700" x="5043488" y="3262313"/>
          <p14:tracePt t="162715" x="5033963" y="3262313"/>
          <p14:tracePt t="162724" x="5008563" y="3270250"/>
          <p14:tracePt t="162732" x="4991100" y="3279775"/>
          <p14:tracePt t="162739" x="4983163" y="3279775"/>
          <p14:tracePt t="162747" x="4973638" y="3279775"/>
          <p14:tracePt t="162755" x="4948238" y="3287713"/>
          <p14:tracePt t="162764" x="4940300" y="3287713"/>
          <p14:tracePt t="162771" x="4922838" y="3287713"/>
          <p14:tracePt t="162780" x="4914900" y="3295650"/>
          <p14:tracePt t="162803" x="4905375" y="3305175"/>
          <p14:tracePt t="162828" x="4897438" y="3305175"/>
          <p14:tracePt t="162852" x="4889500" y="3313113"/>
          <p14:tracePt t="162860" x="4879975" y="3313113"/>
          <p14:tracePt t="162884" x="4872038" y="3322638"/>
          <p14:tracePt t="162948" x="4862513" y="3330575"/>
          <p14:tracePt t="162972" x="4854575" y="3338513"/>
          <p14:tracePt t="162987" x="4854575" y="3348038"/>
          <p14:tracePt t="162995" x="4854575" y="3355975"/>
          <p14:tracePt t="163003" x="4846638" y="3355975"/>
          <p14:tracePt t="163020" x="4846638" y="3365500"/>
          <p14:tracePt t="163068" x="4837113" y="3373438"/>
          <p14:tracePt t="163100" x="4829175" y="3381375"/>
          <p14:tracePt t="163108" x="4819650" y="3390900"/>
          <p14:tracePt t="163187" x="4819650" y="3398838"/>
          <p14:tracePt t="163212" x="4819650" y="3408363"/>
          <p14:tracePt t="163261" x="4819650" y="3416300"/>
          <p14:tracePt t="163565" x="4819650" y="3424238"/>
          <p14:tracePt t="163571" x="4819650" y="3433763"/>
          <p14:tracePt t="163580" x="4819650" y="3441700"/>
          <p14:tracePt t="163620" x="4819650" y="3449638"/>
          <p14:tracePt t="163627" x="4819650" y="3459163"/>
          <p14:tracePt t="164701" x="4837113" y="3467100"/>
          <p14:tracePt t="164708" x="4846638" y="3467100"/>
          <p14:tracePt t="164716" x="4879975" y="3476625"/>
          <p14:tracePt t="164724" x="4905375" y="3484563"/>
          <p14:tracePt t="164732" x="4940300" y="3502025"/>
          <p14:tracePt t="164739" x="4991100" y="3519488"/>
          <p14:tracePt t="164748" x="5051425" y="3552825"/>
          <p14:tracePt t="164755" x="5111750" y="3587750"/>
          <p14:tracePt t="164766" x="5205413" y="3621088"/>
          <p14:tracePt t="164772" x="5308600" y="3656013"/>
          <p14:tracePt t="164780" x="5411788" y="3689350"/>
          <p14:tracePt t="164789" x="5513388" y="3732213"/>
          <p14:tracePt t="164795" x="5608638" y="3775075"/>
          <p14:tracePt t="164804" x="5694363" y="3810000"/>
          <p14:tracePt t="164811" x="5770563" y="3835400"/>
          <p14:tracePt t="164819" x="5830888" y="3844925"/>
          <p14:tracePt t="164828" x="5864225" y="3852863"/>
          <p14:tracePt t="164837" x="5899150" y="3860800"/>
          <p14:tracePt t="164843" x="5924550" y="3870325"/>
          <p14:tracePt t="164859" x="5934075" y="3870325"/>
          <p14:tracePt t="164869" x="5942013" y="3870325"/>
          <p14:tracePt t="164906" x="5949950" y="3870325"/>
          <p14:tracePt t="164908" x="5959475" y="3870325"/>
          <p14:tracePt t="164915" x="5967413" y="3870325"/>
          <p14:tracePt t="164924" x="5975350" y="3870325"/>
          <p14:tracePt t="164931" x="6002338" y="3870325"/>
          <p14:tracePt t="164940" x="6018213" y="3870325"/>
          <p14:tracePt t="164948" x="6045200" y="3870325"/>
          <p14:tracePt t="164955" x="6070600" y="3878263"/>
          <p14:tracePt t="164963" x="6078538" y="3878263"/>
          <p14:tracePt t="164971" x="6103938" y="3878263"/>
          <p14:tracePt t="164980" x="6130925" y="3887788"/>
          <p14:tracePt t="164987" x="6156325" y="3895725"/>
          <p14:tracePt t="164995" x="6173788" y="3903663"/>
          <p14:tracePt t="165003" x="6181725" y="3903663"/>
          <p14:tracePt t="165012" x="6207125" y="3903663"/>
          <p14:tracePt t="165019" x="6232525" y="3903663"/>
          <p14:tracePt t="165027" x="6257925" y="3903663"/>
          <p14:tracePt t="165036" x="6267450" y="3903663"/>
          <p14:tracePt t="165043" x="6292850" y="3903663"/>
          <p14:tracePt t="165052" x="6318250" y="3903663"/>
          <p14:tracePt t="165060" x="6327775" y="3903663"/>
          <p14:tracePt t="165068" x="6353175" y="3903663"/>
          <p14:tracePt t="165075" x="6378575" y="3903663"/>
          <p14:tracePt t="165084" x="6396038" y="3903663"/>
          <p14:tracePt t="165091" x="6403975" y="3903663"/>
          <p14:tracePt t="165100" x="6429375" y="3903663"/>
          <p14:tracePt t="165108" x="6456363" y="3895725"/>
          <p14:tracePt t="165115" x="6489700" y="3887788"/>
          <p14:tracePt t="165124" x="6515100" y="3878263"/>
          <p14:tracePt t="165131" x="6532563" y="3878263"/>
          <p14:tracePt t="165140" x="6557963" y="3878263"/>
          <p14:tracePt t="165148" x="6583363" y="3878263"/>
          <p14:tracePt t="165156" x="6600825" y="3878263"/>
          <p14:tracePt t="165164" x="6626225" y="3878263"/>
          <p14:tracePt t="165172" x="6661150" y="3878263"/>
          <p14:tracePt t="165180" x="6686550" y="3878263"/>
          <p14:tracePt t="165188" x="6711950" y="3878263"/>
          <p14:tracePt t="165197" x="6746875" y="3878263"/>
          <p14:tracePt t="165204" x="6780213" y="3878263"/>
          <p14:tracePt t="165212" x="6807200" y="3878263"/>
          <p14:tracePt t="165219" x="6840538" y="3878263"/>
          <p14:tracePt t="165227" x="6865938" y="3878263"/>
          <p14:tracePt t="165236" x="6883400" y="3878263"/>
          <p14:tracePt t="165243" x="6908800" y="3878263"/>
          <p14:tracePt t="165252" x="6926263" y="3878263"/>
          <p14:tracePt t="165260" x="6935788" y="3878263"/>
          <p14:tracePt t="165269" x="6951663" y="3878263"/>
          <p14:tracePt t="165275" x="6961188" y="3878263"/>
          <p14:tracePt t="165284" x="6978650" y="3878263"/>
          <p14:tracePt t="165291" x="6986588" y="3878263"/>
          <p14:tracePt t="165300" x="6994525" y="3878263"/>
          <p14:tracePt t="165308" x="7011988" y="3878263"/>
          <p14:tracePt t="165315" x="7029450" y="3878263"/>
          <p14:tracePt t="166084" x="7029450" y="3870325"/>
          <p14:tracePt t="166091" x="7029450" y="3860800"/>
          <p14:tracePt t="166099" x="7019925" y="3852863"/>
          <p14:tracePt t="166107" x="7011988" y="3844925"/>
          <p14:tracePt t="166115" x="7011988" y="3835400"/>
          <p14:tracePt t="166296" x="7011988" y="3827463"/>
          <p14:tracePt t="166308" x="7011988" y="3817938"/>
          <p14:tracePt t="166347" x="7019925" y="3810000"/>
          <p14:tracePt t="167109" x="6994525" y="3817938"/>
          <p14:tracePt t="167115" x="6951663" y="3835400"/>
          <p14:tracePt t="167123" x="6926263" y="3844925"/>
          <p14:tracePt t="167132" x="6875463" y="3860800"/>
          <p14:tracePt t="167140" x="6840538" y="3870325"/>
          <p14:tracePt t="167148" x="6807200" y="3887788"/>
          <p14:tracePt t="167155" x="6772275" y="3895725"/>
          <p14:tracePt t="167164" x="6729413" y="3903663"/>
          <p14:tracePt t="167172" x="6704013" y="3903663"/>
          <p14:tracePt t="167179" x="6661150" y="3913188"/>
          <p14:tracePt t="167188" x="6626225" y="3921125"/>
          <p14:tracePt t="167196" x="6592888" y="3930650"/>
          <p14:tracePt t="167204" x="6557963" y="3930650"/>
          <p14:tracePt t="167212" x="6507163" y="3938588"/>
          <p14:tracePt t="167220" x="6456363" y="3946525"/>
          <p14:tracePt t="167227" x="6396038" y="3956050"/>
          <p14:tracePt t="167236" x="6343650" y="3956050"/>
          <p14:tracePt t="167244" x="6257925" y="3956050"/>
          <p14:tracePt t="167253" x="6173788" y="3956050"/>
          <p14:tracePt t="167260" x="6096000" y="3956050"/>
          <p14:tracePt t="167268" x="6053138" y="3956050"/>
          <p14:tracePt t="167275" x="6018213" y="3956050"/>
          <p14:tracePt t="167284" x="5992813" y="3956050"/>
          <p14:tracePt t="167291" x="5975350" y="3956050"/>
          <p14:tracePt t="167300" x="5967413" y="3956050"/>
          <p14:tracePt t="167557" x="5959475" y="3956050"/>
          <p14:tracePt t="167571" x="5949950" y="3956050"/>
          <p14:tracePt t="167579" x="5942013" y="3956050"/>
          <p14:tracePt t="167595" x="5934075" y="3956050"/>
          <p14:tracePt t="167606" x="5924550" y="3956050"/>
          <p14:tracePt t="167620" x="5916613" y="3956050"/>
          <p14:tracePt t="167628" x="5899150" y="3956050"/>
          <p14:tracePt t="167700" x="5891213" y="3956050"/>
          <p14:tracePt t="167708" x="5881688" y="3956050"/>
          <p14:tracePt t="167732" x="5873750" y="3956050"/>
          <p14:tracePt t="167868" x="5856288" y="3956050"/>
          <p14:tracePt t="167884" x="5848350" y="3956050"/>
          <p14:tracePt t="167900" x="5830888" y="3956050"/>
          <p14:tracePt t="167907" x="5821363" y="3956050"/>
          <p14:tracePt t="167915" x="5795963" y="3956050"/>
          <p14:tracePt t="167923" x="5778500" y="3956050"/>
          <p14:tracePt t="167932" x="5770563" y="3956050"/>
          <p14:tracePt t="167940" x="5753100" y="3956050"/>
          <p14:tracePt t="167947" x="5727700" y="3956050"/>
          <p14:tracePt t="167955" x="5702300" y="3956050"/>
          <p14:tracePt t="167964" x="5684838" y="3956050"/>
          <p14:tracePt t="167971" x="5651500" y="3946525"/>
          <p14:tracePt t="167980" x="5624513" y="3938588"/>
          <p14:tracePt t="167987" x="5608638" y="3938588"/>
          <p14:tracePt t="167995" x="5581650" y="3930650"/>
          <p14:tracePt t="168004" x="5565775" y="3921125"/>
          <p14:tracePt t="168012" x="5556250" y="3913188"/>
          <p14:tracePt t="168019" x="5548313" y="3913188"/>
          <p14:tracePt t="168028" x="5522913" y="3903663"/>
          <p14:tracePt t="168035" x="5522913" y="3895725"/>
          <p14:tracePt t="168052" x="5505450" y="3895725"/>
          <p14:tracePt t="168075" x="5495925" y="3895725"/>
          <p14:tracePt t="168100" x="5487988" y="3895725"/>
          <p14:tracePt t="168300" x="5470525" y="3887788"/>
          <p14:tracePt t="168308" x="5470525" y="3878263"/>
          <p14:tracePt t="168315" x="5454650" y="3870325"/>
          <p14:tracePt t="168693" x="5445125" y="3870325"/>
          <p14:tracePt t="168749" x="5445125" y="3860800"/>
          <p14:tracePt t="170115" x="5445125" y="3870325"/>
          <p14:tracePt t="170124" x="5454650" y="3878263"/>
          <p14:tracePt t="170131" x="5495925" y="3887788"/>
          <p14:tracePt t="170139" x="5565775" y="3913188"/>
          <p14:tracePt t="170148" x="5624513" y="3921125"/>
          <p14:tracePt t="170155" x="5684838" y="3930650"/>
          <p14:tracePt t="170163" x="5745163" y="3938588"/>
          <p14:tracePt t="170172" x="5813425" y="3946525"/>
          <p14:tracePt t="170180" x="5891213" y="3971925"/>
          <p14:tracePt t="170187" x="5967413" y="3981450"/>
          <p14:tracePt t="170195" x="6035675" y="4006850"/>
          <p14:tracePt t="170204" x="6130925" y="4014788"/>
          <p14:tracePt t="170214" x="6224588" y="4041775"/>
          <p14:tracePt t="170219" x="6318250" y="4057650"/>
          <p14:tracePt t="170228" x="6403975" y="4084638"/>
          <p14:tracePt t="170235" x="6497638" y="4100513"/>
          <p14:tracePt t="170244" x="6583363" y="4117975"/>
          <p14:tracePt t="170252" x="6669088" y="4127500"/>
          <p14:tracePt t="170260" x="6729413" y="4127500"/>
          <p14:tracePt t="170268" x="6789738" y="4127500"/>
          <p14:tracePt t="170276" x="6840538" y="4127500"/>
          <p14:tracePt t="170284" x="6892925" y="4127500"/>
          <p14:tracePt t="170292" x="6908800" y="4127500"/>
          <p14:tracePt t="170300" x="6961188" y="4117975"/>
          <p14:tracePt t="170307" x="6978650" y="4110038"/>
          <p14:tracePt t="170315" x="7004050" y="4100513"/>
          <p14:tracePt t="170324" x="7029450" y="4092575"/>
          <p14:tracePt t="170332" x="7062788" y="4084638"/>
          <p14:tracePt t="170340" x="7097713" y="4067175"/>
          <p14:tracePt t="170347" x="7140575" y="4057650"/>
          <p14:tracePt t="170355" x="7175500" y="4057650"/>
          <p14:tracePt t="170364" x="7226300" y="4057650"/>
          <p14:tracePt t="170371" x="7286625" y="4057650"/>
          <p14:tracePt t="170380" x="7354888" y="4057650"/>
          <p14:tracePt t="170388" x="7440613" y="4057650"/>
          <p14:tracePt t="170396" x="7542213" y="4057650"/>
          <p14:tracePt t="170404" x="7627938" y="4075113"/>
          <p14:tracePt t="170411" x="7731125" y="4092575"/>
          <p14:tracePt t="170421" x="7834313" y="4117975"/>
          <p14:tracePt t="170428" x="7937500" y="4143375"/>
          <p14:tracePt t="170436" x="8031163" y="4160838"/>
          <p14:tracePt t="170444" x="8116888" y="4170363"/>
          <p14:tracePt t="170453" x="8202613" y="4195763"/>
          <p14:tracePt t="170460" x="8278813" y="4203700"/>
          <p14:tracePt t="170469" x="8339138" y="4229100"/>
          <p14:tracePt t="170475" x="8416925" y="4238625"/>
          <p14:tracePt t="170483" x="8475663" y="4254500"/>
          <p14:tracePt t="170491" x="8543925" y="4264025"/>
          <p14:tracePt t="170499" x="8621713" y="4281488"/>
          <p14:tracePt t="170509" x="8707438" y="4297363"/>
          <p14:tracePt t="170515" x="8801100" y="4324350"/>
          <p14:tracePt t="170524" x="8904288" y="4332288"/>
          <p14:tracePt t="170531" x="9007475" y="4357688"/>
          <p14:tracePt t="170540" x="9101138" y="4367213"/>
          <p14:tracePt t="170547" x="9194800" y="4392613"/>
          <p14:tracePt t="170555" x="9280525" y="4400550"/>
          <p14:tracePt t="170564" x="9366250" y="4425950"/>
          <p14:tracePt t="170573" x="9444038" y="4435475"/>
          <p14:tracePt t="170580" x="9520238" y="4443413"/>
          <p14:tracePt t="170588" x="9545638" y="4443413"/>
          <p14:tracePt t="170595" x="9588500" y="4443413"/>
          <p14:tracePt t="170604" x="9631363" y="4443413"/>
          <p14:tracePt t="170612" x="9666288" y="4443413"/>
          <p14:tracePt t="170619" x="9701213" y="4443413"/>
          <p14:tracePt t="170628" x="9734550" y="4443413"/>
          <p14:tracePt t="170635" x="9752013" y="4443413"/>
          <p14:tracePt t="170644" x="9785350" y="4443413"/>
          <p14:tracePt t="170653" x="9820275" y="4443413"/>
          <p14:tracePt t="170660" x="9845675" y="4443413"/>
          <p14:tracePt t="170668" x="9880600" y="4443413"/>
          <p14:tracePt t="170675" x="9913938" y="4443413"/>
          <p14:tracePt t="170685" x="9948863" y="4443413"/>
          <p14:tracePt t="170692" x="9974263" y="4443413"/>
          <p14:tracePt t="170699" x="9999663" y="4443413"/>
          <p14:tracePt t="170707" x="10034588" y="4443413"/>
          <p14:tracePt t="170716" x="10067925" y="4443413"/>
          <p14:tracePt t="170724" x="10094913" y="4443413"/>
          <p14:tracePt t="170732" x="10120313" y="4443413"/>
          <p14:tracePt t="170740" x="10153650" y="4443413"/>
          <p14:tracePt t="170748" x="10180638" y="4443413"/>
          <p14:tracePt t="170755" x="10206038" y="4443413"/>
          <p14:tracePt t="170764" x="10231438" y="4443413"/>
          <p14:tracePt t="170772" x="10256838" y="4443413"/>
          <p14:tracePt t="170780" x="10274300" y="4443413"/>
          <p14:tracePt t="170790" x="10307638" y="4443413"/>
          <p14:tracePt t="170795" x="10317163" y="4443413"/>
          <p14:tracePt t="170804" x="10334625" y="4443413"/>
          <p14:tracePt t="170812" x="10350500" y="4443413"/>
          <p14:tracePt t="170822" x="10360025" y="4435475"/>
          <p14:tracePt t="170828" x="10367963" y="4435475"/>
          <p14:tracePt t="170836" x="10377488" y="4435475"/>
          <p14:tracePt t="170844" x="10385425" y="4425950"/>
          <p14:tracePt t="170852" x="10393363" y="4425950"/>
          <p14:tracePt t="170860" x="10402888" y="4425950"/>
          <p14:tracePt t="170869" x="10420350" y="4418013"/>
          <p14:tracePt t="170876" x="10428288" y="4410075"/>
          <p14:tracePt t="170891" x="10436225" y="4410075"/>
          <p14:tracePt t="170900" x="10445750" y="4400550"/>
          <p14:tracePt t="170916" x="10453688" y="4400550"/>
          <p14:tracePt t="170924" x="10463213" y="4400550"/>
          <p14:tracePt t="170932" x="10471150" y="4400550"/>
          <p14:tracePt t="170940" x="10479088" y="4400550"/>
          <p14:tracePt t="170948" x="10488613" y="4400550"/>
          <p14:tracePt t="170995" x="10496550" y="4392613"/>
          <p14:tracePt t="171003" x="10506075" y="4383088"/>
          <p14:tracePt t="171019" x="10514013" y="4383088"/>
          <p14:tracePt t="171028" x="10521950" y="4375150"/>
          <p14:tracePt t="171036" x="10531475" y="4367213"/>
          <p14:tracePt t="171043" x="10531475" y="4357688"/>
          <p14:tracePt t="171052" x="10539413" y="4357688"/>
          <p14:tracePt t="171060" x="10547350" y="4349750"/>
          <p14:tracePt t="171084" x="10547350" y="4340225"/>
          <p14:tracePt t="171091" x="10556875" y="4332288"/>
          <p14:tracePt t="171116" x="10556875" y="4324350"/>
          <p14:tracePt t="171131" x="10556875" y="4314825"/>
          <p14:tracePt t="171147" x="10564813" y="4314825"/>
          <p14:tracePt t="171244" x="10564813" y="4306888"/>
          <p14:tracePt t="171252" x="10564813" y="4289425"/>
          <p14:tracePt t="171276" x="10556875" y="4281488"/>
          <p14:tracePt t="171300" x="10547350" y="4281488"/>
          <p14:tracePt t="171307" x="10539413" y="4281488"/>
          <p14:tracePt t="171316" x="10531475" y="4281488"/>
          <p14:tracePt t="171323" x="10514013" y="4281488"/>
          <p14:tracePt t="171332" x="10496550" y="4281488"/>
          <p14:tracePt t="171340" x="10471150" y="4281488"/>
          <p14:tracePt t="171347" x="10445750" y="4281488"/>
          <p14:tracePt t="171355" x="10428288" y="4281488"/>
          <p14:tracePt t="171363" x="10402888" y="4281488"/>
          <p14:tracePt t="171372" x="10367963" y="4281488"/>
          <p14:tracePt t="171380" x="10334625" y="4281488"/>
          <p14:tracePt t="171388" x="10307638" y="4281488"/>
          <p14:tracePt t="171395" x="10282238" y="4281488"/>
          <p14:tracePt t="171403" x="10256838" y="4281488"/>
          <p14:tracePt t="171412" x="10239375" y="4281488"/>
          <p14:tracePt t="171420" x="10213975" y="4281488"/>
          <p14:tracePt t="171428" x="10188575" y="4281488"/>
          <p14:tracePt t="171435" x="10171113" y="4281488"/>
          <p14:tracePt t="171443" x="10163175" y="4281488"/>
          <p14:tracePt t="171453" x="10153650" y="4281488"/>
          <p14:tracePt t="173052" x="10145713" y="4281488"/>
          <p14:tracePt t="173060" x="10102850" y="4289425"/>
          <p14:tracePt t="173068" x="10052050" y="4297363"/>
          <p14:tracePt t="173076" x="10034588" y="4297363"/>
          <p14:tracePt t="173084" x="9974263" y="4306888"/>
          <p14:tracePt t="173091" x="9931400" y="4314825"/>
          <p14:tracePt t="173099" x="9888538" y="4314825"/>
          <p14:tracePt t="173108" x="9828213" y="4314825"/>
          <p14:tracePt t="173116" x="9752013" y="4314825"/>
          <p14:tracePt t="173124" x="9683750" y="4314825"/>
          <p14:tracePt t="173132" x="9615488" y="4314825"/>
          <p14:tracePt t="173139" x="9520238" y="4306888"/>
          <p14:tracePt t="173148" x="9451975" y="4297363"/>
          <p14:tracePt t="173155" x="9391650" y="4281488"/>
          <p14:tracePt t="173163" x="9332913" y="4271963"/>
          <p14:tracePt t="173171" x="9264650" y="4246563"/>
          <p14:tracePt t="173180" x="9221788" y="4238625"/>
          <p14:tracePt t="173188" x="9161463" y="4229100"/>
          <p14:tracePt t="173195" x="9126538" y="4229100"/>
          <p14:tracePt t="173204" x="9075738" y="4229100"/>
          <p14:tracePt t="173212" x="9032875" y="4229100"/>
          <p14:tracePt t="173220" x="8990013" y="4229100"/>
          <p14:tracePt t="173228" x="8939213" y="4229100"/>
          <p14:tracePt t="173237" x="8896350" y="4229100"/>
          <p14:tracePt t="173244" x="8853488" y="4229100"/>
          <p14:tracePt t="173254" x="8818563" y="4229100"/>
          <p14:tracePt t="173260" x="8793163" y="4229100"/>
          <p14:tracePt t="173269" x="8758238" y="4229100"/>
          <p14:tracePt t="173275" x="8724900" y="4229100"/>
          <p14:tracePt t="173284" x="8689975" y="4229100"/>
          <p14:tracePt t="173291" x="8672513" y="4229100"/>
          <p14:tracePt t="173300" x="8647113" y="4229100"/>
          <p14:tracePt t="173307" x="8621713" y="4229100"/>
          <p14:tracePt t="173315" x="8596313" y="4229100"/>
          <p14:tracePt t="173324" x="8561388" y="4229100"/>
          <p14:tracePt t="173332" x="8535988" y="4229100"/>
          <p14:tracePt t="173339" x="8502650" y="4229100"/>
          <p14:tracePt t="173348" x="8485188" y="4229100"/>
          <p14:tracePt t="173356" x="8459788" y="4229100"/>
          <p14:tracePt t="173364" x="8432800" y="4229100"/>
          <p14:tracePt t="173372" x="8416925" y="4221163"/>
          <p14:tracePt t="173380" x="8399463" y="4211638"/>
          <p14:tracePt t="173390" x="8382000" y="4211638"/>
          <p14:tracePt t="173404" x="8356600" y="4203700"/>
          <p14:tracePt t="173421" x="8347075" y="4203700"/>
          <p14:tracePt t="173427" x="8339138" y="4203700"/>
          <p14:tracePt t="175069" x="8331200" y="4203700"/>
          <p14:tracePt t="175092" x="8331200" y="4195763"/>
          <p14:tracePt t="175108" x="8339138" y="4186238"/>
          <p14:tracePt t="176075" x="8339138" y="4195763"/>
          <p14:tracePt t="176172" x="8339138" y="4203700"/>
          <p14:tracePt t="176179" x="8339138" y="4211638"/>
          <p14:tracePt t="176188" x="8339138" y="4221163"/>
          <p14:tracePt t="176204" x="8339138" y="4229100"/>
          <p14:tracePt t="176213" x="8339138" y="4238625"/>
          <p14:tracePt t="176237" x="8339138" y="4246563"/>
          <p14:tracePt t="176461" x="8339138" y="4254500"/>
          <p14:tracePt t="176475" x="8339138" y="4264025"/>
          <p14:tracePt t="176484" x="8331200" y="4264025"/>
          <p14:tracePt t="176492" x="8331200" y="4271963"/>
          <p14:tracePt t="176508" x="8313738" y="4271963"/>
          <p14:tracePt t="176515" x="8304213" y="4271963"/>
          <p14:tracePt t="176523" x="8288338" y="4271963"/>
          <p14:tracePt t="176532" x="8261350" y="4271963"/>
          <p14:tracePt t="176539" x="8253413" y="4271963"/>
          <p14:tracePt t="176548" x="8235950" y="4271963"/>
          <p14:tracePt t="176556" x="8228013" y="4271963"/>
          <p14:tracePt t="176564" x="8210550" y="4271963"/>
          <p14:tracePt t="176573" x="8193088" y="4271963"/>
          <p14:tracePt t="176580" x="8185150" y="4271963"/>
          <p14:tracePt t="176588" x="8167688" y="4271963"/>
          <p14:tracePt t="176595" x="8142288" y="4271963"/>
          <p14:tracePt t="176604" x="8134350" y="4271963"/>
          <p14:tracePt t="176612" x="8107363" y="4271963"/>
          <p14:tracePt t="176620" x="8099425" y="4271963"/>
          <p14:tracePt t="176628" x="8064500" y="4271963"/>
          <p14:tracePt t="176636" x="8021638" y="4271963"/>
          <p14:tracePt t="176643" x="7970838" y="4264025"/>
          <p14:tracePt t="176653" x="7927975" y="4254500"/>
          <p14:tracePt t="176660" x="7894638" y="4246563"/>
          <p14:tracePt t="176669" x="7851775" y="4238625"/>
          <p14:tracePt t="176675" x="7816850" y="4229100"/>
          <p14:tracePt t="176684" x="7799388" y="4229100"/>
          <p14:tracePt t="176691" x="7773988" y="4229100"/>
          <p14:tracePt t="176700" x="7766050" y="4229100"/>
          <p14:tracePt t="176707" x="7731125" y="4221163"/>
          <p14:tracePt t="176716" x="7713663" y="4211638"/>
          <p14:tracePt t="176724" x="7705725" y="4211638"/>
          <p14:tracePt t="176732" x="7688263" y="4211638"/>
          <p14:tracePt t="176740" x="7680325" y="4211638"/>
          <p14:tracePt t="176748" x="7654925" y="4211638"/>
          <p14:tracePt t="176755" x="7627938" y="4211638"/>
          <p14:tracePt t="176763" x="7602538" y="4211638"/>
          <p14:tracePt t="176772" x="7577138" y="4203700"/>
          <p14:tracePt t="176780" x="7559675" y="4203700"/>
          <p14:tracePt t="176788" x="7526338" y="4195763"/>
          <p14:tracePt t="176795" x="7516813" y="4186238"/>
          <p14:tracePt t="176805" x="7499350" y="4186238"/>
          <p14:tracePt t="176811" x="7466013" y="4178300"/>
          <p14:tracePt t="176819" x="7458075" y="4178300"/>
          <p14:tracePt t="176828" x="7448550" y="4178300"/>
          <p14:tracePt t="176837" x="7415213" y="4170363"/>
          <p14:tracePt t="176844" x="7388225" y="4160838"/>
          <p14:tracePt t="176860" x="7354888" y="4160838"/>
          <p14:tracePt t="176876" x="7337425" y="4160838"/>
          <p14:tracePt t="176884" x="7319963" y="4160838"/>
          <p14:tracePt t="176892" x="7302500" y="4160838"/>
          <p14:tracePt t="176905" x="7286625" y="4160838"/>
          <p14:tracePt t="176908" x="7277100" y="4160838"/>
          <p14:tracePt t="176915" x="7269163" y="4160838"/>
          <p14:tracePt t="176924" x="7251700" y="4160838"/>
          <p14:tracePt t="176981" x="7243763" y="4160838"/>
          <p14:tracePt t="176988" x="7226300" y="4160838"/>
          <p14:tracePt t="176996" x="7208838" y="4160838"/>
          <p14:tracePt t="177012" x="7183438" y="4160838"/>
          <p14:tracePt t="177020" x="7175500" y="4170363"/>
          <p14:tracePt t="177028" x="7165975" y="4178300"/>
          <p14:tracePt t="177044" x="7158038" y="4178300"/>
          <p14:tracePt t="177109" x="7140575" y="4186238"/>
          <p14:tracePt t="177124" x="7132638" y="4195763"/>
          <p14:tracePt t="177140" x="7123113" y="4195763"/>
          <p14:tracePt t="177147" x="7105650" y="4203700"/>
          <p14:tracePt t="177155" x="7097713" y="4211638"/>
          <p14:tracePt t="177163" x="7089775" y="4211638"/>
          <p14:tracePt t="177180" x="7072313" y="4211638"/>
          <p14:tracePt t="177188" x="7062788" y="4211638"/>
          <p14:tracePt t="177196" x="7037388" y="4211638"/>
          <p14:tracePt t="177204" x="7004050" y="4211638"/>
          <p14:tracePt t="177212" x="6986588" y="4203700"/>
          <p14:tracePt t="177228" x="6969125" y="4203700"/>
          <p14:tracePt t="177237" x="6943725" y="4195763"/>
          <p14:tracePt t="177252" x="6935788" y="4195763"/>
          <p14:tracePt t="177260" x="6918325" y="4195763"/>
          <p14:tracePt t="177275" x="6900863" y="4195763"/>
          <p14:tracePt t="177284" x="6892925" y="4195763"/>
          <p14:tracePt t="178094" x="6875463" y="4195763"/>
          <p14:tracePt t="178108" x="6865938" y="4195763"/>
          <p14:tracePt t="178115" x="6850063" y="4195763"/>
          <p14:tracePt t="178124" x="6832600" y="4203700"/>
          <p14:tracePt t="178132" x="6823075" y="4203700"/>
          <p14:tracePt t="178140" x="6772275" y="4211638"/>
          <p14:tracePt t="178147" x="6764338" y="4211638"/>
          <p14:tracePt t="178156" x="6729413" y="4211638"/>
          <p14:tracePt t="178164" x="6704013" y="4211638"/>
          <p14:tracePt t="178171" x="6678613" y="4211638"/>
          <p14:tracePt t="178180" x="6643688" y="4211638"/>
          <p14:tracePt t="178187" x="6610350" y="4211638"/>
          <p14:tracePt t="178195" x="6592888" y="4211638"/>
          <p14:tracePt t="178203" x="6557963" y="4211638"/>
          <p14:tracePt t="178211" x="6524625" y="4211638"/>
          <p14:tracePt t="178220" x="6507163" y="4211638"/>
          <p14:tracePt t="178227" x="6481763" y="4211638"/>
          <p14:tracePt t="178235" x="6464300" y="4211638"/>
          <p14:tracePt t="178244" x="6429375" y="4211638"/>
          <p14:tracePt t="178252" x="6421438" y="4211638"/>
          <p14:tracePt t="178260" x="6396038" y="4211638"/>
          <p14:tracePt t="178267" x="6370638" y="4211638"/>
          <p14:tracePt t="178275" x="6361113" y="4211638"/>
          <p14:tracePt t="178283" x="6343650" y="4211638"/>
          <p14:tracePt t="178292" x="6335713" y="4211638"/>
          <p14:tracePt t="178300" x="6310313" y="4211638"/>
          <p14:tracePt t="178308" x="6292850" y="4211638"/>
          <p14:tracePt t="178315" x="6275388" y="4211638"/>
          <p14:tracePt t="178324" x="6249988" y="4211638"/>
          <p14:tracePt t="178332" x="6224588" y="4211638"/>
          <p14:tracePt t="178340" x="6207125" y="4211638"/>
          <p14:tracePt t="178347" x="6189663" y="4211638"/>
          <p14:tracePt t="178355" x="6181725" y="4211638"/>
          <p14:tracePt t="178364" x="6156325" y="4211638"/>
          <p14:tracePt t="178372" x="6130925" y="4211638"/>
          <p14:tracePt t="178379" x="6113463" y="4211638"/>
          <p14:tracePt t="178388" x="6088063" y="4211638"/>
          <p14:tracePt t="178396" x="6061075" y="4211638"/>
          <p14:tracePt t="178403" x="6027738" y="4211638"/>
          <p14:tracePt t="178412" x="6010275" y="4211638"/>
          <p14:tracePt t="178420" x="5975350" y="4211638"/>
          <p14:tracePt t="178428" x="5949950" y="4211638"/>
          <p14:tracePt t="178436" x="5934075" y="4211638"/>
          <p14:tracePt t="178444" x="5907088" y="4211638"/>
          <p14:tracePt t="178452" x="5873750" y="4221163"/>
          <p14:tracePt t="178460" x="5848350" y="4229100"/>
          <p14:tracePt t="178470" x="5838825" y="4229100"/>
          <p14:tracePt t="178475" x="5821363" y="4229100"/>
          <p14:tracePt t="178484" x="5813425" y="4229100"/>
          <p14:tracePt t="178492" x="5805488" y="4229100"/>
          <p14:tracePt t="178500" x="5788025" y="4229100"/>
          <p14:tracePt t="178516" x="5770563" y="4229100"/>
          <p14:tracePt t="178523" x="5762625" y="4229100"/>
          <p14:tracePt t="178532" x="5745163" y="4229100"/>
          <p14:tracePt t="178540" x="5727700" y="4229100"/>
          <p14:tracePt t="178548" x="5710238" y="4229100"/>
          <p14:tracePt t="178556" x="5694363" y="4229100"/>
          <p14:tracePt t="178564" x="5684838" y="4229100"/>
          <p14:tracePt t="178572" x="5667375" y="4229100"/>
          <p14:tracePt t="178580" x="5641975" y="4229100"/>
          <p14:tracePt t="178588" x="5634038" y="4229100"/>
          <p14:tracePt t="178595" x="5608638" y="4229100"/>
          <p14:tracePt t="178604" x="5581650" y="4229100"/>
          <p14:tracePt t="178612" x="5565775" y="4229100"/>
          <p14:tracePt t="178620" x="5548313" y="4221163"/>
          <p14:tracePt t="178628" x="5538788" y="4221163"/>
          <p14:tracePt t="178636" x="5530850" y="4221163"/>
          <p14:tracePt t="178644" x="5513388" y="4221163"/>
          <p14:tracePt t="178652" x="5505450" y="4221163"/>
          <p14:tracePt t="178660" x="5495925" y="4221163"/>
          <p14:tracePt t="178668" x="5487988" y="4221163"/>
          <p14:tracePt t="178675" x="5480050" y="4221163"/>
          <p14:tracePt t="178684" x="5470525" y="4221163"/>
          <p14:tracePt t="178692" x="5454650" y="4221163"/>
          <p14:tracePt t="178700" x="5445125" y="4221163"/>
          <p14:tracePt t="178708" x="5427663" y="4221163"/>
          <p14:tracePt t="178715" x="5419725" y="4221163"/>
          <p14:tracePt t="178724" x="5411788" y="4221163"/>
          <p14:tracePt t="178732" x="5394325" y="4221163"/>
          <p14:tracePt t="178747" x="5376863" y="4221163"/>
          <p14:tracePt t="178755" x="5368925" y="4221163"/>
          <p14:tracePt t="178771" x="5351463" y="4221163"/>
          <p14:tracePt t="178780" x="5341938" y="4221163"/>
          <p14:tracePt t="178787" x="5326063" y="4221163"/>
          <p14:tracePt t="178795" x="5291138" y="4211638"/>
          <p14:tracePt t="178803" x="5265738" y="4203700"/>
          <p14:tracePt t="178812" x="5248275" y="4195763"/>
          <p14:tracePt t="178820" x="5230813" y="4195763"/>
          <p14:tracePt t="178827" x="5197475" y="4186238"/>
          <p14:tracePt t="178835" x="5172075" y="4178300"/>
          <p14:tracePt t="178844" x="5162550" y="4178300"/>
          <p14:tracePt t="178853" x="5145088" y="4178300"/>
          <p14:tracePt t="178860" x="5137150" y="4178300"/>
          <p14:tracePt t="178869" x="5119688" y="4178300"/>
          <p14:tracePt t="178875" x="5102225" y="4178300"/>
          <p14:tracePt t="178884" x="5094288" y="4178300"/>
          <p14:tracePt t="178904" x="5076825" y="4178300"/>
          <p14:tracePt t="178908" x="5068888" y="4178300"/>
          <p14:tracePt t="178915" x="5059363" y="4178300"/>
          <p14:tracePt t="178988" x="5051425" y="4178300"/>
          <p14:tracePt t="179347" x="5043488" y="4178300"/>
          <p14:tracePt t="179364" x="5043488" y="4186238"/>
          <p14:tracePt t="179372" x="5043488" y="4195763"/>
          <p14:tracePt t="179379" x="5043488" y="4203700"/>
          <p14:tracePt t="179388" x="5043488" y="4221163"/>
          <p14:tracePt t="179395" x="5043488" y="4238625"/>
          <p14:tracePt t="179405" x="5043488" y="4246563"/>
          <p14:tracePt t="179412" x="5043488" y="4254500"/>
          <p14:tracePt t="179420" x="5043488" y="4271963"/>
          <p14:tracePt t="179428" x="5051425" y="4281488"/>
          <p14:tracePt t="179435" x="5051425" y="4297363"/>
          <p14:tracePt t="179444" x="5059363" y="4297363"/>
          <p14:tracePt t="179452" x="5068888" y="4314825"/>
          <p14:tracePt t="179460" x="5086350" y="4324350"/>
          <p14:tracePt t="179468" x="5094288" y="4340225"/>
          <p14:tracePt t="179475" x="5119688" y="4349750"/>
          <p14:tracePt t="179484" x="5145088" y="4357688"/>
          <p14:tracePt t="179491" x="5172075" y="4367213"/>
          <p14:tracePt t="179499" x="5187950" y="4383088"/>
          <p14:tracePt t="179507" x="5213350" y="4392613"/>
          <p14:tracePt t="179516" x="5240338" y="4410075"/>
          <p14:tracePt t="179523" x="5265738" y="4418013"/>
          <p14:tracePt t="179532" x="5299075" y="4425950"/>
          <p14:tracePt t="179540" x="5326063" y="4435475"/>
          <p14:tracePt t="179547" x="5376863" y="4443413"/>
          <p14:tracePt t="179556" x="5411788" y="4451350"/>
          <p14:tracePt t="179564" x="5454650" y="4460875"/>
          <p14:tracePt t="179572" x="5487988" y="4468813"/>
          <p14:tracePt t="179580" x="5530850" y="4478338"/>
          <p14:tracePt t="179589" x="5556250" y="4478338"/>
          <p14:tracePt t="179595" x="5599113" y="4486275"/>
          <p14:tracePt t="179604" x="5634038" y="4494213"/>
          <p14:tracePt t="179611" x="5667375" y="4503738"/>
          <p14:tracePt t="179620" x="5694363" y="4503738"/>
          <p14:tracePt t="179627" x="5719763" y="4511675"/>
          <p14:tracePt t="179636" x="5753100" y="4521200"/>
          <p14:tracePt t="179644" x="5788025" y="4529138"/>
          <p14:tracePt t="179654" x="5813425" y="4529138"/>
          <p14:tracePt t="179660" x="5864225" y="4537075"/>
          <p14:tracePt t="179669" x="5916613" y="4546600"/>
          <p14:tracePt t="179675" x="5959475" y="4554538"/>
          <p14:tracePt t="179685" x="5992813" y="4554538"/>
          <p14:tracePt t="179691" x="6027738" y="4554538"/>
          <p14:tracePt t="179700" x="6053138" y="4554538"/>
          <p14:tracePt t="179708" x="6088063" y="4554538"/>
          <p14:tracePt t="179718" x="6130925" y="4554538"/>
          <p14:tracePt t="179724" x="6164263" y="4554538"/>
          <p14:tracePt t="179731" x="6207125" y="4554538"/>
          <p14:tracePt t="179739" x="6267450" y="4554538"/>
          <p14:tracePt t="179747" x="6318250" y="4554538"/>
          <p14:tracePt t="179755" x="6396038" y="4554538"/>
          <p14:tracePt t="179764" x="6464300" y="4554538"/>
          <p14:tracePt t="179772" x="6550025" y="4554538"/>
          <p14:tracePt t="179779" x="6635750" y="4554538"/>
          <p14:tracePt t="179788" x="6754813" y="4564063"/>
          <p14:tracePt t="179795" x="6858000" y="4579938"/>
          <p14:tracePt t="179804" x="6943725" y="4579938"/>
          <p14:tracePt t="179812" x="7029450" y="4579938"/>
          <p14:tracePt t="179821" x="7123113" y="4579938"/>
          <p14:tracePt t="179828" x="7208838" y="4579938"/>
          <p14:tracePt t="179835" x="7294563" y="4579938"/>
          <p14:tracePt t="179844" x="7380288" y="4579938"/>
          <p14:tracePt t="179853" x="7466013" y="4579938"/>
          <p14:tracePt t="179860" x="7542213" y="4579938"/>
          <p14:tracePt t="179868" x="7602538" y="4579938"/>
          <p14:tracePt t="179875" x="7654925" y="4579938"/>
          <p14:tracePt t="179884" x="7713663" y="4579938"/>
          <p14:tracePt t="179904" x="7834313" y="4579938"/>
          <p14:tracePt t="179908" x="7877175" y="4579938"/>
          <p14:tracePt t="179915" x="7920038" y="4579938"/>
          <p14:tracePt t="179923" x="7962900" y="4579938"/>
          <p14:tracePt t="179933" x="8021638" y="4579938"/>
          <p14:tracePt t="179940" x="8064500" y="4579938"/>
          <p14:tracePt t="179949" x="8107363" y="4579938"/>
          <p14:tracePt t="179955" x="8150225" y="4579938"/>
          <p14:tracePt t="179964" x="8202613" y="4579938"/>
          <p14:tracePt t="179971" x="8245475" y="4579938"/>
          <p14:tracePt t="179981" x="8270875" y="4579938"/>
          <p14:tracePt t="179988" x="8313738" y="4579938"/>
          <p14:tracePt t="179997" x="8347075" y="4579938"/>
          <p14:tracePt t="180004" x="8374063" y="4579938"/>
          <p14:tracePt t="180011" x="8399463" y="4579938"/>
          <p14:tracePt t="180019" x="8416925" y="4572000"/>
          <p14:tracePt t="180028" x="8424863" y="4572000"/>
          <p14:tracePt t="180036" x="8442325" y="4564063"/>
          <p14:tracePt t="180044" x="8450263" y="4564063"/>
          <p14:tracePt t="180052" x="8467725" y="4564063"/>
          <p14:tracePt t="180060" x="8485188" y="4564063"/>
          <p14:tracePt t="180068" x="8510588" y="4564063"/>
          <p14:tracePt t="180076" x="8535988" y="4564063"/>
          <p14:tracePt t="180084" x="8543925" y="4564063"/>
          <p14:tracePt t="180092" x="8561388" y="4564063"/>
          <p14:tracePt t="180100" x="8586788" y="4564063"/>
          <p14:tracePt t="180108" x="8596313" y="4564063"/>
          <p14:tracePt t="180115" x="8621713" y="4564063"/>
          <p14:tracePt t="180124" x="8647113" y="4564063"/>
          <p14:tracePt t="180132" x="8664575" y="4564063"/>
          <p14:tracePt t="180140" x="8689975" y="4564063"/>
          <p14:tracePt t="180148" x="8724900" y="4564063"/>
          <p14:tracePt t="180156" x="8750300" y="4564063"/>
          <p14:tracePt t="180164" x="8783638" y="4564063"/>
          <p14:tracePt t="180172" x="8810625" y="4564063"/>
          <p14:tracePt t="180180" x="8818563" y="4564063"/>
          <p14:tracePt t="180187" x="8836025" y="4564063"/>
          <p14:tracePt t="180195" x="8843963" y="4564063"/>
          <p14:tracePt t="180277" x="8853488" y="4564063"/>
          <p14:tracePt t="180284" x="8861425" y="4564063"/>
          <p14:tracePt t="180773" x="8869363" y="4564063"/>
          <p14:tracePt t="180780" x="8869363" y="4572000"/>
          <p14:tracePt t="180795" x="8861425" y="4579938"/>
          <p14:tracePt t="180812" x="8853488" y="4597400"/>
          <p14:tracePt t="180844" x="8843963" y="4597400"/>
          <p14:tracePt t="180852" x="8836025" y="4597400"/>
          <p14:tracePt t="180860" x="8826500" y="4597400"/>
          <p14:tracePt t="180884" x="8818563" y="4597400"/>
          <p14:tracePt t="180892" x="8810625" y="4597400"/>
          <p14:tracePt t="180916" x="8801100" y="4597400"/>
          <p14:tracePt t="180924" x="8793163" y="4597400"/>
          <p14:tracePt t="180932" x="8783638" y="4597400"/>
          <p14:tracePt t="180948" x="8775700" y="4597400"/>
          <p14:tracePt t="180955" x="8767763" y="4597400"/>
          <p14:tracePt t="180964" x="8758238" y="4597400"/>
          <p14:tracePt t="180971" x="8750300" y="4597400"/>
          <p14:tracePt t="180980" x="8742363" y="4597400"/>
          <p14:tracePt t="180995" x="8732838" y="4597400"/>
          <p14:tracePt t="181476" x="8724900" y="4597400"/>
          <p14:tracePt t="181484" x="8707438" y="4606925"/>
          <p14:tracePt t="181492" x="8682038" y="4614863"/>
          <p14:tracePt t="181500" x="8664575" y="4614863"/>
          <p14:tracePt t="181508" x="8639175" y="4614863"/>
          <p14:tracePt t="181516" x="8604250" y="4614863"/>
          <p14:tracePt t="181523" x="8570913" y="4614863"/>
          <p14:tracePt t="181532" x="8543925" y="4614863"/>
          <p14:tracePt t="181540" x="8502650" y="4614863"/>
          <p14:tracePt t="181547" x="8450263" y="4614863"/>
          <p14:tracePt t="181555" x="8407400" y="4614863"/>
          <p14:tracePt t="181563" x="8364538" y="4614863"/>
          <p14:tracePt t="181572" x="8331200" y="4606925"/>
          <p14:tracePt t="181580" x="8304213" y="4597400"/>
          <p14:tracePt t="181588" x="8296275" y="4597400"/>
          <p14:tracePt t="181596" x="8270875" y="4589463"/>
          <p14:tracePt t="181604" x="8261350" y="4579938"/>
          <p14:tracePt t="181621" x="8253413" y="4579938"/>
          <p14:tracePt t="181636" x="8245475" y="4579938"/>
          <p14:tracePt t="181644" x="8235950" y="4579938"/>
          <p14:tracePt t="181670" x="8228013" y="4579938"/>
          <p14:tracePt t="181675" x="8220075" y="4579938"/>
          <p14:tracePt t="182092" x="8210550" y="4579938"/>
          <p14:tracePt t="182100" x="8185150" y="4579938"/>
          <p14:tracePt t="182108" x="8150225" y="4589463"/>
          <p14:tracePt t="182115" x="8107363" y="4597400"/>
          <p14:tracePt t="182124" x="8056563" y="4597400"/>
          <p14:tracePt t="182131" x="8005763" y="4597400"/>
          <p14:tracePt t="182140" x="7945438" y="4597400"/>
          <p14:tracePt t="182148" x="7885113" y="4597400"/>
          <p14:tracePt t="182155" x="7824788" y="4597400"/>
          <p14:tracePt t="182164" x="7756525" y="4597400"/>
          <p14:tracePt t="182172" x="7723188" y="4597400"/>
          <p14:tracePt t="182180" x="7680325" y="4597400"/>
          <p14:tracePt t="182188" x="7645400" y="4597400"/>
          <p14:tracePt t="182195" x="7620000" y="4597400"/>
          <p14:tracePt t="182204" x="7594600" y="4597400"/>
          <p14:tracePt t="182211" x="7569200" y="4597400"/>
          <p14:tracePt t="182220" x="7551738" y="4597400"/>
          <p14:tracePt t="182228" x="7516813" y="4597400"/>
          <p14:tracePt t="182236" x="7483475" y="4597400"/>
          <p14:tracePt t="182244" x="7440613" y="4597400"/>
          <p14:tracePt t="182252" x="7405688" y="4597400"/>
          <p14:tracePt t="182260" x="7380288" y="4597400"/>
          <p14:tracePt t="182269" x="7354888" y="4597400"/>
          <p14:tracePt t="182275" x="7329488" y="4597400"/>
          <p14:tracePt t="182284" x="7312025" y="4597400"/>
          <p14:tracePt t="182295" x="7277100" y="4589463"/>
          <p14:tracePt t="182300" x="7251700" y="4579938"/>
          <p14:tracePt t="182307" x="7234238" y="4579938"/>
          <p14:tracePt t="182316" x="7218363" y="4579938"/>
          <p14:tracePt t="182324" x="7191375" y="4579938"/>
          <p14:tracePt t="182332" x="7165975" y="4579938"/>
          <p14:tracePt t="182339" x="7148513" y="4579938"/>
          <p14:tracePt t="182348" x="7123113" y="4579938"/>
          <p14:tracePt t="182355" x="7089775" y="4572000"/>
          <p14:tracePt t="182364" x="7080250" y="4572000"/>
          <p14:tracePt t="182372" x="7037388" y="4564063"/>
          <p14:tracePt t="182380" x="7004050" y="4554538"/>
          <p14:tracePt t="182388" x="6978650" y="4554538"/>
          <p14:tracePt t="182396" x="6951663" y="4554538"/>
          <p14:tracePt t="182404" x="6926263" y="4554538"/>
          <p14:tracePt t="182412" x="6892925" y="4554538"/>
          <p14:tracePt t="182420" x="6858000" y="4554538"/>
          <p14:tracePt t="182428" x="6823075" y="4554538"/>
          <p14:tracePt t="182437" x="6797675" y="4554538"/>
          <p14:tracePt t="182444" x="6764338" y="4554538"/>
          <p14:tracePt t="182453" x="6737350" y="4554538"/>
          <p14:tracePt t="182460" x="6704013" y="4554538"/>
          <p14:tracePt t="182469" x="6678613" y="4554538"/>
          <p14:tracePt t="182476" x="6643688" y="4554538"/>
          <p14:tracePt t="182484" x="6610350" y="4554538"/>
          <p14:tracePt t="182492" x="6567488" y="4546600"/>
          <p14:tracePt t="182500" x="6532563" y="4546600"/>
          <p14:tracePt t="182508" x="6489700" y="4537075"/>
          <p14:tracePt t="182515" x="6456363" y="4529138"/>
          <p14:tracePt t="182523" x="6421438" y="4521200"/>
          <p14:tracePt t="182531" x="6403975" y="4521200"/>
          <p14:tracePt t="182540" x="6361113" y="4511675"/>
          <p14:tracePt t="182548" x="6335713" y="4503738"/>
          <p14:tracePt t="182555" x="6310313" y="4494213"/>
          <p14:tracePt t="182564" x="6300788" y="4494213"/>
          <p14:tracePt t="182572" x="6284913" y="4494213"/>
          <p14:tracePt t="182580" x="6257925" y="4486275"/>
          <p14:tracePt t="182596" x="6249988" y="4486275"/>
          <p14:tracePt t="182604" x="6242050" y="4486275"/>
          <p14:tracePt t="182612" x="6232525" y="4486275"/>
          <p14:tracePt t="182620" x="6224588" y="4486275"/>
          <p14:tracePt t="182628" x="6207125" y="4486275"/>
          <p14:tracePt t="182636" x="6199188" y="4486275"/>
          <p14:tracePt t="182644" x="6181725" y="4486275"/>
          <p14:tracePt t="182652" x="6173788" y="4486275"/>
          <p14:tracePt t="182660" x="6156325" y="4486275"/>
          <p14:tracePt t="182668" x="6138863" y="4486275"/>
          <p14:tracePt t="182676" x="6130925" y="4486275"/>
          <p14:tracePt t="182684" x="6121400" y="4486275"/>
          <p14:tracePt t="182692" x="6113463" y="4486275"/>
          <p14:tracePt t="182700" x="6103938" y="4486275"/>
          <p14:tracePt t="182708" x="6096000" y="4486275"/>
          <p14:tracePt t="182716" x="6088063" y="4486275"/>
          <p14:tracePt t="182748" x="6078538" y="4486275"/>
          <p14:tracePt t="182755" x="6070600" y="4486275"/>
          <p14:tracePt t="182771" x="6061075" y="4486275"/>
          <p14:tracePt t="182787" x="6053138" y="4486275"/>
          <p14:tracePt t="182795" x="6045200" y="4486275"/>
          <p14:tracePt t="182827" x="6035675" y="4486275"/>
          <p14:tracePt t="182836" x="6027738" y="4486275"/>
          <p14:tracePt t="182907" x="6018213" y="4486275"/>
          <p14:tracePt t="182933" x="6010275" y="4494213"/>
          <p14:tracePt t="182947" x="6002338" y="4494213"/>
          <p14:tracePt t="182955" x="5992813" y="4494213"/>
          <p14:tracePt t="182963" x="5975350" y="4494213"/>
          <p14:tracePt t="182979" x="5959475" y="4494213"/>
          <p14:tracePt t="183076" x="5949950" y="4494213"/>
          <p14:tracePt t="183084" x="5942013" y="4503738"/>
          <p14:tracePt t="183124" x="5934075" y="4503738"/>
          <p14:tracePt t="183139" x="5934075" y="4511675"/>
          <p14:tracePt t="183230" x="5924550" y="4521200"/>
          <p14:tracePt t="185060" x="5934075" y="4521200"/>
          <p14:tracePt t="185075" x="5942013" y="4511675"/>
          <p14:tracePt t="185100" x="5949950" y="4511675"/>
          <p14:tracePt t="185107" x="5975350" y="4511675"/>
          <p14:tracePt t="185115" x="6002338" y="4511675"/>
          <p14:tracePt t="185124" x="6018213" y="4511675"/>
          <p14:tracePt t="185132" x="6053138" y="4511675"/>
          <p14:tracePt t="185139" x="6096000" y="4511675"/>
          <p14:tracePt t="185147" x="6138863" y="4511675"/>
          <p14:tracePt t="185155" x="6199188" y="4521200"/>
          <p14:tracePt t="185163" x="6257925" y="4529138"/>
          <p14:tracePt t="185171" x="6310313" y="4537075"/>
          <p14:tracePt t="185180" x="6370638" y="4554538"/>
          <p14:tracePt t="185187" x="6429375" y="4579938"/>
          <p14:tracePt t="185195" x="6489700" y="4597400"/>
          <p14:tracePt t="185206" x="6557963" y="4632325"/>
          <p14:tracePt t="185211" x="6635750" y="4657725"/>
          <p14:tracePt t="185220" x="6721475" y="4692650"/>
          <p14:tracePt t="185228" x="6815138" y="4725988"/>
          <p14:tracePt t="185236" x="6900863" y="4760913"/>
          <p14:tracePt t="185244" x="7004050" y="4811713"/>
          <p14:tracePt t="185252" x="7105650" y="4846638"/>
          <p14:tracePt t="185260" x="7208838" y="4879975"/>
          <p14:tracePt t="185268" x="7312025" y="4897438"/>
          <p14:tracePt t="185275" x="7415213" y="4922838"/>
          <p14:tracePt t="185284" x="7516813" y="4932363"/>
          <p14:tracePt t="185292" x="7637463" y="4957763"/>
          <p14:tracePt t="185299" x="7740650" y="4983163"/>
          <p14:tracePt t="185307" x="7842250" y="5000625"/>
          <p14:tracePt t="185315" x="7945438" y="5026025"/>
          <p14:tracePt t="185324" x="8039100" y="5033963"/>
          <p14:tracePt t="185332" x="8159750" y="5059363"/>
          <p14:tracePt t="185339" x="8261350" y="5086350"/>
          <p14:tracePt t="185348" x="8364538" y="5102225"/>
          <p14:tracePt t="185355" x="8450263" y="5129213"/>
          <p14:tracePt t="185364" x="8528050" y="5137150"/>
          <p14:tracePt t="185371" x="8586788" y="5162550"/>
          <p14:tracePt t="185380" x="8647113" y="5172075"/>
          <p14:tracePt t="185388" x="8707438" y="5180013"/>
          <p14:tracePt t="185396" x="8750300" y="5180013"/>
          <p14:tracePt t="185404" x="8810625" y="5180013"/>
          <p14:tracePt t="185412" x="8869363" y="5180013"/>
          <p14:tracePt t="185420" x="8929688" y="5180013"/>
          <p14:tracePt t="185428" x="8997950" y="5180013"/>
          <p14:tracePt t="185437" x="9066213" y="5180013"/>
          <p14:tracePt t="185444" x="9151938" y="5180013"/>
          <p14:tracePt t="185452" x="9229725" y="5180013"/>
          <p14:tracePt t="185460" x="9315450" y="5180013"/>
          <p14:tracePt t="185469" x="9383713" y="5180013"/>
          <p14:tracePt t="185475" x="9461500" y="5180013"/>
          <p14:tracePt t="185484" x="9512300" y="5180013"/>
          <p14:tracePt t="185491" x="9588500" y="5180013"/>
          <p14:tracePt t="185500" x="9648825" y="5180013"/>
          <p14:tracePt t="185508" x="9701213" y="5180013"/>
          <p14:tracePt t="185516" x="9759950" y="5180013"/>
          <p14:tracePt t="185525" x="9820275" y="5180013"/>
          <p14:tracePt t="185531" x="9888538" y="5180013"/>
          <p14:tracePt t="185540" x="9948863" y="5180013"/>
          <p14:tracePt t="185547" x="10034588" y="5180013"/>
          <p14:tracePt t="185555" x="10120313" y="5180013"/>
          <p14:tracePt t="185564" x="10223500" y="5180013"/>
          <p14:tracePt t="185572" x="10317163" y="5180013"/>
          <p14:tracePt t="185580" x="10420350" y="5180013"/>
          <p14:tracePt t="185588" x="10531475" y="5180013"/>
          <p14:tracePt t="185596" x="10650538" y="5180013"/>
          <p14:tracePt t="185604" x="10745788" y="5180013"/>
          <p14:tracePt t="185612" x="10847388" y="5180013"/>
          <p14:tracePt t="185620" x="10950575" y="5180013"/>
          <p14:tracePt t="185629" x="11036300" y="5180013"/>
          <p14:tracePt t="185637" x="11104563" y="5180013"/>
          <p14:tracePt t="185644" x="11172825" y="5180013"/>
          <p14:tracePt t="185652" x="11233150" y="5180013"/>
          <p14:tracePt t="185660" x="11293475" y="5180013"/>
          <p14:tracePt t="185669" x="11326813" y="5180013"/>
          <p14:tracePt t="185675" x="11361738" y="5180013"/>
          <p14:tracePt t="185684" x="11379200" y="5180013"/>
          <p14:tracePt t="185691" x="11395075" y="5180013"/>
          <p14:tracePt t="185700" x="11412538" y="5180013"/>
          <p14:tracePt t="185707" x="11437938" y="5180013"/>
          <p14:tracePt t="185715" x="11447463" y="5180013"/>
          <p14:tracePt t="185723" x="11455400" y="5180013"/>
          <p14:tracePt t="185732" x="11480800" y="5172075"/>
          <p14:tracePt t="185740" x="11498263" y="5162550"/>
          <p14:tracePt t="185747" x="11515725" y="5154613"/>
          <p14:tracePt t="185756" x="11533188" y="5154613"/>
          <p14:tracePt t="185764" x="11550650" y="5145088"/>
          <p14:tracePt t="185772" x="11566525" y="5137150"/>
          <p14:tracePt t="185780" x="11576050" y="5129213"/>
          <p14:tracePt t="185788" x="11591925" y="5119688"/>
          <p14:tracePt t="185795" x="11601450" y="5111750"/>
          <p14:tracePt t="185812" x="11618913" y="5111750"/>
          <p14:tracePt t="185821" x="11626850" y="5102225"/>
          <p14:tracePt t="185836" x="11634788" y="5094288"/>
          <p14:tracePt t="185955" x="11626850" y="5094288"/>
          <p14:tracePt t="185964" x="11618913" y="5094288"/>
          <p14:tracePt t="185972" x="11601450" y="5094288"/>
          <p14:tracePt t="185980" x="11591925" y="5094288"/>
          <p14:tracePt t="185988" x="11576050" y="5094288"/>
          <p14:tracePt t="185995" x="11558588" y="5094288"/>
          <p14:tracePt t="186003" x="11550650" y="5094288"/>
          <p14:tracePt t="186012" x="11533188" y="5094288"/>
          <p14:tracePt t="186020" x="11523663" y="5094288"/>
          <p14:tracePt t="186028" x="11507788" y="5094288"/>
          <p14:tracePt t="186037" x="11490325" y="5094288"/>
          <p14:tracePt t="186052" x="11472863" y="5094288"/>
          <p14:tracePt t="186060" x="11464925" y="5094288"/>
          <p14:tracePt t="186068" x="11437938" y="5094288"/>
          <p14:tracePt t="186075" x="11412538" y="5094288"/>
          <p14:tracePt t="186084" x="11395075" y="5094288"/>
          <p14:tracePt t="186092" x="11369675" y="5094288"/>
          <p14:tracePt t="186100" x="11344275" y="5094288"/>
          <p14:tracePt t="186107" x="11326813" y="5094288"/>
          <p14:tracePt t="186115" x="11309350" y="5094288"/>
          <p14:tracePt t="186124" x="11293475" y="5094288"/>
          <p14:tracePt t="186540" x="11283950" y="5094288"/>
          <p14:tracePt t="186548" x="11268075" y="5094288"/>
          <p14:tracePt t="186558" x="11241088" y="5102225"/>
          <p14:tracePt t="186563" x="11207750" y="5119688"/>
          <p14:tracePt t="186572" x="11172825" y="5137150"/>
          <p14:tracePt t="186580" x="11122025" y="5145088"/>
          <p14:tracePt t="186588" x="11079163" y="5154613"/>
          <p14:tracePt t="186595" x="11028363" y="5162550"/>
          <p14:tracePt t="186605" x="10985500" y="5172075"/>
          <p14:tracePt t="186612" x="10942638" y="5180013"/>
          <p14:tracePt t="186619" x="10890250" y="5187950"/>
          <p14:tracePt t="186628" x="10856913" y="5197475"/>
          <p14:tracePt t="186636" x="10829925" y="5197475"/>
          <p14:tracePt t="186644" x="10779125" y="5205413"/>
          <p14:tracePt t="186652" x="10753725" y="5213350"/>
          <p14:tracePt t="186660" x="10718800" y="5222875"/>
          <p14:tracePt t="186669" x="10685463" y="5230813"/>
          <p14:tracePt t="186675" x="10633075" y="5240338"/>
          <p14:tracePt t="186684" x="10599738" y="5248275"/>
          <p14:tracePt t="186692" x="10582275" y="5248275"/>
          <p14:tracePt t="186700" x="10539413" y="5256213"/>
          <p14:tracePt t="186707" x="10506075" y="5265738"/>
          <p14:tracePt t="186715" x="10453688" y="5273675"/>
          <p14:tracePt t="186724" x="10436225" y="5273675"/>
          <p14:tracePt t="186732" x="10393363" y="5273675"/>
          <p14:tracePt t="186740" x="10350500" y="5273675"/>
          <p14:tracePt t="186748" x="10317163" y="5273675"/>
          <p14:tracePt t="186755" x="10274300" y="5273675"/>
          <p14:tracePt t="186764" x="10239375" y="5273675"/>
          <p14:tracePt t="186771" x="10206038" y="5273675"/>
          <p14:tracePt t="186780" x="10163175" y="5273675"/>
          <p14:tracePt t="186788" x="10137775" y="5273675"/>
          <p14:tracePt t="186795" x="10094913" y="5273675"/>
          <p14:tracePt t="186803" x="10059988" y="5273675"/>
          <p14:tracePt t="186811" x="10017125" y="5273675"/>
          <p14:tracePt t="186820" x="9974263" y="5273675"/>
          <p14:tracePt t="186828" x="9931400" y="5273675"/>
          <p14:tracePt t="186837" x="9880600" y="5273675"/>
          <p14:tracePt t="186843" x="9855200" y="5273675"/>
          <p14:tracePt t="186852" x="9820275" y="5273675"/>
          <p14:tracePt t="186860" x="9794875" y="5273675"/>
          <p14:tracePt t="186869" x="9777413" y="5273675"/>
          <p14:tracePt t="186876" x="9759950" y="5273675"/>
          <p14:tracePt t="186885" x="9744075" y="5273675"/>
          <p14:tracePt t="186900" x="9726613" y="5273675"/>
          <p14:tracePt t="186916" x="9709150" y="5273675"/>
          <p14:tracePt t="186924" x="9701213" y="5273675"/>
          <p14:tracePt t="187436" x="9691688" y="5273675"/>
          <p14:tracePt t="187748" x="9691688" y="5283200"/>
          <p14:tracePt t="187755" x="9691688" y="5299075"/>
          <p14:tracePt t="187772" x="9691688" y="5316538"/>
          <p14:tracePt t="187780" x="9691688" y="5326063"/>
          <p14:tracePt t="191174" x="9691688" y="5334000"/>
          <p14:tracePt t="191181" x="9691688" y="5351463"/>
          <p14:tracePt t="191852" x="9674225" y="5351463"/>
          <p14:tracePt t="191884" x="9666288" y="5351463"/>
          <p14:tracePt t="195533" x="9666288" y="5341938"/>
          <p14:tracePt t="197828" x="9640888" y="5341938"/>
          <p14:tracePt t="197837" x="9623425" y="5341938"/>
          <p14:tracePt t="197843" x="9598025" y="5341938"/>
          <p14:tracePt t="197852" x="9572625" y="5351463"/>
          <p14:tracePt t="197860" x="9545638" y="5351463"/>
          <p14:tracePt t="197868" x="9512300" y="5359400"/>
          <p14:tracePt t="197884" x="9477375" y="5359400"/>
          <p14:tracePt t="197892" x="9451975" y="5368925"/>
          <p14:tracePt t="197903" x="9418638" y="5376863"/>
          <p14:tracePt t="197908" x="9391650" y="5384800"/>
          <p14:tracePt t="197916" x="9358313" y="5384800"/>
          <p14:tracePt t="197924" x="9315450" y="5384800"/>
          <p14:tracePt t="197932" x="9280525" y="5384800"/>
          <p14:tracePt t="197940" x="9237663" y="5384800"/>
          <p14:tracePt t="197948" x="9169400" y="5384800"/>
          <p14:tracePt t="197956" x="9083675" y="5384800"/>
          <p14:tracePt t="197964" x="8997950" y="5384800"/>
          <p14:tracePt t="197971" x="8896350" y="5384800"/>
          <p14:tracePt t="197980" x="8801100" y="5384800"/>
          <p14:tracePt t="197988" x="8682038" y="5384800"/>
          <p14:tracePt t="197995" x="8578850" y="5359400"/>
          <p14:tracePt t="198003" x="8475663" y="5334000"/>
          <p14:tracePt t="198012" x="8407400" y="5326063"/>
          <p14:tracePt t="198020" x="8347075" y="5326063"/>
          <p14:tracePt t="198028" x="8304213" y="5326063"/>
          <p14:tracePt t="198036" x="8270875" y="5326063"/>
          <p14:tracePt t="198044" x="8228013" y="5326063"/>
          <p14:tracePt t="198051" x="8202613" y="5326063"/>
          <p14:tracePt t="198060" x="8193088" y="5326063"/>
          <p14:tracePt t="198068" x="8177213" y="5326063"/>
          <p14:tracePt t="198076" x="8167688" y="5326063"/>
          <p14:tracePt t="198084" x="8142288" y="5326063"/>
          <p14:tracePt t="198092" x="8124825" y="5334000"/>
          <p14:tracePt t="198100" x="8107363" y="5341938"/>
          <p14:tracePt t="198115" x="8081963" y="5341938"/>
          <p14:tracePt t="198124" x="8074025" y="5351463"/>
          <p14:tracePt t="198140" x="8056563" y="5351463"/>
          <p14:tracePt t="198148" x="8039100" y="5351463"/>
          <p14:tracePt t="198155" x="8021638" y="5359400"/>
          <p14:tracePt t="198173" x="8013700" y="5359400"/>
          <p14:tracePt t="198180" x="7996238" y="5359400"/>
          <p14:tracePt t="198188" x="7980363" y="5368925"/>
          <p14:tracePt t="198195" x="7962900" y="5376863"/>
          <p14:tracePt t="198212" x="7953375" y="5376863"/>
          <p14:tracePt t="198220" x="7945438" y="5376863"/>
          <p14:tracePt t="198228" x="7927975" y="5384800"/>
          <p14:tracePt t="198244" x="7920038" y="5384800"/>
          <p14:tracePt t="198260" x="7910513" y="5394325"/>
          <p14:tracePt t="198308" x="7902575" y="5402263"/>
          <p14:tracePt t="198336" x="7894638" y="5411788"/>
          <p14:tracePt t="198340" x="7877175" y="5419725"/>
          <p14:tracePt t="198347" x="7867650" y="5419725"/>
          <p14:tracePt t="198355" x="7842250" y="5419725"/>
          <p14:tracePt t="198363" x="7816850" y="5419725"/>
          <p14:tracePt t="198372" x="7781925" y="5419725"/>
          <p14:tracePt t="198379" x="7766050" y="5419725"/>
          <p14:tracePt t="198387" x="7740650" y="5419725"/>
          <p14:tracePt t="198395" x="7705725" y="5419725"/>
          <p14:tracePt t="198404" x="7680325" y="5419725"/>
          <p14:tracePt t="198412" x="7654925" y="5419725"/>
          <p14:tracePt t="198420" x="7627938" y="5419725"/>
          <p14:tracePt t="198428" x="7612063" y="5419725"/>
          <p14:tracePt t="198436" x="7594600" y="5419725"/>
          <p14:tracePt t="198444" x="7569200" y="5419725"/>
          <p14:tracePt t="198452" x="7559675" y="5419725"/>
          <p14:tracePt t="198460" x="7534275" y="5419725"/>
          <p14:tracePt t="198468" x="7516813" y="5419725"/>
          <p14:tracePt t="198475" x="7508875" y="5419725"/>
          <p14:tracePt t="198485" x="7491413" y="5419725"/>
          <p14:tracePt t="198492" x="7483475" y="5419725"/>
          <p14:tracePt t="198500" x="7466013" y="5419725"/>
          <p14:tracePt t="198508" x="7448550" y="5419725"/>
          <p14:tracePt t="198515" x="7440613" y="5419725"/>
          <p14:tracePt t="198523" x="7423150" y="5419725"/>
          <p14:tracePt t="198540" x="7405688" y="5419725"/>
          <p14:tracePt t="198548" x="7397750" y="5419725"/>
          <p14:tracePt t="198556" x="7388225" y="5419725"/>
          <p14:tracePt t="198564" x="7380288" y="5419725"/>
          <p14:tracePt t="198572" x="7372350" y="5419725"/>
          <p14:tracePt t="198588" x="7362825" y="5419725"/>
          <p14:tracePt t="198596" x="7345363" y="5419725"/>
          <p14:tracePt t="198612" x="7337425" y="5419725"/>
          <p14:tracePt t="198628" x="7329488" y="5419725"/>
          <p14:tracePt t="198644" x="7312025" y="5419725"/>
          <p14:tracePt t="198653" x="7294563" y="5419725"/>
          <p14:tracePt t="198660" x="7286625" y="5419725"/>
          <p14:tracePt t="198669" x="7269163" y="5419725"/>
          <p14:tracePt t="198685" x="7251700" y="5419725"/>
          <p14:tracePt t="198691" x="7243763" y="5419725"/>
          <p14:tracePt t="198700" x="7234238" y="5419725"/>
          <p14:tracePt t="198708" x="7218363" y="5419725"/>
          <p14:tracePt t="198715" x="7208838" y="5419725"/>
          <p14:tracePt t="198724" x="7191375" y="5419725"/>
          <p14:tracePt t="198732" x="7183438" y="5419725"/>
          <p14:tracePt t="198740" x="7175500" y="5419725"/>
          <p14:tracePt t="198747" x="7158038" y="5419725"/>
          <p14:tracePt t="198756" x="7148513" y="5419725"/>
          <p14:tracePt t="198764" x="7132638" y="5419725"/>
          <p14:tracePt t="198772" x="7123113" y="5419725"/>
          <p14:tracePt t="199348" x="7132638" y="5419725"/>
          <p14:tracePt t="199364" x="7140575" y="5419725"/>
          <p14:tracePt t="199372" x="7148513" y="5419725"/>
          <p14:tracePt t="199380" x="7165975" y="5427663"/>
          <p14:tracePt t="199388" x="7183438" y="5437188"/>
          <p14:tracePt t="199395" x="7200900" y="5445125"/>
          <p14:tracePt t="199404" x="7200900" y="5454650"/>
          <p14:tracePt t="199411" x="7218363" y="5454650"/>
          <p14:tracePt t="199420" x="7234238" y="5470525"/>
          <p14:tracePt t="199428" x="7243763" y="5480050"/>
          <p14:tracePt t="199435" x="7259638" y="5495925"/>
          <p14:tracePt t="199444" x="7277100" y="5513388"/>
          <p14:tracePt t="199452" x="7302500" y="5522913"/>
          <p14:tracePt t="199460" x="7329488" y="5538788"/>
          <p14:tracePt t="199468" x="7354888" y="5565775"/>
          <p14:tracePt t="199476" x="7388225" y="5591175"/>
          <p14:tracePt t="199485" x="7440613" y="5624513"/>
          <p14:tracePt t="199492" x="7499350" y="5667375"/>
          <p14:tracePt t="199500" x="7569200" y="5710238"/>
          <p14:tracePt t="199508" x="7645400" y="5745163"/>
          <p14:tracePt t="199515" x="7705725" y="5788025"/>
          <p14:tracePt t="199524" x="7781925" y="5830888"/>
          <p14:tracePt t="199532" x="7851775" y="5873750"/>
          <p14:tracePt t="199540" x="7910513" y="5916613"/>
          <p14:tracePt t="199548" x="7980363" y="5959475"/>
          <p14:tracePt t="199556" x="8039100" y="5992813"/>
          <p14:tracePt t="199564" x="8107363" y="6035675"/>
          <p14:tracePt t="199572" x="8159750" y="6078538"/>
          <p14:tracePt t="199580" x="8220075" y="6121400"/>
          <p14:tracePt t="199588" x="8270875" y="6173788"/>
          <p14:tracePt t="199595" x="8321675" y="6216650"/>
          <p14:tracePt t="199606" x="8382000" y="6267450"/>
          <p14:tracePt t="199612" x="8416925" y="6300788"/>
          <p14:tracePt t="199620" x="8459788" y="6343650"/>
          <p14:tracePt t="199628" x="8493125" y="6378575"/>
          <p14:tracePt t="199637" x="8535988" y="6421438"/>
          <p14:tracePt t="199644" x="8586788" y="6464300"/>
          <p14:tracePt t="199653" x="8621713" y="6489700"/>
          <p14:tracePt t="199660" x="8672513" y="6515100"/>
          <p14:tracePt t="199669" x="8707438" y="6550025"/>
          <p14:tracePt t="199676" x="8750300" y="6575425"/>
          <p14:tracePt t="199684" x="8783638" y="6600825"/>
          <p14:tracePt t="199692" x="8818563" y="6618288"/>
          <p14:tracePt t="199700" x="8853488" y="6635750"/>
          <p14:tracePt t="199708" x="8896350" y="6678613"/>
          <p14:tracePt t="199715" x="8929688" y="6704013"/>
          <p14:tracePt t="199724" x="8964613" y="6729413"/>
          <p14:tracePt t="199732" x="8990013" y="6746875"/>
          <p14:tracePt t="199740" x="9015413" y="6764338"/>
          <p14:tracePt t="199748" x="9040813" y="6780213"/>
          <p14:tracePt t="199756" x="9058275" y="6797675"/>
          <p14:tracePt t="199764" x="9066213" y="6797675"/>
          <p14:tracePt t="199772" x="9075738" y="6807200"/>
          <p14:tracePt t="199780" x="9083675" y="6815138"/>
          <p14:tracePt t="199788" x="9093200" y="6823075"/>
          <p14:tracePt t="199805" x="9109075" y="6823075"/>
          <p14:tracePt t="199820" x="9136063" y="6832600"/>
          <p14:tracePt t="199828" x="9136063" y="6840538"/>
          <p14:tracePt t="201733" x="0" y="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مميزات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6096000" y="2225559"/>
            <a:ext cx="5299499" cy="3858749"/>
          </a:xfrm>
          <a:prstGeom prst="rect">
            <a:avLst/>
          </a:prstGeom>
          <a:noFill/>
        </p:spPr>
        <p:txBody>
          <a:bodyPr wrap="square" rtlCol="0">
            <a:spAutoFit/>
          </a:bodyPr>
          <a:lstStyle/>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r>
              <a:rPr lang="ar-SA" sz="1600" dirty="0">
                <a:latin typeface="Alexandria Light" pitchFamily="2" charset="-78"/>
                <a:ea typeface="Calibri" panose="020F0502020204030204" pitchFamily="34" charset="0"/>
                <a:cs typeface="Alexandria Light" pitchFamily="2" charset="-78"/>
              </a:rPr>
              <a:t>يتميز </a:t>
            </a:r>
            <a:r>
              <a:rPr lang="ar-SA" sz="1600" dirty="0">
                <a:effectLst/>
                <a:latin typeface="Alexandria Light" pitchFamily="2" charset="-78"/>
                <a:ea typeface="Times New Roman" panose="02020603050405020304" pitchFamily="18" charset="0"/>
                <a:cs typeface="Alexandria Light" pitchFamily="2" charset="-78"/>
              </a:rPr>
              <a:t>التعليم الإلكترونيّ </a:t>
            </a:r>
            <a:r>
              <a:rPr lang="ar-SA" sz="1600" dirty="0">
                <a:latin typeface="Alexandria Light" pitchFamily="2" charset="-78"/>
                <a:ea typeface="Calibri" panose="020F0502020204030204" pitchFamily="34" charset="0"/>
                <a:cs typeface="Alexandria Light" pitchFamily="2" charset="-78"/>
              </a:rPr>
              <a:t>بمميزات عدة منها:</a:t>
            </a: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r>
              <a:rPr lang="ar-SA" sz="1600" dirty="0">
                <a:latin typeface="Calibri" panose="020F0502020204030204" pitchFamily="34" charset="0"/>
                <a:ea typeface="Calibri" panose="020F0502020204030204" pitchFamily="34" charset="0"/>
                <a:cs typeface="Alexandria" pitchFamily="2" charset="-78"/>
              </a:rPr>
              <a:t>1-</a:t>
            </a:r>
            <a:r>
              <a:rPr lang="ar-SA" sz="1600" b="1" dirty="0">
                <a:latin typeface="Calibri" panose="020F0502020204030204" pitchFamily="34" charset="0"/>
                <a:ea typeface="Calibri" panose="020F0502020204030204" pitchFamily="34" charset="0"/>
                <a:cs typeface="Alexandria" pitchFamily="2" charset="-78"/>
              </a:rPr>
              <a:t> </a:t>
            </a:r>
            <a:r>
              <a:rPr lang="ar-SA" sz="1600" dirty="0">
                <a:latin typeface="Alexandria Light" pitchFamily="2" charset="-78"/>
                <a:ea typeface="Calibri" panose="020F0502020204030204" pitchFamily="34" charset="0"/>
                <a:cs typeface="Alexandria Light" pitchFamily="2" charset="-78"/>
              </a:rPr>
              <a:t>يوفر التعليم الإلكترونيّ ثقافة جديدة يمكن تسميتها الثقافة الرقمية؛ من خلالها يستطيع المتعلّم التحكم في تعلمه عن طريق بناء عالمه الخاص به عندما يتفاعل مع البيئات الأخرى المتوفرة إلكترونيّاً، </a:t>
            </a:r>
          </a:p>
          <a:p>
            <a:pPr marL="0" marR="0" algn="justLow" rtl="1">
              <a:lnSpc>
                <a:spcPts val="292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2- يساعد التعليم الإلكترونيّ في إتاحة فرص التعليم لمختلف فئات المجتمع (النساء، والعمال، والموظفين) دون النظر إلى </a:t>
            </a:r>
            <a:r>
              <a:rPr lang="ar-SA" sz="1600" dirty="0">
                <a:latin typeface="Alexandria Light" pitchFamily="2" charset="-78"/>
                <a:ea typeface="Calibri" panose="020F0502020204030204" pitchFamily="34" charset="0"/>
                <a:cs typeface="Alexandria Light" pitchFamily="2" charset="-78"/>
              </a:rPr>
              <a:t>الجنس واللون، ويمكن كذلك لبعض الفئات التي لم تستطع مواصلة تعليمها لأسباب مختلفة.</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88720" y="2719094"/>
            <a:ext cx="4217866" cy="28119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94501467"/>
      </p:ext>
    </p:extLst>
  </p:cSld>
  <p:clrMapOvr>
    <a:masterClrMapping/>
  </p:clrMapOvr>
  <mc:AlternateContent xmlns:mc="http://schemas.openxmlformats.org/markup-compatibility/2006" xmlns:p14="http://schemas.microsoft.com/office/powerpoint/2010/main">
    <mc:Choice Requires="p14">
      <p:transition p14:dur="10" advTm="49584"/>
    </mc:Choice>
    <mc:Fallback xmlns="">
      <p:transition advTm="495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مميزات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5425003" y="1714815"/>
            <a:ext cx="5740168" cy="4320413"/>
          </a:xfrm>
          <a:prstGeom prst="rect">
            <a:avLst/>
          </a:prstGeom>
          <a:noFill/>
        </p:spPr>
        <p:txBody>
          <a:bodyPr wrap="square" rtlCol="0">
            <a:spAutoFit/>
          </a:bodyPr>
          <a:lstStyle/>
          <a:p>
            <a:pPr marL="0" marR="0"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3</a:t>
            </a:r>
            <a:r>
              <a:rPr lang="ar-SA" sz="1600" dirty="0">
                <a:latin typeface="Calibri" panose="020F0502020204030204" pitchFamily="34" charset="0"/>
                <a:ea typeface="Calibri" panose="020F0502020204030204" pitchFamily="34" charset="0"/>
                <a:cs typeface="Alexandria" pitchFamily="2" charset="-78"/>
              </a:rPr>
              <a:t>- </a:t>
            </a:r>
            <a:r>
              <a:rPr lang="ar-SA" sz="1600" dirty="0">
                <a:latin typeface="Alexandria Light" pitchFamily="2" charset="-78"/>
                <a:ea typeface="Calibri" panose="020F0502020204030204" pitchFamily="34" charset="0"/>
                <a:cs typeface="Alexandria Light" pitchFamily="2" charset="-78"/>
              </a:rPr>
              <a:t>يوفر التعليم في أي وقت وفي أي مكان وفقاً لمقدرة المتعلّم على التحصيل والاستيعاب.</a:t>
            </a:r>
          </a:p>
          <a:p>
            <a:pPr marL="0" marR="0"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4- يسهم التعليم الإلكترونيّ في تنمية التفكير لدى المتعلم وإثراء عملية التعلم.</a:t>
            </a:r>
          </a:p>
          <a:p>
            <a:pPr marL="0" marR="0" algn="just" rtl="1">
              <a:lnSpc>
                <a:spcPts val="292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5- يساعد التعليم الإلكترونيّ أو الجامعات الإلكترونيّة على خفض تكلفة التعليم كلما زاد عدد الطلاب.</a:t>
            </a:r>
          </a:p>
          <a:p>
            <a:pPr marL="0" marR="0"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6- يساعد المتعلّم في الاعتماد على نفسه، فالمعلّم لم يعد ملقن أو مرسل للمعلومات بل أصبح مرشداً وناصحاً ومحفزاً على الحصول على المعلومات؛ مما يشجّع على استقلاليّة المتعلّم.</a:t>
            </a:r>
            <a:r>
              <a:rPr lang="ar-SA" sz="1600" dirty="0">
                <a:effectLst/>
                <a:latin typeface="Alexandria Light" pitchFamily="2" charset="-78"/>
                <a:ea typeface="Calibri" panose="020F0502020204030204" pitchFamily="34" charset="0"/>
                <a:cs typeface="Alexandria Light"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73F398A3-AF93-4FEB-A3A4-1DD2E344BA2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2308" y="2531495"/>
            <a:ext cx="4217866" cy="28119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23420552"/>
      </p:ext>
    </p:extLst>
  </p:cSld>
  <p:clrMapOvr>
    <a:masterClrMapping/>
  </p:clrMapOvr>
  <mc:AlternateContent xmlns:mc="http://schemas.openxmlformats.org/markup-compatibility/2006" xmlns:p14="http://schemas.microsoft.com/office/powerpoint/2010/main">
    <mc:Choice Requires="p14">
      <p:transition p14:dur="10" advTm="63331"/>
    </mc:Choice>
    <mc:Fallback xmlns="">
      <p:transition advTm="6333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9100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2573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مميزات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80701" y="9678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030231" y="2161372"/>
            <a:ext cx="9986818" cy="3038011"/>
          </a:xfrm>
          <a:prstGeom prst="rect">
            <a:avLst/>
          </a:prstGeom>
          <a:noFill/>
        </p:spPr>
        <p:txBody>
          <a:bodyPr wrap="square" rtlCol="0">
            <a:spAutoFit/>
          </a:bodyPr>
          <a:lstStyle/>
          <a:p>
            <a:pPr algn="just" rtl="1">
              <a:lnSpc>
                <a:spcPts val="2520"/>
              </a:lnSpc>
              <a:spcBef>
                <a:spcPts val="600"/>
              </a:spcBef>
              <a:spcAft>
                <a:spcPts val="1200"/>
              </a:spcAft>
            </a:pPr>
            <a:r>
              <a:rPr lang="ar-SA" sz="1600" dirty="0">
                <a:latin typeface="Alexandria Light" pitchFamily="2" charset="-78"/>
                <a:ea typeface="Calibri" panose="020F0502020204030204" pitchFamily="34" charset="0"/>
                <a:cs typeface="Alexandria Light" pitchFamily="2" charset="-78"/>
              </a:rPr>
              <a:t>7</a:t>
            </a:r>
            <a:r>
              <a:rPr lang="ar-SA" sz="1600" dirty="0">
                <a:effectLst/>
                <a:latin typeface="Calibri" panose="020F0502020204030204" pitchFamily="34" charset="0"/>
                <a:ea typeface="Calibri" panose="020F0502020204030204" pitchFamily="34" charset="0"/>
                <a:cs typeface="Alexandria" pitchFamily="2" charset="-78"/>
              </a:rPr>
              <a:t>-</a:t>
            </a:r>
            <a:r>
              <a:rPr lang="ar-SA" sz="1600" b="1"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يتميز التعليم الإلكترونيّ بسهولة تحديث المواقع والبرامج التعليمية، وتعديل المعلومات والموضوعات المقدمة فيها، وأيضاً يتميز بسرعة نقل المعلومات إلى الطلبة بالاعتماد على الإنترنت.</a:t>
            </a:r>
            <a:r>
              <a:rPr lang="ar-SA" sz="1600" dirty="0">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a:p>
            <a:pPr marL="0" marR="0" algn="just" rtl="1">
              <a:lnSpc>
                <a:spcPts val="2520"/>
              </a:lnSpc>
              <a:spcBef>
                <a:spcPts val="600"/>
              </a:spcBef>
              <a:spcAft>
                <a:spcPts val="1200"/>
              </a:spcAft>
            </a:pPr>
            <a:r>
              <a:rPr lang="ar-SA" sz="1600" b="1" dirty="0">
                <a:effectLst/>
                <a:latin typeface="Alexandria Light" pitchFamily="2" charset="-78"/>
                <a:ea typeface="Calibri" panose="020F0502020204030204" pitchFamily="34" charset="0"/>
                <a:cs typeface="Alexandria Light" pitchFamily="2" charset="-78"/>
              </a:rPr>
              <a:t>8- </a:t>
            </a:r>
            <a:r>
              <a:rPr lang="ar-SA" sz="1600" dirty="0">
                <a:effectLst/>
                <a:latin typeface="Alexandria Light" pitchFamily="2" charset="-78"/>
                <a:ea typeface="Calibri" panose="020F0502020204030204" pitchFamily="34" charset="0"/>
                <a:cs typeface="Alexandria Light" pitchFamily="2" charset="-78"/>
              </a:rPr>
              <a:t>يزيد من إمكانيّة التواصل لتبادل الآراء والخبرات ووجهات النظر بين الطلاب ومعلميهم، وبين الطلبة بعضهم البعض من خلال وسائل كثيرة مثل البريد الإلكترونيّ وغرف المناقشات، والفيديو التفاعليّ.</a:t>
            </a:r>
          </a:p>
          <a:p>
            <a:pPr algn="just" rtl="1">
              <a:lnSpc>
                <a:spcPts val="2520"/>
              </a:lnSpc>
              <a:spcBef>
                <a:spcPts val="600"/>
              </a:spcBef>
              <a:spcAft>
                <a:spcPts val="1200"/>
              </a:spcAft>
            </a:pPr>
            <a:r>
              <a:rPr lang="ar-SA" sz="1600" b="1" dirty="0">
                <a:effectLst/>
                <a:latin typeface="Alexandria Light" pitchFamily="2" charset="-78"/>
                <a:ea typeface="Calibri" panose="020F0502020204030204" pitchFamily="34" charset="0"/>
                <a:cs typeface="Alexandria Light" pitchFamily="2" charset="-78"/>
              </a:rPr>
              <a:t>9- </a:t>
            </a:r>
            <a:r>
              <a:rPr lang="ar-SA" sz="1600" dirty="0">
                <a:effectLst/>
                <a:latin typeface="Alexandria Light" pitchFamily="2" charset="-78"/>
                <a:ea typeface="Calibri" panose="020F0502020204030204" pitchFamily="34" charset="0"/>
                <a:cs typeface="Alexandria Light" pitchFamily="2" charset="-78"/>
              </a:rPr>
              <a:t>يعطي الحرية والجرأة للطالب في التعبير عن نفسه بالمقارنة بالتعليم التقليديّ؛ حيث يستطيع الطالب أن يسأل في أي وقت وبدون رهبة أو خجل كما لو كان موجوداً مع بقية زملائه في داخل القاعة (ابراهيم وجزائري، 2014</a:t>
            </a:r>
            <a:r>
              <a:rPr lang="ar-SA" sz="1600" dirty="0">
                <a:latin typeface="Alexandria Light" pitchFamily="2" charset="-78"/>
                <a:ea typeface="Calibri" panose="020F0502020204030204" pitchFamily="34" charset="0"/>
                <a:cs typeface="Alexandria Light" pitchFamily="2" charset="-78"/>
              </a:rPr>
              <a:t>).</a:t>
            </a:r>
            <a:endParaRPr lang="ar-SA" sz="1600" dirty="0">
              <a:effectLst/>
              <a:latin typeface="Alexandria Light" pitchFamily="2" charset="-78"/>
              <a:ea typeface="Calibri" panose="020F0502020204030204" pitchFamily="34" charset="0"/>
              <a:cs typeface="Alexandria Light" pitchFamily="2" charset="-78"/>
            </a:endParaRPr>
          </a:p>
          <a:p>
            <a:pPr algn="just" rtl="1">
              <a:lnSpc>
                <a:spcPts val="2920"/>
              </a:lnSpc>
              <a:spcBef>
                <a:spcPts val="600"/>
              </a:spcBef>
              <a:spcAft>
                <a:spcPts val="12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0">
            <a:extLst>
              <a:ext uri="{FF2B5EF4-FFF2-40B4-BE49-F238E27FC236}">
                <a16:creationId xmlns:a16="http://schemas.microsoft.com/office/drawing/2014/main" id="{E036CDDC-1E8C-4B88-A361-812BEB3FF2EC}"/>
              </a:ext>
            </a:extLst>
          </p:cNvPr>
          <p:cNvSpPr txBox="1"/>
          <p:nvPr/>
        </p:nvSpPr>
        <p:spPr>
          <a:xfrm>
            <a:off x="2148840" y="4783797"/>
            <a:ext cx="8182410" cy="501932"/>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وبناءً على ما سبق فإنّ للتعليم الإلكترونيّ مميزات كثيرة، فما هي أهداف التعليم الإلكترونيّ؟.  </a:t>
            </a:r>
            <a:endParaRPr lang="ar-EG" sz="1600" kern="0" dirty="0">
              <a:solidFill>
                <a:schemeClr val="bg1"/>
              </a:solidFill>
              <a:uFill>
                <a:solidFill>
                  <a:srgbClr val="000000"/>
                </a:solidFill>
              </a:uFill>
              <a:latin typeface="Alexandria" pitchFamily="2" charset="-78"/>
              <a:ea typeface="Sakkal Majalla" panose="02000000000000000000" pitchFamily="2" charset="-78"/>
              <a:cs typeface="Alexandria" pitchFamily="2" charset="-78"/>
            </a:endParaRPr>
          </a:p>
        </p:txBody>
      </p:sp>
      <p:grpSp>
        <p:nvGrpSpPr>
          <p:cNvPr id="15" name="Google Shape;8384;p58">
            <a:extLst>
              <a:ext uri="{FF2B5EF4-FFF2-40B4-BE49-F238E27FC236}">
                <a16:creationId xmlns:a16="http://schemas.microsoft.com/office/drawing/2014/main" id="{99712DBB-C660-4EF7-9593-A5A0A39A552E}"/>
              </a:ext>
            </a:extLst>
          </p:cNvPr>
          <p:cNvGrpSpPr/>
          <p:nvPr/>
        </p:nvGrpSpPr>
        <p:grpSpPr>
          <a:xfrm>
            <a:off x="1735889" y="5226955"/>
            <a:ext cx="664790" cy="787886"/>
            <a:chOff x="683125" y="1955275"/>
            <a:chExt cx="299325" cy="294600"/>
          </a:xfrm>
        </p:grpSpPr>
        <p:sp>
          <p:nvSpPr>
            <p:cNvPr id="16" name="Google Shape;8385;p58">
              <a:extLst>
                <a:ext uri="{FF2B5EF4-FFF2-40B4-BE49-F238E27FC236}">
                  <a16:creationId xmlns:a16="http://schemas.microsoft.com/office/drawing/2014/main" id="{4CBFBE1D-77E4-46DC-BFE9-53F84EFA0995}"/>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8386;p58">
              <a:extLst>
                <a:ext uri="{FF2B5EF4-FFF2-40B4-BE49-F238E27FC236}">
                  <a16:creationId xmlns:a16="http://schemas.microsoft.com/office/drawing/2014/main" id="{B3DAD159-4584-4E46-9BBE-2690B672A992}"/>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8" name="Google Shape;8387;p58">
              <a:extLst>
                <a:ext uri="{FF2B5EF4-FFF2-40B4-BE49-F238E27FC236}">
                  <a16:creationId xmlns:a16="http://schemas.microsoft.com/office/drawing/2014/main" id="{5CB90991-5EA2-43CC-959A-A50FE84613CA}"/>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9" name="Google Shape;8388;p58">
              <a:extLst>
                <a:ext uri="{FF2B5EF4-FFF2-40B4-BE49-F238E27FC236}">
                  <a16:creationId xmlns:a16="http://schemas.microsoft.com/office/drawing/2014/main" id="{597E233C-99A7-46EA-971C-97EEA6595147}"/>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79614599"/>
      </p:ext>
    </p:extLst>
  </p:cSld>
  <p:clrMapOvr>
    <a:masterClrMapping/>
  </p:clrMapOvr>
  <mc:AlternateContent xmlns:mc="http://schemas.openxmlformats.org/markup-compatibility/2006" xmlns:p14="http://schemas.microsoft.com/office/powerpoint/2010/main">
    <mc:Choice Requires="p14">
      <p:transition p14:dur="10" advTm="140863"/>
    </mc:Choice>
    <mc:Fallback xmlns="">
      <p:transition advTm="14086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283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dirty="0">
                <a:latin typeface="Alexandria Light" pitchFamily="2" charset="-78"/>
                <a:ea typeface="Calibri" panose="020F0502020204030204" pitchFamily="34" charset="0"/>
                <a:cs typeface="Alexandria Light" pitchFamily="2" charset="-78"/>
              </a:rPr>
              <a:t>مواجهة مشكلات تربوية عدة مثل نقص المعلّمين ذوي الخبرة والكفاءة، الفروق الفردية بين الطلاب، الكتاب والمعلّم مصدري </a:t>
            </a:r>
            <a:r>
              <a:rPr lang="ar-SA" sz="1800" dirty="0" err="1">
                <a:latin typeface="Alexandria Light" pitchFamily="2" charset="-78"/>
                <a:ea typeface="Calibri" panose="020F0502020204030204" pitchFamily="34" charset="0"/>
                <a:cs typeface="Alexandria Light" pitchFamily="2" charset="-78"/>
              </a:rPr>
              <a:t>المعلرفة</a:t>
            </a:r>
            <a:r>
              <a:rPr lang="ar-SA" sz="1800" dirty="0">
                <a:latin typeface="Alexandria Light" pitchFamily="2" charset="-78"/>
                <a:ea typeface="Calibri" panose="020F0502020204030204" pitchFamily="34" charset="0"/>
                <a:cs typeface="Alexandria Light" pitchFamily="2" charset="-78"/>
              </a:rPr>
              <a:t> الوحيدين</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2513149" y="1019069"/>
            <a:ext cx="5124779" cy="412100"/>
          </a:xfrm>
          <a:prstGeom prst="rect">
            <a:avLst/>
          </a:prstGeom>
          <a:noFill/>
        </p:spPr>
        <p:txBody>
          <a:bodyPr wrap="square" rtlCol="0">
            <a:spAutoFit/>
          </a:bodyPr>
          <a:lstStyle/>
          <a:p>
            <a:pPr marR="0" lvl="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أهداف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762000" y="2078244"/>
            <a:ext cx="10389052" cy="3624710"/>
          </a:xfrm>
          <a:prstGeom prst="rect">
            <a:avLst/>
          </a:prstGeom>
          <a:noFill/>
        </p:spPr>
        <p:txBody>
          <a:bodyPr wrap="square" rtlCol="1">
            <a:spAutoFit/>
          </a:bodyPr>
          <a:lstStyle/>
          <a:p>
            <a:pPr algn="just" rtl="1">
              <a:lnSpc>
                <a:spcPts val="25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من أهداف التعليم الإلكترونيّ التي يسعى إلى تحقيقها الآتي: </a:t>
            </a:r>
            <a:endParaRPr lang="ar-SA" sz="1800" dirty="0">
              <a:effectLst/>
              <a:latin typeface="Alexandria Light" pitchFamily="2" charset="-78"/>
              <a:ea typeface="Calibri" panose="020F0502020204030204" pitchFamily="34" charset="0"/>
              <a:cs typeface="Alexandria Light" pitchFamily="2" charset="-78"/>
            </a:endParaRPr>
          </a:p>
          <a:p>
            <a:pPr algn="just" rtl="1">
              <a:lnSpc>
                <a:spcPts val="256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1- </a:t>
            </a:r>
            <a:r>
              <a:rPr lang="ar-SA" sz="1600" dirty="0">
                <a:effectLst/>
                <a:latin typeface="Alexandria Light" pitchFamily="2" charset="-78"/>
                <a:ea typeface="Calibri" panose="020F0502020204030204" pitchFamily="34" charset="0"/>
                <a:cs typeface="Alexandria Light" pitchFamily="2" charset="-78"/>
              </a:rPr>
              <a:t>إيجاد بيئة تعليمية تعلمية تفاعلية من خلال تقنيات إلكترونية جديدة والتنوع في مصادر المعلومات والخبرة.</a:t>
            </a:r>
          </a:p>
          <a:p>
            <a:pPr algn="just" rtl="1">
              <a:lnSpc>
                <a:spcPts val="25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2- تعزيز العلاقة بين أولياء الأمور والمدرسة وبين المدرسة والبيئة الخارجية. </a:t>
            </a:r>
          </a:p>
          <a:p>
            <a:pPr algn="just" rtl="1">
              <a:lnSpc>
                <a:spcPts val="25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3- مواجهة </a:t>
            </a:r>
            <a:r>
              <a:rPr lang="ar-SA" sz="1600">
                <a:latin typeface="Alexandria Light" pitchFamily="2" charset="-78"/>
                <a:ea typeface="Calibri" panose="020F0502020204030204" pitchFamily="34" charset="0"/>
                <a:cs typeface="Alexandria Light" pitchFamily="2" charset="-78"/>
              </a:rPr>
              <a:t>مشكلات تربوية عدة مثل </a:t>
            </a:r>
            <a:r>
              <a:rPr lang="ar-SA" sz="1600" dirty="0">
                <a:latin typeface="Alexandria Light" pitchFamily="2" charset="-78"/>
                <a:ea typeface="Calibri" panose="020F0502020204030204" pitchFamily="34" charset="0"/>
                <a:cs typeface="Alexandria Light" pitchFamily="2" charset="-78"/>
              </a:rPr>
              <a:t>نقص المعلّمين ذوي الخبرة والكفاءة، الفروق الفردية بين الطلاب، الكتاب وغيرها من المشكلات.</a:t>
            </a:r>
          </a:p>
          <a:p>
            <a:pPr algn="just" rtl="1">
              <a:lnSpc>
                <a:spcPts val="256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4- دعم عمليات التفاعل بين الطلاب والمعلّمين من خلال الخبرات التربوية والمناقشات ال</a:t>
            </a:r>
            <a:r>
              <a:rPr lang="ar-SA" sz="1600" dirty="0">
                <a:latin typeface="Alexandria Light" pitchFamily="2" charset="-78"/>
                <a:ea typeface="Calibri" panose="020F0502020204030204" pitchFamily="34" charset="0"/>
                <a:cs typeface="Alexandria Light" pitchFamily="2" charset="-78"/>
              </a:rPr>
              <a:t>هادفة لتبادل الآراء بالاستعانة بقنوات الاتصال المختلفة مثل البريد الإلكترونيّ، وغرف الصف الافتراضية.</a:t>
            </a:r>
          </a:p>
        </p:txBody>
      </p:sp>
      <p:sp>
        <p:nvSpPr>
          <p:cNvPr id="8" name="Google Shape;8400;p58">
            <a:extLst>
              <a:ext uri="{FF2B5EF4-FFF2-40B4-BE49-F238E27FC236}">
                <a16:creationId xmlns:a16="http://schemas.microsoft.com/office/drawing/2014/main" id="{C8BC9B54-DF82-430E-8D6A-95656AA71667}"/>
              </a:ext>
            </a:extLst>
          </p:cNvPr>
          <p:cNvSpPr/>
          <p:nvPr/>
        </p:nvSpPr>
        <p:spPr>
          <a:xfrm>
            <a:off x="4777740" y="2078244"/>
            <a:ext cx="666944" cy="651802"/>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491613412"/>
      </p:ext>
    </p:extLst>
  </p:cSld>
  <p:clrMapOvr>
    <a:masterClrMapping/>
  </p:clrMapOvr>
  <mc:AlternateContent xmlns:mc="http://schemas.openxmlformats.org/markup-compatibility/2006" xmlns:p14="http://schemas.microsoft.com/office/powerpoint/2010/main">
    <mc:Choice Requires="p14">
      <p:transition p14:dur="10" advTm="75823"/>
    </mc:Choice>
    <mc:Fallback xmlns="">
      <p:transition advTm="7582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برامج</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2513149" y="1019069"/>
            <a:ext cx="5124779" cy="412100"/>
          </a:xfrm>
          <a:prstGeom prst="rect">
            <a:avLst/>
          </a:prstGeom>
          <a:noFill/>
        </p:spPr>
        <p:txBody>
          <a:bodyPr wrap="square" rtlCol="0">
            <a:spAutoFit/>
          </a:bodyPr>
          <a:lstStyle/>
          <a:p>
            <a:pPr marR="0" lvl="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أهداف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1134557" y="1987377"/>
            <a:ext cx="9778166" cy="3663182"/>
          </a:xfrm>
          <a:prstGeom prst="rect">
            <a:avLst/>
          </a:prstGeom>
          <a:noFill/>
        </p:spPr>
        <p:txBody>
          <a:bodyPr wrap="square" rtlCol="1">
            <a:spAutoFit/>
          </a:bodyPr>
          <a:lstStyle/>
          <a:p>
            <a:pPr algn="just" rtl="1">
              <a:lnSpc>
                <a:spcPts val="29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5</a:t>
            </a:r>
            <a:r>
              <a:rPr lang="ar-SA" b="1" dirty="0">
                <a:latin typeface="Alexandria Light" pitchFamily="2" charset="-78"/>
                <a:ea typeface="Calibri" panose="020F0502020204030204" pitchFamily="34" charset="0"/>
                <a:cs typeface="Alexandria Light" pitchFamily="2" charset="-78"/>
              </a:rPr>
              <a:t>-</a:t>
            </a:r>
            <a:r>
              <a:rPr lang="ar-SA" sz="1800" b="1" dirty="0">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إكساب المعلّمين المهارات التقنية لاستخدام التقنيات التعليمية الحديثة.</a:t>
            </a:r>
          </a:p>
          <a:p>
            <a:pPr algn="just" rtl="1">
              <a:lnSpc>
                <a:spcPts val="29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6- إكساب المتعلّمين المهارات أو الكفايات الازمة لاستخدام تقنيات الاتصالات والمعلومات. </a:t>
            </a:r>
            <a:r>
              <a:rPr lang="ar-SA" sz="1600" dirty="0">
                <a:effectLst/>
                <a:latin typeface="Alexandria Light" pitchFamily="2" charset="-78"/>
                <a:ea typeface="Calibri" panose="020F0502020204030204" pitchFamily="34" charset="0"/>
                <a:cs typeface="Alexandria Light" pitchFamily="2" charset="-78"/>
              </a:rPr>
              <a:t> </a:t>
            </a:r>
            <a:endParaRPr lang="ar-SA" sz="1600" dirty="0">
              <a:latin typeface="Alexandria Light" pitchFamily="2" charset="-78"/>
              <a:cs typeface="Alexandria Light" pitchFamily="2" charset="-78"/>
            </a:endParaRPr>
          </a:p>
          <a:p>
            <a:pPr algn="just" rtl="1">
              <a:lnSpc>
                <a:spcPts val="296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7- نمذجة التعليم وتقديمه في صورة معيارية، والاستثمار الأمثل للتقنيّات من صوت وصورة؛ فالدروس تُقدّم في صورة نموذجيّة، والممارسات التعليميّة المتميزة يمكن إعادة تكرارها؛ ومن أمثلة ذلك بنوك الأسئلة النموذجية، وخطط للدروس النموذجية، </a:t>
            </a:r>
          </a:p>
          <a:p>
            <a:pPr algn="just" rtl="1">
              <a:lnSpc>
                <a:spcPts val="29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8- يحصل المتعلّم على تغذية راجعة مستمرة خلال عمليّة التعلّم ومعرفة مدى تقدمه حيث تتوفر عملية التقويم المرحليّ الذاتيّ والتقويم النهائيّ.</a:t>
            </a:r>
          </a:p>
        </p:txBody>
      </p:sp>
      <p:sp>
        <p:nvSpPr>
          <p:cNvPr id="8" name="Google Shape;8400;p58">
            <a:extLst>
              <a:ext uri="{FF2B5EF4-FFF2-40B4-BE49-F238E27FC236}">
                <a16:creationId xmlns:a16="http://schemas.microsoft.com/office/drawing/2014/main" id="{A5AEE7B6-2640-41E9-8843-5D4F2618045B}"/>
              </a:ext>
            </a:extLst>
          </p:cNvPr>
          <p:cNvSpPr/>
          <p:nvPr/>
        </p:nvSpPr>
        <p:spPr>
          <a:xfrm>
            <a:off x="1428751" y="2441585"/>
            <a:ext cx="712900" cy="718520"/>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738306072"/>
      </p:ext>
    </p:extLst>
  </p:cSld>
  <p:clrMapOvr>
    <a:masterClrMapping/>
  </p:clrMapOvr>
  <mc:AlternateContent xmlns:mc="http://schemas.openxmlformats.org/markup-compatibility/2006" xmlns:p14="http://schemas.microsoft.com/office/powerpoint/2010/main">
    <mc:Choice Requires="p14">
      <p:transition p14:dur="10" advTm="144207"/>
    </mc:Choice>
    <mc:Fallback xmlns="">
      <p:transition advTm="14420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4297" y="17197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برامج</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2513149" y="1019069"/>
            <a:ext cx="5124779" cy="412100"/>
          </a:xfrm>
          <a:prstGeom prst="rect">
            <a:avLst/>
          </a:prstGeom>
          <a:noFill/>
        </p:spPr>
        <p:txBody>
          <a:bodyPr wrap="square" rtlCol="0">
            <a:spAutoFit/>
          </a:bodyPr>
          <a:lstStyle/>
          <a:p>
            <a:pPr marR="0" lvl="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أهداف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1040129" y="2185941"/>
            <a:ext cx="10041055" cy="3676006"/>
          </a:xfrm>
          <a:prstGeom prst="rect">
            <a:avLst/>
          </a:prstGeom>
          <a:noFill/>
        </p:spPr>
        <p:txBody>
          <a:bodyPr wrap="square" rtlCol="1">
            <a:spAutoFit/>
          </a:bodyPr>
          <a:lstStyle/>
          <a:p>
            <a:pPr algn="just" rtl="1">
              <a:lnSpc>
                <a:spcPts val="2960"/>
              </a:lnSpc>
              <a:spcAft>
                <a:spcPts val="1800"/>
              </a:spcAft>
            </a:pPr>
            <a:r>
              <a:rPr lang="ar-SA" sz="1600" dirty="0">
                <a:latin typeface="Alexandria Light" pitchFamily="2" charset="-78"/>
                <a:ea typeface="Calibri" panose="020F0502020204030204" pitchFamily="34" charset="0"/>
                <a:cs typeface="Alexandria Light" pitchFamily="2" charset="-78"/>
              </a:rPr>
              <a:t>9</a:t>
            </a:r>
            <a:r>
              <a:rPr lang="ar-SA" sz="1800" dirty="0">
                <a:latin typeface="Alexandria Light" pitchFamily="2" charset="-78"/>
                <a:ea typeface="Calibri" panose="020F0502020204030204" pitchFamily="34" charset="0"/>
                <a:cs typeface="Alexandria Light" pitchFamily="2" charset="-78"/>
              </a:rPr>
              <a:t> - </a:t>
            </a:r>
            <a:r>
              <a:rPr lang="ar-SA" sz="1600" dirty="0">
                <a:latin typeface="Alexandria Light" pitchFamily="2" charset="-78"/>
                <a:ea typeface="Calibri" panose="020F0502020204030204" pitchFamily="34" charset="0"/>
                <a:cs typeface="Alexandria Light" pitchFamily="2" charset="-78"/>
              </a:rPr>
              <a:t>يسهل وصول المتعلّم إلى معلمه في أي وقت عن طريق التحاور المباشر معه، أو عن طريق البريد الإلكترونيّ، وهذا يساعد الطلبة في إتمام مذكراتهم، ويساعد الموظفين الذين لا تتوافق أوقات عملهم مع الأوقات التي يقوم فيها المعلّم بالشرح. </a:t>
            </a:r>
          </a:p>
          <a:p>
            <a:pPr algn="just" rtl="1">
              <a:lnSpc>
                <a:spcPts val="2960"/>
              </a:lnSpc>
              <a:spcAft>
                <a:spcPts val="1800"/>
              </a:spcAft>
            </a:pPr>
            <a:r>
              <a:rPr lang="ar-SA" sz="1600" b="1" dirty="0">
                <a:latin typeface="Alexandria Light" pitchFamily="2" charset="-78"/>
                <a:ea typeface="Calibri" panose="020F0502020204030204" pitchFamily="34" charset="0"/>
                <a:cs typeface="Alexandria Light" pitchFamily="2" charset="-78"/>
              </a:rPr>
              <a:t>10- </a:t>
            </a:r>
            <a:r>
              <a:rPr lang="ar-SA" sz="1600" dirty="0">
                <a:latin typeface="Alexandria Light" pitchFamily="2" charset="-78"/>
                <a:ea typeface="Calibri" panose="020F0502020204030204" pitchFamily="34" charset="0"/>
                <a:cs typeface="Alexandria Light" pitchFamily="2" charset="-78"/>
              </a:rPr>
              <a:t>تنوع مصادر التعلّم المختلفة بحيث يستطيع المتعلّم من خلال المقرر  الإلكترونيّ الذي يقوم بدراسته الوصول إلى مكتبات إلكترونية أو إلى مواقع أخرى تثري دراسة المقرر الحاليّ.</a:t>
            </a:r>
            <a:r>
              <a:rPr lang="ar-SA" sz="1600" dirty="0">
                <a:effectLst/>
                <a:latin typeface="Alexandria Light" pitchFamily="2" charset="-78"/>
                <a:ea typeface="Calibri" panose="020F0502020204030204" pitchFamily="34" charset="0"/>
                <a:cs typeface="Alexandria Light" pitchFamily="2" charset="-78"/>
              </a:rPr>
              <a:t>  وتوسع مداركه.</a:t>
            </a:r>
          </a:p>
          <a:p>
            <a:pPr algn="just" rtl="1">
              <a:lnSpc>
                <a:spcPts val="2560"/>
              </a:lnSpc>
              <a:spcAft>
                <a:spcPts val="1800"/>
              </a:spcAft>
            </a:pPr>
            <a:r>
              <a:rPr lang="ar-SA" sz="1600" dirty="0">
                <a:latin typeface="Alexandria Light" pitchFamily="2" charset="-78"/>
                <a:ea typeface="Calibri" panose="020F0502020204030204" pitchFamily="34" charset="0"/>
                <a:cs typeface="Alexandria Light" pitchFamily="2" charset="-78"/>
              </a:rPr>
              <a:t>11- يوفر وسيلة اتصال التعليم باستمرار وبجودة عالية.</a:t>
            </a:r>
          </a:p>
          <a:p>
            <a:pPr algn="just" rtl="1">
              <a:lnSpc>
                <a:spcPts val="2560"/>
              </a:lnSpc>
              <a:spcAft>
                <a:spcPts val="1800"/>
              </a:spcAft>
            </a:pPr>
            <a:r>
              <a:rPr lang="ar-SA" sz="1600" dirty="0">
                <a:latin typeface="Alexandria Light" pitchFamily="2" charset="-78"/>
                <a:ea typeface="Calibri" panose="020F0502020204030204" pitchFamily="34" charset="0"/>
                <a:cs typeface="Alexandria Light" pitchFamily="2" charset="-78"/>
              </a:rPr>
              <a:t>12- غير محدد بأعداد معينة، وبأماكن معينة، ولكن يسمح بعدد غير محدد من المتعلّمين بالانضمام إليه والتسجيل للدراسة.</a:t>
            </a:r>
          </a:p>
        </p:txBody>
      </p:sp>
    </p:spTree>
    <p:extLst>
      <p:ext uri="{BB962C8B-B14F-4D97-AF65-F5344CB8AC3E}">
        <p14:creationId xmlns:p14="http://schemas.microsoft.com/office/powerpoint/2010/main" val="215402085"/>
      </p:ext>
    </p:extLst>
  </p:cSld>
  <p:clrMapOvr>
    <a:masterClrMapping/>
  </p:clrMapOvr>
  <mc:AlternateContent xmlns:mc="http://schemas.openxmlformats.org/markup-compatibility/2006" xmlns:p14="http://schemas.microsoft.com/office/powerpoint/2010/main">
    <mc:Choice Requires="p14">
      <p:transition p14:dur="10" advTm="129531"/>
    </mc:Choice>
    <mc:Fallback xmlns="">
      <p:transition advTm="12953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ts val="2560"/>
              </a:lnSpc>
              <a:spcAft>
                <a:spcPts val="1800"/>
              </a:spcAft>
            </a:pPr>
            <a:r>
              <a:rPr lang="ar-SA" sz="1800" dirty="0">
                <a:latin typeface="Alexandria Light" pitchFamily="2" charset="-78"/>
                <a:ea typeface="Calibri" panose="020F0502020204030204" pitchFamily="34" charset="0"/>
                <a:cs typeface="Alexandria Light" pitchFamily="2" charset="-78"/>
              </a:rPr>
              <a:t>يوفر وسيلة اتصال التعليم باستمرار وبجودة عالية.</a:t>
            </a:r>
          </a:p>
        </p:txBody>
      </p:sp>
      <p:sp>
        <p:nvSpPr>
          <p:cNvPr id="3" name="TextBox 2"/>
          <p:cNvSpPr txBox="1"/>
          <p:nvPr/>
        </p:nvSpPr>
        <p:spPr>
          <a:xfrm>
            <a:off x="2513149" y="1019069"/>
            <a:ext cx="5124779" cy="412100"/>
          </a:xfrm>
          <a:prstGeom prst="rect">
            <a:avLst/>
          </a:prstGeom>
          <a:noFill/>
        </p:spPr>
        <p:txBody>
          <a:bodyPr wrap="square" rtlCol="0">
            <a:spAutoFit/>
          </a:bodyPr>
          <a:lstStyle/>
          <a:p>
            <a:pPr marR="0" lvl="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أهداف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1138337" y="2181268"/>
            <a:ext cx="9915325" cy="3650358"/>
          </a:xfrm>
          <a:prstGeom prst="rect">
            <a:avLst/>
          </a:prstGeom>
          <a:noFill/>
        </p:spPr>
        <p:txBody>
          <a:bodyPr wrap="square" rtlCol="1">
            <a:spAutoFit/>
          </a:bodyPr>
          <a:lstStyle/>
          <a:p>
            <a:pPr algn="just" rtl="1">
              <a:lnSpc>
                <a:spcPts val="2560"/>
              </a:lnSpc>
              <a:spcAft>
                <a:spcPts val="1800"/>
              </a:spcAft>
            </a:pPr>
            <a:r>
              <a:rPr lang="ar-SA" dirty="0">
                <a:latin typeface="Alexandria Light" pitchFamily="2" charset="-78"/>
                <a:ea typeface="Calibri" panose="020F0502020204030204" pitchFamily="34" charset="0"/>
                <a:cs typeface="Alexandria Light" pitchFamily="2" charset="-78"/>
              </a:rPr>
              <a:t>13</a:t>
            </a:r>
            <a:r>
              <a:rPr lang="ar-SA" b="1"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تصميم المادّة العلميّة اعتماداً على إدراج الوسائط المتعدّدة التفاعليّة ما يسمح للمتعلم بالمتعة والتفاعل  في أثناء عملية التعليم.</a:t>
            </a:r>
          </a:p>
          <a:p>
            <a:pPr algn="just" rtl="1">
              <a:lnSpc>
                <a:spcPts val="2560"/>
              </a:lnSpc>
              <a:spcAft>
                <a:spcPts val="1800"/>
              </a:spcAft>
            </a:pPr>
            <a:r>
              <a:rPr lang="ar-SA" sz="1600" dirty="0">
                <a:latin typeface="Alexandria Light" pitchFamily="2" charset="-78"/>
                <a:ea typeface="Calibri" panose="020F0502020204030204" pitchFamily="34" charset="0"/>
                <a:cs typeface="Alexandria Light" pitchFamily="2" charset="-78"/>
              </a:rPr>
              <a:t>14-. يرفع من مستوى كفاءة وفاعلية التعليم والتدريب؛ إذ يرفع من نسبة التحصيل، ويشبع الاحتياجات التدريبية للمتدربين دون ترك موقع العمل.</a:t>
            </a:r>
          </a:p>
          <a:p>
            <a:pPr algn="just" rtl="1">
              <a:lnSpc>
                <a:spcPts val="2560"/>
              </a:lnSpc>
              <a:spcAft>
                <a:spcPts val="1800"/>
              </a:spcAft>
            </a:pPr>
            <a:r>
              <a:rPr lang="ar-SA" sz="1600" dirty="0">
                <a:latin typeface="Alexandria Light" pitchFamily="2" charset="-78"/>
                <a:ea typeface="Calibri" panose="020F0502020204030204" pitchFamily="34" charset="0"/>
                <a:cs typeface="Alexandria Light" pitchFamily="2" charset="-78"/>
              </a:rPr>
              <a:t>    ومما سبق نجد أن للتعليم أهداف وأغراض كثيرة تساعد على تطوير التعليم وتحسينه، </a:t>
            </a:r>
            <a:r>
              <a:rPr lang="ar-SA" sz="1600" dirty="0">
                <a:solidFill>
                  <a:schemeClr val="accent5"/>
                </a:solidFill>
                <a:latin typeface="Alexandria Light" pitchFamily="2" charset="-78"/>
                <a:ea typeface="Calibri" panose="020F0502020204030204" pitchFamily="34" charset="0"/>
                <a:cs typeface="Alexandria Light" pitchFamily="2" charset="-78"/>
              </a:rPr>
              <a:t>والسؤال هو هل للتعليم الإلكترونيّ عيوب؟</a:t>
            </a:r>
          </a:p>
          <a:p>
            <a:pPr algn="just" rtl="1">
              <a:lnSpc>
                <a:spcPts val="2560"/>
              </a:lnSpc>
              <a:spcAft>
                <a:spcPts val="1800"/>
              </a:spcAft>
            </a:pPr>
            <a:endParaRPr lang="ar-SA" sz="1600" dirty="0">
              <a:latin typeface="Alexandria Light" pitchFamily="2" charset="-78"/>
              <a:ea typeface="Calibri" panose="020F0502020204030204" pitchFamily="34" charset="0"/>
              <a:cs typeface="Alexandria Light" pitchFamily="2" charset="-78"/>
            </a:endParaRPr>
          </a:p>
          <a:p>
            <a:pPr algn="just" rtl="1">
              <a:lnSpc>
                <a:spcPts val="2560"/>
              </a:lnSpc>
              <a:spcAft>
                <a:spcPts val="1800"/>
              </a:spcAft>
            </a:pPr>
            <a:endParaRPr lang="ar-SA" sz="1600" dirty="0">
              <a:effectLst/>
              <a:latin typeface="Alexandria Light" pitchFamily="2" charset="-78"/>
              <a:ea typeface="Calibri" panose="020F0502020204030204" pitchFamily="34" charset="0"/>
              <a:cs typeface="Alexandria Light" pitchFamily="2" charset="-78"/>
            </a:endParaRPr>
          </a:p>
        </p:txBody>
      </p:sp>
      <p:sp>
        <p:nvSpPr>
          <p:cNvPr id="9" name="Google Shape;6475;p53">
            <a:extLst>
              <a:ext uri="{FF2B5EF4-FFF2-40B4-BE49-F238E27FC236}">
                <a16:creationId xmlns:a16="http://schemas.microsoft.com/office/drawing/2014/main" id="{249318CD-1D77-4B0E-B28D-EA35B40C4AAD}"/>
              </a:ext>
            </a:extLst>
          </p:cNvPr>
          <p:cNvSpPr/>
          <p:nvPr/>
        </p:nvSpPr>
        <p:spPr>
          <a:xfrm>
            <a:off x="5667404" y="4686129"/>
            <a:ext cx="712471" cy="65271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solidFill>
              <a:srgbClr val="FFFFFF"/>
            </a:solid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127901259"/>
      </p:ext>
    </p:extLst>
  </p:cSld>
  <p:clrMapOvr>
    <a:masterClrMapping/>
  </p:clrMapOvr>
  <mc:AlternateContent xmlns:mc="http://schemas.openxmlformats.org/markup-compatibility/2006" xmlns:p14="http://schemas.microsoft.com/office/powerpoint/2010/main">
    <mc:Choice Requires="p14">
      <p:transition p14:dur="10" advTm="104012"/>
    </mc:Choice>
    <mc:Fallback xmlns="">
      <p:transition advTm="10401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560320" y="2095405"/>
            <a:ext cx="8493547" cy="3647152"/>
          </a:xfrm>
          <a:prstGeom prst="rect">
            <a:avLst/>
          </a:prstGeom>
          <a:noFill/>
        </p:spPr>
        <p:txBody>
          <a:bodyPr wrap="square" rtlCol="0">
            <a:spAutoFit/>
          </a:bodyPr>
          <a:lstStyle/>
          <a:p>
            <a:pPr marL="0" marR="0" algn="just" rtl="1">
              <a:lnSpc>
                <a:spcPts val="2320"/>
              </a:lnSpc>
              <a:spcAft>
                <a:spcPts val="1800"/>
              </a:spcAft>
              <a:tabLst>
                <a:tab pos="135255" algn="l"/>
              </a:tabLst>
            </a:pPr>
            <a:r>
              <a:rPr lang="ar-SA" sz="1600" dirty="0">
                <a:effectLst/>
                <a:latin typeface="Alexandria Light" pitchFamily="2" charset="-78"/>
                <a:ea typeface="Calibri" panose="020F0502020204030204" pitchFamily="34" charset="0"/>
                <a:cs typeface="Alexandria Light" pitchFamily="2" charset="-78"/>
              </a:rPr>
              <a:t>1- قد يكون التركيز الأكبر للتعليم الإلكترونيّ على الجانب المعرفي أكثر من الاهتمام بالجانب المهاري والجانب الوجداني.</a:t>
            </a:r>
          </a:p>
          <a:p>
            <a:pPr marL="0" marR="0" algn="just" rtl="1">
              <a:lnSpc>
                <a:spcPts val="23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2- قد ينمي التعليم الإلكترونيّ الانطوائية لدى الطلبة لعدم تواجدهم في موقف تعليمي حقيقي تحدث في المواجهة الفعلية بل تكون من خلال أماكن متعددة حيث يوجد الطالب بمفرده في منزله، او في محل عمله.</a:t>
            </a:r>
          </a:p>
          <a:p>
            <a:pPr marL="0" marR="0" algn="just" rtl="1">
              <a:lnSpc>
                <a:spcPts val="23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3- يحتاج تطبيق التعليم الإلكترونيّ إلى إنشاء بنية تحتية من أجهزة ومعامل وخطوط اتصال بالإنترنت.</a:t>
            </a:r>
          </a:p>
          <a:p>
            <a:pPr marL="0" marR="0" algn="just" rtl="1">
              <a:lnSpc>
                <a:spcPts val="23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4- يحتاج إلى كفاءة الأجهزة وشبكة الاتصالات.</a:t>
            </a:r>
          </a:p>
          <a:p>
            <a:pPr marL="0" marR="0" algn="just" rtl="1">
              <a:lnSpc>
                <a:spcPts val="23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5- يحتاج تدريب مكثف للمعلمين والطلبة على استخدام التقنيّات الحديثة قبل بداية تنفيذ التعليم الإلكترونيّ.</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3E9B4E7-BFBB-434C-9086-550AF08F9B60}"/>
              </a:ext>
            </a:extLst>
          </p:cNvPr>
          <p:cNvSpPr txBox="1"/>
          <p:nvPr/>
        </p:nvSpPr>
        <p:spPr>
          <a:xfrm>
            <a:off x="2800350" y="935396"/>
            <a:ext cx="3131820" cy="369332"/>
          </a:xfrm>
          <a:prstGeom prst="rect">
            <a:avLst/>
          </a:prstGeom>
          <a:noFill/>
        </p:spPr>
        <p:txBody>
          <a:bodyPr wrap="square" rtlCol="1">
            <a:spAutoFit/>
          </a:bodyPr>
          <a:lstStyle/>
          <a:p>
            <a:r>
              <a:rPr lang="ar-SA" dirty="0">
                <a:latin typeface="Alexandria Medium" pitchFamily="2" charset="-78"/>
                <a:cs typeface="Alexandria Medium" pitchFamily="2" charset="-78"/>
              </a:rPr>
              <a:t>عيوب التعليم الإلكترونيّ</a:t>
            </a:r>
          </a:p>
        </p:txBody>
      </p:sp>
      <p:sp>
        <p:nvSpPr>
          <p:cNvPr id="8" name="Google Shape;6148;p53">
            <a:extLst>
              <a:ext uri="{FF2B5EF4-FFF2-40B4-BE49-F238E27FC236}">
                <a16:creationId xmlns:a16="http://schemas.microsoft.com/office/drawing/2014/main" id="{387C884D-ACB5-40DD-B3EA-0C2A2B8DEC8F}"/>
              </a:ext>
            </a:extLst>
          </p:cNvPr>
          <p:cNvSpPr/>
          <p:nvPr/>
        </p:nvSpPr>
        <p:spPr>
          <a:xfrm>
            <a:off x="1475998" y="3268357"/>
            <a:ext cx="870767" cy="959553"/>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Tree>
    <p:extLst>
      <p:ext uri="{BB962C8B-B14F-4D97-AF65-F5344CB8AC3E}">
        <p14:creationId xmlns:p14="http://schemas.microsoft.com/office/powerpoint/2010/main" val="2007402616"/>
      </p:ext>
    </p:extLst>
  </p:cSld>
  <p:clrMapOvr>
    <a:masterClrMapping/>
  </p:clrMapOvr>
  <mc:AlternateContent xmlns:mc="http://schemas.openxmlformats.org/markup-compatibility/2006" xmlns:p14="http://schemas.microsoft.com/office/powerpoint/2010/main">
    <mc:Choice Requires="p14">
      <p:transition p14:dur="10" advTm="90057"/>
    </mc:Choice>
    <mc:Fallback xmlns="">
      <p:transition advTm="9005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491740" y="1883182"/>
            <a:ext cx="8494536" cy="3114955"/>
          </a:xfrm>
          <a:prstGeom prst="rect">
            <a:avLst/>
          </a:prstGeom>
          <a:noFill/>
        </p:spPr>
        <p:txBody>
          <a:bodyPr wrap="square" rtlCol="0">
            <a:spAutoFit/>
          </a:bodyPr>
          <a:lstStyle/>
          <a:p>
            <a:pPr marL="0" marR="0" algn="just" rtl="1">
              <a:lnSpc>
                <a:spcPts val="292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6- </a:t>
            </a:r>
            <a:r>
              <a:rPr lang="ar-SA" sz="1600" dirty="0">
                <a:effectLst/>
                <a:latin typeface="Alexandria Light" pitchFamily="2" charset="-78"/>
                <a:ea typeface="Calibri" panose="020F0502020204030204" pitchFamily="34" charset="0"/>
                <a:cs typeface="Alexandria Light" pitchFamily="2" charset="-78"/>
              </a:rPr>
              <a:t>ترتفع تكلفة التعليم الإلكترونيّ وخاصة في المراحل الأولية لتطبيقه مثل تكاليف أجهزة الكمبيوتر، وتكاليف تصاميم البرمجيات وتطويرها وتحديثها، تكاليف خطوط الاتصالات والصيانة المستمرة ورسوم الاتصال بالإنترنت.</a:t>
            </a:r>
            <a:endParaRPr lang="ar-SA" sz="1600" dirty="0">
              <a:latin typeface="Alexandria Light" pitchFamily="2" charset="-78"/>
              <a:ea typeface="Calibri" panose="020F0502020204030204" pitchFamily="34" charset="0"/>
              <a:cs typeface="Alexandria Light" pitchFamily="2" charset="-78"/>
            </a:endParaRPr>
          </a:p>
          <a:p>
            <a:pPr marL="0" marR="0" algn="just" rtl="1">
              <a:lnSpc>
                <a:spcPts val="29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7- مازال عدد من الطلبة يفضلون الطريقة التقليدية في حضور المحاضرات ومتابعة الدروس من الكتاب المدرسي بدلاً من الاعتماد الكلي على التقنيات الحديثة.</a:t>
            </a:r>
          </a:p>
          <a:p>
            <a:pPr marL="0" marR="0" algn="just" rtl="1">
              <a:lnSpc>
                <a:spcPts val="29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8- يفتقر التعليم الإلكترونيّ إلى التواجد الإنساني والعلاقات الإنسانية بين المعلّم والطلبة، والطلبة بعضهم البعض بتواجدهم في مكان واحد.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3E9B4E7-BFBB-434C-9086-550AF08F9B60}"/>
              </a:ext>
            </a:extLst>
          </p:cNvPr>
          <p:cNvSpPr txBox="1"/>
          <p:nvPr/>
        </p:nvSpPr>
        <p:spPr>
          <a:xfrm>
            <a:off x="2800350" y="935396"/>
            <a:ext cx="3131820" cy="369332"/>
          </a:xfrm>
          <a:prstGeom prst="rect">
            <a:avLst/>
          </a:prstGeom>
          <a:noFill/>
        </p:spPr>
        <p:txBody>
          <a:bodyPr wrap="square" rtlCol="1">
            <a:spAutoFit/>
          </a:bodyPr>
          <a:lstStyle/>
          <a:p>
            <a:r>
              <a:rPr lang="ar-SA" dirty="0">
                <a:latin typeface="Alexandria Medium" pitchFamily="2" charset="-78"/>
                <a:cs typeface="Alexandria Medium" pitchFamily="2" charset="-78"/>
              </a:rPr>
              <a:t>عيوب التعليم الإلكترونيّ</a:t>
            </a:r>
          </a:p>
        </p:txBody>
      </p:sp>
      <p:sp>
        <p:nvSpPr>
          <p:cNvPr id="8" name="Google Shape;6148;p53">
            <a:extLst>
              <a:ext uri="{FF2B5EF4-FFF2-40B4-BE49-F238E27FC236}">
                <a16:creationId xmlns:a16="http://schemas.microsoft.com/office/drawing/2014/main" id="{1733F1F2-035B-47AB-9E66-7C71BED7C178}"/>
              </a:ext>
            </a:extLst>
          </p:cNvPr>
          <p:cNvSpPr/>
          <p:nvPr/>
        </p:nvSpPr>
        <p:spPr>
          <a:xfrm>
            <a:off x="1475998" y="3268357"/>
            <a:ext cx="870767" cy="959553"/>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Tree>
    <p:extLst>
      <p:ext uri="{BB962C8B-B14F-4D97-AF65-F5344CB8AC3E}">
        <p14:creationId xmlns:p14="http://schemas.microsoft.com/office/powerpoint/2010/main" val="1259640118"/>
      </p:ext>
    </p:extLst>
  </p:cSld>
  <p:clrMapOvr>
    <a:masterClrMapping/>
  </p:clrMapOvr>
  <mc:AlternateContent xmlns:mc="http://schemas.openxmlformats.org/markup-compatibility/2006" xmlns:p14="http://schemas.microsoft.com/office/powerpoint/2010/main">
    <mc:Choice Requires="p14">
      <p:transition p14:dur="10" advTm="51187"/>
    </mc:Choice>
    <mc:Fallback xmlns="">
      <p:transition advTm="5118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531919" y="1864832"/>
            <a:ext cx="5717773" cy="1627369"/>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63689" y="2846070"/>
            <a:ext cx="4482222" cy="2988148"/>
          </a:xfrm>
          <a:prstGeom prst="rect">
            <a:avLst/>
          </a:prstGeom>
          <a:ln>
            <a:noFill/>
          </a:ln>
          <a:effectLst>
            <a:outerShdw blurRad="292100" dist="139700" dir="2700000" algn="tl" rotWithShape="0">
              <a:srgbClr val="333333">
                <a:alpha val="65000"/>
              </a:srgbClr>
            </a:outerShdw>
          </a:effectLst>
        </p:spPr>
      </p:pic>
      <p:sp>
        <p:nvSpPr>
          <p:cNvPr id="16" name="TextBox 10">
            <a:extLst>
              <a:ext uri="{FF2B5EF4-FFF2-40B4-BE49-F238E27FC236}">
                <a16:creationId xmlns:a16="http://schemas.microsoft.com/office/drawing/2014/main" id="{A5253631-EB59-4D76-A2B6-0882F50A3652}"/>
              </a:ext>
            </a:extLst>
          </p:cNvPr>
          <p:cNvSpPr txBox="1"/>
          <p:nvPr/>
        </p:nvSpPr>
        <p:spPr>
          <a:xfrm>
            <a:off x="5992388" y="1985143"/>
            <a:ext cx="5495703" cy="1396536"/>
          </a:xfrm>
          <a:prstGeom prst="rect">
            <a:avLst/>
          </a:prstGeom>
          <a:solidFill>
            <a:srgbClr val="00B0F0"/>
          </a:solidFill>
          <a:ln>
            <a:solidFill>
              <a:schemeClr val="accent4"/>
            </a:solid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algn="justLow" rtl="1">
              <a:lnSpc>
                <a:spcPts val="2920"/>
              </a:lnSpc>
              <a:spcBef>
                <a:spcPts val="600"/>
              </a:spcBef>
              <a:spcAft>
                <a:spcPts val="1200"/>
              </a:spcAft>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نظراً إلى أهمية التعليم الإلكترونيّ في عصرنا الحالي، فما دور المعلّم في التعليم الإلكترونيّ؟</a:t>
            </a:r>
          </a:p>
          <a:p>
            <a:pPr marL="0" marR="0" algn="justLow" rtl="1">
              <a:lnSpc>
                <a:spcPts val="292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 وهل التعليم الإلكترونيّ يعني إلغاء دور المعلّم ؟</a:t>
            </a:r>
          </a:p>
        </p:txBody>
      </p:sp>
      <p:sp>
        <p:nvSpPr>
          <p:cNvPr id="22" name="Google Shape;6475;p53">
            <a:extLst>
              <a:ext uri="{FF2B5EF4-FFF2-40B4-BE49-F238E27FC236}">
                <a16:creationId xmlns:a16="http://schemas.microsoft.com/office/drawing/2014/main" id="{A529B2ED-A7C1-4A1A-874C-ED4F4661C9F9}"/>
              </a:ext>
            </a:extLst>
          </p:cNvPr>
          <p:cNvSpPr/>
          <p:nvPr/>
        </p:nvSpPr>
        <p:spPr>
          <a:xfrm>
            <a:off x="8115300" y="4652010"/>
            <a:ext cx="836479" cy="792229"/>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solidFill>
              <a:srgbClr val="FFC000"/>
            </a:solid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592869498"/>
      </p:ext>
    </p:extLst>
  </p:cSld>
  <p:clrMapOvr>
    <a:masterClrMapping/>
  </p:clrMapOvr>
  <mc:AlternateContent xmlns:mc="http://schemas.openxmlformats.org/markup-compatibility/2006" xmlns:p14="http://schemas.microsoft.com/office/powerpoint/2010/main">
    <mc:Choice Requires="p14">
      <p:transition p14:dur="10" advTm="39135"/>
    </mc:Choice>
    <mc:Fallback xmlns="">
      <p:transition advTm="3913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4072" y="19024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977326" y="2267297"/>
            <a:ext cx="10046212" cy="3640740"/>
          </a:xfrm>
          <a:prstGeom prst="rect">
            <a:avLst/>
          </a:prstGeom>
          <a:noFill/>
        </p:spPr>
        <p:txBody>
          <a:bodyPr wrap="square" rtlCol="0">
            <a:spAutoFit/>
          </a:bodyPr>
          <a:lstStyle/>
          <a:p>
            <a:pPr algn="just" rtl="1">
              <a:lnSpc>
                <a:spcPts val="2920"/>
              </a:lnSpc>
              <a:spcBef>
                <a:spcPts val="600"/>
              </a:spcBef>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التعليم الإلكترونيّ لا يعني إلغاء دور المعلّم بل يصبح دوره أكثر أهمية وأكثر </a:t>
            </a:r>
            <a:r>
              <a:rPr lang="ar-SA" sz="1600" dirty="0">
                <a:latin typeface="Alexandria Light" pitchFamily="2" charset="-78"/>
                <a:ea typeface="Calibri" panose="020F0502020204030204" pitchFamily="34" charset="0"/>
                <a:cs typeface="Alexandria Light" pitchFamily="2" charset="-78"/>
              </a:rPr>
              <a:t>صعوبة في إدارة العمليّة التعليميّة، فهو مزيج من مهام القائد، ومدير المشروع البحثي، والناقد، والمرشد والموجّه الحاذق للمحتوى التعليمي.</a:t>
            </a:r>
          </a:p>
          <a:p>
            <a:pPr algn="just" rtl="1">
              <a:lnSpc>
                <a:spcPts val="2920"/>
              </a:lnSpc>
              <a:spcBef>
                <a:spcPts val="600"/>
              </a:spcBef>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      ولكي يكون دور المعلّم فعّالاً لابدّ وأن يعمل على تحويل غرفة الصف الخاصّة به من مكان يتمّ فيه انتقال المعلومات في اتجاه واحد من المعلم إلى الطالب إلى بيئة تمتاز بالديناميكية، وتتمحور حول الطالب، عن طريق تطوير فهمٍ عمليّ حول صفات واحتياجات الطلبة. وعليه لا بدّ من العمل والتدريب المستمر لآليات استخدام المعلومات الإلكترونيّة، فالتعليم الإلكترونيّ لا يعني تصفح الإنترنت بطريقة مفتوحة، ولكن بطريقة محددة وموجهة لاستخدام المعلومات الإلكترونيّة، ويعتبر هذا تحدياً كبيراً أمام المعلّم. بوصفه جوهر العمليّة التّعليميّة.</a:t>
            </a:r>
          </a:p>
          <a:p>
            <a:pPr algn="just" rtl="1">
              <a:lnSpc>
                <a:spcPts val="2920"/>
              </a:lnSpc>
              <a:spcBef>
                <a:spcPts val="600"/>
              </a:spcBef>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       </a:t>
            </a:r>
            <a:r>
              <a:rPr lang="ar-SA" sz="1600" dirty="0">
                <a:solidFill>
                  <a:srgbClr val="00B0F0"/>
                </a:solidFill>
                <a:latin typeface="Alexandria Light" pitchFamily="2" charset="-78"/>
                <a:ea typeface="Calibri" panose="020F0502020204030204" pitchFamily="34" charset="0"/>
                <a:cs typeface="Alexandria Light" pitchFamily="2" charset="-78"/>
              </a:rPr>
              <a:t>ونظراً لأهمية التعليم الإلكتروني لابد ان نتعرف الخصائص التي يتميز بها، فما خصائص التعليم الإلكترونيّ؟</a:t>
            </a:r>
            <a:endParaRPr lang="en-US" sz="1600" dirty="0">
              <a:solidFill>
                <a:srgbClr val="00B0F0"/>
              </a:solidFill>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CDA2E767-338C-468F-AC4B-7338D95006A6}"/>
              </a:ext>
            </a:extLst>
          </p:cNvPr>
          <p:cNvSpPr txBox="1"/>
          <p:nvPr/>
        </p:nvSpPr>
        <p:spPr>
          <a:xfrm>
            <a:off x="2346765" y="1277737"/>
            <a:ext cx="6097904" cy="369332"/>
          </a:xfrm>
          <a:prstGeom prst="rect">
            <a:avLst/>
          </a:prstGeom>
          <a:noFill/>
        </p:spPr>
        <p:txBody>
          <a:bodyPr wrap="square">
            <a:spAutoFit/>
          </a:bodyPr>
          <a:lstStyle/>
          <a:p>
            <a:pPr algn="ctr"/>
            <a:r>
              <a:rPr lang="ar-SA" sz="1800" dirty="0">
                <a:effectLst/>
                <a:latin typeface="Alexandria Medium" pitchFamily="2" charset="-78"/>
                <a:ea typeface="Calibri" panose="020F0502020204030204" pitchFamily="34" charset="0"/>
                <a:cs typeface="Alexandria Medium" pitchFamily="2" charset="-78"/>
              </a:rPr>
              <a:t>دور المعلّم في التعليم الإلكترونيّ</a:t>
            </a:r>
            <a:endParaRPr lang="ar-SA" dirty="0">
              <a:latin typeface="Alexandria Medium" pitchFamily="2" charset="-78"/>
              <a:cs typeface="Alexandria Medium" pitchFamily="2" charset="-78"/>
            </a:endParaRPr>
          </a:p>
        </p:txBody>
      </p:sp>
    </p:spTree>
    <p:extLst>
      <p:ext uri="{BB962C8B-B14F-4D97-AF65-F5344CB8AC3E}">
        <p14:creationId xmlns:p14="http://schemas.microsoft.com/office/powerpoint/2010/main" val="3914921625"/>
      </p:ext>
    </p:extLst>
  </p:cSld>
  <p:clrMapOvr>
    <a:masterClrMapping/>
  </p:clrMapOvr>
  <mc:AlternateContent xmlns:mc="http://schemas.openxmlformats.org/markup-compatibility/2006" xmlns:p14="http://schemas.microsoft.com/office/powerpoint/2010/main">
    <mc:Choice Requires="p14">
      <p:transition p14:dur="10" advTm="129485"/>
    </mc:Choice>
    <mc:Fallback xmlns="">
      <p:transition advTm="12948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121028" cy="385362"/>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خصائص التعليم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889000" y="2180016"/>
            <a:ext cx="10541000" cy="340606"/>
          </a:xfrm>
          <a:prstGeom prst="rect">
            <a:avLst/>
          </a:prstGeom>
          <a:noFill/>
          <a:ln>
            <a:noFill/>
          </a:ln>
        </p:spPr>
        <p:txBody>
          <a:bodyPr wrap="square" rtlCol="0">
            <a:spAutoFit/>
          </a:bodyPr>
          <a:lstStyle/>
          <a:p>
            <a:pPr algn="r" rtl="1">
              <a:lnSpc>
                <a:spcPct val="107000"/>
              </a:lnSpc>
              <a:spcAft>
                <a:spcPts val="800"/>
              </a:spcAft>
            </a:pPr>
            <a:r>
              <a:rPr lang="ar-SA" sz="1600" dirty="0">
                <a:solidFill>
                  <a:srgbClr val="000000"/>
                </a:solidFill>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 خصائص التعليم الإلكترونيّ </a:t>
            </a:r>
            <a:r>
              <a:rPr lang="ar-SA" sz="1600" dirty="0">
                <a:solidFill>
                  <a:srgbClr val="000000"/>
                </a:solidFill>
                <a:latin typeface="Alexandria Light" pitchFamily="2" charset="-78"/>
                <a:ea typeface="Times New Roman" panose="02020603050405020304" pitchFamily="18" charset="0"/>
                <a:cs typeface="Alexandria Light" pitchFamily="2" charset="-78"/>
              </a:rPr>
              <a:t>كما يبينها الشكل  رقم (</a:t>
            </a:r>
            <a:r>
              <a:rPr lang="en-US" sz="1600" dirty="0">
                <a:solidFill>
                  <a:srgbClr val="000000"/>
                </a:solidFill>
                <a:latin typeface="Alexandria Light" pitchFamily="2" charset="-78"/>
                <a:ea typeface="Times New Roman" panose="02020603050405020304" pitchFamily="18" charset="0"/>
                <a:cs typeface="Alexandria Light" pitchFamily="2" charset="-78"/>
              </a:rPr>
              <a:t>2</a:t>
            </a:r>
            <a:r>
              <a:rPr lang="ar-SA" sz="1600" dirty="0">
                <a:solidFill>
                  <a:srgbClr val="000000"/>
                </a:solidFill>
                <a:latin typeface="Alexandria Light" pitchFamily="2" charset="-78"/>
                <a:ea typeface="Times New Roman" panose="02020603050405020304" pitchFamily="18" charset="0"/>
                <a:cs typeface="Alexandria Light" pitchFamily="2" charset="-78"/>
              </a:rPr>
              <a:t>) الآتي </a:t>
            </a:r>
            <a:r>
              <a:rPr lang="ar-SA" sz="1600" dirty="0">
                <a:effectLst/>
                <a:latin typeface="Alexandria Light" pitchFamily="2" charset="-78"/>
                <a:ea typeface="Calibri" panose="020F0502020204030204" pitchFamily="34" charset="0"/>
                <a:cs typeface="Alexandria Light" pitchFamily="2" charset="-78"/>
              </a:rPr>
              <a:t>:</a:t>
            </a:r>
            <a:endParaRPr lang="ar-SA" sz="14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1E1053C5-2D75-4198-B94E-C9E242F23EF9}"/>
              </a:ext>
            </a:extLst>
          </p:cNvPr>
          <p:cNvGraphicFramePr/>
          <p:nvPr>
            <p:extLst>
              <p:ext uri="{D42A27DB-BD31-4B8C-83A1-F6EECF244321}">
                <p14:modId xmlns:p14="http://schemas.microsoft.com/office/powerpoint/2010/main" val="355923851"/>
              </p:ext>
            </p:extLst>
          </p:nvPr>
        </p:nvGraphicFramePr>
        <p:xfrm>
          <a:off x="2624328" y="2715768"/>
          <a:ext cx="6174897" cy="26370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817668A1-7EC4-4AA7-BB23-9D585F79E2EA}"/>
              </a:ext>
            </a:extLst>
          </p:cNvPr>
          <p:cNvSpPr txBox="1"/>
          <p:nvPr/>
        </p:nvSpPr>
        <p:spPr>
          <a:xfrm>
            <a:off x="3043003" y="5565847"/>
            <a:ext cx="5411449" cy="307777"/>
          </a:xfrm>
          <a:prstGeom prst="rect">
            <a:avLst/>
          </a:prstGeom>
          <a:noFill/>
        </p:spPr>
        <p:txBody>
          <a:bodyPr wrap="square" rtlCol="1">
            <a:spAutoFit/>
          </a:bodyPr>
          <a:lstStyle/>
          <a:p>
            <a:pPr algn="ctr" rtl="1"/>
            <a:r>
              <a:rPr lang="ar-SA" sz="1400" b="1" dirty="0">
                <a:latin typeface="Alexandria Medium" pitchFamily="2" charset="-78"/>
                <a:cs typeface="Alexandria Medium" pitchFamily="2" charset="-78"/>
              </a:rPr>
              <a:t>الشكل (</a:t>
            </a:r>
            <a:r>
              <a:rPr lang="en-US" sz="1400" b="1" dirty="0">
                <a:latin typeface="Alexandria Medium" pitchFamily="2" charset="-78"/>
                <a:cs typeface="Alexandria Medium" pitchFamily="2" charset="-78"/>
              </a:rPr>
              <a:t>2</a:t>
            </a:r>
            <a:r>
              <a:rPr lang="ar-SA" sz="1400" b="1" dirty="0">
                <a:latin typeface="Alexandria Medium" pitchFamily="2" charset="-78"/>
                <a:cs typeface="Alexandria Medium" pitchFamily="2" charset="-78"/>
              </a:rPr>
              <a:t>) يبين </a:t>
            </a:r>
            <a:r>
              <a:rPr lang="ar-SA" sz="1400" dirty="0">
                <a:effectLst/>
                <a:latin typeface="Alexandria Medium" pitchFamily="2" charset="-78"/>
                <a:ea typeface="Calibri" panose="020F0502020204030204" pitchFamily="34" charset="0"/>
                <a:cs typeface="Alexandria Medium" pitchFamily="2" charset="-78"/>
              </a:rPr>
              <a:t>خصائص التعليم الإلكترونيّ </a:t>
            </a:r>
            <a:endParaRPr lang="ar-SA" sz="1400" b="1" dirty="0">
              <a:latin typeface="Alexandria Medium" pitchFamily="2" charset="-78"/>
              <a:cs typeface="Alexandria Medium" pitchFamily="2" charset="-78"/>
            </a:endParaRPr>
          </a:p>
        </p:txBody>
      </p:sp>
    </p:spTree>
    <p:extLst>
      <p:ext uri="{BB962C8B-B14F-4D97-AF65-F5344CB8AC3E}">
        <p14:creationId xmlns:p14="http://schemas.microsoft.com/office/powerpoint/2010/main" val="2340946348"/>
      </p:ext>
    </p:extLst>
  </p:cSld>
  <p:clrMapOvr>
    <a:masterClrMapping/>
  </p:clrMapOvr>
  <p:transition spd="slow" advTm="52232">
    <p:push dir="u"/>
  </p:transition>
  <p:extLst>
    <p:ext uri="{3A86A75C-4F4B-4683-9AE1-C65F6400EC91}">
      <p14:laserTraceLst xmlns:p14="http://schemas.microsoft.com/office/powerpoint/2010/main">
        <p14:tracePtLst>
          <p14:tracePt t="12211" x="8394700" y="6375400"/>
          <p14:tracePt t="12451" x="9340850" y="6815138"/>
          <p14:tracePt t="12458" x="9340850" y="6772275"/>
          <p14:tracePt t="12467" x="9358313" y="6704013"/>
          <p14:tracePt t="12473" x="9366250" y="6643688"/>
          <p14:tracePt t="12481" x="9375775" y="6583363"/>
          <p14:tracePt t="12490" x="9375775" y="6532563"/>
          <p14:tracePt t="12497" x="9375775" y="6464300"/>
          <p14:tracePt t="12505" x="9391650" y="6378575"/>
          <p14:tracePt t="12513" x="9418638" y="6284913"/>
          <p14:tracePt t="12521" x="9426575" y="6199188"/>
          <p14:tracePt t="12529" x="9426575" y="6130925"/>
          <p14:tracePt t="12537" x="9426575" y="6053138"/>
          <p14:tracePt t="12545" x="9426575" y="5984875"/>
          <p14:tracePt t="12553" x="9426575" y="5907088"/>
          <p14:tracePt t="12561" x="9426575" y="5821363"/>
          <p14:tracePt t="12570" x="9426575" y="5753100"/>
          <p14:tracePt t="12577" x="9426575" y="5667375"/>
          <p14:tracePt t="12586" x="9426575" y="5565775"/>
          <p14:tracePt t="12593" x="9426575" y="5462588"/>
          <p14:tracePt t="12602" x="9418638" y="5368925"/>
          <p14:tracePt t="12609" x="9391650" y="5265738"/>
          <p14:tracePt t="12618" x="9383713" y="5180013"/>
          <p14:tracePt t="12625" x="9358313" y="5086350"/>
          <p14:tracePt t="12634" x="9348788" y="5016500"/>
          <p14:tracePt t="12642" x="9348788" y="4940300"/>
          <p14:tracePt t="12651" x="9348788" y="4872038"/>
          <p14:tracePt t="12657" x="9348788" y="4794250"/>
          <p14:tracePt t="12667" x="9348788" y="4743450"/>
          <p14:tracePt t="12673" x="9348788" y="4683125"/>
          <p14:tracePt t="12682" x="9348788" y="4622800"/>
          <p14:tracePt t="12689" x="9348788" y="4564063"/>
          <p14:tracePt t="12698" x="9348788" y="4521200"/>
          <p14:tracePt t="12706" x="9348788" y="4478338"/>
          <p14:tracePt t="12713" x="9348788" y="4443413"/>
          <p14:tracePt t="12722" x="9348788" y="4400550"/>
          <p14:tracePt t="12730" x="9348788" y="4367213"/>
          <p14:tracePt t="12738" x="9348788" y="4340225"/>
          <p14:tracePt t="12746" x="9348788" y="4314825"/>
          <p14:tracePt t="12754" x="9348788" y="4281488"/>
          <p14:tracePt t="12761" x="9348788" y="4254500"/>
          <p14:tracePt t="12771" x="9348788" y="4221163"/>
          <p14:tracePt t="12778" x="9348788" y="4195763"/>
          <p14:tracePt t="12785" x="9348788" y="4170363"/>
          <p14:tracePt t="12793" x="9348788" y="4152900"/>
          <p14:tracePt t="12802" x="9348788" y="4127500"/>
          <p14:tracePt t="12810" x="9348788" y="4092575"/>
          <p14:tracePt t="12818" x="9358313" y="4075113"/>
          <p14:tracePt t="12825" x="9358313" y="4057650"/>
          <p14:tracePt t="12833" x="9366250" y="4032250"/>
          <p14:tracePt t="12841" x="9366250" y="4024313"/>
          <p14:tracePt t="12850" x="9366250" y="4014788"/>
          <p14:tracePt t="12858" x="9366250" y="3998913"/>
          <p14:tracePt t="12867" x="9366250" y="3989388"/>
          <p14:tracePt t="12874" x="9366250" y="3981450"/>
          <p14:tracePt t="12882" x="9366250" y="3971925"/>
          <p14:tracePt t="12889" x="9366250" y="3963988"/>
          <p14:tracePt t="12897" x="9366250" y="3946525"/>
          <p14:tracePt t="12914" x="9366250" y="3930650"/>
          <p14:tracePt t="12922" x="9366250" y="3921125"/>
          <p14:tracePt t="12929" x="9366250" y="3913188"/>
          <p14:tracePt t="12937" x="9358313" y="3903663"/>
          <p14:tracePt t="12945" x="9358313" y="3895725"/>
          <p14:tracePt t="12953" x="9348788" y="3887788"/>
          <p14:tracePt t="12962" x="9340850" y="3878263"/>
          <p14:tracePt t="12970" x="9323388" y="3870325"/>
          <p14:tracePt t="12978" x="9315450" y="3852863"/>
          <p14:tracePt t="12986" x="9297988" y="3827463"/>
          <p14:tracePt t="12993" x="9280525" y="3802063"/>
          <p14:tracePt t="13002" x="9264650" y="3784600"/>
          <p14:tracePt t="13010" x="9247188" y="3775075"/>
          <p14:tracePt t="13020" x="9221788" y="3749675"/>
          <p14:tracePt t="13026" x="9212263" y="3732213"/>
          <p14:tracePt t="13033" x="9194800" y="3706813"/>
          <p14:tracePt t="13041" x="9178925" y="3689350"/>
          <p14:tracePt t="13052" x="9169400" y="3681413"/>
          <p14:tracePt t="13058" x="9151938" y="3663950"/>
          <p14:tracePt t="13067" x="9144000" y="3638550"/>
          <p14:tracePt t="13073" x="9144000" y="3613150"/>
          <p14:tracePt t="13082" x="9126538" y="3605213"/>
          <p14:tracePt t="13089" x="9109075" y="3587750"/>
          <p14:tracePt t="13100" x="9101138" y="3562350"/>
          <p14:tracePt t="13106" x="9083675" y="3544888"/>
          <p14:tracePt t="13120" x="9075738" y="3535363"/>
          <p14:tracePt t="13122" x="9075738" y="3519488"/>
          <p14:tracePt t="13130" x="9066213" y="3509963"/>
          <p14:tracePt t="13139" x="9058275" y="3502025"/>
          <p14:tracePt t="13146" x="9050338" y="3492500"/>
          <p14:tracePt t="13154" x="9050338" y="3476625"/>
          <p14:tracePt t="13162" x="9040813" y="3476625"/>
          <p14:tracePt t="13170" x="9032875" y="3459163"/>
          <p14:tracePt t="13186" x="9023350" y="3433763"/>
          <p14:tracePt t="13194" x="9015413" y="3433763"/>
          <p14:tracePt t="13202" x="9007475" y="3416300"/>
          <p14:tracePt t="13210" x="8997950" y="3398838"/>
          <p14:tracePt t="13218" x="8990013" y="3390900"/>
          <p14:tracePt t="13226" x="8982075" y="3373438"/>
          <p14:tracePt t="13234" x="8972550" y="3355975"/>
          <p14:tracePt t="13242" x="8955088" y="3330575"/>
          <p14:tracePt t="13250" x="8939213" y="3322638"/>
          <p14:tracePt t="13258" x="8929688" y="3305175"/>
          <p14:tracePt t="13267" x="8912225" y="3287713"/>
          <p14:tracePt t="13274" x="8904288" y="3262313"/>
          <p14:tracePt t="13289" x="8896350" y="3244850"/>
          <p14:tracePt t="13297" x="8886825" y="3227388"/>
          <p14:tracePt t="13306" x="8878888" y="3227388"/>
          <p14:tracePt t="13314" x="8878888" y="3219450"/>
          <p14:tracePt t="13321" x="8869363" y="3209925"/>
          <p14:tracePt t="13330" x="8861425" y="3201988"/>
          <p14:tracePt t="13338" x="8853488" y="3194050"/>
          <p14:tracePt t="13346" x="8853488" y="3176588"/>
          <p14:tracePt t="13354" x="8836025" y="3168650"/>
          <p14:tracePt t="13361" x="8826500" y="3159125"/>
          <p14:tracePt t="13370" x="8810625" y="3141663"/>
          <p14:tracePt t="13377" x="8793163" y="3125788"/>
          <p14:tracePt t="13385" x="8775700" y="3108325"/>
          <p14:tracePt t="13394" x="8750300" y="3082925"/>
          <p14:tracePt t="13402" x="8724900" y="3073400"/>
          <p14:tracePt t="13410" x="8699500" y="3055938"/>
          <p14:tracePt t="13417" x="8672513" y="3040063"/>
          <p14:tracePt t="13426" x="8639175" y="3022600"/>
          <p14:tracePt t="13433" x="8604250" y="3005138"/>
          <p14:tracePt t="13441" x="8578850" y="2987675"/>
          <p14:tracePt t="13450" x="8561388" y="2970213"/>
          <p14:tracePt t="13458" x="8528050" y="2954338"/>
          <p14:tracePt t="13466" x="8502650" y="2936875"/>
          <p14:tracePt t="13474" x="8475663" y="2927350"/>
          <p14:tracePt t="13482" x="8450263" y="2911475"/>
          <p14:tracePt t="13489" x="8432800" y="2901950"/>
          <p14:tracePt t="13497" x="8407400" y="2894013"/>
          <p14:tracePt t="13506" x="8382000" y="2886075"/>
          <p14:tracePt t="13513" x="8356600" y="2876550"/>
          <p14:tracePt t="13522" x="8339138" y="2868613"/>
          <p14:tracePt t="13529" x="8313738" y="2859088"/>
          <p14:tracePt t="13538" x="8278813" y="2843213"/>
          <p14:tracePt t="13546" x="8245475" y="2833688"/>
          <p14:tracePt t="13554" x="8220075" y="2825750"/>
          <p14:tracePt t="13562" x="8193088" y="2816225"/>
          <p14:tracePt t="13571" x="8167688" y="2808288"/>
          <p14:tracePt t="13578" x="8142288" y="2800350"/>
          <p14:tracePt t="13586" x="8124825" y="2800350"/>
          <p14:tracePt t="13594" x="8107363" y="2800350"/>
          <p14:tracePt t="13603" x="8074025" y="2790825"/>
          <p14:tracePt t="13609" x="8048625" y="2782888"/>
          <p14:tracePt t="13621" x="8021638" y="2773363"/>
          <p14:tracePt t="13626" x="8013700" y="2773363"/>
          <p14:tracePt t="13634" x="7980363" y="2773363"/>
          <p14:tracePt t="13641" x="7953375" y="2765425"/>
          <p14:tracePt t="13651" x="7937500" y="2765425"/>
          <p14:tracePt t="13658" x="7910513" y="2757488"/>
          <p14:tracePt t="13667" x="7894638" y="2757488"/>
          <p14:tracePt t="13674" x="7867650" y="2757488"/>
          <p14:tracePt t="13683" x="7851775" y="2757488"/>
          <p14:tracePt t="13690" x="7824788" y="2757488"/>
          <p14:tracePt t="13698" x="7799388" y="2757488"/>
          <p14:tracePt t="13706" x="7756525" y="2757488"/>
          <p14:tracePt t="13714" x="7731125" y="2757488"/>
          <p14:tracePt t="13722" x="7688263" y="2757488"/>
          <p14:tracePt t="13729" x="7645400" y="2757488"/>
          <p14:tracePt t="13738" x="7612063" y="2757488"/>
          <p14:tracePt t="13746" x="7569200" y="2757488"/>
          <p14:tracePt t="13754" x="7516813" y="2757488"/>
          <p14:tracePt t="13761" x="7473950" y="2765425"/>
          <p14:tracePt t="13770" x="7440613" y="2773363"/>
          <p14:tracePt t="13778" x="7415213" y="2782888"/>
          <p14:tracePt t="13788" x="7397750" y="2790825"/>
          <p14:tracePt t="13794" x="7372350" y="2800350"/>
          <p14:tracePt t="13804" x="7345363" y="2808288"/>
          <p14:tracePt t="13810" x="7319963" y="2816225"/>
          <p14:tracePt t="13818" x="7294563" y="2833688"/>
          <p14:tracePt t="13826" x="7277100" y="2851150"/>
          <p14:tracePt t="13833" x="7251700" y="2868613"/>
          <p14:tracePt t="13842" x="7226300" y="2886075"/>
          <p14:tracePt t="13854" x="7191375" y="2911475"/>
          <p14:tracePt t="13858" x="7165975" y="2927350"/>
          <p14:tracePt t="13868" x="7140575" y="2954338"/>
          <p14:tracePt t="13873" x="7115175" y="2979738"/>
          <p14:tracePt t="13883" x="7105650" y="2997200"/>
          <p14:tracePt t="13890" x="7089775" y="3022600"/>
          <p14:tracePt t="13898" x="7080250" y="3055938"/>
          <p14:tracePt t="13905" x="7062788" y="3090863"/>
          <p14:tracePt t="13914" x="7054850" y="3116263"/>
          <p14:tracePt t="13922" x="7046913" y="3151188"/>
          <p14:tracePt t="13930" x="7037388" y="3184525"/>
          <p14:tracePt t="13938" x="7029450" y="3209925"/>
          <p14:tracePt t="13946" x="7029450" y="3236913"/>
          <p14:tracePt t="13954" x="7019925" y="3279775"/>
          <p14:tracePt t="13962" x="7019925" y="3305175"/>
          <p14:tracePt t="13970" x="7019925" y="3338513"/>
          <p14:tracePt t="13978" x="7019925" y="3365500"/>
          <p14:tracePt t="13986" x="7019925" y="3398838"/>
          <p14:tracePt t="13994" x="7019925" y="3441700"/>
          <p14:tracePt t="14003" x="7019925" y="3492500"/>
          <p14:tracePt t="14010" x="7019925" y="3509963"/>
          <p14:tracePt t="14018" x="7029450" y="3544888"/>
          <p14:tracePt t="14026" x="7037388" y="3570288"/>
          <p14:tracePt t="14034" x="7054850" y="3595688"/>
          <p14:tracePt t="14041" x="7062788" y="3613150"/>
          <p14:tracePt t="14050" x="7072313" y="3638550"/>
          <p14:tracePt t="14058" x="7089775" y="3663950"/>
          <p14:tracePt t="14067" x="7105650" y="3681413"/>
          <p14:tracePt t="14074" x="7123113" y="3689350"/>
          <p14:tracePt t="14082" x="7140575" y="3716338"/>
          <p14:tracePt t="14090" x="7165975" y="3732213"/>
          <p14:tracePt t="14098" x="7183438" y="3759200"/>
          <p14:tracePt t="14106" x="7208838" y="3775075"/>
          <p14:tracePt t="14114" x="7234238" y="3792538"/>
          <p14:tracePt t="14136" x="7286625" y="3817938"/>
          <p14:tracePt t="14139" x="7302500" y="3817938"/>
          <p14:tracePt t="14146" x="7329488" y="3835400"/>
          <p14:tracePt t="14154" x="7362825" y="3844925"/>
          <p14:tracePt t="14162" x="7397750" y="3860800"/>
          <p14:tracePt t="14172" x="7431088" y="3870325"/>
          <p14:tracePt t="14178" x="7458075" y="3878263"/>
          <p14:tracePt t="14186" x="7491413" y="3895725"/>
          <p14:tracePt t="14194" x="7526338" y="3903663"/>
          <p14:tracePt t="14202" x="7542213" y="3913188"/>
          <p14:tracePt t="14210" x="7577138" y="3921125"/>
          <p14:tracePt t="14218" x="7612063" y="3938588"/>
          <p14:tracePt t="14227" x="7645400" y="3946525"/>
          <p14:tracePt t="14234" x="7680325" y="3956050"/>
          <p14:tracePt t="14244" x="7697788" y="3956050"/>
          <p14:tracePt t="14250" x="7723188" y="3956050"/>
          <p14:tracePt t="14260" x="7766050" y="3963988"/>
          <p14:tracePt t="14267" x="7791450" y="3971925"/>
          <p14:tracePt t="14273" x="7808913" y="3971925"/>
          <p14:tracePt t="14282" x="7834313" y="3981450"/>
          <p14:tracePt t="14290" x="7842250" y="3981450"/>
          <p14:tracePt t="14298" x="7867650" y="3981450"/>
          <p14:tracePt t="14306" x="7877175" y="3981450"/>
          <p14:tracePt t="14314" x="7902575" y="3981450"/>
          <p14:tracePt t="14321" x="7927975" y="3981450"/>
          <p14:tracePt t="14330" x="7945438" y="3981450"/>
          <p14:tracePt t="14338" x="7970838" y="3981450"/>
          <p14:tracePt t="14346" x="7996238" y="3981450"/>
          <p14:tracePt t="14354" x="8013700" y="3981450"/>
          <p14:tracePt t="14361" x="8039100" y="3981450"/>
          <p14:tracePt t="14370" x="8064500" y="3981450"/>
          <p14:tracePt t="14378" x="8081963" y="3981450"/>
          <p14:tracePt t="14385" x="8107363" y="3981450"/>
          <p14:tracePt t="14393" x="8142288" y="3981450"/>
          <p14:tracePt t="14402" x="8167688" y="3981450"/>
          <p14:tracePt t="14410" x="8193088" y="3981450"/>
          <p14:tracePt t="14418" x="8228013" y="3971925"/>
          <p14:tracePt t="14426" x="8253413" y="3963988"/>
          <p14:tracePt t="14435" x="8278813" y="3956050"/>
          <p14:tracePt t="14441" x="8288338" y="3956050"/>
          <p14:tracePt t="14450" x="8321675" y="3946525"/>
          <p14:tracePt t="14458" x="8339138" y="3938588"/>
          <p14:tracePt t="14474" x="8374063" y="3938588"/>
          <p14:tracePt t="14482" x="8382000" y="3930650"/>
          <p14:tracePt t="14490" x="8382000" y="3921125"/>
          <p14:tracePt t="14498" x="8389938" y="3921125"/>
          <p14:tracePt t="14506" x="8407400" y="3913188"/>
          <p14:tracePt t="14530" x="8416925" y="3913188"/>
          <p14:tracePt t="14538" x="8432800" y="3903663"/>
          <p14:tracePt t="14546" x="8442325" y="3903663"/>
          <p14:tracePt t="14578" x="8450263" y="3903663"/>
          <p14:tracePt t="14586" x="8459788" y="3903663"/>
          <p14:tracePt t="14698" x="8450263" y="3903663"/>
          <p14:tracePt t="14706" x="8416925" y="3903663"/>
          <p14:tracePt t="14713" x="8389938" y="3903663"/>
          <p14:tracePt t="14721" x="8331200" y="3903663"/>
          <p14:tracePt t="14729" x="8261350" y="3895725"/>
          <p14:tracePt t="14738" x="8202613" y="3878263"/>
          <p14:tracePt t="14746" x="8142288" y="3870325"/>
          <p14:tracePt t="14754" x="8074025" y="3852863"/>
          <p14:tracePt t="14761" x="8031163" y="3844925"/>
          <p14:tracePt t="14770" x="7996238" y="3835400"/>
          <p14:tracePt t="14777" x="7970838" y="3835400"/>
          <p14:tracePt t="14786" x="7927975" y="3827463"/>
          <p14:tracePt t="14794" x="7920038" y="3817938"/>
          <p14:tracePt t="14803" x="7894638" y="3810000"/>
          <p14:tracePt t="14809" x="7867650" y="3802063"/>
          <p14:tracePt t="14817" x="7851775" y="3792538"/>
          <p14:tracePt t="14835" x="7834313" y="3792538"/>
          <p14:tracePt t="14842" x="7824788" y="3792538"/>
          <p14:tracePt t="14852" x="7816850" y="3792538"/>
          <p14:tracePt t="14857" x="7808913" y="3792538"/>
          <p14:tracePt t="14922" x="7799388" y="3784600"/>
          <p14:tracePt t="14938" x="7808913" y="3784600"/>
          <p14:tracePt t="14946" x="7834313" y="3784600"/>
          <p14:tracePt t="14954" x="7877175" y="3784600"/>
          <p14:tracePt t="14961" x="7927975" y="3784600"/>
          <p14:tracePt t="14970" x="7988300" y="3784600"/>
          <p14:tracePt t="14977" x="8064500" y="3784600"/>
          <p14:tracePt t="14986" x="8150225" y="3792538"/>
          <p14:tracePt t="14994" x="8210550" y="3802063"/>
          <p14:tracePt t="15002" x="8253413" y="3810000"/>
          <p14:tracePt t="15010" x="8304213" y="3817938"/>
          <p14:tracePt t="15018" x="8313738" y="3817938"/>
          <p14:tracePt t="15025" x="8339138" y="3827463"/>
          <p14:tracePt t="15033" x="8347075" y="3835400"/>
          <p14:tracePt t="15090" x="8339138" y="3835400"/>
          <p14:tracePt t="15098" x="8313738" y="3835400"/>
          <p14:tracePt t="15106" x="8288338" y="3835400"/>
          <p14:tracePt t="15114" x="8228013" y="3835400"/>
          <p14:tracePt t="15121" x="8159750" y="3835400"/>
          <p14:tracePt t="15130" x="8081963" y="3817938"/>
          <p14:tracePt t="15138" x="8039100" y="3802063"/>
          <p14:tracePt t="15146" x="7980363" y="3792538"/>
          <p14:tracePt t="15154" x="7945438" y="3784600"/>
          <p14:tracePt t="15161" x="7927975" y="3784600"/>
          <p14:tracePt t="15170" x="7910513" y="3784600"/>
          <p14:tracePt t="15186" x="7902575" y="3784600"/>
          <p14:tracePt t="15954" x="7894638" y="3784600"/>
          <p14:tracePt t="15961" x="7885113" y="3784600"/>
          <p14:tracePt t="15969" x="7867650" y="3784600"/>
          <p14:tracePt t="15978" x="7851775" y="3784600"/>
          <p14:tracePt t="15986" x="7808913" y="3784600"/>
          <p14:tracePt t="15993" x="7748588" y="3784600"/>
          <p14:tracePt t="16002" x="7670800" y="3784600"/>
          <p14:tracePt t="16010" x="7602538" y="3784600"/>
          <p14:tracePt t="16018" x="7534275" y="3784600"/>
          <p14:tracePt t="16026" x="7458075" y="3784600"/>
          <p14:tracePt t="16034" x="7388225" y="3784600"/>
          <p14:tracePt t="16042" x="7329488" y="3784600"/>
          <p14:tracePt t="16050" x="7286625" y="3784600"/>
          <p14:tracePt t="16058" x="7234238" y="3784600"/>
          <p14:tracePt t="16068" x="7218363" y="3784600"/>
          <p14:tracePt t="16075" x="7175500" y="3775075"/>
          <p14:tracePt t="16082" x="7123113" y="3759200"/>
          <p14:tracePt t="16089" x="7089775" y="3749675"/>
          <p14:tracePt t="16098" x="7072313" y="3749675"/>
          <p14:tracePt t="16106" x="7046913" y="3749675"/>
          <p14:tracePt t="16114" x="7011988" y="3749675"/>
          <p14:tracePt t="16122" x="6978650" y="3749675"/>
          <p14:tracePt t="16130" x="6961188" y="3749675"/>
          <p14:tracePt t="16151" x="6900863" y="3749675"/>
          <p14:tracePt t="16155" x="6875463" y="3749675"/>
          <p14:tracePt t="16162" x="6840538" y="3749675"/>
          <p14:tracePt t="16170" x="6797675" y="3749675"/>
          <p14:tracePt t="16178" x="6764338" y="3749675"/>
          <p14:tracePt t="16186" x="6721475" y="3749675"/>
          <p14:tracePt t="16194" x="6678613" y="3749675"/>
          <p14:tracePt t="16201" x="6635750" y="3749675"/>
          <p14:tracePt t="16210" x="6592888" y="3749675"/>
          <p14:tracePt t="16217" x="6557963" y="3749675"/>
          <p14:tracePt t="16226" x="6515100" y="3749675"/>
          <p14:tracePt t="16233" x="6481763" y="3749675"/>
          <p14:tracePt t="16242" x="6438900" y="3749675"/>
          <p14:tracePt t="16250" x="6413500" y="3749675"/>
          <p14:tracePt t="16258" x="6353175" y="3759200"/>
          <p14:tracePt t="16266" x="6310313" y="3767138"/>
          <p14:tracePt t="16274" x="6249988" y="3775075"/>
          <p14:tracePt t="16282" x="6189663" y="3784600"/>
          <p14:tracePt t="16290" x="6130925" y="3792538"/>
          <p14:tracePt t="16298" x="6078538" y="3802063"/>
          <p14:tracePt t="16305" x="6035675" y="3810000"/>
          <p14:tracePt t="16313" x="5992813" y="3810000"/>
          <p14:tracePt t="16321" x="5959475" y="3810000"/>
          <p14:tracePt t="16329" x="5924550" y="3810000"/>
          <p14:tracePt t="16338" x="5899150" y="3810000"/>
          <p14:tracePt t="16345" x="5881688" y="3810000"/>
          <p14:tracePt t="16354" x="5864225" y="3810000"/>
          <p14:tracePt t="16361" x="5856288" y="3810000"/>
          <p14:tracePt t="16369" x="5848350" y="3810000"/>
          <p14:tracePt t="16378" x="5830888" y="3810000"/>
          <p14:tracePt t="16385" x="5813425" y="3810000"/>
          <p14:tracePt t="16394" x="5788025" y="3810000"/>
          <p14:tracePt t="16402" x="5753100" y="3810000"/>
          <p14:tracePt t="16410" x="5727700" y="3810000"/>
          <p14:tracePt t="16418" x="5694363" y="3810000"/>
          <p14:tracePt t="16426" x="5651500" y="3810000"/>
          <p14:tracePt t="16434" x="5634038" y="3810000"/>
          <p14:tracePt t="16441" x="5599113" y="3802063"/>
          <p14:tracePt t="16450" x="5591175" y="3792538"/>
          <p14:tracePt t="16459" x="5581650" y="3792538"/>
          <p14:tracePt t="16467" x="5565775" y="3792538"/>
          <p14:tracePt t="16473" x="5556250" y="3792538"/>
          <p14:tracePt t="16482" x="5548313" y="3792538"/>
          <p14:tracePt t="16489" x="5538788" y="3792538"/>
          <p14:tracePt t="16674" x="5556250" y="3792538"/>
          <p14:tracePt t="16682" x="5565775" y="3792538"/>
          <p14:tracePt t="16689" x="5591175" y="3792538"/>
          <p14:tracePt t="16697" x="5608638" y="3792538"/>
          <p14:tracePt t="16706" x="5624513" y="3792538"/>
          <p14:tracePt t="16714" x="5651500" y="3802063"/>
          <p14:tracePt t="17538" x="5659438" y="3810000"/>
          <p14:tracePt t="17554" x="5651500" y="3810000"/>
          <p14:tracePt t="17561" x="5634038" y="3817938"/>
          <p14:tracePt t="17569" x="5608638" y="3827463"/>
          <p14:tracePt t="17577" x="5573713" y="3835400"/>
          <p14:tracePt t="17586" x="5548313" y="3835400"/>
          <p14:tracePt t="17593" x="5522913" y="3835400"/>
          <p14:tracePt t="17603" x="5487988" y="3835400"/>
          <p14:tracePt t="17610" x="5445125" y="3835400"/>
          <p14:tracePt t="17618" x="5411788" y="3835400"/>
          <p14:tracePt t="17625" x="5384800" y="3835400"/>
          <p14:tracePt t="17634" x="5359400" y="3835400"/>
          <p14:tracePt t="17641" x="5341938" y="3835400"/>
          <p14:tracePt t="17651" x="5334000" y="3835400"/>
          <p14:tracePt t="17657" x="5326063" y="3835400"/>
          <p14:tracePt t="17668" x="5308600" y="3844925"/>
          <p14:tracePt t="17674" x="5299075" y="3844925"/>
          <p14:tracePt t="17682" x="5291138" y="3844925"/>
          <p14:tracePt t="17690" x="5273675" y="3844925"/>
          <p14:tracePt t="17698" x="5248275" y="3844925"/>
          <p14:tracePt t="17706" x="5213350" y="3844925"/>
          <p14:tracePt t="17714" x="5197475" y="3844925"/>
          <p14:tracePt t="17721" x="5172075" y="3844925"/>
          <p14:tracePt t="17729" x="5137150" y="3844925"/>
          <p14:tracePt t="17738" x="5102225" y="3844925"/>
          <p14:tracePt t="17746" x="5076825" y="3844925"/>
          <p14:tracePt t="17754" x="5033963" y="3844925"/>
          <p14:tracePt t="17762" x="5000625" y="3844925"/>
          <p14:tracePt t="17770" x="4957763" y="3844925"/>
          <p14:tracePt t="17778" x="4922838" y="3844925"/>
          <p14:tracePt t="17786" x="4879975" y="3844925"/>
          <p14:tracePt t="17794" x="4854575" y="3844925"/>
          <p14:tracePt t="17802" x="4811713" y="3844925"/>
          <p14:tracePt t="17809" x="4776788" y="3844925"/>
          <p14:tracePt t="17818" x="4751388" y="3844925"/>
          <p14:tracePt t="17826" x="4743450" y="3844925"/>
          <p14:tracePt t="17835" x="4725988" y="3844925"/>
          <p14:tracePt t="17842" x="4700588" y="3844925"/>
          <p14:tracePt t="17852" x="4692650" y="3835400"/>
          <p14:tracePt t="17858" x="4683125" y="3835400"/>
          <p14:tracePt t="17867" x="4665663" y="3835400"/>
          <p14:tracePt t="17874" x="4649788" y="3835400"/>
          <p14:tracePt t="17882" x="4640263" y="3835400"/>
          <p14:tracePt t="17890" x="4614863" y="3835400"/>
          <p14:tracePt t="17898" x="4606925" y="3835400"/>
          <p14:tracePt t="17919" x="4554538" y="3817938"/>
          <p14:tracePt t="17921" x="4521200" y="3810000"/>
          <p14:tracePt t="17937" x="4478338" y="3802063"/>
          <p14:tracePt t="17946" x="4460875" y="3792538"/>
          <p14:tracePt t="17954" x="4435475" y="3784600"/>
          <p14:tracePt t="17962" x="4418013" y="3784600"/>
          <p14:tracePt t="17970" x="4383088" y="3775075"/>
          <p14:tracePt t="17978" x="4349750" y="3767138"/>
          <p14:tracePt t="17988" x="4340225" y="3767138"/>
          <p14:tracePt t="17994" x="4314825" y="3767138"/>
          <p14:tracePt t="18004" x="4297363" y="3767138"/>
          <p14:tracePt t="18010" x="4271963" y="3767138"/>
          <p14:tracePt t="18018" x="4246563" y="3767138"/>
          <p14:tracePt t="18026" x="4229100" y="3767138"/>
          <p14:tracePt t="18036" x="4195763" y="3767138"/>
          <p14:tracePt t="18043" x="4160838" y="3767138"/>
          <p14:tracePt t="18054" x="4127500" y="3767138"/>
          <p14:tracePt t="18058" x="4110038" y="3767138"/>
          <p14:tracePt t="18069" x="4075113" y="3767138"/>
          <p14:tracePt t="18074" x="4041775" y="3767138"/>
          <p14:tracePt t="18084" x="4006850" y="3759200"/>
          <p14:tracePt t="18091" x="3998913" y="3759200"/>
          <p14:tracePt t="18099" x="3971925" y="3759200"/>
          <p14:tracePt t="18107" x="3938588" y="3759200"/>
          <p14:tracePt t="18114" x="3921125" y="3759200"/>
          <p14:tracePt t="18122" x="3887788" y="3759200"/>
          <p14:tracePt t="18130" x="3852863" y="3759200"/>
          <p14:tracePt t="18138" x="3835400" y="3759200"/>
          <p14:tracePt t="18146" x="3810000" y="3759200"/>
          <p14:tracePt t="18154" x="3792538" y="3759200"/>
          <p14:tracePt t="18163" x="3775075" y="3759200"/>
          <p14:tracePt t="18171" x="3759200" y="3759200"/>
          <p14:tracePt t="18178" x="3724275" y="3759200"/>
          <p14:tracePt t="18187" x="3716338" y="3759200"/>
          <p14:tracePt t="18195" x="3698875" y="3759200"/>
          <p14:tracePt t="18203" x="3681413" y="3759200"/>
          <p14:tracePt t="18210" x="3663950" y="3759200"/>
          <p14:tracePt t="18219" x="3638550" y="3759200"/>
          <p14:tracePt t="18225" x="3621088" y="3759200"/>
          <p14:tracePt t="18235" x="3605213" y="3759200"/>
          <p14:tracePt t="18242" x="3578225" y="3759200"/>
          <p14:tracePt t="18252" x="3562350" y="3759200"/>
          <p14:tracePt t="18258" x="3552825" y="3759200"/>
          <p14:tracePt t="18268" x="3527425" y="3759200"/>
          <p14:tracePt t="18274" x="3519488" y="3759200"/>
          <p14:tracePt t="18283" x="3492500" y="3759200"/>
          <p14:tracePt t="18291" x="3467100" y="3759200"/>
          <p14:tracePt t="18298" x="3449638" y="3759200"/>
          <p14:tracePt t="18305" x="3424238" y="3759200"/>
          <p14:tracePt t="18314" x="3398838" y="3759200"/>
          <p14:tracePt t="18466" x="3390900" y="3759200"/>
          <p14:tracePt t="18490" x="3408363" y="3759200"/>
          <p14:tracePt t="18498" x="3424238" y="3759200"/>
          <p14:tracePt t="18505" x="3441700" y="3759200"/>
          <p14:tracePt t="18514" x="3467100" y="3759200"/>
          <p14:tracePt t="18522" x="3502025" y="3767138"/>
          <p14:tracePt t="18529" x="3509963" y="3775075"/>
          <p14:tracePt t="18538" x="3519488" y="3775075"/>
          <p14:tracePt t="18545" x="3535363" y="3775075"/>
          <p14:tracePt t="18587" x="3544888" y="3775075"/>
          <p14:tracePt t="18594" x="3552825" y="3775075"/>
          <p14:tracePt t="18602" x="3562350" y="3775075"/>
          <p14:tracePt t="18610" x="3578225" y="3775075"/>
          <p14:tracePt t="18618" x="3587750" y="3775075"/>
          <p14:tracePt t="18625" x="3595688" y="3775075"/>
          <p14:tracePt t="18674" x="3605213" y="3784600"/>
          <p14:tracePt t="18721" x="3605213" y="3802063"/>
          <p14:tracePt t="18747" x="3595688" y="3802063"/>
          <p14:tracePt t="18754" x="3587750" y="3802063"/>
          <p14:tracePt t="18762" x="3570288" y="3802063"/>
          <p14:tracePt t="18770" x="3552825" y="3802063"/>
          <p14:tracePt t="18778" x="3535363" y="3802063"/>
          <p14:tracePt t="18785" x="3527425" y="3802063"/>
          <p14:tracePt t="18794" x="3519488" y="3802063"/>
          <p14:tracePt t="18961" x="3519488" y="3810000"/>
          <p14:tracePt t="19042" x="3527425" y="3810000"/>
          <p14:tracePt t="19050" x="3535363" y="3810000"/>
          <p14:tracePt t="19058" x="3562350" y="3817938"/>
          <p14:tracePt t="19066" x="3578225" y="3817938"/>
          <p14:tracePt t="19074" x="3621088" y="3827463"/>
          <p14:tracePt t="19082" x="3656013" y="3835400"/>
          <p14:tracePt t="19090" x="3698875" y="3844925"/>
          <p14:tracePt t="19099" x="3775075" y="3860800"/>
          <p14:tracePt t="19105" x="3844925" y="3870325"/>
          <p14:tracePt t="19113" x="3921125" y="3887788"/>
          <p14:tracePt t="19121" x="3998913" y="3903663"/>
          <p14:tracePt t="19130" x="4084638" y="3921125"/>
          <p14:tracePt t="19154" x="4324350" y="3963988"/>
          <p14:tracePt t="19162" x="4383088" y="3989388"/>
          <p14:tracePt t="19170" x="4425950" y="3998913"/>
          <p14:tracePt t="19178" x="4486275" y="4006850"/>
          <p14:tracePt t="19186" x="4546600" y="4014788"/>
          <p14:tracePt t="19194" x="4597400" y="4024313"/>
          <p14:tracePt t="19202" x="4640263" y="4032250"/>
          <p14:tracePt t="19210" x="4692650" y="4041775"/>
          <p14:tracePt t="19218" x="4725988" y="4049713"/>
          <p14:tracePt t="19226" x="4751388" y="4049713"/>
          <p14:tracePt t="19235" x="4794250" y="4049713"/>
          <p14:tracePt t="19242" x="4854575" y="4049713"/>
          <p14:tracePt t="19252" x="4914900" y="4049713"/>
          <p14:tracePt t="19259" x="4983163" y="4067175"/>
          <p14:tracePt t="19268" x="5043488" y="4075113"/>
          <p14:tracePt t="19274" x="5102225" y="4084638"/>
          <p14:tracePt t="19282" x="5172075" y="4100513"/>
          <p14:tracePt t="19292" x="5230813" y="4110038"/>
          <p14:tracePt t="19298" x="5273675" y="4127500"/>
          <p14:tracePt t="19306" x="5316538" y="4135438"/>
          <p14:tracePt t="19314" x="5351463" y="4143375"/>
          <p14:tracePt t="19322" x="5384800" y="4143375"/>
          <p14:tracePt t="19330" x="5445125" y="4152900"/>
          <p14:tracePt t="19338" x="5487988" y="4160838"/>
          <p14:tracePt t="19346" x="5530850" y="4170363"/>
          <p14:tracePt t="19354" x="5581650" y="4178300"/>
          <p14:tracePt t="19362" x="5641975" y="4186238"/>
          <p14:tracePt t="19370" x="5684838" y="4195763"/>
          <p14:tracePt t="19378" x="5735638" y="4203700"/>
          <p14:tracePt t="19386" x="5778500" y="4211638"/>
          <p14:tracePt t="19394" x="5838825" y="4229100"/>
          <p14:tracePt t="19403" x="5899150" y="4246563"/>
          <p14:tracePt t="19410" x="5959475" y="4254500"/>
          <p14:tracePt t="19418" x="6010275" y="4264025"/>
          <p14:tracePt t="19426" x="6053138" y="4271963"/>
          <p14:tracePt t="19436" x="6113463" y="4281488"/>
          <p14:tracePt t="19442" x="6173788" y="4297363"/>
          <p14:tracePt t="19451" x="6249988" y="4306888"/>
          <p14:tracePt t="19458" x="6292850" y="4314825"/>
          <p14:tracePt t="19467" x="6353175" y="4332288"/>
          <p14:tracePt t="19474" x="6429375" y="4349750"/>
          <p14:tracePt t="19482" x="6489700" y="4367213"/>
          <p14:tracePt t="19490" x="6567488" y="4375150"/>
          <p14:tracePt t="19498" x="6626225" y="4383088"/>
          <p14:tracePt t="19506" x="6704013" y="4410075"/>
          <p14:tracePt t="19514" x="6764338" y="4425950"/>
          <p14:tracePt t="19521" x="6823075" y="4451350"/>
          <p14:tracePt t="19530" x="6875463" y="4468813"/>
          <p14:tracePt t="19538" x="6918325" y="4486275"/>
          <p14:tracePt t="19546" x="6961188" y="4511675"/>
          <p14:tracePt t="19555" x="6994525" y="4546600"/>
          <p14:tracePt t="19562" x="7029450" y="4564063"/>
          <p14:tracePt t="19570" x="7072313" y="4589463"/>
          <p14:tracePt t="19578" x="7105650" y="4606925"/>
          <p14:tracePt t="19586" x="7140575" y="4622800"/>
          <p14:tracePt t="19594" x="7165975" y="4649788"/>
          <p14:tracePt t="19602" x="7191375" y="4675188"/>
          <p14:tracePt t="19610" x="7200900" y="4700588"/>
          <p14:tracePt t="19617" x="7226300" y="4725988"/>
          <p14:tracePt t="19626" x="7243763" y="4743450"/>
          <p14:tracePt t="19635" x="7259638" y="4776788"/>
          <p14:tracePt t="19642" x="7277100" y="4803775"/>
          <p14:tracePt t="19652" x="7294563" y="4837113"/>
          <p14:tracePt t="19658" x="7319963" y="4862513"/>
          <p14:tracePt t="19667" x="7337425" y="4889500"/>
          <p14:tracePt t="19674" x="7354888" y="4914900"/>
          <p14:tracePt t="19682" x="7362825" y="4932363"/>
          <p14:tracePt t="19690" x="7372350" y="4957763"/>
          <p14:tracePt t="19697" x="7380288" y="4983163"/>
          <p14:tracePt t="19706" x="7388225" y="5000625"/>
          <p14:tracePt t="19722" x="7397750" y="5033963"/>
          <p14:tracePt t="19730" x="7405688" y="5043488"/>
          <p14:tracePt t="19738" x="7405688" y="5059363"/>
          <p14:tracePt t="19746" x="7405688" y="5076825"/>
          <p14:tracePt t="19754" x="7405688" y="5086350"/>
          <p14:tracePt t="19762" x="7405688" y="5102225"/>
          <p14:tracePt t="19770" x="7405688" y="5111750"/>
          <p14:tracePt t="19778" x="7405688" y="5129213"/>
          <p14:tracePt t="19786" x="7405688" y="5145088"/>
          <p14:tracePt t="19794" x="7405688" y="5162550"/>
          <p14:tracePt t="19802" x="7405688" y="5180013"/>
          <p14:tracePt t="19810" x="7405688" y="5197475"/>
          <p14:tracePt t="19820" x="7405688" y="5205413"/>
          <p14:tracePt t="19826" x="7405688" y="5230813"/>
          <p14:tracePt t="19834" x="7397750" y="5248275"/>
          <p14:tracePt t="19842" x="7388225" y="5248275"/>
          <p14:tracePt t="19852" x="7388225" y="5265738"/>
          <p14:tracePt t="19858" x="7380288" y="5273675"/>
          <p14:tracePt t="19867" x="7372350" y="5283200"/>
          <p14:tracePt t="19874" x="7362825" y="5291138"/>
          <p14:tracePt t="19882" x="7362825" y="5299075"/>
          <p14:tracePt t="19890" x="7345363" y="5299075"/>
          <p14:tracePt t="19899" x="7329488" y="5308600"/>
          <p14:tracePt t="19918" x="7302500" y="5316538"/>
          <p14:tracePt t="19922" x="7294563" y="5316538"/>
          <p14:tracePt t="19933" x="7269163" y="5316538"/>
          <p14:tracePt t="19938" x="7234238" y="5316538"/>
          <p14:tracePt t="19949" x="7218363" y="5316538"/>
          <p14:tracePt t="19954" x="7191375" y="5316538"/>
          <p14:tracePt t="19965" x="7158038" y="5316538"/>
          <p14:tracePt t="19970" x="7140575" y="5316538"/>
          <p14:tracePt t="19978" x="7115175" y="5316538"/>
          <p14:tracePt t="19986" x="7089775" y="5316538"/>
          <p14:tracePt t="19994" x="7072313" y="5316538"/>
          <p14:tracePt t="20002" x="7046913" y="5316538"/>
          <p14:tracePt t="20010" x="7029450" y="5316538"/>
          <p14:tracePt t="20018" x="7019925" y="5316538"/>
          <p14:tracePt t="20026" x="6994525" y="5316538"/>
          <p14:tracePt t="20034" x="6969125" y="5316538"/>
          <p14:tracePt t="20042" x="6951663" y="5316538"/>
          <p14:tracePt t="20051" x="6926263" y="5316538"/>
          <p14:tracePt t="20058" x="6900863" y="5316538"/>
          <p14:tracePt t="20068" x="6875463" y="5316538"/>
          <p14:tracePt t="20074" x="6850063" y="5316538"/>
          <p14:tracePt t="20082" x="6815138" y="5316538"/>
          <p14:tracePt t="20089" x="6780213" y="5316538"/>
          <p14:tracePt t="20098" x="6772275" y="5316538"/>
          <p14:tracePt t="20106" x="6737350" y="5308600"/>
          <p14:tracePt t="20114" x="6704013" y="5299075"/>
          <p14:tracePt t="20135" x="6661150" y="5291138"/>
          <p14:tracePt t="20138" x="6635750" y="5291138"/>
          <p14:tracePt t="20146" x="6600825" y="5283200"/>
          <p14:tracePt t="20154" x="6575425" y="5273675"/>
          <p14:tracePt t="20170" x="6550025" y="5265738"/>
          <p14:tracePt t="20178" x="6540500" y="5265738"/>
          <p14:tracePt t="20186" x="6532563" y="5265738"/>
          <p14:tracePt t="20194" x="6524625" y="5265738"/>
          <p14:tracePt t="20258" x="6515100" y="5265738"/>
          <p14:tracePt t="20275" x="6515100" y="5256213"/>
          <p14:tracePt t="20291" x="6532563" y="5256213"/>
          <p14:tracePt t="20299" x="6557963" y="5256213"/>
          <p14:tracePt t="20306" x="6592888" y="5256213"/>
          <p14:tracePt t="20314" x="6635750" y="5256213"/>
          <p14:tracePt t="20322" x="6678613" y="5256213"/>
          <p14:tracePt t="20331" x="6737350" y="5256213"/>
          <p14:tracePt t="20338" x="6797675" y="5256213"/>
          <p14:tracePt t="20347" x="6840538" y="5256213"/>
          <p14:tracePt t="20355" x="6875463" y="5256213"/>
          <p14:tracePt t="20363" x="6892925" y="5256213"/>
          <p14:tracePt t="20370" x="6900863" y="5256213"/>
          <p14:tracePt t="20379" x="6908800" y="5256213"/>
          <p14:tracePt t="20442" x="6918325" y="5256213"/>
          <p14:tracePt t="20459" x="6908800" y="5265738"/>
          <p14:tracePt t="20467" x="6900863" y="5265738"/>
          <p14:tracePt t="20474" x="6875463" y="5265738"/>
          <p14:tracePt t="20482" x="6832600" y="5265738"/>
          <p14:tracePt t="20490" x="6754813" y="5256213"/>
          <p14:tracePt t="20498" x="6686550" y="5248275"/>
          <p14:tracePt t="20506" x="6610350" y="5230813"/>
          <p14:tracePt t="20514" x="6524625" y="5213350"/>
          <p14:tracePt t="20522" x="6464300" y="5197475"/>
          <p14:tracePt t="20530" x="6403975" y="5187950"/>
          <p14:tracePt t="20538" x="6370638" y="5180013"/>
          <p14:tracePt t="20546" x="6353175" y="5180013"/>
          <p14:tracePt t="20554" x="6343650" y="5180013"/>
          <p14:tracePt t="20562" x="6335713" y="5180013"/>
          <p14:tracePt t="20650" x="6370638" y="5180013"/>
          <p14:tracePt t="20658" x="6429375" y="5180013"/>
          <p14:tracePt t="20667" x="6489700" y="5187950"/>
          <p14:tracePt t="20674" x="6557963" y="5197475"/>
          <p14:tracePt t="20682" x="6618288" y="5222875"/>
          <p14:tracePt t="20690" x="6678613" y="5230813"/>
          <p14:tracePt t="20698" x="6729413" y="5240338"/>
          <p14:tracePt t="20706" x="6746875" y="5240338"/>
          <p14:tracePt t="20714" x="6780213" y="5248275"/>
          <p14:tracePt t="20722" x="6797675" y="5256213"/>
          <p14:tracePt t="20738" x="6807200" y="5256213"/>
          <p14:tracePt t="21170" x="6772275" y="5256213"/>
          <p14:tracePt t="21178" x="6729413" y="5256213"/>
          <p14:tracePt t="21186" x="6686550" y="5256213"/>
          <p14:tracePt t="21194" x="6618288" y="5256213"/>
          <p14:tracePt t="21203" x="6540500" y="5256213"/>
          <p14:tracePt t="21210" x="6472238" y="5256213"/>
          <p14:tracePt t="21218" x="6396038" y="5256213"/>
          <p14:tracePt t="21226" x="6343650" y="5256213"/>
          <p14:tracePt t="21234" x="6284913" y="5256213"/>
          <p14:tracePt t="21242" x="6224588" y="5256213"/>
          <p14:tracePt t="21251" x="6156325" y="5256213"/>
          <p14:tracePt t="21258" x="6096000" y="5256213"/>
          <p14:tracePt t="21268" x="6018213" y="5256213"/>
          <p14:tracePt t="21274" x="5949950" y="5256213"/>
          <p14:tracePt t="21282" x="5881688" y="5256213"/>
          <p14:tracePt t="21290" x="5805488" y="5256213"/>
          <p14:tracePt t="21298" x="5719763" y="5256213"/>
          <p14:tracePt t="21306" x="5634038" y="5256213"/>
          <p14:tracePt t="21314" x="5548313" y="5256213"/>
          <p14:tracePt t="21321" x="5480050" y="5256213"/>
          <p14:tracePt t="21329" x="5402263" y="5256213"/>
          <p14:tracePt t="21338" x="5351463" y="5256213"/>
          <p14:tracePt t="21346" x="5291138" y="5256213"/>
          <p14:tracePt t="21354" x="5230813" y="5256213"/>
          <p14:tracePt t="21361" x="5162550" y="5256213"/>
          <p14:tracePt t="21370" x="5086350" y="5256213"/>
          <p14:tracePt t="21378" x="5026025" y="5256213"/>
          <p14:tracePt t="21385" x="4973638" y="5256213"/>
          <p14:tracePt t="21394" x="4914900" y="5256213"/>
          <p14:tracePt t="21402" x="4854575" y="5256213"/>
          <p14:tracePt t="21409" x="4794250" y="5256213"/>
          <p14:tracePt t="21418" x="4751388" y="5256213"/>
          <p14:tracePt t="21426" x="4692650" y="5256213"/>
          <p14:tracePt t="21435" x="4640263" y="5256213"/>
          <p14:tracePt t="21441" x="4579938" y="5256213"/>
          <p14:tracePt t="21450" x="4537075" y="5256213"/>
          <p14:tracePt t="21458" x="4478338" y="5256213"/>
          <p14:tracePt t="21466" x="4435475" y="5256213"/>
          <p14:tracePt t="21474" x="4392613" y="5256213"/>
          <p14:tracePt t="21482" x="4357688" y="5256213"/>
          <p14:tracePt t="21490" x="4314825" y="5256213"/>
          <p14:tracePt t="21498" x="4281488" y="5256213"/>
          <p14:tracePt t="21505" x="4246563" y="5256213"/>
          <p14:tracePt t="21513" x="4221163" y="5256213"/>
          <p14:tracePt t="21521" x="4195763" y="5256213"/>
          <p14:tracePt t="21530" x="4160838" y="5256213"/>
          <p14:tracePt t="21538" x="4152900" y="5256213"/>
          <p14:tracePt t="21546" x="4143375" y="5256213"/>
          <p14:tracePt t="21554" x="4127500" y="5256213"/>
          <p14:tracePt t="21746" x="4170363" y="5265738"/>
          <p14:tracePt t="21754" x="4221163" y="5283200"/>
          <p14:tracePt t="21762" x="4254500" y="5283200"/>
          <p14:tracePt t="21770" x="4281488" y="5283200"/>
          <p14:tracePt t="21778" x="4340225" y="5299075"/>
          <p14:tracePt t="21788" x="4383088" y="5308600"/>
          <p14:tracePt t="21794" x="4435475" y="5316538"/>
          <p14:tracePt t="21804" x="4451350" y="5316538"/>
          <p14:tracePt t="21810" x="4486275" y="5316538"/>
          <p14:tracePt t="21819" x="4511675" y="5316538"/>
          <p14:tracePt t="21826" x="4546600" y="5326063"/>
          <p14:tracePt t="21835" x="4564063" y="5334000"/>
          <p14:tracePt t="21842" x="4572000" y="5334000"/>
          <p14:tracePt t="21852" x="4579938" y="5334000"/>
          <p14:tracePt t="21940" x="4572000" y="5334000"/>
          <p14:tracePt t="21947" x="4554538" y="5334000"/>
          <p14:tracePt t="21956" x="4521200" y="5334000"/>
          <p14:tracePt t="21962" x="4486275" y="5334000"/>
          <p14:tracePt t="21969" x="4435475" y="5334000"/>
          <p14:tracePt t="21977" x="4383088" y="5326063"/>
          <p14:tracePt t="21986" x="4340225" y="5316538"/>
          <p14:tracePt t="21993" x="4289425" y="5308600"/>
          <p14:tracePt t="22002" x="4254500" y="5299075"/>
          <p14:tracePt t="22010" x="4211638" y="5291138"/>
          <p14:tracePt t="22019" x="4186238" y="5291138"/>
          <p14:tracePt t="22025" x="4170363" y="5283200"/>
          <p14:tracePt t="22034" x="4160838" y="5283200"/>
          <p14:tracePt t="22042" x="4143375" y="5283200"/>
          <p14:tracePt t="22122" x="4135438" y="5273675"/>
          <p14:tracePt t="22130" x="4143375" y="5273675"/>
          <p14:tracePt t="22146" x="4160838" y="5273675"/>
          <p14:tracePt t="22154" x="4195763" y="5273675"/>
          <p14:tracePt t="22161" x="4246563" y="5273675"/>
          <p14:tracePt t="22170" x="4306888" y="5273675"/>
          <p14:tracePt t="22178" x="4383088" y="5273675"/>
          <p14:tracePt t="22186" x="4418013" y="5283200"/>
          <p14:tracePt t="22194" x="4443413" y="5291138"/>
          <p14:tracePt t="22202" x="4460875" y="5291138"/>
          <p14:tracePt t="22210" x="4478338" y="5291138"/>
          <p14:tracePt t="22267" x="4486275" y="5291138"/>
          <p14:tracePt t="22282" x="4486275" y="5299075"/>
          <p14:tracePt t="22298" x="4478338" y="5299075"/>
          <p14:tracePt t="22306" x="4468813" y="5299075"/>
          <p14:tracePt t="22313" x="4451350" y="5299075"/>
          <p14:tracePt t="22321" x="4425950" y="5291138"/>
          <p14:tracePt t="22330" x="4418013" y="5291138"/>
          <p14:tracePt t="22338" x="4400550" y="5291138"/>
          <p14:tracePt t="22354" x="4392613" y="5291138"/>
          <p14:tracePt t="22362" x="4383088" y="5291138"/>
          <p14:tracePt t="22442" x="4383088" y="5283200"/>
          <p14:tracePt t="22450" x="4383088" y="5273675"/>
          <p14:tracePt t="22458" x="4383088" y="5265738"/>
          <p14:tracePt t="22467" x="4392613" y="5265738"/>
          <p14:tracePt t="22474" x="4400550" y="5265738"/>
          <p14:tracePt t="22483" x="4418013" y="5265738"/>
          <p14:tracePt t="22490" x="4425950" y="5265738"/>
          <p14:tracePt t="22497" x="4435475" y="5265738"/>
          <p14:tracePt t="22506" x="4443413" y="5265738"/>
          <p14:tracePt t="24731" x="4451350" y="5273675"/>
          <p14:tracePt t="24738" x="4460875" y="5283200"/>
          <p14:tracePt t="24746" x="4511675" y="5291138"/>
          <p14:tracePt t="24754" x="4579938" y="5299075"/>
          <p14:tracePt t="24762" x="4665663" y="5308600"/>
          <p14:tracePt t="24770" x="4743450" y="5334000"/>
          <p14:tracePt t="24778" x="4837113" y="5368925"/>
          <p14:tracePt t="24786" x="4914900" y="5402263"/>
          <p14:tracePt t="24793" x="4973638" y="5427663"/>
          <p14:tracePt t="24803" x="5033963" y="5454650"/>
          <p14:tracePt t="24810" x="5111750" y="5487988"/>
          <p14:tracePt t="24819" x="5187950" y="5513388"/>
          <p14:tracePt t="24826" x="5273675" y="5548313"/>
          <p14:tracePt t="24834" x="5376863" y="5573713"/>
          <p14:tracePt t="24842" x="5495925" y="5599113"/>
          <p14:tracePt t="24850" x="5624513" y="5616575"/>
          <p14:tracePt t="24858" x="5770563" y="5659438"/>
          <p14:tracePt t="24867" x="5899150" y="5676900"/>
          <p14:tracePt t="24874" x="6027738" y="5702300"/>
          <p14:tracePt t="24882" x="6146800" y="5727700"/>
          <p14:tracePt t="24890" x="6257925" y="5753100"/>
          <p14:tracePt t="24898" x="6361113" y="5770563"/>
          <p14:tracePt t="24906" x="6456363" y="5788025"/>
          <p14:tracePt t="24914" x="6540500" y="5805488"/>
          <p14:tracePt t="24922" x="6600825" y="5813425"/>
          <p14:tracePt t="24930" x="6661150" y="5838825"/>
          <p14:tracePt t="24938" x="6721475" y="5848350"/>
          <p14:tracePt t="24946" x="6780213" y="5856288"/>
          <p14:tracePt t="24954" x="6840538" y="5864225"/>
          <p14:tracePt t="24961" x="6900863" y="5873750"/>
          <p14:tracePt t="24970" x="6978650" y="5899150"/>
          <p14:tracePt t="24978" x="7037388" y="5907088"/>
          <p14:tracePt t="24987" x="7115175" y="5934075"/>
          <p14:tracePt t="24994" x="7175500" y="5942013"/>
          <p14:tracePt t="25003" x="7251700" y="5959475"/>
          <p14:tracePt t="25010" x="7319963" y="5967413"/>
          <p14:tracePt t="25019" x="7397750" y="5984875"/>
          <p14:tracePt t="25026" x="7458075" y="5992813"/>
          <p14:tracePt t="25033" x="7516813" y="6002338"/>
          <p14:tracePt t="25042" x="7577138" y="6018213"/>
          <p14:tracePt t="25050" x="7637463" y="6035675"/>
          <p14:tracePt t="25058" x="7713663" y="6045200"/>
          <p14:tracePt t="25067" x="7773988" y="6053138"/>
          <p14:tracePt t="25074" x="7816850" y="6061075"/>
          <p14:tracePt t="25082" x="7877175" y="6070600"/>
          <p14:tracePt t="25090" x="7902575" y="6070600"/>
          <p14:tracePt t="25098" x="7927975" y="6070600"/>
          <p14:tracePt t="25107" x="7970838" y="6070600"/>
          <p14:tracePt t="25114" x="8005763" y="6070600"/>
          <p14:tracePt t="25121" x="8039100" y="6070600"/>
          <p14:tracePt t="25130" x="8064500" y="6070600"/>
          <p14:tracePt t="25151" x="8124825" y="6070600"/>
          <p14:tracePt t="25154" x="8167688" y="6070600"/>
          <p14:tracePt t="25162" x="8228013" y="6070600"/>
          <p14:tracePt t="25170" x="8270875" y="6070600"/>
          <p14:tracePt t="25178" x="8331200" y="6070600"/>
          <p14:tracePt t="25186" x="8374063" y="6070600"/>
          <p14:tracePt t="25194" x="8416925" y="6070600"/>
          <p14:tracePt t="25202" x="8459788" y="6070600"/>
          <p14:tracePt t="25210" x="8502650" y="6070600"/>
          <p14:tracePt t="25218" x="8535988" y="6070600"/>
          <p14:tracePt t="25226" x="8561388" y="6070600"/>
          <p14:tracePt t="25234" x="8578850" y="6070600"/>
          <p14:tracePt t="25243" x="8604250" y="6070600"/>
          <p14:tracePt t="25250" x="8639175" y="6070600"/>
          <p14:tracePt t="25258" x="8672513" y="6070600"/>
          <p14:tracePt t="25266" x="8689975" y="6070600"/>
          <p14:tracePt t="25274" x="8724900" y="6070600"/>
          <p14:tracePt t="25282" x="8750300" y="6070600"/>
          <p14:tracePt t="25290" x="8767763" y="6070600"/>
          <p14:tracePt t="25298" x="8793163" y="6070600"/>
          <p14:tracePt t="25306" x="8826500" y="6070600"/>
          <p14:tracePt t="25314" x="8843963" y="6070600"/>
          <p14:tracePt t="25322" x="8896350" y="6070600"/>
          <p14:tracePt t="25330" x="8912225" y="6061075"/>
          <p14:tracePt t="25338" x="8947150" y="6053138"/>
          <p14:tracePt t="25346" x="8982075" y="6035675"/>
          <p14:tracePt t="25354" x="9015413" y="6018213"/>
          <p14:tracePt t="25361" x="9066213" y="6002338"/>
          <p14:tracePt t="25370" x="9101138" y="5984875"/>
          <p14:tracePt t="25378" x="9136063" y="5959475"/>
          <p14:tracePt t="25386" x="9178925" y="5942013"/>
          <p14:tracePt t="25394" x="9212263" y="5907088"/>
          <p14:tracePt t="25403" x="9247188" y="5891213"/>
          <p14:tracePt t="25410" x="9272588" y="5873750"/>
          <p14:tracePt t="25419" x="9297988" y="5864225"/>
          <p14:tracePt t="25426" x="9315450" y="5848350"/>
          <p14:tracePt t="25434" x="9340850" y="5830888"/>
          <p14:tracePt t="25442" x="9358313" y="5821363"/>
          <p14:tracePt t="25450" x="9375775" y="5805488"/>
          <p14:tracePt t="25458" x="9409113" y="5778500"/>
          <p14:tracePt t="25466" x="9426575" y="5762625"/>
          <p14:tracePt t="25474" x="9461500" y="5735638"/>
          <p14:tracePt t="25483" x="9477375" y="5710238"/>
          <p14:tracePt t="25490" x="9504363" y="5694363"/>
          <p14:tracePt t="25498" x="9520238" y="5676900"/>
          <p14:tracePt t="25506" x="9545638" y="5659438"/>
          <p14:tracePt t="25514" x="9563100" y="5641975"/>
          <p14:tracePt t="25522" x="9588500" y="5616575"/>
          <p14:tracePt t="25530" x="9615488" y="5591175"/>
          <p14:tracePt t="25538" x="9623425" y="5573713"/>
          <p14:tracePt t="25546" x="9640888" y="5565775"/>
          <p14:tracePt t="25555" x="9648825" y="5538788"/>
          <p14:tracePt t="25561" x="9666288" y="5522913"/>
          <p14:tracePt t="25572" x="9674225" y="5495925"/>
          <p14:tracePt t="25578" x="9691688" y="5480050"/>
          <p14:tracePt t="25587" x="9709150" y="5454650"/>
          <p14:tracePt t="25594" x="9717088" y="5427663"/>
          <p14:tracePt t="25603" x="9717088" y="5402263"/>
          <p14:tracePt t="25610" x="9734550" y="5376863"/>
          <p14:tracePt t="25619" x="9744075" y="5359400"/>
          <p14:tracePt t="25626" x="9752013" y="5334000"/>
          <p14:tracePt t="25635" x="9759950" y="5308600"/>
          <p14:tracePt t="25642" x="9769475" y="5273675"/>
          <p14:tracePt t="25651" x="9777413" y="5248275"/>
          <p14:tracePt t="25658" x="9777413" y="5222875"/>
          <p14:tracePt t="25667" x="9785350" y="5180013"/>
          <p14:tracePt t="25674" x="9794875" y="5145088"/>
          <p14:tracePt t="25682" x="9812338" y="5094288"/>
          <p14:tracePt t="25690" x="9820275" y="5051425"/>
          <p14:tracePt t="25697" x="9820275" y="5016500"/>
          <p14:tracePt t="25706" x="9845675" y="4957763"/>
          <p14:tracePt t="25714" x="9855200" y="4914900"/>
          <p14:tracePt t="25722" x="9855200" y="4872038"/>
          <p14:tracePt t="25730" x="9863138" y="4811713"/>
          <p14:tracePt t="25738" x="9871075" y="4760913"/>
          <p14:tracePt t="25746" x="9880600" y="4718050"/>
          <p14:tracePt t="25756" x="9888538" y="4657725"/>
          <p14:tracePt t="25761" x="9888538" y="4614863"/>
          <p14:tracePt t="25770" x="9888538" y="4572000"/>
          <p14:tracePt t="25778" x="9888538" y="4529138"/>
          <p14:tracePt t="25786" x="9888538" y="4468813"/>
          <p14:tracePt t="25794" x="9898063" y="4383088"/>
          <p14:tracePt t="25802" x="9913938" y="4324350"/>
          <p14:tracePt t="25810" x="9913938" y="4289425"/>
          <p14:tracePt t="25818" x="9913938" y="4221163"/>
          <p14:tracePt t="25826" x="9913938" y="4160838"/>
          <p14:tracePt t="25835" x="9906000" y="4092575"/>
          <p14:tracePt t="25841" x="9898063" y="4032250"/>
          <p14:tracePt t="25854" x="9880600" y="3971925"/>
          <p14:tracePt t="25858" x="9871075" y="3913188"/>
          <p14:tracePt t="25868" x="9845675" y="3835400"/>
          <p14:tracePt t="25874" x="9837738" y="3775075"/>
          <p14:tracePt t="25882" x="9812338" y="3698875"/>
          <p14:tracePt t="25890" x="9802813" y="3621088"/>
          <p14:tracePt t="25898" x="9785350" y="3552825"/>
          <p14:tracePt t="25906" x="9752013" y="3476625"/>
          <p14:tracePt t="25913" x="9726613" y="3398838"/>
          <p14:tracePt t="25921" x="9683750" y="3322638"/>
          <p14:tracePt t="25930" x="9640888" y="3252788"/>
          <p14:tracePt t="25938" x="9598025" y="3194050"/>
          <p14:tracePt t="25949" x="9563100" y="3125788"/>
          <p14:tracePt t="25954" x="9520238" y="3065463"/>
          <p14:tracePt t="25962" x="9477375" y="2997200"/>
          <p14:tracePt t="25970" x="9426575" y="2944813"/>
          <p14:tracePt t="25978" x="9383713" y="2894013"/>
          <p14:tracePt t="25986" x="9332913" y="2843213"/>
          <p14:tracePt t="25993" x="9290050" y="2782888"/>
          <p14:tracePt t="26002" x="9237663" y="2722563"/>
          <p14:tracePt t="26010" x="9204325" y="2687638"/>
          <p14:tracePt t="26021" x="9151938" y="2646363"/>
          <p14:tracePt t="26026" x="9101138" y="2603500"/>
          <p14:tracePt t="26033" x="9050338" y="2560638"/>
          <p14:tracePt t="26042" x="8997950" y="2525713"/>
          <p14:tracePt t="26050" x="8947150" y="2482850"/>
          <p14:tracePt t="26057" x="8896350" y="2447925"/>
          <p14:tracePt t="26067" x="8843963" y="2422525"/>
          <p14:tracePt t="26074" x="8783638" y="2389188"/>
          <p14:tracePt t="26082" x="8715375" y="2346325"/>
          <p14:tracePt t="26090" x="8656638" y="2311400"/>
          <p14:tracePt t="26098" x="8578850" y="2268538"/>
          <p14:tracePt t="26106" x="8510588" y="2225675"/>
          <p14:tracePt t="26114" x="8450263" y="2182813"/>
          <p14:tracePt t="26122" x="8374063" y="2149475"/>
          <p14:tracePt t="26130" x="8296275" y="2124075"/>
          <p14:tracePt t="26138" x="8220075" y="2089150"/>
          <p14:tracePt t="26146" x="8150225" y="2054225"/>
          <p14:tracePt t="26154" x="8081963" y="2038350"/>
          <p14:tracePt t="26162" x="8013700" y="2011363"/>
          <p14:tracePt t="26170" x="7953375" y="2003425"/>
          <p14:tracePt t="26178" x="7894638" y="1985963"/>
          <p14:tracePt t="26186" x="7834313" y="1968500"/>
          <p14:tracePt t="26194" x="7773988" y="1960563"/>
          <p14:tracePt t="26202" x="7713663" y="1952625"/>
          <p14:tracePt t="26210" x="7654925" y="1943100"/>
          <p14:tracePt t="26218" x="7577138" y="1917700"/>
          <p14:tracePt t="26227" x="7508875" y="1909763"/>
          <p14:tracePt t="26234" x="7423150" y="1900238"/>
          <p14:tracePt t="26241" x="7362825" y="1900238"/>
          <p14:tracePt t="26250" x="7277100" y="1900238"/>
          <p14:tracePt t="26258" x="7183438" y="1874838"/>
          <p14:tracePt t="26266" x="7097713" y="1857375"/>
          <p14:tracePt t="26274" x="7019925" y="1849438"/>
          <p14:tracePt t="26282" x="6951663" y="1824038"/>
          <p14:tracePt t="26290" x="6875463" y="1814513"/>
          <p14:tracePt t="26298" x="6797675" y="1789113"/>
          <p14:tracePt t="26306" x="6729413" y="1781175"/>
          <p14:tracePt t="26314" x="6669088" y="1771650"/>
          <p14:tracePt t="26322" x="6610350" y="1763713"/>
          <p14:tracePt t="26330" x="6550025" y="1755775"/>
          <p14:tracePt t="26338" x="6489700" y="1738313"/>
          <p14:tracePt t="26346" x="6413500" y="1728788"/>
          <p14:tracePt t="26354" x="6335713" y="1720850"/>
          <p14:tracePt t="26362" x="6267450" y="1695450"/>
          <p14:tracePt t="26371" x="6189663" y="1685925"/>
          <p14:tracePt t="26378" x="6113463" y="1670050"/>
          <p14:tracePt t="26386" x="6027738" y="1652588"/>
          <p14:tracePt t="26394" x="5942013" y="1652588"/>
          <p14:tracePt t="26402" x="5856288" y="1652588"/>
          <p14:tracePt t="26410" x="5753100" y="1652588"/>
          <p14:tracePt t="26418" x="5659438" y="1652588"/>
          <p14:tracePt t="26426" x="5556250" y="1652588"/>
          <p14:tracePt t="26435" x="5454650" y="1652588"/>
          <p14:tracePt t="26442" x="5359400" y="1652588"/>
          <p14:tracePt t="26451" x="5240338" y="1652588"/>
          <p14:tracePt t="26459" x="5129213" y="1652588"/>
          <p14:tracePt t="26467" x="5026025" y="1652588"/>
          <p14:tracePt t="26474" x="4914900" y="1652588"/>
          <p14:tracePt t="26482" x="4819650" y="1652588"/>
          <p14:tracePt t="26490" x="4718050" y="1652588"/>
          <p14:tracePt t="26498" x="4632325" y="1652588"/>
          <p14:tracePt t="26506" x="4546600" y="1652588"/>
          <p14:tracePt t="26514" x="4460875" y="1652588"/>
          <p14:tracePt t="26522" x="4375150" y="1652588"/>
          <p14:tracePt t="26530" x="4289425" y="1652588"/>
          <p14:tracePt t="26538" x="4203700" y="1652588"/>
          <p14:tracePt t="26546" x="4117975" y="1652588"/>
          <p14:tracePt t="26554" x="4032250" y="1652588"/>
          <p14:tracePt t="26562" x="3946525" y="1652588"/>
          <p14:tracePt t="26570" x="3860800" y="1652588"/>
          <p14:tracePt t="26578" x="3775075" y="1652588"/>
          <p14:tracePt t="26586" x="3681413" y="1660525"/>
          <p14:tracePt t="26594" x="3595688" y="1670050"/>
          <p14:tracePt t="26602" x="3519488" y="1685925"/>
          <p14:tracePt t="26610" x="3449638" y="1703388"/>
          <p14:tracePt t="26619" x="3373438" y="1720850"/>
          <p14:tracePt t="26626" x="3295650" y="1728788"/>
          <p14:tracePt t="26636" x="3209925" y="1755775"/>
          <p14:tracePt t="26642" x="3125788" y="1763713"/>
          <p14:tracePt t="26650" x="3030538" y="1789113"/>
          <p14:tracePt t="26658" x="2944813" y="1798638"/>
          <p14:tracePt t="26666" x="2868613" y="1824038"/>
          <p14:tracePt t="26674" x="2782888" y="1857375"/>
          <p14:tracePt t="26682" x="2705100" y="1884363"/>
          <p14:tracePt t="26691" x="2628900" y="1917700"/>
          <p14:tracePt t="26698" x="2551113" y="1952625"/>
          <p14:tracePt t="26708" x="2474913" y="1978025"/>
          <p14:tracePt t="26714" x="2414588" y="2003425"/>
          <p14:tracePt t="26722" x="2354263" y="2038350"/>
          <p14:tracePt t="26730" x="2286000" y="2054225"/>
          <p14:tracePt t="26739" x="2243138" y="2081213"/>
          <p14:tracePt t="26746" x="2192338" y="2106613"/>
          <p14:tracePt t="26754" x="2139950" y="2139950"/>
          <p14:tracePt t="26762" x="2089150" y="2165350"/>
          <p14:tracePt t="26772" x="2054225" y="2192338"/>
          <p14:tracePt t="26778" x="2028825" y="2235200"/>
          <p14:tracePt t="26786" x="1985963" y="2268538"/>
          <p14:tracePt t="26793" x="1952625" y="2311400"/>
          <p14:tracePt t="26804" x="1909763" y="2346325"/>
          <p14:tracePt t="26810" x="1884363" y="2397125"/>
          <p14:tracePt t="26818" x="1849438" y="2447925"/>
          <p14:tracePt t="26826" x="1814513" y="2508250"/>
          <p14:tracePt t="26836" x="1789113" y="2576513"/>
          <p14:tracePt t="26842" x="1763713" y="2636838"/>
          <p14:tracePt t="26852" x="1738313" y="2697163"/>
          <p14:tracePt t="26858" x="1703388" y="2765425"/>
          <p14:tracePt t="26868" x="1685925" y="2825750"/>
          <p14:tracePt t="26874" x="1652588" y="2886075"/>
          <p14:tracePt t="26883" x="1627188" y="2962275"/>
          <p14:tracePt t="26891" x="1609725" y="3040063"/>
          <p14:tracePt t="26903" x="1601788" y="3108325"/>
          <p14:tracePt t="26906" x="1584325" y="3168650"/>
          <p14:tracePt t="26914" x="1574800" y="3227388"/>
          <p14:tracePt t="26922" x="1566863" y="3287713"/>
          <p14:tracePt t="26930" x="1566863" y="3338513"/>
          <p14:tracePt t="26938" x="1566863" y="3390900"/>
          <p14:tracePt t="26946" x="1566863" y="3467100"/>
          <p14:tracePt t="26954" x="1566863" y="3535363"/>
          <p14:tracePt t="26963" x="1566863" y="3595688"/>
          <p14:tracePt t="26970" x="1566863" y="3656013"/>
          <p14:tracePt t="26979" x="1566863" y="3724275"/>
          <p14:tracePt t="26986" x="1566863" y="3784600"/>
          <p14:tracePt t="26994" x="1566863" y="3844925"/>
          <p14:tracePt t="27005" x="1566863" y="3913188"/>
          <p14:tracePt t="27010" x="1574800" y="3971925"/>
          <p14:tracePt t="27019" x="1601788" y="4024313"/>
          <p14:tracePt t="27026" x="1609725" y="4067175"/>
          <p14:tracePt t="27035" x="1617663" y="4117975"/>
          <p14:tracePt t="27042" x="1627188" y="4178300"/>
          <p14:tracePt t="27055" x="1635125" y="4238625"/>
          <p14:tracePt t="27058" x="1660525" y="4297363"/>
          <p14:tracePt t="27066" x="1677988" y="4357688"/>
          <p14:tracePt t="27074" x="1712913" y="4435475"/>
          <p14:tracePt t="27083" x="1746250" y="4511675"/>
          <p14:tracePt t="27090" x="1771650" y="4572000"/>
          <p14:tracePt t="27098" x="1806575" y="4649788"/>
          <p14:tracePt t="27106" x="1849438" y="4718050"/>
          <p14:tracePt t="27114" x="1892300" y="4776788"/>
          <p14:tracePt t="27122" x="1952625" y="4846638"/>
          <p14:tracePt t="27130" x="1995488" y="4914900"/>
          <p14:tracePt t="27138" x="2046288" y="4973638"/>
          <p14:tracePt t="27146" x="2089150" y="5026025"/>
          <p14:tracePt t="27154" x="2139950" y="5076825"/>
          <p14:tracePt t="27162" x="2192338" y="5119688"/>
          <p14:tracePt t="27170" x="2260600" y="5180013"/>
          <p14:tracePt t="27178" x="2320925" y="5222875"/>
          <p14:tracePt t="27186" x="2389188" y="5265738"/>
          <p14:tracePt t="27194" x="2447925" y="5308600"/>
          <p14:tracePt t="27201" x="2517775" y="5351463"/>
          <p14:tracePt t="27210" x="2576513" y="5376863"/>
          <p14:tracePt t="27219" x="2636838" y="5411788"/>
          <p14:tracePt t="27227" x="2687638" y="5445125"/>
          <p14:tracePt t="27234" x="2740025" y="5470525"/>
          <p14:tracePt t="27242" x="2790825" y="5513388"/>
          <p14:tracePt t="27250" x="2843213" y="5538788"/>
          <p14:tracePt t="27258" x="2894013" y="5565775"/>
          <p14:tracePt t="27267" x="2954338" y="5581650"/>
          <p14:tracePt t="27274" x="3005138" y="5599113"/>
          <p14:tracePt t="27282" x="3048000" y="5624513"/>
          <p14:tracePt t="27290" x="3098800" y="5641975"/>
          <p14:tracePt t="27298" x="3133725" y="5659438"/>
          <p14:tracePt t="27306" x="3184525" y="5676900"/>
          <p14:tracePt t="27314" x="3227388" y="5694363"/>
          <p14:tracePt t="27322" x="3279775" y="5710238"/>
          <p14:tracePt t="27330" x="3322638" y="5727700"/>
          <p14:tracePt t="27338" x="3390900" y="5745163"/>
          <p14:tracePt t="27346" x="3449638" y="5770563"/>
          <p14:tracePt t="27354" x="3509963" y="5788025"/>
          <p14:tracePt t="27361" x="3570288" y="5805488"/>
          <p14:tracePt t="27370" x="3638550" y="5838825"/>
          <p14:tracePt t="27378" x="3698875" y="5873750"/>
          <p14:tracePt t="27386" x="3759200" y="5881688"/>
          <p14:tracePt t="27394" x="3817938" y="5891213"/>
          <p14:tracePt t="27402" x="3878263" y="5907088"/>
          <p14:tracePt t="27410" x="3938588" y="5924550"/>
          <p14:tracePt t="27419" x="4014788" y="5942013"/>
          <p14:tracePt t="27426" x="4075113" y="5949950"/>
          <p14:tracePt t="27434" x="4152900" y="5975350"/>
          <p14:tracePt t="27442" x="4221163" y="5984875"/>
          <p14:tracePt t="27450" x="4297363" y="5992813"/>
          <p14:tracePt t="27458" x="4357688" y="6002338"/>
          <p14:tracePt t="27467" x="4418013" y="6018213"/>
          <p14:tracePt t="27474" x="4460875" y="6027738"/>
          <p14:tracePt t="27482" x="4521200" y="6035675"/>
          <p14:tracePt t="27490" x="4572000" y="6045200"/>
          <p14:tracePt t="27498" x="4614863" y="6053138"/>
          <p14:tracePt t="27506" x="4665663" y="6061075"/>
          <p14:tracePt t="27514" x="4692650" y="6070600"/>
          <p14:tracePt t="27522" x="4725988" y="6070600"/>
          <p14:tracePt t="27530" x="4760913" y="6070600"/>
          <p14:tracePt t="27538" x="4803775" y="6070600"/>
          <p14:tracePt t="27546" x="4837113" y="6070600"/>
          <p14:tracePt t="27554" x="4879975" y="6070600"/>
          <p14:tracePt t="27561" x="4922838" y="6070600"/>
          <p14:tracePt t="27570" x="4983163" y="6070600"/>
          <p14:tracePt t="27579" x="5026025" y="6070600"/>
          <p14:tracePt t="27586" x="5068888" y="6070600"/>
          <p14:tracePt t="27594" x="5102225" y="6070600"/>
          <p14:tracePt t="27602" x="5119688" y="6070600"/>
          <p14:tracePt t="27610" x="5137150" y="6070600"/>
          <p14:tracePt t="27619" x="5154613" y="6070600"/>
          <p14:tracePt t="27636" x="5162550" y="6070600"/>
          <p14:tracePt t="27642" x="5172075" y="6070600"/>
          <p14:tracePt t="27658" x="5180013" y="6070600"/>
          <p14:tracePt t="27666" x="5187950" y="6061075"/>
          <p14:tracePt t="27674" x="5197475" y="6061075"/>
          <p14:tracePt t="27682" x="5205413" y="6053138"/>
          <p14:tracePt t="27690" x="5222875" y="6045200"/>
          <p14:tracePt t="27698" x="5230813" y="6045200"/>
          <p14:tracePt t="27706" x="5265738" y="6035675"/>
          <p14:tracePt t="27714" x="5291138" y="6035675"/>
          <p14:tracePt t="27721" x="5316538" y="6035675"/>
          <p14:tracePt t="27730" x="5334000" y="6035675"/>
          <p14:tracePt t="27738" x="5359400" y="6035675"/>
          <p14:tracePt t="27746" x="5394325" y="6035675"/>
          <p14:tracePt t="27754" x="5411788" y="6035675"/>
          <p14:tracePt t="27761" x="5437188" y="6035675"/>
          <p14:tracePt t="27770" x="5454650" y="6035675"/>
          <p14:tracePt t="27778" x="5462588" y="6035675"/>
          <p14:tracePt t="27786" x="5480050" y="6035675"/>
          <p14:tracePt t="27802" x="5487988" y="6035675"/>
          <p14:tracePt t="27818" x="5505450" y="6045200"/>
          <p14:tracePt t="27826" x="5513388" y="6053138"/>
          <p14:tracePt t="27842" x="5522913" y="6053138"/>
          <p14:tracePt t="27850" x="5538788" y="6061075"/>
          <p14:tracePt t="27858" x="5548313" y="6070600"/>
          <p14:tracePt t="27868" x="5565775" y="6088063"/>
          <p14:tracePt t="27874" x="5581650" y="6096000"/>
          <p14:tracePt t="27882" x="5591175" y="6103938"/>
          <p14:tracePt t="27890" x="5599113" y="6103938"/>
          <p14:tracePt t="27898" x="5608638" y="6113463"/>
          <p14:tracePt t="27914" x="5616575" y="6113463"/>
          <p14:tracePt t="27922" x="5616575" y="6121400"/>
          <p14:tracePt t="28131" x="5591175" y="6121400"/>
          <p14:tracePt t="28138" x="5565775" y="6121400"/>
          <p14:tracePt t="28152" x="5548313" y="6121400"/>
          <p14:tracePt t="28154" x="5522913" y="6121400"/>
          <p14:tracePt t="28161" x="5495925" y="6121400"/>
          <p14:tracePt t="28170" x="5470525" y="6121400"/>
          <p14:tracePt t="28177" x="5454650" y="6121400"/>
          <p14:tracePt t="28186" x="5427663" y="6121400"/>
          <p14:tracePt t="28194" x="5411788" y="6121400"/>
          <p14:tracePt t="28202" x="5376863" y="6113463"/>
          <p14:tracePt t="28210" x="5351463" y="6103938"/>
          <p14:tracePt t="28217" x="5341938" y="6103938"/>
          <p14:tracePt t="28226" x="5308600" y="6096000"/>
          <p14:tracePt t="28234" x="5291138" y="6096000"/>
          <p14:tracePt t="28242" x="5273675" y="6096000"/>
          <p14:tracePt t="28251" x="5256213" y="6088063"/>
          <p14:tracePt t="28258" x="5230813" y="6078538"/>
          <p14:tracePt t="28267" x="5205413" y="6078538"/>
          <p14:tracePt t="28274" x="5187950" y="6078538"/>
          <p14:tracePt t="28282" x="5154613" y="6078538"/>
          <p14:tracePt t="28290" x="5129213" y="6078538"/>
          <p14:tracePt t="28298" x="5111750" y="6078538"/>
          <p14:tracePt t="28306" x="5076825" y="6078538"/>
          <p14:tracePt t="28314" x="5043488" y="6078538"/>
          <p14:tracePt t="28322" x="5026025" y="6078538"/>
          <p14:tracePt t="28330" x="5008563" y="6078538"/>
          <p14:tracePt t="28338" x="4991100" y="6078538"/>
          <p14:tracePt t="28346" x="4973638" y="6078538"/>
          <p14:tracePt t="28354" x="4948238" y="6078538"/>
          <p14:tracePt t="28362" x="4932363" y="6078538"/>
          <p14:tracePt t="28370" x="4922838" y="6078538"/>
          <p14:tracePt t="28378" x="4905375" y="6078538"/>
          <p14:tracePt t="28386" x="4879975" y="6078538"/>
          <p14:tracePt t="28394" x="4872038" y="6078538"/>
          <p14:tracePt t="28402" x="4854575" y="6078538"/>
          <p14:tracePt t="28410" x="4846638" y="6078538"/>
          <p14:tracePt t="28418" x="4829175" y="6078538"/>
          <p14:tracePt t="28426" x="4811713" y="6078538"/>
          <p14:tracePt t="28434" x="4794250" y="6070600"/>
          <p14:tracePt t="28451" x="4786313" y="6070600"/>
          <p14:tracePt t="28458" x="4776788" y="6070600"/>
          <p14:tracePt t="28474" x="4768850" y="6070600"/>
          <p14:tracePt t="28482" x="4760913" y="6070600"/>
          <p14:tracePt t="28490" x="4751388" y="6061075"/>
          <p14:tracePt t="28514" x="4743450" y="6061075"/>
          <p14:tracePt t="28522" x="4733925" y="6061075"/>
          <p14:tracePt t="28538" x="4725988" y="6061075"/>
          <p14:tracePt t="28546" x="4718050" y="6061075"/>
          <p14:tracePt t="28554" x="4708525" y="6061075"/>
          <p14:tracePt t="28562" x="4700588" y="6061075"/>
          <p14:tracePt t="28570" x="4692650" y="6061075"/>
          <p14:tracePt t="28578" x="4683125" y="6061075"/>
          <p14:tracePt t="28586" x="4675188" y="6061075"/>
          <p14:tracePt t="28594" x="4657725" y="6061075"/>
          <p14:tracePt t="28602" x="4649788" y="6061075"/>
          <p14:tracePt t="28610" x="4632325" y="6061075"/>
          <p14:tracePt t="28618" x="4622800" y="6061075"/>
          <p14:tracePt t="28626" x="4597400" y="6061075"/>
          <p14:tracePt t="28634" x="4579938" y="6061075"/>
          <p14:tracePt t="28642" x="4572000" y="6061075"/>
          <p14:tracePt t="28651" x="4554538" y="6061075"/>
          <p14:tracePt t="28658" x="4546600" y="6061075"/>
          <p14:tracePt t="28667" x="4537075" y="6061075"/>
          <p14:tracePt t="28674" x="4529138" y="6061075"/>
          <p14:tracePt t="28802" x="4537075" y="6061075"/>
          <p14:tracePt t="28810" x="4546600" y="6061075"/>
          <p14:tracePt t="28818" x="4579938" y="6061075"/>
          <p14:tracePt t="28826" x="4606925" y="6070600"/>
          <p14:tracePt t="28835" x="4614863" y="6070600"/>
          <p14:tracePt t="28842" x="4649788" y="6078538"/>
          <p14:tracePt t="28850" x="4665663" y="6078538"/>
          <p14:tracePt t="28858" x="4700588" y="6088063"/>
          <p14:tracePt t="28868" x="4718050" y="6088063"/>
          <p14:tracePt t="28874" x="4733925" y="6088063"/>
          <p14:tracePt t="28882" x="4776788" y="6096000"/>
          <p14:tracePt t="28890" x="4803775" y="6096000"/>
          <p14:tracePt t="28898" x="4854575" y="6113463"/>
          <p14:tracePt t="28906" x="4889500" y="6121400"/>
          <p14:tracePt t="28914" x="4914900" y="6121400"/>
          <p14:tracePt t="28922" x="4922838" y="6121400"/>
          <p14:tracePt t="28930" x="4948238" y="6121400"/>
          <p14:tracePt t="28938" x="4973638" y="6121400"/>
          <p14:tracePt t="28949" x="4983163" y="6121400"/>
          <p14:tracePt t="28954" x="5000625" y="6121400"/>
          <p14:tracePt t="28965" x="5026025" y="6121400"/>
          <p14:tracePt t="28971" x="5033963" y="6121400"/>
          <p14:tracePt t="28978" x="5051425" y="6121400"/>
          <p14:tracePt t="28986" x="5059363" y="6121400"/>
          <p14:tracePt t="28994" x="5068888" y="6121400"/>
          <p14:tracePt t="29002" x="5094288" y="6121400"/>
          <p14:tracePt t="29010" x="5111750" y="6121400"/>
          <p14:tracePt t="29018" x="5137150" y="6121400"/>
          <p14:tracePt t="29026" x="5172075" y="6121400"/>
          <p14:tracePt t="29034" x="5197475" y="6121400"/>
          <p14:tracePt t="29042" x="5240338" y="6121400"/>
          <p14:tracePt t="29050" x="5265738" y="6121400"/>
          <p14:tracePt t="29058" x="5308600" y="6121400"/>
          <p14:tracePt t="29068" x="5341938" y="6121400"/>
          <p14:tracePt t="29074" x="5376863" y="6121400"/>
          <p14:tracePt t="29082" x="5411788" y="6121400"/>
          <p14:tracePt t="29090" x="5437188" y="6121400"/>
          <p14:tracePt t="29098" x="5480050" y="6121400"/>
          <p14:tracePt t="29106" x="5513388" y="6121400"/>
          <p14:tracePt t="29114" x="5548313" y="6121400"/>
          <p14:tracePt t="29122" x="5565775" y="6121400"/>
          <p14:tracePt t="29130" x="5591175" y="6121400"/>
          <p14:tracePt t="29151" x="5634038" y="6121400"/>
          <p14:tracePt t="29155" x="5667375" y="6121400"/>
          <p14:tracePt t="29162" x="5694363" y="6121400"/>
          <p14:tracePt t="29170" x="5702300" y="6121400"/>
          <p14:tracePt t="29178" x="5710238" y="6121400"/>
          <p14:tracePt t="29186" x="5719763" y="6121400"/>
          <p14:tracePt t="29234" x="5727700" y="6121400"/>
          <p14:tracePt t="29260" x="5719763" y="6130925"/>
          <p14:tracePt t="29267" x="5702300" y="6138863"/>
          <p14:tracePt t="29275" x="5694363" y="6138863"/>
          <p14:tracePt t="29282" x="5659438" y="6138863"/>
          <p14:tracePt t="29290" x="5624513" y="6138863"/>
          <p14:tracePt t="29298" x="5581650" y="6138863"/>
          <p14:tracePt t="29306" x="5522913" y="6138863"/>
          <p14:tracePt t="29314" x="5454650" y="6138863"/>
          <p14:tracePt t="29322" x="5384800" y="6138863"/>
          <p14:tracePt t="29330" x="5283200" y="6138863"/>
          <p14:tracePt t="29338" x="5197475" y="6121400"/>
          <p14:tracePt t="29346" x="5119688" y="6121400"/>
          <p14:tracePt t="29354" x="5051425" y="6121400"/>
          <p14:tracePt t="29362" x="4973638" y="6121400"/>
          <p14:tracePt t="29371" x="4922838" y="6121400"/>
          <p14:tracePt t="29378" x="4862513" y="6121400"/>
          <p14:tracePt t="29386" x="4803775" y="6121400"/>
          <p14:tracePt t="29395" x="4760913" y="6121400"/>
          <p14:tracePt t="29402" x="4718050" y="6121400"/>
          <p14:tracePt t="29410" x="4657725" y="6121400"/>
          <p14:tracePt t="29418" x="4614863" y="6121400"/>
          <p14:tracePt t="29426" x="4572000" y="6121400"/>
          <p14:tracePt t="29434" x="4521200" y="6121400"/>
          <p14:tracePt t="29442" x="4494213" y="6121400"/>
          <p14:tracePt t="29451" x="4451350" y="6121400"/>
          <p14:tracePt t="29458" x="4418013" y="6121400"/>
          <p14:tracePt t="29468" x="4375150" y="6121400"/>
          <p14:tracePt t="29474" x="4340225" y="6121400"/>
          <p14:tracePt t="29482" x="4314825" y="6121400"/>
          <p14:tracePt t="29490" x="4281488" y="6121400"/>
          <p14:tracePt t="29498" x="4246563" y="6121400"/>
          <p14:tracePt t="29506" x="4221163" y="6121400"/>
          <p14:tracePt t="29514" x="4203700" y="6121400"/>
          <p14:tracePt t="29522" x="4186238" y="6121400"/>
          <p14:tracePt t="29530" x="4160838" y="6121400"/>
          <p14:tracePt t="29546" x="4152900" y="6121400"/>
          <p14:tracePt t="29690" x="4160838" y="6121400"/>
          <p14:tracePt t="29698" x="4178300" y="6121400"/>
          <p14:tracePt t="29706" x="4203700" y="6121400"/>
          <p14:tracePt t="29714" x="4221163" y="6121400"/>
          <p14:tracePt t="29722" x="4246563" y="6121400"/>
          <p14:tracePt t="29730" x="4271963" y="6121400"/>
          <p14:tracePt t="29738" x="4289425" y="6121400"/>
          <p14:tracePt t="29746" x="4314825" y="6121400"/>
          <p14:tracePt t="29754" x="4340225" y="6121400"/>
          <p14:tracePt t="29762" x="4367213" y="6121400"/>
          <p14:tracePt t="29770" x="4400550" y="6121400"/>
          <p14:tracePt t="29778" x="4425950" y="6121400"/>
          <p14:tracePt t="29786" x="4451350" y="6121400"/>
          <p14:tracePt t="29794" x="4478338" y="6121400"/>
          <p14:tracePt t="29802" x="4503738" y="6121400"/>
          <p14:tracePt t="29810" x="4521200" y="6121400"/>
          <p14:tracePt t="29819" x="4554538" y="6121400"/>
          <p14:tracePt t="29826" x="4589463" y="6121400"/>
          <p14:tracePt t="29834" x="4622800" y="6121400"/>
          <p14:tracePt t="29842" x="4640263" y="6121400"/>
          <p14:tracePt t="29852" x="4675188" y="6121400"/>
          <p14:tracePt t="29858" x="4708525" y="6121400"/>
          <p14:tracePt t="29866" x="4751388" y="6121400"/>
          <p14:tracePt t="29874" x="4786313" y="6121400"/>
          <p14:tracePt t="29885" x="4811713" y="6121400"/>
          <p14:tracePt t="29890" x="4837113" y="6121400"/>
          <p14:tracePt t="29898" x="4862513" y="6121400"/>
          <p14:tracePt t="29906" x="4889500" y="6121400"/>
          <p14:tracePt t="29914" x="4922838" y="6121400"/>
          <p14:tracePt t="29922" x="4957763" y="6121400"/>
          <p14:tracePt t="29930" x="4991100" y="6121400"/>
          <p14:tracePt t="29938" x="5016500" y="6121400"/>
          <p14:tracePt t="29946" x="5059363" y="6121400"/>
          <p14:tracePt t="29954" x="5086350" y="6130925"/>
          <p14:tracePt t="29962" x="5111750" y="6138863"/>
          <p14:tracePt t="29970" x="5129213" y="6138863"/>
          <p14:tracePt t="29978" x="5154613" y="6146800"/>
          <p14:tracePt t="29986" x="5180013" y="6156325"/>
          <p14:tracePt t="29994" x="5213350" y="6164263"/>
          <p14:tracePt t="30002" x="5240338" y="6164263"/>
          <p14:tracePt t="30010" x="5283200" y="6164263"/>
          <p14:tracePt t="30019" x="5308600" y="6164263"/>
          <p14:tracePt t="30026" x="5341938" y="6164263"/>
          <p14:tracePt t="30034" x="5368925" y="6164263"/>
          <p14:tracePt t="30042" x="5384800" y="6164263"/>
          <p14:tracePt t="30050" x="5411788" y="6164263"/>
          <p14:tracePt t="30058" x="5437188" y="6164263"/>
          <p14:tracePt t="30067" x="5470525" y="6173788"/>
          <p14:tracePt t="30074" x="5487988" y="6181725"/>
          <p14:tracePt t="30082" x="5505450" y="6189663"/>
          <p14:tracePt t="30090" x="5513388" y="6189663"/>
          <p14:tracePt t="30098" x="5522913" y="6189663"/>
          <p14:tracePt t="30106" x="5548313" y="6189663"/>
          <p14:tracePt t="30114" x="5565775" y="6189663"/>
          <p14:tracePt t="30122" x="5581650" y="6199188"/>
          <p14:tracePt t="30130" x="5591175" y="6199188"/>
          <p14:tracePt t="34787" x="5599113" y="6199188"/>
          <p14:tracePt t="43970" x="5608638" y="6207125"/>
          <p14:tracePt t="43994" x="5608638" y="6216650"/>
          <p14:tracePt t="46050" x="5616575" y="6232525"/>
          <p14:tracePt t="46058" x="5641975" y="6242050"/>
          <p14:tracePt t="46067" x="5667375" y="6249988"/>
          <p14:tracePt t="46074" x="5684838" y="6249988"/>
          <p14:tracePt t="46083" x="5710238" y="6249988"/>
          <p14:tracePt t="46090" x="5727700" y="6249988"/>
          <p14:tracePt t="46100" x="5735638" y="6249988"/>
          <p14:tracePt t="46106" x="5753100" y="6249988"/>
          <p14:tracePt t="46114" x="5762625" y="6249988"/>
          <p14:tracePt t="46122" x="5788025" y="6249988"/>
          <p14:tracePt t="46130" x="5813425" y="6249988"/>
          <p14:tracePt t="46138" x="5830888" y="6249988"/>
          <p14:tracePt t="46151" x="5864225" y="6249988"/>
          <p14:tracePt t="46154" x="5907088" y="6257925"/>
          <p14:tracePt t="46162" x="5934075" y="6267450"/>
          <p14:tracePt t="46170" x="5949950" y="6267450"/>
          <p14:tracePt t="46178" x="5967413" y="6267450"/>
          <p14:tracePt t="46186" x="5992813" y="6267450"/>
          <p14:tracePt t="46194" x="6010275" y="6267450"/>
          <p14:tracePt t="46202" x="6027738" y="6267450"/>
          <p14:tracePt t="46210" x="6035675" y="6267450"/>
          <p14:tracePt t="46218" x="6045200" y="6267450"/>
          <p14:tracePt t="46226" x="6053138" y="6267450"/>
          <p14:tracePt t="46290" x="6061075" y="6267450"/>
          <p14:tracePt t="46298" x="6070600" y="6267450"/>
          <p14:tracePt t="46306" x="6088063" y="6267450"/>
          <p14:tracePt t="46314" x="6103938" y="6267450"/>
          <p14:tracePt t="46322" x="6121400" y="6267450"/>
          <p14:tracePt t="46330" x="6146800" y="6267450"/>
          <p14:tracePt t="46338" x="6181725" y="6267450"/>
          <p14:tracePt t="46347" x="6207125" y="6267450"/>
          <p14:tracePt t="46354" x="6232525" y="6267450"/>
          <p14:tracePt t="46362" x="6257925" y="6267450"/>
          <p14:tracePt t="46370" x="6275388" y="6267450"/>
          <p14:tracePt t="46378" x="6300788" y="6267450"/>
          <p14:tracePt t="46386" x="6318250" y="6267450"/>
          <p14:tracePt t="46394" x="6335713" y="6267450"/>
          <p14:tracePt t="46402" x="6361113" y="6267450"/>
          <p14:tracePt t="46410" x="6378575" y="6267450"/>
          <p14:tracePt t="46418" x="6396038" y="6267450"/>
          <p14:tracePt t="46426" x="6421438" y="6267450"/>
          <p14:tracePt t="46434" x="6446838" y="6267450"/>
          <p14:tracePt t="46442" x="6464300" y="6267450"/>
          <p14:tracePt t="46451" x="6489700" y="6267450"/>
          <p14:tracePt t="46458" x="6515100" y="6267450"/>
          <p14:tracePt t="46466" x="6532563" y="6267450"/>
          <p14:tracePt t="46474" x="6567488" y="6267450"/>
          <p14:tracePt t="46484" x="6600825" y="6267450"/>
          <p14:tracePt t="46490" x="6643688" y="6267450"/>
          <p14:tracePt t="46499" x="6678613" y="6267450"/>
          <p14:tracePt t="46506" x="6704013" y="6267450"/>
          <p14:tracePt t="46514" x="6737350" y="6267450"/>
          <p14:tracePt t="46522" x="6772275" y="6267450"/>
          <p14:tracePt t="46530" x="6789738" y="6267450"/>
          <p14:tracePt t="46539" x="6815138" y="6267450"/>
          <p14:tracePt t="46546" x="6840538" y="6267450"/>
          <p14:tracePt t="46554" x="6875463" y="6267450"/>
          <p14:tracePt t="46562" x="6892925" y="6257925"/>
          <p14:tracePt t="46570" x="6926263" y="6249988"/>
          <p14:tracePt t="46578" x="6951663" y="6249988"/>
          <p14:tracePt t="46586" x="6994525" y="6242050"/>
          <p14:tracePt t="46594" x="7037388" y="6232525"/>
          <p14:tracePt t="46602" x="7072313" y="6232525"/>
          <p14:tracePt t="46610" x="7123113" y="6232525"/>
          <p14:tracePt t="46618" x="7175500" y="6232525"/>
          <p14:tracePt t="46627" x="7218363" y="6232525"/>
          <p14:tracePt t="46634" x="7251700" y="6232525"/>
          <p14:tracePt t="46642" x="7294563" y="6232525"/>
          <p14:tracePt t="46652" x="7319963" y="6232525"/>
          <p14:tracePt t="46658" x="7354888" y="6232525"/>
          <p14:tracePt t="46668" x="7380288" y="6232525"/>
          <p14:tracePt t="46674" x="7397750" y="6232525"/>
          <p14:tracePt t="46685" x="7431088" y="6224588"/>
          <p14:tracePt t="46690" x="7448550" y="6224588"/>
          <p14:tracePt t="46699" x="7466013" y="6224588"/>
          <p14:tracePt t="46706" x="7483475" y="6224588"/>
          <p14:tracePt t="46714" x="7508875" y="6216650"/>
          <p14:tracePt t="46723" x="7516813" y="6207125"/>
          <p14:tracePt t="46730" x="7526338" y="6207125"/>
          <p14:tracePt t="46739" x="7542213" y="6207125"/>
          <p14:tracePt t="46755" x="7559675" y="6207125"/>
          <p14:tracePt t="46762" x="7577138" y="6207125"/>
          <p14:tracePt t="46770" x="7585075" y="6207125"/>
          <p14:tracePt t="46778" x="7602538" y="6207125"/>
          <p14:tracePt t="46786" x="7637463" y="6207125"/>
          <p14:tracePt t="46795" x="7662863" y="6216650"/>
          <p14:tracePt t="46805" x="7688263" y="6224588"/>
          <p14:tracePt t="46810" x="7713663" y="6224588"/>
          <p14:tracePt t="46820" x="7756525" y="6232525"/>
          <p14:tracePt t="46826" x="7791450" y="6242050"/>
          <p14:tracePt t="46835" x="7834313" y="6249988"/>
          <p14:tracePt t="46842" x="7867650" y="6257925"/>
          <p14:tracePt t="46853" x="7920038" y="6267450"/>
          <p14:tracePt t="46858" x="7945438" y="6275388"/>
          <p14:tracePt t="46868" x="7980363" y="6275388"/>
          <p14:tracePt t="46874" x="8021638" y="6284913"/>
          <p14:tracePt t="46884" x="8056563" y="6292850"/>
          <p14:tracePt t="46890" x="8074025" y="6292850"/>
          <p14:tracePt t="46898" x="8091488" y="6292850"/>
          <p14:tracePt t="46906" x="8124825" y="6292850"/>
          <p14:tracePt t="46914" x="8159750" y="6292850"/>
          <p14:tracePt t="46922" x="8185150" y="6292850"/>
          <p14:tracePt t="46930" x="8210550" y="6292850"/>
          <p14:tracePt t="46938" x="8235950" y="6292850"/>
          <p14:tracePt t="46946" x="8270875" y="6292850"/>
          <p14:tracePt t="46954" x="8296275" y="6292850"/>
          <p14:tracePt t="46962" x="8347075" y="6300788"/>
          <p14:tracePt t="46970" x="8374063" y="6310313"/>
          <p14:tracePt t="46979" x="8407400" y="6318250"/>
          <p14:tracePt t="46986" x="8459788" y="6327775"/>
          <p14:tracePt t="46994" x="8475663" y="6327775"/>
          <p14:tracePt t="47005" x="8535988" y="6335713"/>
          <p14:tracePt t="47011" x="8570913" y="6343650"/>
          <p14:tracePt t="47020" x="8613775" y="6353175"/>
          <p14:tracePt t="47026" x="8647113" y="6361113"/>
          <p14:tracePt t="47038" x="8682038" y="6370638"/>
          <p14:tracePt t="47042" x="8724900" y="6378575"/>
          <p14:tracePt t="47053" x="8758238" y="6386513"/>
          <p14:tracePt t="47058" x="8793163" y="6396038"/>
          <p14:tracePt t="47068" x="8826500" y="6403975"/>
          <p14:tracePt t="47074" x="8853488" y="6403975"/>
          <p14:tracePt t="47083" x="8878888" y="6413500"/>
          <p14:tracePt t="47090" x="8912225" y="6421438"/>
          <p14:tracePt t="47101" x="8947150" y="6429375"/>
          <p14:tracePt t="47106" x="8972550" y="6429375"/>
          <p14:tracePt t="47114" x="9015413" y="6438900"/>
          <p14:tracePt t="47122" x="9050338" y="6446838"/>
          <p14:tracePt t="47131" x="9058275" y="6446838"/>
          <p14:tracePt t="47138" x="9093200" y="6456363"/>
          <p14:tracePt t="47146" x="9101138" y="6456363"/>
          <p14:tracePt t="47154" x="9109075" y="6456363"/>
          <p14:tracePt t="47168" x="9118600" y="6456363"/>
          <p14:tracePt t="47170" x="9126538" y="6456363"/>
          <p14:tracePt t="47178" x="9144000" y="6464300"/>
          <p14:tracePt t="47186" x="9151938" y="6472238"/>
          <p14:tracePt t="47234" x="9169400" y="6472238"/>
          <p14:tracePt t="47250" x="9186863" y="6489700"/>
          <p14:tracePt t="47259" x="9194800" y="6507163"/>
          <p14:tracePt t="47266" x="9212263" y="6515100"/>
          <p14:tracePt t="47274" x="9221788" y="6524625"/>
          <p14:tracePt t="47284" x="9237663" y="6532563"/>
          <p14:tracePt t="47290" x="9237663" y="6540500"/>
          <p14:tracePt t="47299" x="9247188" y="6550025"/>
          <p14:tracePt t="47314" x="9255125" y="6575425"/>
          <p14:tracePt t="47322" x="9264650" y="6592888"/>
          <p14:tracePt t="47330" x="9272588" y="6610350"/>
          <p14:tracePt t="47338" x="9272588" y="6626225"/>
          <p14:tracePt t="47350" x="9280525" y="6653213"/>
          <p14:tracePt t="47364" x="9280525" y="6669088"/>
          <p14:tracePt t="47370" x="9280525" y="6686550"/>
          <p14:tracePt t="47382" x="9290050" y="6704013"/>
          <p14:tracePt t="47388" x="9290050" y="6711950"/>
          <p14:tracePt t="47394" x="9290050" y="6721475"/>
          <p14:tracePt t="47402" x="9290050" y="6729413"/>
          <p14:tracePt t="47410" x="9290050" y="6746875"/>
          <p14:tracePt t="47418" x="9290050" y="6754813"/>
          <p14:tracePt t="47427" x="9290050" y="6772275"/>
          <p14:tracePt t="47434" x="9290050" y="6789738"/>
          <p14:tracePt t="47442" x="9290050" y="6797675"/>
          <p14:tracePt t="47451" x="9290050" y="6815138"/>
          <p14:tracePt t="47458" x="9290050" y="6840538"/>
          <p14:tracePt t="47467" x="9290050" y="6850063"/>
          <p14:tracePt t="51018" x="0" y="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خصائص التعليم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026884" y="9475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5350360" y="1746993"/>
            <a:ext cx="5814755" cy="4730782"/>
          </a:xfrm>
          <a:prstGeom prst="rect">
            <a:avLst/>
          </a:prstGeom>
          <a:noFill/>
        </p:spPr>
        <p:txBody>
          <a:bodyPr wrap="square" rtlCol="0">
            <a:spAutoFit/>
          </a:bodyPr>
          <a:lstStyle/>
          <a:p>
            <a:pPr algn="just" rtl="1">
              <a:lnSpc>
                <a:spcPts val="242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ينفرد التعلم الإلكترونيّ بخصائص متعلقة بطبيعته وفلسفته ويمكن عرضها في ما يلي:</a:t>
            </a:r>
          </a:p>
          <a:p>
            <a:pPr algn="just" rtl="1">
              <a:lnSpc>
                <a:spcPts val="24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1- </a:t>
            </a:r>
            <a:r>
              <a:rPr lang="ar-SA" sz="1600" dirty="0">
                <a:latin typeface="Alexandria Medium" pitchFamily="2" charset="-78"/>
                <a:ea typeface="Calibri" panose="020F0502020204030204" pitchFamily="34" charset="0"/>
                <a:cs typeface="Alexandria Medium" pitchFamily="2" charset="-78"/>
              </a:rPr>
              <a:t>الكونيّة</a:t>
            </a:r>
            <a:r>
              <a:rPr lang="ar-SA" sz="1600" dirty="0">
                <a:latin typeface="Alexandria Light" pitchFamily="2" charset="-78"/>
                <a:ea typeface="Calibri" panose="020F0502020204030204" pitchFamily="34" charset="0"/>
                <a:cs typeface="Alexandria Light" pitchFamily="2" charset="-78"/>
              </a:rPr>
              <a:t>: حيث إمكانية الوصول إليه في أي وقت ومن أي مكان ودون حواجز والمتمثلة في ربطه بشبكة الإنترنت العالمية.</a:t>
            </a:r>
          </a:p>
          <a:p>
            <a:pPr algn="just" rtl="1">
              <a:lnSpc>
                <a:spcPts val="2420"/>
              </a:lnSpc>
              <a:spcAft>
                <a:spcPts val="1800"/>
              </a:spcAft>
              <a:tabLst>
                <a:tab pos="135255" algn="l"/>
              </a:tabLst>
            </a:pPr>
            <a:r>
              <a:rPr lang="ar-SA" sz="1600" dirty="0">
                <a:effectLst/>
                <a:latin typeface="Alexandria Light" pitchFamily="2" charset="-78"/>
                <a:ea typeface="Calibri" panose="020F0502020204030204" pitchFamily="34" charset="0"/>
                <a:cs typeface="Alexandria Light" pitchFamily="2" charset="-78"/>
              </a:rPr>
              <a:t>2- </a:t>
            </a:r>
            <a:r>
              <a:rPr lang="ar-SA" sz="1600" dirty="0">
                <a:effectLst/>
                <a:latin typeface="Alexandria Medium" pitchFamily="2" charset="-78"/>
                <a:ea typeface="Calibri" panose="020F0502020204030204" pitchFamily="34" charset="0"/>
                <a:cs typeface="Alexandria Medium" pitchFamily="2" charset="-78"/>
              </a:rPr>
              <a:t>التفاعليّة</a:t>
            </a:r>
            <a:r>
              <a:rPr lang="ar-SA" sz="1600" dirty="0">
                <a:effectLst/>
                <a:latin typeface="Alexandria Light" pitchFamily="2" charset="-78"/>
                <a:ea typeface="Calibri" panose="020F0502020204030204" pitchFamily="34" charset="0"/>
                <a:cs typeface="Alexandria Light" pitchFamily="2" charset="-78"/>
              </a:rPr>
              <a:t>: حيث التفاعل بين محتوى المادة العلميّة والمستفيدين من طلبة</a:t>
            </a:r>
            <a:r>
              <a:rPr lang="ar-SA" sz="1600" dirty="0">
                <a:latin typeface="Alexandria Light" pitchFamily="2" charset="-78"/>
                <a:ea typeface="Calibri" panose="020F0502020204030204" pitchFamily="34" charset="0"/>
                <a:cs typeface="Alexandria Light" pitchFamily="2" charset="-78"/>
              </a:rPr>
              <a:t> ومعلمين وغيرهم من المستفيدين والتعامل مع أجزاء المادة العلمية والانتقال المباشر من جزئية إلى أخرى.</a:t>
            </a:r>
          </a:p>
          <a:p>
            <a:pPr algn="just" rtl="1">
              <a:lnSpc>
                <a:spcPts val="2420"/>
              </a:lnSpc>
              <a:spcAft>
                <a:spcPts val="1800"/>
              </a:spcAft>
              <a:tabLst>
                <a:tab pos="135255" algn="l"/>
              </a:tabLst>
            </a:pPr>
            <a:r>
              <a:rPr lang="ar-SA" sz="1600" dirty="0">
                <a:effectLst/>
                <a:latin typeface="Alexandria Light" pitchFamily="2" charset="-78"/>
                <a:ea typeface="Calibri" panose="020F0502020204030204" pitchFamily="34" charset="0"/>
                <a:cs typeface="Alexandria Light" pitchFamily="2" charset="-78"/>
              </a:rPr>
              <a:t>3- </a:t>
            </a:r>
            <a:r>
              <a:rPr lang="ar-SA" sz="1600" dirty="0">
                <a:effectLst/>
                <a:latin typeface="Alexandria Medium" pitchFamily="2" charset="-78"/>
                <a:ea typeface="Calibri" panose="020F0502020204030204" pitchFamily="34" charset="0"/>
                <a:cs typeface="Alexandria Medium" pitchFamily="2" charset="-78"/>
              </a:rPr>
              <a:t>الجماهيريّة</a:t>
            </a:r>
            <a:r>
              <a:rPr lang="ar-SA" sz="1600" dirty="0">
                <a:effectLst/>
                <a:latin typeface="Alexandria Light" pitchFamily="2" charset="-78"/>
                <a:ea typeface="Calibri" panose="020F0502020204030204" pitchFamily="34" charset="0"/>
                <a:cs typeface="Alexandria Light" pitchFamily="2" charset="-78"/>
              </a:rPr>
              <a:t>: حيث عدم اقتصاره على فئة دون أخرى من الأشخاص، فضلاً عن أنه يمكن لأكثر من متعلّم في أكثر من مكان أن يتفاعل مع البرنامج التعليميّ معاً.</a:t>
            </a:r>
          </a:p>
          <a:p>
            <a:pPr marL="0" marR="0" algn="just" rtl="1">
              <a:lnSpc>
                <a:spcPts val="2920"/>
              </a:lnSpc>
              <a:spcAft>
                <a:spcPts val="1800"/>
              </a:spcAft>
              <a:tabLst>
                <a:tab pos="135255" algn="l"/>
              </a:tabLst>
            </a:pP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صورة 7">
            <a:extLst>
              <a:ext uri="{FF2B5EF4-FFF2-40B4-BE49-F238E27FC236}">
                <a16:creationId xmlns:a16="http://schemas.microsoft.com/office/drawing/2014/main" id="{DE37F7A3-0A12-499C-ADCE-8D027411D57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62000" y="3095872"/>
            <a:ext cx="4110478" cy="2743059"/>
          </a:xfrm>
          <a:prstGeom prst="rect">
            <a:avLst/>
          </a:prstGeom>
        </p:spPr>
      </p:pic>
    </p:spTree>
    <p:extLst>
      <p:ext uri="{BB962C8B-B14F-4D97-AF65-F5344CB8AC3E}">
        <p14:creationId xmlns:p14="http://schemas.microsoft.com/office/powerpoint/2010/main" val="1516898383"/>
      </p:ext>
    </p:extLst>
  </p:cSld>
  <p:clrMapOvr>
    <a:masterClrMapping/>
  </p:clrMapOvr>
  <mc:AlternateContent xmlns:mc="http://schemas.openxmlformats.org/markup-compatibility/2006" xmlns:p14="http://schemas.microsoft.com/office/powerpoint/2010/main">
    <mc:Choice Requires="p14">
      <p:transition p14:dur="10" advTm="108192"/>
    </mc:Choice>
    <mc:Fallback xmlns="">
      <p:transition advTm="10819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800" dirty="0">
                <a:effectLst/>
                <a:latin typeface="Alexandria Light" pitchFamily="2" charset="-78"/>
                <a:ea typeface="Calibri" panose="020F0502020204030204" pitchFamily="34" charset="0"/>
                <a:cs typeface="Alexandria Light" pitchFamily="2" charset="-78"/>
              </a:rPr>
              <a:t>خصائص التعليم الإلكترونيّ</a:t>
            </a: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خصائص التعليم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026884" y="9475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5074920" y="2317263"/>
            <a:ext cx="5854206" cy="2743059"/>
          </a:xfrm>
          <a:prstGeom prst="rect">
            <a:avLst/>
          </a:prstGeom>
          <a:noFill/>
        </p:spPr>
        <p:txBody>
          <a:bodyPr wrap="square" rtlCol="0">
            <a:spAutoFit/>
          </a:bodyPr>
          <a:lstStyle/>
          <a:p>
            <a:pPr algn="just" rtl="1">
              <a:lnSpc>
                <a:spcPts val="292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4-</a:t>
            </a:r>
            <a:r>
              <a:rPr lang="ar-SA" sz="1600" dirty="0">
                <a:latin typeface="Alexandria Light" pitchFamily="2" charset="-78"/>
                <a:ea typeface="Calibri" panose="020F0502020204030204" pitchFamily="34" charset="0"/>
                <a:cs typeface="Alexandria Light" pitchFamily="2" charset="-78"/>
              </a:rPr>
              <a:t> </a:t>
            </a:r>
            <a:r>
              <a:rPr lang="ar-SA" sz="1600" dirty="0">
                <a:latin typeface="Alexandria Medium" pitchFamily="2" charset="-78"/>
                <a:ea typeface="Calibri" panose="020F0502020204030204" pitchFamily="34" charset="0"/>
                <a:cs typeface="Alexandria Medium" pitchFamily="2" charset="-78"/>
              </a:rPr>
              <a:t>التكامليّة</a:t>
            </a:r>
            <a:r>
              <a:rPr lang="ar-SA" sz="1600" dirty="0">
                <a:latin typeface="Alexandria Light" pitchFamily="2" charset="-78"/>
                <a:ea typeface="Calibri" panose="020F0502020204030204" pitchFamily="34" charset="0"/>
                <a:cs typeface="Alexandria Light" pitchFamily="2" charset="-78"/>
              </a:rPr>
              <a:t>: يقصد بها تكامل كل مكونات التعليم الإلكترونيّ من العناصر بعضها مع بعض من تحقيق أهداف تعليميّة محدّدة.</a:t>
            </a:r>
          </a:p>
          <a:p>
            <a:pPr algn="just" rtl="1">
              <a:lnSpc>
                <a:spcPts val="2920"/>
              </a:lnSpc>
              <a:spcAft>
                <a:spcPts val="1800"/>
              </a:spcAft>
              <a:tabLst>
                <a:tab pos="135255" algn="l"/>
              </a:tabLst>
            </a:pPr>
            <a:r>
              <a:rPr lang="ar-SA" sz="1600" dirty="0">
                <a:effectLst/>
                <a:latin typeface="Alexandria Light" pitchFamily="2" charset="-78"/>
                <a:ea typeface="Calibri" panose="020F0502020204030204" pitchFamily="34" charset="0"/>
                <a:cs typeface="Alexandria Light" pitchFamily="2" charset="-78"/>
              </a:rPr>
              <a:t>5- </a:t>
            </a:r>
            <a:r>
              <a:rPr lang="ar-SA" sz="1600" dirty="0">
                <a:effectLst/>
                <a:latin typeface="Alexandria Medium" pitchFamily="2" charset="-78"/>
                <a:ea typeface="Calibri" panose="020F0502020204030204" pitchFamily="34" charset="0"/>
                <a:cs typeface="Alexandria Medium" pitchFamily="2" charset="-78"/>
              </a:rPr>
              <a:t>الفرديّة</a:t>
            </a:r>
            <a:r>
              <a:rPr lang="ar-SA" sz="1600" dirty="0">
                <a:effectLst/>
                <a:latin typeface="Alexandria Light" pitchFamily="2" charset="-78"/>
                <a:ea typeface="Calibri" panose="020F0502020204030204" pitchFamily="34" charset="0"/>
                <a:cs typeface="Alexandria Light" pitchFamily="2" charset="-78"/>
              </a:rPr>
              <a:t>: حيث يتوافر فيه تلبية حاجات كل متعلّم، ورغباته، ومناسبة مستواه العلميّ؛ ما يسمح بالتقدّم في البرنامج أو التعلّم</a:t>
            </a: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وفقاً لسرعة التعلّم عند كل فرد.</a:t>
            </a:r>
            <a:endParaRPr lang="ar-SA" sz="1600" dirty="0">
              <a:latin typeface="Alexandria Light" pitchFamily="2" charset="-78"/>
              <a:ea typeface="Calibri" panose="020F0502020204030204" pitchFamily="34" charset="0"/>
              <a:cs typeface="Alexandria Light" pitchFamily="2" charset="-78"/>
            </a:endParaRPr>
          </a:p>
          <a:p>
            <a:pPr marL="0" marR="0" algn="just" rtl="1">
              <a:lnSpc>
                <a:spcPts val="2920"/>
              </a:lnSpc>
              <a:spcAft>
                <a:spcPts val="1800"/>
              </a:spcAft>
              <a:tabLst>
                <a:tab pos="135255" algn="l"/>
              </a:tabLst>
            </a:pP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C3B75914-D89B-4EAB-885C-9AEE4F6E84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62000" y="3095872"/>
            <a:ext cx="4110478" cy="2743059"/>
          </a:xfrm>
          <a:prstGeom prst="rect">
            <a:avLst/>
          </a:prstGeom>
        </p:spPr>
      </p:pic>
    </p:spTree>
    <p:extLst>
      <p:ext uri="{BB962C8B-B14F-4D97-AF65-F5344CB8AC3E}">
        <p14:creationId xmlns:p14="http://schemas.microsoft.com/office/powerpoint/2010/main" val="1426240366"/>
      </p:ext>
    </p:extLst>
  </p:cSld>
  <p:clrMapOvr>
    <a:masterClrMapping/>
  </p:clrMapOvr>
  <mc:AlternateContent xmlns:mc="http://schemas.openxmlformats.org/markup-compatibility/2006" xmlns:p14="http://schemas.microsoft.com/office/powerpoint/2010/main">
    <mc:Choice Requires="p14">
      <p:transition p14:dur="10" advTm="93354"/>
    </mc:Choice>
    <mc:Fallback xmlns="">
      <p:transition advTm="9335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متطلبّات التعلّم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4354830" y="1953241"/>
            <a:ext cx="6506458" cy="4012637"/>
          </a:xfrm>
          <a:prstGeom prst="rect">
            <a:avLst/>
          </a:prstGeom>
          <a:noFill/>
        </p:spPr>
        <p:txBody>
          <a:bodyPr wrap="square" rtlCol="0">
            <a:spAutoFit/>
          </a:bodyPr>
          <a:lstStyle/>
          <a:p>
            <a:pPr algn="just" rtl="1">
              <a:lnSpc>
                <a:spcPts val="252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من متطلبات التعلّم الإلكترونيّ الأمور الآتية:</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1- بنية تحتية شاملة، ووسائل اتصال سريعة، ومعامل حديثة للحاسب الآلي.</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2- تدريب المعلمين على استخدام التقنية.</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3- وجود برنامج فعّال لإدارة العمليّة التعليميّة؛ من تسجيل الطلاب ومتابعتهم وتقييمهم.</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4- تخفيض التكاليف.</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5- بناء مناهج ومواد تعليميّة جذّابة. </a:t>
            </a:r>
          </a:p>
          <a:p>
            <a:pPr algn="just" rtl="1">
              <a:lnSpc>
                <a:spcPts val="2520"/>
              </a:lnSpc>
              <a:spcAft>
                <a:spcPts val="1800"/>
              </a:spcAft>
              <a:tabLst>
                <a:tab pos="135255" algn="l"/>
              </a:tabLst>
            </a:pPr>
            <a:r>
              <a:rPr lang="ar-SA" sz="1600" dirty="0">
                <a:effectLst/>
                <a:latin typeface="Alexandria Light" pitchFamily="2" charset="-78"/>
                <a:ea typeface="Calibri" panose="020F0502020204030204" pitchFamily="34" charset="0"/>
                <a:cs typeface="Alexandria Light" pitchFamily="2" charset="-78"/>
              </a:rPr>
              <a:t>6- توفير هذه المواد التعليميّة على مدار الساعة.</a:t>
            </a: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5437;p51">
            <a:extLst>
              <a:ext uri="{FF2B5EF4-FFF2-40B4-BE49-F238E27FC236}">
                <a16:creationId xmlns:a16="http://schemas.microsoft.com/office/drawing/2014/main" id="{EEE793B3-5443-4AAB-A30D-94948E8754E2}"/>
              </a:ext>
            </a:extLst>
          </p:cNvPr>
          <p:cNvGrpSpPr/>
          <p:nvPr/>
        </p:nvGrpSpPr>
        <p:grpSpPr>
          <a:xfrm>
            <a:off x="1330914" y="1288861"/>
            <a:ext cx="616772" cy="572205"/>
            <a:chOff x="-47527350" y="2747625"/>
            <a:chExt cx="300100" cy="228425"/>
          </a:xfrm>
        </p:grpSpPr>
        <p:sp>
          <p:nvSpPr>
            <p:cNvPr id="12" name="Google Shape;5438;p51">
              <a:extLst>
                <a:ext uri="{FF2B5EF4-FFF2-40B4-BE49-F238E27FC236}">
                  <a16:creationId xmlns:a16="http://schemas.microsoft.com/office/drawing/2014/main" id="{16FEB7BC-4712-400B-820E-9EA79715B40E}"/>
                </a:ext>
              </a:extLst>
            </p:cNvPr>
            <p:cNvSpPr/>
            <p:nvPr/>
          </p:nvSpPr>
          <p:spPr>
            <a:xfrm>
              <a:off x="-47475350" y="2782275"/>
              <a:ext cx="124450" cy="124475"/>
            </a:xfrm>
            <a:custGeom>
              <a:avLst/>
              <a:gdLst/>
              <a:ahLst/>
              <a:cxnLst/>
              <a:rect l="l" t="t" r="r" b="b"/>
              <a:pathLst>
                <a:path w="4978" h="4979" extrusionOk="0">
                  <a:moveTo>
                    <a:pt x="2804" y="2080"/>
                  </a:moveTo>
                  <a:cubicBezTo>
                    <a:pt x="2678" y="2395"/>
                    <a:pt x="2457" y="2647"/>
                    <a:pt x="2174" y="2710"/>
                  </a:cubicBezTo>
                  <a:lnTo>
                    <a:pt x="2174" y="2080"/>
                  </a:lnTo>
                  <a:close/>
                  <a:moveTo>
                    <a:pt x="1827" y="725"/>
                  </a:moveTo>
                  <a:cubicBezTo>
                    <a:pt x="2300" y="725"/>
                    <a:pt x="2678" y="977"/>
                    <a:pt x="2804" y="1418"/>
                  </a:cubicBezTo>
                  <a:lnTo>
                    <a:pt x="1827" y="1418"/>
                  </a:lnTo>
                  <a:cubicBezTo>
                    <a:pt x="1607" y="1418"/>
                    <a:pt x="1481" y="1576"/>
                    <a:pt x="1481" y="1765"/>
                  </a:cubicBezTo>
                  <a:lnTo>
                    <a:pt x="1481" y="2773"/>
                  </a:lnTo>
                  <a:cubicBezTo>
                    <a:pt x="1071" y="2615"/>
                    <a:pt x="756" y="2206"/>
                    <a:pt x="756" y="1765"/>
                  </a:cubicBezTo>
                  <a:cubicBezTo>
                    <a:pt x="756" y="1197"/>
                    <a:pt x="1229" y="725"/>
                    <a:pt x="1827" y="725"/>
                  </a:cubicBezTo>
                  <a:close/>
                  <a:moveTo>
                    <a:pt x="4253" y="2080"/>
                  </a:moveTo>
                  <a:lnTo>
                    <a:pt x="4253" y="4222"/>
                  </a:lnTo>
                  <a:lnTo>
                    <a:pt x="2142" y="4222"/>
                  </a:lnTo>
                  <a:lnTo>
                    <a:pt x="2142" y="3466"/>
                  </a:lnTo>
                  <a:cubicBezTo>
                    <a:pt x="2804" y="3308"/>
                    <a:pt x="3371" y="2804"/>
                    <a:pt x="3529" y="2080"/>
                  </a:cubicBezTo>
                  <a:close/>
                  <a:moveTo>
                    <a:pt x="1764" y="0"/>
                  </a:moveTo>
                  <a:cubicBezTo>
                    <a:pt x="788" y="0"/>
                    <a:pt x="0" y="788"/>
                    <a:pt x="0" y="1765"/>
                  </a:cubicBezTo>
                  <a:cubicBezTo>
                    <a:pt x="0" y="2647"/>
                    <a:pt x="599" y="3340"/>
                    <a:pt x="1418" y="3497"/>
                  </a:cubicBezTo>
                  <a:lnTo>
                    <a:pt x="1418" y="4600"/>
                  </a:lnTo>
                  <a:cubicBezTo>
                    <a:pt x="1418" y="4821"/>
                    <a:pt x="1575" y="4978"/>
                    <a:pt x="1764" y="4978"/>
                  </a:cubicBezTo>
                  <a:lnTo>
                    <a:pt x="4568" y="4978"/>
                  </a:lnTo>
                  <a:cubicBezTo>
                    <a:pt x="4757" y="4978"/>
                    <a:pt x="4915" y="4821"/>
                    <a:pt x="4915" y="4600"/>
                  </a:cubicBezTo>
                  <a:lnTo>
                    <a:pt x="4915" y="1828"/>
                  </a:lnTo>
                  <a:cubicBezTo>
                    <a:pt x="4978" y="1576"/>
                    <a:pt x="4820" y="1418"/>
                    <a:pt x="4600" y="1418"/>
                  </a:cubicBezTo>
                  <a:lnTo>
                    <a:pt x="3497" y="1418"/>
                  </a:lnTo>
                  <a:cubicBezTo>
                    <a:pt x="3340" y="630"/>
                    <a:pt x="2646"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39;p51">
              <a:extLst>
                <a:ext uri="{FF2B5EF4-FFF2-40B4-BE49-F238E27FC236}">
                  <a16:creationId xmlns:a16="http://schemas.microsoft.com/office/drawing/2014/main" id="{C65396D7-EF75-46C9-A1A9-1ABD59E0E599}"/>
                </a:ext>
              </a:extLst>
            </p:cNvPr>
            <p:cNvSpPr/>
            <p:nvPr/>
          </p:nvSpPr>
          <p:spPr>
            <a:xfrm>
              <a:off x="-47333600" y="278227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40;p51">
              <a:extLst>
                <a:ext uri="{FF2B5EF4-FFF2-40B4-BE49-F238E27FC236}">
                  <a16:creationId xmlns:a16="http://schemas.microsoft.com/office/drawing/2014/main" id="{1F672DDF-9705-46E0-B6D5-4C896C436C8F}"/>
                </a:ext>
              </a:extLst>
            </p:cNvPr>
            <p:cNvSpPr/>
            <p:nvPr/>
          </p:nvSpPr>
          <p:spPr>
            <a:xfrm>
              <a:off x="-47333600" y="281772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441;p51">
              <a:extLst>
                <a:ext uri="{FF2B5EF4-FFF2-40B4-BE49-F238E27FC236}">
                  <a16:creationId xmlns:a16="http://schemas.microsoft.com/office/drawing/2014/main" id="{F3406F55-E32D-460B-9A9C-0D4B85428365}"/>
                </a:ext>
              </a:extLst>
            </p:cNvPr>
            <p:cNvSpPr/>
            <p:nvPr/>
          </p:nvSpPr>
          <p:spPr>
            <a:xfrm>
              <a:off x="-47333600" y="2852375"/>
              <a:ext cx="53600" cy="17350"/>
            </a:xfrm>
            <a:custGeom>
              <a:avLst/>
              <a:gdLst/>
              <a:ahLst/>
              <a:cxnLst/>
              <a:rect l="l" t="t" r="r" b="b"/>
              <a:pathLst>
                <a:path w="2144" h="694" extrusionOk="0">
                  <a:moveTo>
                    <a:pt x="347" y="0"/>
                  </a:moveTo>
                  <a:cubicBezTo>
                    <a:pt x="158" y="0"/>
                    <a:pt x="1" y="158"/>
                    <a:pt x="1" y="347"/>
                  </a:cubicBezTo>
                  <a:cubicBezTo>
                    <a:pt x="1" y="536"/>
                    <a:pt x="158" y="693"/>
                    <a:pt x="347" y="693"/>
                  </a:cubicBezTo>
                  <a:lnTo>
                    <a:pt x="1797" y="693"/>
                  </a:lnTo>
                  <a:cubicBezTo>
                    <a:pt x="1986" y="693"/>
                    <a:pt x="2143" y="536"/>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442;p51">
              <a:extLst>
                <a:ext uri="{FF2B5EF4-FFF2-40B4-BE49-F238E27FC236}">
                  <a16:creationId xmlns:a16="http://schemas.microsoft.com/office/drawing/2014/main" id="{3337D1A9-8C94-46C7-9A8A-EB686CC14152}"/>
                </a:ext>
              </a:extLst>
            </p:cNvPr>
            <p:cNvSpPr/>
            <p:nvPr/>
          </p:nvSpPr>
          <p:spPr>
            <a:xfrm>
              <a:off x="-47333600" y="2887800"/>
              <a:ext cx="53600" cy="17375"/>
            </a:xfrm>
            <a:custGeom>
              <a:avLst/>
              <a:gdLst/>
              <a:ahLst/>
              <a:cxnLst/>
              <a:rect l="l" t="t" r="r" b="b"/>
              <a:pathLst>
                <a:path w="2144" h="695" extrusionOk="0">
                  <a:moveTo>
                    <a:pt x="347" y="1"/>
                  </a:moveTo>
                  <a:cubicBezTo>
                    <a:pt x="158" y="1"/>
                    <a:pt x="1" y="158"/>
                    <a:pt x="1" y="347"/>
                  </a:cubicBezTo>
                  <a:cubicBezTo>
                    <a:pt x="1" y="537"/>
                    <a:pt x="158" y="694"/>
                    <a:pt x="347" y="694"/>
                  </a:cubicBezTo>
                  <a:lnTo>
                    <a:pt x="1797" y="694"/>
                  </a:lnTo>
                  <a:cubicBezTo>
                    <a:pt x="1986" y="694"/>
                    <a:pt x="2143" y="537"/>
                    <a:pt x="2143" y="347"/>
                  </a:cubicBezTo>
                  <a:cubicBezTo>
                    <a:pt x="2143" y="158"/>
                    <a:pt x="1986"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443;p51">
              <a:extLst>
                <a:ext uri="{FF2B5EF4-FFF2-40B4-BE49-F238E27FC236}">
                  <a16:creationId xmlns:a16="http://schemas.microsoft.com/office/drawing/2014/main" id="{6807BA0E-A7D6-49DD-8205-881688E6FF6D}"/>
                </a:ext>
              </a:extLst>
            </p:cNvPr>
            <p:cNvSpPr/>
            <p:nvPr/>
          </p:nvSpPr>
          <p:spPr>
            <a:xfrm>
              <a:off x="-47527350" y="2747625"/>
              <a:ext cx="300100" cy="228425"/>
            </a:xfrm>
            <a:custGeom>
              <a:avLst/>
              <a:gdLst/>
              <a:ahLst/>
              <a:cxnLst/>
              <a:rect l="l" t="t" r="r" b="b"/>
              <a:pathLst>
                <a:path w="12004" h="9137" extrusionOk="0">
                  <a:moveTo>
                    <a:pt x="10586" y="693"/>
                  </a:moveTo>
                  <a:lnTo>
                    <a:pt x="10586" y="7026"/>
                  </a:lnTo>
                  <a:lnTo>
                    <a:pt x="1418" y="7026"/>
                  </a:lnTo>
                  <a:lnTo>
                    <a:pt x="1418" y="693"/>
                  </a:lnTo>
                  <a:close/>
                  <a:moveTo>
                    <a:pt x="11311" y="7687"/>
                  </a:moveTo>
                  <a:lnTo>
                    <a:pt x="11311" y="8412"/>
                  </a:lnTo>
                  <a:lnTo>
                    <a:pt x="725" y="8412"/>
                  </a:lnTo>
                  <a:lnTo>
                    <a:pt x="725" y="7687"/>
                  </a:lnTo>
                  <a:close/>
                  <a:moveTo>
                    <a:pt x="1072" y="0"/>
                  </a:moveTo>
                  <a:cubicBezTo>
                    <a:pt x="883" y="0"/>
                    <a:pt x="725" y="158"/>
                    <a:pt x="725" y="378"/>
                  </a:cubicBezTo>
                  <a:lnTo>
                    <a:pt x="725" y="7026"/>
                  </a:lnTo>
                  <a:lnTo>
                    <a:pt x="347" y="7026"/>
                  </a:lnTo>
                  <a:cubicBezTo>
                    <a:pt x="158" y="7026"/>
                    <a:pt x="1" y="7183"/>
                    <a:pt x="1" y="7372"/>
                  </a:cubicBezTo>
                  <a:lnTo>
                    <a:pt x="1" y="8790"/>
                  </a:lnTo>
                  <a:cubicBezTo>
                    <a:pt x="1" y="8979"/>
                    <a:pt x="158" y="9136"/>
                    <a:pt x="347" y="9136"/>
                  </a:cubicBezTo>
                  <a:lnTo>
                    <a:pt x="11658" y="9136"/>
                  </a:lnTo>
                  <a:cubicBezTo>
                    <a:pt x="11847" y="9136"/>
                    <a:pt x="12004" y="8979"/>
                    <a:pt x="12004" y="8790"/>
                  </a:cubicBezTo>
                  <a:lnTo>
                    <a:pt x="12004" y="7372"/>
                  </a:lnTo>
                  <a:cubicBezTo>
                    <a:pt x="12004" y="7183"/>
                    <a:pt x="11847" y="7026"/>
                    <a:pt x="11658" y="7026"/>
                  </a:cubicBezTo>
                  <a:lnTo>
                    <a:pt x="11311" y="7026"/>
                  </a:lnTo>
                  <a:lnTo>
                    <a:pt x="11311" y="378"/>
                  </a:lnTo>
                  <a:cubicBezTo>
                    <a:pt x="11311" y="158"/>
                    <a:pt x="11153" y="0"/>
                    <a:pt x="109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6" name="صورة 5">
            <a:extLst>
              <a:ext uri="{FF2B5EF4-FFF2-40B4-BE49-F238E27FC236}">
                <a16:creationId xmlns:a16="http://schemas.microsoft.com/office/drawing/2014/main" id="{55699E57-7E79-407E-95D3-FF32563AF8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2470107"/>
            <a:ext cx="3592831" cy="3592831"/>
          </a:xfrm>
          <a:prstGeom prst="rect">
            <a:avLst/>
          </a:prstGeom>
          <a:ln>
            <a:noFill/>
          </a:ln>
          <a:effectLst>
            <a:softEdge rad="112500"/>
          </a:effectLst>
        </p:spPr>
      </p:pic>
    </p:spTree>
    <p:extLst>
      <p:ext uri="{BB962C8B-B14F-4D97-AF65-F5344CB8AC3E}">
        <p14:creationId xmlns:p14="http://schemas.microsoft.com/office/powerpoint/2010/main" val="3473225099"/>
      </p:ext>
    </p:extLst>
  </p:cSld>
  <p:clrMapOvr>
    <a:masterClrMapping/>
  </p:clrMapOvr>
  <mc:AlternateContent xmlns:mc="http://schemas.openxmlformats.org/markup-compatibility/2006" xmlns:p14="http://schemas.microsoft.com/office/powerpoint/2010/main">
    <mc:Choice Requires="p14">
      <p:transition p14:dur="10" advTm="77147"/>
    </mc:Choice>
    <mc:Fallback xmlns="">
      <p:transition advTm="7714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يس</a:t>
            </a: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dirty="0">
                <a:latin typeface="Alexandria Medium" pitchFamily="2" charset="-78"/>
                <a:ea typeface="Calibri" panose="020F0502020204030204" pitchFamily="34" charset="0"/>
                <a:cs typeface="Alexandria Medium" pitchFamily="2" charset="-78"/>
              </a:rPr>
              <a:t>أدوات التعلم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30914" y="2317263"/>
            <a:ext cx="9530374" cy="383438"/>
          </a:xfrm>
          <a:prstGeom prst="rect">
            <a:avLst/>
          </a:prstGeom>
          <a:noFill/>
        </p:spPr>
        <p:txBody>
          <a:bodyPr wrap="square" rtlCol="0">
            <a:spAutoFit/>
          </a:bodyPr>
          <a:lstStyle/>
          <a:p>
            <a:pPr marL="635" marR="0" algn="just" rtl="1">
              <a:lnSpc>
                <a:spcPts val="2520"/>
              </a:lnSpc>
              <a:spcBef>
                <a:spcPts val="600"/>
              </a:spcBef>
              <a:spcAft>
                <a:spcPts val="1800"/>
              </a:spcAft>
              <a:tabLst>
                <a:tab pos="360680" algn="r"/>
                <a:tab pos="702310" algn="l"/>
              </a:tabLst>
            </a:pPr>
            <a:r>
              <a:rPr lang="ar-SA" sz="1600" dirty="0">
                <a:effectLst/>
                <a:latin typeface="Calibri" panose="020F0502020204030204" pitchFamily="34" charset="0"/>
                <a:ea typeface="Calibri" panose="020F0502020204030204" pitchFamily="34" charset="0"/>
                <a:cs typeface="Alexandria" pitchFamily="2" charset="-78"/>
              </a:rPr>
              <a:t>	</a:t>
            </a: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5437;p51">
            <a:extLst>
              <a:ext uri="{FF2B5EF4-FFF2-40B4-BE49-F238E27FC236}">
                <a16:creationId xmlns:a16="http://schemas.microsoft.com/office/drawing/2014/main" id="{EEE793B3-5443-4AAB-A30D-94948E8754E2}"/>
              </a:ext>
            </a:extLst>
          </p:cNvPr>
          <p:cNvGrpSpPr/>
          <p:nvPr/>
        </p:nvGrpSpPr>
        <p:grpSpPr>
          <a:xfrm>
            <a:off x="1330914" y="1288861"/>
            <a:ext cx="616772" cy="572205"/>
            <a:chOff x="-47527350" y="2747625"/>
            <a:chExt cx="300100" cy="228425"/>
          </a:xfrm>
        </p:grpSpPr>
        <p:sp>
          <p:nvSpPr>
            <p:cNvPr id="12" name="Google Shape;5438;p51">
              <a:extLst>
                <a:ext uri="{FF2B5EF4-FFF2-40B4-BE49-F238E27FC236}">
                  <a16:creationId xmlns:a16="http://schemas.microsoft.com/office/drawing/2014/main" id="{16FEB7BC-4712-400B-820E-9EA79715B40E}"/>
                </a:ext>
              </a:extLst>
            </p:cNvPr>
            <p:cNvSpPr/>
            <p:nvPr/>
          </p:nvSpPr>
          <p:spPr>
            <a:xfrm>
              <a:off x="-47475350" y="2782275"/>
              <a:ext cx="124450" cy="124475"/>
            </a:xfrm>
            <a:custGeom>
              <a:avLst/>
              <a:gdLst/>
              <a:ahLst/>
              <a:cxnLst/>
              <a:rect l="l" t="t" r="r" b="b"/>
              <a:pathLst>
                <a:path w="4978" h="4979" extrusionOk="0">
                  <a:moveTo>
                    <a:pt x="2804" y="2080"/>
                  </a:moveTo>
                  <a:cubicBezTo>
                    <a:pt x="2678" y="2395"/>
                    <a:pt x="2457" y="2647"/>
                    <a:pt x="2174" y="2710"/>
                  </a:cubicBezTo>
                  <a:lnTo>
                    <a:pt x="2174" y="2080"/>
                  </a:lnTo>
                  <a:close/>
                  <a:moveTo>
                    <a:pt x="1827" y="725"/>
                  </a:moveTo>
                  <a:cubicBezTo>
                    <a:pt x="2300" y="725"/>
                    <a:pt x="2678" y="977"/>
                    <a:pt x="2804" y="1418"/>
                  </a:cubicBezTo>
                  <a:lnTo>
                    <a:pt x="1827" y="1418"/>
                  </a:lnTo>
                  <a:cubicBezTo>
                    <a:pt x="1607" y="1418"/>
                    <a:pt x="1481" y="1576"/>
                    <a:pt x="1481" y="1765"/>
                  </a:cubicBezTo>
                  <a:lnTo>
                    <a:pt x="1481" y="2773"/>
                  </a:lnTo>
                  <a:cubicBezTo>
                    <a:pt x="1071" y="2615"/>
                    <a:pt x="756" y="2206"/>
                    <a:pt x="756" y="1765"/>
                  </a:cubicBezTo>
                  <a:cubicBezTo>
                    <a:pt x="756" y="1197"/>
                    <a:pt x="1229" y="725"/>
                    <a:pt x="1827" y="725"/>
                  </a:cubicBezTo>
                  <a:close/>
                  <a:moveTo>
                    <a:pt x="4253" y="2080"/>
                  </a:moveTo>
                  <a:lnTo>
                    <a:pt x="4253" y="4222"/>
                  </a:lnTo>
                  <a:lnTo>
                    <a:pt x="2142" y="4222"/>
                  </a:lnTo>
                  <a:lnTo>
                    <a:pt x="2142" y="3466"/>
                  </a:lnTo>
                  <a:cubicBezTo>
                    <a:pt x="2804" y="3308"/>
                    <a:pt x="3371" y="2804"/>
                    <a:pt x="3529" y="2080"/>
                  </a:cubicBezTo>
                  <a:close/>
                  <a:moveTo>
                    <a:pt x="1764" y="0"/>
                  </a:moveTo>
                  <a:cubicBezTo>
                    <a:pt x="788" y="0"/>
                    <a:pt x="0" y="788"/>
                    <a:pt x="0" y="1765"/>
                  </a:cubicBezTo>
                  <a:cubicBezTo>
                    <a:pt x="0" y="2647"/>
                    <a:pt x="599" y="3340"/>
                    <a:pt x="1418" y="3497"/>
                  </a:cubicBezTo>
                  <a:lnTo>
                    <a:pt x="1418" y="4600"/>
                  </a:lnTo>
                  <a:cubicBezTo>
                    <a:pt x="1418" y="4821"/>
                    <a:pt x="1575" y="4978"/>
                    <a:pt x="1764" y="4978"/>
                  </a:cubicBezTo>
                  <a:lnTo>
                    <a:pt x="4568" y="4978"/>
                  </a:lnTo>
                  <a:cubicBezTo>
                    <a:pt x="4757" y="4978"/>
                    <a:pt x="4915" y="4821"/>
                    <a:pt x="4915" y="4600"/>
                  </a:cubicBezTo>
                  <a:lnTo>
                    <a:pt x="4915" y="1828"/>
                  </a:lnTo>
                  <a:cubicBezTo>
                    <a:pt x="4978" y="1576"/>
                    <a:pt x="4820" y="1418"/>
                    <a:pt x="4600" y="1418"/>
                  </a:cubicBezTo>
                  <a:lnTo>
                    <a:pt x="3497" y="1418"/>
                  </a:lnTo>
                  <a:cubicBezTo>
                    <a:pt x="3340" y="630"/>
                    <a:pt x="2646"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39;p51">
              <a:extLst>
                <a:ext uri="{FF2B5EF4-FFF2-40B4-BE49-F238E27FC236}">
                  <a16:creationId xmlns:a16="http://schemas.microsoft.com/office/drawing/2014/main" id="{C65396D7-EF75-46C9-A1A9-1ABD59E0E599}"/>
                </a:ext>
              </a:extLst>
            </p:cNvPr>
            <p:cNvSpPr/>
            <p:nvPr/>
          </p:nvSpPr>
          <p:spPr>
            <a:xfrm>
              <a:off x="-47333600" y="278227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40;p51">
              <a:extLst>
                <a:ext uri="{FF2B5EF4-FFF2-40B4-BE49-F238E27FC236}">
                  <a16:creationId xmlns:a16="http://schemas.microsoft.com/office/drawing/2014/main" id="{1F672DDF-9705-46E0-B6D5-4C896C436C8F}"/>
                </a:ext>
              </a:extLst>
            </p:cNvPr>
            <p:cNvSpPr/>
            <p:nvPr/>
          </p:nvSpPr>
          <p:spPr>
            <a:xfrm>
              <a:off x="-47333600" y="281772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441;p51">
              <a:extLst>
                <a:ext uri="{FF2B5EF4-FFF2-40B4-BE49-F238E27FC236}">
                  <a16:creationId xmlns:a16="http://schemas.microsoft.com/office/drawing/2014/main" id="{F3406F55-E32D-460B-9A9C-0D4B85428365}"/>
                </a:ext>
              </a:extLst>
            </p:cNvPr>
            <p:cNvSpPr/>
            <p:nvPr/>
          </p:nvSpPr>
          <p:spPr>
            <a:xfrm>
              <a:off x="-47333600" y="2852375"/>
              <a:ext cx="53600" cy="17350"/>
            </a:xfrm>
            <a:custGeom>
              <a:avLst/>
              <a:gdLst/>
              <a:ahLst/>
              <a:cxnLst/>
              <a:rect l="l" t="t" r="r" b="b"/>
              <a:pathLst>
                <a:path w="2144" h="694" extrusionOk="0">
                  <a:moveTo>
                    <a:pt x="347" y="0"/>
                  </a:moveTo>
                  <a:cubicBezTo>
                    <a:pt x="158" y="0"/>
                    <a:pt x="1" y="158"/>
                    <a:pt x="1" y="347"/>
                  </a:cubicBezTo>
                  <a:cubicBezTo>
                    <a:pt x="1" y="536"/>
                    <a:pt x="158" y="693"/>
                    <a:pt x="347" y="693"/>
                  </a:cubicBezTo>
                  <a:lnTo>
                    <a:pt x="1797" y="693"/>
                  </a:lnTo>
                  <a:cubicBezTo>
                    <a:pt x="1986" y="693"/>
                    <a:pt x="2143" y="536"/>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442;p51">
              <a:extLst>
                <a:ext uri="{FF2B5EF4-FFF2-40B4-BE49-F238E27FC236}">
                  <a16:creationId xmlns:a16="http://schemas.microsoft.com/office/drawing/2014/main" id="{3337D1A9-8C94-46C7-9A8A-EB686CC14152}"/>
                </a:ext>
              </a:extLst>
            </p:cNvPr>
            <p:cNvSpPr/>
            <p:nvPr/>
          </p:nvSpPr>
          <p:spPr>
            <a:xfrm>
              <a:off x="-47333600" y="2887800"/>
              <a:ext cx="53600" cy="17375"/>
            </a:xfrm>
            <a:custGeom>
              <a:avLst/>
              <a:gdLst/>
              <a:ahLst/>
              <a:cxnLst/>
              <a:rect l="l" t="t" r="r" b="b"/>
              <a:pathLst>
                <a:path w="2144" h="695" extrusionOk="0">
                  <a:moveTo>
                    <a:pt x="347" y="1"/>
                  </a:moveTo>
                  <a:cubicBezTo>
                    <a:pt x="158" y="1"/>
                    <a:pt x="1" y="158"/>
                    <a:pt x="1" y="347"/>
                  </a:cubicBezTo>
                  <a:cubicBezTo>
                    <a:pt x="1" y="537"/>
                    <a:pt x="158" y="694"/>
                    <a:pt x="347" y="694"/>
                  </a:cubicBezTo>
                  <a:lnTo>
                    <a:pt x="1797" y="694"/>
                  </a:lnTo>
                  <a:cubicBezTo>
                    <a:pt x="1986" y="694"/>
                    <a:pt x="2143" y="537"/>
                    <a:pt x="2143" y="347"/>
                  </a:cubicBezTo>
                  <a:cubicBezTo>
                    <a:pt x="2143" y="158"/>
                    <a:pt x="1986"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443;p51">
              <a:extLst>
                <a:ext uri="{FF2B5EF4-FFF2-40B4-BE49-F238E27FC236}">
                  <a16:creationId xmlns:a16="http://schemas.microsoft.com/office/drawing/2014/main" id="{6807BA0E-A7D6-49DD-8205-881688E6FF6D}"/>
                </a:ext>
              </a:extLst>
            </p:cNvPr>
            <p:cNvSpPr/>
            <p:nvPr/>
          </p:nvSpPr>
          <p:spPr>
            <a:xfrm>
              <a:off x="-47527350" y="2747625"/>
              <a:ext cx="300100" cy="228425"/>
            </a:xfrm>
            <a:custGeom>
              <a:avLst/>
              <a:gdLst/>
              <a:ahLst/>
              <a:cxnLst/>
              <a:rect l="l" t="t" r="r" b="b"/>
              <a:pathLst>
                <a:path w="12004" h="9137" extrusionOk="0">
                  <a:moveTo>
                    <a:pt x="10586" y="693"/>
                  </a:moveTo>
                  <a:lnTo>
                    <a:pt x="10586" y="7026"/>
                  </a:lnTo>
                  <a:lnTo>
                    <a:pt x="1418" y="7026"/>
                  </a:lnTo>
                  <a:lnTo>
                    <a:pt x="1418" y="693"/>
                  </a:lnTo>
                  <a:close/>
                  <a:moveTo>
                    <a:pt x="11311" y="7687"/>
                  </a:moveTo>
                  <a:lnTo>
                    <a:pt x="11311" y="8412"/>
                  </a:lnTo>
                  <a:lnTo>
                    <a:pt x="725" y="8412"/>
                  </a:lnTo>
                  <a:lnTo>
                    <a:pt x="725" y="7687"/>
                  </a:lnTo>
                  <a:close/>
                  <a:moveTo>
                    <a:pt x="1072" y="0"/>
                  </a:moveTo>
                  <a:cubicBezTo>
                    <a:pt x="883" y="0"/>
                    <a:pt x="725" y="158"/>
                    <a:pt x="725" y="378"/>
                  </a:cubicBezTo>
                  <a:lnTo>
                    <a:pt x="725" y="7026"/>
                  </a:lnTo>
                  <a:lnTo>
                    <a:pt x="347" y="7026"/>
                  </a:lnTo>
                  <a:cubicBezTo>
                    <a:pt x="158" y="7026"/>
                    <a:pt x="1" y="7183"/>
                    <a:pt x="1" y="7372"/>
                  </a:cubicBezTo>
                  <a:lnTo>
                    <a:pt x="1" y="8790"/>
                  </a:lnTo>
                  <a:cubicBezTo>
                    <a:pt x="1" y="8979"/>
                    <a:pt x="158" y="9136"/>
                    <a:pt x="347" y="9136"/>
                  </a:cubicBezTo>
                  <a:lnTo>
                    <a:pt x="11658" y="9136"/>
                  </a:lnTo>
                  <a:cubicBezTo>
                    <a:pt x="11847" y="9136"/>
                    <a:pt x="12004" y="8979"/>
                    <a:pt x="12004" y="8790"/>
                  </a:cubicBezTo>
                  <a:lnTo>
                    <a:pt x="12004" y="7372"/>
                  </a:lnTo>
                  <a:cubicBezTo>
                    <a:pt x="12004" y="7183"/>
                    <a:pt x="11847" y="7026"/>
                    <a:pt x="11658" y="7026"/>
                  </a:cubicBezTo>
                  <a:lnTo>
                    <a:pt x="11311" y="7026"/>
                  </a:lnTo>
                  <a:lnTo>
                    <a:pt x="11311" y="378"/>
                  </a:lnTo>
                  <a:cubicBezTo>
                    <a:pt x="11311" y="158"/>
                    <a:pt x="11153" y="0"/>
                    <a:pt x="109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 name="مربع نص 1">
            <a:extLst>
              <a:ext uri="{FF2B5EF4-FFF2-40B4-BE49-F238E27FC236}">
                <a16:creationId xmlns:a16="http://schemas.microsoft.com/office/drawing/2014/main" id="{1B1DABBF-9CA1-4B65-AD1F-12AAD2374C33}"/>
              </a:ext>
            </a:extLst>
          </p:cNvPr>
          <p:cNvSpPr txBox="1"/>
          <p:nvPr/>
        </p:nvSpPr>
        <p:spPr>
          <a:xfrm>
            <a:off x="4783978" y="2139101"/>
            <a:ext cx="6294344" cy="2924519"/>
          </a:xfrm>
          <a:prstGeom prst="rect">
            <a:avLst/>
          </a:prstGeom>
          <a:noFill/>
        </p:spPr>
        <p:txBody>
          <a:bodyPr wrap="square" rtlCol="1">
            <a:spAutoFit/>
          </a:bodyPr>
          <a:lstStyle/>
          <a:p>
            <a:pPr algn="just" rtl="1">
              <a:lnSpc>
                <a:spcPts val="2520"/>
              </a:lnSpc>
              <a:spcAft>
                <a:spcPts val="1800"/>
              </a:spcAft>
            </a:pPr>
            <a:r>
              <a:rPr lang="ar-SA" sz="1600" dirty="0">
                <a:latin typeface="Alexandria ExtraLight" pitchFamily="2" charset="-78"/>
                <a:cs typeface="Alexandria ExtraLight" pitchFamily="2" charset="-78"/>
              </a:rPr>
              <a:t>    </a:t>
            </a:r>
            <a:r>
              <a:rPr lang="ar-SA" sz="1600" dirty="0">
                <a:latin typeface="Alexandria Light" pitchFamily="2" charset="-78"/>
                <a:cs typeface="Alexandria Light" pitchFamily="2" charset="-78"/>
              </a:rPr>
              <a:t>يمكن تقسيم أدوات التعلّم الإلكترونيّ </a:t>
            </a:r>
            <a:r>
              <a:rPr lang="ar-SA" sz="1600" b="0" i="0" dirty="0">
                <a:solidFill>
                  <a:srgbClr val="4E4E4E"/>
                </a:solidFill>
                <a:effectLst/>
                <a:latin typeface="Alexandria Light" pitchFamily="2" charset="-78"/>
                <a:cs typeface="Alexandria Light" pitchFamily="2" charset="-78"/>
              </a:rPr>
              <a:t>الى قسمين رئيسين هما :</a:t>
            </a:r>
            <a:endParaRPr lang="en-US" sz="1600" b="0" i="0" dirty="0">
              <a:solidFill>
                <a:srgbClr val="4E4E4E"/>
              </a:solidFill>
              <a:effectLst/>
              <a:latin typeface="Alexandria Light" pitchFamily="2" charset="-78"/>
              <a:cs typeface="Alexandria Light" pitchFamily="2" charset="-78"/>
            </a:endParaRPr>
          </a:p>
          <a:p>
            <a:pPr algn="just" rtl="1" fontAlgn="base">
              <a:lnSpc>
                <a:spcPts val="2920"/>
              </a:lnSpc>
              <a:spcAft>
                <a:spcPts val="1800"/>
              </a:spcAft>
            </a:pPr>
            <a:br>
              <a:rPr lang="ar-SA" sz="1600" b="0" i="0" dirty="0">
                <a:solidFill>
                  <a:srgbClr val="4E4E4E"/>
                </a:solidFill>
                <a:effectLst/>
                <a:latin typeface="Alexandria Light" pitchFamily="2" charset="-78"/>
                <a:cs typeface="Alexandria Light" pitchFamily="2" charset="-78"/>
              </a:rPr>
            </a:br>
            <a:r>
              <a:rPr lang="ar-SA" sz="1600" b="0" i="0" dirty="0">
                <a:solidFill>
                  <a:srgbClr val="4E4E4E"/>
                </a:solidFill>
                <a:effectLst/>
                <a:latin typeface="Alexandria Light" pitchFamily="2" charset="-78"/>
                <a:cs typeface="Alexandria Light" pitchFamily="2" charset="-78"/>
              </a:rPr>
              <a:t>1- </a:t>
            </a:r>
            <a:r>
              <a:rPr lang="ar-SA" sz="1600" b="0" i="0" dirty="0">
                <a:solidFill>
                  <a:srgbClr val="4E4E4E"/>
                </a:solidFill>
                <a:effectLst/>
                <a:latin typeface="Alexandria Medium" pitchFamily="2" charset="-78"/>
                <a:cs typeface="Alexandria Medium" pitchFamily="2" charset="-78"/>
              </a:rPr>
              <a:t>أدوات ماديّة </a:t>
            </a:r>
            <a:r>
              <a:rPr lang="ar-SA" sz="1600" b="0" i="0" dirty="0">
                <a:solidFill>
                  <a:srgbClr val="4E4E4E"/>
                </a:solidFill>
                <a:effectLst/>
                <a:latin typeface="Alexandria Light" pitchFamily="2" charset="-78"/>
                <a:cs typeface="Alexandria Light" pitchFamily="2" charset="-78"/>
              </a:rPr>
              <a:t>: وهي أجهزة أو معدّات تستخدم داخل أو خارج القاعة للمساعدة في التعليم الالكترونيّ مثل</a:t>
            </a:r>
            <a:r>
              <a:rPr lang="ar-SA" sz="1600" dirty="0">
                <a:solidFill>
                  <a:srgbClr val="4E4E4E"/>
                </a:solidFill>
                <a:latin typeface="Alexandria Light" pitchFamily="2" charset="-78"/>
                <a:cs typeface="Alexandria Light" pitchFamily="2" charset="-78"/>
              </a:rPr>
              <a:t> أج</a:t>
            </a:r>
            <a:r>
              <a:rPr lang="ar-SA" sz="1600" b="0" i="0" dirty="0">
                <a:solidFill>
                  <a:srgbClr val="4E4E4E"/>
                </a:solidFill>
                <a:effectLst/>
                <a:latin typeface="Alexandria Light" pitchFamily="2" charset="-78"/>
                <a:cs typeface="Alexandria Light" pitchFamily="2" charset="-78"/>
              </a:rPr>
              <a:t>هزة المؤتمرات المرئيّة.</a:t>
            </a:r>
          </a:p>
          <a:p>
            <a:pPr algn="just" rtl="1" fontAlgn="base">
              <a:lnSpc>
                <a:spcPts val="2920"/>
              </a:lnSpc>
              <a:spcAft>
                <a:spcPts val="1800"/>
              </a:spcAft>
            </a:pPr>
            <a:r>
              <a:rPr lang="ar-SA" sz="1600" b="0" i="0" dirty="0">
                <a:solidFill>
                  <a:srgbClr val="4E4E4E"/>
                </a:solidFill>
                <a:effectLst/>
                <a:latin typeface="Alexandria Light" pitchFamily="2" charset="-78"/>
                <a:cs typeface="Alexandria Light" pitchFamily="2" charset="-78"/>
              </a:rPr>
              <a:t>2- </a:t>
            </a:r>
            <a:r>
              <a:rPr lang="ar-SA" sz="1600" b="0" i="0" dirty="0">
                <a:solidFill>
                  <a:srgbClr val="4E4E4E"/>
                </a:solidFill>
                <a:effectLst/>
                <a:latin typeface="Alexandria Medium" pitchFamily="2" charset="-78"/>
                <a:cs typeface="Alexandria Medium" pitchFamily="2" charset="-78"/>
              </a:rPr>
              <a:t>أدوات برمجيّة </a:t>
            </a:r>
            <a:r>
              <a:rPr lang="ar-SA" sz="1600" b="0" i="0" dirty="0">
                <a:solidFill>
                  <a:srgbClr val="4E4E4E"/>
                </a:solidFill>
                <a:effectLst/>
                <a:latin typeface="Alexandria Light" pitchFamily="2" charset="-78"/>
                <a:cs typeface="Alexandria Light" pitchFamily="2" charset="-78"/>
              </a:rPr>
              <a:t>: مثل برمجيّات و أنظمة إدارة التعلّم الإلكترونيّ.</a:t>
            </a:r>
          </a:p>
          <a:p>
            <a:pPr algn="just" rtl="1">
              <a:lnSpc>
                <a:spcPts val="2920"/>
              </a:lnSpc>
              <a:spcAft>
                <a:spcPts val="1800"/>
              </a:spcAft>
            </a:pPr>
            <a:endParaRPr lang="ar-SA" dirty="0"/>
          </a:p>
        </p:txBody>
      </p:sp>
      <p:pic>
        <p:nvPicPr>
          <p:cNvPr id="18" name="صورة 17">
            <a:extLst>
              <a:ext uri="{FF2B5EF4-FFF2-40B4-BE49-F238E27FC236}">
                <a16:creationId xmlns:a16="http://schemas.microsoft.com/office/drawing/2014/main" id="{390C7B04-D707-4682-9C0A-5ACEB39D45A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62000" y="3332469"/>
            <a:ext cx="3934023" cy="2622681"/>
          </a:xfrm>
          <a:prstGeom prst="rect">
            <a:avLst/>
          </a:prstGeom>
          <a:ln>
            <a:noFill/>
          </a:ln>
          <a:effectLst>
            <a:softEdge rad="112500"/>
          </a:effectLst>
        </p:spPr>
      </p:pic>
    </p:spTree>
    <p:extLst>
      <p:ext uri="{BB962C8B-B14F-4D97-AF65-F5344CB8AC3E}">
        <p14:creationId xmlns:p14="http://schemas.microsoft.com/office/powerpoint/2010/main" val="533915439"/>
      </p:ext>
    </p:extLst>
  </p:cSld>
  <p:clrMapOvr>
    <a:masterClrMapping/>
  </p:clrMapOvr>
  <mc:AlternateContent xmlns:mc="http://schemas.openxmlformats.org/markup-compatibility/2006" xmlns:p14="http://schemas.microsoft.com/office/powerpoint/2010/main">
    <mc:Choice Requires="p14">
      <p:transition p14:dur="10" advTm="65212"/>
    </mc:Choice>
    <mc:Fallback xmlns="">
      <p:transition advTm="6521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5309" b="5309"/>
          <a:stretch/>
        </p:blipFill>
        <p:spPr>
          <a:xfrm>
            <a:off x="6096000" y="1397680"/>
            <a:ext cx="4962146" cy="2495550"/>
          </a:xfrm>
        </p:spPr>
      </p:pic>
      <p:sp>
        <p:nvSpPr>
          <p:cNvPr id="6" name="Rectangle 5"/>
          <p:cNvSpPr/>
          <p:nvPr/>
        </p:nvSpPr>
        <p:spPr>
          <a:xfrm>
            <a:off x="1308298" y="2048252"/>
            <a:ext cx="4222539" cy="2653290"/>
          </a:xfrm>
          <a:prstGeom prst="rect">
            <a:avLst/>
          </a:prstGeom>
        </p:spPr>
        <p:txBody>
          <a:bodyPr wrap="square">
            <a:spAutoFit/>
          </a:bodyPr>
          <a:lstStyle/>
          <a:p>
            <a:pPr marL="0" marR="0" algn="justLow" rtl="1">
              <a:lnSpc>
                <a:spcPts val="2920"/>
              </a:lnSpc>
              <a:spcBef>
                <a:spcPts val="600"/>
              </a:spcBef>
              <a:spcAft>
                <a:spcPts val="2000"/>
              </a:spcAft>
            </a:pPr>
            <a:r>
              <a:rPr lang="ar-SA" sz="1400" dirty="0">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ظهرت أنظمة إدارة التعليم والتعلم الإلكترونيّ  بعد الدخول إلى  الحقبة الثانية من الإنترنت، وصار بإمكان المستخدم للإنترنت المشاركة على نحو أكبر في صياغة المحتوى الإلكترونيّ ما أسهم في </a:t>
            </a:r>
            <a:r>
              <a:rPr lang="ar-SA" sz="1600" dirty="0">
                <a:latin typeface="Alexandria Light" pitchFamily="2" charset="-78"/>
                <a:ea typeface="Calibri" panose="020F0502020204030204" pitchFamily="34" charset="0"/>
                <a:cs typeface="Alexandria Light" pitchFamily="2" charset="-78"/>
              </a:rPr>
              <a:t>صنع </a:t>
            </a:r>
            <a:r>
              <a:rPr lang="ar-SA" sz="1600" dirty="0">
                <a:effectLst/>
                <a:latin typeface="Alexandria Light" pitchFamily="2" charset="-78"/>
                <a:ea typeface="Calibri" panose="020F0502020204030204" pitchFamily="34" charset="0"/>
                <a:cs typeface="Alexandria Light" pitchFamily="2" charset="-78"/>
              </a:rPr>
              <a:t>بيئات تعليميّة أكثر تفاعليّة عبر شبكات الإنترنت، وظهور التطبيقات التعليميّة – التعلميّة المتعدّدة التي تستخدم هذه التقنيّات التفاعليّة.</a:t>
            </a:r>
            <a:endParaRPr lang="ar-SY" sz="1600" dirty="0">
              <a:effectLst/>
              <a:latin typeface="Alexandria Light" pitchFamily="2" charset="-78"/>
              <a:ea typeface="Calibri" panose="020F0502020204030204" pitchFamily="34" charset="0"/>
              <a:cs typeface="Alexandria Light" pitchFamily="2" charset="-78"/>
            </a:endParaRPr>
          </a:p>
        </p:txBody>
      </p:sp>
      <p:sp>
        <p:nvSpPr>
          <p:cNvPr id="7" name="Rectangle 6"/>
          <p:cNvSpPr/>
          <p:nvPr/>
        </p:nvSpPr>
        <p:spPr>
          <a:xfrm>
            <a:off x="6310823" y="4804209"/>
            <a:ext cx="4747323" cy="364587"/>
          </a:xfrm>
          <a:prstGeom prst="rect">
            <a:avLst/>
          </a:prstGeom>
        </p:spPr>
        <p:txBody>
          <a:bodyPr wrap="square">
            <a:spAutoFit/>
          </a:bodyPr>
          <a:lstStyle/>
          <a:p>
            <a:pPr algn="r">
              <a:lnSpc>
                <a:spcPct val="120000"/>
              </a:lnSpc>
            </a:pPr>
            <a:r>
              <a:rPr lang="ar-SA" sz="1600" dirty="0">
                <a:effectLst/>
                <a:ea typeface="Calibri" panose="020F0502020204030204" pitchFamily="34" charset="0"/>
                <a:cs typeface="Alexandria" pitchFamily="2" charset="-78"/>
              </a:rPr>
              <a:t>     </a:t>
            </a:r>
            <a:endParaRPr lang="en-US" sz="1200" dirty="0">
              <a:latin typeface="Alexandria Light" pitchFamily="2" charset="-78"/>
              <a:cs typeface="Alexandria Light" pitchFamily="2" charset="-78"/>
            </a:endParaRPr>
          </a:p>
        </p:txBody>
      </p:sp>
      <p:sp>
        <p:nvSpPr>
          <p:cNvPr id="17" name="TextBox 16"/>
          <p:cNvSpPr txBox="1"/>
          <p:nvPr/>
        </p:nvSpPr>
        <p:spPr>
          <a:xfrm>
            <a:off x="6474542" y="3996751"/>
            <a:ext cx="4636804" cy="369332"/>
          </a:xfrm>
          <a:prstGeom prst="rect">
            <a:avLst/>
          </a:prstGeom>
          <a:noFill/>
        </p:spPr>
        <p:txBody>
          <a:bodyPr wrap="square" rtlCol="0">
            <a:spAutoFit/>
          </a:bodyPr>
          <a:lstStyle/>
          <a:p>
            <a:pPr algn="r"/>
            <a:r>
              <a:rPr lang="ar-SA" sz="1800" b="1" dirty="0">
                <a:solidFill>
                  <a:srgbClr val="00B0F0"/>
                </a:solidFill>
                <a:effectLst/>
                <a:ea typeface="Calibri" panose="020F0502020204030204" pitchFamily="34" charset="0"/>
                <a:cs typeface="Alexandria" pitchFamily="2" charset="-78"/>
              </a:rPr>
              <a:t>أنظمة إدارة التعليم والتعلّم الإلكترونيّ</a:t>
            </a:r>
            <a:r>
              <a:rPr lang="ar-SY" sz="1800" b="1" dirty="0">
                <a:solidFill>
                  <a:srgbClr val="00B0F0"/>
                </a:solidFill>
                <a:effectLst/>
                <a:ea typeface="Calibri" panose="020F0502020204030204" pitchFamily="34" charset="0"/>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84531">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أشكال أنظمة إدارة التعليم والتعلم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1984489"/>
            <a:ext cx="10167126" cy="4076757"/>
          </a:xfrm>
          <a:prstGeom prst="rect">
            <a:avLst/>
          </a:prstGeom>
          <a:noFill/>
        </p:spPr>
        <p:txBody>
          <a:bodyPr wrap="square" rtlCol="0">
            <a:spAutoFit/>
          </a:bodyPr>
          <a:lstStyle/>
          <a:p>
            <a:pPr marR="0" lvl="0" algn="just" rtl="1">
              <a:lnSpc>
                <a:spcPts val="292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     تتسم الأنظمة التابعة لإدارة التعليم والتعلّم الإلكترونيّ بأنها توفر أنواع المحتوى كلها على مدار اليوم وطيلة أيام الأسبوع من أي مكان</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ويمكن لأكثر من مستخدم الوصول إلى الموقع في اللحظة ذاتها، وقد تعددت أنظمة إدارة التعليم والتعلّم الإلكترونيّ بحسب الهدف من استخدامها، وهي على النحو الآتي:</a:t>
            </a:r>
          </a:p>
          <a:p>
            <a:pPr marR="0" lvl="0" algn="just" rtl="1">
              <a:lnSpc>
                <a:spcPts val="2920"/>
              </a:lnSpc>
              <a:spcBef>
                <a:spcPts val="600"/>
              </a:spcBef>
              <a:spcAft>
                <a:spcPts val="1800"/>
              </a:spcAft>
            </a:pPr>
            <a:r>
              <a:rPr lang="ar-SA" sz="1600" b="1" dirty="0">
                <a:effectLst/>
                <a:latin typeface="Alexandria Light" pitchFamily="2" charset="-78"/>
                <a:ea typeface="Calibri" panose="020F0502020204030204" pitchFamily="34" charset="0"/>
                <a:cs typeface="Alexandria Light" pitchFamily="2" charset="-78"/>
              </a:rPr>
              <a:t>1- نظام إدارة التعليم والتعلم (</a:t>
            </a:r>
            <a:r>
              <a:rPr lang="en-US" sz="1600" b="1" dirty="0">
                <a:effectLst/>
                <a:latin typeface="Alexandria Light" pitchFamily="2" charset="-78"/>
                <a:ea typeface="Calibri" panose="020F0502020204030204" pitchFamily="34" charset="0"/>
                <a:cs typeface="Alexandria Light" pitchFamily="2" charset="-78"/>
              </a:rPr>
              <a:t>LMS</a:t>
            </a:r>
            <a:r>
              <a:rPr lang="ar-SA" sz="1600" b="1" dirty="0">
                <a:effectLst/>
                <a:latin typeface="Alexandria Light" pitchFamily="2" charset="-78"/>
                <a:ea typeface="Calibri" panose="020F0502020204030204" pitchFamily="34" charset="0"/>
                <a:cs typeface="Alexandria Light" pitchFamily="2" charset="-78"/>
              </a:rPr>
              <a:t>)</a:t>
            </a:r>
            <a:r>
              <a:rPr lang="ar-SA" sz="1600" dirty="0">
                <a:effectLst/>
                <a:latin typeface="Alexandria Light" pitchFamily="2" charset="-78"/>
                <a:ea typeface="Calibri" panose="020F0502020204030204" pitchFamily="34" charset="0"/>
                <a:cs typeface="Alexandria Light" pitchFamily="2" charset="-78"/>
              </a:rPr>
              <a:t>: وهو اختصار لعبارة (</a:t>
            </a:r>
            <a:r>
              <a:rPr lang="en-US" sz="1600" dirty="0">
                <a:effectLst/>
                <a:latin typeface="Alexandria Light" pitchFamily="2" charset="-78"/>
                <a:ea typeface="Calibri" panose="020F0502020204030204" pitchFamily="34" charset="0"/>
                <a:cs typeface="Alexandria Light" pitchFamily="2" charset="-78"/>
              </a:rPr>
              <a:t>(Learning Management System</a:t>
            </a:r>
            <a:r>
              <a:rPr lang="ar-SA" sz="1600" dirty="0">
                <a:effectLst/>
                <a:latin typeface="Alexandria Light" pitchFamily="2" charset="-78"/>
                <a:ea typeface="Calibri" panose="020F0502020204030204" pitchFamily="34" charset="0"/>
                <a:cs typeface="Alexandria Light" pitchFamily="2" charset="-78"/>
              </a:rPr>
              <a:t>، وهو برنامج تطبيقي يعتمد الإنترنت في عمله، وقد صُمّم هذا النظام للمساعدة على إدارة ومتابعة وتقييم التعليم المستمر، وأنشطة التعليم والتعلم كلها في المنشأة أو المؤسسة التعليميّة؛ ما يجعل الأنشطة التعليمية التي كانت منفصلة ومعزولة بعضها عن بعض تعمل معاً في نظام مترابط يسهم في رفع مستوى التعليم أو التدريب، ويمكن أن يزود نظام إدارة التعليم والتعلّم المتعلمين بالقدرة على استخدام الخصائص  التفاعليّة؛ مثل الاجتماعات المرئية، ومنتديات النقاش. </a:t>
            </a:r>
            <a:r>
              <a:rPr lang="ar-SA" sz="1600" dirty="0">
                <a:latin typeface="Alexandria Light" pitchFamily="2" charset="-78"/>
                <a:ea typeface="Calibri" panose="020F0502020204030204" pitchFamily="34" charset="0"/>
                <a:cs typeface="Alexandria Light" pitchFamily="2" charset="-78"/>
              </a:rPr>
              <a:t>وهذا النظام لا يركز كثيراً على المحتوى لا من حيث تكوينه، ولا من حيث إعادة استخدامه، ولا حتى من حيث تطويره؛ إذ صُمم بهدف دعم التعليم والتعلّم والجزيئات التي لها علاقة بمتابعة العمليات الإدارية.</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9837609"/>
      </p:ext>
    </p:extLst>
  </p:cSld>
  <p:clrMapOvr>
    <a:masterClrMapping/>
  </p:clrMapOvr>
  <mc:AlternateContent xmlns:mc="http://schemas.openxmlformats.org/markup-compatibility/2006" xmlns:p14="http://schemas.microsoft.com/office/powerpoint/2010/main">
    <mc:Choice Requires="p14">
      <p:transition p14:dur="10" advTm="237644"/>
    </mc:Choice>
    <mc:Fallback xmlns="">
      <p:transition advTm="23764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57250" y="2043270"/>
            <a:ext cx="10148967" cy="4012637"/>
          </a:xfrm>
          <a:prstGeom prst="rect">
            <a:avLst/>
          </a:prstGeom>
          <a:noFill/>
        </p:spPr>
        <p:txBody>
          <a:bodyPr wrap="square" rtlCol="0">
            <a:spAutoFit/>
          </a:bodyPr>
          <a:lstStyle/>
          <a:p>
            <a:pPr algn="just" rtl="1">
              <a:lnSpc>
                <a:spcPts val="252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     يمتاز </a:t>
            </a:r>
            <a:r>
              <a:rPr lang="ar-SA" sz="1600" dirty="0">
                <a:latin typeface="Alexandria Light" pitchFamily="2" charset="-78"/>
                <a:ea typeface="Calibri" panose="020F0502020204030204" pitchFamily="34" charset="0"/>
                <a:cs typeface="Alexandria Light" pitchFamily="2" charset="-78"/>
              </a:rPr>
              <a:t>نظام إدارة التعليم والتعلم (</a:t>
            </a:r>
            <a:r>
              <a:rPr lang="en-US" sz="1600" dirty="0">
                <a:latin typeface="Alexandria Light" pitchFamily="2" charset="-78"/>
                <a:ea typeface="Calibri" panose="020F0502020204030204" pitchFamily="34" charset="0"/>
                <a:cs typeface="Alexandria Light" pitchFamily="2" charset="-78"/>
              </a:rPr>
              <a:t>LMS</a:t>
            </a:r>
            <a:r>
              <a:rPr lang="ar-SA" sz="1600" dirty="0">
                <a:latin typeface="Alexandria Light" pitchFamily="2" charset="-78"/>
                <a:ea typeface="Calibri" panose="020F0502020204030204" pitchFamily="34" charset="0"/>
                <a:cs typeface="Alexandria Light" pitchFamily="2" charset="-78"/>
              </a:rPr>
              <a:t>) بمجموعة مزايا تمكنه من إدارة نشاط المستخدمين ومتابعته، وهي كما وردت لدى (الهزاني، 2010) على النحو الآتي: </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التسجيل</a:t>
            </a:r>
            <a:r>
              <a:rPr lang="ar-SA" sz="1600" dirty="0">
                <a:latin typeface="Alexandria Light" pitchFamily="2" charset="-78"/>
                <a:ea typeface="Calibri" panose="020F0502020204030204" pitchFamily="34" charset="0"/>
                <a:cs typeface="Alexandria Light" pitchFamily="2" charset="-78"/>
              </a:rPr>
              <a:t>: إدراج بيانات المستخدمين، وإدارتها.</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الجدولة</a:t>
            </a:r>
            <a:r>
              <a:rPr lang="ar-SA" sz="1600" dirty="0">
                <a:latin typeface="Alexandria Light" pitchFamily="2" charset="-78"/>
                <a:ea typeface="Calibri" panose="020F0502020204030204" pitchFamily="34" charset="0"/>
                <a:cs typeface="Alexandria Light" pitchFamily="2" charset="-78"/>
              </a:rPr>
              <a:t>: جدولة المقرر، ووضع خطة التعليم أو التدريب.</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التوصيل</a:t>
            </a:r>
            <a:r>
              <a:rPr lang="ar-SA" sz="1600" dirty="0">
                <a:latin typeface="Alexandria Light" pitchFamily="2" charset="-78"/>
                <a:ea typeface="Calibri" panose="020F0502020204030204" pitchFamily="34" charset="0"/>
                <a:cs typeface="Alexandria Light" pitchFamily="2" charset="-78"/>
              </a:rPr>
              <a:t>: إتاحة المحتوى للمستخدم.</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التتبع</a:t>
            </a:r>
            <a:r>
              <a:rPr lang="ar-SA" sz="1600" dirty="0">
                <a:latin typeface="Alexandria Light" pitchFamily="2" charset="-78"/>
                <a:ea typeface="Calibri" panose="020F0502020204030204" pitchFamily="34" charset="0"/>
                <a:cs typeface="Alexandria Light" pitchFamily="2" charset="-78"/>
              </a:rPr>
              <a:t>: متابعة أداء المستخدم، وإصدار تقارير بذلك.</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الاتصال: </a:t>
            </a:r>
            <a:r>
              <a:rPr lang="ar-SA" sz="1600" dirty="0">
                <a:latin typeface="Alexandria Light" pitchFamily="2" charset="-78"/>
                <a:ea typeface="Calibri" panose="020F0502020204030204" pitchFamily="34" charset="0"/>
                <a:cs typeface="Alexandria Light" pitchFamily="2" charset="-78"/>
              </a:rPr>
              <a:t>التواصل بين المستخدمين من خلال الدردشات، ومنتديات النقاش، والبريد الإلكترونيّ، ومشاركة الشاشات. </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الاختبارات</a:t>
            </a:r>
            <a:r>
              <a:rPr lang="ar-SA" sz="1600" dirty="0">
                <a:latin typeface="Alexandria Light" pitchFamily="2" charset="-78"/>
                <a:ea typeface="Calibri" panose="020F0502020204030204" pitchFamily="34" charset="0"/>
                <a:cs typeface="Alexandria Light" pitchFamily="2" charset="-78"/>
              </a:rPr>
              <a:t>: إجراء اختبارات للمستخدمين، والتعامل مع تقييمهم.</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1869736"/>
      </p:ext>
    </p:extLst>
  </p:cSld>
  <p:clrMapOvr>
    <a:masterClrMapping/>
  </p:clrMapOvr>
  <mc:AlternateContent xmlns:mc="http://schemas.openxmlformats.org/markup-compatibility/2006" xmlns:p14="http://schemas.microsoft.com/office/powerpoint/2010/main">
    <mc:Choice Requires="p14">
      <p:transition p14:dur="10" advTm="197265"/>
    </mc:Choice>
    <mc:Fallback xmlns="">
      <p:transition advTm="197265"/>
    </mc:Fallback>
  </mc:AlternateContent>
  <p:extLst>
    <p:ext uri="{3A86A75C-4F4B-4683-9AE1-C65F6400EC91}">
      <p14:laserTraceLst xmlns:p14="http://schemas.microsoft.com/office/powerpoint/2010/main">
        <p14:tracePtLst>
          <p14:tracePt t="13696" x="8464550" y="6330950"/>
          <p14:tracePt t="13924" x="9777413" y="6600825"/>
          <p14:tracePt t="13932" x="9802813" y="6557963"/>
          <p14:tracePt t="13941" x="9837738" y="6515100"/>
          <p14:tracePt t="13951" x="9863138" y="6481763"/>
          <p14:tracePt t="13957" x="9880600" y="6456363"/>
          <p14:tracePt t="13966" x="9888538" y="6421438"/>
          <p14:tracePt t="13972" x="9898063" y="6386513"/>
          <p14:tracePt t="13980" x="9906000" y="6343650"/>
          <p14:tracePt t="13988" x="9913938" y="6300788"/>
          <p14:tracePt t="13996" x="9923463" y="6242050"/>
          <p14:tracePt t="14004" x="9931400" y="6189663"/>
          <p14:tracePt t="14012" x="9948863" y="6138863"/>
          <p14:tracePt t="14021" x="9966325" y="6078538"/>
          <p14:tracePt t="14028" x="9983788" y="6035675"/>
          <p14:tracePt t="14036" x="9991725" y="5975350"/>
          <p14:tracePt t="14044" x="10009188" y="5916613"/>
          <p14:tracePt t="14052" x="10026650" y="5856288"/>
          <p14:tracePt t="14060" x="10034588" y="5795963"/>
          <p14:tracePt t="14068" x="10042525" y="5735638"/>
          <p14:tracePt t="14076" x="10052050" y="5676900"/>
          <p14:tracePt t="14085" x="10067925" y="5608638"/>
          <p14:tracePt t="14093" x="10085388" y="5565775"/>
          <p14:tracePt t="14100" x="10094913" y="5513388"/>
          <p14:tracePt t="14108" x="10094913" y="5487988"/>
          <p14:tracePt t="14116" x="10110788" y="5419725"/>
          <p14:tracePt t="14125" x="10120313" y="5368925"/>
          <p14:tracePt t="14133" x="10128250" y="5326063"/>
          <p14:tracePt t="14141" x="10137775" y="5265738"/>
          <p14:tracePt t="14148" x="10163175" y="5205413"/>
          <p14:tracePt t="14158" x="10171113" y="5154613"/>
          <p14:tracePt t="14164" x="10180638" y="5094288"/>
          <p14:tracePt t="14172" x="10188575" y="5033963"/>
          <p14:tracePt t="14181" x="10196513" y="4973638"/>
          <p14:tracePt t="14188" x="10223500" y="4914900"/>
          <p14:tracePt t="14197" x="10231438" y="4854575"/>
          <p14:tracePt t="14204" x="10239375" y="4794250"/>
          <p14:tracePt t="14214" x="10248900" y="4733925"/>
          <p14:tracePt t="14220" x="10256838" y="4675188"/>
          <p14:tracePt t="14228" x="10266363" y="4632325"/>
          <p14:tracePt t="14236" x="10274300" y="4579938"/>
          <p14:tracePt t="14244" x="10291763" y="4521200"/>
          <p14:tracePt t="14253" x="10299700" y="4486275"/>
          <p14:tracePt t="14260" x="10307638" y="4443413"/>
          <p14:tracePt t="14268" x="10317163" y="4392613"/>
          <p14:tracePt t="14276" x="10325100" y="4367213"/>
          <p14:tracePt t="14284" x="10325100" y="4332288"/>
          <p14:tracePt t="14293" x="10334625" y="4289425"/>
          <p14:tracePt t="14301" x="10342563" y="4254500"/>
          <p14:tracePt t="14310" x="10350500" y="4203700"/>
          <p14:tracePt t="14316" x="10360025" y="4178300"/>
          <p14:tracePt t="14326" x="10367963" y="4143375"/>
          <p14:tracePt t="14332" x="10367963" y="4117975"/>
          <p14:tracePt t="14341" x="10377488" y="4075113"/>
          <p14:tracePt t="14348" x="10385425" y="4024313"/>
          <p14:tracePt t="14357" x="10393363" y="3998913"/>
          <p14:tracePt t="14365" x="10410825" y="3946525"/>
          <p14:tracePt t="14373" x="10410825" y="3913188"/>
          <p14:tracePt t="14380" x="10410825" y="3860800"/>
          <p14:tracePt t="14388" x="10410825" y="3817938"/>
          <p14:tracePt t="14396" x="10410825" y="3775075"/>
          <p14:tracePt t="14405" x="10410825" y="3724275"/>
          <p14:tracePt t="14413" x="10410825" y="3681413"/>
          <p14:tracePt t="14420" x="10410825" y="3638550"/>
          <p14:tracePt t="14428" x="10410825" y="3605213"/>
          <p14:tracePt t="14436" x="10420350" y="3552825"/>
          <p14:tracePt t="14444" x="10420350" y="3519488"/>
          <p14:tracePt t="14452" x="10420350" y="3476625"/>
          <p14:tracePt t="14461" x="10420350" y="3441700"/>
          <p14:tracePt t="14468" x="10420350" y="3416300"/>
          <p14:tracePt t="14476" x="10420350" y="3381375"/>
          <p14:tracePt t="14484" x="10420350" y="3348038"/>
          <p14:tracePt t="14493" x="10420350" y="3330575"/>
          <p14:tracePt t="14500" x="10420350" y="3305175"/>
          <p14:tracePt t="14508" x="10420350" y="3279775"/>
          <p14:tracePt t="14516" x="10420350" y="3262313"/>
          <p14:tracePt t="14525" x="10420350" y="3236913"/>
          <p14:tracePt t="14532" x="10420350" y="3209925"/>
          <p14:tracePt t="14542" x="10420350" y="3176588"/>
          <p14:tracePt t="14548" x="10410825" y="3159125"/>
          <p14:tracePt t="14558" x="10410825" y="3141663"/>
          <p14:tracePt t="14564" x="10402888" y="3108325"/>
          <p14:tracePt t="14572" x="10402888" y="3098800"/>
          <p14:tracePt t="14580" x="10393363" y="3073400"/>
          <p14:tracePt t="14588" x="10393363" y="3055938"/>
          <p14:tracePt t="14596" x="10393363" y="3048000"/>
          <p14:tracePt t="14604" x="10385425" y="3022600"/>
          <p14:tracePt t="14613" x="10385425" y="3005138"/>
          <p14:tracePt t="14621" x="10385425" y="2997200"/>
          <p14:tracePt t="14628" x="10385425" y="2979738"/>
          <p14:tracePt t="14636" x="10385425" y="2970213"/>
          <p14:tracePt t="14644" x="10385425" y="2962275"/>
          <p14:tracePt t="14652" x="10385425" y="2954338"/>
          <p14:tracePt t="14660" x="10385425" y="2944813"/>
          <p14:tracePt t="14668" x="10385425" y="2936875"/>
          <p14:tracePt t="14677" x="10385425" y="2919413"/>
          <p14:tracePt t="14692" x="10385425" y="2901950"/>
          <p14:tracePt t="14701" x="10385425" y="2894013"/>
          <p14:tracePt t="14740" x="10385425" y="2886075"/>
          <p14:tracePt t="14748" x="10385425" y="2876550"/>
          <p14:tracePt t="14765" x="10385425" y="2868613"/>
          <p14:tracePt t="14773" x="10385425" y="2859088"/>
          <p14:tracePt t="14780" x="10385425" y="2851150"/>
          <p14:tracePt t="14796" x="10377488" y="2833688"/>
          <p14:tracePt t="14804" x="10367963" y="2825750"/>
          <p14:tracePt t="14821" x="10360025" y="2825750"/>
          <p14:tracePt t="14837" x="10360025" y="2808288"/>
          <p14:tracePt t="14845" x="10350500" y="2800350"/>
          <p14:tracePt t="14852" x="10342563" y="2800350"/>
          <p14:tracePt t="14861" x="10334625" y="2790825"/>
          <p14:tracePt t="14868" x="10317163" y="2782888"/>
          <p14:tracePt t="14876" x="10299700" y="2773363"/>
          <p14:tracePt t="14886" x="10291763" y="2765425"/>
          <p14:tracePt t="14893" x="10274300" y="2765425"/>
          <p14:tracePt t="14900" x="10256838" y="2757488"/>
          <p14:tracePt t="14909" x="10239375" y="2747963"/>
          <p14:tracePt t="14924" x="10231438" y="2747963"/>
          <p14:tracePt t="14935" x="10213975" y="2747963"/>
          <p14:tracePt t="14941" x="10196513" y="2747963"/>
          <p14:tracePt t="14948" x="10171113" y="2740025"/>
          <p14:tracePt t="14957" x="10145713" y="2730500"/>
          <p14:tracePt t="14965" x="10137775" y="2730500"/>
          <p14:tracePt t="14972" x="10110788" y="2730500"/>
          <p14:tracePt t="14981" x="10094913" y="2730500"/>
          <p14:tracePt t="14988" x="10085388" y="2730500"/>
          <p14:tracePt t="14996" x="10067925" y="2730500"/>
          <p14:tracePt t="15005" x="10052050" y="2730500"/>
          <p14:tracePt t="15012" x="10034588" y="2730500"/>
          <p14:tracePt t="15020" x="10017125" y="2730500"/>
          <p14:tracePt t="15037" x="9999663" y="2730500"/>
          <p14:tracePt t="15045" x="9991725" y="2730500"/>
          <p14:tracePt t="15052" x="9983788" y="2730500"/>
          <p14:tracePt t="15060" x="9974263" y="2730500"/>
          <p14:tracePt t="15068" x="9966325" y="2730500"/>
          <p14:tracePt t="15076" x="9956800" y="2730500"/>
          <p14:tracePt t="15085" x="9940925" y="2730500"/>
          <p14:tracePt t="15101" x="9931400" y="2730500"/>
          <p14:tracePt t="15109" x="9923463" y="2730500"/>
          <p14:tracePt t="15125" x="9913938" y="2730500"/>
          <p14:tracePt t="15132" x="9898063" y="2730500"/>
          <p14:tracePt t="15141" x="9888538" y="2730500"/>
          <p14:tracePt t="15148" x="9871075" y="2730500"/>
          <p14:tracePt t="15159" x="9837738" y="2722563"/>
          <p14:tracePt t="15166" x="9828213" y="2722563"/>
          <p14:tracePt t="15173" x="9802813" y="2722563"/>
          <p14:tracePt t="15180" x="9777413" y="2722563"/>
          <p14:tracePt t="15188" x="9759950" y="2722563"/>
          <p14:tracePt t="15197" x="9734550" y="2722563"/>
          <p14:tracePt t="15204" x="9717088" y="2722563"/>
          <p14:tracePt t="15213" x="9709150" y="2722563"/>
          <p14:tracePt t="15220" x="9683750" y="2714625"/>
          <p14:tracePt t="15228" x="9666288" y="2705100"/>
          <p14:tracePt t="15244" x="9648825" y="2705100"/>
          <p14:tracePt t="15260" x="9640888" y="2705100"/>
          <p14:tracePt t="15824" x="9623425" y="2697163"/>
          <p14:tracePt t="15837" x="9615488" y="2671763"/>
          <p14:tracePt t="15845" x="9615488" y="2662238"/>
          <p14:tracePt t="15853" x="9605963" y="2662238"/>
          <p14:tracePt t="16198" x="9598025" y="2654300"/>
          <p14:tracePt t="16205" x="9588500" y="2646363"/>
          <p14:tracePt t="16212" x="9572625" y="2646363"/>
          <p14:tracePt t="16220" x="9545638" y="2646363"/>
          <p14:tracePt t="16228" x="9504363" y="2636838"/>
          <p14:tracePt t="16236" x="9477375" y="2636838"/>
          <p14:tracePt t="16245" x="9451975" y="2636838"/>
          <p14:tracePt t="16253" x="9426575" y="2636838"/>
          <p14:tracePt t="16261" x="9401175" y="2636838"/>
          <p14:tracePt t="16268" x="9383713" y="2636838"/>
          <p14:tracePt t="16276" x="9375775" y="2636838"/>
          <p14:tracePt t="16284" x="9366250" y="2636838"/>
          <p14:tracePt t="16358" x="9358313" y="2636838"/>
          <p14:tracePt t="16365" x="9340850" y="2628900"/>
          <p14:tracePt t="16373" x="9332913" y="2619375"/>
          <p14:tracePt t="16388" x="9315450" y="2619375"/>
          <p14:tracePt t="16396" x="9305925" y="2619375"/>
          <p14:tracePt t="16404" x="9297988" y="2619375"/>
          <p14:tracePt t="16414" x="9290050" y="2619375"/>
          <p14:tracePt t="16420" x="9280525" y="2619375"/>
          <p14:tracePt t="16446" x="9272588" y="2619375"/>
          <p14:tracePt t="16453" x="9264650" y="2619375"/>
          <p14:tracePt t="16478" x="9247188" y="2619375"/>
          <p14:tracePt t="16485" x="9221788" y="2619375"/>
          <p14:tracePt t="16492" x="9204325" y="2619375"/>
          <p14:tracePt t="16501" x="9178925" y="2619375"/>
          <p14:tracePt t="16510" x="9151938" y="2619375"/>
          <p14:tracePt t="16516" x="9136063" y="2619375"/>
          <p14:tracePt t="16525" x="9109075" y="2619375"/>
          <p14:tracePt t="16533" x="9083675" y="2619375"/>
          <p14:tracePt t="16541" x="9066213" y="2619375"/>
          <p14:tracePt t="16548" x="9050338" y="2619375"/>
          <p14:tracePt t="16558" x="9040813" y="2619375"/>
          <p14:tracePt t="16781" x="9032875" y="2619375"/>
          <p14:tracePt t="16788" x="9015413" y="2619375"/>
          <p14:tracePt t="16796" x="8982075" y="2619375"/>
          <p14:tracePt t="16806" x="8929688" y="2619375"/>
          <p14:tracePt t="16812" x="8904288" y="2619375"/>
          <p14:tracePt t="16820" x="8853488" y="2619375"/>
          <p14:tracePt t="16828" x="8793163" y="2619375"/>
          <p14:tracePt t="16836" x="8724900" y="2619375"/>
          <p14:tracePt t="16844" x="8664575" y="2619375"/>
          <p14:tracePt t="16854" x="8604250" y="2619375"/>
          <p14:tracePt t="16860" x="8561388" y="2619375"/>
          <p14:tracePt t="16868" x="8535988" y="2619375"/>
          <p14:tracePt t="16876" x="8528050" y="2619375"/>
          <p14:tracePt t="16885" x="8518525" y="2619375"/>
          <p14:tracePt t="16892" x="8510588" y="2619375"/>
          <p14:tracePt t="17158" x="8502650" y="2619375"/>
          <p14:tracePt t="17165" x="8475663" y="2628900"/>
          <p14:tracePt t="17173" x="8450263" y="2636838"/>
          <p14:tracePt t="17183" x="8432800" y="2636838"/>
          <p14:tracePt t="17188" x="8389938" y="2636838"/>
          <p14:tracePt t="17197" x="8331200" y="2636838"/>
          <p14:tracePt t="17204" x="8261350" y="2636838"/>
          <p14:tracePt t="17213" x="8202613" y="2636838"/>
          <p14:tracePt t="17220" x="8142288" y="2636838"/>
          <p14:tracePt t="17228" x="8099425" y="2636838"/>
          <p14:tracePt t="17236" x="8064500" y="2636838"/>
          <p14:tracePt t="17244" x="8056563" y="2636838"/>
          <p14:tracePt t="17252" x="8048625" y="2636838"/>
          <p14:tracePt t="17260" x="8039100" y="2636838"/>
          <p14:tracePt t="17621" x="8031163" y="2636838"/>
          <p14:tracePt t="17628" x="8021638" y="2636838"/>
          <p14:tracePt t="17636" x="7996238" y="2636838"/>
          <p14:tracePt t="17644" x="7953375" y="2636838"/>
          <p14:tracePt t="17652" x="7910513" y="2619375"/>
          <p14:tracePt t="17660" x="7851775" y="2611438"/>
          <p14:tracePt t="17668" x="7799388" y="2611438"/>
          <p14:tracePt t="17676" x="7748588" y="2611438"/>
          <p14:tracePt t="17684" x="7705725" y="2611438"/>
          <p14:tracePt t="17692" x="7654925" y="2611438"/>
          <p14:tracePt t="17700" x="7627938" y="2611438"/>
          <p14:tracePt t="17709" x="7594600" y="2611438"/>
          <p14:tracePt t="17716" x="7577138" y="2611438"/>
          <p14:tracePt t="17781" x="7559675" y="2611438"/>
          <p14:tracePt t="17788" x="7551738" y="2603500"/>
          <p14:tracePt t="17805" x="7534275" y="2603500"/>
          <p14:tracePt t="17812" x="7508875" y="2603500"/>
          <p14:tracePt t="17820" x="7491413" y="2603500"/>
          <p14:tracePt t="17828" x="7466013" y="2603500"/>
          <p14:tracePt t="17837" x="7448550" y="2603500"/>
          <p14:tracePt t="17845" x="7440613" y="2603500"/>
          <p14:tracePt t="17854" x="7423150" y="2603500"/>
          <p14:tracePt t="17868" x="7415213" y="2603500"/>
          <p14:tracePt t="17957" x="7423150" y="2603500"/>
          <p14:tracePt t="17964" x="7440613" y="2603500"/>
          <p14:tracePt t="17973" x="7466013" y="2603500"/>
          <p14:tracePt t="17980" x="7491413" y="2603500"/>
          <p14:tracePt t="17988" x="7526338" y="2603500"/>
          <p14:tracePt t="17996" x="7542213" y="2603500"/>
          <p14:tracePt t="18005" x="7577138" y="2603500"/>
          <p14:tracePt t="18012" x="7612063" y="2603500"/>
          <p14:tracePt t="18020" x="7627938" y="2603500"/>
          <p14:tracePt t="18028" x="7662863" y="2603500"/>
          <p14:tracePt t="18036" x="7688263" y="2603500"/>
          <p14:tracePt t="18044" x="7723188" y="2593975"/>
          <p14:tracePt t="18060" x="7731125" y="2593975"/>
          <p14:tracePt t="18158" x="7740650" y="2586038"/>
          <p14:tracePt t="18164" x="7740650" y="2576513"/>
          <p14:tracePt t="18173" x="7731125" y="2576513"/>
          <p14:tracePt t="18180" x="7731125" y="2568575"/>
          <p14:tracePt t="18188" x="7705725" y="2560638"/>
          <p14:tracePt t="18197" x="7680325" y="2551113"/>
          <p14:tracePt t="18204" x="7662863" y="2551113"/>
          <p14:tracePt t="18212" x="7620000" y="2543175"/>
          <p14:tracePt t="18220" x="7585075" y="2533650"/>
          <p14:tracePt t="18228" x="7534275" y="2525713"/>
          <p14:tracePt t="18236" x="7516813" y="2525713"/>
          <p14:tracePt t="18244" x="7499350" y="2525713"/>
          <p14:tracePt t="18252" x="7491413" y="2525713"/>
          <p14:tracePt t="18260" x="7483475" y="2525713"/>
          <p14:tracePt t="18268" x="7473950" y="2525713"/>
          <p14:tracePt t="18358" x="7491413" y="2525713"/>
          <p14:tracePt t="18364" x="7526338" y="2525713"/>
          <p14:tracePt t="18373" x="7551738" y="2525713"/>
          <p14:tracePt t="18380" x="7577138" y="2525713"/>
          <p14:tracePt t="18388" x="7612063" y="2525713"/>
          <p14:tracePt t="18396" x="7645400" y="2525713"/>
          <p14:tracePt t="18405" x="7662863" y="2525713"/>
          <p14:tracePt t="18412" x="7670800" y="2525713"/>
          <p14:tracePt t="18420" x="7680325" y="2525713"/>
          <p14:tracePt t="18486" x="7662863" y="2525713"/>
          <p14:tracePt t="18492" x="7654925" y="2525713"/>
          <p14:tracePt t="18501" x="7627938" y="2525713"/>
          <p14:tracePt t="18509" x="7612063" y="2525713"/>
          <p14:tracePt t="18517" x="7585075" y="2525713"/>
          <p14:tracePt t="18524" x="7551738" y="2525713"/>
          <p14:tracePt t="18532" x="7516813" y="2525713"/>
          <p14:tracePt t="18542" x="7499350" y="2525713"/>
          <p14:tracePt t="18548" x="7483475" y="2525713"/>
          <p14:tracePt t="18558" x="7473950" y="2525713"/>
          <p14:tracePt t="19263" x="7483475" y="2533650"/>
          <p14:tracePt t="19268" x="7491413" y="2543175"/>
          <p14:tracePt t="19276" x="7499350" y="2543175"/>
          <p14:tracePt t="19284" x="7516813" y="2543175"/>
          <p14:tracePt t="19293" x="7542213" y="2551113"/>
          <p14:tracePt t="19300" x="7551738" y="2560638"/>
          <p14:tracePt t="19309" x="7569200" y="2560638"/>
          <p14:tracePt t="19316" x="7602538" y="2568575"/>
          <p14:tracePt t="19325" x="7620000" y="2568575"/>
          <p14:tracePt t="19332" x="7645400" y="2568575"/>
          <p14:tracePt t="19341" x="7705725" y="2576513"/>
          <p14:tracePt t="19348" x="7748588" y="2586038"/>
          <p14:tracePt t="19357" x="7799388" y="2603500"/>
          <p14:tracePt t="19365" x="7859713" y="2619375"/>
          <p14:tracePt t="19374" x="7945438" y="2628900"/>
          <p14:tracePt t="19380" x="8013700" y="2628900"/>
          <p14:tracePt t="19388" x="8134350" y="2636838"/>
          <p14:tracePt t="19396" x="8261350" y="2654300"/>
          <p14:tracePt t="19405" x="8389938" y="2671763"/>
          <p14:tracePt t="19412" x="8518525" y="2697163"/>
          <p14:tracePt t="19420" x="8664575" y="2730500"/>
          <p14:tracePt t="19428" x="8801100" y="2747963"/>
          <p14:tracePt t="19437" x="8947150" y="2757488"/>
          <p14:tracePt t="19444" x="9075738" y="2782888"/>
          <p14:tracePt t="19452" x="9204325" y="2808288"/>
          <p14:tracePt t="19461" x="9323388" y="2825750"/>
          <p14:tracePt t="19468" x="9426575" y="2851150"/>
          <p14:tracePt t="19478" x="9529763" y="2859088"/>
          <p14:tracePt t="19485" x="9615488" y="2886075"/>
          <p14:tracePt t="19494" x="9717088" y="2894013"/>
          <p14:tracePt t="19501" x="9802813" y="2919413"/>
          <p14:tracePt t="19510" x="9898063" y="2936875"/>
          <p14:tracePt t="19516" x="9983788" y="2962275"/>
          <p14:tracePt t="19525" x="10059988" y="2987675"/>
          <p14:tracePt t="19532" x="10145713" y="2997200"/>
          <p14:tracePt t="19542" x="10231438" y="3013075"/>
          <p14:tracePt t="19548" x="10325100" y="3030538"/>
          <p14:tracePt t="19558" x="10410825" y="3048000"/>
          <p14:tracePt t="19565" x="10496550" y="3065463"/>
          <p14:tracePt t="19572" x="10574338" y="3082925"/>
          <p14:tracePt t="19580" x="10650538" y="3090863"/>
          <p14:tracePt t="19588" x="10736263" y="3116263"/>
          <p14:tracePt t="19596" x="10804525" y="3125788"/>
          <p14:tracePt t="19604" x="10882313" y="3151188"/>
          <p14:tracePt t="19612" x="10942638" y="3159125"/>
          <p14:tracePt t="19620" x="11001375" y="3168650"/>
          <p14:tracePt t="19628" x="11061700" y="3176588"/>
          <p14:tracePt t="19636" x="11112500" y="3184525"/>
          <p14:tracePt t="19644" x="11147425" y="3194050"/>
          <p14:tracePt t="19652" x="11155363" y="3194050"/>
          <p14:tracePt t="19661" x="11190288" y="3201988"/>
          <p14:tracePt t="19668" x="11207750" y="3209925"/>
          <p14:tracePt t="19684" x="11215688" y="3209925"/>
          <p14:tracePt t="19773" x="11225213" y="3219450"/>
          <p14:tracePt t="19805" x="11225213" y="3244850"/>
          <p14:tracePt t="19813" x="11215688" y="3252788"/>
          <p14:tracePt t="19828" x="11207750" y="3262313"/>
          <p14:tracePt t="19836" x="11198225" y="3270250"/>
          <p14:tracePt t="19845" x="11190288" y="3270250"/>
          <p14:tracePt t="19852" x="11190288" y="3279775"/>
          <p14:tracePt t="19861" x="11172825" y="3287713"/>
          <p14:tracePt t="19868" x="11147425" y="3305175"/>
          <p14:tracePt t="19892" x="11079163" y="3330575"/>
          <p14:tracePt t="19900" x="11053763" y="3330575"/>
          <p14:tracePt t="19909" x="11001375" y="3348038"/>
          <p14:tracePt t="19916" x="10958513" y="3355975"/>
          <p14:tracePt t="19926" x="10907713" y="3365500"/>
          <p14:tracePt t="19932" x="10864850" y="3373438"/>
          <p14:tracePt t="19942" x="10839450" y="3373438"/>
          <p14:tracePt t="19949" x="10804525" y="3373438"/>
          <p14:tracePt t="19958" x="10788650" y="3373438"/>
          <p14:tracePt t="19964" x="10771188" y="3373438"/>
          <p14:tracePt t="19973" x="10753725" y="3373438"/>
          <p14:tracePt t="19981" x="10736263" y="3373438"/>
          <p14:tracePt t="19988" x="10718800" y="3373438"/>
          <p14:tracePt t="19996" x="10710863" y="3373438"/>
          <p14:tracePt t="20005" x="10693400" y="3373438"/>
          <p14:tracePt t="20012" x="10668000" y="3373438"/>
          <p14:tracePt t="20020" x="10660063" y="3373438"/>
          <p14:tracePt t="20028" x="10642600" y="3373438"/>
          <p14:tracePt t="20036" x="10625138" y="3373438"/>
          <p14:tracePt t="20044" x="10617200" y="3373438"/>
          <p14:tracePt t="20053" x="10607675" y="3373438"/>
          <p14:tracePt t="20060" x="10599738" y="3373438"/>
          <p14:tracePt t="20076" x="10590213" y="3373438"/>
          <p14:tracePt t="20085" x="10582275" y="3373438"/>
          <p14:tracePt t="20092" x="10564813" y="3373438"/>
          <p14:tracePt t="20101" x="10556875" y="3373438"/>
          <p14:tracePt t="20109" x="10547350" y="3373438"/>
          <p14:tracePt t="20117" x="10531475" y="3373438"/>
          <p14:tracePt t="20124" x="10506075" y="3373438"/>
          <p14:tracePt t="20132" x="10496550" y="3373438"/>
          <p14:tracePt t="20141" x="10479088" y="3373438"/>
          <p14:tracePt t="20148" x="10471150" y="3373438"/>
          <p14:tracePt t="20158" x="10463213" y="3373438"/>
          <p14:tracePt t="20165" x="10453688" y="3373438"/>
          <p14:tracePt t="20173" x="10445750" y="3373438"/>
          <p14:tracePt t="20180" x="10436225" y="3373438"/>
          <p14:tracePt t="20188" x="10428288" y="3373438"/>
          <p14:tracePt t="20197" x="10420350" y="3373438"/>
          <p14:tracePt t="20205" x="10402888" y="3373438"/>
          <p14:tracePt t="20222" x="10385425" y="3373438"/>
          <p14:tracePt t="20228" x="10367963" y="3373438"/>
          <p14:tracePt t="20236" x="10360025" y="3373438"/>
          <p14:tracePt t="20244" x="10342563" y="3373438"/>
          <p14:tracePt t="20252" x="10334625" y="3373438"/>
          <p14:tracePt t="20260" x="10317163" y="3373438"/>
          <p14:tracePt t="20268" x="10307638" y="3373438"/>
          <p14:tracePt t="20276" x="10282238" y="3373438"/>
          <p14:tracePt t="20284" x="10256838" y="3373438"/>
          <p14:tracePt t="20292" x="10223500" y="3373438"/>
          <p14:tracePt t="20300" x="10206038" y="3373438"/>
          <p14:tracePt t="20309" x="10180638" y="3373438"/>
          <p14:tracePt t="20316" x="10153650" y="3373438"/>
          <p14:tracePt t="20326" x="10145713" y="3373438"/>
          <p14:tracePt t="20332" x="10128250" y="3373438"/>
          <p14:tracePt t="20342" x="10110788" y="3373438"/>
          <p14:tracePt t="20348" x="10094913" y="3373438"/>
          <p14:tracePt t="20358" x="10077450" y="3373438"/>
          <p14:tracePt t="20374" x="10059988" y="3373438"/>
          <p14:tracePt t="20381" x="10052050" y="3373438"/>
          <p14:tracePt t="20388" x="10042525" y="3373438"/>
          <p14:tracePt t="20396" x="10034588" y="3373438"/>
          <p14:tracePt t="20404" x="10026650" y="3373438"/>
          <p14:tracePt t="20412" x="10017125" y="3373438"/>
          <p14:tracePt t="20420" x="9999663" y="3381375"/>
          <p14:tracePt t="20428" x="9991725" y="3381375"/>
          <p14:tracePt t="20461" x="9983788" y="3381375"/>
          <p14:tracePt t="20468" x="9974263" y="3381375"/>
          <p14:tracePt t="20653" x="9974263" y="3390900"/>
          <p14:tracePt t="20677" x="9974263" y="3398838"/>
          <p14:tracePt t="20692" x="9983788" y="3398838"/>
          <p14:tracePt t="20725" x="9991725" y="3408363"/>
          <p14:tracePt t="20741" x="9999663" y="3408363"/>
          <p14:tracePt t="20748" x="10009188" y="3408363"/>
          <p14:tracePt t="20757" x="10017125" y="3408363"/>
          <p14:tracePt t="20765" x="10042525" y="3408363"/>
          <p14:tracePt t="20772" x="10059988" y="3408363"/>
          <p14:tracePt t="20780" x="10077450" y="3408363"/>
          <p14:tracePt t="20788" x="10102850" y="3408363"/>
          <p14:tracePt t="20797" x="10128250" y="3408363"/>
          <p14:tracePt t="20806" x="10145713" y="3408363"/>
          <p14:tracePt t="20812" x="10171113" y="3408363"/>
          <p14:tracePt t="20820" x="10188575" y="3408363"/>
          <p14:tracePt t="20828" x="10196513" y="3408363"/>
          <p14:tracePt t="20836" x="10223500" y="3408363"/>
          <p14:tracePt t="20844" x="10248900" y="3408363"/>
          <p14:tracePt t="20852" x="10266363" y="3408363"/>
          <p14:tracePt t="20861" x="10299700" y="3408363"/>
          <p14:tracePt t="20868" x="10334625" y="3408363"/>
          <p14:tracePt t="20877" x="10350500" y="3408363"/>
          <p14:tracePt t="20893" x="10445750" y="3408363"/>
          <p14:tracePt t="20900" x="10488613" y="3408363"/>
          <p14:tracePt t="20908" x="10531475" y="3408363"/>
          <p14:tracePt t="20917" x="10574338" y="3408363"/>
          <p14:tracePt t="20924" x="10607675" y="3408363"/>
          <p14:tracePt t="20933" x="10617200" y="3408363"/>
          <p14:tracePt t="20941" x="10642600" y="3408363"/>
          <p14:tracePt t="20948" x="10660063" y="3408363"/>
          <p14:tracePt t="20956" x="10668000" y="3408363"/>
          <p14:tracePt t="20964" x="10685463" y="3408363"/>
          <p14:tracePt t="21710" x="10675938" y="3416300"/>
          <p14:tracePt t="21716" x="10660063" y="3424238"/>
          <p14:tracePt t="21724" x="10625138" y="3441700"/>
          <p14:tracePt t="21732" x="10582275" y="3449638"/>
          <p14:tracePt t="21742" x="10521950" y="3459163"/>
          <p14:tracePt t="21748" x="10463213" y="3467100"/>
          <p14:tracePt t="21758" x="10402888" y="3484563"/>
          <p14:tracePt t="21765" x="10342563" y="3502025"/>
          <p14:tracePt t="21772" x="10291763" y="3509963"/>
          <p14:tracePt t="21780" x="10248900" y="3519488"/>
          <p14:tracePt t="21788" x="10223500" y="3519488"/>
          <p14:tracePt t="21796" x="10188575" y="3527425"/>
          <p14:tracePt t="21804" x="10163175" y="3535363"/>
          <p14:tracePt t="21813" x="10137775" y="3535363"/>
          <p14:tracePt t="21820" x="10102850" y="3535363"/>
          <p14:tracePt t="21828" x="10059988" y="3535363"/>
          <p14:tracePt t="21836" x="10026650" y="3535363"/>
          <p14:tracePt t="21844" x="9983788" y="3535363"/>
          <p14:tracePt t="21852" x="9956800" y="3535363"/>
          <p14:tracePt t="21861" x="9913938" y="3535363"/>
          <p14:tracePt t="21868" x="9880600" y="3535363"/>
          <p14:tracePt t="21876" x="9837738" y="3535363"/>
          <p14:tracePt t="21884" x="9802813" y="3535363"/>
          <p14:tracePt t="21893" x="9777413" y="3535363"/>
          <p14:tracePt t="21901" x="9744075" y="3535363"/>
          <p14:tracePt t="21909" x="9709150" y="3535363"/>
          <p14:tracePt t="21917" x="9674225" y="3535363"/>
          <p14:tracePt t="21925" x="9648825" y="3527425"/>
          <p14:tracePt t="21932" x="9640888" y="3519488"/>
          <p14:tracePt t="21941" x="9631363" y="3519488"/>
          <p14:tracePt t="21948" x="9623425" y="3519488"/>
          <p14:tracePt t="21958" x="9605963" y="3519488"/>
          <p14:tracePt t="21964" x="9598025" y="3519488"/>
          <p14:tracePt t="21973" x="9580563" y="3519488"/>
          <p14:tracePt t="21980" x="9572625" y="3509963"/>
          <p14:tracePt t="21989" x="9563100" y="3509963"/>
          <p14:tracePt t="21996" x="9555163" y="3509963"/>
          <p14:tracePt t="22005" x="9537700" y="3509963"/>
          <p14:tracePt t="22013" x="9529763" y="3509963"/>
          <p14:tracePt t="22020" x="9512300" y="3502025"/>
          <p14:tracePt t="22029" x="9504363" y="3502025"/>
          <p14:tracePt t="22044" x="9494838" y="3502025"/>
          <p14:tracePt t="22053" x="9477375" y="3492500"/>
          <p14:tracePt t="22061" x="9477375" y="3484563"/>
          <p14:tracePt t="22077" x="9469438" y="3484563"/>
          <p14:tracePt t="22084" x="9461500" y="3484563"/>
          <p14:tracePt t="22381" x="9451975" y="3484563"/>
          <p14:tracePt t="22388" x="9444038" y="3484563"/>
          <p14:tracePt t="22396" x="9418638" y="3484563"/>
          <p14:tracePt t="22405" x="9383713" y="3484563"/>
          <p14:tracePt t="22414" x="9332913" y="3484563"/>
          <p14:tracePt t="22420" x="9272588" y="3484563"/>
          <p14:tracePt t="22428" x="9221788" y="3484563"/>
          <p14:tracePt t="22437" x="9161463" y="3484563"/>
          <p14:tracePt t="22444" x="9126538" y="3484563"/>
          <p14:tracePt t="22452" x="9093200" y="3484563"/>
          <p14:tracePt t="22461" x="9083675" y="3484563"/>
          <p14:tracePt t="22468" x="9066213" y="3484563"/>
          <p14:tracePt t="22476" x="9058275" y="3484563"/>
          <p14:tracePt t="22909" x="9050338" y="3484563"/>
          <p14:tracePt t="22916" x="9032875" y="3484563"/>
          <p14:tracePt t="22924" x="9007475" y="3484563"/>
          <p14:tracePt t="22932" x="8972550" y="3484563"/>
          <p14:tracePt t="22942" x="8929688" y="3484563"/>
          <p14:tracePt t="22948" x="8869363" y="3484563"/>
          <p14:tracePt t="22957" x="8818563" y="3484563"/>
          <p14:tracePt t="22964" x="8758238" y="3484563"/>
          <p14:tracePt t="22972" x="8699500" y="3484563"/>
          <p14:tracePt t="22981" x="8639175" y="3484563"/>
          <p14:tracePt t="22988" x="8596313" y="3484563"/>
          <p14:tracePt t="22996" x="8553450" y="3484563"/>
          <p14:tracePt t="23004" x="8518525" y="3484563"/>
          <p14:tracePt t="23012" x="8502650" y="3484563"/>
          <p14:tracePt t="23020" x="8475663" y="3484563"/>
          <p14:tracePt t="23028" x="8450263" y="3484563"/>
          <p14:tracePt t="23036" x="8432800" y="3484563"/>
          <p14:tracePt t="23044" x="8407400" y="3484563"/>
          <p14:tracePt t="23052" x="8374063" y="3484563"/>
          <p14:tracePt t="23060" x="8347075" y="3484563"/>
          <p14:tracePt t="23068" x="8331200" y="3484563"/>
          <p14:tracePt t="23077" x="8296275" y="3484563"/>
          <p14:tracePt t="23084" x="8261350" y="3484563"/>
          <p14:tracePt t="23092" x="8245475" y="3484563"/>
          <p14:tracePt t="23100" x="8220075" y="3484563"/>
          <p14:tracePt t="23108" x="8185150" y="3484563"/>
          <p14:tracePt t="23117" x="8167688" y="3484563"/>
          <p14:tracePt t="23125" x="8142288" y="3484563"/>
          <p14:tracePt t="23133" x="8116888" y="3484563"/>
          <p14:tracePt t="23141" x="8107363" y="3484563"/>
          <p14:tracePt t="23159" x="8091488" y="3484563"/>
          <p14:tracePt t="23839" x="8074025" y="3484563"/>
          <p14:tracePt t="23844" x="8048625" y="3484563"/>
          <p14:tracePt t="23852" x="8021638" y="3484563"/>
          <p14:tracePt t="23862" x="7962900" y="3484563"/>
          <p14:tracePt t="23868" x="7877175" y="3484563"/>
          <p14:tracePt t="23876" x="7781925" y="3484563"/>
          <p14:tracePt t="23885" x="7680325" y="3484563"/>
          <p14:tracePt t="23893" x="7577138" y="3484563"/>
          <p14:tracePt t="23900" x="7491413" y="3484563"/>
          <p14:tracePt t="23909" x="7405688" y="3484563"/>
          <p14:tracePt t="23917" x="7345363" y="3484563"/>
          <p14:tracePt t="23924" x="7302500" y="3484563"/>
          <p14:tracePt t="23933" x="7277100" y="3484563"/>
          <p14:tracePt t="23941" x="7259638" y="3484563"/>
          <p14:tracePt t="23949" x="7251700" y="3484563"/>
          <p14:tracePt t="23973" x="7243763" y="3484563"/>
          <p14:tracePt t="23981" x="7234238" y="3484563"/>
          <p14:tracePt t="23989" x="7226300" y="3484563"/>
          <p14:tracePt t="23997" x="7218363" y="3484563"/>
          <p14:tracePt t="24005" x="7200900" y="3484563"/>
          <p14:tracePt t="24013" x="7191375" y="3484563"/>
          <p14:tracePt t="24020" x="7165975" y="3484563"/>
          <p14:tracePt t="24029" x="7148513" y="3484563"/>
          <p14:tracePt t="24037" x="7140575" y="3484563"/>
          <p14:tracePt t="24045" x="7132638" y="3484563"/>
          <p14:tracePt t="26200" x="7158038" y="3484563"/>
          <p14:tracePt t="26204" x="7191375" y="3484563"/>
          <p14:tracePt t="26212" x="7259638" y="3484563"/>
          <p14:tracePt t="26221" x="7329488" y="3484563"/>
          <p14:tracePt t="26228" x="7431088" y="3484563"/>
          <p14:tracePt t="26237" x="7542213" y="3484563"/>
          <p14:tracePt t="26244" x="7670800" y="3484563"/>
          <p14:tracePt t="26253" x="7824788" y="3484563"/>
          <p14:tracePt t="26260" x="7980363" y="3484563"/>
          <p14:tracePt t="26268" x="8134350" y="3484563"/>
          <p14:tracePt t="26277" x="8288338" y="3484563"/>
          <p14:tracePt t="26284" x="8432800" y="3484563"/>
          <p14:tracePt t="26292" x="8561388" y="3484563"/>
          <p14:tracePt t="26300" x="8689975" y="3484563"/>
          <p14:tracePt t="26309" x="8818563" y="3484563"/>
          <p14:tracePt t="26316" x="8947150" y="3484563"/>
          <p14:tracePt t="26325" x="9058275" y="3484563"/>
          <p14:tracePt t="26332" x="9169400" y="3484563"/>
          <p14:tracePt t="26341" x="9280525" y="3484563"/>
          <p14:tracePt t="26348" x="9401175" y="3484563"/>
          <p14:tracePt t="26358" x="9512300" y="3484563"/>
          <p14:tracePt t="26365" x="9623425" y="3484563"/>
          <p14:tracePt t="26373" x="9744075" y="3484563"/>
          <p14:tracePt t="26380" x="9855200" y="3484563"/>
          <p14:tracePt t="26388" x="9966325" y="3484563"/>
          <p14:tracePt t="26396" x="10077450" y="3484563"/>
          <p14:tracePt t="26405" x="10180638" y="3484563"/>
          <p14:tracePt t="26412" x="10291763" y="3484563"/>
          <p14:tracePt t="26421" x="10393363" y="3484563"/>
          <p14:tracePt t="26428" x="10496550" y="3484563"/>
          <p14:tracePt t="26437" x="10590213" y="3484563"/>
          <p14:tracePt t="26445" x="10675938" y="3484563"/>
          <p14:tracePt t="26453" x="10761663" y="3484563"/>
          <p14:tracePt t="26460" x="10839450" y="3484563"/>
          <p14:tracePt t="26468" x="10882313" y="3484563"/>
          <p14:tracePt t="26477" x="10958513" y="3502025"/>
          <p14:tracePt t="26485" x="11001375" y="3509963"/>
          <p14:tracePt t="26493" x="11053763" y="3519488"/>
          <p14:tracePt t="26501" x="11079163" y="3527425"/>
          <p14:tracePt t="26509" x="11112500" y="3535363"/>
          <p14:tracePt t="26517" x="11147425" y="3552825"/>
          <p14:tracePt t="26524" x="11190288" y="3570288"/>
          <p14:tracePt t="26533" x="11215688" y="3578225"/>
          <p14:tracePt t="26540" x="11241088" y="3595688"/>
          <p14:tracePt t="26548" x="11258550" y="3605213"/>
          <p14:tracePt t="26558" x="11268075" y="3621088"/>
          <p14:tracePt t="26564" x="11276013" y="3638550"/>
          <p14:tracePt t="26573" x="11293475" y="3663950"/>
          <p14:tracePt t="26580" x="11293475" y="3689350"/>
          <p14:tracePt t="26588" x="11301413" y="3716338"/>
          <p14:tracePt t="26597" x="11309350" y="3732213"/>
          <p14:tracePt t="26605" x="11318875" y="3759200"/>
          <p14:tracePt t="26613" x="11318875" y="3767138"/>
          <p14:tracePt t="26621" x="11326813" y="3792538"/>
          <p14:tracePt t="26628" x="11326813" y="3802063"/>
          <p14:tracePt t="26637" x="11326813" y="3810000"/>
          <p14:tracePt t="26644" x="11326813" y="3817938"/>
          <p14:tracePt t="26652" x="11326813" y="3835400"/>
          <p14:tracePt t="26660" x="11326813" y="3852863"/>
          <p14:tracePt t="26668" x="11318875" y="3870325"/>
          <p14:tracePt t="26676" x="11309350" y="3887788"/>
          <p14:tracePt t="26685" x="11301413" y="3895725"/>
          <p14:tracePt t="26692" x="11293475" y="3903663"/>
          <p14:tracePt t="26700" x="11276013" y="3921125"/>
          <p14:tracePt t="26709" x="11241088" y="3938588"/>
          <p14:tracePt t="26717" x="11215688" y="3956050"/>
          <p14:tracePt t="26724" x="11182350" y="3963988"/>
          <p14:tracePt t="26732" x="11147425" y="3981450"/>
          <p14:tracePt t="26741" x="11104563" y="3998913"/>
          <p14:tracePt t="26748" x="11044238" y="4006850"/>
          <p14:tracePt t="26759" x="10985500" y="4024313"/>
          <p14:tracePt t="26765" x="10915650" y="4041775"/>
          <p14:tracePt t="26774" x="10856913" y="4049713"/>
          <p14:tracePt t="26780" x="10814050" y="4049713"/>
          <p14:tracePt t="26790" x="10745788" y="4049713"/>
          <p14:tracePt t="26796" x="10668000" y="4049713"/>
          <p14:tracePt t="26805" x="10625138" y="4049713"/>
          <p14:tracePt t="26812" x="10582275" y="4049713"/>
          <p14:tracePt t="26820" x="10521950" y="4049713"/>
          <p14:tracePt t="26828" x="10479088" y="4049713"/>
          <p14:tracePt t="26836" x="10445750" y="4049713"/>
          <p14:tracePt t="26844" x="10420350" y="4049713"/>
          <p14:tracePt t="26852" x="10385425" y="4049713"/>
          <p14:tracePt t="26860" x="10350500" y="4049713"/>
          <p14:tracePt t="26868" x="10334625" y="4049713"/>
          <p14:tracePt t="26877" x="10307638" y="4049713"/>
          <p14:tracePt t="26893" x="10266363" y="4049713"/>
          <p14:tracePt t="26901" x="10248900" y="4049713"/>
          <p14:tracePt t="26908" x="10231438" y="4049713"/>
          <p14:tracePt t="26924" x="10213975" y="4049713"/>
          <p14:tracePt t="26933" x="10206038" y="4049713"/>
          <p14:tracePt t="26941" x="10196513" y="4049713"/>
          <p14:tracePt t="26948" x="10180638" y="4049713"/>
          <p14:tracePt t="26958" x="10171113" y="4049713"/>
          <p14:tracePt t="26964" x="10153650" y="4049713"/>
          <p14:tracePt t="26973" x="10145713" y="4049713"/>
          <p14:tracePt t="27078" x="10163175" y="4057650"/>
          <p14:tracePt t="27084" x="10171113" y="4057650"/>
          <p14:tracePt t="27093" x="10188575" y="4057650"/>
          <p14:tracePt t="27101" x="10206038" y="4057650"/>
          <p14:tracePt t="27109" x="10213975" y="4057650"/>
          <p14:tracePt t="27116" x="10231438" y="4057650"/>
          <p14:tracePt t="27125" x="10239375" y="4057650"/>
          <p14:tracePt t="27132" x="10248900" y="4057650"/>
          <p14:tracePt t="27245" x="10223500" y="4057650"/>
          <p14:tracePt t="27252" x="10188575" y="4057650"/>
          <p14:tracePt t="27260" x="10171113" y="4057650"/>
          <p14:tracePt t="27268" x="10145713" y="4057650"/>
          <p14:tracePt t="27276" x="10110788" y="4057650"/>
          <p14:tracePt t="27284" x="10085388" y="4057650"/>
          <p14:tracePt t="27292" x="10067925" y="4057650"/>
          <p14:tracePt t="27300" x="10052050" y="4057650"/>
          <p14:tracePt t="27309" x="10042525" y="4057650"/>
          <p14:tracePt t="28119" x="10034588" y="4057650"/>
          <p14:tracePt t="28125" x="10017125" y="4057650"/>
          <p14:tracePt t="28132" x="9999663" y="4057650"/>
          <p14:tracePt t="28142" x="9966325" y="4057650"/>
          <p14:tracePt t="28149" x="9931400" y="4057650"/>
          <p14:tracePt t="28157" x="9888538" y="4057650"/>
          <p14:tracePt t="28164" x="9828213" y="4057650"/>
          <p14:tracePt t="28173" x="9785350" y="4057650"/>
          <p14:tracePt t="28180" x="9726613" y="4057650"/>
          <p14:tracePt t="28188" x="9683750" y="4057650"/>
          <p14:tracePt t="28196" x="9658350" y="4057650"/>
          <p14:tracePt t="28205" x="9631363" y="4057650"/>
          <p14:tracePt t="28213" x="9605963" y="4057650"/>
          <p14:tracePt t="28220" x="9598025" y="4057650"/>
          <p14:tracePt t="28583" x="9588500" y="4057650"/>
          <p14:tracePt t="28588" x="9580563" y="4057650"/>
          <p14:tracePt t="28596" x="9563100" y="4057650"/>
          <p14:tracePt t="28605" x="9537700" y="4057650"/>
          <p14:tracePt t="28613" x="9512300" y="4057650"/>
          <p14:tracePt t="28620" x="9477375" y="4057650"/>
          <p14:tracePt t="28628" x="9444038" y="4057650"/>
          <p14:tracePt t="28637" x="9409113" y="4057650"/>
          <p14:tracePt t="28645" x="9366250" y="4057650"/>
          <p14:tracePt t="28653" x="9340850" y="4057650"/>
          <p14:tracePt t="28660" x="9297988" y="4057650"/>
          <p14:tracePt t="28668" x="9264650" y="4057650"/>
          <p14:tracePt t="28677" x="9229725" y="4057650"/>
          <p14:tracePt t="28685" x="9204325" y="4057650"/>
          <p14:tracePt t="28693" x="9186863" y="4057650"/>
          <p14:tracePt t="28700" x="9161463" y="4057650"/>
          <p14:tracePt t="28709" x="9136063" y="4057650"/>
          <p14:tracePt t="28716" x="9126538" y="4057650"/>
          <p14:tracePt t="28724" x="9118600" y="4057650"/>
          <p14:tracePt t="29853" x="9109075" y="4057650"/>
          <p14:tracePt t="29860" x="9093200" y="4057650"/>
          <p14:tracePt t="29868" x="9066213" y="4057650"/>
          <p14:tracePt t="29894" x="8912225" y="4075113"/>
          <p14:tracePt t="29900" x="8826500" y="4075113"/>
          <p14:tracePt t="29910" x="8742363" y="4075113"/>
          <p14:tracePt t="29917" x="8664575" y="4075113"/>
          <p14:tracePt t="29925" x="8596313" y="4075113"/>
          <p14:tracePt t="29933" x="8535988" y="4075113"/>
          <p14:tracePt t="29941" x="8475663" y="4075113"/>
          <p14:tracePt t="29948" x="8450263" y="4075113"/>
          <p14:tracePt t="29958" x="8416925" y="4075113"/>
          <p14:tracePt t="29964" x="8389938" y="4075113"/>
          <p14:tracePt t="29973" x="8374063" y="4075113"/>
          <p14:tracePt t="29988" x="8356600" y="4075113"/>
          <p14:tracePt t="30005" x="8347075" y="4075113"/>
          <p14:tracePt t="30012" x="8339138" y="4075113"/>
          <p14:tracePt t="30020" x="8331200" y="4075113"/>
          <p14:tracePt t="30037" x="8321675" y="4075113"/>
          <p14:tracePt t="30044" x="8304213" y="4075113"/>
          <p14:tracePt t="30255" x="8296275" y="4075113"/>
          <p14:tracePt t="30260" x="8278813" y="4075113"/>
          <p14:tracePt t="30268" x="8245475" y="4075113"/>
          <p14:tracePt t="30277" x="8202613" y="4075113"/>
          <p14:tracePt t="30284" x="8159750" y="4075113"/>
          <p14:tracePt t="30293" x="8116888" y="4075113"/>
          <p14:tracePt t="30300" x="8056563" y="4075113"/>
          <p14:tracePt t="30309" x="8021638" y="4075113"/>
          <p14:tracePt t="30316" x="7988300" y="4075113"/>
          <p14:tracePt t="30325" x="7970838" y="4075113"/>
          <p14:tracePt t="30332" x="7953375" y="4075113"/>
          <p14:tracePt t="30341" x="7945438" y="4075113"/>
          <p14:tracePt t="30383" x="7937500" y="4075113"/>
          <p14:tracePt t="30388" x="7927975" y="4075113"/>
          <p14:tracePt t="30396" x="7920038" y="4075113"/>
          <p14:tracePt t="30413" x="7910513" y="4075113"/>
          <p14:tracePt t="30421" x="7902575" y="4075113"/>
          <p14:tracePt t="30437" x="7894638" y="4075113"/>
          <p14:tracePt t="30445" x="7877175" y="4075113"/>
          <p14:tracePt t="30460" x="7859713" y="4075113"/>
          <p14:tracePt t="30469" x="7851775" y="4075113"/>
          <p14:tracePt t="30500" x="7842250" y="4075113"/>
          <p14:tracePt t="30509" x="7834313" y="4075113"/>
          <p14:tracePt t="30767" x="7824788" y="4075113"/>
          <p14:tracePt t="30773" x="7791450" y="4075113"/>
          <p14:tracePt t="30780" x="7748588" y="4075113"/>
          <p14:tracePt t="30788" x="7705725" y="4075113"/>
          <p14:tracePt t="30797" x="7637463" y="4075113"/>
          <p14:tracePt t="30804" x="7559675" y="4075113"/>
          <p14:tracePt t="30812" x="7473950" y="4075113"/>
          <p14:tracePt t="30820" x="7405688" y="4075113"/>
          <p14:tracePt t="30828" x="7345363" y="4075113"/>
          <p14:tracePt t="30837" x="7302500" y="4075113"/>
          <p14:tracePt t="30845" x="7269163" y="4075113"/>
          <p14:tracePt t="30852" x="7243763" y="4075113"/>
          <p14:tracePt t="30861" x="7234238" y="4075113"/>
          <p14:tracePt t="30868" x="7226300" y="4075113"/>
          <p14:tracePt t="31582" x="7208838" y="4075113"/>
          <p14:tracePt t="31588" x="7183438" y="4075113"/>
          <p14:tracePt t="31597" x="7148513" y="4084638"/>
          <p14:tracePt t="31606" x="7115175" y="4084638"/>
          <p14:tracePt t="31612" x="7054850" y="4084638"/>
          <p14:tracePt t="31621" x="6969125" y="4084638"/>
          <p14:tracePt t="31628" x="6892925" y="4084638"/>
          <p14:tracePt t="31637" x="6823075" y="4084638"/>
          <p14:tracePt t="31644" x="6764338" y="4084638"/>
          <p14:tracePt t="31652" x="6704013" y="4084638"/>
          <p14:tracePt t="31660" x="6669088" y="4084638"/>
          <p14:tracePt t="31668" x="6661150" y="4084638"/>
          <p14:tracePt t="31676" x="6653213" y="4084638"/>
          <p14:tracePt t="31686" x="6643688" y="4084638"/>
          <p14:tracePt t="31828" x="6618288" y="4092575"/>
          <p14:tracePt t="31836" x="6600825" y="4100513"/>
          <p14:tracePt t="31845" x="6583363" y="4100513"/>
          <p14:tracePt t="31852" x="6540500" y="4100513"/>
          <p14:tracePt t="31860" x="6497638" y="4100513"/>
          <p14:tracePt t="31869" x="6438900" y="4100513"/>
          <p14:tracePt t="31876" x="6396038" y="4100513"/>
          <p14:tracePt t="31885" x="6353175" y="4100513"/>
          <p14:tracePt t="31893" x="6327775" y="4100513"/>
          <p14:tracePt t="31900" x="6310313" y="4100513"/>
          <p14:tracePt t="31917" x="6300788" y="4100513"/>
          <p14:tracePt t="35573" x="6318250" y="4100513"/>
          <p14:tracePt t="35581" x="6343650" y="4100513"/>
          <p14:tracePt t="35588" x="6378575" y="4110038"/>
          <p14:tracePt t="35597" x="6386513" y="4110038"/>
          <p14:tracePt t="35605" x="6413500" y="4110038"/>
          <p14:tracePt t="35613" x="6438900" y="4110038"/>
          <p14:tracePt t="35620" x="6456363" y="4110038"/>
          <p14:tracePt t="35629" x="6489700" y="4110038"/>
          <p14:tracePt t="35636" x="6524625" y="4110038"/>
          <p14:tracePt t="35644" x="6550025" y="4110038"/>
          <p14:tracePt t="35653" x="6575425" y="4110038"/>
          <p14:tracePt t="35661" x="6618288" y="4110038"/>
          <p14:tracePt t="35668" x="6661150" y="4110038"/>
          <p14:tracePt t="35677" x="6721475" y="4110038"/>
          <p14:tracePt t="35685" x="6789738" y="4110038"/>
          <p14:tracePt t="35693" x="6883400" y="4110038"/>
          <p14:tracePt t="35701" x="6969125" y="4110038"/>
          <p14:tracePt t="35709" x="7062788" y="4110038"/>
          <p14:tracePt t="35717" x="7165975" y="4110038"/>
          <p14:tracePt t="35725" x="7277100" y="4110038"/>
          <p14:tracePt t="35733" x="7388225" y="4110038"/>
          <p14:tracePt t="35741" x="7491413" y="4110038"/>
          <p14:tracePt t="35748" x="7594600" y="4110038"/>
          <p14:tracePt t="35758" x="7688263" y="4110038"/>
          <p14:tracePt t="35765" x="7773988" y="4110038"/>
          <p14:tracePt t="35776" x="7859713" y="4110038"/>
          <p14:tracePt t="35780" x="7945438" y="4110038"/>
          <p14:tracePt t="35789" x="8039100" y="4110038"/>
          <p14:tracePt t="35796" x="8124825" y="4110038"/>
          <p14:tracePt t="35805" x="8220075" y="4110038"/>
          <p14:tracePt t="35812" x="8321675" y="4110038"/>
          <p14:tracePt t="35821" x="8424863" y="4110038"/>
          <p14:tracePt t="35828" x="8535988" y="4110038"/>
          <p14:tracePt t="35837" x="8647113" y="4110038"/>
          <p14:tracePt t="35844" x="8758238" y="4110038"/>
          <p14:tracePt t="35853" x="8861425" y="4110038"/>
          <p14:tracePt t="35861" x="8964613" y="4110038"/>
          <p14:tracePt t="35868" x="9058275" y="4110038"/>
          <p14:tracePt t="35877" x="9161463" y="4110038"/>
          <p14:tracePt t="35885" x="9264650" y="4110038"/>
          <p14:tracePt t="35893" x="9358313" y="4110038"/>
          <p14:tracePt t="35912" x="9529763" y="4110038"/>
          <p14:tracePt t="35917" x="9631363" y="4110038"/>
          <p14:tracePt t="35925" x="9734550" y="4110038"/>
          <p14:tracePt t="35933" x="9820275" y="4110038"/>
          <p14:tracePt t="35941" x="9906000" y="4110038"/>
          <p14:tracePt t="35948" x="9991725" y="4110038"/>
          <p14:tracePt t="35957" x="10077450" y="4110038"/>
          <p14:tracePt t="35965" x="10145713" y="4110038"/>
          <p14:tracePt t="35973" x="10223500" y="4110038"/>
          <p14:tracePt t="35981" x="10307638" y="4110038"/>
          <p14:tracePt t="35988" x="10377488" y="4110038"/>
          <p14:tracePt t="35997" x="10436225" y="4110038"/>
          <p14:tracePt t="36005" x="10496550" y="4110038"/>
          <p14:tracePt t="36013" x="10539413" y="4110038"/>
          <p14:tracePt t="36021" x="10599738" y="4110038"/>
          <p14:tracePt t="36028" x="10650538" y="4110038"/>
          <p14:tracePt t="36036" x="10710863" y="4110038"/>
          <p14:tracePt t="36045" x="10788650" y="4117975"/>
          <p14:tracePt t="36053" x="10847388" y="4127500"/>
          <p14:tracePt t="36060" x="10890250" y="4152900"/>
          <p14:tracePt t="36069" x="10942638" y="4160838"/>
          <p14:tracePt t="36076" x="10985500" y="4170363"/>
          <p14:tracePt t="36084" x="11010900" y="4178300"/>
          <p14:tracePt t="36093" x="11028363" y="4186238"/>
          <p14:tracePt t="36108" x="11036300" y="4186238"/>
          <p14:tracePt t="36157" x="11044238" y="4186238"/>
          <p14:tracePt t="36164" x="11053763" y="4203700"/>
          <p14:tracePt t="36173" x="11069638" y="4221163"/>
          <p14:tracePt t="36181" x="11079163" y="4221163"/>
          <p14:tracePt t="36188" x="11087100" y="4238625"/>
          <p14:tracePt t="36197" x="11096625" y="4254500"/>
          <p14:tracePt t="36204" x="11104563" y="4254500"/>
          <p14:tracePt t="36213" x="11112500" y="4264025"/>
          <p14:tracePt t="36220" x="11122025" y="4281488"/>
          <p14:tracePt t="36245" x="11122025" y="4289425"/>
          <p14:tracePt t="36252" x="11122025" y="4297363"/>
          <p14:tracePt t="36358" x="11122025" y="4306888"/>
          <p14:tracePt t="36365" x="11122025" y="4314825"/>
          <p14:tracePt t="36631" x="11122025" y="4306888"/>
          <p14:tracePt t="36645" x="11112500" y="4289425"/>
          <p14:tracePt t="36661" x="11104563" y="4281488"/>
          <p14:tracePt t="36677" x="11096625" y="4271963"/>
          <p14:tracePt t="36709" x="11087100" y="4264025"/>
          <p14:tracePt t="36740" x="11079163" y="4246563"/>
          <p14:tracePt t="36757" x="11069638" y="4246563"/>
          <p14:tracePt t="36765" x="11061700" y="4238625"/>
          <p14:tracePt t="36774" x="11053763" y="4221163"/>
          <p14:tracePt t="36780" x="11036300" y="4211638"/>
          <p14:tracePt t="36788" x="11028363" y="4211638"/>
          <p14:tracePt t="36797" x="11010900" y="4203700"/>
          <p14:tracePt t="36805" x="10993438" y="4195763"/>
          <p14:tracePt t="36812" x="10985500" y="4186238"/>
          <p14:tracePt t="36821" x="10958513" y="4178300"/>
          <p14:tracePt t="36829" x="10942638" y="4170363"/>
          <p14:tracePt t="36837" x="10925175" y="4160838"/>
          <p14:tracePt t="36853" x="10890250" y="4160838"/>
          <p14:tracePt t="36860" x="10872788" y="4152900"/>
          <p14:tracePt t="36868" x="10847388" y="4143375"/>
          <p14:tracePt t="36877" x="10839450" y="4143375"/>
          <p14:tracePt t="36884" x="10821988" y="4143375"/>
          <p14:tracePt t="36894" x="10788650" y="4135438"/>
          <p14:tracePt t="36901" x="10761663" y="4127500"/>
          <p14:tracePt t="36909" x="10736263" y="4117975"/>
          <p14:tracePt t="36917" x="10728325" y="4117975"/>
          <p14:tracePt t="36924" x="10685463" y="4110038"/>
          <p14:tracePt t="36932" x="10660063" y="4100513"/>
          <p14:tracePt t="36941" x="10633075" y="4092575"/>
          <p14:tracePt t="36948" x="10625138" y="4092575"/>
          <p14:tracePt t="36958" x="10599738" y="4092575"/>
          <p14:tracePt t="36964" x="10564813" y="4084638"/>
          <p14:tracePt t="36973" x="10547350" y="4075113"/>
          <p14:tracePt t="36988" x="10531475" y="4075113"/>
          <p14:tracePt t="36997" x="10521950" y="4075113"/>
          <p14:tracePt t="37494" x="10506075" y="4075113"/>
          <p14:tracePt t="37500" x="10471150" y="4075113"/>
          <p14:tracePt t="37509" x="10445750" y="4075113"/>
          <p14:tracePt t="37517" x="10385425" y="4075113"/>
          <p14:tracePt t="37527" x="10334625" y="4075113"/>
          <p14:tracePt t="37533" x="10231438" y="4075113"/>
          <p14:tracePt t="37541" x="10145713" y="4075113"/>
          <p14:tracePt t="37548" x="10059988" y="4075113"/>
          <p14:tracePt t="37558" x="9956800" y="4075113"/>
          <p14:tracePt t="37565" x="9888538" y="4075113"/>
          <p14:tracePt t="37576" x="9802813" y="4075113"/>
          <p14:tracePt t="37581" x="9744075" y="4075113"/>
          <p14:tracePt t="37590" x="9709150" y="4075113"/>
          <p14:tracePt t="37596" x="9691688" y="4075113"/>
          <p14:tracePt t="37607" x="9674225" y="4075113"/>
          <p14:tracePt t="37613" x="9666288" y="4075113"/>
          <p14:tracePt t="37621" x="9658350" y="4075113"/>
          <p14:tracePt t="37628" x="9648825" y="4075113"/>
          <p14:tracePt t="37636" x="9640888" y="4075113"/>
          <p14:tracePt t="37645" x="9631363" y="4075113"/>
          <p14:tracePt t="37653" x="9615488" y="4075113"/>
          <p14:tracePt t="37661" x="9598025" y="4075113"/>
          <p14:tracePt t="37668" x="9580563" y="4075113"/>
          <p14:tracePt t="37676" x="9555163" y="4075113"/>
          <p14:tracePt t="37684" x="9537700" y="4075113"/>
          <p14:tracePt t="37693" x="9520238" y="4075113"/>
          <p14:tracePt t="37701" x="9504363" y="4075113"/>
          <p14:tracePt t="37709" x="9494838" y="4075113"/>
          <p14:tracePt t="37717" x="9486900" y="4075113"/>
          <p14:tracePt t="37724" x="9477375" y="4075113"/>
          <p14:tracePt t="38110" x="9461500" y="4075113"/>
          <p14:tracePt t="38117" x="9426575" y="4075113"/>
          <p14:tracePt t="38124" x="9391650" y="4075113"/>
          <p14:tracePt t="38133" x="9332913" y="4075113"/>
          <p14:tracePt t="38142" x="9272588" y="4075113"/>
          <p14:tracePt t="38148" x="9212263" y="4075113"/>
          <p14:tracePt t="38157" x="9144000" y="4075113"/>
          <p14:tracePt t="38164" x="9083675" y="4075113"/>
          <p14:tracePt t="38173" x="9023350" y="4075113"/>
          <p14:tracePt t="38180" x="8982075" y="4075113"/>
          <p14:tracePt t="38188" x="8939213" y="4075113"/>
          <p14:tracePt t="38196" x="8912225" y="4075113"/>
          <p14:tracePt t="38204" x="8904288" y="4075113"/>
          <p14:tracePt t="38212" x="8896350" y="4075113"/>
          <p14:tracePt t="38220" x="8886825" y="4075113"/>
          <p14:tracePt t="38703" x="8904288" y="4049713"/>
          <p14:tracePt t="38708" x="8912225" y="4041775"/>
          <p14:tracePt t="38716" x="8939213" y="4032250"/>
          <p14:tracePt t="38726" x="8955088" y="4014788"/>
          <p14:tracePt t="38732" x="8972550" y="4014788"/>
          <p14:tracePt t="38740" x="8982075" y="4006850"/>
          <p14:tracePt t="38748" x="8997950" y="4006850"/>
          <p14:tracePt t="38757" x="9023350" y="3998913"/>
          <p14:tracePt t="38765" x="9032875" y="3989388"/>
          <p14:tracePt t="38774" x="9050338" y="3981450"/>
          <p14:tracePt t="38780" x="9066213" y="3981450"/>
          <p14:tracePt t="38788" x="9101138" y="3971925"/>
          <p14:tracePt t="38797" x="9118600" y="3963988"/>
          <p14:tracePt t="38804" x="9136063" y="3963988"/>
          <p14:tracePt t="38812" x="9161463" y="3963988"/>
          <p14:tracePt t="38821" x="9178925" y="3963988"/>
          <p14:tracePt t="38828" x="9212263" y="3963988"/>
          <p14:tracePt t="38836" x="9247188" y="3963988"/>
          <p14:tracePt t="38845" x="9290050" y="3963988"/>
          <p14:tracePt t="38852" x="9332913" y="3963988"/>
          <p14:tracePt t="38860" x="9391650" y="3963988"/>
          <p14:tracePt t="38868" x="9444038" y="3963988"/>
          <p14:tracePt t="38877" x="9504363" y="3963988"/>
          <p14:tracePt t="38884" x="9580563" y="3963988"/>
          <p14:tracePt t="38893" x="9631363" y="3963988"/>
          <p14:tracePt t="38901" x="9683750" y="3963988"/>
          <p14:tracePt t="38908" x="9709150" y="3963988"/>
          <p14:tracePt t="38917" x="9734550" y="3963988"/>
          <p14:tracePt t="38925" x="9744075" y="3963988"/>
          <p14:tracePt t="39053" x="9734550" y="3963988"/>
          <p14:tracePt t="39060" x="9709150" y="3963988"/>
          <p14:tracePt t="39069" x="9674225" y="3963988"/>
          <p14:tracePt t="39076" x="9648825" y="3971925"/>
          <p14:tracePt t="39085" x="9623425" y="3971925"/>
          <p14:tracePt t="39092" x="9588500" y="3971925"/>
          <p14:tracePt t="39101" x="9545638" y="3971925"/>
          <p14:tracePt t="39109" x="9486900" y="3971925"/>
          <p14:tracePt t="39117" x="9418638" y="3971925"/>
          <p14:tracePt t="39124" x="9348788" y="3971925"/>
          <p14:tracePt t="39132" x="9264650" y="3971925"/>
          <p14:tracePt t="39140" x="9186863" y="3971925"/>
          <p14:tracePt t="39149" x="9126538" y="3971925"/>
          <p14:tracePt t="39157" x="9083675" y="3971925"/>
          <p14:tracePt t="39165" x="9040813" y="3971925"/>
          <p14:tracePt t="39174" x="9007475" y="3971925"/>
          <p14:tracePt t="39180" x="8990013" y="3971925"/>
          <p14:tracePt t="39189" x="8972550" y="3971925"/>
          <p14:tracePt t="39197" x="8964613" y="3971925"/>
          <p14:tracePt t="39215" x="8955088" y="3971925"/>
          <p14:tracePt t="39301" x="8964613" y="3971925"/>
          <p14:tracePt t="39309" x="8990013" y="3963988"/>
          <p14:tracePt t="39317" x="9032875" y="3956050"/>
          <p14:tracePt t="39325" x="9066213" y="3956050"/>
          <p14:tracePt t="39333" x="9136063" y="3956050"/>
          <p14:tracePt t="39340" x="9221788" y="3956050"/>
          <p14:tracePt t="39348" x="9290050" y="3956050"/>
          <p14:tracePt t="39357" x="9375775" y="3956050"/>
          <p14:tracePt t="39365" x="9451975" y="3956050"/>
          <p14:tracePt t="39373" x="9504363" y="3956050"/>
          <p14:tracePt t="39381" x="9555163" y="3956050"/>
          <p14:tracePt t="39388" x="9572625" y="3956050"/>
          <p14:tracePt t="39396" x="9580563" y="3956050"/>
          <p14:tracePt t="39404" x="9588500" y="3956050"/>
          <p14:tracePt t="39461" x="9580563" y="3956050"/>
          <p14:tracePt t="39469" x="9563100" y="3956050"/>
          <p14:tracePt t="39476" x="9494838" y="3963988"/>
          <p14:tracePt t="39484" x="9434513" y="3971925"/>
          <p14:tracePt t="39492" x="9348788" y="3989388"/>
          <p14:tracePt t="39500" x="9247188" y="3989388"/>
          <p14:tracePt t="39510" x="9136063" y="3989388"/>
          <p14:tracePt t="39517" x="9007475" y="3989388"/>
          <p14:tracePt t="39525" x="8896350" y="3989388"/>
          <p14:tracePt t="39532" x="8793163" y="3989388"/>
          <p14:tracePt t="39542" x="8724900" y="3989388"/>
          <p14:tracePt t="39548" x="8672513" y="3989388"/>
          <p14:tracePt t="39558" x="8664575" y="3989388"/>
          <p14:tracePt t="39565" x="8656638" y="3989388"/>
          <p14:tracePt t="39576" x="8647113" y="3989388"/>
          <p14:tracePt t="39624" x="8672513" y="3989388"/>
          <p14:tracePt t="39628" x="8732838" y="3989388"/>
          <p14:tracePt t="39641" x="8801100" y="3989388"/>
          <p14:tracePt t="39644" x="8912225" y="3989388"/>
          <p14:tracePt t="39653" x="9040813" y="3989388"/>
          <p14:tracePt t="39663" x="9186863" y="3989388"/>
          <p14:tracePt t="39668" x="9323388" y="3989388"/>
          <p14:tracePt t="39677" x="9451975" y="3989388"/>
          <p14:tracePt t="39685" x="9572625" y="3989388"/>
          <p14:tracePt t="39693" x="9623425" y="3989388"/>
          <p14:tracePt t="39700" x="9648825" y="3989388"/>
          <p14:tracePt t="39709" x="9666288" y="3989388"/>
          <p14:tracePt t="39748" x="9658350" y="3989388"/>
          <p14:tracePt t="39757" x="9623425" y="3989388"/>
          <p14:tracePt t="39765" x="9572625" y="3989388"/>
          <p14:tracePt t="39773" x="9512300" y="3989388"/>
          <p14:tracePt t="39781" x="9444038" y="3989388"/>
          <p14:tracePt t="39788" x="9340850" y="3989388"/>
          <p14:tracePt t="39797" x="9237663" y="3989388"/>
          <p14:tracePt t="39805" x="9144000" y="3989388"/>
          <p14:tracePt t="39812" x="9066213" y="3989388"/>
          <p14:tracePt t="39820" x="8997950" y="3989388"/>
          <p14:tracePt t="39828" x="8964613" y="3989388"/>
          <p14:tracePt t="39837" x="8955088" y="3989388"/>
          <p14:tracePt t="39844" x="8947150" y="3989388"/>
          <p14:tracePt t="39856" x="8939213" y="3989388"/>
          <p14:tracePt t="39884" x="8947150" y="3989388"/>
          <p14:tracePt t="39893" x="8990013" y="3989388"/>
          <p14:tracePt t="39900" x="9058275" y="3989388"/>
          <p14:tracePt t="39908" x="9161463" y="3989388"/>
          <p14:tracePt t="39917" x="9272588" y="3989388"/>
          <p14:tracePt t="39924" x="9375775" y="3989388"/>
          <p14:tracePt t="39932" x="9461500" y="3989388"/>
          <p14:tracePt t="39941" x="9504363" y="3989388"/>
          <p14:tracePt t="39948" x="9520238" y="3989388"/>
          <p14:tracePt t="39957" x="9529763" y="3989388"/>
          <p14:tracePt t="39965" x="9537700" y="3989388"/>
          <p14:tracePt t="40005" x="9512300" y="3998913"/>
          <p14:tracePt t="40012" x="9451975" y="4006850"/>
          <p14:tracePt t="40020" x="9391650" y="4006850"/>
          <p14:tracePt t="40028" x="9305925" y="4006850"/>
          <p14:tracePt t="40036" x="9204325" y="4006850"/>
          <p14:tracePt t="40044" x="9109075" y="4006850"/>
          <p14:tracePt t="40053" x="9032875" y="4006850"/>
          <p14:tracePt t="40060" x="8982075" y="4006850"/>
          <p14:tracePt t="40068" x="8947150" y="4006850"/>
          <p14:tracePt t="40076" x="8929688" y="4006850"/>
          <p14:tracePt t="40084" x="8921750" y="4006850"/>
          <p14:tracePt t="40124" x="8939213" y="4006850"/>
          <p14:tracePt t="40133" x="8982075" y="4006850"/>
          <p14:tracePt t="40140" x="9050338" y="4006850"/>
          <p14:tracePt t="40148" x="9136063" y="4006850"/>
          <p14:tracePt t="40158" x="9237663" y="4006850"/>
          <p14:tracePt t="40164" x="9348788" y="4006850"/>
          <p14:tracePt t="40174" x="9434513" y="4006850"/>
          <p14:tracePt t="40180" x="9512300" y="4006850"/>
          <p14:tracePt t="40188" x="9555163" y="4006850"/>
          <p14:tracePt t="40196" x="9572625" y="4006850"/>
          <p14:tracePt t="40205" x="9580563" y="4006850"/>
          <p14:tracePt t="40212" x="9588500" y="4006850"/>
          <p14:tracePt t="40245" x="9580563" y="3998913"/>
          <p14:tracePt t="40253" x="9563100" y="3998913"/>
          <p14:tracePt t="40260" x="9520238" y="3998913"/>
          <p14:tracePt t="40268" x="9461500" y="3998913"/>
          <p14:tracePt t="40277" x="9383713" y="3998913"/>
          <p14:tracePt t="40285" x="9297988" y="3998913"/>
          <p14:tracePt t="40293" x="9212263" y="3998913"/>
          <p14:tracePt t="40300" x="9126538" y="3998913"/>
          <p14:tracePt t="40309" x="9058275" y="3998913"/>
          <p14:tracePt t="40316" x="9015413" y="3998913"/>
          <p14:tracePt t="40324" x="8990013" y="3998913"/>
          <p14:tracePt t="40333" x="8982075" y="3998913"/>
          <p14:tracePt t="40341" x="8972550" y="3998913"/>
          <p14:tracePt t="40381" x="8990013" y="3998913"/>
          <p14:tracePt t="40388" x="9032875" y="3998913"/>
          <p14:tracePt t="40397" x="9109075" y="3998913"/>
          <p14:tracePt t="40405" x="9194800" y="3998913"/>
          <p14:tracePt t="40412" x="9290050" y="3998913"/>
          <p14:tracePt t="40421" x="9366250" y="3998913"/>
          <p14:tracePt t="40428" x="9418638" y="3998913"/>
          <p14:tracePt t="40436" x="9451975" y="3998913"/>
          <p14:tracePt t="40445" x="9469438" y="3998913"/>
          <p14:tracePt t="40511" x="9461500" y="3998913"/>
          <p14:tracePt t="40517" x="9426575" y="3998913"/>
          <p14:tracePt t="40525" x="9383713" y="3998913"/>
          <p14:tracePt t="40533" x="9332913" y="3998913"/>
          <p14:tracePt t="40544" x="9272588" y="3998913"/>
          <p14:tracePt t="40549" x="9212263" y="3998913"/>
          <p14:tracePt t="40559" x="9169400" y="3998913"/>
          <p14:tracePt t="40565" x="9136063" y="3998913"/>
          <p14:tracePt t="40576" x="9118600" y="3998913"/>
          <p14:tracePt t="40589" x="9109075" y="3998913"/>
          <p14:tracePt t="40646" x="9126538" y="3998913"/>
          <p14:tracePt t="40653" x="9169400" y="3998913"/>
          <p14:tracePt t="40661" x="9212263" y="3998913"/>
          <p14:tracePt t="40669" x="9290050" y="3998913"/>
          <p14:tracePt t="40677" x="9358313" y="3998913"/>
          <p14:tracePt t="40685" x="9418638" y="3998913"/>
          <p14:tracePt t="40693" x="9477375" y="3998913"/>
          <p14:tracePt t="40701" x="9494838" y="3998913"/>
          <p14:tracePt t="40709" x="9520238" y="3998913"/>
          <p14:tracePt t="40717" x="9529763" y="3998913"/>
          <p14:tracePt t="40774" x="9512300" y="3998913"/>
          <p14:tracePt t="40781" x="9494838" y="3998913"/>
          <p14:tracePt t="40789" x="9461500" y="3998913"/>
          <p14:tracePt t="40796" x="9418638" y="3998913"/>
          <p14:tracePt t="40806" x="9358313" y="3998913"/>
          <p14:tracePt t="40812" x="9297988" y="3998913"/>
          <p14:tracePt t="40821" x="9247188" y="3998913"/>
          <p14:tracePt t="40829" x="9194800" y="3998913"/>
          <p14:tracePt t="40836" x="9151938" y="3998913"/>
          <p14:tracePt t="40845" x="9136063" y="3998913"/>
          <p14:tracePt t="40853" x="9118600" y="3998913"/>
          <p14:tracePt t="40861" x="9109075" y="3998913"/>
          <p14:tracePt t="40933" x="9118600" y="3989388"/>
          <p14:tracePt t="40949" x="9144000" y="3981450"/>
          <p14:tracePt t="40965" x="9169400" y="3971925"/>
          <p14:tracePt t="40973" x="9186863" y="3963988"/>
          <p14:tracePt t="40981" x="9212263" y="3956050"/>
          <p14:tracePt t="40989" x="9229725" y="3956050"/>
          <p14:tracePt t="40996" x="9255125" y="3956050"/>
          <p14:tracePt t="41005" x="9264650" y="3956050"/>
          <p14:tracePt t="41013" x="9280525" y="3956050"/>
          <p14:tracePt t="41020" x="9290050" y="3956050"/>
          <p14:tracePt t="41085" x="9280525" y="3956050"/>
          <p14:tracePt t="41092" x="9255125" y="3963988"/>
          <p14:tracePt t="41100" x="9221788" y="3971925"/>
          <p14:tracePt t="41108" x="9204325" y="3971925"/>
          <p14:tracePt t="41117" x="9161463" y="3971925"/>
          <p14:tracePt t="41125" x="9118600" y="3971925"/>
          <p14:tracePt t="41133" x="9040813" y="3971925"/>
          <p14:tracePt t="41141" x="8982075" y="3971925"/>
          <p14:tracePt t="41149" x="8929688" y="3971925"/>
          <p14:tracePt t="41158" x="8878888" y="3971925"/>
          <p14:tracePt t="41165" x="8853488" y="3971925"/>
          <p14:tracePt t="41173" x="8836025" y="3971925"/>
          <p14:tracePt t="41180" x="8826500" y="3971925"/>
          <p14:tracePt t="42020" x="8810625" y="3971925"/>
          <p14:tracePt t="42028" x="8783638" y="3971925"/>
          <p14:tracePt t="42037" x="8758238" y="3971925"/>
          <p14:tracePt t="42045" x="8724900" y="3971925"/>
          <p14:tracePt t="42052" x="8689975" y="3971925"/>
          <p14:tracePt t="42061" x="8664575" y="3971925"/>
          <p14:tracePt t="42069" x="8639175" y="3971925"/>
          <p14:tracePt t="42077" x="8613775" y="3971925"/>
          <p14:tracePt t="42085" x="8596313" y="3971925"/>
          <p14:tracePt t="42093" x="8570913" y="3971925"/>
          <p14:tracePt t="42101" x="8543925" y="3971925"/>
          <p14:tracePt t="42108" x="8535988" y="3971925"/>
          <p14:tracePt t="42117" x="8518525" y="3971925"/>
          <p14:tracePt t="42124" x="8510588" y="3971925"/>
          <p14:tracePt t="42140" x="8502650" y="3971925"/>
          <p14:tracePt t="42148" x="8485188" y="3971925"/>
          <p14:tracePt t="42158" x="8475663" y="3971925"/>
          <p14:tracePt t="42165" x="8459788" y="3971925"/>
          <p14:tracePt t="42173" x="8432800" y="3971925"/>
          <p14:tracePt t="42181" x="8416925" y="3971925"/>
          <p14:tracePt t="42188" x="8389938" y="3971925"/>
          <p14:tracePt t="42197" x="8364538" y="3971925"/>
          <p14:tracePt t="42205" x="8356600" y="3971925"/>
          <p14:tracePt t="42213" x="8347075" y="3971925"/>
          <p14:tracePt t="42221" x="8339138" y="3971925"/>
          <p14:tracePt t="42591" x="8321675" y="3981450"/>
          <p14:tracePt t="42596" x="8296275" y="3981450"/>
          <p14:tracePt t="42605" x="8261350" y="3989388"/>
          <p14:tracePt t="42613" x="8235950" y="3998913"/>
          <p14:tracePt t="42621" x="8185150" y="4006850"/>
          <p14:tracePt t="42628" x="8142288" y="4024313"/>
          <p14:tracePt t="42637" x="8091488" y="4032250"/>
          <p14:tracePt t="42645" x="8048625" y="4041775"/>
          <p14:tracePt t="42653" x="8013700" y="4041775"/>
          <p14:tracePt t="42660" x="7970838" y="4049713"/>
          <p14:tracePt t="42668" x="7953375" y="4049713"/>
          <p14:tracePt t="42677" x="7945438" y="4049713"/>
          <p14:tracePt t="42685" x="7927975" y="4049713"/>
          <p14:tracePt t="42693" x="7920038" y="4049713"/>
          <p14:tracePt t="42701" x="7910513" y="4057650"/>
          <p14:tracePt t="42709" x="7894638" y="4057650"/>
          <p14:tracePt t="42725" x="7885113" y="4057650"/>
          <p14:tracePt t="42733" x="7877175" y="4057650"/>
          <p14:tracePt t="42742" x="7867650" y="4057650"/>
          <p14:tracePt t="43053" x="7859713" y="4057650"/>
          <p14:tracePt t="43060" x="7842250" y="4057650"/>
          <p14:tracePt t="43068" x="7808913" y="4057650"/>
          <p14:tracePt t="43076" x="7756525" y="4057650"/>
          <p14:tracePt t="43085" x="7697788" y="4049713"/>
          <p14:tracePt t="43092" x="7662863" y="4049713"/>
          <p14:tracePt t="43102" x="7620000" y="4049713"/>
          <p14:tracePt t="43110" x="7585075" y="4049713"/>
          <p14:tracePt t="43117" x="7559675" y="4049713"/>
          <p14:tracePt t="43125" x="7526338" y="4049713"/>
          <p14:tracePt t="43133" x="7491413" y="4049713"/>
          <p14:tracePt t="43140" x="7466013" y="4049713"/>
          <p14:tracePt t="43149" x="7448550" y="4049713"/>
          <p14:tracePt t="43157" x="7423150" y="4049713"/>
          <p14:tracePt t="43165" x="7397750" y="4049713"/>
          <p14:tracePt t="43173" x="7380288" y="4049713"/>
          <p14:tracePt t="43181" x="7354888" y="4049713"/>
          <p14:tracePt t="43188" x="7345363" y="4049713"/>
          <p14:tracePt t="43196" x="7329488" y="4049713"/>
          <p14:tracePt t="43204" x="7312025" y="4049713"/>
          <p14:tracePt t="43213" x="7302500" y="4049713"/>
          <p14:tracePt t="43220" x="7286625" y="4049713"/>
          <p14:tracePt t="43228" x="7277100" y="4049713"/>
          <p14:tracePt t="43237" x="7269163" y="4049713"/>
          <p14:tracePt t="43245" x="7259638" y="4049713"/>
          <p14:tracePt t="43253" x="7251700" y="4049713"/>
          <p14:tracePt t="44918" x="7251700" y="4041775"/>
          <p14:tracePt t="44925" x="7243763" y="4032250"/>
          <p14:tracePt t="44932" x="7234238" y="4024313"/>
          <p14:tracePt t="44941" x="7226300" y="4024313"/>
          <p14:tracePt t="44957" x="7218363" y="4024313"/>
          <p14:tracePt t="44965" x="7200900" y="4014788"/>
          <p14:tracePt t="44981" x="7191375" y="4014788"/>
          <p14:tracePt t="44989" x="7183438" y="4006850"/>
          <p14:tracePt t="44996" x="7175500" y="4006850"/>
          <p14:tracePt t="45005" x="7165975" y="4006850"/>
          <p14:tracePt t="45013" x="7158038" y="3998913"/>
          <p14:tracePt t="45029" x="7158038" y="3989388"/>
          <p14:tracePt t="45053" x="7148513" y="3989388"/>
          <p14:tracePt t="45061" x="7132638" y="3989388"/>
          <p14:tracePt t="45068" x="7115175" y="3989388"/>
          <p14:tracePt t="45077" x="7080250" y="3989388"/>
          <p14:tracePt t="45085" x="7062788" y="3989388"/>
          <p14:tracePt t="45093" x="7019925" y="3971925"/>
          <p14:tracePt t="45102" x="6994525" y="3971925"/>
          <p14:tracePt t="45108" x="6978650" y="3963988"/>
          <p14:tracePt t="45118" x="6951663" y="3956050"/>
          <p14:tracePt t="45124" x="6935788" y="3946525"/>
          <p14:tracePt t="45135" x="6926263" y="3938588"/>
          <p14:tracePt t="45141" x="6908800" y="3930650"/>
          <p14:tracePt t="45149" x="6892925" y="3921125"/>
          <p14:tracePt t="45164" x="6883400" y="3921125"/>
          <p14:tracePt t="45174" x="6875463" y="3921125"/>
          <p14:tracePt t="45181" x="6858000" y="3921125"/>
          <p14:tracePt t="45188" x="6823075" y="3921125"/>
          <p14:tracePt t="45196" x="6807200" y="3930650"/>
          <p14:tracePt t="45205" x="6772275" y="3946525"/>
          <p14:tracePt t="45213" x="6721475" y="3956050"/>
          <p14:tracePt t="45220" x="6686550" y="3971925"/>
          <p14:tracePt t="45229" x="6643688" y="3998913"/>
          <p14:tracePt t="45236" x="6592888" y="4014788"/>
          <p14:tracePt t="45245" x="6557963" y="4032250"/>
          <p14:tracePt t="45253" x="6532563" y="4041775"/>
          <p14:tracePt t="45261" x="6524625" y="4041775"/>
          <p14:tracePt t="45277" x="6515100" y="4041775"/>
          <p14:tracePt t="45285" x="6507163" y="4041775"/>
          <p14:tracePt t="45413" x="6497638" y="4041775"/>
          <p14:tracePt t="45622" x="6489700" y="4041775"/>
          <p14:tracePt t="45628" x="6481763" y="4041775"/>
          <p14:tracePt t="45645" x="6464300" y="4041775"/>
          <p14:tracePt t="45653" x="6456363" y="4041775"/>
          <p14:tracePt t="45660" x="6438900" y="4041775"/>
          <p14:tracePt t="45668" x="6429375" y="4041775"/>
          <p14:tracePt t="45676" x="6421438" y="4041775"/>
          <p14:tracePt t="45693" x="6413500" y="4041775"/>
          <p14:tracePt t="45701" x="6403975" y="4041775"/>
          <p14:tracePt t="45716" x="6396038" y="4041775"/>
          <p14:tracePt t="47069" x="6403975" y="4032250"/>
          <p14:tracePt t="47077" x="6421438" y="4032250"/>
          <p14:tracePt t="47085" x="6438900" y="4032250"/>
          <p14:tracePt t="47092" x="6464300" y="4032250"/>
          <p14:tracePt t="47100" x="6497638" y="4032250"/>
          <p14:tracePt t="47109" x="6532563" y="4032250"/>
          <p14:tracePt t="47117" x="6575425" y="4032250"/>
          <p14:tracePt t="47125" x="6600825" y="4032250"/>
          <p14:tracePt t="47133" x="6643688" y="4032250"/>
          <p14:tracePt t="47141" x="6678613" y="4032250"/>
          <p14:tracePt t="47149" x="6721475" y="4032250"/>
          <p14:tracePt t="47158" x="6780213" y="4032250"/>
          <p14:tracePt t="47165" x="6850063" y="4032250"/>
          <p14:tracePt t="47173" x="6935788" y="4032250"/>
          <p14:tracePt t="47180" x="7019925" y="4032250"/>
          <p14:tracePt t="47189" x="7123113" y="4032250"/>
          <p14:tracePt t="47196" x="7226300" y="4032250"/>
          <p14:tracePt t="47204" x="7319963" y="4032250"/>
          <p14:tracePt t="47213" x="7423150" y="4032250"/>
          <p14:tracePt t="47220" x="7534275" y="4032250"/>
          <p14:tracePt t="47229" x="7645400" y="4032250"/>
          <p14:tracePt t="47237" x="7766050" y="4032250"/>
          <p14:tracePt t="47245" x="7877175" y="4032250"/>
          <p14:tracePt t="47252" x="7988300" y="4032250"/>
          <p14:tracePt t="47261" x="8091488" y="4032250"/>
          <p14:tracePt t="47268" x="8193088" y="4032250"/>
          <p14:tracePt t="47277" x="8304213" y="4032250"/>
          <p14:tracePt t="47285" x="8407400" y="4032250"/>
          <p14:tracePt t="47293" x="8502650" y="4032250"/>
          <p14:tracePt t="47300" x="8604250" y="4032250"/>
          <p14:tracePt t="47308" x="8707438" y="4032250"/>
          <p14:tracePt t="47317" x="8801100" y="4032250"/>
          <p14:tracePt t="47325" x="8904288" y="4032250"/>
          <p14:tracePt t="47333" x="8990013" y="4032250"/>
          <p14:tracePt t="47342" x="9075738" y="4032250"/>
          <p14:tracePt t="47348" x="9144000" y="4032250"/>
          <p14:tracePt t="47357" x="9204325" y="4032250"/>
          <p14:tracePt t="47365" x="9264650" y="4032250"/>
          <p14:tracePt t="47373" x="9323388" y="4032250"/>
          <p14:tracePt t="47380" x="9375775" y="4032250"/>
          <p14:tracePt t="47388" x="9426575" y="4032250"/>
          <p14:tracePt t="47397" x="9477375" y="4032250"/>
          <p14:tracePt t="47405" x="9537700" y="4032250"/>
          <p14:tracePt t="47413" x="9580563" y="4032250"/>
          <p14:tracePt t="47420" x="9640888" y="4032250"/>
          <p14:tracePt t="47429" x="9683750" y="4032250"/>
          <p14:tracePt t="47437" x="9726613" y="4032250"/>
          <p14:tracePt t="47445" x="9802813" y="4032250"/>
          <p14:tracePt t="47452" x="9863138" y="4032250"/>
          <p14:tracePt t="47461" x="9931400" y="4032250"/>
          <p14:tracePt t="47468" x="9999663" y="4032250"/>
          <p14:tracePt t="47476" x="10077450" y="4032250"/>
          <p14:tracePt t="47485" x="10163175" y="4032250"/>
          <p14:tracePt t="47494" x="10231438" y="4032250"/>
          <p14:tracePt t="47500" x="10307638" y="4032250"/>
          <p14:tracePt t="47510" x="10377488" y="4032250"/>
          <p14:tracePt t="47516" x="10445750" y="4032250"/>
          <p14:tracePt t="47525" x="10521950" y="4032250"/>
          <p14:tracePt t="47533" x="10582275" y="4032250"/>
          <p14:tracePt t="47541" x="10633075" y="4032250"/>
          <p14:tracePt t="47549" x="10693400" y="4032250"/>
          <p14:tracePt t="47557" x="10753725" y="4032250"/>
          <p14:tracePt t="47565" x="10796588" y="4032250"/>
          <p14:tracePt t="47575" x="10821988" y="4032250"/>
          <p14:tracePt t="47580" x="10829925" y="4032250"/>
          <p14:tracePt t="47589" x="10847388" y="4032250"/>
          <p14:tracePt t="47596" x="10856913" y="4032250"/>
          <p14:tracePt t="47653" x="10872788" y="4032250"/>
          <p14:tracePt t="47661" x="10882313" y="4049713"/>
          <p14:tracePt t="47669" x="10890250" y="4075113"/>
          <p14:tracePt t="47677" x="10899775" y="4092575"/>
          <p14:tracePt t="47685" x="10907713" y="4117975"/>
          <p14:tracePt t="47693" x="10915650" y="4143375"/>
          <p14:tracePt t="47701" x="10925175" y="4170363"/>
          <p14:tracePt t="47710" x="10933113" y="4186238"/>
          <p14:tracePt t="47718" x="10933113" y="4203700"/>
          <p14:tracePt t="47727" x="10942638" y="4238625"/>
          <p14:tracePt t="47733" x="10942638" y="4246563"/>
          <p14:tracePt t="47741" x="10942638" y="4254500"/>
          <p14:tracePt t="47748" x="10950575" y="4289425"/>
          <p14:tracePt t="47759" x="10958513" y="4306888"/>
          <p14:tracePt t="47774" x="10958513" y="4314825"/>
          <p14:tracePt t="47781" x="10958513" y="4324350"/>
          <p14:tracePt t="47789" x="10958513" y="4332288"/>
          <p14:tracePt t="47796" x="10958513" y="4340225"/>
          <p14:tracePt t="47805" x="10958513" y="4349750"/>
          <p14:tracePt t="47812" x="10958513" y="4357688"/>
          <p14:tracePt t="47821" x="10958513" y="4375150"/>
          <p14:tracePt t="47828" x="10958513" y="4392613"/>
          <p14:tracePt t="47836" x="10958513" y="4400550"/>
          <p14:tracePt t="47845" x="10958513" y="4425950"/>
          <p14:tracePt t="47853" x="10958513" y="4451350"/>
          <p14:tracePt t="47861" x="10950575" y="4468813"/>
          <p14:tracePt t="47869" x="10950575" y="4486275"/>
          <p14:tracePt t="47877" x="10950575" y="4494213"/>
          <p14:tracePt t="47885" x="10942638" y="4521200"/>
          <p14:tracePt t="47901" x="10942638" y="4537075"/>
          <p14:tracePt t="47909" x="10942638" y="4546600"/>
          <p14:tracePt t="47990" x="10933113" y="4554538"/>
          <p14:tracePt t="48005" x="10925175" y="4564063"/>
          <p14:tracePt t="48012" x="10915650" y="4564063"/>
          <p14:tracePt t="48021" x="10907713" y="4572000"/>
          <p14:tracePt t="48043" x="10864850" y="4589463"/>
          <p14:tracePt t="48046" x="10829925" y="4606925"/>
          <p14:tracePt t="48053" x="10804525" y="4614863"/>
          <p14:tracePt t="48061" x="10753725" y="4622800"/>
          <p14:tracePt t="48068" x="10710863" y="4622800"/>
          <p14:tracePt t="48077" x="10650538" y="4622800"/>
          <p14:tracePt t="48087" x="10582275" y="4622800"/>
          <p14:tracePt t="48093" x="10496550" y="4622800"/>
          <p14:tracePt t="48101" x="10410825" y="4622800"/>
          <p14:tracePt t="48109" x="10325100" y="4622800"/>
          <p14:tracePt t="48117" x="10239375" y="4622800"/>
          <p14:tracePt t="48124" x="10188575" y="4622800"/>
          <p14:tracePt t="48133" x="10145713" y="4622800"/>
          <p14:tracePt t="48141" x="10085388" y="4614863"/>
          <p14:tracePt t="48149" x="10059988" y="4606925"/>
          <p14:tracePt t="48165" x="10052050" y="4606925"/>
          <p14:tracePt t="48189" x="10042525" y="4597400"/>
          <p14:tracePt t="49166" x="10034588" y="4597400"/>
          <p14:tracePt t="49173" x="10017125" y="4597400"/>
          <p14:tracePt t="49181" x="9999663" y="4597400"/>
          <p14:tracePt t="49189" x="9974263" y="4597400"/>
          <p14:tracePt t="49197" x="9940925" y="4597400"/>
          <p14:tracePt t="49205" x="9898063" y="4597400"/>
          <p14:tracePt t="49213" x="9855200" y="4597400"/>
          <p14:tracePt t="49221" x="9785350" y="4597400"/>
          <p14:tracePt t="49229" x="9709150" y="4597400"/>
          <p14:tracePt t="49237" x="9623425" y="4597400"/>
          <p14:tracePt t="49245" x="9537700" y="4597400"/>
          <p14:tracePt t="49253" x="9469438" y="4597400"/>
          <p14:tracePt t="49261" x="9409113" y="4597400"/>
          <p14:tracePt t="49269" x="9366250" y="4597400"/>
          <p14:tracePt t="49277" x="9332913" y="4597400"/>
          <p14:tracePt t="49285" x="9315450" y="4597400"/>
          <p14:tracePt t="49301" x="9305925" y="4597400"/>
          <p14:tracePt t="49598" x="9290050" y="4606925"/>
          <p14:tracePt t="49605" x="9280525" y="4606925"/>
          <p14:tracePt t="49613" x="9255125" y="4606925"/>
          <p14:tracePt t="49621" x="9212263" y="4606925"/>
          <p14:tracePt t="49629" x="9178925" y="4606925"/>
          <p14:tracePt t="49637" x="9136063" y="4606925"/>
          <p14:tracePt t="49645" x="9075738" y="4606925"/>
          <p14:tracePt t="49653" x="9007475" y="4606925"/>
          <p14:tracePt t="49661" x="8947150" y="4606925"/>
          <p14:tracePt t="49669" x="8904288" y="4606925"/>
          <p14:tracePt t="49677" x="8861425" y="4606925"/>
          <p14:tracePt t="49686" x="8826500" y="4606925"/>
          <p14:tracePt t="49693" x="8793163" y="4606925"/>
          <p14:tracePt t="49701" x="8767763" y="4606925"/>
          <p14:tracePt t="49709" x="8758238" y="4606925"/>
          <p14:tracePt t="49717" x="8750300" y="4606925"/>
          <p14:tracePt t="49727" x="8742363" y="4606925"/>
          <p14:tracePt t="50109" x="8724900" y="4606925"/>
          <p14:tracePt t="50116" x="8715375" y="4606925"/>
          <p14:tracePt t="50124" x="8689975" y="4606925"/>
          <p14:tracePt t="50132" x="8647113" y="4606925"/>
          <p14:tracePt t="50142" x="8586788" y="4606925"/>
          <p14:tracePt t="50148" x="8518525" y="4606925"/>
          <p14:tracePt t="50158" x="8442325" y="4606925"/>
          <p14:tracePt t="50165" x="8374063" y="4606925"/>
          <p14:tracePt t="50173" x="8304213" y="4606925"/>
          <p14:tracePt t="50181" x="8220075" y="4606925"/>
          <p14:tracePt t="50188" x="8159750" y="4606925"/>
          <p14:tracePt t="50196" x="8116888" y="4606925"/>
          <p14:tracePt t="50205" x="8081963" y="4606925"/>
          <p14:tracePt t="50213" x="8048625" y="4606925"/>
          <p14:tracePt t="50221" x="8021638" y="4606925"/>
          <p14:tracePt t="50229" x="8013700" y="4606925"/>
          <p14:tracePt t="50237" x="7988300" y="4606925"/>
          <p14:tracePt t="50245" x="7980363" y="4606925"/>
          <p14:tracePt t="50253" x="7962900" y="4606925"/>
          <p14:tracePt t="50261" x="7945438" y="4606925"/>
          <p14:tracePt t="50877" x="7953375" y="4606925"/>
          <p14:tracePt t="50885" x="7962900" y="4597400"/>
          <p14:tracePt t="50901" x="7970838" y="4597400"/>
          <p14:tracePt t="50908" x="7980363" y="4589463"/>
          <p14:tracePt t="51461" x="7988300" y="4589463"/>
          <p14:tracePt t="51469" x="7988300" y="4579938"/>
          <p14:tracePt t="51485" x="7996238" y="4579938"/>
          <p14:tracePt t="51500" x="8005763" y="4572000"/>
          <p14:tracePt t="55640" x="8021638" y="4564063"/>
          <p14:tracePt t="55645" x="8039100" y="4564063"/>
          <p14:tracePt t="55653" x="8091488" y="4564063"/>
          <p14:tracePt t="55661" x="8150225" y="4564063"/>
          <p14:tracePt t="55668" x="8235950" y="4564063"/>
          <p14:tracePt t="55677" x="8347075" y="4564063"/>
          <p14:tracePt t="55685" x="8485188" y="4564063"/>
          <p14:tracePt t="55693" x="8647113" y="4564063"/>
          <p14:tracePt t="55701" x="8818563" y="4564063"/>
          <p14:tracePt t="55709" x="9023350" y="4564063"/>
          <p14:tracePt t="55717" x="9194800" y="4564063"/>
          <p14:tracePt t="55727" x="9358313" y="4564063"/>
          <p14:tracePt t="55733" x="9494838" y="4564063"/>
          <p14:tracePt t="55742" x="9605963" y="4564063"/>
          <p14:tracePt t="55748" x="9709150" y="4564063"/>
          <p14:tracePt t="55759" x="9777413" y="4564063"/>
          <p14:tracePt t="55765" x="9828213" y="4564063"/>
          <p14:tracePt t="55774" x="9855200" y="4564063"/>
          <p14:tracePt t="55781" x="9871075" y="4564063"/>
          <p14:tracePt t="55789" x="9880600" y="4564063"/>
          <p14:tracePt t="55797" x="9888538" y="4564063"/>
          <p14:tracePt t="55805" x="9906000" y="4564063"/>
          <p14:tracePt t="55812" x="9923463" y="4564063"/>
          <p14:tracePt t="55820" x="9956800" y="4564063"/>
          <p14:tracePt t="55828" x="9999663" y="4564063"/>
          <p14:tracePt t="55836" x="10059988" y="4564063"/>
          <p14:tracePt t="55844" x="10120313" y="4564063"/>
          <p14:tracePt t="55852" x="10188575" y="4564063"/>
          <p14:tracePt t="55860" x="10274300" y="4564063"/>
          <p14:tracePt t="55868" x="10360025" y="4564063"/>
          <p14:tracePt t="55876" x="10445750" y="4564063"/>
          <p14:tracePt t="55884" x="10531475" y="4564063"/>
          <p14:tracePt t="55892" x="10607675" y="4564063"/>
          <p14:tracePt t="55901" x="10675938" y="4564063"/>
          <p14:tracePt t="55909" x="10753725" y="4564063"/>
          <p14:tracePt t="55917" x="10804525" y="4564063"/>
          <p14:tracePt t="55925" x="10864850" y="4564063"/>
          <p14:tracePt t="55933" x="10907713" y="4564063"/>
          <p14:tracePt t="55941" x="10950575" y="4564063"/>
          <p14:tracePt t="55949" x="10985500" y="4564063"/>
          <p14:tracePt t="55958" x="11018838" y="4564063"/>
          <p14:tracePt t="55965" x="11044238" y="4564063"/>
          <p14:tracePt t="55973" x="11061700" y="4564063"/>
          <p14:tracePt t="55980" x="11079163" y="4564063"/>
          <p14:tracePt t="55988" x="11087100" y="4564063"/>
          <p14:tracePt t="55997" x="11096625" y="4564063"/>
          <p14:tracePt t="56005" x="11112500" y="4564063"/>
          <p14:tracePt t="56021" x="11122025" y="4564063"/>
          <p14:tracePt t="56028" x="11129963" y="4564063"/>
          <p14:tracePt t="56045" x="11147425" y="4564063"/>
          <p14:tracePt t="56053" x="11155363" y="4564063"/>
          <p14:tracePt t="56184" x="11164888" y="4564063"/>
          <p14:tracePt t="56197" x="11164888" y="4572000"/>
          <p14:tracePt t="56205" x="11164888" y="4579938"/>
          <p14:tracePt t="56213" x="11155363" y="4589463"/>
          <p14:tracePt t="56221" x="11147425" y="4589463"/>
          <p14:tracePt t="56228" x="11139488" y="4606925"/>
          <p14:tracePt t="56237" x="11139488" y="4614863"/>
          <p14:tracePt t="56244" x="11129963" y="4622800"/>
          <p14:tracePt t="56261" x="11122025" y="4649788"/>
          <p14:tracePt t="56269" x="11112500" y="4665663"/>
          <p14:tracePt t="56277" x="11096625" y="4675188"/>
          <p14:tracePt t="56285" x="11096625" y="4692650"/>
          <p14:tracePt t="56297" x="11087100" y="4708525"/>
          <p14:tracePt t="56301" x="11087100" y="4718050"/>
          <p14:tracePt t="56310" x="11079163" y="4743450"/>
          <p14:tracePt t="56317" x="11069638" y="4760913"/>
          <p14:tracePt t="56324" x="11061700" y="4768850"/>
          <p14:tracePt t="56333" x="11053763" y="4794250"/>
          <p14:tracePt t="56341" x="11044238" y="4819650"/>
          <p14:tracePt t="56349" x="11028363" y="4837113"/>
          <p14:tracePt t="56358" x="11028363" y="4846638"/>
          <p14:tracePt t="56365" x="11010900" y="4872038"/>
          <p14:tracePt t="56375" x="11001375" y="4897438"/>
          <p14:tracePt t="56381" x="10993438" y="4914900"/>
          <p14:tracePt t="56389" x="10985500" y="4932363"/>
          <p14:tracePt t="56397" x="10975975" y="4948238"/>
          <p14:tracePt t="56405" x="10958513" y="4965700"/>
          <p14:tracePt t="56413" x="10958513" y="4973638"/>
          <p14:tracePt t="56429" x="10950575" y="4991100"/>
          <p14:tracePt t="56436" x="10950575" y="5000625"/>
          <p14:tracePt t="56470" x="10950575" y="5008563"/>
          <p14:tracePt t="56477" x="10942638" y="5016500"/>
          <p14:tracePt t="56509" x="10933113" y="5026025"/>
          <p14:tracePt t="57494" x="10925175" y="5043488"/>
          <p14:tracePt t="57500" x="10915650" y="5051425"/>
          <p14:tracePt t="57508" x="10907713" y="5051425"/>
          <p14:tracePt t="57517" x="10882313" y="5051425"/>
          <p14:tracePt t="57526" x="10847388" y="5059363"/>
          <p14:tracePt t="57533" x="10814050" y="5068888"/>
          <p14:tracePt t="57542" x="10771188" y="5076825"/>
          <p14:tracePt t="57548" x="10736263" y="5076825"/>
          <p14:tracePt t="57558" x="10685463" y="5076825"/>
          <p14:tracePt t="57565" x="10607675" y="5076825"/>
          <p14:tracePt t="57573" x="10539413" y="5076825"/>
          <p14:tracePt t="57580" x="10463213" y="5076825"/>
          <p14:tracePt t="57588" x="10377488" y="5076825"/>
          <p14:tracePt t="57597" x="10307638" y="5076825"/>
          <p14:tracePt t="57605" x="10239375" y="5076825"/>
          <p14:tracePt t="57612" x="10163175" y="5076825"/>
          <p14:tracePt t="57621" x="10102850" y="5076825"/>
          <p14:tracePt t="57629" x="10077450" y="5076825"/>
          <p14:tracePt t="57640" x="10042525" y="5076825"/>
          <p14:tracePt t="57645" x="10017125" y="5076825"/>
          <p14:tracePt t="57654" x="10009188" y="5076825"/>
          <p14:tracePt t="57661" x="9983788" y="5076825"/>
          <p14:tracePt t="57668" x="9956800" y="5076825"/>
          <p14:tracePt t="57677" x="9948863" y="5076825"/>
          <p14:tracePt t="57686" x="9923463" y="5076825"/>
          <p14:tracePt t="57693" x="9898063" y="5076825"/>
          <p14:tracePt t="57700" x="9880600" y="5076825"/>
          <p14:tracePt t="57709" x="9855200" y="5076825"/>
          <p14:tracePt t="57716" x="9828213" y="5076825"/>
          <p14:tracePt t="57725" x="9812338" y="5076825"/>
          <p14:tracePt t="57733" x="9785350" y="5076825"/>
          <p14:tracePt t="57741" x="9759950" y="5076825"/>
          <p14:tracePt t="57748" x="9734550" y="5076825"/>
          <p14:tracePt t="57759" x="9701213" y="5076825"/>
          <p14:tracePt t="57765" x="9674225" y="5076825"/>
          <p14:tracePt t="57774" x="9658350" y="5076825"/>
          <p14:tracePt t="57781" x="9623425" y="5076825"/>
          <p14:tracePt t="57789" x="9598025" y="5076825"/>
          <p14:tracePt t="57797" x="9563100" y="5076825"/>
          <p14:tracePt t="57805" x="9537700" y="5076825"/>
          <p14:tracePt t="57813" x="9512300" y="5076825"/>
          <p14:tracePt t="57821" x="9494838" y="5076825"/>
          <p14:tracePt t="58061" x="9477375" y="5086350"/>
          <p14:tracePt t="58068" x="9469438" y="5094288"/>
          <p14:tracePt t="58085" x="9444038" y="5094288"/>
          <p14:tracePt t="58093" x="9434513" y="5094288"/>
          <p14:tracePt t="58100" x="9409113" y="5102225"/>
          <p14:tracePt t="58109" x="9391650" y="5102225"/>
          <p14:tracePt t="58117" x="9375775" y="5102225"/>
          <p14:tracePt t="58125" x="9348788" y="5102225"/>
          <p14:tracePt t="58133" x="9323388" y="5102225"/>
          <p14:tracePt t="58140" x="9297988" y="5102225"/>
          <p14:tracePt t="58148" x="9272588" y="5102225"/>
          <p14:tracePt t="58158" x="9247188" y="5102225"/>
          <p14:tracePt t="58165" x="9221788" y="5102225"/>
          <p14:tracePt t="58174" x="9194800" y="5102225"/>
          <p14:tracePt t="58181" x="9169400" y="5102225"/>
          <p14:tracePt t="58189" x="9151938" y="5102225"/>
          <p14:tracePt t="58197" x="9126538" y="5102225"/>
          <p14:tracePt t="58205" x="9101138" y="5102225"/>
          <p14:tracePt t="58213" x="9083675" y="5102225"/>
          <p14:tracePt t="58221" x="9066213" y="5102225"/>
          <p14:tracePt t="58229" x="9050338" y="5102225"/>
          <p14:tracePt t="58237" x="9040813" y="5102225"/>
          <p14:tracePt t="58245" x="9023350" y="5102225"/>
          <p14:tracePt t="58253" x="9015413" y="5102225"/>
          <p14:tracePt t="58543" x="9007475" y="5111750"/>
          <p14:tracePt t="58548" x="8990013" y="5111750"/>
          <p14:tracePt t="58558" x="8964613" y="5119688"/>
          <p14:tracePt t="58565" x="8955088" y="5119688"/>
          <p14:tracePt t="58576" x="8921750" y="5129213"/>
          <p14:tracePt t="58580" x="8886825" y="5137150"/>
          <p14:tracePt t="58590" x="8853488" y="5137150"/>
          <p14:tracePt t="58597" x="8801100" y="5137150"/>
          <p14:tracePt t="58606" x="8742363" y="5137150"/>
          <p14:tracePt t="58612" x="8682038" y="5137150"/>
          <p14:tracePt t="58621" x="8639175" y="5137150"/>
          <p14:tracePt t="58628" x="8596313" y="5137150"/>
          <p14:tracePt t="58636" x="8561388" y="5137150"/>
          <p14:tracePt t="58645" x="8518525" y="5137150"/>
          <p14:tracePt t="58653" x="8493125" y="5137150"/>
          <p14:tracePt t="58661" x="8467725" y="5137150"/>
          <p14:tracePt t="58669" x="8432800" y="5137150"/>
          <p14:tracePt t="58677" x="8416925" y="5137150"/>
          <p14:tracePt t="58684" x="8389938" y="5137150"/>
          <p14:tracePt t="58693" x="8364538" y="5137150"/>
          <p14:tracePt t="58701" x="8347075" y="5137150"/>
          <p14:tracePt t="58711" x="8331200" y="5137150"/>
          <p14:tracePt t="58716" x="8313738" y="5137150"/>
          <p14:tracePt t="59470" x="8296275" y="5145088"/>
          <p14:tracePt t="59485" x="8288338" y="5145088"/>
          <p14:tracePt t="59493" x="8253413" y="5154613"/>
          <p14:tracePt t="59500" x="8228013" y="5162550"/>
          <p14:tracePt t="59509" x="8193088" y="5172075"/>
          <p14:tracePt t="59517" x="8167688" y="5172075"/>
          <p14:tracePt t="59526" x="8124825" y="5172075"/>
          <p14:tracePt t="59533" x="8074025" y="5172075"/>
          <p14:tracePt t="59543" x="8013700" y="5172075"/>
          <p14:tracePt t="59549" x="7980363" y="5172075"/>
          <p14:tracePt t="59558" x="7927975" y="5172075"/>
          <p14:tracePt t="59565" x="7902575" y="5172075"/>
          <p14:tracePt t="59573" x="7885113" y="5172075"/>
          <p14:tracePt t="59581" x="7877175" y="5172075"/>
          <p14:tracePt t="59589" x="7867650" y="5172075"/>
          <p14:tracePt t="59596" x="7859713" y="5172075"/>
          <p14:tracePt t="59629" x="7851775" y="5172075"/>
          <p14:tracePt t="59637" x="7842250" y="5172075"/>
          <p14:tracePt t="59669" x="7834313" y="5172075"/>
          <p14:tracePt t="59677" x="7824788" y="5172075"/>
          <p14:tracePt t="59917" x="7816850" y="5172075"/>
          <p14:tracePt t="59948" x="7799388" y="5172075"/>
          <p14:tracePt t="59956" x="7781925" y="5172075"/>
          <p14:tracePt t="59965" x="7756525" y="5172075"/>
          <p14:tracePt t="59974" x="7731125" y="5172075"/>
          <p14:tracePt t="59981" x="7697788" y="5172075"/>
          <p14:tracePt t="59988" x="7670800" y="5172075"/>
          <p14:tracePt t="59997" x="7627938" y="5172075"/>
          <p14:tracePt t="60005" x="7594600" y="5172075"/>
          <p14:tracePt t="60013" x="7551738" y="5172075"/>
          <p14:tracePt t="60022" x="7516813" y="5172075"/>
          <p14:tracePt t="60028" x="7491413" y="5172075"/>
          <p14:tracePt t="60037" x="7466013" y="5172075"/>
          <p14:tracePt t="60045" x="7440613" y="5172075"/>
          <p14:tracePt t="60055" x="7423150" y="5172075"/>
          <p14:tracePt t="60061" x="7397750" y="5172075"/>
          <p14:tracePt t="60070" x="7380288" y="5172075"/>
          <p14:tracePt t="60077" x="7372350" y="5172075"/>
          <p14:tracePt t="60085" x="7362825" y="5172075"/>
          <p14:tracePt t="60093" x="7345363" y="5172075"/>
          <p14:tracePt t="60213" x="7337425" y="5172075"/>
          <p14:tracePt t="60847" x="7345363" y="5162550"/>
          <p14:tracePt t="60853" x="7345363" y="5154613"/>
          <p14:tracePt t="60860" x="7362825" y="5154613"/>
          <p14:tracePt t="60868" x="7380288" y="5154613"/>
          <p14:tracePt t="60877" x="7423150" y="5154613"/>
          <p14:tracePt t="60885" x="7473950" y="5154613"/>
          <p14:tracePt t="60893" x="7516813" y="5154613"/>
          <p14:tracePt t="60901" x="7559675" y="5154613"/>
          <p14:tracePt t="60909" x="7602538" y="5154613"/>
          <p14:tracePt t="60925" x="7637463" y="5154613"/>
          <p14:tracePt t="60927" x="7670800" y="5154613"/>
          <p14:tracePt t="60933" x="7688263" y="5154613"/>
          <p14:tracePt t="60941" x="7723188" y="5154613"/>
          <p14:tracePt t="60948" x="7766050" y="5145088"/>
          <p14:tracePt t="60958" x="7799388" y="5145088"/>
          <p14:tracePt t="60965" x="7851775" y="5145088"/>
          <p14:tracePt t="60974" x="7927975" y="5145088"/>
          <p14:tracePt t="60980" x="8013700" y="5145088"/>
          <p14:tracePt t="60989" x="8099425" y="5145088"/>
          <p14:tracePt t="60997" x="8193088" y="5145088"/>
          <p14:tracePt t="61005" x="8296275" y="5145088"/>
          <p14:tracePt t="61013" x="8382000" y="5145088"/>
          <p14:tracePt t="61021" x="8467725" y="5145088"/>
          <p14:tracePt t="61028" x="8535988" y="5145088"/>
          <p14:tracePt t="61037" x="8621713" y="5145088"/>
          <p14:tracePt t="61044" x="8699500" y="5145088"/>
          <p14:tracePt t="61053" x="8767763" y="5145088"/>
          <p14:tracePt t="61061" x="8843963" y="5145088"/>
          <p14:tracePt t="61068" x="8896350" y="5145088"/>
          <p14:tracePt t="61077" x="8955088" y="5145088"/>
          <p14:tracePt t="61085" x="9015413" y="5145088"/>
          <p14:tracePt t="61092" x="9058275" y="5145088"/>
          <p14:tracePt t="61100" x="9101138" y="5145088"/>
          <p14:tracePt t="61109" x="9151938" y="5145088"/>
          <p14:tracePt t="61117" x="9204325" y="5145088"/>
          <p14:tracePt t="61125" x="9264650" y="5145088"/>
          <p14:tracePt t="61133" x="9323388" y="5145088"/>
          <p14:tracePt t="61140" x="9391650" y="5145088"/>
          <p14:tracePt t="61148" x="9469438" y="5145088"/>
          <p14:tracePt t="61157" x="9555163" y="5145088"/>
          <p14:tracePt t="61165" x="9640888" y="5145088"/>
          <p14:tracePt t="61174" x="9734550" y="5145088"/>
          <p14:tracePt t="61181" x="9837738" y="5145088"/>
          <p14:tracePt t="61188" x="9940925" y="5145088"/>
          <p14:tracePt t="61197" x="10052050" y="5145088"/>
          <p14:tracePt t="61205" x="10153650" y="5145088"/>
          <p14:tracePt t="61213" x="10266363" y="5145088"/>
          <p14:tracePt t="61220" x="10367963" y="5145088"/>
          <p14:tracePt t="61229" x="10436225" y="5145088"/>
          <p14:tracePt t="61236" x="10506075" y="5145088"/>
          <p14:tracePt t="61245" x="10564813" y="5145088"/>
          <p14:tracePt t="61253" x="10607675" y="5145088"/>
          <p14:tracePt t="61260" x="10642600" y="5145088"/>
          <p14:tracePt t="61268" x="10668000" y="5145088"/>
          <p14:tracePt t="61276" x="10675938" y="5145088"/>
          <p14:tracePt t="61285" x="10693400" y="5145088"/>
          <p14:tracePt t="61293" x="10718800" y="5145088"/>
          <p14:tracePt t="61301" x="10736263" y="5145088"/>
          <p14:tracePt t="61309" x="10761663" y="5145088"/>
          <p14:tracePt t="61317" x="10796588" y="5145088"/>
          <p14:tracePt t="61325" x="10839450" y="5145088"/>
          <p14:tracePt t="61333" x="10890250" y="5145088"/>
          <p14:tracePt t="61340" x="10950575" y="5145088"/>
          <p14:tracePt t="61348" x="10993438" y="5145088"/>
          <p14:tracePt t="61357" x="11044238" y="5145088"/>
          <p14:tracePt t="61365" x="11069638" y="5145088"/>
          <p14:tracePt t="61373" x="11096625" y="5145088"/>
          <p14:tracePt t="61380" x="11112500" y="5145088"/>
          <p14:tracePt t="61389" x="11122025" y="5145088"/>
          <p14:tracePt t="61396" x="11129963" y="5145088"/>
          <p14:tracePt t="61405" x="11139488" y="5145088"/>
          <p14:tracePt t="63934" x="11147425" y="5145088"/>
          <p14:tracePt t="63941" x="11147425" y="5154613"/>
          <p14:tracePt t="63956" x="11139488" y="5162550"/>
          <p14:tracePt t="63965" x="11129963" y="5172075"/>
          <p14:tracePt t="63974" x="11122025" y="5180013"/>
          <p14:tracePt t="63989" x="11112500" y="5187950"/>
          <p14:tracePt t="63996" x="11104563" y="5197475"/>
          <p14:tracePt t="64029" x="11096625" y="5205413"/>
          <p14:tracePt t="64038" x="11087100" y="5213350"/>
          <p14:tracePt t="64045" x="11079163" y="5222875"/>
          <p14:tracePt t="64061" x="11069638" y="5230813"/>
          <p14:tracePt t="64069" x="11061700" y="5240338"/>
          <p14:tracePt t="64077" x="11061700" y="5248275"/>
          <p14:tracePt t="64085" x="11053763" y="5265738"/>
          <p14:tracePt t="64093" x="11044238" y="5265738"/>
          <p14:tracePt t="64101" x="11036300" y="5283200"/>
          <p14:tracePt t="64111" x="11036300" y="5291138"/>
          <p14:tracePt t="64117" x="11028363" y="5299075"/>
          <p14:tracePt t="64124" x="11010900" y="5308600"/>
          <p14:tracePt t="64133" x="11001375" y="5326063"/>
          <p14:tracePt t="64141" x="10993438" y="5334000"/>
          <p14:tracePt t="64148" x="10993438" y="5341938"/>
          <p14:tracePt t="64157" x="10985500" y="5351463"/>
          <p14:tracePt t="64165" x="10968038" y="5359400"/>
          <p14:tracePt t="64173" x="10968038" y="5368925"/>
          <p14:tracePt t="64181" x="10958513" y="5376863"/>
          <p14:tracePt t="64205" x="10958513" y="5384800"/>
          <p14:tracePt t="64237" x="10950575" y="5394325"/>
          <p14:tracePt t="64278" x="10950575" y="5402263"/>
          <p14:tracePt t="64317" x="10942638" y="5411788"/>
          <p14:tracePt t="64358" x="10942638" y="5419725"/>
          <p14:tracePt t="67022" x="10933113" y="5427663"/>
          <p14:tracePt t="67726" x="10925175" y="5427663"/>
          <p14:tracePt t="67732" x="10915650" y="5427663"/>
          <p14:tracePt t="67741" x="10890250" y="5437188"/>
          <p14:tracePt t="67748" x="10856913" y="5445125"/>
          <p14:tracePt t="67757" x="10814050" y="5454650"/>
          <p14:tracePt t="67764" x="10779125" y="5462588"/>
          <p14:tracePt t="67773" x="10745788" y="5470525"/>
          <p14:tracePt t="67781" x="10718800" y="5480050"/>
          <p14:tracePt t="67789" x="10702925" y="5480050"/>
          <p14:tracePt t="67797" x="10668000" y="5487988"/>
          <p14:tracePt t="67805" x="10650538" y="5495925"/>
          <p14:tracePt t="67813" x="10642600" y="5495925"/>
          <p14:tracePt t="67821" x="10617200" y="5495925"/>
          <p14:tracePt t="67829" x="10590213" y="5505450"/>
          <p14:tracePt t="67837" x="10582275" y="5505450"/>
          <p14:tracePt t="67844" x="10547350" y="5505450"/>
          <p14:tracePt t="67853" x="10514013" y="5505450"/>
          <p14:tracePt t="67861" x="10479088" y="5505450"/>
          <p14:tracePt t="67869" x="10436225" y="5505450"/>
          <p14:tracePt t="67877" x="10393363" y="5505450"/>
          <p14:tracePt t="67893" x="10282238" y="5505450"/>
          <p14:tracePt t="67901" x="10231438" y="5505450"/>
          <p14:tracePt t="67909" x="10188575" y="5505450"/>
          <p14:tracePt t="67917" x="10163175" y="5505450"/>
          <p14:tracePt t="67925" x="10137775" y="5505450"/>
          <p14:tracePt t="67933" x="10110788" y="5505450"/>
          <p14:tracePt t="67942" x="10094913" y="5505450"/>
          <p14:tracePt t="67949" x="10067925" y="5505450"/>
          <p14:tracePt t="67957" x="10042525" y="5505450"/>
          <p14:tracePt t="67965" x="10026650" y="5505450"/>
          <p14:tracePt t="67973" x="9999663" y="5505450"/>
          <p14:tracePt t="67981" x="9974263" y="5505450"/>
          <p14:tracePt t="67989" x="9956800" y="5505450"/>
          <p14:tracePt t="67997" x="9940925" y="5505450"/>
          <p14:tracePt t="68006" x="9913938" y="5505450"/>
          <p14:tracePt t="68013" x="9906000" y="5505450"/>
          <p14:tracePt t="68024" x="9888538" y="5505450"/>
          <p14:tracePt t="68028" x="9871075" y="5505450"/>
          <p14:tracePt t="68045" x="9855200" y="5505450"/>
          <p14:tracePt t="68061" x="9837738" y="5505450"/>
          <p14:tracePt t="68068" x="9828213" y="5505450"/>
          <p14:tracePt t="68076" x="9820275" y="5505450"/>
          <p14:tracePt t="68084" x="9794875" y="5505450"/>
          <p14:tracePt t="68093" x="9785350" y="5505450"/>
          <p14:tracePt t="68101" x="9759950" y="5505450"/>
          <p14:tracePt t="68109" x="9734550" y="5505450"/>
          <p14:tracePt t="68116" x="9717088" y="5505450"/>
          <p14:tracePt t="68125" x="9691688" y="5505450"/>
          <p14:tracePt t="68133" x="9674225" y="5505450"/>
          <p14:tracePt t="68141" x="9666288" y="5505450"/>
          <p14:tracePt t="68149" x="9658350" y="5505450"/>
          <p14:tracePt t="68157" x="9640888" y="5505450"/>
          <p14:tracePt t="68174" x="9631363" y="5505450"/>
          <p14:tracePt t="68181" x="9623425" y="5505450"/>
          <p14:tracePt t="68197" x="9605963" y="5505450"/>
          <p14:tracePt t="68205" x="9598025" y="5505450"/>
          <p14:tracePt t="69494" x="9580563" y="5513388"/>
          <p14:tracePt t="69501" x="9563100" y="5522913"/>
          <p14:tracePt t="69510" x="9545638" y="5522913"/>
          <p14:tracePt t="69517" x="9529763" y="5522913"/>
          <p14:tracePt t="69526" x="9504363" y="5530850"/>
          <p14:tracePt t="69533" x="9494838" y="5538788"/>
          <p14:tracePt t="69542" x="9469438" y="5538788"/>
          <p14:tracePt t="69548" x="9444038" y="5538788"/>
          <p14:tracePt t="69558" x="9418638" y="5538788"/>
          <p14:tracePt t="69565" x="9383713" y="5538788"/>
          <p14:tracePt t="69575" x="9348788" y="5538788"/>
          <p14:tracePt t="69581" x="9305925" y="5538788"/>
          <p14:tracePt t="69589" x="9272588" y="5538788"/>
          <p14:tracePt t="69597" x="9229725" y="5538788"/>
          <p14:tracePt t="69605" x="9204325" y="5538788"/>
          <p14:tracePt t="69613" x="9169400" y="5538788"/>
          <p14:tracePt t="69621" x="9136063" y="5538788"/>
          <p14:tracePt t="69629" x="9101138" y="5538788"/>
          <p14:tracePt t="69637" x="9075738" y="5538788"/>
          <p14:tracePt t="69645" x="9050338" y="5538788"/>
          <p14:tracePt t="69653" x="9015413" y="5538788"/>
          <p14:tracePt t="69660" x="8982075" y="5538788"/>
          <p14:tracePt t="69669" x="8972550" y="5538788"/>
          <p14:tracePt t="69677" x="8955088" y="5538788"/>
          <p14:tracePt t="69685" x="8947150" y="5538788"/>
          <p14:tracePt t="69693" x="8929688" y="5538788"/>
          <p14:tracePt t="69701" x="8921750" y="5538788"/>
          <p14:tracePt t="70048" x="8912225" y="5538788"/>
          <p14:tracePt t="70056" x="8896350" y="5548313"/>
          <p14:tracePt t="70069" x="8861425" y="5556250"/>
          <p14:tracePt t="70077" x="8843963" y="5565775"/>
          <p14:tracePt t="70085" x="8818563" y="5573713"/>
          <p14:tracePt t="70093" x="8801100" y="5573713"/>
          <p14:tracePt t="70101" x="8767763" y="5581650"/>
          <p14:tracePt t="70109" x="8742363" y="5591175"/>
          <p14:tracePt t="70117" x="8707438" y="5591175"/>
          <p14:tracePt t="70126" x="8672513" y="5591175"/>
          <p14:tracePt t="70133" x="8629650" y="5591175"/>
          <p14:tracePt t="70141" x="8596313" y="5591175"/>
          <p14:tracePt t="70148" x="8578850" y="5591175"/>
          <p14:tracePt t="70158" x="8553450" y="5591175"/>
          <p14:tracePt t="70165" x="8528050" y="5591175"/>
          <p14:tracePt t="70174" x="8510588" y="5591175"/>
          <p14:tracePt t="70181" x="8493125" y="5591175"/>
          <p14:tracePt t="70189" x="8467725" y="5591175"/>
          <p14:tracePt t="70197" x="8450263" y="5591175"/>
          <p14:tracePt t="70205" x="8432800" y="5591175"/>
          <p14:tracePt t="70213" x="8407400" y="5591175"/>
          <p14:tracePt t="70221" x="8389938" y="5591175"/>
          <p14:tracePt t="70229" x="8374063" y="5591175"/>
          <p14:tracePt t="70237" x="8364538" y="5591175"/>
          <p14:tracePt t="71221" x="8347075" y="5591175"/>
          <p14:tracePt t="76598" x="8339138" y="5591175"/>
          <p14:tracePt t="77342" x="8331200" y="5591175"/>
          <p14:tracePt t="77348" x="8321675" y="5599113"/>
          <p14:tracePt t="77357" x="8313738" y="5608638"/>
          <p14:tracePt t="77366" x="8304213" y="5608638"/>
          <p14:tracePt t="77373" x="8278813" y="5616575"/>
          <p14:tracePt t="77381" x="8245475" y="5624513"/>
          <p14:tracePt t="77389" x="8210550" y="5634038"/>
          <p14:tracePt t="77396" x="8177213" y="5641975"/>
          <p14:tracePt t="77405" x="8150225" y="5641975"/>
          <p14:tracePt t="77413" x="8107363" y="5641975"/>
          <p14:tracePt t="77420" x="8064500" y="5641975"/>
          <p14:tracePt t="77428" x="8021638" y="5641975"/>
          <p14:tracePt t="77437" x="7980363" y="5641975"/>
          <p14:tracePt t="77445" x="7920038" y="5641975"/>
          <p14:tracePt t="77453" x="7877175" y="5641975"/>
          <p14:tracePt t="77461" x="7816850" y="5641975"/>
          <p14:tracePt t="77469" x="7766050" y="5641975"/>
          <p14:tracePt t="77477" x="7705725" y="5641975"/>
          <p14:tracePt t="77485" x="7645400" y="5641975"/>
          <p14:tracePt t="77493" x="7585075" y="5641975"/>
          <p14:tracePt t="77501" x="7526338" y="5641975"/>
          <p14:tracePt t="77509" x="7473950" y="5641975"/>
          <p14:tracePt t="77517" x="7397750" y="5641975"/>
          <p14:tracePt t="77525" x="7312025" y="5641975"/>
          <p14:tracePt t="77533" x="7218363" y="5641975"/>
          <p14:tracePt t="77541" x="7123113" y="5641975"/>
          <p14:tracePt t="77549" x="7062788" y="5651500"/>
          <p14:tracePt t="77557" x="7037388" y="5659438"/>
          <p14:tracePt t="77565" x="7019925" y="5659438"/>
          <p14:tracePt t="77574" x="6994525" y="5667375"/>
          <p14:tracePt t="77589" x="6978650" y="5667375"/>
          <p14:tracePt t="77597" x="6969125" y="5667375"/>
          <p14:tracePt t="77621" x="6961188" y="5667375"/>
          <p14:tracePt t="77629" x="6943725" y="5667375"/>
          <p14:tracePt t="77645" x="6926263" y="5667375"/>
          <p14:tracePt t="77653" x="6918325" y="5667375"/>
          <p14:tracePt t="77661" x="6908800" y="5667375"/>
          <p14:tracePt t="77668" x="6900863" y="5667375"/>
          <p14:tracePt t="77677" x="6892925" y="5667375"/>
          <p14:tracePt t="77685" x="6883400" y="5676900"/>
          <p14:tracePt t="77701" x="6875463" y="5676900"/>
          <p14:tracePt t="77766" x="6883400" y="5676900"/>
          <p14:tracePt t="77773" x="6908800" y="5676900"/>
          <p14:tracePt t="77781" x="6943725" y="5676900"/>
          <p14:tracePt t="77789" x="6978650" y="5676900"/>
          <p14:tracePt t="77797" x="6994525" y="5676900"/>
          <p14:tracePt t="77805" x="7019925" y="5676900"/>
          <p14:tracePt t="77813" x="7046913" y="5676900"/>
          <p14:tracePt t="77821" x="7062788" y="5676900"/>
          <p14:tracePt t="77828" x="7080250" y="5667375"/>
          <p14:tracePt t="77837" x="7089775" y="5667375"/>
          <p14:tracePt t="77845" x="7097713" y="5667375"/>
          <p14:tracePt t="77853" x="7123113" y="5667375"/>
          <p14:tracePt t="77861" x="7175500" y="5667375"/>
          <p14:tracePt t="77869" x="7226300" y="5684838"/>
          <p14:tracePt t="77877" x="7302500" y="5702300"/>
          <p14:tracePt t="77885" x="7372350" y="5710238"/>
          <p14:tracePt t="77893" x="7458075" y="5727700"/>
          <p14:tracePt t="77901" x="7483475" y="5727700"/>
          <p14:tracePt t="77909" x="7499350" y="5727700"/>
          <p14:tracePt t="77925" x="7508875" y="5727700"/>
          <p14:tracePt t="78093" x="7577138" y="5727700"/>
          <p14:tracePt t="78102" x="7680325" y="5727700"/>
          <p14:tracePt t="78109" x="7808913" y="5727700"/>
          <p14:tracePt t="78117" x="7920038" y="5727700"/>
          <p14:tracePt t="78125" x="8005763" y="5727700"/>
          <p14:tracePt t="78133" x="8074025" y="5727700"/>
          <p14:tracePt t="78141" x="8099425" y="5727700"/>
          <p14:tracePt t="78148" x="8116888" y="5719763"/>
          <p14:tracePt t="78157" x="8116888" y="5710238"/>
          <p14:tracePt t="78165" x="8116888" y="5694363"/>
          <p14:tracePt t="78181" x="8116888" y="5676900"/>
          <p14:tracePt t="78189" x="8116888" y="5667375"/>
          <p14:tracePt t="78197" x="8116888" y="5659438"/>
          <p14:tracePt t="78205" x="8116888" y="5651500"/>
          <p14:tracePt t="78229" x="8107363" y="5651500"/>
          <p14:tracePt t="78253" x="8099425" y="5651500"/>
          <p14:tracePt t="78261" x="8074025" y="5651500"/>
          <p14:tracePt t="78269" x="8048625" y="5651500"/>
          <p14:tracePt t="78277" x="8005763" y="5651500"/>
          <p14:tracePt t="78284" x="7927975" y="5651500"/>
          <p14:tracePt t="78293" x="7834313" y="5651500"/>
          <p14:tracePt t="78301" x="7705725" y="5651500"/>
          <p14:tracePt t="78310" x="7551738" y="5651500"/>
          <p14:tracePt t="78317" x="7354888" y="5651500"/>
          <p14:tracePt t="78325" x="7148513" y="5651500"/>
          <p14:tracePt t="78333" x="6918325" y="5651500"/>
          <p14:tracePt t="78341" x="6711950" y="5651500"/>
          <p14:tracePt t="78349" x="6507163" y="5651500"/>
          <p14:tracePt t="78359" x="6300788" y="5651500"/>
          <p14:tracePt t="78365" x="6121400" y="5651500"/>
          <p14:tracePt t="78375" x="5967413" y="5651500"/>
          <p14:tracePt t="78381" x="5838825" y="5651500"/>
          <p14:tracePt t="78390" x="5727700" y="5651500"/>
          <p14:tracePt t="78397" x="5624513" y="5651500"/>
          <p14:tracePt t="78405" x="5522913" y="5651500"/>
          <p14:tracePt t="78413" x="5437188" y="5651500"/>
          <p14:tracePt t="78421" x="5351463" y="5651500"/>
          <p14:tracePt t="78429" x="5248275" y="5651500"/>
          <p14:tracePt t="78437" x="5162550" y="5659438"/>
          <p14:tracePt t="78445" x="5076825" y="5667375"/>
          <p14:tracePt t="78453" x="5016500" y="5667375"/>
          <p14:tracePt t="78461" x="4914900" y="5684838"/>
          <p14:tracePt t="78469" x="4829175" y="5684838"/>
          <p14:tracePt t="78477" x="4733925" y="5684838"/>
          <p14:tracePt t="78485" x="4632325" y="5684838"/>
          <p14:tracePt t="78495" x="4546600" y="5684838"/>
          <p14:tracePt t="78501" x="4460875" y="5684838"/>
          <p14:tracePt t="78510" x="4375150" y="5684838"/>
          <p14:tracePt t="78517" x="4271963" y="5684838"/>
          <p14:tracePt t="78525" x="4178300" y="5684838"/>
          <p14:tracePt t="78533" x="4075113" y="5684838"/>
          <p14:tracePt t="78542" x="3971925" y="5684838"/>
          <p14:tracePt t="78549" x="3887788" y="5684838"/>
          <p14:tracePt t="78559" x="3802063" y="5684838"/>
          <p14:tracePt t="78565" x="3749675" y="5684838"/>
          <p14:tracePt t="78574" x="3698875" y="5684838"/>
          <p14:tracePt t="78581" x="3673475" y="5684838"/>
          <p14:tracePt t="78589" x="3656013" y="5684838"/>
          <p14:tracePt t="78597" x="3630613" y="5684838"/>
          <p14:tracePt t="78605" x="3613150" y="5694363"/>
          <p14:tracePt t="78613" x="3587750" y="5702300"/>
          <p14:tracePt t="78621" x="3562350" y="5702300"/>
          <p14:tracePt t="78629" x="3527425" y="5702300"/>
          <p14:tracePt t="78637" x="3484563" y="5702300"/>
          <p14:tracePt t="78645" x="3433763" y="5702300"/>
          <p14:tracePt t="78653" x="3373438" y="5702300"/>
          <p14:tracePt t="78661" x="3313113" y="5710238"/>
          <p14:tracePt t="78669" x="3252788" y="5719763"/>
          <p14:tracePt t="78677" x="3201988" y="5727700"/>
          <p14:tracePt t="78685" x="3176588" y="5727700"/>
          <p14:tracePt t="78693" x="3141663" y="5727700"/>
          <p14:tracePt t="78701" x="3090863" y="5735638"/>
          <p14:tracePt t="78709" x="3065463" y="5735638"/>
          <p14:tracePt t="78717" x="3022600" y="5735638"/>
          <p14:tracePt t="78725" x="2979738" y="5735638"/>
          <p14:tracePt t="78733" x="2919413" y="5735638"/>
          <p14:tracePt t="78741" x="2876550" y="5745163"/>
          <p14:tracePt t="78749" x="2851150" y="5745163"/>
          <p14:tracePt t="78757" x="2816225" y="5745163"/>
          <p14:tracePt t="78765" x="2790825" y="5753100"/>
          <p14:tracePt t="78781" x="2782888" y="5753100"/>
          <p14:tracePt t="78789" x="2765425" y="5753100"/>
          <p14:tracePt t="78797" x="2757488" y="5753100"/>
          <p14:tracePt t="78805" x="2730500" y="5753100"/>
          <p14:tracePt t="78813" x="2687638" y="5753100"/>
          <p14:tracePt t="78821" x="2646363" y="5753100"/>
          <p14:tracePt t="78829" x="2603500" y="5753100"/>
          <p14:tracePt t="78837" x="2543175" y="5753100"/>
          <p14:tracePt t="78845" x="2482850" y="5753100"/>
          <p14:tracePt t="78854" x="2457450" y="5753100"/>
          <p14:tracePt t="78861" x="2422525" y="5753100"/>
          <p14:tracePt t="78875" x="2397125" y="5753100"/>
          <p14:tracePt t="78876" x="2371725" y="5753100"/>
          <p14:tracePt t="78885" x="2354263" y="5753100"/>
          <p14:tracePt t="78893" x="2328863" y="5753100"/>
          <p14:tracePt t="78901" x="2303463" y="5753100"/>
          <p14:tracePt t="78909" x="2286000" y="5753100"/>
          <p14:tracePt t="78917" x="2260600" y="5753100"/>
          <p14:tracePt t="78925" x="2225675" y="5753100"/>
          <p14:tracePt t="78933" x="2200275" y="5753100"/>
          <p14:tracePt t="78941" x="2157413" y="5753100"/>
          <p14:tracePt t="78951" x="2114550" y="5753100"/>
          <p14:tracePt t="78957" x="2063750" y="5753100"/>
          <p14:tracePt t="78965" x="2038350" y="5753100"/>
          <p14:tracePt t="78974" x="1995488" y="5753100"/>
          <p14:tracePt t="78981" x="1960563" y="5753100"/>
          <p14:tracePt t="78989" x="1925638" y="5753100"/>
          <p14:tracePt t="78997" x="1900238" y="5753100"/>
          <p14:tracePt t="79006" x="1874838" y="5753100"/>
          <p14:tracePt t="79013" x="1841500" y="5753100"/>
          <p14:tracePt t="79020" x="1806575" y="5753100"/>
          <p14:tracePt t="79028" x="1781175" y="5753100"/>
          <p14:tracePt t="79037" x="1746250" y="5753100"/>
          <p14:tracePt t="79045" x="1712913" y="5753100"/>
          <p14:tracePt t="79053" x="1677988" y="5753100"/>
          <p14:tracePt t="79061" x="1660525" y="5753100"/>
          <p14:tracePt t="79069" x="1652588" y="5753100"/>
          <p14:tracePt t="79077" x="1635125" y="5753100"/>
          <p14:tracePt t="79093" x="1617663" y="5753100"/>
          <p14:tracePt t="79101" x="1609725" y="5753100"/>
          <p14:tracePt t="79109" x="1601788" y="5753100"/>
          <p14:tracePt t="79117" x="1584325" y="5753100"/>
          <p14:tracePt t="79125" x="1574800" y="5753100"/>
          <p14:tracePt t="79135" x="1566863" y="5753100"/>
          <p14:tracePt t="79198" x="1566863" y="5745163"/>
          <p14:tracePt t="79205" x="1574800" y="5745163"/>
          <p14:tracePt t="79213" x="1584325" y="5735638"/>
          <p14:tracePt t="79221" x="1601788" y="5727700"/>
          <p14:tracePt t="79229" x="1627188" y="5719763"/>
          <p14:tracePt t="79237" x="1644650" y="5710238"/>
          <p14:tracePt t="79245" x="1670050" y="5702300"/>
          <p14:tracePt t="79253" x="1685925" y="5702300"/>
          <p14:tracePt t="79261" x="1712913" y="5702300"/>
          <p14:tracePt t="79268" x="1746250" y="5702300"/>
          <p14:tracePt t="79277" x="1798638" y="5702300"/>
          <p14:tracePt t="79285" x="1892300" y="5710238"/>
          <p14:tracePt t="79293" x="1960563" y="5719763"/>
          <p14:tracePt t="79301" x="2020888" y="5719763"/>
          <p14:tracePt t="79310" x="2106613" y="5719763"/>
          <p14:tracePt t="79317" x="2165350" y="5719763"/>
          <p14:tracePt t="79325" x="2200275" y="5719763"/>
          <p14:tracePt t="79333" x="2217738" y="5719763"/>
          <p14:tracePt t="79341" x="2235200" y="5719763"/>
          <p14:tracePt t="79348" x="2243138" y="5719763"/>
          <p14:tracePt t="79429" x="2225675" y="5719763"/>
          <p14:tracePt t="79437" x="2182813" y="5719763"/>
          <p14:tracePt t="79446" x="2097088" y="5719763"/>
          <p14:tracePt t="79453" x="2003425" y="5719763"/>
          <p14:tracePt t="79463" x="1884363" y="5719763"/>
          <p14:tracePt t="79469" x="1771650" y="5719763"/>
          <p14:tracePt t="79480" x="1644650" y="5719763"/>
          <p14:tracePt t="79485" x="1541463" y="5719763"/>
          <p14:tracePt t="79493" x="1489075" y="5719763"/>
          <p14:tracePt t="79501" x="1455738" y="5719763"/>
          <p14:tracePt t="79509" x="1438275" y="5719763"/>
          <p14:tracePt t="79527" x="1430338" y="5719763"/>
          <p14:tracePt t="79598" x="1455738" y="5719763"/>
          <p14:tracePt t="79606" x="1498600" y="5719763"/>
          <p14:tracePt t="79613" x="1584325" y="5719763"/>
          <p14:tracePt t="79621" x="1695450" y="5719763"/>
          <p14:tracePt t="79629" x="1841500" y="5719763"/>
          <p14:tracePt t="79637" x="1978025" y="5719763"/>
          <p14:tracePt t="79645" x="2124075" y="5719763"/>
          <p14:tracePt t="79653" x="2225675" y="5719763"/>
          <p14:tracePt t="79661" x="2278063" y="5719763"/>
          <p14:tracePt t="79669" x="2303463" y="5719763"/>
          <p14:tracePt t="79677" x="2320925" y="5719763"/>
          <p14:tracePt t="79725" x="2303463" y="5719763"/>
          <p14:tracePt t="79733" x="2251075" y="5719763"/>
          <p14:tracePt t="79740" x="2192338" y="5719763"/>
          <p14:tracePt t="79749" x="2089150" y="5719763"/>
          <p14:tracePt t="79759" x="1995488" y="5719763"/>
          <p14:tracePt t="79765" x="1909763" y="5719763"/>
          <p14:tracePt t="79775" x="1824038" y="5719763"/>
          <p14:tracePt t="79781" x="1763713" y="5719763"/>
          <p14:tracePt t="79788" x="1728788" y="5719763"/>
          <p14:tracePt t="79797" x="1712913" y="5719763"/>
          <p14:tracePt t="79813" x="1703388" y="5719763"/>
          <p14:tracePt t="79845" x="1712913" y="5719763"/>
          <p14:tracePt t="79855" x="1720850" y="5710238"/>
          <p14:tracePt t="79861" x="1746250" y="5710238"/>
          <p14:tracePt t="79869" x="1789113" y="5710238"/>
          <p14:tracePt t="79877" x="1857375" y="5710238"/>
          <p14:tracePt t="79885" x="1935163" y="5710238"/>
          <p14:tracePt t="79893" x="1995488" y="5710238"/>
          <p14:tracePt t="79901" x="2038350" y="5710238"/>
          <p14:tracePt t="79909" x="2046288" y="5710238"/>
          <p14:tracePt t="79917" x="2054225" y="5710238"/>
          <p14:tracePt t="79925" x="2063750" y="5710238"/>
          <p14:tracePt t="79965" x="2054225" y="5710238"/>
          <p14:tracePt t="79974" x="2038350" y="5719763"/>
          <p14:tracePt t="79980" x="2011363" y="5727700"/>
          <p14:tracePt t="79988" x="1978025" y="5727700"/>
          <p14:tracePt t="79997" x="1935163" y="5727700"/>
          <p14:tracePt t="80005" x="1874838" y="5727700"/>
          <p14:tracePt t="80013" x="1814513" y="5727700"/>
          <p14:tracePt t="80021" x="1763713" y="5727700"/>
          <p14:tracePt t="80029" x="1728788" y="5727700"/>
          <p14:tracePt t="80036" x="1703388" y="5727700"/>
          <p14:tracePt t="80045" x="1695450" y="5727700"/>
          <p14:tracePt t="81775" x="1703388" y="5727700"/>
          <p14:tracePt t="81781" x="1720850" y="5719763"/>
          <p14:tracePt t="81805" x="1738313" y="5710238"/>
          <p14:tracePt t="81821" x="1763713" y="5702300"/>
          <p14:tracePt t="81829" x="1781175" y="5694363"/>
          <p14:tracePt t="81837" x="1824038" y="5684838"/>
          <p14:tracePt t="81845" x="1857375" y="5676900"/>
          <p14:tracePt t="81853" x="1909763" y="5667375"/>
          <p14:tracePt t="81861" x="1985963" y="5641975"/>
          <p14:tracePt t="81869" x="2046288" y="5634038"/>
          <p14:tracePt t="81877" x="2132013" y="5616575"/>
          <p14:tracePt t="81885" x="2208213" y="5599113"/>
          <p14:tracePt t="81910" x="2508250" y="5548313"/>
          <p14:tracePt t="81917" x="2611438" y="5530850"/>
          <p14:tracePt t="81926" x="2730500" y="5513388"/>
          <p14:tracePt t="81933" x="2843213" y="5495925"/>
          <p14:tracePt t="81941" x="2944813" y="5495925"/>
          <p14:tracePt t="81949" x="3073400" y="5495925"/>
          <p14:tracePt t="81959" x="3184525" y="5495925"/>
          <p14:tracePt t="81965" x="3287713" y="5495925"/>
          <p14:tracePt t="81973" x="3398838" y="5487988"/>
          <p14:tracePt t="81981" x="3509963" y="5480050"/>
          <p14:tracePt t="81988" x="3613150" y="5462588"/>
          <p14:tracePt t="81997" x="3716338" y="5445125"/>
          <p14:tracePt t="82005" x="3817938" y="5427663"/>
          <p14:tracePt t="82013" x="3921125" y="5411788"/>
          <p14:tracePt t="82021" x="4024313" y="5394325"/>
          <p14:tracePt t="82029" x="4127500" y="5384800"/>
          <p14:tracePt t="82037" x="4211638" y="5384800"/>
          <p14:tracePt t="82045" x="4306888" y="5384800"/>
          <p14:tracePt t="82053" x="4410075" y="5384800"/>
          <p14:tracePt t="82061" x="4511675" y="5384800"/>
          <p14:tracePt t="82069" x="4606925" y="5384800"/>
          <p14:tracePt t="82077" x="4708525" y="5384800"/>
          <p14:tracePt t="82085" x="4803775" y="5384800"/>
          <p14:tracePt t="82093" x="4922838" y="5384800"/>
          <p14:tracePt t="82101" x="5033963" y="5384800"/>
          <p14:tracePt t="82109" x="5137150" y="5384800"/>
          <p14:tracePt t="82117" x="5230813" y="5384800"/>
          <p14:tracePt t="82125" x="5351463" y="5384800"/>
          <p14:tracePt t="82133" x="5445125" y="5384800"/>
          <p14:tracePt t="82141" x="5548313" y="5384800"/>
          <p14:tracePt t="82149" x="5651500" y="5384800"/>
          <p14:tracePt t="82157" x="5745163" y="5384800"/>
          <p14:tracePt t="82165" x="5830888" y="5384800"/>
          <p14:tracePt t="82174" x="5916613" y="5384800"/>
          <p14:tracePt t="82182" x="5992813" y="5384800"/>
          <p14:tracePt t="82189" x="6061075" y="5384800"/>
          <p14:tracePt t="82198" x="6121400" y="5384800"/>
          <p14:tracePt t="82205" x="6181725" y="5384800"/>
          <p14:tracePt t="82213" x="6232525" y="5384800"/>
          <p14:tracePt t="82221" x="6292850" y="5384800"/>
          <p14:tracePt t="82229" x="6353175" y="5384800"/>
          <p14:tracePt t="82237" x="6396038" y="5384800"/>
          <p14:tracePt t="82245" x="6438900" y="5384800"/>
          <p14:tracePt t="82253" x="6497638" y="5384800"/>
          <p14:tracePt t="82261" x="6557963" y="5384800"/>
          <p14:tracePt t="82268" x="6618288" y="5384800"/>
          <p14:tracePt t="82277" x="6686550" y="5384800"/>
          <p14:tracePt t="82285" x="6764338" y="5384800"/>
          <p14:tracePt t="82293" x="6832600" y="5384800"/>
          <p14:tracePt t="82301" x="6900863" y="5384800"/>
          <p14:tracePt t="82309" x="6978650" y="5384800"/>
          <p14:tracePt t="82317" x="7037388" y="5384800"/>
          <p14:tracePt t="82325" x="7105650" y="5384800"/>
          <p14:tracePt t="82333" x="7175500" y="5384800"/>
          <p14:tracePt t="82341" x="7234238" y="5384800"/>
          <p14:tracePt t="82349" x="7294563" y="5384800"/>
          <p14:tracePt t="82357" x="7362825" y="5384800"/>
          <p14:tracePt t="82366" x="7415213" y="5384800"/>
          <p14:tracePt t="82374" x="7483475" y="5402263"/>
          <p14:tracePt t="82381" x="7559675" y="5411788"/>
          <p14:tracePt t="82389" x="7620000" y="5427663"/>
          <p14:tracePt t="82397" x="7697788" y="5437188"/>
          <p14:tracePt t="82406" x="7766050" y="5454650"/>
          <p14:tracePt t="82413" x="7824788" y="5454650"/>
          <p14:tracePt t="82421" x="7894638" y="5454650"/>
          <p14:tracePt t="82428" x="7970838" y="5454650"/>
          <p14:tracePt t="82437" x="8039100" y="5454650"/>
          <p14:tracePt t="82445" x="8116888" y="5454650"/>
          <p14:tracePt t="82453" x="8202613" y="5454650"/>
          <p14:tracePt t="82461" x="8288338" y="5454650"/>
          <p14:tracePt t="82469" x="8374063" y="5454650"/>
          <p14:tracePt t="82477" x="8442325" y="5454650"/>
          <p14:tracePt t="82485" x="8502650" y="5454650"/>
          <p14:tracePt t="82494" x="8561388" y="5454650"/>
          <p14:tracePt t="82501" x="8621713" y="5454650"/>
          <p14:tracePt t="82509" x="8672513" y="5454650"/>
          <p14:tracePt t="82517" x="8750300" y="5454650"/>
          <p14:tracePt t="82526" x="8801100" y="5454650"/>
          <p14:tracePt t="82533" x="8878888" y="5462588"/>
          <p14:tracePt t="82542" x="8939213" y="5470525"/>
          <p14:tracePt t="82549" x="8982075" y="5470525"/>
          <p14:tracePt t="82557" x="9040813" y="5470525"/>
          <p14:tracePt t="82565" x="9083675" y="5470525"/>
          <p14:tracePt t="82573" x="9126538" y="5470525"/>
          <p14:tracePt t="82581" x="9186863" y="5480050"/>
          <p14:tracePt t="82589" x="9221788" y="5480050"/>
          <p14:tracePt t="82597" x="9280525" y="5487988"/>
          <p14:tracePt t="82606" x="9340850" y="5505450"/>
          <p14:tracePt t="82613" x="9383713" y="5522913"/>
          <p14:tracePt t="82621" x="9434513" y="5530850"/>
          <p14:tracePt t="82629" x="9477375" y="5538788"/>
          <p14:tracePt t="82638" x="9504363" y="5538788"/>
          <p14:tracePt t="82645" x="9555163" y="5548313"/>
          <p14:tracePt t="82653" x="9588500" y="5556250"/>
          <p14:tracePt t="82661" x="9631363" y="5565775"/>
          <p14:tracePt t="82671" x="9658350" y="5565775"/>
          <p14:tracePt t="82677" x="9691688" y="5565775"/>
          <p14:tracePt t="82686" x="9734550" y="5573713"/>
          <p14:tracePt t="82693" x="9769475" y="5581650"/>
          <p14:tracePt t="82701" x="9785350" y="5581650"/>
          <p14:tracePt t="82709" x="9828213" y="5591175"/>
          <p14:tracePt t="82717" x="9837738" y="5591175"/>
          <p14:tracePt t="82725" x="9871075" y="5599113"/>
          <p14:tracePt t="82733" x="9898063" y="5608638"/>
          <p14:tracePt t="82743" x="9906000" y="5608638"/>
          <p14:tracePt t="82749" x="9931400" y="5608638"/>
          <p14:tracePt t="82757" x="9956800" y="5608638"/>
          <p14:tracePt t="82765" x="9974263" y="5608638"/>
          <p14:tracePt t="82773" x="9999663" y="5608638"/>
          <p14:tracePt t="82781" x="10026650" y="5608638"/>
          <p14:tracePt t="82789" x="10042525" y="5608638"/>
          <p14:tracePt t="82797" x="10067925" y="5608638"/>
          <p14:tracePt t="82807" x="10094913" y="5608638"/>
          <p14:tracePt t="82813" x="10110788" y="5608638"/>
          <p14:tracePt t="82821" x="10137775" y="5608638"/>
          <p14:tracePt t="82829" x="10163175" y="5608638"/>
          <p14:tracePt t="82837" x="10180638" y="5608638"/>
          <p14:tracePt t="82845" x="10206038" y="5608638"/>
          <p14:tracePt t="82853" x="10231438" y="5608638"/>
          <p14:tracePt t="82861" x="10248900" y="5608638"/>
          <p14:tracePt t="82869" x="10274300" y="5608638"/>
          <p14:tracePt t="82877" x="10299700" y="5608638"/>
          <p14:tracePt t="82885" x="10317163" y="5608638"/>
          <p14:tracePt t="82893" x="10342563" y="5608638"/>
          <p14:tracePt t="82901" x="10360025" y="5608638"/>
          <p14:tracePt t="82909" x="10367963" y="5608638"/>
          <p14:tracePt t="82917" x="10385425" y="5608638"/>
          <p14:tracePt t="82925" x="10402888" y="5608638"/>
          <p14:tracePt t="82933" x="10410825" y="5608638"/>
          <p14:tracePt t="82941" x="10436225" y="5608638"/>
          <p14:tracePt t="82949" x="10471150" y="5608638"/>
          <p14:tracePt t="82957" x="10506075" y="5599113"/>
          <p14:tracePt t="82968" x="10521950" y="5581650"/>
          <p14:tracePt t="82973" x="10556875" y="5573713"/>
          <p14:tracePt t="82981" x="10582275" y="5556250"/>
          <p14:tracePt t="82989" x="10617200" y="5548313"/>
          <p14:tracePt t="82997" x="10642600" y="5538788"/>
          <p14:tracePt t="83006" x="10650538" y="5538788"/>
          <p14:tracePt t="83013" x="10675938" y="5538788"/>
          <p14:tracePt t="83021" x="10693400" y="5530850"/>
          <p14:tracePt t="83029" x="10702925" y="5522913"/>
          <p14:tracePt t="83045" x="10718800" y="5513388"/>
          <p14:tracePt t="83061" x="10728325" y="5495925"/>
          <p14:tracePt t="83069" x="10736263" y="5495925"/>
          <p14:tracePt t="83085" x="10736263" y="5480050"/>
          <p14:tracePt t="83093" x="10736263" y="5454650"/>
          <p14:tracePt t="83109" x="10745788" y="5427663"/>
          <p14:tracePt t="83117" x="10753725" y="5402263"/>
          <p14:tracePt t="83125" x="10761663" y="5384800"/>
          <p14:tracePt t="83133" x="10771188" y="5359400"/>
          <p14:tracePt t="83141" x="10771188" y="5351463"/>
          <p14:tracePt t="83149" x="10771188" y="5334000"/>
          <p14:tracePt t="83157" x="10771188" y="5316538"/>
          <p14:tracePt t="83165" x="10771188" y="5308600"/>
          <p14:tracePt t="83174" x="10771188" y="5291138"/>
          <p14:tracePt t="83181" x="10771188" y="5273675"/>
          <p14:tracePt t="83189" x="10771188" y="5265738"/>
          <p14:tracePt t="83197" x="10771188" y="5256213"/>
          <p14:tracePt t="83205" x="10771188" y="5248275"/>
          <p14:tracePt t="83213" x="10771188" y="5230813"/>
          <p14:tracePt t="83221" x="10771188" y="5222875"/>
          <p14:tracePt t="83229" x="10771188" y="5213350"/>
          <p14:tracePt t="83237" x="10761663" y="5197475"/>
          <p14:tracePt t="83245" x="10761663" y="5180013"/>
          <p14:tracePt t="83253" x="10753725" y="5172075"/>
          <p14:tracePt t="83261" x="10736263" y="5154613"/>
          <p14:tracePt t="83269" x="10728325" y="5145088"/>
          <p14:tracePt t="83277" x="10718800" y="5137150"/>
          <p14:tracePt t="83285" x="10710863" y="5129213"/>
          <p14:tracePt t="83293" x="10702925" y="5111750"/>
          <p14:tracePt t="83301" x="10693400" y="5111750"/>
          <p14:tracePt t="83309" x="10685463" y="5094288"/>
          <p14:tracePt t="83317" x="10668000" y="5086350"/>
          <p14:tracePt t="83327" x="10650538" y="5076825"/>
          <p14:tracePt t="83333" x="10642600" y="5068888"/>
          <p14:tracePt t="83340" x="10617200" y="5059363"/>
          <p14:tracePt t="83349" x="10590213" y="5059363"/>
          <p14:tracePt t="83357" x="10582275" y="5059363"/>
          <p14:tracePt t="83365" x="10547350" y="5051425"/>
          <p14:tracePt t="83373" x="10514013" y="5043488"/>
          <p14:tracePt t="83381" x="10488613" y="5043488"/>
          <p14:tracePt t="83389" x="10445750" y="5043488"/>
          <p14:tracePt t="83397" x="10402888" y="5043488"/>
          <p14:tracePt t="83405" x="10360025" y="5043488"/>
          <p14:tracePt t="83413" x="10317163" y="5043488"/>
          <p14:tracePt t="83421" x="10282238" y="5043488"/>
          <p14:tracePt t="83429" x="10239375" y="5043488"/>
          <p14:tracePt t="83437" x="10206038" y="5043488"/>
          <p14:tracePt t="83445" x="10163175" y="5043488"/>
          <p14:tracePt t="83453" x="10120313" y="5043488"/>
          <p14:tracePt t="83461" x="10067925" y="5051425"/>
          <p14:tracePt t="83469" x="10042525" y="5059363"/>
          <p14:tracePt t="83477" x="10009188" y="5068888"/>
          <p14:tracePt t="83485" x="9974263" y="5076825"/>
          <p14:tracePt t="83493" x="9940925" y="5086350"/>
          <p14:tracePt t="83501" x="9906000" y="5094288"/>
          <p14:tracePt t="83509" x="9880600" y="5102225"/>
          <p14:tracePt t="83517" x="9863138" y="5111750"/>
          <p14:tracePt t="83525" x="9837738" y="5119688"/>
          <p14:tracePt t="83533" x="9812338" y="5137150"/>
          <p14:tracePt t="83541" x="9785350" y="5145088"/>
          <p14:tracePt t="83549" x="9759950" y="5162550"/>
          <p14:tracePt t="83557" x="9752013" y="5172075"/>
          <p14:tracePt t="83565" x="9734550" y="5187950"/>
          <p14:tracePt t="83574" x="9717088" y="5197475"/>
          <p14:tracePt t="83581" x="9717088" y="5205413"/>
          <p14:tracePt t="83593" x="9709150" y="5213350"/>
          <p14:tracePt t="83596" x="9701213" y="5222875"/>
          <p14:tracePt t="83606" x="9691688" y="5230813"/>
          <p14:tracePt t="83613" x="9691688" y="5248275"/>
          <p14:tracePt t="83629" x="9691688" y="5265738"/>
          <p14:tracePt t="83640" x="9691688" y="5273675"/>
          <p14:tracePt t="83645" x="9691688" y="5291138"/>
          <p14:tracePt t="83655" x="9691688" y="5308600"/>
          <p14:tracePt t="83661" x="9691688" y="5316538"/>
          <p14:tracePt t="83669" x="9691688" y="5334000"/>
          <p14:tracePt t="83677" x="9691688" y="5368925"/>
          <p14:tracePt t="83686" x="9691688" y="5376863"/>
          <p14:tracePt t="83693" x="9701213" y="5394325"/>
          <p14:tracePt t="83701" x="9709150" y="5419725"/>
          <p14:tracePt t="83709" x="9717088" y="5437188"/>
          <p14:tracePt t="83717" x="9734550" y="5445125"/>
          <p14:tracePt t="83726" x="9752013" y="5462588"/>
          <p14:tracePt t="83733" x="9759950" y="5470525"/>
          <p14:tracePt t="83744" x="9777413" y="5487988"/>
          <p14:tracePt t="83749" x="9794875" y="5495925"/>
          <p14:tracePt t="83757" x="9820275" y="5505450"/>
          <p14:tracePt t="83765" x="9828213" y="5513388"/>
          <p14:tracePt t="83774" x="9845675" y="5522913"/>
          <p14:tracePt t="83781" x="9855200" y="5522913"/>
          <p14:tracePt t="83790" x="9880600" y="5530850"/>
          <p14:tracePt t="83797" x="9898063" y="5538788"/>
          <p14:tracePt t="83806" x="9906000" y="5538788"/>
          <p14:tracePt t="83813" x="9940925" y="5548313"/>
          <p14:tracePt t="83821" x="9956800" y="5548313"/>
          <p14:tracePt t="83829" x="9991725" y="5556250"/>
          <p14:tracePt t="83838" x="10017125" y="5565775"/>
          <p14:tracePt t="83845" x="10034588" y="5565775"/>
          <p14:tracePt t="83853" x="10059988" y="5565775"/>
          <p14:tracePt t="83861" x="10077450" y="5565775"/>
          <p14:tracePt t="83869" x="10102850" y="5565775"/>
          <p14:tracePt t="83877" x="10120313" y="5565775"/>
          <p14:tracePt t="83885" x="10128250" y="5565775"/>
          <p14:tracePt t="83893" x="10145713" y="5565775"/>
          <p14:tracePt t="83901" x="10153650" y="5565775"/>
          <p14:tracePt t="83909" x="10163175" y="5565775"/>
          <p14:tracePt t="83917" x="10171113" y="5565775"/>
          <p14:tracePt t="83925" x="10180638" y="5565775"/>
          <p14:tracePt t="83933" x="10196513" y="5565775"/>
          <p14:tracePt t="83942" x="10213975" y="5565775"/>
          <p14:tracePt t="83957" x="10223500" y="5565775"/>
          <p14:tracePt t="83973" x="10231438" y="5565775"/>
          <p14:tracePt t="83981" x="10239375" y="5565775"/>
          <p14:tracePt t="83989" x="10248900" y="5565775"/>
          <p14:tracePt t="83997" x="10256838" y="5565775"/>
          <p14:tracePt t="84021" x="10266363" y="5565775"/>
          <p14:tracePt t="84029" x="10274300" y="5565775"/>
          <p14:tracePt t="84038" x="10282238" y="5565775"/>
          <p14:tracePt t="84045" x="10299700" y="5565775"/>
          <p14:tracePt t="84053" x="10307638" y="5565775"/>
          <p14:tracePt t="84061" x="10325100" y="5565775"/>
          <p14:tracePt t="84068" x="10350500" y="5565775"/>
          <p14:tracePt t="84077" x="10360025" y="5565775"/>
          <p14:tracePt t="84085" x="10385425" y="5565775"/>
          <p14:tracePt t="84093" x="10410825" y="5565775"/>
          <p14:tracePt t="84101" x="10420350" y="5565775"/>
          <p14:tracePt t="84109" x="10436225" y="5565775"/>
          <p14:tracePt t="84117" x="10463213" y="5565775"/>
          <p14:tracePt t="84125" x="10471150" y="5565775"/>
          <p14:tracePt t="84133" x="10496550" y="5565775"/>
          <p14:tracePt t="84141" x="10506075" y="5565775"/>
          <p14:tracePt t="84149" x="10531475" y="5573713"/>
          <p14:tracePt t="84158" x="10539413" y="5573713"/>
          <p14:tracePt t="84165" x="10547350" y="5573713"/>
          <p14:tracePt t="84174" x="10556875" y="5573713"/>
          <p14:tracePt t="84181" x="10564813" y="5573713"/>
          <p14:tracePt t="84189" x="10574338" y="5573713"/>
          <p14:tracePt t="84221" x="10582275" y="5573713"/>
          <p14:tracePt t="84254" x="10590213" y="5581650"/>
          <p14:tracePt t="84382" x="10582275" y="5581650"/>
          <p14:tracePt t="84388" x="10556875" y="5573713"/>
          <p14:tracePt t="84397" x="10531475" y="5565775"/>
          <p14:tracePt t="84405" x="10496550" y="5556250"/>
          <p14:tracePt t="84413" x="10488613" y="5556250"/>
          <p14:tracePt t="84421" x="10453688" y="5556250"/>
          <p14:tracePt t="84428" x="10420350" y="5556250"/>
          <p14:tracePt t="84437" x="10385425" y="5556250"/>
          <p14:tracePt t="84445" x="10342563" y="5556250"/>
          <p14:tracePt t="84453" x="10317163" y="5556250"/>
          <p14:tracePt t="84461" x="10274300" y="5556250"/>
          <p14:tracePt t="84469" x="10231438" y="5556250"/>
          <p14:tracePt t="84478" x="10171113" y="5556250"/>
          <p14:tracePt t="84485" x="10110788" y="5556250"/>
          <p14:tracePt t="84493" x="10052050" y="5556250"/>
          <p14:tracePt t="84501" x="9991725" y="5556250"/>
          <p14:tracePt t="84509" x="9940925" y="5556250"/>
          <p14:tracePt t="84517" x="9888538" y="5556250"/>
          <p14:tracePt t="84525" x="9863138" y="5556250"/>
          <p14:tracePt t="84533" x="9837738" y="5556250"/>
          <p14:tracePt t="84541" x="9820275" y="5556250"/>
          <p14:tracePt t="84630" x="9820275" y="5565775"/>
          <p14:tracePt t="84655" x="9828213" y="5565775"/>
          <p14:tracePt t="84661" x="9837738" y="5565775"/>
          <p14:tracePt t="84669" x="9845675" y="5565775"/>
          <p14:tracePt t="84677" x="9855200" y="5565775"/>
          <p14:tracePt t="84685" x="9863138" y="5565775"/>
          <p14:tracePt t="85198" x="9863138" y="5573713"/>
          <p14:tracePt t="85205" x="9863138" y="5581650"/>
          <p14:tracePt t="85213" x="9837738" y="5591175"/>
          <p14:tracePt t="85221" x="9802813" y="5599113"/>
          <p14:tracePt t="85229" x="9769475" y="5616575"/>
          <p14:tracePt t="85237" x="9709150" y="5634038"/>
          <p14:tracePt t="85245" x="9648825" y="5641975"/>
          <p14:tracePt t="85253" x="9588500" y="5651500"/>
          <p14:tracePt t="85261" x="9512300" y="5659438"/>
          <p14:tracePt t="85268" x="9451975" y="5659438"/>
          <p14:tracePt t="85277" x="9366250" y="5659438"/>
          <p14:tracePt t="85285" x="9297988" y="5659438"/>
          <p14:tracePt t="85293" x="9255125" y="5659438"/>
          <p14:tracePt t="85301" x="9212263" y="5659438"/>
          <p14:tracePt t="85309" x="9178925" y="5659438"/>
          <p14:tracePt t="85317" x="9144000" y="5659438"/>
          <p14:tracePt t="85325" x="9118600" y="5659438"/>
          <p14:tracePt t="85333" x="9093200" y="5659438"/>
          <p14:tracePt t="85342" x="9066213" y="5659438"/>
          <p14:tracePt t="85349" x="9050338" y="5659438"/>
          <p14:tracePt t="85357" x="9032875" y="5659438"/>
          <p14:tracePt t="85366" x="9015413" y="5659438"/>
          <p14:tracePt t="85861" x="9007475" y="5659438"/>
          <p14:tracePt t="85877" x="8982075" y="5659438"/>
          <p14:tracePt t="85886" x="8947150" y="5659438"/>
          <p14:tracePt t="85893" x="8912225" y="5667375"/>
          <p14:tracePt t="85901" x="8886825" y="5676900"/>
          <p14:tracePt t="85909" x="8836025" y="5684838"/>
          <p14:tracePt t="85919" x="8793163" y="5684838"/>
          <p14:tracePt t="85925" x="8732838" y="5684838"/>
          <p14:tracePt t="85935" x="8689975" y="5684838"/>
          <p14:tracePt t="85941" x="8647113" y="5684838"/>
          <p14:tracePt t="85948" x="8613775" y="5684838"/>
          <p14:tracePt t="85957" x="8586788" y="5684838"/>
          <p14:tracePt t="85966" x="8578850" y="5684838"/>
          <p14:tracePt t="85973" x="8561388" y="5684838"/>
          <p14:tracePt t="86318" x="8553450" y="5684838"/>
          <p14:tracePt t="86325" x="8528050" y="5684838"/>
          <p14:tracePt t="86333" x="8502650" y="5684838"/>
          <p14:tracePt t="86341" x="8442325" y="5684838"/>
          <p14:tracePt t="86349" x="8374063" y="5684838"/>
          <p14:tracePt t="86358" x="8288338" y="5684838"/>
          <p14:tracePt t="86366" x="8220075" y="5684838"/>
          <p14:tracePt t="86374" x="8134350" y="5684838"/>
          <p14:tracePt t="86381" x="8056563" y="5684838"/>
          <p14:tracePt t="86389" x="7996238" y="5684838"/>
          <p14:tracePt t="86397" x="7953375" y="5684838"/>
          <p14:tracePt t="86406" x="7920038" y="5684838"/>
          <p14:tracePt t="86413" x="7894638" y="5684838"/>
          <p14:tracePt t="86421" x="7867650" y="5684838"/>
          <p14:tracePt t="86429" x="7842250" y="5684838"/>
          <p14:tracePt t="86437" x="7824788" y="5684838"/>
          <p14:tracePt t="86445" x="7799388" y="5684838"/>
          <p14:tracePt t="86453" x="7781925" y="5684838"/>
          <p14:tracePt t="86461" x="7773988" y="5684838"/>
          <p14:tracePt t="86468" x="7740650" y="5684838"/>
          <p14:tracePt t="86477" x="7723188" y="5684838"/>
          <p14:tracePt t="86493" x="7697788" y="5676900"/>
          <p14:tracePt t="86509" x="7688263" y="5676900"/>
          <p14:tracePt t="86517" x="7680325" y="5676900"/>
          <p14:tracePt t="87371" x="7670800" y="5676900"/>
          <p14:tracePt t="87373" x="7654925" y="5676900"/>
          <p14:tracePt t="87381" x="7620000" y="5676900"/>
          <p14:tracePt t="87389" x="7585075" y="5676900"/>
          <p14:tracePt t="87396" x="7534275" y="5676900"/>
          <p14:tracePt t="87405" x="7473950" y="5676900"/>
          <p14:tracePt t="87413" x="7415213" y="5676900"/>
          <p14:tracePt t="87421" x="7345363" y="5676900"/>
          <p14:tracePt t="87429" x="7286625" y="5676900"/>
          <p14:tracePt t="87437" x="7218363" y="5667375"/>
          <p14:tracePt t="87445" x="7183438" y="5659438"/>
          <p14:tracePt t="87453" x="7165975" y="5659438"/>
          <p14:tracePt t="87461" x="7132638" y="5651500"/>
          <p14:tracePt t="87477" x="7115175" y="5651500"/>
          <p14:tracePt t="87485" x="7097713" y="5651500"/>
          <p14:tracePt t="87493" x="7089775" y="5651500"/>
          <p14:tracePt t="87501" x="7062788" y="5651500"/>
          <p14:tracePt t="87509" x="7054850" y="5651500"/>
          <p14:tracePt t="87517" x="7029450" y="5651500"/>
          <p14:tracePt t="87525" x="7004050" y="5651500"/>
          <p14:tracePt t="87534" x="6969125" y="5651500"/>
          <p14:tracePt t="87541" x="6951663" y="5651500"/>
          <p14:tracePt t="87549" x="6918325" y="5651500"/>
          <p14:tracePt t="87557" x="6883400" y="5651500"/>
          <p14:tracePt t="87565" x="6840538" y="5651500"/>
          <p14:tracePt t="87574" x="6797675" y="5641975"/>
          <p14:tracePt t="87581" x="6764338" y="5634038"/>
          <p14:tracePt t="87589" x="6729413" y="5624513"/>
          <p14:tracePt t="87597" x="6711950" y="5624513"/>
          <p14:tracePt t="87605" x="6661150" y="5616575"/>
          <p14:tracePt t="87613" x="6635750" y="5608638"/>
          <p14:tracePt t="87621" x="6600825" y="5599113"/>
          <p14:tracePt t="87629" x="6567488" y="5591175"/>
          <p14:tracePt t="87637" x="6540500" y="5591175"/>
          <p14:tracePt t="87645" x="6497638" y="5581650"/>
          <p14:tracePt t="87653" x="6472238" y="5581650"/>
          <p14:tracePt t="87661" x="6429375" y="5573713"/>
          <p14:tracePt t="87669" x="6403975" y="5573713"/>
          <p14:tracePt t="87678" x="6361113" y="5565775"/>
          <p14:tracePt t="87685" x="6343650" y="5556250"/>
          <p14:tracePt t="87695" x="6327775" y="5556250"/>
          <p14:tracePt t="87701" x="6284913" y="5548313"/>
          <p14:tracePt t="87712" x="6257925" y="5548313"/>
          <p14:tracePt t="87717" x="6216650" y="5538788"/>
          <p14:tracePt t="87726" x="6181725" y="5530850"/>
          <p14:tracePt t="87733" x="6146800" y="5522913"/>
          <p14:tracePt t="87742" x="6103938" y="5513388"/>
          <p14:tracePt t="87749" x="6070600" y="5505450"/>
          <p14:tracePt t="87760" x="6045200" y="5505450"/>
          <p14:tracePt t="87765" x="6027738" y="5505450"/>
          <p14:tracePt t="87774" x="6002338" y="5505450"/>
          <p14:tracePt t="87781" x="5975350" y="5505450"/>
          <p14:tracePt t="87789" x="5959475" y="5505450"/>
          <p14:tracePt t="87797" x="5942013" y="5505450"/>
          <p14:tracePt t="87805" x="5924550" y="5505450"/>
          <p14:tracePt t="87820" x="5916613" y="5505450"/>
          <p14:tracePt t="87981" x="5924550" y="5505450"/>
          <p14:tracePt t="87998" x="5942013" y="5505450"/>
          <p14:tracePt t="88005" x="5967413" y="5505450"/>
          <p14:tracePt t="88013" x="5984875" y="5505450"/>
          <p14:tracePt t="88022" x="6010275" y="5505450"/>
          <p14:tracePt t="88029" x="6035675" y="5505450"/>
          <p14:tracePt t="88039" x="6061075" y="5505450"/>
          <p14:tracePt t="88045" x="6096000" y="5505450"/>
          <p14:tracePt t="88053" x="6138863" y="5505450"/>
          <p14:tracePt t="88061" x="6173788" y="5505450"/>
          <p14:tracePt t="88068" x="6216650" y="5505450"/>
          <p14:tracePt t="88077" x="6275388" y="5505450"/>
          <p14:tracePt t="88085" x="6327775" y="5505450"/>
          <p14:tracePt t="88093" x="6386513" y="5505450"/>
          <p14:tracePt t="88101" x="6446838" y="5505450"/>
          <p14:tracePt t="88109" x="6489700" y="5505450"/>
          <p14:tracePt t="88117" x="6524625" y="5505450"/>
          <p14:tracePt t="88125" x="6557963" y="5505450"/>
          <p14:tracePt t="88133" x="6575425" y="5505450"/>
          <p14:tracePt t="88141" x="6592888" y="5505450"/>
          <p14:tracePt t="89814" x="6600825" y="5513388"/>
          <p14:tracePt t="89821" x="6592888" y="5530850"/>
          <p14:tracePt t="89828" x="6567488" y="5538788"/>
          <p14:tracePt t="89837" x="6540500" y="5538788"/>
          <p14:tracePt t="89845" x="6524625" y="5548313"/>
          <p14:tracePt t="89853" x="6497638" y="5556250"/>
          <p14:tracePt t="89861" x="6481763" y="5556250"/>
          <p14:tracePt t="89869" x="6456363" y="5556250"/>
          <p14:tracePt t="89893" x="6413500" y="5573713"/>
          <p14:tracePt t="89901" x="6403975" y="5573713"/>
          <p14:tracePt t="89973" x="6396038" y="5573713"/>
          <p14:tracePt t="89981" x="6386513" y="5573713"/>
          <p14:tracePt t="89988" x="6378575" y="5573713"/>
          <p14:tracePt t="89997" x="6361113" y="5581650"/>
          <p14:tracePt t="90013" x="6353175" y="5581650"/>
          <p14:tracePt t="90029" x="6343650" y="5581650"/>
          <p14:tracePt t="90198" x="6335713" y="5581650"/>
          <p14:tracePt t="90205" x="6327775" y="5581650"/>
          <p14:tracePt t="90213" x="6310313" y="5581650"/>
          <p14:tracePt t="90221" x="6284913" y="5581650"/>
          <p14:tracePt t="90228" x="6267450" y="5581650"/>
          <p14:tracePt t="90237" x="6232525" y="5581650"/>
          <p14:tracePt t="90245" x="6216650" y="5581650"/>
          <p14:tracePt t="90253" x="6199188" y="5581650"/>
          <p14:tracePt t="90261" x="6173788" y="5581650"/>
          <p14:tracePt t="90269" x="6164263" y="5581650"/>
          <p14:tracePt t="90416" x="6173788" y="5581650"/>
          <p14:tracePt t="90421" x="6189663" y="5581650"/>
          <p14:tracePt t="90429" x="6207125" y="5573713"/>
          <p14:tracePt t="90437" x="6232525" y="5565775"/>
          <p14:tracePt t="90445" x="6249988" y="5565775"/>
          <p14:tracePt t="90453" x="6267450" y="5556250"/>
          <p14:tracePt t="90461" x="6292850" y="5556250"/>
          <p14:tracePt t="90469" x="6318250" y="5556250"/>
          <p14:tracePt t="90477" x="6353175" y="5556250"/>
          <p14:tracePt t="90485" x="6370638" y="5556250"/>
          <p14:tracePt t="90493" x="6396038" y="5556250"/>
          <p14:tracePt t="90501" x="6421438" y="5556250"/>
          <p14:tracePt t="90509" x="6438900" y="5556250"/>
          <p14:tracePt t="90517" x="6464300" y="5556250"/>
          <p14:tracePt t="90526" x="6489700" y="5556250"/>
          <p14:tracePt t="90533" x="6507163" y="5556250"/>
          <p14:tracePt t="90542" x="6532563" y="5556250"/>
          <p14:tracePt t="90548" x="6567488" y="5556250"/>
          <p14:tracePt t="90557" x="6592888" y="5556250"/>
          <p14:tracePt t="90565" x="6618288" y="5556250"/>
          <p14:tracePt t="90574" x="6635750" y="5556250"/>
          <p14:tracePt t="90581" x="6643688" y="5556250"/>
          <p14:tracePt t="90590" x="6653213" y="5556250"/>
          <p14:tracePt t="90597" x="6661150" y="5556250"/>
          <p14:tracePt t="90734" x="6653213" y="5556250"/>
          <p14:tracePt t="90742" x="6643688" y="5556250"/>
          <p14:tracePt t="90748" x="6618288" y="5556250"/>
          <p14:tracePt t="90761" x="6583363" y="5556250"/>
          <p14:tracePt t="90765" x="6567488" y="5556250"/>
          <p14:tracePt t="90775" x="6540500" y="5556250"/>
          <p14:tracePt t="90780" x="6507163" y="5556250"/>
          <p14:tracePt t="90789" x="6472238" y="5556250"/>
          <p14:tracePt t="90797" x="6456363" y="5556250"/>
          <p14:tracePt t="90805" x="6429375" y="5556250"/>
          <p14:tracePt t="90813" x="6403975" y="5556250"/>
          <p14:tracePt t="90822" x="6396038" y="5556250"/>
          <p14:tracePt t="90829" x="6386513" y="5556250"/>
          <p14:tracePt t="90839" x="6378575" y="5556250"/>
          <p14:tracePt t="90845" x="6370638" y="5556250"/>
          <p14:tracePt t="91118" x="6361113" y="5556250"/>
          <p14:tracePt t="91125" x="6353175" y="5556250"/>
          <p14:tracePt t="91133" x="6343650" y="5556250"/>
          <p14:tracePt t="91141" x="6327775" y="5556250"/>
          <p14:tracePt t="91149" x="6310313" y="5556250"/>
          <p14:tracePt t="91160" x="6292850" y="5556250"/>
          <p14:tracePt t="91165" x="6284913" y="5556250"/>
          <p14:tracePt t="91181" x="6275388" y="5556250"/>
          <p14:tracePt t="91462" x="6267450" y="5556250"/>
          <p14:tracePt t="91469" x="6257925" y="5556250"/>
          <p14:tracePt t="91477" x="6242050" y="5556250"/>
          <p14:tracePt t="91485" x="6216650" y="5556250"/>
          <p14:tracePt t="91493" x="6207125" y="5556250"/>
          <p14:tracePt t="91501" x="6189663" y="5556250"/>
          <p14:tracePt t="91509" x="6181725" y="5556250"/>
          <p14:tracePt t="91517" x="6173788" y="5556250"/>
          <p14:tracePt t="91525" x="6156325" y="5556250"/>
          <p14:tracePt t="91542" x="6138863" y="5556250"/>
          <p14:tracePt t="91549" x="6130925" y="5556250"/>
          <p14:tracePt t="92238" x="6138863" y="5548313"/>
          <p14:tracePt t="92253" x="6146800" y="5548313"/>
          <p14:tracePt t="92261" x="6146800" y="5538788"/>
          <p14:tracePt t="92293" x="6156325" y="5538788"/>
          <p14:tracePt t="92301" x="6164263" y="5538788"/>
          <p14:tracePt t="92308" x="6173788" y="5538788"/>
          <p14:tracePt t="92317" x="6181725" y="5538788"/>
          <p14:tracePt t="92325" x="6189663" y="5538788"/>
          <p14:tracePt t="92333" x="6207125" y="5538788"/>
          <p14:tracePt t="92342" x="6224588" y="5538788"/>
          <p14:tracePt t="92349" x="6232525" y="5538788"/>
          <p14:tracePt t="92358" x="6257925" y="5538788"/>
          <p14:tracePt t="92365" x="6275388" y="5538788"/>
          <p14:tracePt t="92374" x="6292850" y="5538788"/>
          <p14:tracePt t="92381" x="6318250" y="5538788"/>
          <p14:tracePt t="92389" x="6327775" y="5538788"/>
          <p14:tracePt t="92397" x="6343650" y="5538788"/>
          <p14:tracePt t="92405" x="6353175" y="5538788"/>
          <p14:tracePt t="92413" x="6361113" y="5538788"/>
          <p14:tracePt t="92421" x="6378575" y="5538788"/>
          <p14:tracePt t="92429" x="6386513" y="5538788"/>
          <p14:tracePt t="92437" x="6403975" y="5538788"/>
          <p14:tracePt t="92445" x="6429375" y="5538788"/>
          <p14:tracePt t="92453" x="6446838" y="5538788"/>
          <p14:tracePt t="92461" x="6481763" y="5538788"/>
          <p14:tracePt t="92469" x="6507163" y="5538788"/>
          <p14:tracePt t="92477" x="6524625" y="5538788"/>
          <p14:tracePt t="92485" x="6557963" y="5538788"/>
          <p14:tracePt t="92493" x="6592888" y="5538788"/>
          <p14:tracePt t="92501" x="6626225" y="5538788"/>
          <p14:tracePt t="92509" x="6643688" y="5538788"/>
          <p14:tracePt t="92517" x="6669088" y="5538788"/>
          <p14:tracePt t="92526" x="6686550" y="5538788"/>
          <p14:tracePt t="92541" x="6704013" y="5538788"/>
          <p14:tracePt t="92549" x="6711950" y="5538788"/>
          <p14:tracePt t="92726" x="6704013" y="5538788"/>
          <p14:tracePt t="92734" x="6669088" y="5538788"/>
          <p14:tracePt t="92741" x="6643688" y="5538788"/>
          <p14:tracePt t="92749" x="6600825" y="5538788"/>
          <p14:tracePt t="92760" x="6550025" y="5538788"/>
          <p14:tracePt t="92765" x="6497638" y="5538788"/>
          <p14:tracePt t="92774" x="6438900" y="5538788"/>
          <p14:tracePt t="92781" x="6378575" y="5538788"/>
          <p14:tracePt t="92789" x="6318250" y="5538788"/>
          <p14:tracePt t="92797" x="6275388" y="5538788"/>
          <p14:tracePt t="92805" x="6216650" y="5538788"/>
          <p14:tracePt t="92813" x="6173788" y="5538788"/>
          <p14:tracePt t="92821" x="6130925" y="5538788"/>
          <p14:tracePt t="92828" x="6088063" y="5538788"/>
          <p14:tracePt t="92837" x="6045200" y="5538788"/>
          <p14:tracePt t="92845" x="6010275" y="5538788"/>
          <p14:tracePt t="92853" x="5984875" y="5538788"/>
          <p14:tracePt t="92861" x="5975350" y="5538788"/>
          <p14:tracePt t="92868" x="5967413" y="5538788"/>
          <p14:tracePt t="92973" x="5975350" y="5538788"/>
          <p14:tracePt t="92981" x="6010275" y="5538788"/>
          <p14:tracePt t="92989" x="6045200" y="5538788"/>
          <p14:tracePt t="92997" x="6088063" y="5538788"/>
          <p14:tracePt t="93006" x="6130925" y="5538788"/>
          <p14:tracePt t="93013" x="6173788" y="5538788"/>
          <p14:tracePt t="93021" x="6232525" y="5538788"/>
          <p14:tracePt t="93028" x="6292850" y="5538788"/>
          <p14:tracePt t="93037" x="6353175" y="5538788"/>
          <p14:tracePt t="93045" x="6403975" y="5538788"/>
          <p14:tracePt t="93053" x="6456363" y="5538788"/>
          <p14:tracePt t="93061" x="6481763" y="5538788"/>
          <p14:tracePt t="93069" x="6497638" y="5538788"/>
          <p14:tracePt t="93077" x="6507163" y="5538788"/>
          <p14:tracePt t="93158" x="6497638" y="5538788"/>
          <p14:tracePt t="93165" x="6464300" y="5538788"/>
          <p14:tracePt t="93173" x="6446838" y="5538788"/>
          <p14:tracePt t="93181" x="6403975" y="5538788"/>
          <p14:tracePt t="93189" x="6343650" y="5538788"/>
          <p14:tracePt t="93197" x="6284913" y="5538788"/>
          <p14:tracePt t="93205" x="6224588" y="5538788"/>
          <p14:tracePt t="93213" x="6164263" y="5538788"/>
          <p14:tracePt t="93221" x="6121400" y="5538788"/>
          <p14:tracePt t="93229" x="6103938" y="5538788"/>
          <p14:tracePt t="93237" x="6088063" y="5538788"/>
          <p14:tracePt t="93245" x="6078538" y="5538788"/>
          <p14:tracePt t="93312" x="6096000" y="5538788"/>
          <p14:tracePt t="93317" x="6138863" y="5538788"/>
          <p14:tracePt t="93325" x="6181725" y="5538788"/>
          <p14:tracePt t="93333" x="6242050" y="5538788"/>
          <p14:tracePt t="93341" x="6310313" y="5538788"/>
          <p14:tracePt t="93348" x="6378575" y="5538788"/>
          <p14:tracePt t="93357" x="6438900" y="5538788"/>
          <p14:tracePt t="93365" x="6497638" y="5538788"/>
          <p14:tracePt t="93374" x="6540500" y="5538788"/>
          <p14:tracePt t="93381" x="6567488" y="5538788"/>
          <p14:tracePt t="93389" x="6575425" y="5538788"/>
          <p14:tracePt t="93446" x="6575425" y="5548313"/>
          <p14:tracePt t="93453" x="6557963" y="5556250"/>
          <p14:tracePt t="93461" x="6532563" y="5556250"/>
          <p14:tracePt t="93469" x="6489700" y="5565775"/>
          <p14:tracePt t="93477" x="6464300" y="5565775"/>
          <p14:tracePt t="93485" x="6438900" y="5565775"/>
          <p14:tracePt t="93493" x="6396038" y="5565775"/>
          <p14:tracePt t="93501" x="6353175" y="5565775"/>
          <p14:tracePt t="93509" x="6300788" y="5565775"/>
          <p14:tracePt t="93517" x="6275388" y="5565775"/>
          <p14:tracePt t="93525" x="6249988" y="5565775"/>
          <p14:tracePt t="93533" x="6232525" y="5565775"/>
          <p14:tracePt t="94718" x="6224588" y="5565775"/>
          <p14:tracePt t="94725" x="6216650" y="5565775"/>
          <p14:tracePt t="94733" x="6189663" y="5565775"/>
          <p14:tracePt t="94742" x="6146800" y="5565775"/>
          <p14:tracePt t="94749" x="6103938" y="5565775"/>
          <p14:tracePt t="94761" x="6027738" y="5565775"/>
          <p14:tracePt t="94765" x="5984875" y="5565775"/>
          <p14:tracePt t="94773" x="5924550" y="5565775"/>
          <p14:tracePt t="94781" x="5873750" y="5565775"/>
          <p14:tracePt t="94790" x="5821363" y="5565775"/>
          <p14:tracePt t="94797" x="5795963" y="5565775"/>
          <p14:tracePt t="94807" x="5762625" y="5565775"/>
          <p14:tracePt t="94813" x="5745163" y="5565775"/>
          <p14:tracePt t="95310" x="5735638" y="5565775"/>
          <p14:tracePt t="95317" x="5727700" y="5565775"/>
          <p14:tracePt t="95325" x="5710238" y="5565775"/>
          <p14:tracePt t="95333" x="5676900" y="5565775"/>
          <p14:tracePt t="95342" x="5641975" y="5565775"/>
          <p14:tracePt t="95348" x="5599113" y="5565775"/>
          <p14:tracePt t="95358" x="5556250" y="5565775"/>
          <p14:tracePt t="95365" x="5513388" y="5565775"/>
          <p14:tracePt t="95373" x="5454650" y="5565775"/>
          <p14:tracePt t="95382" x="5411788" y="5565775"/>
          <p14:tracePt t="95390" x="5368925" y="5565775"/>
          <p14:tracePt t="95397" x="5334000" y="5565775"/>
          <p14:tracePt t="95406" x="5299075" y="5565775"/>
          <p14:tracePt t="95413" x="5283200" y="5565775"/>
          <p14:tracePt t="95421" x="5248275" y="5565775"/>
          <p14:tracePt t="95428" x="5213350" y="5565775"/>
          <p14:tracePt t="95437" x="5197475" y="5565775"/>
          <p14:tracePt t="95445" x="5172075" y="5565775"/>
          <p14:tracePt t="95454" x="5137150" y="5565775"/>
          <p14:tracePt t="95461" x="5102225" y="5565775"/>
          <p14:tracePt t="95469" x="5076825" y="5565775"/>
          <p14:tracePt t="95477" x="5033963" y="5565775"/>
          <p14:tracePt t="95485" x="5000625" y="5565775"/>
          <p14:tracePt t="95493" x="4957763" y="5565775"/>
          <p14:tracePt t="95501" x="4922838" y="5565775"/>
          <p14:tracePt t="95509" x="4897438" y="5565775"/>
          <p14:tracePt t="95517" x="4862513" y="5565775"/>
          <p14:tracePt t="95526" x="4829175" y="5565775"/>
          <p14:tracePt t="95533" x="4803775" y="5565775"/>
          <p14:tracePt t="95542" x="4776788" y="5565775"/>
          <p14:tracePt t="95549" x="4751388" y="5565775"/>
          <p14:tracePt t="95558" x="4725988" y="5565775"/>
          <p14:tracePt t="95566" x="4708525" y="5565775"/>
          <p14:tracePt t="95574" x="4683125" y="5565775"/>
          <p14:tracePt t="95581" x="4665663" y="5565775"/>
          <p14:tracePt t="95597" x="4657725" y="5565775"/>
          <p14:tracePt t="95607" x="4649788" y="5565775"/>
          <p14:tracePt t="95874" x="4640263" y="5556250"/>
          <p14:tracePt t="95928" x="4649788" y="5556250"/>
          <p14:tracePt t="95933" x="4657725" y="5556250"/>
          <p14:tracePt t="95941" x="4665663" y="5556250"/>
          <p14:tracePt t="95949" x="4683125" y="5556250"/>
          <p14:tracePt t="95965" x="4700588" y="5556250"/>
          <p14:tracePt t="95981" x="4718050" y="5556250"/>
          <p14:tracePt t="95989" x="4725988" y="5556250"/>
          <p14:tracePt t="95997" x="4743450" y="5556250"/>
          <p14:tracePt t="96006" x="4760913" y="5556250"/>
          <p14:tracePt t="96013" x="4776788" y="5556250"/>
          <p14:tracePt t="96021" x="4803775" y="5556250"/>
          <p14:tracePt t="96029" x="4829175" y="5556250"/>
          <p14:tracePt t="96037" x="4854575" y="5556250"/>
          <p14:tracePt t="96045" x="4889500" y="5556250"/>
          <p14:tracePt t="96053" x="4914900" y="5556250"/>
          <p14:tracePt t="96061" x="4940300" y="5556250"/>
          <p14:tracePt t="96069" x="4973638" y="5556250"/>
          <p14:tracePt t="96077" x="5008563" y="5556250"/>
          <p14:tracePt t="96085" x="5033963" y="5556250"/>
          <p14:tracePt t="96093" x="5043488" y="5556250"/>
          <p14:tracePt t="96101" x="5051425" y="5556250"/>
          <p14:tracePt t="96109" x="5059363" y="5556250"/>
          <p14:tracePt t="96125" x="5076825" y="5556250"/>
          <p14:tracePt t="96133" x="5086350" y="5556250"/>
          <p14:tracePt t="96140" x="5094288" y="5556250"/>
          <p14:tracePt t="96148" x="5102225" y="5556250"/>
          <p14:tracePt t="96158" x="5111750" y="5556250"/>
          <p14:tracePt t="96165" x="5137150" y="5556250"/>
          <p14:tracePt t="96174" x="5162550" y="5556250"/>
          <p14:tracePt t="96181" x="5180013" y="5556250"/>
          <p14:tracePt t="96189" x="5213350" y="5556250"/>
          <p14:tracePt t="96197" x="5240338" y="5556250"/>
          <p14:tracePt t="96205" x="5256213" y="5556250"/>
          <p14:tracePt t="96213" x="5283200" y="5556250"/>
          <p14:tracePt t="96221" x="5299075" y="5556250"/>
          <p14:tracePt t="96229" x="5316538" y="5556250"/>
          <p14:tracePt t="96237" x="5334000" y="5556250"/>
          <p14:tracePt t="96245" x="5351463" y="5556250"/>
          <p14:tracePt t="96253" x="5359400" y="5556250"/>
          <p14:tracePt t="96261" x="5376863" y="5556250"/>
          <p14:tracePt t="96269" x="5394325" y="5556250"/>
          <p14:tracePt t="96277" x="5402263" y="5556250"/>
          <p14:tracePt t="96285" x="5411788" y="5556250"/>
          <p14:tracePt t="96293" x="5419725" y="5556250"/>
          <p14:tracePt t="96496" x="5427663" y="5556250"/>
          <p14:tracePt t="96501" x="5437188" y="5556250"/>
          <p14:tracePt t="99013" x="5437188" y="5573713"/>
          <p14:tracePt t="99021" x="5419725" y="5591175"/>
          <p14:tracePt t="99028" x="5394325" y="5599113"/>
          <p14:tracePt t="99038" x="5376863" y="5608638"/>
          <p14:tracePt t="99045" x="5351463" y="5616575"/>
          <p14:tracePt t="99053" x="5334000" y="5624513"/>
          <p14:tracePt t="99061" x="5326063" y="5624513"/>
          <p14:tracePt t="99069" x="5316538" y="5624513"/>
          <p14:tracePt t="99077" x="5283200" y="5634038"/>
          <p14:tracePt t="99085" x="5273675" y="5634038"/>
          <p14:tracePt t="99093" x="5256213" y="5634038"/>
          <p14:tracePt t="99103" x="5230813" y="5634038"/>
          <p14:tracePt t="99109" x="5187950" y="5634038"/>
          <p14:tracePt t="99118" x="5145088" y="5634038"/>
          <p14:tracePt t="99125" x="5086350" y="5634038"/>
          <p14:tracePt t="99133" x="5033963" y="5634038"/>
          <p14:tracePt t="99141" x="4973638" y="5634038"/>
          <p14:tracePt t="99149" x="4914900" y="5634038"/>
          <p14:tracePt t="99157" x="4854575" y="5634038"/>
          <p14:tracePt t="99165" x="4794250" y="5634038"/>
          <p14:tracePt t="99173" x="4751388" y="5634038"/>
          <p14:tracePt t="99181" x="4708525" y="5634038"/>
          <p14:tracePt t="99190" x="4675188" y="5634038"/>
          <p14:tracePt t="99197" x="4649788" y="5634038"/>
          <p14:tracePt t="99205" x="4622800" y="5634038"/>
          <p14:tracePt t="99213" x="4597400" y="5634038"/>
          <p14:tracePt t="99221" x="4579938" y="5634038"/>
          <p14:tracePt t="99229" x="4554538" y="5634038"/>
          <p14:tracePt t="99237" x="4529138" y="5634038"/>
          <p14:tracePt t="99245" x="4511675" y="5634038"/>
          <p14:tracePt t="99253" x="4486275" y="5634038"/>
          <p14:tracePt t="99261" x="4460875" y="5634038"/>
          <p14:tracePt t="99269" x="4435475" y="5634038"/>
          <p14:tracePt t="99277" x="4400550" y="5634038"/>
          <p14:tracePt t="99285" x="4375150" y="5634038"/>
          <p14:tracePt t="99293" x="4349750" y="5634038"/>
          <p14:tracePt t="99301" x="4324350" y="5634038"/>
          <p14:tracePt t="99309" x="4297363" y="5634038"/>
          <p14:tracePt t="99317" x="4271963" y="5634038"/>
          <p14:tracePt t="99325" x="4254500" y="5634038"/>
          <p14:tracePt t="99335" x="4229100" y="5634038"/>
          <p14:tracePt t="99341" x="4211638" y="5634038"/>
          <p14:tracePt t="99349" x="4203700" y="5634038"/>
          <p14:tracePt t="99357" x="4186238" y="5634038"/>
          <p14:tracePt t="99365" x="4178300" y="5634038"/>
          <p14:tracePt t="99373" x="4170363" y="5634038"/>
          <p14:tracePt t="99382" x="4160838" y="5634038"/>
          <p14:tracePt t="99398" x="4143375" y="5641975"/>
          <p14:tracePt t="99405" x="4135438" y="5641975"/>
          <p14:tracePt t="99413" x="4127500" y="5641975"/>
          <p14:tracePt t="99421" x="4117975" y="5641975"/>
          <p14:tracePt t="99429" x="4110038" y="5641975"/>
          <p14:tracePt t="99437" x="4092575" y="5641975"/>
          <p14:tracePt t="99445" x="4067175" y="5641975"/>
          <p14:tracePt t="99453" x="4057650" y="5641975"/>
          <p14:tracePt t="99461" x="4041775" y="5641975"/>
          <p14:tracePt t="99469" x="4024313" y="5641975"/>
          <p14:tracePt t="99477" x="4014788" y="5641975"/>
          <p14:tracePt t="99485" x="4006850" y="5641975"/>
          <p14:tracePt t="99493" x="3998913" y="5641975"/>
          <p14:tracePt t="99509" x="3981450" y="5641975"/>
          <p14:tracePt t="99525" x="3971925" y="5641975"/>
          <p14:tracePt t="99573" x="3963988" y="5641975"/>
          <p14:tracePt t="99581" x="3956050" y="5641975"/>
          <p14:tracePt t="100069" x="3946525" y="5651500"/>
          <p14:tracePt t="100085" x="3930650" y="5651500"/>
          <p14:tracePt t="100093" x="3913188" y="5651500"/>
          <p14:tracePt t="100101" x="3887788" y="5651500"/>
          <p14:tracePt t="100109" x="3844925" y="5651500"/>
          <p14:tracePt t="100118" x="3802063" y="5651500"/>
          <p14:tracePt t="100125" x="3767138" y="5651500"/>
          <p14:tracePt t="100133" x="3724275" y="5651500"/>
          <p14:tracePt t="100141" x="3698875" y="5651500"/>
          <p14:tracePt t="100149" x="3656013" y="5651500"/>
          <p14:tracePt t="100158" x="3621088" y="5651500"/>
          <p14:tracePt t="100165" x="3587750" y="5651500"/>
          <p14:tracePt t="100173" x="3552825" y="5651500"/>
          <p14:tracePt t="100181" x="3527425" y="5651500"/>
          <p14:tracePt t="100189" x="3492500" y="5651500"/>
          <p14:tracePt t="100197" x="3467100" y="5651500"/>
          <p14:tracePt t="100205" x="3441700" y="5651500"/>
          <p14:tracePt t="100213" x="3424238" y="5651500"/>
          <p14:tracePt t="100221" x="3398838" y="5651500"/>
          <p14:tracePt t="100229" x="3390900" y="5651500"/>
          <p14:tracePt t="100237" x="3373438" y="5651500"/>
          <p14:tracePt t="100245" x="3355975" y="5651500"/>
          <p14:tracePt t="100261" x="3348038" y="5651500"/>
          <p14:tracePt t="100269" x="3338513" y="5651500"/>
          <p14:tracePt t="104782" x="3330575" y="5659438"/>
          <p14:tracePt t="105278" x="3338513" y="5659438"/>
          <p14:tracePt t="105293" x="3348038" y="5659438"/>
          <p14:tracePt t="105318" x="3355975" y="5659438"/>
          <p14:tracePt t="105325" x="3365500" y="5651500"/>
          <p14:tracePt t="105333" x="3365500" y="5641975"/>
          <p14:tracePt t="105349" x="3373438" y="5641975"/>
          <p14:tracePt t="105365" x="3390900" y="5641975"/>
          <p14:tracePt t="105374" x="3398838" y="5634038"/>
          <p14:tracePt t="105390" x="3408363" y="5624513"/>
          <p14:tracePt t="105413" x="3416300" y="5624513"/>
          <p14:tracePt t="105461" x="3424238" y="5624513"/>
          <p14:tracePt t="105478" x="3433763" y="5624513"/>
          <p14:tracePt t="105486" x="3441700" y="5624513"/>
          <p14:tracePt t="105509" x="3449638" y="5624513"/>
          <p14:tracePt t="105526" x="3459163" y="5624513"/>
          <p14:tracePt t="105542" x="3467100" y="5624513"/>
          <p14:tracePt t="105558" x="3484563" y="5624513"/>
          <p14:tracePt t="105574" x="3502025" y="5624513"/>
          <p14:tracePt t="105581" x="3509963" y="5624513"/>
          <p14:tracePt t="105591" x="3527425" y="5624513"/>
          <p14:tracePt t="105597" x="3552825" y="5634038"/>
          <p14:tracePt t="105608" x="3578225" y="5641975"/>
          <p14:tracePt t="105613" x="3595688" y="5641975"/>
          <p14:tracePt t="105621" x="3630613" y="5651500"/>
          <p14:tracePt t="105629" x="3663950" y="5659438"/>
          <p14:tracePt t="105637" x="3681413" y="5659438"/>
          <p14:tracePt t="105645" x="3706813" y="5659438"/>
          <p14:tracePt t="105653" x="3741738" y="5659438"/>
          <p14:tracePt t="105661" x="3784600" y="5659438"/>
          <p14:tracePt t="105669" x="3817938" y="5659438"/>
          <p14:tracePt t="105677" x="3852863" y="5659438"/>
          <p14:tracePt t="105686" x="3870325" y="5659438"/>
          <p14:tracePt t="105693" x="3895725" y="5659438"/>
          <p14:tracePt t="105701" x="3921125" y="5659438"/>
          <p14:tracePt t="105709" x="3938588" y="5659438"/>
          <p14:tracePt t="105717" x="3956050" y="5659438"/>
          <p14:tracePt t="105725" x="3981450" y="5659438"/>
          <p14:tracePt t="105733" x="3981450" y="5651500"/>
          <p14:tracePt t="107245" x="3963988" y="5651500"/>
          <p14:tracePt t="107253" x="3946525" y="5659438"/>
          <p14:tracePt t="107261" x="3938588" y="5667375"/>
          <p14:tracePt t="107269" x="3930650" y="5667375"/>
          <p14:tracePt t="107277" x="3913188" y="5667375"/>
          <p14:tracePt t="107286" x="3887788" y="5667375"/>
          <p14:tracePt t="107293" x="3860800" y="5676900"/>
          <p14:tracePt t="107301" x="3844925" y="5676900"/>
          <p14:tracePt t="107309" x="3802063" y="5684838"/>
          <p14:tracePt t="107317" x="3775075" y="5684838"/>
          <p14:tracePt t="107325" x="3724275" y="5702300"/>
          <p14:tracePt t="107333" x="3689350" y="5702300"/>
          <p14:tracePt t="107341" x="3656013" y="5702300"/>
          <p14:tracePt t="107349" x="3613150" y="5702300"/>
          <p14:tracePt t="107358" x="3570288" y="5702300"/>
          <p14:tracePt t="107365" x="3509963" y="5702300"/>
          <p14:tracePt t="107375" x="3459163" y="5702300"/>
          <p14:tracePt t="107381" x="3398838" y="5702300"/>
          <p14:tracePt t="107391" x="3338513" y="5702300"/>
          <p14:tracePt t="107397" x="3295650" y="5702300"/>
          <p14:tracePt t="107405" x="3252788" y="5702300"/>
          <p14:tracePt t="107413" x="3209925" y="5702300"/>
          <p14:tracePt t="107421" x="3168650" y="5702300"/>
          <p14:tracePt t="107429" x="3133725" y="5702300"/>
          <p14:tracePt t="107438" x="3108325" y="5702300"/>
          <p14:tracePt t="107445" x="3073400" y="5702300"/>
          <p14:tracePt t="107453" x="3055938" y="5702300"/>
          <p14:tracePt t="107461" x="3022600" y="5702300"/>
          <p14:tracePt t="107469" x="2987675" y="5702300"/>
          <p14:tracePt t="107477" x="2944813" y="5702300"/>
          <p14:tracePt t="107485" x="2901950" y="5702300"/>
          <p14:tracePt t="107493" x="2859088" y="5702300"/>
          <p14:tracePt t="107501" x="2825750" y="5702300"/>
          <p14:tracePt t="107509" x="2808288" y="5702300"/>
          <p14:tracePt t="107517" x="2790825" y="5702300"/>
          <p14:tracePt t="107525" x="2773363" y="5702300"/>
          <p14:tracePt t="107542" x="2757488" y="5702300"/>
          <p14:tracePt t="107549" x="2747963" y="5702300"/>
          <p14:tracePt t="107565" x="2740025" y="5702300"/>
          <p14:tracePt t="107574" x="2730500" y="5702300"/>
          <p14:tracePt t="107589" x="2722563" y="5702300"/>
          <p14:tracePt t="107597" x="2714625" y="5702300"/>
          <p14:tracePt t="107607" x="2705100" y="5702300"/>
          <p14:tracePt t="107613" x="2697163" y="5702300"/>
          <p14:tracePt t="109269" x="2705100" y="5694363"/>
          <p14:tracePt t="109285" x="2730500" y="5684838"/>
          <p14:tracePt t="109293" x="2740025" y="5676900"/>
          <p14:tracePt t="109301" x="2747963" y="5676900"/>
          <p14:tracePt t="109309" x="2757488" y="5667375"/>
          <p14:tracePt t="109317" x="2773363" y="5659438"/>
          <p14:tracePt t="109325" x="2782888" y="5651500"/>
          <p14:tracePt t="109333" x="2808288" y="5651500"/>
          <p14:tracePt t="109342" x="2859088" y="5641975"/>
          <p14:tracePt t="109349" x="2919413" y="5634038"/>
          <p14:tracePt t="109357" x="2970213" y="5634038"/>
          <p14:tracePt t="109365" x="3055938" y="5634038"/>
          <p14:tracePt t="109373" x="3141663" y="5634038"/>
          <p14:tracePt t="109381" x="3227388" y="5634038"/>
          <p14:tracePt t="109390" x="3313113" y="5634038"/>
          <p14:tracePt t="109397" x="3398838" y="5634038"/>
          <p14:tracePt t="109405" x="3509963" y="5634038"/>
          <p14:tracePt t="109413" x="3613150" y="5634038"/>
          <p14:tracePt t="109422" x="3706813" y="5634038"/>
          <p14:tracePt t="109429" x="3827463" y="5624513"/>
          <p14:tracePt t="109437" x="3938588" y="5608638"/>
          <p14:tracePt t="109445" x="4041775" y="5599113"/>
          <p14:tracePt t="109453" x="4127500" y="5599113"/>
          <p14:tracePt t="109461" x="4229100" y="5599113"/>
          <p14:tracePt t="109469" x="4324350" y="5599113"/>
          <p14:tracePt t="109477" x="4410075" y="5599113"/>
          <p14:tracePt t="109485" x="4494213" y="5599113"/>
          <p14:tracePt t="109493" x="4597400" y="5599113"/>
          <p14:tracePt t="109501" x="4708525" y="5599113"/>
          <p14:tracePt t="109509" x="4811713" y="5599113"/>
          <p14:tracePt t="109517" x="4922838" y="5599113"/>
          <p14:tracePt t="109525" x="5043488" y="5599113"/>
          <p14:tracePt t="109533" x="5154613" y="5599113"/>
          <p14:tracePt t="109541" x="5265738" y="5599113"/>
          <p14:tracePt t="109549" x="5368925" y="5599113"/>
          <p14:tracePt t="109558" x="5462588" y="5599113"/>
          <p14:tracePt t="109566" x="5548313" y="5599113"/>
          <p14:tracePt t="109574" x="5641975" y="5599113"/>
          <p14:tracePt t="109581" x="5710238" y="5599113"/>
          <p14:tracePt t="109590" x="5778500" y="5599113"/>
          <p14:tracePt t="109597" x="5856288" y="5599113"/>
          <p14:tracePt t="109608" x="5924550" y="5599113"/>
          <p14:tracePt t="109613" x="6010275" y="5599113"/>
          <p14:tracePt t="109621" x="6088063" y="5599113"/>
          <p14:tracePt t="109629" x="6173788" y="5599113"/>
          <p14:tracePt t="109637" x="6242050" y="5599113"/>
          <p14:tracePt t="109645" x="6327775" y="5599113"/>
          <p14:tracePt t="109653" x="6413500" y="5599113"/>
          <p14:tracePt t="109662" x="6497638" y="5599113"/>
          <p14:tracePt t="109669" x="6583363" y="5599113"/>
          <p14:tracePt t="109678" x="6661150" y="5599113"/>
          <p14:tracePt t="109685" x="6746875" y="5599113"/>
          <p14:tracePt t="109693" x="6832600" y="5599113"/>
          <p14:tracePt t="109701" x="6918325" y="5599113"/>
          <p14:tracePt t="109709" x="7004050" y="5599113"/>
          <p14:tracePt t="109717" x="7072313" y="5599113"/>
          <p14:tracePt t="109725" x="7158038" y="5599113"/>
          <p14:tracePt t="109733" x="7243763" y="5599113"/>
          <p14:tracePt t="109742" x="7329488" y="5599113"/>
          <p14:tracePt t="109749" x="7415213" y="5599113"/>
          <p14:tracePt t="109757" x="7516813" y="5599113"/>
          <p14:tracePt t="109765" x="7602538" y="5599113"/>
          <p14:tracePt t="109774" x="7705725" y="5599113"/>
          <p14:tracePt t="109781" x="7799388" y="5599113"/>
          <p14:tracePt t="109790" x="7885113" y="5599113"/>
          <p14:tracePt t="109797" x="7970838" y="5599113"/>
          <p14:tracePt t="109805" x="8048625" y="5599113"/>
          <p14:tracePt t="109813" x="8134350" y="5599113"/>
          <p14:tracePt t="109821" x="8202613" y="5599113"/>
          <p14:tracePt t="109829" x="8278813" y="5599113"/>
          <p14:tracePt t="109837" x="8347075" y="5599113"/>
          <p14:tracePt t="109845" x="8416925" y="5599113"/>
          <p14:tracePt t="109853" x="8502650" y="5599113"/>
          <p14:tracePt t="109861" x="8578850" y="5599113"/>
          <p14:tracePt t="109869" x="8664575" y="5599113"/>
          <p14:tracePt t="109877" x="8750300" y="5599113"/>
          <p14:tracePt t="109885" x="8836025" y="5599113"/>
          <p14:tracePt t="109893" x="8921750" y="5599113"/>
          <p14:tracePt t="109901" x="8990013" y="5599113"/>
          <p14:tracePt t="109909" x="9050338" y="5599113"/>
          <p14:tracePt t="109918" x="9109075" y="5599113"/>
          <p14:tracePt t="109925" x="9169400" y="5599113"/>
          <p14:tracePt t="109933" x="9212263" y="5599113"/>
          <p14:tracePt t="109942" x="9272588" y="5599113"/>
          <p14:tracePt t="109949" x="9340850" y="5599113"/>
          <p14:tracePt t="109958" x="9383713" y="5599113"/>
          <p14:tracePt t="109966" x="9444038" y="5599113"/>
          <p14:tracePt t="109973" x="9529763" y="5599113"/>
          <p14:tracePt t="109981" x="9588500" y="5608638"/>
          <p14:tracePt t="109991" x="9648825" y="5634038"/>
          <p14:tracePt t="109997" x="9709150" y="5641975"/>
          <p14:tracePt t="110006" x="9759950" y="5651500"/>
          <p14:tracePt t="110013" x="9820275" y="5659438"/>
          <p14:tracePt t="110021" x="9880600" y="5667375"/>
          <p14:tracePt t="110029" x="9923463" y="5684838"/>
          <p14:tracePt t="110037" x="9983788" y="5694363"/>
          <p14:tracePt t="110045" x="10042525" y="5702300"/>
          <p14:tracePt t="110053" x="10102850" y="5710238"/>
          <p14:tracePt t="110061" x="10137775" y="5710238"/>
          <p14:tracePt t="110069" x="10180638" y="5710238"/>
          <p14:tracePt t="110077" x="10223500" y="5710238"/>
          <p14:tracePt t="110085" x="10256838" y="5710238"/>
          <p14:tracePt t="110093" x="10299700" y="5710238"/>
          <p14:tracePt t="110101" x="10334625" y="5710238"/>
          <p14:tracePt t="110109" x="10360025" y="5710238"/>
          <p14:tracePt t="110118" x="10402888" y="5710238"/>
          <p14:tracePt t="110127" x="10436225" y="5710238"/>
          <p14:tracePt t="110133" x="10479088" y="5710238"/>
          <p14:tracePt t="110141" x="10514013" y="5710238"/>
          <p14:tracePt t="110149" x="10556875" y="5710238"/>
          <p14:tracePt t="110157" x="10582275" y="5710238"/>
          <p14:tracePt t="110165" x="10607675" y="5710238"/>
          <p14:tracePt t="110173" x="10625138" y="5710238"/>
          <p14:tracePt t="110181" x="10633075" y="5710238"/>
          <p14:tracePt t="110190" x="10650538" y="5710238"/>
          <p14:tracePt t="110197" x="10668000" y="5710238"/>
          <p14:tracePt t="110213" x="10685463" y="5710238"/>
          <p14:tracePt t="110229" x="10710863" y="5719763"/>
          <p14:tracePt t="110237" x="10728325" y="5727700"/>
          <p14:tracePt t="110342" x="10745788" y="5727700"/>
          <p14:tracePt t="110359" x="10753725" y="5727700"/>
          <p14:tracePt t="110445" x="10761663" y="5727700"/>
          <p14:tracePt t="110453" x="10771188" y="5727700"/>
          <p14:tracePt t="110520" x="10779125" y="5727700"/>
          <p14:tracePt t="110525" x="10788650" y="5727700"/>
          <p14:tracePt t="113158" x="10796588" y="5735638"/>
          <p14:tracePt t="113191" x="10796588" y="5745163"/>
          <p14:tracePt t="113206" x="10796588" y="5753100"/>
          <p14:tracePt t="113213" x="10796588" y="5770563"/>
          <p14:tracePt t="113221" x="10796588" y="5788025"/>
          <p14:tracePt t="113229" x="10796588" y="5795963"/>
          <p14:tracePt t="113237" x="10796588" y="5813425"/>
          <p14:tracePt t="113245" x="10796588" y="5838825"/>
          <p14:tracePt t="113253" x="10796588" y="5848350"/>
          <p14:tracePt t="113261" x="10788650" y="5864225"/>
          <p14:tracePt t="113269" x="10779125" y="5873750"/>
          <p14:tracePt t="113285" x="10771188" y="5891213"/>
          <p14:tracePt t="113293" x="10761663" y="5907088"/>
          <p14:tracePt t="113309" x="10761663" y="5916613"/>
          <p14:tracePt t="113317" x="10761663" y="5934075"/>
          <p14:tracePt t="113325" x="10753725" y="5942013"/>
          <p14:tracePt t="113333" x="10745788" y="5949950"/>
          <p14:tracePt t="113341" x="10736263" y="5967413"/>
          <p14:tracePt t="113358" x="10728325" y="5984875"/>
          <p14:tracePt t="113365" x="10710863" y="6002338"/>
          <p14:tracePt t="113373" x="10702925" y="6010275"/>
          <p14:tracePt t="113382" x="10685463" y="6018213"/>
          <p14:tracePt t="113389" x="10660063" y="6027738"/>
          <p14:tracePt t="113397" x="10625138" y="6035675"/>
          <p14:tracePt t="113405" x="10599738" y="6053138"/>
          <p14:tracePt t="113413" x="10564813" y="6061075"/>
          <p14:tracePt t="113421" x="10531475" y="6070600"/>
          <p14:tracePt t="113429" x="10514013" y="6070600"/>
          <p14:tracePt t="113437" x="10471150" y="6078538"/>
          <p14:tracePt t="113445" x="10436225" y="6088063"/>
          <p14:tracePt t="113454" x="10402888" y="6096000"/>
          <p14:tracePt t="113461" x="10377488" y="6096000"/>
          <p14:tracePt t="113469" x="10350500" y="6096000"/>
          <p14:tracePt t="113477" x="10307638" y="6096000"/>
          <p14:tracePt t="113485" x="10274300" y="6096000"/>
          <p14:tracePt t="113493" x="10239375" y="6096000"/>
          <p14:tracePt t="113501" x="10206038" y="6096000"/>
          <p14:tracePt t="113509" x="10180638" y="6096000"/>
          <p14:tracePt t="113517" x="10153650" y="6096000"/>
          <p14:tracePt t="113525" x="10128250" y="6096000"/>
          <p14:tracePt t="113533" x="10120313" y="6096000"/>
          <p14:tracePt t="113542" x="10102850" y="6096000"/>
          <p14:tracePt t="113549" x="10077450" y="6096000"/>
          <p14:tracePt t="113558" x="10067925" y="6096000"/>
          <p14:tracePt t="113565" x="10052050" y="6096000"/>
          <p14:tracePt t="113574" x="10042525" y="6096000"/>
          <p14:tracePt t="113581" x="10034588" y="6096000"/>
          <p14:tracePt t="113590" x="10017125" y="6096000"/>
          <p14:tracePt t="113597" x="10009188" y="6096000"/>
          <p14:tracePt t="113606" x="9991725" y="6096000"/>
          <p14:tracePt t="113613" x="9983788" y="6096000"/>
          <p14:tracePt t="113621" x="9974263" y="6096000"/>
          <p14:tracePt t="113629" x="9966325" y="6096000"/>
          <p14:tracePt t="113645" x="9956800" y="6096000"/>
          <p14:tracePt t="113653" x="9948863" y="6096000"/>
          <p14:tracePt t="113661" x="9940925" y="6096000"/>
          <p14:tracePt t="113679" x="9931400" y="6096000"/>
          <p14:tracePt t="113685" x="9923463" y="6096000"/>
          <p14:tracePt t="113830" x="9923463" y="6103938"/>
          <p14:tracePt t="113878" x="9931400" y="6103938"/>
          <p14:tracePt t="113885" x="9948863" y="6103938"/>
          <p14:tracePt t="113893" x="9974263" y="6103938"/>
          <p14:tracePt t="113901" x="9991725" y="6103938"/>
          <p14:tracePt t="113909" x="10026650" y="6103938"/>
          <p14:tracePt t="113918" x="10059988" y="6103938"/>
          <p14:tracePt t="113927" x="10102850" y="6103938"/>
          <p14:tracePt t="113933" x="10137775" y="6103938"/>
          <p14:tracePt t="113942" x="10180638" y="6103938"/>
          <p14:tracePt t="113950" x="10196513" y="6103938"/>
          <p14:tracePt t="113958" x="10223500" y="6103938"/>
          <p14:tracePt t="113965" x="10231438" y="6103938"/>
          <p14:tracePt t="114229" x="10223500" y="6103938"/>
          <p14:tracePt t="114237" x="10213975" y="6103938"/>
          <p14:tracePt t="114245" x="10196513" y="6103938"/>
          <p14:tracePt t="114253" x="10180638" y="6103938"/>
          <p14:tracePt t="114261" x="10171113" y="6103938"/>
          <p14:tracePt t="114269" x="10153650" y="6103938"/>
          <p14:tracePt t="114277" x="10145713" y="6103938"/>
          <p14:tracePt t="114285" x="10128250" y="6103938"/>
          <p14:tracePt t="114293" x="10110788" y="6103938"/>
          <p14:tracePt t="114301" x="10102850" y="6103938"/>
          <p14:tracePt t="114309" x="10094913" y="6103938"/>
          <p14:tracePt t="114317" x="10085388" y="6103938"/>
          <p14:tracePt t="114325" x="10067925" y="6103938"/>
          <p14:tracePt t="114333" x="10052050" y="6103938"/>
          <p14:tracePt t="114341" x="10042525" y="6103938"/>
          <p14:tracePt t="114349" x="10017125" y="6103938"/>
          <p14:tracePt t="114357" x="9999663" y="6103938"/>
          <p14:tracePt t="114365" x="9991725" y="6103938"/>
          <p14:tracePt t="114374" x="9974263" y="6103938"/>
          <p14:tracePt t="114381" x="9956800" y="6103938"/>
          <p14:tracePt t="114390" x="9940925" y="6103938"/>
          <p14:tracePt t="114397" x="9923463" y="6103938"/>
          <p14:tracePt t="114406" x="9913938" y="6103938"/>
          <p14:tracePt t="114413" x="9898063" y="6103938"/>
          <p14:tracePt t="114421" x="9888538" y="6103938"/>
          <p14:tracePt t="114437" x="9880600" y="6103938"/>
          <p14:tracePt t="115102" x="9898063" y="6103938"/>
          <p14:tracePt t="115109" x="9906000" y="6103938"/>
          <p14:tracePt t="115125" x="9913938" y="6103938"/>
          <p14:tracePt t="115133" x="9931400" y="6103938"/>
          <p14:tracePt t="115141" x="9940925" y="6103938"/>
          <p14:tracePt t="115149" x="9956800" y="6103938"/>
          <p14:tracePt t="115158" x="9966325" y="6103938"/>
          <p14:tracePt t="115165" x="9974263" y="6103938"/>
          <p14:tracePt t="115173" x="9991725" y="6103938"/>
          <p14:tracePt t="115181" x="9999663" y="6103938"/>
          <p14:tracePt t="115190" x="10017125" y="6103938"/>
          <p14:tracePt t="115197" x="10026650" y="6103938"/>
          <p14:tracePt t="115206" x="10034588" y="6103938"/>
          <p14:tracePt t="116775" x="10034588" y="6113463"/>
          <p14:tracePt t="116781" x="10026650" y="6121400"/>
          <p14:tracePt t="116790" x="10009188" y="6130925"/>
          <p14:tracePt t="116797" x="9983788" y="6138863"/>
          <p14:tracePt t="116813" x="9966325" y="6138863"/>
          <p14:tracePt t="116822" x="9948863" y="6138863"/>
          <p14:tracePt t="116829" x="9923463" y="6138863"/>
          <p14:tracePt t="116837" x="9888538" y="6138863"/>
          <p14:tracePt t="116845" x="9863138" y="6138863"/>
          <p14:tracePt t="116853" x="9837738" y="6138863"/>
          <p14:tracePt t="116861" x="9802813" y="6138863"/>
          <p14:tracePt t="116869" x="9769475" y="6138863"/>
          <p14:tracePt t="116877" x="9744075" y="6138863"/>
          <p14:tracePt t="116885" x="9717088" y="6138863"/>
          <p14:tracePt t="116893" x="9691688" y="6138863"/>
          <p14:tracePt t="116901" x="9666288" y="6138863"/>
          <p14:tracePt t="116909" x="9648825" y="6138863"/>
          <p14:tracePt t="116917" x="9615488" y="6138863"/>
          <p14:tracePt t="116926" x="9580563" y="6138863"/>
          <p14:tracePt t="116933" x="9555163" y="6138863"/>
          <p14:tracePt t="116941" x="9512300" y="6138863"/>
          <p14:tracePt t="116949" x="9461500" y="6138863"/>
          <p14:tracePt t="116958" x="9434513" y="6138863"/>
          <p14:tracePt t="116965" x="9401175" y="6138863"/>
          <p14:tracePt t="116974" x="9375775" y="6138863"/>
          <p14:tracePt t="116981" x="9358313" y="6138863"/>
          <p14:tracePt t="116991" x="9340850" y="6138863"/>
          <p14:tracePt t="116997" x="9332913" y="6138863"/>
          <p14:tracePt t="117048" x="9323388" y="6138863"/>
          <p14:tracePt t="117407" x="9315450" y="6138863"/>
          <p14:tracePt t="117413" x="9297988" y="6138863"/>
          <p14:tracePt t="117421" x="9264650" y="6146800"/>
          <p14:tracePt t="117429" x="9237663" y="6146800"/>
          <p14:tracePt t="117437" x="9194800" y="6146800"/>
          <p14:tracePt t="117445" x="9136063" y="6146800"/>
          <p14:tracePt t="117453" x="9066213" y="6146800"/>
          <p14:tracePt t="117462" x="8982075" y="6146800"/>
          <p14:tracePt t="117469" x="8878888" y="6146800"/>
          <p14:tracePt t="117477" x="8793163" y="6146800"/>
          <p14:tracePt t="117485" x="8707438" y="6146800"/>
          <p14:tracePt t="117493" x="8656638" y="6146800"/>
          <p14:tracePt t="117501" x="8621713" y="6146800"/>
          <p14:tracePt t="117509" x="8586788" y="6146800"/>
          <p14:tracePt t="117517" x="8561388" y="6146800"/>
          <p14:tracePt t="117533" x="8553450" y="6146800"/>
          <p14:tracePt t="118167" x="8535988" y="6146800"/>
          <p14:tracePt t="118173" x="8518525" y="6146800"/>
          <p14:tracePt t="118181" x="8485188" y="6146800"/>
          <p14:tracePt t="118190" x="8442325" y="6146800"/>
          <p14:tracePt t="118197" x="8407400" y="6146800"/>
          <p14:tracePt t="118205" x="8364538" y="6146800"/>
          <p14:tracePt t="118213" x="8321675" y="6146800"/>
          <p14:tracePt t="118221" x="8278813" y="6146800"/>
          <p14:tracePt t="118229" x="8245475" y="6146800"/>
          <p14:tracePt t="118237" x="8228013" y="6146800"/>
          <p14:tracePt t="118245" x="8202613" y="6146800"/>
          <p14:tracePt t="118253" x="8177213" y="6146800"/>
          <p14:tracePt t="118262" x="8167688" y="6146800"/>
          <p14:tracePt t="118269" x="8159750" y="6146800"/>
          <p14:tracePt t="118277" x="8150225" y="6146800"/>
          <p14:tracePt t="118286" x="8142288" y="6146800"/>
          <p14:tracePt t="118294" x="8116888" y="6146800"/>
          <p14:tracePt t="118301" x="8107363" y="6146800"/>
          <p14:tracePt t="118309" x="8091488" y="6146800"/>
          <p14:tracePt t="118317" x="8064500" y="6146800"/>
          <p14:tracePt t="118325" x="8056563" y="6146800"/>
          <p14:tracePt t="118333" x="8031163" y="6146800"/>
          <p14:tracePt t="118341" x="8013700" y="6146800"/>
          <p14:tracePt t="118349" x="8005763" y="6146800"/>
          <p14:tracePt t="118357" x="7988300" y="6146800"/>
          <p14:tracePt t="118365" x="7980363" y="6146800"/>
          <p14:tracePt t="118374" x="7970838" y="6146800"/>
          <p14:tracePt t="119359" x="7962900" y="6146800"/>
          <p14:tracePt t="119366" x="7937500" y="6156325"/>
          <p14:tracePt t="119374" x="7910513" y="6156325"/>
          <p14:tracePt t="119382" x="7859713" y="6156325"/>
          <p14:tracePt t="119390" x="7799388" y="6156325"/>
          <p14:tracePt t="119397" x="7731125" y="6156325"/>
          <p14:tracePt t="119405" x="7670800" y="6156325"/>
          <p14:tracePt t="119414" x="7594600" y="6156325"/>
          <p14:tracePt t="119421" x="7526338" y="6156325"/>
          <p14:tracePt t="119429" x="7483475" y="6156325"/>
          <p14:tracePt t="119437" x="7423150" y="6156325"/>
          <p14:tracePt t="119445" x="7380288" y="6156325"/>
          <p14:tracePt t="119453" x="7337425" y="6156325"/>
          <p14:tracePt t="119461" x="7294563" y="6156325"/>
          <p14:tracePt t="119469" x="7259638" y="6156325"/>
          <p14:tracePt t="119477" x="7218363" y="6156325"/>
          <p14:tracePt t="119486" x="7175500" y="6156325"/>
          <p14:tracePt t="119493" x="7132638" y="6156325"/>
          <p14:tracePt t="119501" x="7080250" y="6156325"/>
          <p14:tracePt t="119509" x="7029450" y="6156325"/>
          <p14:tracePt t="119517" x="6969125" y="6156325"/>
          <p14:tracePt t="119528" x="6926263" y="6156325"/>
          <p14:tracePt t="119533" x="6883400" y="6156325"/>
          <p14:tracePt t="119543" x="6832600" y="6156325"/>
          <p14:tracePt t="119549" x="6807200" y="6156325"/>
          <p14:tracePt t="119558" x="6780213" y="6156325"/>
          <p14:tracePt t="119565" x="6754813" y="6156325"/>
          <p14:tracePt t="119575" x="6746875" y="6156325"/>
          <p14:tracePt t="119581" x="6729413" y="6156325"/>
          <p14:tracePt t="119590" x="6721475" y="6156325"/>
          <p14:tracePt t="119726" x="6711950" y="6156325"/>
          <p14:tracePt t="119733" x="6704013" y="6156325"/>
          <p14:tracePt t="119741" x="6686550" y="6156325"/>
          <p14:tracePt t="119749" x="6653213" y="6156325"/>
          <p14:tracePt t="119757" x="6610350" y="6156325"/>
          <p14:tracePt t="119766" x="6575425" y="6156325"/>
          <p14:tracePt t="119773" x="6532563" y="6156325"/>
          <p14:tracePt t="119782" x="6489700" y="6156325"/>
          <p14:tracePt t="119790" x="6429375" y="6156325"/>
          <p14:tracePt t="119798" x="6378575" y="6156325"/>
          <p14:tracePt t="119807" x="6318250" y="6156325"/>
          <p14:tracePt t="119813" x="6257925" y="6156325"/>
          <p14:tracePt t="119821" x="6199188" y="6156325"/>
          <p14:tracePt t="119829" x="6146800" y="6156325"/>
          <p14:tracePt t="119837" x="6088063" y="6156325"/>
          <p14:tracePt t="119845" x="6027738" y="6156325"/>
          <p14:tracePt t="119853" x="5967413" y="6156325"/>
          <p14:tracePt t="119861" x="5924550" y="6146800"/>
          <p14:tracePt t="119871" x="5864225" y="6138863"/>
          <p14:tracePt t="119877" x="5813425" y="6130925"/>
          <p14:tracePt t="119885" x="5753100" y="6121400"/>
          <p14:tracePt t="119893" x="5694363" y="6103938"/>
          <p14:tracePt t="119901" x="5659438" y="6096000"/>
          <p14:tracePt t="119909" x="5616575" y="6088063"/>
          <p14:tracePt t="119918" x="5581650" y="6078538"/>
          <p14:tracePt t="119926" x="5548313" y="6070600"/>
          <p14:tracePt t="119936" x="5522913" y="6070600"/>
          <p14:tracePt t="119943" x="5505450" y="6070600"/>
          <p14:tracePt t="119949" x="5480050" y="6070600"/>
          <p14:tracePt t="119958" x="5470525" y="6070600"/>
          <p14:tracePt t="120053" x="5462588" y="6070600"/>
          <p14:tracePt t="120077" x="5454650" y="6070600"/>
          <p14:tracePt t="120093" x="5445125" y="6070600"/>
          <p14:tracePt t="120766" x="5437188" y="6070600"/>
          <p14:tracePt t="120773" x="5437188" y="6078538"/>
          <p14:tracePt t="120790" x="5437188" y="6088063"/>
          <p14:tracePt t="120797" x="5445125" y="6103938"/>
          <p14:tracePt t="120805" x="5445125" y="6113463"/>
          <p14:tracePt t="120830" x="5454650" y="6121400"/>
          <p14:tracePt t="124534" x="5462588" y="6121400"/>
          <p14:tracePt t="124541" x="5470525" y="6121400"/>
          <p14:tracePt t="124590" x="5470525" y="6113463"/>
          <p14:tracePt t="124605" x="5480050" y="6103938"/>
          <p14:tracePt t="124613" x="5487988" y="6103938"/>
          <p14:tracePt t="124621" x="5487988" y="6096000"/>
          <p14:tracePt t="124638" x="5495925" y="6078538"/>
          <p14:tracePt t="124645" x="5505450" y="6070600"/>
          <p14:tracePt t="124653" x="5513388" y="6061075"/>
          <p14:tracePt t="124661" x="5513388" y="6053138"/>
          <p14:tracePt t="124669" x="5522913" y="6035675"/>
          <p14:tracePt t="124677" x="5530850" y="6010275"/>
          <p14:tracePt t="124686" x="5530850" y="5984875"/>
          <p14:tracePt t="124693" x="5538788" y="5967413"/>
          <p14:tracePt t="124701" x="5548313" y="5942013"/>
          <p14:tracePt t="124709" x="5565775" y="5907088"/>
          <p14:tracePt t="124718" x="5573713" y="5873750"/>
          <p14:tracePt t="124725" x="5581650" y="5838825"/>
          <p14:tracePt t="124733" x="5599113" y="5805488"/>
          <p14:tracePt t="124743" x="5608638" y="5770563"/>
          <p14:tracePt t="124749" x="5608638" y="5745163"/>
          <p14:tracePt t="124758" x="5616575" y="5694363"/>
          <p14:tracePt t="124765" x="5624513" y="5651500"/>
          <p14:tracePt t="124775" x="5651500" y="5599113"/>
          <p14:tracePt t="124781" x="5659438" y="5538788"/>
          <p14:tracePt t="124791" x="5667375" y="5480050"/>
          <p14:tracePt t="124797" x="5676900" y="5411788"/>
          <p14:tracePt t="124808" x="5702300" y="5334000"/>
          <p14:tracePt t="124813" x="5710238" y="5256213"/>
          <p14:tracePt t="124822" x="5719763" y="5197475"/>
          <p14:tracePt t="124829" x="5745163" y="5119688"/>
          <p14:tracePt t="124837" x="5753100" y="5051425"/>
          <p14:tracePt t="124846" x="5762625" y="4973638"/>
          <p14:tracePt t="124854" x="5770563" y="4914900"/>
          <p14:tracePt t="124862" x="5795963" y="4854575"/>
          <p14:tracePt t="124869" x="5805488" y="4794250"/>
          <p14:tracePt t="124878" x="5813425" y="4751388"/>
          <p14:tracePt t="124885" x="5830888" y="4700588"/>
          <p14:tracePt t="124909" x="5848350" y="4589463"/>
          <p14:tracePt t="124917" x="5848350" y="4579938"/>
          <p14:tracePt t="124925" x="5848350" y="4554538"/>
          <p14:tracePt t="124933" x="5856288" y="4521200"/>
          <p14:tracePt t="124942" x="5864225" y="4486275"/>
          <p14:tracePt t="124949" x="5873750" y="4468813"/>
          <p14:tracePt t="124958" x="5873750" y="4443413"/>
          <p14:tracePt t="124966" x="5881688" y="4400550"/>
          <p14:tracePt t="124974" x="5891213" y="4349750"/>
          <p14:tracePt t="124981" x="5899150" y="4306888"/>
          <p14:tracePt t="124990" x="5907088" y="4246563"/>
          <p14:tracePt t="124997" x="5916613" y="4195763"/>
          <p14:tracePt t="125007" x="5942013" y="4152900"/>
          <p14:tracePt t="125013" x="5949950" y="4092575"/>
          <p14:tracePt t="125021" x="5959475" y="4014788"/>
          <p14:tracePt t="125029" x="5984875" y="3938588"/>
          <p14:tracePt t="125039" x="5992813" y="3878263"/>
          <p14:tracePt t="125045" x="6002338" y="3817938"/>
          <p14:tracePt t="125053" x="6010275" y="3759200"/>
          <p14:tracePt t="125061" x="6018213" y="3698875"/>
          <p14:tracePt t="125069" x="6018213" y="3673475"/>
          <p14:tracePt t="125077" x="6018213" y="3630613"/>
          <p14:tracePt t="125085" x="6018213" y="3578225"/>
          <p14:tracePt t="125094" x="6018213" y="3535363"/>
          <p14:tracePt t="125101" x="6018213" y="3492500"/>
          <p14:tracePt t="125109" x="6018213" y="3459163"/>
          <p14:tracePt t="125117" x="6018213" y="3441700"/>
          <p14:tracePt t="125125" x="6018213" y="3416300"/>
          <p14:tracePt t="125133" x="6018213" y="3390900"/>
          <p14:tracePt t="125142" x="6018213" y="3373438"/>
          <p14:tracePt t="125149" x="6018213" y="3355975"/>
          <p14:tracePt t="125158" x="6018213" y="3330575"/>
          <p14:tracePt t="125165" x="6018213" y="3322638"/>
          <p14:tracePt t="125174" x="6018213" y="3305175"/>
          <p14:tracePt t="125182" x="6018213" y="3295650"/>
          <p14:tracePt t="125191" x="6018213" y="3279775"/>
          <p14:tracePt t="125198" x="6018213" y="3262313"/>
          <p14:tracePt t="125205" x="6018213" y="3252788"/>
          <p14:tracePt t="125213" x="6018213" y="3244850"/>
          <p14:tracePt t="125221" x="6018213" y="3236913"/>
          <p14:tracePt t="125229" x="6018213" y="3219450"/>
          <p14:tracePt t="125237" x="6018213" y="3201988"/>
          <p14:tracePt t="125246" x="6018213" y="3194050"/>
          <p14:tracePt t="125253" x="6018213" y="3176588"/>
          <p14:tracePt t="125261" x="6018213" y="3168650"/>
          <p14:tracePt t="125269" x="6018213" y="3151188"/>
          <p14:tracePt t="125277" x="6018213" y="3133725"/>
          <p14:tracePt t="125285" x="6018213" y="3116263"/>
          <p14:tracePt t="125293" x="6018213" y="3098800"/>
          <p14:tracePt t="125301" x="6027738" y="3073400"/>
          <p14:tracePt t="125309" x="6035675" y="3065463"/>
          <p14:tracePt t="125317" x="6035675" y="3055938"/>
          <p14:tracePt t="125325" x="6045200" y="3040063"/>
          <p14:tracePt t="125333" x="6045200" y="3022600"/>
          <p14:tracePt t="125341" x="6053138" y="2987675"/>
          <p14:tracePt t="125349" x="6061075" y="2962275"/>
          <p14:tracePt t="125359" x="6070600" y="2936875"/>
          <p14:tracePt t="125365" x="6070600" y="2919413"/>
          <p14:tracePt t="125374" x="6078538" y="2886075"/>
          <p14:tracePt t="125381" x="6088063" y="2859088"/>
          <p14:tracePt t="125390" x="6088063" y="2843213"/>
          <p14:tracePt t="125397" x="6088063" y="2808288"/>
          <p14:tracePt t="125408" x="6088063" y="2790825"/>
          <p14:tracePt t="125414" x="6088063" y="2773363"/>
          <p14:tracePt t="125421" x="6096000" y="2740025"/>
          <p14:tracePt t="125429" x="6103938" y="2722563"/>
          <p14:tracePt t="125438" x="6103938" y="2714625"/>
          <p14:tracePt t="125445" x="6113463" y="2705100"/>
          <p14:tracePt t="125470" x="6113463" y="2697163"/>
          <p14:tracePt t="125477" x="6113463" y="2687638"/>
          <p14:tracePt t="125509" x="6113463" y="2679700"/>
          <p14:tracePt t="125518" x="6113463" y="2671763"/>
          <p14:tracePt t="125542" x="6113463" y="2662238"/>
          <p14:tracePt t="125549" x="6113463" y="2654300"/>
          <p14:tracePt t="125558" x="6113463" y="2646363"/>
          <p14:tracePt t="125582" x="6113463" y="2636838"/>
          <p14:tracePt t="125597" x="6113463" y="2628900"/>
          <p14:tracePt t="125909" x="6121400" y="2628900"/>
          <p14:tracePt t="125917" x="6130925" y="2628900"/>
          <p14:tracePt t="125934" x="6138863" y="2646363"/>
          <p14:tracePt t="125949" x="6156325" y="2646363"/>
          <p14:tracePt t="125957" x="6181725" y="2654300"/>
          <p14:tracePt t="125965" x="6199188" y="2662238"/>
          <p14:tracePt t="125973" x="6216650" y="2662238"/>
          <p14:tracePt t="125981" x="6249988" y="2671763"/>
          <p14:tracePt t="125990" x="6257925" y="2671763"/>
          <p14:tracePt t="125997" x="6292850" y="2671763"/>
          <p14:tracePt t="126006" x="6327775" y="2671763"/>
          <p14:tracePt t="126013" x="6370638" y="2671763"/>
          <p14:tracePt t="126021" x="6413500" y="2671763"/>
          <p14:tracePt t="126029" x="6456363" y="2671763"/>
          <p14:tracePt t="126037" x="6497638" y="2671763"/>
          <p14:tracePt t="126045" x="6575425" y="2671763"/>
          <p14:tracePt t="126053" x="6643688" y="2671763"/>
          <p14:tracePt t="126061" x="6729413" y="2671763"/>
          <p14:tracePt t="126071" x="6815138" y="2671763"/>
          <p14:tracePt t="126077" x="6918325" y="2671763"/>
          <p14:tracePt t="126085" x="7029450" y="2671763"/>
          <p14:tracePt t="126093" x="7132638" y="2671763"/>
          <p14:tracePt t="126101" x="7226300" y="2671763"/>
          <p14:tracePt t="126109" x="7329488" y="2671763"/>
          <p14:tracePt t="126117" x="7415213" y="2671763"/>
          <p14:tracePt t="126125" x="7483475" y="2671763"/>
          <p14:tracePt t="126133" x="7559675" y="2671763"/>
          <p14:tracePt t="126141" x="7627938" y="2671763"/>
          <p14:tracePt t="126149" x="7705725" y="2671763"/>
          <p14:tracePt t="126157" x="7773988" y="2671763"/>
          <p14:tracePt t="126165" x="7851775" y="2671763"/>
          <p14:tracePt t="126174" x="7937500" y="2671763"/>
          <p14:tracePt t="126181" x="8031163" y="2671763"/>
          <p14:tracePt t="126191" x="8134350" y="2671763"/>
          <p14:tracePt t="126197" x="8245475" y="2671763"/>
          <p14:tracePt t="126208" x="8356600" y="2671763"/>
          <p14:tracePt t="126213" x="8475663" y="2671763"/>
          <p14:tracePt t="126221" x="8570913" y="2671763"/>
          <p14:tracePt t="126229" x="8672513" y="2671763"/>
          <p14:tracePt t="126237" x="8758238" y="2671763"/>
          <p14:tracePt t="126245" x="8843963" y="2671763"/>
          <p14:tracePt t="126254" x="8912225" y="2671763"/>
          <p14:tracePt t="126261" x="8972550" y="2671763"/>
          <p14:tracePt t="126269" x="9032875" y="2671763"/>
          <p14:tracePt t="126277" x="9093200" y="2671763"/>
          <p14:tracePt t="126285" x="9151938" y="2671763"/>
          <p14:tracePt t="126294" x="9194800" y="2671763"/>
          <p14:tracePt t="126301" x="9255125" y="2671763"/>
          <p14:tracePt t="126309" x="9305925" y="2671763"/>
          <p14:tracePt t="126318" x="9366250" y="2671763"/>
          <p14:tracePt t="126326" x="9444038" y="2671763"/>
          <p14:tracePt t="126333" x="9494838" y="2671763"/>
          <p14:tracePt t="126342" x="9555163" y="2671763"/>
          <p14:tracePt t="126349" x="9615488" y="2671763"/>
          <p14:tracePt t="126358" x="9674225" y="2671763"/>
          <p14:tracePt t="126365" x="9717088" y="2671763"/>
          <p14:tracePt t="126373" x="9752013" y="2671763"/>
          <p14:tracePt t="126382" x="9777413" y="2671763"/>
          <p14:tracePt t="126390" x="9812338" y="2671763"/>
          <p14:tracePt t="126397" x="9845675" y="2671763"/>
          <p14:tracePt t="126406" x="9863138" y="2671763"/>
          <p14:tracePt t="126413" x="9888538" y="2671763"/>
          <p14:tracePt t="126421" x="9923463" y="2671763"/>
          <p14:tracePt t="126429" x="9940925" y="2671763"/>
          <p14:tracePt t="126437" x="9966325" y="2671763"/>
          <p14:tracePt t="126445" x="9991725" y="2671763"/>
          <p14:tracePt t="126453" x="10009188" y="2671763"/>
          <p14:tracePt t="126461" x="10017125" y="2671763"/>
          <p14:tracePt t="126469" x="10026650" y="2671763"/>
          <p14:tracePt t="126486" x="10034588" y="2671763"/>
          <p14:tracePt t="126525" x="10042525" y="2671763"/>
          <p14:tracePt t="126533" x="10052050" y="2671763"/>
          <p14:tracePt t="126565" x="10059988" y="2671763"/>
          <p14:tracePt t="126573" x="10067925" y="2671763"/>
          <p14:tracePt t="126590" x="10077450" y="2662238"/>
          <p14:tracePt t="126597" x="10085388" y="2654300"/>
          <p14:tracePt t="127094" x="10067925" y="2662238"/>
          <p14:tracePt t="127102" x="10059988" y="2662238"/>
          <p14:tracePt t="127109" x="10042525" y="2671763"/>
          <p14:tracePt t="127118" x="10034588" y="2671763"/>
          <p14:tracePt t="127125" x="10017125" y="2671763"/>
          <p14:tracePt t="127133" x="9983788" y="2671763"/>
          <p14:tracePt t="127141" x="9956800" y="2671763"/>
          <p14:tracePt t="127149" x="9923463" y="2671763"/>
          <p14:tracePt t="127157" x="9898063" y="2671763"/>
          <p14:tracePt t="127166" x="9863138" y="2671763"/>
          <p14:tracePt t="127173" x="9828213" y="2671763"/>
          <p14:tracePt t="127181" x="9812338" y="2671763"/>
          <p14:tracePt t="127190" x="9785350" y="2671763"/>
          <p14:tracePt t="127197" x="9759950" y="2671763"/>
          <p14:tracePt t="127207" x="9752013" y="2671763"/>
          <p14:tracePt t="127213" x="9734550" y="2671763"/>
          <p14:tracePt t="127221" x="9726613" y="2671763"/>
          <p14:tracePt t="127229" x="9717088" y="2671763"/>
          <p14:tracePt t="127237" x="9701213" y="2671763"/>
          <p14:tracePt t="127246" x="9691688" y="2671763"/>
          <p14:tracePt t="127254" x="9666288" y="2671763"/>
          <p14:tracePt t="127261" x="9648825" y="2671763"/>
          <p14:tracePt t="127269" x="9623425" y="2671763"/>
          <p14:tracePt t="127277" x="9598025" y="2671763"/>
          <p14:tracePt t="127286" x="9572625" y="2671763"/>
          <p14:tracePt t="127293" x="9555163" y="2671763"/>
          <p14:tracePt t="127301" x="9529763" y="2671763"/>
          <p14:tracePt t="127309" x="9504363" y="2671763"/>
          <p14:tracePt t="127317" x="9486900" y="2671763"/>
          <p14:tracePt t="127325" x="9461500" y="2671763"/>
          <p14:tracePt t="127333" x="9434513" y="2671763"/>
          <p14:tracePt t="127342" x="9418638" y="2671763"/>
          <p14:tracePt t="127349" x="9391650" y="2671763"/>
          <p14:tracePt t="127358" x="9375775" y="2671763"/>
          <p14:tracePt t="127366" x="9366250" y="2671763"/>
          <p14:tracePt t="127374" x="9358313" y="2671763"/>
          <p14:tracePt t="127381" x="9348788" y="2671763"/>
          <p14:tracePt t="127746" x="9332913" y="2679700"/>
          <p14:tracePt t="127751" x="9315450" y="2679700"/>
          <p14:tracePt t="127757" x="9305925" y="2679700"/>
          <p14:tracePt t="127765" x="9264650" y="2679700"/>
          <p14:tracePt t="127773" x="9212263" y="2679700"/>
          <p14:tracePt t="127781" x="9169400" y="2679700"/>
          <p14:tracePt t="127791" x="9109075" y="2679700"/>
          <p14:tracePt t="127797" x="9066213" y="2679700"/>
          <p14:tracePt t="127806" x="9023350" y="2679700"/>
          <p14:tracePt t="127814" x="8990013" y="2679700"/>
          <p14:tracePt t="127821" x="8982075" y="2679700"/>
          <p14:tracePt t="127829" x="8964613" y="2679700"/>
          <p14:tracePt t="127838" x="8955088" y="2679700"/>
          <p14:tracePt t="127845" x="8939213" y="2679700"/>
          <p14:tracePt t="127853" x="8929688" y="2679700"/>
          <p14:tracePt t="127862" x="8921750" y="2679700"/>
          <p14:tracePt t="127869" x="8904288" y="2679700"/>
          <p14:tracePt t="127877" x="8886825" y="2679700"/>
          <p14:tracePt t="127885" x="8861425" y="2679700"/>
          <p14:tracePt t="127907" x="8818563" y="2679700"/>
          <p14:tracePt t="127909" x="8793163" y="2679700"/>
          <p14:tracePt t="127917" x="8767763" y="2679700"/>
          <p14:tracePt t="127925" x="8750300" y="2679700"/>
          <p14:tracePt t="127933" x="8724900" y="2679700"/>
          <p14:tracePt t="127942" x="8699500" y="2679700"/>
          <p14:tracePt t="127949" x="8689975" y="2679700"/>
          <p14:tracePt t="127957" x="8672513" y="2679700"/>
          <p14:tracePt t="127965" x="8664575" y="2679700"/>
          <p14:tracePt t="128295" x="8647113" y="2679700"/>
          <p14:tracePt t="128301" x="8629650" y="2679700"/>
          <p14:tracePt t="128309" x="8604250" y="2679700"/>
          <p14:tracePt t="128317" x="8543925" y="2679700"/>
          <p14:tracePt t="128325" x="8485188" y="2671763"/>
          <p14:tracePt t="128333" x="8442325" y="2654300"/>
          <p14:tracePt t="128342" x="8382000" y="2646363"/>
          <p14:tracePt t="128349" x="8347075" y="2646363"/>
          <p14:tracePt t="128358" x="8288338" y="2636838"/>
          <p14:tracePt t="128365" x="8270875" y="2636838"/>
          <p14:tracePt t="128373" x="8245475" y="2636838"/>
          <p14:tracePt t="128382" x="8210550" y="2628900"/>
          <p14:tracePt t="128389" x="8202613" y="2619375"/>
          <p14:tracePt t="128397" x="8193088" y="2619375"/>
          <p14:tracePt t="128406" x="8159750" y="2611438"/>
          <p14:tracePt t="128421" x="8142288" y="2611438"/>
          <p14:tracePt t="128437" x="8134350" y="2611438"/>
          <p14:tracePt t="128824" x="8124825" y="2611438"/>
          <p14:tracePt t="128829" x="8116888" y="2611438"/>
          <p14:tracePt t="128838" x="8099425" y="2611438"/>
          <p14:tracePt t="128845" x="8074025" y="2611438"/>
          <p14:tracePt t="128853" x="8064500" y="2611438"/>
          <p14:tracePt t="128861" x="8039100" y="2611438"/>
          <p14:tracePt t="128869" x="8021638" y="2611438"/>
          <p14:tracePt t="128878" x="8005763" y="2611438"/>
          <p14:tracePt t="128894" x="7980363" y="2611438"/>
          <p14:tracePt t="128901" x="7962900" y="2611438"/>
          <p14:tracePt t="128909" x="7937500" y="2611438"/>
          <p14:tracePt t="128917" x="7920038" y="2611438"/>
          <p14:tracePt t="128925" x="7902575" y="2611438"/>
          <p14:tracePt t="128933" x="7885113" y="2611438"/>
          <p14:tracePt t="128942" x="7867650" y="2611438"/>
          <p14:tracePt t="128949" x="7851775" y="2611438"/>
          <p14:tracePt t="128957" x="7824788" y="2611438"/>
          <p14:tracePt t="128966" x="7808913" y="2611438"/>
          <p14:tracePt t="128974" x="7791450" y="2611438"/>
          <p14:tracePt t="128981" x="7781925" y="2611438"/>
          <p14:tracePt t="128990" x="7766050" y="2611438"/>
          <p14:tracePt t="128997" x="7740650" y="2611438"/>
          <p14:tracePt t="129006" x="7723188" y="2611438"/>
          <p14:tracePt t="129013" x="7697788" y="2611438"/>
          <p14:tracePt t="129021" x="7680325" y="2611438"/>
          <p14:tracePt t="129029" x="7670800" y="2611438"/>
          <p14:tracePt t="129037" x="7645400" y="2611438"/>
          <p14:tracePt t="129045" x="7620000" y="2611438"/>
          <p14:tracePt t="129053" x="7612063" y="2611438"/>
          <p14:tracePt t="129061" x="7585075" y="2611438"/>
          <p14:tracePt t="129069" x="7577138" y="2611438"/>
          <p14:tracePt t="129078" x="7559675" y="2611438"/>
          <p14:tracePt t="129085" x="7551738" y="2611438"/>
          <p14:tracePt t="129093" x="7542213" y="2611438"/>
          <p14:tracePt t="129101" x="7526338" y="2611438"/>
          <p14:tracePt t="129109" x="7516813" y="2611438"/>
          <p14:tracePt t="129118" x="7499350" y="2611438"/>
          <p14:tracePt t="129125" x="7491413" y="2611438"/>
          <p14:tracePt t="129134" x="7483475" y="2611438"/>
          <p14:tracePt t="129142" x="7466013" y="2611438"/>
          <p14:tracePt t="129151" x="7458075" y="2611438"/>
          <p14:tracePt t="129158" x="7440613" y="2611438"/>
          <p14:tracePt t="129165" x="7423150" y="2611438"/>
          <p14:tracePt t="129173" x="7405688" y="2611438"/>
          <p14:tracePt t="129181" x="7380288" y="2611438"/>
          <p14:tracePt t="129190" x="7362825" y="2611438"/>
          <p14:tracePt t="129198" x="7354888" y="2611438"/>
          <p14:tracePt t="129207" x="7319963" y="2611438"/>
          <p14:tracePt t="129215" x="7294563" y="2611438"/>
          <p14:tracePt t="129221" x="7277100" y="2611438"/>
          <p14:tracePt t="129229" x="7251700" y="2611438"/>
          <p14:tracePt t="129237" x="7226300" y="2611438"/>
          <p14:tracePt t="129245" x="7218363" y="2611438"/>
          <p14:tracePt t="129254" x="7200900" y="2611438"/>
          <p14:tracePt t="129261" x="7191375" y="2611438"/>
          <p14:tracePt t="129269" x="7183438" y="2611438"/>
          <p14:tracePt t="129406" x="7183438" y="2603500"/>
          <p14:tracePt t="129430" x="7200900" y="2603500"/>
          <p14:tracePt t="129438" x="7208838" y="2603500"/>
          <p14:tracePt t="129445" x="7218363" y="2603500"/>
          <p14:tracePt t="129453" x="7234238" y="2603500"/>
          <p14:tracePt t="129461" x="7243763" y="2593975"/>
          <p14:tracePt t="129469" x="7251700" y="2593975"/>
          <p14:tracePt t="129477" x="7269163" y="2593975"/>
          <p14:tracePt t="129486" x="7286625" y="2586038"/>
          <p14:tracePt t="129493" x="7302500" y="2576513"/>
          <p14:tracePt t="129509" x="7319963" y="2576513"/>
          <p14:tracePt t="129518" x="7329488" y="2576513"/>
          <p14:tracePt t="129525" x="7354888" y="2576513"/>
          <p14:tracePt t="129533" x="7372350" y="2576513"/>
          <p14:tracePt t="129541" x="7380288" y="2576513"/>
          <p14:tracePt t="129549" x="7405688" y="2576513"/>
          <p14:tracePt t="129558" x="7415213" y="2576513"/>
          <p14:tracePt t="129565" x="7440613" y="2576513"/>
          <p14:tracePt t="129573" x="7466013" y="2576513"/>
          <p14:tracePt t="129581" x="7473950" y="2576513"/>
          <p14:tracePt t="129591" x="7491413" y="2576513"/>
          <p14:tracePt t="129597" x="7499350" y="2576513"/>
          <p14:tracePt t="129607" x="7508875" y="2576513"/>
          <p14:tracePt t="129613" x="7526338" y="2576513"/>
          <p14:tracePt t="129621" x="7534275" y="2576513"/>
          <p14:tracePt t="129637" x="7551738" y="2576513"/>
          <p14:tracePt t="129653" x="7569200" y="2568575"/>
          <p14:tracePt t="129669" x="7577138" y="2568575"/>
          <p14:tracePt t="129678" x="7585075" y="2568575"/>
          <p14:tracePt t="129685" x="7602538" y="2560638"/>
          <p14:tracePt t="129693" x="7620000" y="2551113"/>
          <p14:tracePt t="129709" x="7627938" y="2551113"/>
          <p14:tracePt t="129718" x="7637463" y="2551113"/>
          <p14:tracePt t="129910" x="7620000" y="2551113"/>
          <p14:tracePt t="129917" x="7620000" y="2560638"/>
          <p14:tracePt t="129925" x="7612063" y="2560638"/>
          <p14:tracePt t="129933" x="7602538" y="2560638"/>
          <p14:tracePt t="129942" x="7594600" y="2560638"/>
          <p14:tracePt t="129949" x="7577138" y="2560638"/>
          <p14:tracePt t="129957" x="7551738" y="2560638"/>
          <p14:tracePt t="129967" x="7542213" y="2560638"/>
          <p14:tracePt t="129973" x="7526338" y="2560638"/>
          <p14:tracePt t="129981" x="7516813" y="2560638"/>
          <p14:tracePt t="129990" x="7499350" y="2560638"/>
          <p14:tracePt t="129997" x="7483475" y="2560638"/>
          <p14:tracePt t="130005" x="7473950" y="2560638"/>
          <p14:tracePt t="130013" x="7448550" y="2560638"/>
          <p14:tracePt t="130021" x="7440613" y="2560638"/>
          <p14:tracePt t="130029" x="7423150" y="2560638"/>
          <p14:tracePt t="130037" x="7405688" y="2568575"/>
          <p14:tracePt t="130053" x="7397750" y="2568575"/>
          <p14:tracePt t="130061" x="7388225" y="2568575"/>
          <p14:tracePt t="131090" x="7380288" y="2568575"/>
          <p14:tracePt t="131928" x="7372350" y="2586038"/>
          <p14:tracePt t="131934" x="7354888" y="2593975"/>
          <p14:tracePt t="131942" x="7319963" y="2603500"/>
          <p14:tracePt t="131958" x="7286625" y="2611438"/>
          <p14:tracePt t="131961" x="7259638" y="2619375"/>
          <p14:tracePt t="131965" x="7226300" y="2628900"/>
          <p14:tracePt t="131975" x="7191375" y="2636838"/>
          <p14:tracePt t="131981" x="7158038" y="2646363"/>
          <p14:tracePt t="131990" x="7123113" y="2654300"/>
          <p14:tracePt t="131997" x="7097713" y="2654300"/>
          <p14:tracePt t="132008" x="7072313" y="2662238"/>
          <p14:tracePt t="132013" x="7046913" y="2662238"/>
          <p14:tracePt t="132021" x="6986588" y="2671763"/>
          <p14:tracePt t="132029" x="6943725" y="2679700"/>
          <p14:tracePt t="132037" x="6883400" y="2697163"/>
          <p14:tracePt t="132045" x="6807200" y="2705100"/>
          <p14:tracePt t="132053" x="6729413" y="2730500"/>
          <p14:tracePt t="132062" x="6661150" y="2740025"/>
          <p14:tracePt t="132069" x="6567488" y="2765425"/>
          <p14:tracePt t="132077" x="6497638" y="2773363"/>
          <p14:tracePt t="132085" x="6413500" y="2800350"/>
          <p14:tracePt t="132093" x="6335713" y="2808288"/>
          <p14:tracePt t="132101" x="6275388" y="2816225"/>
          <p14:tracePt t="132109" x="6216650" y="2825750"/>
          <p14:tracePt t="132117" x="6156325" y="2833688"/>
          <p14:tracePt t="132125" x="6103938" y="2843213"/>
          <p14:tracePt t="132133" x="6045200" y="2859088"/>
          <p14:tracePt t="132141" x="5984875" y="2868613"/>
          <p14:tracePt t="132149" x="5942013" y="2876550"/>
          <p14:tracePt t="132156" x="5899150" y="2876550"/>
          <p14:tracePt t="132166" x="5838825" y="2876550"/>
          <p14:tracePt t="132173" x="5778500" y="2876550"/>
          <p14:tracePt t="132181" x="5727700" y="2876550"/>
          <p14:tracePt t="132190" x="5667375" y="2876550"/>
          <p14:tracePt t="132197" x="5608638" y="2876550"/>
          <p14:tracePt t="132206" x="5548313" y="2876550"/>
          <p14:tracePt t="132213" x="5487988" y="2876550"/>
          <p14:tracePt t="132221" x="5437188" y="2876550"/>
          <p14:tracePt t="132229" x="5376863" y="2876550"/>
          <p14:tracePt t="132237" x="5316538" y="2876550"/>
          <p14:tracePt t="132245" x="5256213" y="2876550"/>
          <p14:tracePt t="132253" x="5213350" y="2876550"/>
          <p14:tracePt t="132261" x="5172075" y="2876550"/>
          <p14:tracePt t="132269" x="5111750" y="2876550"/>
          <p14:tracePt t="132278" x="5068888" y="2876550"/>
          <p14:tracePt t="132286" x="5026025" y="2876550"/>
          <p14:tracePt t="132294" x="4983163" y="2876550"/>
          <p14:tracePt t="132301" x="4948238" y="2876550"/>
          <p14:tracePt t="132309" x="4922838" y="2876550"/>
          <p14:tracePt t="132321" x="4905375" y="2876550"/>
          <p14:tracePt t="132326" x="4889500" y="2876550"/>
          <p14:tracePt t="132336" x="4862513" y="2876550"/>
          <p14:tracePt t="132341" x="4854575" y="2876550"/>
          <p14:tracePt t="132352" x="4846638" y="2876550"/>
          <p14:tracePt t="132357" x="4837113" y="2876550"/>
          <p14:tracePt t="132422" x="4829175" y="2876550"/>
          <p14:tracePt t="132430" x="4819650" y="2876550"/>
          <p14:tracePt t="132437" x="4811713" y="2876550"/>
          <p14:tracePt t="132445" x="4786313" y="2876550"/>
          <p14:tracePt t="132453" x="4776788" y="2876550"/>
          <p14:tracePt t="132461" x="4768850" y="2876550"/>
          <p14:tracePt t="132469" x="4733925" y="2868613"/>
          <p14:tracePt t="132477" x="4708525" y="2859088"/>
          <p14:tracePt t="132485" x="4700588" y="2859088"/>
          <p14:tracePt t="132494" x="4665663" y="2851150"/>
          <p14:tracePt t="132502" x="4640263" y="2851150"/>
          <p14:tracePt t="132510" x="4597400" y="2851150"/>
          <p14:tracePt t="132518" x="4564063" y="2851150"/>
          <p14:tracePt t="132526" x="4521200" y="2851150"/>
          <p14:tracePt t="132534" x="4478338" y="2851150"/>
          <p14:tracePt t="132542" x="4418013" y="2851150"/>
          <p14:tracePt t="132549" x="4367213" y="2851150"/>
          <p14:tracePt t="132558" x="4314825" y="2851150"/>
          <p14:tracePt t="132565" x="4297363" y="2851150"/>
          <p14:tracePt t="132575" x="4281488" y="2851150"/>
          <p14:tracePt t="132582" x="4271963" y="2851150"/>
          <p14:tracePt t="132598" x="4264025" y="2851150"/>
          <p14:tracePt t="132607" x="4254500" y="2851150"/>
          <p14:tracePt t="132613" x="4246563" y="2851150"/>
          <p14:tracePt t="132622" x="4238625" y="2851150"/>
          <p14:tracePt t="132630" x="4229100" y="2851150"/>
          <p14:tracePt t="132654" x="4221163" y="2851150"/>
          <p14:tracePt t="132661" x="4211638" y="2851150"/>
          <p14:tracePt t="132678" x="4203700" y="2851150"/>
          <p14:tracePt t="132750" x="4195763" y="2843213"/>
          <p14:tracePt t="132814" x="4195763" y="2833688"/>
          <p14:tracePt t="132821" x="4195763" y="2825750"/>
          <p14:tracePt t="132983" x="4203700" y="2825750"/>
          <p14:tracePt t="133014" x="4203700" y="2816225"/>
          <p14:tracePt t="133046" x="4211638" y="2816225"/>
          <p14:tracePt t="133069" x="4221163" y="2816225"/>
          <p14:tracePt t="133085" x="4221163" y="2808288"/>
          <p14:tracePt t="133101" x="4229100" y="2800350"/>
          <p14:tracePt t="133125" x="4238625" y="2800350"/>
          <p14:tracePt t="133133" x="4246563" y="2800350"/>
          <p14:tracePt t="133158" x="4246563" y="2790825"/>
          <p14:tracePt t="133165" x="4238625" y="2782888"/>
          <p14:tracePt t="133174" x="4229100" y="2782888"/>
          <p14:tracePt t="133191" x="4221163" y="2773363"/>
          <p14:tracePt t="133197" x="4211638" y="2765425"/>
          <p14:tracePt t="133206" x="4203700" y="2757488"/>
          <p14:tracePt t="133223" x="4186238" y="2757488"/>
          <p14:tracePt t="133229" x="4170363" y="2747963"/>
          <p14:tracePt t="133261" x="4160838" y="2740025"/>
          <p14:tracePt t="133277" x="4160838" y="2730500"/>
          <p14:tracePt t="133285" x="4170363" y="2722563"/>
          <p14:tracePt t="133293" x="4195763" y="2722563"/>
          <p14:tracePt t="133301" x="4203700" y="2722563"/>
          <p14:tracePt t="133309" x="4229100" y="2722563"/>
          <p14:tracePt t="133317" x="4254500" y="2722563"/>
          <p14:tracePt t="133325" x="4264025" y="2722563"/>
          <p14:tracePt t="133333" x="4271963" y="2722563"/>
          <p14:tracePt t="133341" x="4281488" y="2722563"/>
          <p14:tracePt t="133438" x="4271963" y="2722563"/>
          <p14:tracePt t="133445" x="4264025" y="2722563"/>
          <p14:tracePt t="133453" x="4238625" y="2722563"/>
          <p14:tracePt t="133461" x="4229100" y="2722563"/>
          <p14:tracePt t="133469" x="4203700" y="2730500"/>
          <p14:tracePt t="133478" x="4170363" y="2740025"/>
          <p14:tracePt t="133485" x="4143375" y="2757488"/>
          <p14:tracePt t="133493" x="4117975" y="2765425"/>
          <p14:tracePt t="133501" x="4110038" y="2773363"/>
          <p14:tracePt t="133509" x="4100513" y="2782888"/>
          <p14:tracePt t="133662" x="4084638" y="2782888"/>
          <p14:tracePt t="133669" x="4057650" y="2782888"/>
          <p14:tracePt t="133678" x="4014788" y="2782888"/>
          <p14:tracePt t="133686" x="3963988" y="2782888"/>
          <p14:tracePt t="133693" x="3938588" y="2782888"/>
          <p14:tracePt t="133701" x="3895725" y="2782888"/>
          <p14:tracePt t="133709" x="3852863" y="2782888"/>
          <p14:tracePt t="133717" x="3792538" y="2790825"/>
          <p14:tracePt t="133725" x="3741738" y="2800350"/>
          <p14:tracePt t="133733" x="3706813" y="2816225"/>
          <p14:tracePt t="133741" x="3673475" y="2833688"/>
          <p14:tracePt t="133749" x="3648075" y="2843213"/>
          <p14:tracePt t="133757" x="3638550" y="2843213"/>
          <p14:tracePt t="133765" x="3630613" y="2843213"/>
          <p14:tracePt t="133774" x="3621088" y="2843213"/>
          <p14:tracePt t="133790" x="3605213" y="2843213"/>
          <p14:tracePt t="133797" x="3587750" y="2833688"/>
          <p14:tracePt t="133806" x="3562350" y="2825750"/>
          <p14:tracePt t="133814" x="3544888" y="2825750"/>
          <p14:tracePt t="133821" x="3502025" y="2825750"/>
          <p14:tracePt t="133829" x="3467100" y="2825750"/>
          <p14:tracePt t="133838" x="3433763" y="2825750"/>
          <p14:tracePt t="133846" x="3408363" y="2825750"/>
          <p14:tracePt t="133853" x="3373438" y="2825750"/>
          <p14:tracePt t="133861" x="3338513" y="2825750"/>
          <p14:tracePt t="133869" x="3330575" y="2825750"/>
          <p14:tracePt t="133894" x="3270250" y="2825750"/>
          <p14:tracePt t="133901" x="3244850" y="2825750"/>
          <p14:tracePt t="133909" x="3209925" y="2825750"/>
          <p14:tracePt t="133918" x="3168650" y="2808288"/>
          <p14:tracePt t="133925" x="3116263" y="2800350"/>
          <p14:tracePt t="133934" x="3108325" y="2800350"/>
          <p14:tracePt t="133942" x="3090863" y="2800350"/>
          <p14:tracePt t="133957" x="3073400" y="2790825"/>
          <p14:tracePt t="133965" x="3065463" y="2790825"/>
          <p14:tracePt t="133981" x="3048000" y="2790825"/>
          <p14:tracePt t="133990" x="3030538" y="2790825"/>
          <p14:tracePt t="133998" x="3013075" y="2790825"/>
          <p14:tracePt t="134007" x="2987675" y="2790825"/>
          <p14:tracePt t="134014" x="2962275" y="2790825"/>
          <p14:tracePt t="134021" x="2944813" y="2790825"/>
          <p14:tracePt t="134029" x="2911475" y="2790825"/>
          <p14:tracePt t="134037" x="2894013" y="2790825"/>
          <p14:tracePt t="134046" x="2851150" y="2800350"/>
          <p14:tracePt t="134054" x="2816225" y="2808288"/>
          <p14:tracePt t="134061" x="2790825" y="2816225"/>
          <p14:tracePt t="134069" x="2765425" y="2816225"/>
          <p14:tracePt t="134077" x="2730500" y="2816225"/>
          <p14:tracePt t="134085" x="2705100" y="2816225"/>
          <p14:tracePt t="134093" x="2687638" y="2816225"/>
          <p14:tracePt t="134101" x="2662238" y="2816225"/>
          <p14:tracePt t="134109" x="2646363" y="2816225"/>
          <p14:tracePt t="134117" x="2628900" y="2816225"/>
          <p14:tracePt t="134125" x="2611438" y="2816225"/>
          <p14:tracePt t="134133" x="2603500" y="2816225"/>
          <p14:tracePt t="134141" x="2593975" y="2816225"/>
          <p14:tracePt t="134237" x="2576513" y="2816225"/>
          <p14:tracePt t="134245" x="2560638" y="2816225"/>
          <p14:tracePt t="134253" x="2533650" y="2816225"/>
          <p14:tracePt t="134261" x="2508250" y="2816225"/>
          <p14:tracePt t="134269" x="2482850" y="2816225"/>
          <p14:tracePt t="134277" x="2457450" y="2816225"/>
          <p14:tracePt t="134285" x="2432050" y="2816225"/>
          <p14:tracePt t="134293" x="2422525" y="2816225"/>
          <p14:tracePt t="134301" x="2406650" y="2816225"/>
          <p14:tracePt t="134309" x="2397125" y="2816225"/>
          <p14:tracePt t="134317" x="2389188" y="2816225"/>
          <p14:tracePt t="134325" x="2371725" y="2816225"/>
          <p14:tracePt t="134333" x="2363788" y="2816225"/>
          <p14:tracePt t="134342" x="2346325" y="2816225"/>
          <p14:tracePt t="134349" x="2320925" y="2816225"/>
          <p14:tracePt t="134357" x="2311400" y="2816225"/>
          <p14:tracePt t="134365" x="2278063" y="2816225"/>
          <p14:tracePt t="134373" x="2251075" y="2816225"/>
          <p14:tracePt t="134382" x="2225675" y="2816225"/>
          <p14:tracePt t="134390" x="2200275" y="2816225"/>
          <p14:tracePt t="134397" x="2182813" y="2816225"/>
          <p14:tracePt t="134407" x="2165350" y="2816225"/>
          <p14:tracePt t="134413" x="2139950" y="2816225"/>
          <p14:tracePt t="134422" x="2124075" y="2816225"/>
          <p14:tracePt t="134429" x="2114550" y="2816225"/>
          <p14:tracePt t="134437" x="2097088" y="2816225"/>
          <p14:tracePt t="134446" x="2081213" y="2816225"/>
          <p14:tracePt t="134454" x="2063750" y="2816225"/>
          <p14:tracePt t="134461" x="2038350" y="2816225"/>
          <p14:tracePt t="134469" x="2028825" y="2816225"/>
          <p14:tracePt t="134477" x="2011363" y="2816225"/>
          <p14:tracePt t="134485" x="2003425" y="2816225"/>
          <p14:tracePt t="134678" x="2003425" y="2808288"/>
          <p14:tracePt t="134726" x="2003425" y="2800350"/>
          <p14:tracePt t="134759" x="2011363" y="2800350"/>
          <p14:tracePt t="134765" x="2038350" y="2790825"/>
          <p14:tracePt t="134773" x="2089150" y="2782888"/>
          <p14:tracePt t="134781" x="2149475" y="2773363"/>
          <p14:tracePt t="134790" x="2217738" y="2773363"/>
          <p14:tracePt t="134797" x="2303463" y="2773363"/>
          <p14:tracePt t="134807" x="2406650" y="2773363"/>
          <p14:tracePt t="134814" x="2490788" y="2773363"/>
          <p14:tracePt t="134821" x="2560638" y="2773363"/>
          <p14:tracePt t="134829" x="2619375" y="2773363"/>
          <p14:tracePt t="134837" x="2662238" y="2773363"/>
          <p14:tracePt t="134845" x="2697163" y="2773363"/>
          <p14:tracePt t="134854" x="2722563" y="2773363"/>
          <p14:tracePt t="134861" x="2740025" y="2773363"/>
          <p14:tracePt t="134869" x="2757488" y="2773363"/>
          <p14:tracePt t="134877" x="2773363" y="2773363"/>
          <p14:tracePt t="134886" x="2800350" y="2773363"/>
          <p14:tracePt t="134894" x="2825750" y="2773363"/>
          <p14:tracePt t="134902" x="2843213" y="2773363"/>
          <p14:tracePt t="134909" x="2876550" y="2773363"/>
          <p14:tracePt t="134917" x="2911475" y="2773363"/>
          <p14:tracePt t="134925" x="2954338" y="2773363"/>
          <p14:tracePt t="134933" x="2987675" y="2773363"/>
          <p14:tracePt t="134941" x="3030538" y="2773363"/>
          <p14:tracePt t="134949" x="3055938" y="2773363"/>
          <p14:tracePt t="134957" x="3098800" y="2773363"/>
          <p14:tracePt t="134965" x="3133725" y="2773363"/>
          <p14:tracePt t="134973" x="3176588" y="2773363"/>
          <p14:tracePt t="134982" x="3209925" y="2773363"/>
          <p14:tracePt t="134990" x="3236913" y="2773363"/>
          <p14:tracePt t="134998" x="3270250" y="2773363"/>
          <p14:tracePt t="135007" x="3305175" y="2773363"/>
          <p14:tracePt t="135013" x="3338513" y="2773363"/>
          <p14:tracePt t="135021" x="3355975" y="2773363"/>
          <p14:tracePt t="135029" x="3381375" y="2773363"/>
          <p14:tracePt t="135038" x="3408363" y="2773363"/>
          <p14:tracePt t="135045" x="3416300" y="2773363"/>
          <p14:tracePt t="135053" x="3433763" y="2773363"/>
          <p14:tracePt t="135061" x="3441700" y="2773363"/>
          <p14:tracePt t="135069" x="3449638" y="2773363"/>
          <p14:tracePt t="135077" x="3459163" y="2773363"/>
          <p14:tracePt t="135085" x="3467100" y="2773363"/>
          <p14:tracePt t="135094" x="3476625" y="2773363"/>
          <p14:tracePt t="135102" x="3484563" y="2773363"/>
          <p14:tracePt t="135117" x="3492500" y="2773363"/>
          <p14:tracePt t="135222" x="3484563" y="2773363"/>
          <p14:tracePt t="135229" x="3441700" y="2773363"/>
          <p14:tracePt t="135237" x="3398838" y="2773363"/>
          <p14:tracePt t="135245" x="3338513" y="2773363"/>
          <p14:tracePt t="135253" x="3279775" y="2773363"/>
          <p14:tracePt t="135261" x="3219450" y="2773363"/>
          <p14:tracePt t="135269" x="3168650" y="2773363"/>
          <p14:tracePt t="135277" x="3108325" y="2773363"/>
          <p14:tracePt t="135285" x="3030538" y="2773363"/>
          <p14:tracePt t="135294" x="2962275" y="2773363"/>
          <p14:tracePt t="135301" x="2901950" y="2773363"/>
          <p14:tracePt t="135309" x="2843213" y="2773363"/>
          <p14:tracePt t="135317" x="2790825" y="2773363"/>
          <p14:tracePt t="135325" x="2740025" y="2773363"/>
          <p14:tracePt t="135334" x="2697163" y="2773363"/>
          <p14:tracePt t="135342" x="2636838" y="2773363"/>
          <p14:tracePt t="135349" x="2593975" y="2773363"/>
          <p14:tracePt t="135358" x="2551113" y="2773363"/>
          <p14:tracePt t="135365" x="2508250" y="2773363"/>
          <p14:tracePt t="135373" x="2447925" y="2773363"/>
          <p14:tracePt t="135381" x="2389188" y="2773363"/>
          <p14:tracePt t="135390" x="2346325" y="2773363"/>
          <p14:tracePt t="135397" x="2303463" y="2773363"/>
          <p14:tracePt t="135406" x="2268538" y="2773363"/>
          <p14:tracePt t="135413" x="2225675" y="2773363"/>
          <p14:tracePt t="135421" x="2200275" y="2773363"/>
          <p14:tracePt t="135429" x="2174875" y="2773363"/>
          <p14:tracePt t="135438" x="2157413" y="2773363"/>
          <p14:tracePt t="135453" x="2149475" y="2773363"/>
          <p14:tracePt t="135550" x="2149475" y="2765425"/>
          <p14:tracePt t="135581" x="2157413" y="2757488"/>
          <p14:tracePt t="135591" x="2165350" y="2757488"/>
          <p14:tracePt t="135597" x="2192338" y="2757488"/>
          <p14:tracePt t="135606" x="2235200" y="2757488"/>
          <p14:tracePt t="135613" x="2311400" y="2757488"/>
          <p14:tracePt t="135622" x="2379663" y="2757488"/>
          <p14:tracePt t="135629" x="2447925" y="2757488"/>
          <p14:tracePt t="135639" x="2533650" y="2757488"/>
          <p14:tracePt t="135645" x="2619375" y="2757488"/>
          <p14:tracePt t="135653" x="2722563" y="2757488"/>
          <p14:tracePt t="135661" x="2790825" y="2757488"/>
          <p14:tracePt t="135669" x="2868613" y="2757488"/>
          <p14:tracePt t="135677" x="2927350" y="2757488"/>
          <p14:tracePt t="135685" x="2970213" y="2757488"/>
          <p14:tracePt t="135693" x="3005138" y="2757488"/>
          <p14:tracePt t="135701" x="3022600" y="2757488"/>
          <p14:tracePt t="135709" x="3040063" y="2757488"/>
          <p14:tracePt t="135717" x="3048000" y="2757488"/>
          <p14:tracePt t="136614" x="3065463" y="2757488"/>
          <p14:tracePt t="136621" x="3098800" y="2757488"/>
          <p14:tracePt t="136629" x="3141663" y="2765425"/>
          <p14:tracePt t="136637" x="3176588" y="2773363"/>
          <p14:tracePt t="136645" x="3227388" y="2790825"/>
          <p14:tracePt t="136653" x="3287713" y="2800350"/>
          <p14:tracePt t="136662" x="3348038" y="2816225"/>
          <p14:tracePt t="136670" x="3390900" y="2825750"/>
          <p14:tracePt t="136677" x="3449638" y="2833688"/>
          <p14:tracePt t="136686" x="3509963" y="2843213"/>
          <p14:tracePt t="136694" x="3570288" y="2851150"/>
          <p14:tracePt t="136701" x="3656013" y="2859088"/>
          <p14:tracePt t="136709" x="3759200" y="2876550"/>
          <p14:tracePt t="136717" x="3870325" y="2876550"/>
          <p14:tracePt t="136726" x="4024313" y="2876550"/>
          <p14:tracePt t="136733" x="4203700" y="2876550"/>
          <p14:tracePt t="136743" x="4435475" y="2876550"/>
          <p14:tracePt t="136749" x="4700588" y="2876550"/>
          <p14:tracePt t="136758" x="4932363" y="2876550"/>
          <p14:tracePt t="136765" x="5162550" y="2876550"/>
          <p14:tracePt t="136774" x="5368925" y="2876550"/>
          <p14:tracePt t="136781" x="5548313" y="2876550"/>
          <p14:tracePt t="136790" x="5702300" y="2876550"/>
          <p14:tracePt t="136797" x="5848350" y="2876550"/>
          <p14:tracePt t="136806" x="5984875" y="2876550"/>
          <p14:tracePt t="136813" x="6130925" y="2886075"/>
          <p14:tracePt t="136821" x="6257925" y="2894013"/>
          <p14:tracePt t="136829" x="6361113" y="2894013"/>
          <p14:tracePt t="136838" x="6481763" y="2894013"/>
          <p14:tracePt t="136845" x="6600825" y="2894013"/>
          <p14:tracePt t="136854" x="6746875" y="2919413"/>
          <p14:tracePt t="136861" x="6858000" y="2936875"/>
          <p14:tracePt t="136869" x="6986588" y="2954338"/>
          <p14:tracePt t="136877" x="7105650" y="2979738"/>
          <p14:tracePt t="136888" x="7218363" y="3013075"/>
          <p14:tracePt t="136894" x="7319963" y="3040063"/>
          <p14:tracePt t="136901" x="7423150" y="3055938"/>
          <p14:tracePt t="136909" x="7526338" y="3073400"/>
          <p14:tracePt t="136917" x="7627938" y="3090863"/>
          <p14:tracePt t="136926" x="7731125" y="3108325"/>
          <p14:tracePt t="136936" x="7816850" y="3125788"/>
          <p14:tracePt t="136941" x="7902575" y="3141663"/>
          <p14:tracePt t="136949" x="8005763" y="3159125"/>
          <p14:tracePt t="136957" x="8099425" y="3184525"/>
          <p14:tracePt t="136965" x="8185150" y="3201988"/>
          <p14:tracePt t="136973" x="8270875" y="3227388"/>
          <p14:tracePt t="136982" x="8364538" y="3236913"/>
          <p14:tracePt t="136991" x="8450263" y="3262313"/>
          <p14:tracePt t="136997" x="8535988" y="3270250"/>
          <p14:tracePt t="137006" x="8613775" y="3295650"/>
          <p14:tracePt t="137013" x="8699500" y="3305175"/>
          <p14:tracePt t="137021" x="8775700" y="3322638"/>
          <p14:tracePt t="137029" x="8853488" y="3338513"/>
          <p14:tracePt t="137037" x="8921750" y="3355975"/>
          <p14:tracePt t="137046" x="8997950" y="3365500"/>
          <p14:tracePt t="137054" x="9083675" y="3390900"/>
          <p14:tracePt t="137062" x="9161463" y="3398838"/>
          <p14:tracePt t="137069" x="9237663" y="3424238"/>
          <p14:tracePt t="137077" x="9305925" y="3433763"/>
          <p14:tracePt t="137085" x="9383713" y="3441700"/>
          <p14:tracePt t="137093" x="9444038" y="3449638"/>
          <p14:tracePt t="137101" x="9486900" y="3459163"/>
          <p14:tracePt t="137109" x="9537700" y="3484563"/>
          <p14:tracePt t="137117" x="9598025" y="3492500"/>
          <p14:tracePt t="137126" x="9640888" y="3502025"/>
          <p14:tracePt t="137133" x="9674225" y="3502025"/>
          <p14:tracePt t="137142" x="9717088" y="3509963"/>
          <p14:tracePt t="137149" x="9769475" y="3519488"/>
          <p14:tracePt t="137158" x="9802813" y="3527425"/>
          <p14:tracePt t="137165" x="9845675" y="3535363"/>
          <p14:tracePt t="137173" x="9888538" y="3544888"/>
          <p14:tracePt t="137181" x="9948863" y="3552825"/>
          <p14:tracePt t="137190" x="10009188" y="3570288"/>
          <p14:tracePt t="137197" x="10059988" y="3578225"/>
          <p14:tracePt t="137206" x="10102850" y="3587750"/>
          <p14:tracePt t="137217" x="10137775" y="3595688"/>
          <p14:tracePt t="137221" x="10163175" y="3595688"/>
          <p14:tracePt t="137229" x="10196513" y="3605213"/>
          <p14:tracePt t="137237" x="10213975" y="3605213"/>
          <p14:tracePt t="137245" x="10239375" y="3605213"/>
          <p14:tracePt t="137253" x="10266363" y="3605213"/>
          <p14:tracePt t="137261" x="10274300" y="3605213"/>
          <p14:tracePt t="137269" x="10282238" y="3605213"/>
          <p14:tracePt t="137277" x="10291763" y="3605213"/>
          <p14:tracePt t="137398" x="10299700" y="3605213"/>
          <p14:tracePt t="137405" x="10307638" y="3595688"/>
          <p14:tracePt t="137422" x="10325100" y="3587750"/>
          <p14:tracePt t="137437" x="10342563" y="3587750"/>
          <p14:tracePt t="137445" x="10360025" y="3587750"/>
          <p14:tracePt t="137598" x="10360025" y="3578225"/>
          <p14:tracePt t="137606" x="10350500" y="3578225"/>
          <p14:tracePt t="137614" x="10334625" y="3578225"/>
          <p14:tracePt t="137621" x="10307638" y="3578225"/>
          <p14:tracePt t="137629" x="10274300" y="3578225"/>
          <p14:tracePt t="137637" x="10231438" y="3578225"/>
          <p14:tracePt t="137645" x="10188575" y="3578225"/>
          <p14:tracePt t="137653" x="10128250" y="3578225"/>
          <p14:tracePt t="137661" x="10077450" y="3578225"/>
          <p14:tracePt t="137669" x="9999663" y="3578225"/>
          <p14:tracePt t="137678" x="9931400" y="3578225"/>
          <p14:tracePt t="137686" x="9871075" y="3578225"/>
          <p14:tracePt t="137693" x="9828213" y="3578225"/>
          <p14:tracePt t="137701" x="9794875" y="3578225"/>
          <p14:tracePt t="137710" x="9785350" y="3578225"/>
          <p14:tracePt t="137717" x="9777413" y="3578225"/>
          <p14:tracePt t="137726" x="9769475" y="3578225"/>
          <p14:tracePt t="137781" x="9794875" y="3578225"/>
          <p14:tracePt t="137790" x="9845675" y="3578225"/>
          <p14:tracePt t="137798" x="9923463" y="3578225"/>
          <p14:tracePt t="137807" x="10009188" y="3578225"/>
          <p14:tracePt t="137813" x="10094913" y="3578225"/>
          <p14:tracePt t="137821" x="10180638" y="3578225"/>
          <p14:tracePt t="137829" x="10266363" y="3570288"/>
          <p14:tracePt t="137837" x="10325100" y="3552825"/>
          <p14:tracePt t="137846" x="10350500" y="3552825"/>
          <p14:tracePt t="137853" x="10367963" y="3544888"/>
          <p14:tracePt t="137934" x="10342563" y="3544888"/>
          <p14:tracePt t="137941" x="10334625" y="3552825"/>
          <p14:tracePt t="137949" x="10325100" y="3552825"/>
          <p14:tracePt t="137957" x="10307638" y="3562350"/>
          <p14:tracePt t="138166" x="10299700" y="3562350"/>
          <p14:tracePt t="138173" x="10291763" y="3562350"/>
          <p14:tracePt t="138181" x="10239375" y="3570288"/>
          <p14:tracePt t="138189" x="10196513" y="3578225"/>
          <p14:tracePt t="138197" x="10120313" y="3595688"/>
          <p14:tracePt t="138206" x="10034588" y="3613150"/>
          <p14:tracePt t="138213" x="9966325" y="3613150"/>
          <p14:tracePt t="138222" x="9863138" y="3613150"/>
          <p14:tracePt t="138229" x="9759950" y="3613150"/>
          <p14:tracePt t="138237" x="9674225" y="3613150"/>
          <p14:tracePt t="138245" x="9605963" y="3613150"/>
          <p14:tracePt t="138253" x="9529763" y="3613150"/>
          <p14:tracePt t="138262" x="9486900" y="3613150"/>
          <p14:tracePt t="138269" x="9461500" y="3613150"/>
          <p14:tracePt t="138278" x="9426575" y="3613150"/>
          <p14:tracePt t="138285" x="9401175" y="3613150"/>
          <p14:tracePt t="138293" x="9391650" y="3613150"/>
          <p14:tracePt t="138301" x="9375775" y="3613150"/>
          <p14:tracePt t="138309" x="9366250" y="3613150"/>
          <p14:tracePt t="138317" x="9358313" y="3613150"/>
          <p14:tracePt t="138534" x="9340850" y="3613150"/>
          <p14:tracePt t="138541" x="9323388" y="3613150"/>
          <p14:tracePt t="138549" x="9280525" y="3613150"/>
          <p14:tracePt t="138557" x="9229725" y="3613150"/>
          <p14:tracePt t="138565" x="9161463" y="3613150"/>
          <p14:tracePt t="138574" x="9093200" y="3613150"/>
          <p14:tracePt t="138582" x="9032875" y="3613150"/>
          <p14:tracePt t="138590" x="8972550" y="3613150"/>
          <p14:tracePt t="138597" x="8912225" y="3613150"/>
          <p14:tracePt t="138606" x="8886825" y="3613150"/>
          <p14:tracePt t="138613" x="8861425" y="3613150"/>
          <p14:tracePt t="138622" x="8843963" y="3613150"/>
          <p14:tracePt t="138637" x="8836025" y="3613150"/>
          <p14:tracePt t="138999" x="8826500" y="3613150"/>
          <p14:tracePt t="139006" x="8810625" y="3613150"/>
          <p14:tracePt t="139013" x="8783638" y="3613150"/>
          <p14:tracePt t="139021" x="8742363" y="3613150"/>
          <p14:tracePt t="139029" x="8699500" y="3613150"/>
          <p14:tracePt t="139041" x="8629650" y="3613150"/>
          <p14:tracePt t="139045" x="8543925" y="3613150"/>
          <p14:tracePt t="139053" x="8442325" y="3613150"/>
          <p14:tracePt t="139062" x="8331200" y="3613150"/>
          <p14:tracePt t="139069" x="8228013" y="3613150"/>
          <p14:tracePt t="139078" x="8142288" y="3613150"/>
          <p14:tracePt t="139085" x="8064500" y="3613150"/>
          <p14:tracePt t="139093" x="8013700" y="3613150"/>
          <p14:tracePt t="139101" x="7970838" y="3613150"/>
          <p14:tracePt t="139109" x="7937500" y="3613150"/>
          <p14:tracePt t="139118" x="7910513" y="3613150"/>
          <p14:tracePt t="139125" x="7902575" y="3613150"/>
          <p14:tracePt t="139133" x="7885113" y="3613150"/>
          <p14:tracePt t="139142" x="7867650" y="3613150"/>
          <p14:tracePt t="139149" x="7859713" y="3613150"/>
          <p14:tracePt t="139158" x="7851775" y="3613150"/>
          <p14:tracePt t="139165" x="7842250" y="3613150"/>
          <p14:tracePt t="139533" x="7824788" y="3613150"/>
          <p14:tracePt t="139541" x="7799388" y="3613150"/>
          <p14:tracePt t="139549" x="7773988" y="3613150"/>
          <p14:tracePt t="139560" x="7731125" y="3613150"/>
          <p14:tracePt t="139565" x="7670800" y="3613150"/>
          <p14:tracePt t="139574" x="7602538" y="3613150"/>
          <p14:tracePt t="139581" x="7508875" y="3605213"/>
          <p14:tracePt t="139590" x="7440613" y="3595688"/>
          <p14:tracePt t="139598" x="7380288" y="3587750"/>
          <p14:tracePt t="139606" x="7319963" y="3578225"/>
          <p14:tracePt t="139614" x="7259638" y="3570288"/>
          <p14:tracePt t="139622" x="7234238" y="3570288"/>
          <p14:tracePt t="139629" x="7208838" y="3570288"/>
          <p14:tracePt t="139637" x="7183438" y="3562350"/>
          <p14:tracePt t="139646" x="7175500" y="3562350"/>
          <p14:tracePt t="139653" x="7158038" y="3562350"/>
          <p14:tracePt t="139662" x="7148513" y="3562350"/>
          <p14:tracePt t="139669" x="7140575" y="3562350"/>
          <p14:tracePt t="139677" x="7123113" y="3562350"/>
          <p14:tracePt t="139693" x="7105650" y="3562350"/>
          <p14:tracePt t="139701" x="7089775" y="3562350"/>
          <p14:tracePt t="139709" x="7072313" y="3562350"/>
          <p14:tracePt t="139717" x="7062788" y="3562350"/>
          <p14:tracePt t="140414" x="7062788" y="3544888"/>
          <p14:tracePt t="140421" x="7080250" y="3535363"/>
          <p14:tracePt t="140429" x="7115175" y="3527425"/>
          <p14:tracePt t="140437" x="7158038" y="3519488"/>
          <p14:tracePt t="140445" x="7218363" y="3509963"/>
          <p14:tracePt t="140453" x="7294563" y="3502025"/>
          <p14:tracePt t="140461" x="7372350" y="3492500"/>
          <p14:tracePt t="140469" x="7440613" y="3476625"/>
          <p14:tracePt t="140478" x="7516813" y="3476625"/>
          <p14:tracePt t="140485" x="7585075" y="3476625"/>
          <p14:tracePt t="140493" x="7670800" y="3476625"/>
          <p14:tracePt t="140501" x="7740650" y="3476625"/>
          <p14:tracePt t="140509" x="7824788" y="3476625"/>
          <p14:tracePt t="140518" x="7902575" y="3476625"/>
          <p14:tracePt t="140525" x="7970838" y="3476625"/>
          <p14:tracePt t="140533" x="8048625" y="3476625"/>
          <p14:tracePt t="140541" x="8116888" y="3476625"/>
          <p14:tracePt t="140549" x="8185150" y="3476625"/>
          <p14:tracePt t="140557" x="8245475" y="3476625"/>
          <p14:tracePt t="140565" x="8304213" y="3476625"/>
          <p14:tracePt t="140573" x="8374063" y="3476625"/>
          <p14:tracePt t="140581" x="8467725" y="3467100"/>
          <p14:tracePt t="140590" x="8553450" y="3459163"/>
          <p14:tracePt t="140597" x="8613775" y="3459163"/>
          <p14:tracePt t="140607" x="8699500" y="3459163"/>
          <p14:tracePt t="140613" x="8767763" y="3459163"/>
          <p14:tracePt t="140621" x="8836025" y="3459163"/>
          <p14:tracePt t="140629" x="8896350" y="3459163"/>
          <p14:tracePt t="140638" x="8939213" y="3459163"/>
          <p14:tracePt t="140646" x="8990013" y="3459163"/>
          <p14:tracePt t="140653" x="9015413" y="3459163"/>
          <p14:tracePt t="140663" x="9058275" y="3459163"/>
          <p14:tracePt t="140669" x="9101138" y="3459163"/>
          <p14:tracePt t="140679" x="9151938" y="3459163"/>
          <p14:tracePt t="140685" x="9194800" y="3459163"/>
          <p14:tracePt t="140694" x="9237663" y="3459163"/>
          <p14:tracePt t="140701" x="9297988" y="3459163"/>
          <p14:tracePt t="140709" x="9348788" y="3459163"/>
          <p14:tracePt t="140718" x="9409113" y="3459163"/>
          <p14:tracePt t="140726" x="9469438" y="3459163"/>
          <p14:tracePt t="140733" x="9529763" y="3459163"/>
          <p14:tracePt t="140745" x="9588500" y="3459163"/>
          <p14:tracePt t="140749" x="9640888" y="3459163"/>
          <p14:tracePt t="140758" x="9701213" y="3459163"/>
          <p14:tracePt t="140765" x="9759950" y="3459163"/>
          <p14:tracePt t="140773" x="9820275" y="3459163"/>
          <p14:tracePt t="140782" x="9880600" y="3459163"/>
          <p14:tracePt t="140790" x="9931400" y="3459163"/>
          <p14:tracePt t="140797" x="10009188" y="3459163"/>
          <p14:tracePt t="140807" x="10067925" y="3467100"/>
          <p14:tracePt t="140813" x="10145713" y="3476625"/>
          <p14:tracePt t="140821" x="10213975" y="3492500"/>
          <p14:tracePt t="140829" x="10291763" y="3502025"/>
          <p14:tracePt t="140837" x="10350500" y="3519488"/>
          <p14:tracePt t="140846" x="10393363" y="3527425"/>
          <p14:tracePt t="140853" x="10428288" y="3535363"/>
          <p14:tracePt t="140861" x="10453688" y="3544888"/>
          <p14:tracePt t="140874" x="10479088" y="3552825"/>
          <p14:tracePt t="140877" x="10488613" y="3552825"/>
          <p14:tracePt t="140885" x="10521950" y="3562350"/>
          <p14:tracePt t="140894" x="10547350" y="3562350"/>
          <p14:tracePt t="140902" x="10590213" y="3570288"/>
          <p14:tracePt t="140909" x="10625138" y="3578225"/>
          <p14:tracePt t="140917" x="10650538" y="3587750"/>
          <p14:tracePt t="140925" x="10660063" y="3587750"/>
          <p14:tracePt t="140933" x="10693400" y="3595688"/>
          <p14:tracePt t="140941" x="10710863" y="3605213"/>
          <p14:tracePt t="140957" x="10736263" y="3613150"/>
          <p14:tracePt t="140965" x="10761663" y="3621088"/>
          <p14:tracePt t="140973" x="10779125" y="3630613"/>
          <p14:tracePt t="140982" x="10804525" y="3638550"/>
          <p14:tracePt t="140990" x="10821988" y="3648075"/>
          <p14:tracePt t="140998" x="10839450" y="3656013"/>
          <p14:tracePt t="141006" x="10847388" y="3673475"/>
          <p14:tracePt t="141013" x="10864850" y="3681413"/>
          <p14:tracePt t="141022" x="10882313" y="3689350"/>
          <p14:tracePt t="141038" x="10899775" y="3706813"/>
          <p14:tracePt t="141045" x="10915650" y="3724275"/>
          <p14:tracePt t="141053" x="10942638" y="3741738"/>
          <p14:tracePt t="141061" x="10958513" y="3749675"/>
          <p14:tracePt t="141069" x="10985500" y="3759200"/>
          <p14:tracePt t="141077" x="11001375" y="3775075"/>
          <p14:tracePt t="141088" x="11010900" y="3784600"/>
          <p14:tracePt t="141093" x="11010900" y="3792538"/>
          <p14:tracePt t="141109" x="11036300" y="3792538"/>
          <p14:tracePt t="141117" x="11044238" y="3802063"/>
          <p14:tracePt t="141126" x="11044238" y="3817938"/>
          <p14:tracePt t="141134" x="11053763" y="3817938"/>
          <p14:tracePt t="141142" x="11061700" y="3835400"/>
          <p14:tracePt t="141149" x="11069638" y="3844925"/>
          <p14:tracePt t="141157" x="11069638" y="3852863"/>
          <p14:tracePt t="141165" x="11079163" y="3860800"/>
          <p14:tracePt t="141174" x="11087100" y="3870325"/>
          <p14:tracePt t="141181" x="11096625" y="3887788"/>
          <p14:tracePt t="141190" x="11104563" y="3903663"/>
          <p14:tracePt t="141198" x="11104563" y="3913188"/>
          <p14:tracePt t="141213" x="11104563" y="3930650"/>
          <p14:tracePt t="141222" x="11104563" y="3938588"/>
          <p14:tracePt t="141237" x="11104563" y="3946525"/>
          <p14:tracePt t="141245" x="11104563" y="3956050"/>
          <p14:tracePt t="141269" x="11104563" y="3963988"/>
          <p14:tracePt t="141277" x="11104563" y="3971925"/>
          <p14:tracePt t="141294" x="11104563" y="3981450"/>
          <p14:tracePt t="141301" x="11104563" y="3998913"/>
          <p14:tracePt t="141318" x="11079163" y="4006850"/>
          <p14:tracePt t="141334" x="11053763" y="4014788"/>
          <p14:tracePt t="141342" x="11044238" y="4014788"/>
          <p14:tracePt t="141349" x="11028363" y="4024313"/>
          <p14:tracePt t="141358" x="11010900" y="4024313"/>
          <p14:tracePt t="141365" x="10985500" y="4032250"/>
          <p14:tracePt t="141375" x="10958513" y="4041775"/>
          <p14:tracePt t="141381" x="10942638" y="4041775"/>
          <p14:tracePt t="141390" x="10907713" y="4049713"/>
          <p14:tracePt t="141397" x="10899775" y="4049713"/>
          <p14:tracePt t="141407" x="10872788" y="4049713"/>
          <p14:tracePt t="141415" x="10839450" y="4049713"/>
          <p14:tracePt t="141421" x="10821988" y="4049713"/>
          <p14:tracePt t="141430" x="10796588" y="4049713"/>
          <p14:tracePt t="141437" x="10761663" y="4049713"/>
          <p14:tracePt t="141445" x="10728325" y="4049713"/>
          <p14:tracePt t="141453" x="10702925" y="4049713"/>
          <p14:tracePt t="141461" x="10668000" y="4049713"/>
          <p14:tracePt t="141469" x="10625138" y="4049713"/>
          <p14:tracePt t="141477" x="10590213" y="4049713"/>
          <p14:tracePt t="141486" x="10556875" y="4049713"/>
          <p14:tracePt t="141493" x="10514013" y="4049713"/>
          <p14:tracePt t="141501" x="10488613" y="4049713"/>
          <p14:tracePt t="141509" x="10453688" y="4049713"/>
          <p14:tracePt t="141518" x="10428288" y="4049713"/>
          <p14:tracePt t="141525" x="10410825" y="4049713"/>
          <p14:tracePt t="141533" x="10385425" y="4049713"/>
          <p14:tracePt t="141542" x="10360025" y="4049713"/>
          <p14:tracePt t="141549" x="10342563" y="4049713"/>
          <p14:tracePt t="141557" x="10317163" y="4049713"/>
          <p14:tracePt t="141565" x="10291763" y="4049713"/>
          <p14:tracePt t="141573" x="10274300" y="4049713"/>
          <p14:tracePt t="141581" x="10248900" y="4049713"/>
          <p14:tracePt t="141590" x="10223500" y="4049713"/>
          <p14:tracePt t="141597" x="10213975" y="4049713"/>
          <p14:tracePt t="141607" x="10196513" y="4049713"/>
          <p14:tracePt t="141613" x="10180638" y="4049713"/>
          <p14:tracePt t="141621" x="10163175" y="4049713"/>
          <p14:tracePt t="141630" x="10137775" y="4049713"/>
          <p14:tracePt t="141637" x="10110788" y="4049713"/>
          <p14:tracePt t="141645" x="10102850" y="4049713"/>
          <p14:tracePt t="141653" x="10085388" y="4049713"/>
          <p14:tracePt t="141661" x="10052050" y="4057650"/>
          <p14:tracePt t="141669" x="10034588" y="4067175"/>
          <p14:tracePt t="141678" x="10017125" y="4067175"/>
          <p14:tracePt t="141685" x="9999663" y="4075113"/>
          <p14:tracePt t="141701" x="9991725" y="4075113"/>
          <p14:tracePt t="141792" x="10017125" y="4075113"/>
          <p14:tracePt t="141797" x="10042525" y="4075113"/>
          <p14:tracePt t="141806" x="10077450" y="4075113"/>
          <p14:tracePt t="141813" x="10094913" y="4075113"/>
          <p14:tracePt t="141822" x="10128250" y="4067175"/>
          <p14:tracePt t="141829" x="10163175" y="4057650"/>
          <p14:tracePt t="141837" x="10196513" y="4049713"/>
          <p14:tracePt t="141845" x="10223500" y="4049713"/>
          <p14:tracePt t="141853" x="10266363" y="4041775"/>
          <p14:tracePt t="141861" x="10282238" y="4032250"/>
          <p14:tracePt t="141869" x="10307638" y="4024313"/>
          <p14:tracePt t="141878" x="10325100" y="4024313"/>
          <p14:tracePt t="141891" x="10342563" y="4024313"/>
          <p14:tracePt t="141893" x="10360025" y="4024313"/>
          <p14:tracePt t="141902" x="10367963" y="4024313"/>
          <p14:tracePt t="142501" x="10360025" y="4024313"/>
          <p14:tracePt t="142509" x="10350500" y="4024313"/>
          <p14:tracePt t="142517" x="10325100" y="4024313"/>
          <p14:tracePt t="142526" x="10274300" y="4032250"/>
          <p14:tracePt t="142533" x="10239375" y="4041775"/>
          <p14:tracePt t="142541" x="10188575" y="4049713"/>
          <p14:tracePt t="142549" x="10163175" y="4049713"/>
          <p14:tracePt t="142558" x="10128250" y="4049713"/>
          <p14:tracePt t="142565" x="10094913" y="4049713"/>
          <p14:tracePt t="142574" x="10059988" y="4049713"/>
          <p14:tracePt t="142582" x="10034588" y="4049713"/>
          <p14:tracePt t="142590" x="9999663" y="4049713"/>
          <p14:tracePt t="142597" x="9966325" y="4049713"/>
          <p14:tracePt t="142607" x="9948863" y="4049713"/>
          <p14:tracePt t="142613" x="9913938" y="4049713"/>
          <p14:tracePt t="142624" x="9880600" y="4049713"/>
          <p14:tracePt t="142629" x="9837738" y="4049713"/>
          <p14:tracePt t="142638" x="9802813" y="4049713"/>
          <p14:tracePt t="142645" x="9759950" y="4049713"/>
          <p14:tracePt t="142653" x="9734550" y="4049713"/>
          <p14:tracePt t="142661" x="9709150" y="4049713"/>
          <p14:tracePt t="142669" x="9683750" y="4049713"/>
          <p14:tracePt t="142677" x="9666288" y="4049713"/>
          <p14:tracePt t="142685" x="9648825" y="4049713"/>
          <p14:tracePt t="142693" x="9640888" y="4049713"/>
          <p14:tracePt t="142701" x="9631363" y="4049713"/>
          <p14:tracePt t="142709" x="9623425" y="4049713"/>
          <p14:tracePt t="143032" x="9615488" y="4049713"/>
          <p14:tracePt t="143038" x="9598025" y="4057650"/>
          <p14:tracePt t="143045" x="9572625" y="4067175"/>
          <p14:tracePt t="143053" x="9563100" y="4067175"/>
          <p14:tracePt t="143061" x="9512300" y="4075113"/>
          <p14:tracePt t="143069" x="9494838" y="4075113"/>
          <p14:tracePt t="143078" x="9461500" y="4075113"/>
          <p14:tracePt t="143085" x="9418638" y="4075113"/>
          <p14:tracePt t="143093" x="9383713" y="4075113"/>
          <p14:tracePt t="143101" x="9340850" y="4075113"/>
          <p14:tracePt t="143109" x="9315450" y="4075113"/>
          <p14:tracePt t="143118" x="9272588" y="4075113"/>
          <p14:tracePt t="143126" x="9229725" y="4075113"/>
          <p14:tracePt t="143133" x="9194800" y="4075113"/>
          <p14:tracePt t="143142" x="9161463" y="4075113"/>
          <p14:tracePt t="143149" x="9126538" y="4075113"/>
          <p14:tracePt t="143158" x="9109075" y="4075113"/>
          <p14:tracePt t="143165" x="9083675" y="4075113"/>
          <p14:tracePt t="143174" x="9058275" y="4075113"/>
          <p14:tracePt t="143181" x="9040813" y="4075113"/>
          <p14:tracePt t="143190" x="9023350" y="4075113"/>
          <p14:tracePt t="143197" x="9007475" y="4075113"/>
          <p14:tracePt t="143214" x="8997950" y="4075113"/>
          <p14:tracePt t="144008" x="8990013" y="4075113"/>
          <p14:tracePt t="144013" x="8972550" y="4084638"/>
          <p14:tracePt t="144024" x="8947150" y="4092575"/>
          <p14:tracePt t="144029" x="8912225" y="4092575"/>
          <p14:tracePt t="144037" x="8869363" y="4092575"/>
          <p14:tracePt t="144045" x="8801100" y="4092575"/>
          <p14:tracePt t="144054" x="8732838" y="4092575"/>
          <p14:tracePt t="144061" x="8656638" y="4092575"/>
          <p14:tracePt t="144069" x="8586788" y="4092575"/>
          <p14:tracePt t="144078" x="8510588" y="4092575"/>
          <p14:tracePt t="144086" x="8459788" y="4092575"/>
          <p14:tracePt t="144093" x="8407400" y="4092575"/>
          <p14:tracePt t="144101" x="8382000" y="4092575"/>
          <p14:tracePt t="144109" x="8356600" y="4092575"/>
          <p14:tracePt t="144118" x="8339138" y="4092575"/>
          <p14:tracePt t="144366" x="8331200" y="4092575"/>
          <p14:tracePt t="144373" x="8313738" y="4092575"/>
          <p14:tracePt t="144381" x="8296275" y="4092575"/>
          <p14:tracePt t="144391" x="8253413" y="4092575"/>
          <p14:tracePt t="144397" x="8210550" y="4092575"/>
          <p14:tracePt t="144406" x="8134350" y="4092575"/>
          <p14:tracePt t="144414" x="8064500" y="4092575"/>
          <p14:tracePt t="144422" x="8005763" y="4092575"/>
          <p14:tracePt t="144429" x="7945438" y="4092575"/>
          <p14:tracePt t="144437" x="7885113" y="4092575"/>
          <p14:tracePt t="144445" x="7842250" y="4092575"/>
          <p14:tracePt t="144453" x="7799388" y="4092575"/>
          <p14:tracePt t="144462" x="7766050" y="4092575"/>
          <p14:tracePt t="144469" x="7756525" y="4092575"/>
          <p14:tracePt t="144478" x="7731125" y="4092575"/>
          <p14:tracePt t="144485" x="7723188" y="4092575"/>
          <p14:tracePt t="144493" x="7713663" y="4092575"/>
          <p14:tracePt t="144501" x="7705725" y="4092575"/>
          <p14:tracePt t="144751" x="7697788" y="4092575"/>
          <p14:tracePt t="144757" x="7688263" y="4092575"/>
          <p14:tracePt t="144765" x="7654925" y="4092575"/>
          <p14:tracePt t="144774" x="7612063" y="4092575"/>
          <p14:tracePt t="144781" x="7551738" y="4092575"/>
          <p14:tracePt t="144789" x="7483475" y="4092575"/>
          <p14:tracePt t="144797" x="7415213" y="4092575"/>
          <p14:tracePt t="144807" x="7337425" y="4092575"/>
          <p14:tracePt t="144813" x="7251700" y="4092575"/>
          <p14:tracePt t="144822" x="7183438" y="4092575"/>
          <p14:tracePt t="144829" x="7105650" y="4092575"/>
          <p14:tracePt t="144838" x="7054850" y="4092575"/>
          <p14:tracePt t="144845" x="6994525" y="4092575"/>
          <p14:tracePt t="144854" x="6961188" y="4092575"/>
          <p14:tracePt t="144861" x="6926263" y="4092575"/>
          <p14:tracePt t="144869" x="6918325" y="4092575"/>
          <p14:tracePt t="144878" x="6900863" y="4092575"/>
          <p14:tracePt t="144885" x="6892925" y="4092575"/>
          <p14:tracePt t="146438" x="6951663" y="4092575"/>
          <p14:tracePt t="146445" x="7037388" y="4092575"/>
          <p14:tracePt t="146453" x="7140575" y="4092575"/>
          <p14:tracePt t="146461" x="7243763" y="4092575"/>
          <p14:tracePt t="146469" x="7354888" y="4092575"/>
          <p14:tracePt t="146477" x="7483475" y="4092575"/>
          <p14:tracePt t="146485" x="7620000" y="4092575"/>
          <p14:tracePt t="146493" x="7748588" y="4092575"/>
          <p14:tracePt t="146501" x="7867650" y="4092575"/>
          <p14:tracePt t="146509" x="7980363" y="4092575"/>
          <p14:tracePt t="146518" x="8091488" y="4092575"/>
          <p14:tracePt t="146525" x="8193088" y="4092575"/>
          <p14:tracePt t="146534" x="8288338" y="4092575"/>
          <p14:tracePt t="146541" x="8407400" y="4092575"/>
          <p14:tracePt t="146549" x="8518525" y="4092575"/>
          <p14:tracePt t="146558" x="8629650" y="4092575"/>
          <p14:tracePt t="146566" x="8750300" y="4092575"/>
          <p14:tracePt t="146573" x="8861425" y="4092575"/>
          <p14:tracePt t="146581" x="8972550" y="4092575"/>
          <p14:tracePt t="146591" x="9101138" y="4092575"/>
          <p14:tracePt t="146597" x="9212263" y="4092575"/>
          <p14:tracePt t="146606" x="9332913" y="4092575"/>
          <p14:tracePt t="146613" x="9444038" y="4092575"/>
          <p14:tracePt t="146621" x="9537700" y="4092575"/>
          <p14:tracePt t="146629" x="9640888" y="4092575"/>
          <p14:tracePt t="146637" x="9726613" y="4092575"/>
          <p14:tracePt t="146645" x="9812338" y="4092575"/>
          <p14:tracePt t="146654" x="9888538" y="4092575"/>
          <p14:tracePt t="146661" x="9956800" y="4092575"/>
          <p14:tracePt t="146669" x="10026650" y="4092575"/>
          <p14:tracePt t="146678" x="10102850" y="4092575"/>
          <p14:tracePt t="146686" x="10171113" y="4092575"/>
          <p14:tracePt t="146694" x="10248900" y="4092575"/>
          <p14:tracePt t="146701" x="10317163" y="4092575"/>
          <p14:tracePt t="146709" x="10385425" y="4092575"/>
          <p14:tracePt t="146717" x="10463213" y="4092575"/>
          <p14:tracePt t="146726" x="10531475" y="4092575"/>
          <p14:tracePt t="146734" x="10607675" y="4092575"/>
          <p14:tracePt t="146742" x="10675938" y="4092575"/>
          <p14:tracePt t="146749" x="10745788" y="4092575"/>
          <p14:tracePt t="146758" x="10821988" y="4092575"/>
          <p14:tracePt t="146765" x="10890250" y="4092575"/>
          <p14:tracePt t="146774" x="10950575" y="4092575"/>
          <p14:tracePt t="146781" x="11018838" y="4092575"/>
          <p14:tracePt t="146792" x="11096625" y="4092575"/>
          <p14:tracePt t="146797" x="11155363" y="4092575"/>
          <p14:tracePt t="146807" x="11198225" y="4092575"/>
          <p14:tracePt t="146814" x="11258550" y="4092575"/>
          <p14:tracePt t="146822" x="11301413" y="4100513"/>
          <p14:tracePt t="146829" x="11336338" y="4100513"/>
          <p14:tracePt t="146839" x="11379200" y="4110038"/>
          <p14:tracePt t="146845" x="11430000" y="4127500"/>
          <p14:tracePt t="146856" x="11472863" y="4143375"/>
          <p14:tracePt t="146861" x="11523663" y="4160838"/>
          <p14:tracePt t="146875" x="11576050" y="4186238"/>
          <p14:tracePt t="146877" x="11591925" y="4203700"/>
          <p14:tracePt t="146885" x="11618913" y="4211638"/>
          <p14:tracePt t="146893" x="11634788" y="4221163"/>
          <p14:tracePt t="146901" x="11644313" y="4229100"/>
          <p14:tracePt t="146910" x="11644313" y="4238625"/>
          <p14:tracePt t="146925" x="11644313" y="4246563"/>
          <p14:tracePt t="146933" x="11644313" y="4254500"/>
          <p14:tracePt t="146942" x="11644313" y="4264025"/>
          <p14:tracePt t="146949" x="11644313" y="4271963"/>
          <p14:tracePt t="146957" x="11644313" y="4297363"/>
          <p14:tracePt t="146973" x="11618913" y="4306888"/>
          <p14:tracePt t="146981" x="11609388" y="4314825"/>
          <p14:tracePt t="146990" x="11583988" y="4324350"/>
          <p14:tracePt t="146997" x="11550650" y="4340225"/>
          <p14:tracePt t="147006" x="11523663" y="4349750"/>
          <p14:tracePt t="147013" x="11490325" y="4367213"/>
          <p14:tracePt t="147021" x="11455400" y="4375150"/>
          <p14:tracePt t="147029" x="11422063" y="4392613"/>
          <p14:tracePt t="147038" x="11379200" y="4400550"/>
          <p14:tracePt t="147045" x="11344275" y="4410075"/>
          <p14:tracePt t="147054" x="11309350" y="4410075"/>
          <p14:tracePt t="147061" x="11258550" y="4418013"/>
          <p14:tracePt t="147069" x="11198225" y="4425950"/>
          <p14:tracePt t="147077" x="11129963" y="4451350"/>
          <p14:tracePt t="147085" x="11069638" y="4460875"/>
          <p14:tracePt t="147094" x="11001375" y="4478338"/>
          <p14:tracePt t="147102" x="10925175" y="4486275"/>
          <p14:tracePt t="147109" x="10864850" y="4503738"/>
          <p14:tracePt t="147118" x="10821988" y="4503738"/>
          <p14:tracePt t="147125" x="10779125" y="4503738"/>
          <p14:tracePt t="147135" x="10736263" y="4503738"/>
          <p14:tracePt t="147142" x="10702925" y="4503738"/>
          <p14:tracePt t="147149" x="10668000" y="4503738"/>
          <p14:tracePt t="147157" x="10625138" y="4503738"/>
          <p14:tracePt t="147166" x="10590213" y="4503738"/>
          <p14:tracePt t="147173" x="10564813" y="4503738"/>
          <p14:tracePt t="147182" x="10539413" y="4503738"/>
          <p14:tracePt t="147190" x="10506075" y="4503738"/>
          <p14:tracePt t="147197" x="10471150" y="4503738"/>
          <p14:tracePt t="147207" x="10445750" y="4503738"/>
          <p14:tracePt t="147214" x="10410825" y="4503738"/>
          <p14:tracePt t="147222" x="10377488" y="4503738"/>
          <p14:tracePt t="147229" x="10350500" y="4503738"/>
          <p14:tracePt t="147237" x="10299700" y="4511675"/>
          <p14:tracePt t="147246" x="10274300" y="4521200"/>
          <p14:tracePt t="147254" x="10239375" y="4529138"/>
          <p14:tracePt t="147261" x="10206038" y="4537075"/>
          <p14:tracePt t="147269" x="10171113" y="4537075"/>
          <p14:tracePt t="147277" x="10137775" y="4546600"/>
          <p14:tracePt t="147285" x="10120313" y="4546600"/>
          <p14:tracePt t="147294" x="10102850" y="4546600"/>
          <p14:tracePt t="147301" x="10059988" y="4554538"/>
          <p14:tracePt t="147309" x="10026650" y="4564063"/>
          <p14:tracePt t="147318" x="9999663" y="4572000"/>
          <p14:tracePt t="147325" x="9983788" y="4572000"/>
          <p14:tracePt t="147335" x="9966325" y="4572000"/>
          <p14:tracePt t="147342" x="9940925" y="4572000"/>
          <p14:tracePt t="147349" x="9923463" y="4572000"/>
          <p14:tracePt t="147367" x="9913938" y="4572000"/>
          <p14:tracePt t="147449" x="9923463" y="4572000"/>
          <p14:tracePt t="147461" x="9956800" y="4572000"/>
          <p14:tracePt t="147469" x="9974263" y="4564063"/>
          <p14:tracePt t="147477" x="10009188" y="4554538"/>
          <p14:tracePt t="147485" x="10034588" y="4554538"/>
          <p14:tracePt t="147493" x="10067925" y="4554538"/>
          <p14:tracePt t="147501" x="10110788" y="4554538"/>
          <p14:tracePt t="147509" x="10153650" y="4554538"/>
          <p14:tracePt t="147517" x="10196513" y="4554538"/>
          <p14:tracePt t="147526" x="10239375" y="4554538"/>
          <p14:tracePt t="147533" x="10274300" y="4554538"/>
          <p14:tracePt t="147542" x="10307638" y="4554538"/>
          <p14:tracePt t="147549" x="10334625" y="4554538"/>
          <p14:tracePt t="147558" x="10367963" y="4554538"/>
          <p14:tracePt t="147565" x="10393363" y="4554538"/>
          <p14:tracePt t="147573" x="10410825" y="4554538"/>
          <p14:tracePt t="147581" x="10436225" y="4554538"/>
          <p14:tracePt t="147590" x="10453688" y="4554538"/>
          <p14:tracePt t="147597" x="10463213" y="4554538"/>
          <p14:tracePt t="147607" x="10488613" y="4546600"/>
          <p14:tracePt t="147613" x="10496550" y="4537075"/>
          <p14:tracePt t="147710" x="10488613" y="4537075"/>
          <p14:tracePt t="147717" x="10471150" y="4546600"/>
          <p14:tracePt t="147725" x="10463213" y="4554538"/>
          <p14:tracePt t="147733" x="10436225" y="4564063"/>
          <p14:tracePt t="147741" x="10410825" y="4572000"/>
          <p14:tracePt t="147749" x="10393363" y="4572000"/>
          <p14:tracePt t="147759" x="10377488" y="4572000"/>
          <p14:tracePt t="147766" x="10334625" y="4589463"/>
          <p14:tracePt t="147773" x="10299700" y="4589463"/>
          <p14:tracePt t="147782" x="10274300" y="4589463"/>
          <p14:tracePt t="147790" x="10248900" y="4589463"/>
          <p14:tracePt t="147798" x="10213975" y="4589463"/>
          <p14:tracePt t="147807" x="10188575" y="4589463"/>
          <p14:tracePt t="147814" x="10163175" y="4589463"/>
          <p14:tracePt t="147822" x="10145713" y="4589463"/>
          <p14:tracePt t="147829" x="10128250" y="4589463"/>
          <p14:tracePt t="147838" x="10120313" y="4589463"/>
          <p14:tracePt t="147846" x="10102850" y="4589463"/>
          <p14:tracePt t="147853" x="10094913" y="4589463"/>
          <p14:tracePt t="148645" x="10077450" y="4597400"/>
          <p14:tracePt t="148653" x="10067925" y="4597400"/>
          <p14:tracePt t="148661" x="10042525" y="4597400"/>
          <p14:tracePt t="148669" x="10009188" y="4606925"/>
          <p14:tracePt t="148677" x="9974263" y="4614863"/>
          <p14:tracePt t="148686" x="9948863" y="4622800"/>
          <p14:tracePt t="148694" x="9940925" y="4622800"/>
          <p14:tracePt t="148701" x="9913938" y="4622800"/>
          <p14:tracePt t="148709" x="9880600" y="4632325"/>
          <p14:tracePt t="148718" x="9863138" y="4640263"/>
          <p14:tracePt t="148725" x="9845675" y="4640263"/>
          <p14:tracePt t="148734" x="9812338" y="4649788"/>
          <p14:tracePt t="148742" x="9802813" y="4649788"/>
          <p14:tracePt t="148750" x="9785350" y="4649788"/>
          <p14:tracePt t="148759" x="9769475" y="4649788"/>
          <p14:tracePt t="148766" x="9759950" y="4649788"/>
          <p14:tracePt t="148775" x="9744075" y="4649788"/>
          <p14:tracePt t="148781" x="9734550" y="4649788"/>
          <p14:tracePt t="148793" x="9726613" y="4649788"/>
          <p14:tracePt t="148798" x="9709150" y="4649788"/>
          <p14:tracePt t="148809" x="9701213" y="4649788"/>
          <p14:tracePt t="148814" x="9683750" y="4649788"/>
          <p14:tracePt t="148824" x="9666288" y="4649788"/>
          <p14:tracePt t="148829" x="9658350" y="4649788"/>
          <p14:tracePt t="148839" x="9640888" y="4649788"/>
          <p14:tracePt t="148845" x="9631363" y="4649788"/>
          <p14:tracePt t="148854" x="9623425" y="4649788"/>
          <p14:tracePt t="148862" x="9615488" y="4649788"/>
          <p14:tracePt t="149174" x="9598025" y="4649788"/>
          <p14:tracePt t="149182" x="9563100" y="4649788"/>
          <p14:tracePt t="149189" x="9520238" y="4649788"/>
          <p14:tracePt t="149197" x="9477375" y="4649788"/>
          <p14:tracePt t="149206" x="9434513" y="4649788"/>
          <p14:tracePt t="149214" x="9375775" y="4649788"/>
          <p14:tracePt t="149222" x="9340850" y="4649788"/>
          <p14:tracePt t="149229" x="9305925" y="4649788"/>
          <p14:tracePt t="149237" x="9272588" y="4649788"/>
          <p14:tracePt t="149246" x="9237663" y="4649788"/>
          <p14:tracePt t="149254" x="9212263" y="4649788"/>
          <p14:tracePt t="149261" x="9186863" y="4649788"/>
          <p14:tracePt t="149269" x="9161463" y="4649788"/>
          <p14:tracePt t="149277" x="9126538" y="4649788"/>
          <p14:tracePt t="149285" x="9109075" y="4649788"/>
          <p14:tracePt t="149294" x="9075738" y="4649788"/>
          <p14:tracePt t="149301" x="9050338" y="4649788"/>
          <p14:tracePt t="149309" x="9023350" y="4649788"/>
          <p14:tracePt t="149318" x="9007475" y="4649788"/>
          <p14:tracePt t="149325" x="8982075" y="4649788"/>
          <p14:tracePt t="149334" x="8955088" y="4649788"/>
          <p14:tracePt t="149341" x="8947150" y="4649788"/>
          <p14:tracePt t="149349" x="8929688" y="4649788"/>
          <p14:tracePt t="149365" x="8921750" y="4649788"/>
          <p14:tracePt t="149575" x="8912225" y="4649788"/>
          <p14:tracePt t="149582" x="8904288" y="4649788"/>
          <p14:tracePt t="149590" x="8869363" y="4649788"/>
          <p14:tracePt t="149598" x="8826500" y="4649788"/>
          <p14:tracePt t="149607" x="8767763" y="4649788"/>
          <p14:tracePt t="149613" x="8707438" y="4649788"/>
          <p14:tracePt t="149621" x="8639175" y="4649788"/>
          <p14:tracePt t="149629" x="8570913" y="4649788"/>
          <p14:tracePt t="149638" x="8510588" y="4649788"/>
          <p14:tracePt t="149645" x="8450263" y="4649788"/>
          <p14:tracePt t="149653" x="8407400" y="4649788"/>
          <p14:tracePt t="149661" x="8374063" y="4649788"/>
          <p14:tracePt t="149669" x="8339138" y="4649788"/>
          <p14:tracePt t="149677" x="8331200" y="4649788"/>
          <p14:tracePt t="149685" x="8313738" y="4649788"/>
          <p14:tracePt t="149693" x="8304213" y="4649788"/>
          <p14:tracePt t="150342" x="8331200" y="4649788"/>
          <p14:tracePt t="150350" x="8347075" y="4649788"/>
          <p14:tracePt t="150357" x="8382000" y="4649788"/>
          <p14:tracePt t="150365" x="8416925" y="4649788"/>
          <p14:tracePt t="150374" x="8459788" y="4649788"/>
          <p14:tracePt t="150381" x="8485188" y="4649788"/>
          <p14:tracePt t="150390" x="8518525" y="4649788"/>
          <p14:tracePt t="150398" x="8553450" y="4649788"/>
          <p14:tracePt t="150407" x="8586788" y="4649788"/>
          <p14:tracePt t="150414" x="8629650" y="4649788"/>
          <p14:tracePt t="150422" x="8647113" y="4649788"/>
          <p14:tracePt t="150429" x="8682038" y="4649788"/>
          <p14:tracePt t="150438" x="8724900" y="4649788"/>
          <p14:tracePt t="150445" x="8767763" y="4649788"/>
          <p14:tracePt t="150454" x="8826500" y="4649788"/>
          <p14:tracePt t="150462" x="8886825" y="4649788"/>
          <p14:tracePt t="150469" x="8947150" y="4649788"/>
          <p14:tracePt t="150480" x="9015413" y="4649788"/>
          <p14:tracePt t="150486" x="9083675" y="4649788"/>
          <p14:tracePt t="150494" x="9161463" y="4649788"/>
          <p14:tracePt t="150501" x="9221788" y="4649788"/>
          <p14:tracePt t="150509" x="9272588" y="4649788"/>
          <p14:tracePt t="150517" x="9332913" y="4649788"/>
          <p14:tracePt t="150525" x="9409113" y="4649788"/>
          <p14:tracePt t="150533" x="9477375" y="4649788"/>
          <p14:tracePt t="150542" x="9537700" y="4649788"/>
          <p14:tracePt t="150549" x="9598025" y="4649788"/>
          <p14:tracePt t="150559" x="9648825" y="4649788"/>
          <p14:tracePt t="150566" x="9709150" y="4649788"/>
          <p14:tracePt t="150574" x="9785350" y="4649788"/>
          <p14:tracePt t="150582" x="9855200" y="4649788"/>
          <p14:tracePt t="150590" x="9923463" y="4649788"/>
          <p14:tracePt t="150598" x="9999663" y="4649788"/>
          <p14:tracePt t="150607" x="10085388" y="4649788"/>
          <p14:tracePt t="150614" x="10171113" y="4649788"/>
          <p14:tracePt t="150621" x="10256838" y="4649788"/>
          <p14:tracePt t="150629" x="10342563" y="4649788"/>
          <p14:tracePt t="150638" x="10445750" y="4649788"/>
          <p14:tracePt t="150646" x="10531475" y="4649788"/>
          <p14:tracePt t="150654" x="10625138" y="4649788"/>
          <p14:tracePt t="150662" x="10710863" y="4649788"/>
          <p14:tracePt t="150669" x="10796588" y="4649788"/>
          <p14:tracePt t="150678" x="10872788" y="4649788"/>
          <p14:tracePt t="150685" x="10942638" y="4649788"/>
          <p14:tracePt t="150694" x="11001375" y="4649788"/>
          <p14:tracePt t="150701" x="11061700" y="4649788"/>
          <p14:tracePt t="150709" x="11112500" y="4649788"/>
          <p14:tracePt t="150717" x="11172825" y="4649788"/>
          <p14:tracePt t="150726" x="11215688" y="4649788"/>
          <p14:tracePt t="150734" x="11293475" y="4649788"/>
          <p14:tracePt t="150742" x="11336338" y="4657725"/>
          <p14:tracePt t="150749" x="11369675" y="4665663"/>
          <p14:tracePt t="150761" x="11395075" y="4675188"/>
          <p14:tracePt t="150765" x="11404600" y="4675188"/>
          <p14:tracePt t="150774" x="11412538" y="4675188"/>
          <p14:tracePt t="150781" x="11422063" y="4675188"/>
          <p14:tracePt t="150792" x="11430000" y="4675188"/>
          <p14:tracePt t="150797" x="11447463" y="4683125"/>
          <p14:tracePt t="150808" x="11464925" y="4692650"/>
          <p14:tracePt t="150825" x="11472863" y="4692650"/>
          <p14:tracePt t="150902" x="11472863" y="4700588"/>
          <p14:tracePt t="150926" x="11472863" y="4718050"/>
          <p14:tracePt t="150941" x="11472863" y="4733925"/>
          <p14:tracePt t="150949" x="11472863" y="4751388"/>
          <p14:tracePt t="150957" x="11472863" y="4760913"/>
          <p14:tracePt t="150966" x="11464925" y="4776788"/>
          <p14:tracePt t="150974" x="11447463" y="4803775"/>
          <p14:tracePt t="150981" x="11437938" y="4819650"/>
          <p14:tracePt t="150989" x="11422063" y="4829175"/>
          <p14:tracePt t="150998" x="11412538" y="4854575"/>
          <p14:tracePt t="151007" x="11404600" y="4872038"/>
          <p14:tracePt t="151013" x="11387138" y="4889500"/>
          <p14:tracePt t="151021" x="11369675" y="4897438"/>
          <p14:tracePt t="151029" x="11352213" y="4905375"/>
          <p14:tracePt t="151038" x="11326813" y="4922838"/>
          <p14:tracePt t="151045" x="11318875" y="4932363"/>
          <p14:tracePt t="151054" x="11293475" y="4948238"/>
          <p14:tracePt t="151062" x="11268075" y="4957763"/>
          <p14:tracePt t="151069" x="11241088" y="4973638"/>
          <p14:tracePt t="151077" x="11225213" y="4983163"/>
          <p14:tracePt t="151086" x="11198225" y="5000625"/>
          <p14:tracePt t="151094" x="11172825" y="5000625"/>
          <p14:tracePt t="151101" x="11147425" y="5008563"/>
          <p14:tracePt t="151110" x="11129963" y="5016500"/>
          <p14:tracePt t="151118" x="11104563" y="5026025"/>
          <p14:tracePt t="151126" x="11079163" y="5033963"/>
          <p14:tracePt t="151133" x="11053763" y="5043488"/>
          <p14:tracePt t="151142" x="11044238" y="5051425"/>
          <p14:tracePt t="151149" x="11028363" y="5059363"/>
          <p14:tracePt t="151159" x="11001375" y="5068888"/>
          <p14:tracePt t="151165" x="10993438" y="5068888"/>
          <p14:tracePt t="151173" x="10975975" y="5076825"/>
          <p14:tracePt t="151181" x="10968038" y="5076825"/>
          <p14:tracePt t="151192" x="10958513" y="5076825"/>
          <p14:tracePt t="151197" x="10950575" y="5076825"/>
          <p14:tracePt t="151206" x="10942638" y="5076825"/>
          <p14:tracePt t="151669" x="10933113" y="5076825"/>
          <p14:tracePt t="151678" x="10915650" y="5086350"/>
          <p14:tracePt t="151686" x="10899775" y="5094288"/>
          <p14:tracePt t="151693" x="10890250" y="5094288"/>
          <p14:tracePt t="151701" x="10856913" y="5094288"/>
          <p14:tracePt t="151710" x="10821988" y="5094288"/>
          <p14:tracePt t="151717" x="10779125" y="5102225"/>
          <p14:tracePt t="151725" x="10753725" y="5102225"/>
          <p14:tracePt t="151733" x="10728325" y="5102225"/>
          <p14:tracePt t="151742" x="10685463" y="5111750"/>
          <p14:tracePt t="151749" x="10650538" y="5119688"/>
          <p14:tracePt t="151758" x="10617200" y="5129213"/>
          <p14:tracePt t="151766" x="10599738" y="5129213"/>
          <p14:tracePt t="151774" x="10582275" y="5129213"/>
          <p14:tracePt t="151781" x="10547350" y="5137150"/>
          <p14:tracePt t="151791" x="10521950" y="5145088"/>
          <p14:tracePt t="151797" x="10496550" y="5154613"/>
          <p14:tracePt t="151807" x="10488613" y="5154613"/>
          <p14:tracePt t="151813" x="10463213" y="5154613"/>
          <p14:tracePt t="151822" x="10420350" y="5162550"/>
          <p14:tracePt t="151829" x="10393363" y="5172075"/>
          <p14:tracePt t="151837" x="10377488" y="5172075"/>
          <p14:tracePt t="151845" x="10360025" y="5172075"/>
          <p14:tracePt t="151854" x="10342563" y="5172075"/>
          <p14:tracePt t="151862" x="10334625" y="5172075"/>
          <p14:tracePt t="151869" x="10317163" y="5172075"/>
          <p14:tracePt t="151878" x="10307638" y="5172075"/>
          <p14:tracePt t="155527" x="10299700" y="5172075"/>
          <p14:tracePt t="155542" x="10291763" y="5172075"/>
          <p14:tracePt t="155550" x="10274300" y="5172075"/>
          <p14:tracePt t="155558" x="10239375" y="5172075"/>
          <p14:tracePt t="155565" x="10196513" y="5172075"/>
          <p14:tracePt t="155575" x="10153650" y="5172075"/>
          <p14:tracePt t="155582" x="10077450" y="5172075"/>
          <p14:tracePt t="155591" x="10026650" y="5172075"/>
          <p14:tracePt t="155597" x="9966325" y="5172075"/>
          <p14:tracePt t="155609" x="9906000" y="5172075"/>
          <p14:tracePt t="155614" x="9845675" y="5172075"/>
          <p14:tracePt t="155625" x="9820275" y="5172075"/>
          <p14:tracePt t="155629" x="9794875" y="5172075"/>
          <p14:tracePt t="155638" x="9769475" y="5172075"/>
          <p14:tracePt t="155645" x="9759950" y="5172075"/>
          <p14:tracePt t="155654" x="9752013" y="5172075"/>
          <p14:tracePt t="155670" x="9744075" y="5172075"/>
          <p14:tracePt t="155927" x="9744075" y="5180013"/>
          <p14:tracePt t="155934" x="9717088" y="5187950"/>
          <p14:tracePt t="155941" x="9691688" y="5187950"/>
          <p14:tracePt t="155949" x="9648825" y="5187950"/>
          <p14:tracePt t="155957" x="9580563" y="5187950"/>
          <p14:tracePt t="155967" x="9494838" y="5187950"/>
          <p14:tracePt t="155973" x="9409113" y="5187950"/>
          <p14:tracePt t="155981" x="9305925" y="5187950"/>
          <p14:tracePt t="155989" x="9212263" y="5187950"/>
          <p14:tracePt t="155997" x="9109075" y="5187950"/>
          <p14:tracePt t="156006" x="9007475" y="5187950"/>
          <p14:tracePt t="156014" x="8939213" y="5187950"/>
          <p14:tracePt t="156022" x="8869363" y="5187950"/>
          <p14:tracePt t="156029" x="8818563" y="5187950"/>
          <p14:tracePt t="156039" x="8793163" y="5187950"/>
          <p14:tracePt t="156045" x="8758238" y="5187950"/>
          <p14:tracePt t="156054" x="8724900" y="5197475"/>
          <p14:tracePt t="156061" x="8707438" y="5197475"/>
          <p14:tracePt t="156069" x="8699500" y="5197475"/>
          <p14:tracePt t="156078" x="8682038" y="5197475"/>
          <p14:tracePt t="156414" x="8672513" y="5197475"/>
          <p14:tracePt t="156430" x="8656638" y="5197475"/>
          <p14:tracePt t="156439" x="8647113" y="5197475"/>
          <p14:tracePt t="156446" x="8629650" y="5197475"/>
          <p14:tracePt t="156453" x="8604250" y="5197475"/>
          <p14:tracePt t="156461" x="8586788" y="5197475"/>
          <p14:tracePt t="156469" x="8570913" y="5197475"/>
          <p14:tracePt t="156478" x="8561388" y="5197475"/>
          <p14:tracePt t="156485" x="8528050" y="5197475"/>
          <p14:tracePt t="156494" x="8510588" y="5197475"/>
          <p14:tracePt t="156501" x="8485188" y="5187950"/>
          <p14:tracePt t="156509" x="8475663" y="5180013"/>
          <p14:tracePt t="156517" x="8467725" y="5180013"/>
          <p14:tracePt t="156526" x="8450263" y="5180013"/>
          <p14:tracePt t="156534" x="8432800" y="5172075"/>
          <p14:tracePt t="157710" x="8424863" y="5172075"/>
          <p14:tracePt t="157717" x="8399463" y="5172075"/>
          <p14:tracePt t="157725" x="8339138" y="5162550"/>
          <p14:tracePt t="157733" x="8278813" y="5154613"/>
          <p14:tracePt t="157742" x="8202613" y="5137150"/>
          <p14:tracePt t="157749" x="8134350" y="5119688"/>
          <p14:tracePt t="157758" x="8074025" y="5102225"/>
          <p14:tracePt t="157765" x="8013700" y="5094288"/>
          <p14:tracePt t="157774" x="7953375" y="5086350"/>
          <p14:tracePt t="157781" x="7920038" y="5086350"/>
          <p14:tracePt t="157792" x="7877175" y="5076825"/>
          <p14:tracePt t="157797" x="7851775" y="5068888"/>
          <p14:tracePt t="157807" x="7824788" y="5068888"/>
          <p14:tracePt t="157814" x="7799388" y="5068888"/>
          <p14:tracePt t="157824" x="7740650" y="5059363"/>
          <p14:tracePt t="157829" x="7705725" y="5051425"/>
          <p14:tracePt t="157838" x="7662863" y="5033963"/>
          <p14:tracePt t="157845" x="7612063" y="5026025"/>
          <p14:tracePt t="157854" x="7569200" y="5016500"/>
          <p14:tracePt t="157862" x="7526338" y="5008563"/>
          <p14:tracePt t="157870" x="7466013" y="5000625"/>
          <p14:tracePt t="157877" x="7405688" y="4991100"/>
          <p14:tracePt t="157894" x="7312025" y="4973638"/>
          <p14:tracePt t="157901" x="7259638" y="4965700"/>
          <p14:tracePt t="157909" x="7226300" y="4957763"/>
          <p14:tracePt t="157917" x="7200900" y="4948238"/>
          <p14:tracePt t="157926" x="7183438" y="4948238"/>
          <p14:tracePt t="157933" x="7148513" y="4940300"/>
          <p14:tracePt t="157942" x="7123113" y="4932363"/>
          <p14:tracePt t="157949" x="7105650" y="4922838"/>
          <p14:tracePt t="157958" x="7089775" y="4922838"/>
          <p14:tracePt t="157966" x="7062788" y="4922838"/>
          <p14:tracePt t="157973" x="7054850" y="4922838"/>
          <p14:tracePt t="157982" x="7029450" y="4914900"/>
          <p14:tracePt t="157990" x="7019925" y="4905375"/>
          <p14:tracePt t="158014" x="7011988" y="4905375"/>
          <p14:tracePt t="158022" x="6994525" y="4905375"/>
          <p14:tracePt t="158040" x="6969125" y="4897438"/>
          <p14:tracePt t="158054" x="6951663" y="4897438"/>
          <p14:tracePt t="158062" x="6926263" y="4897438"/>
          <p14:tracePt t="158070" x="6908800" y="4889500"/>
          <p14:tracePt t="158077" x="6883400" y="4879975"/>
          <p14:tracePt t="158085" x="6858000" y="4879975"/>
          <p14:tracePt t="158094" x="6823075" y="4879975"/>
          <p14:tracePt t="158102" x="6780213" y="4872038"/>
          <p14:tracePt t="158109" x="6746875" y="4862513"/>
          <p14:tracePt t="158117" x="6704013" y="4854575"/>
          <p14:tracePt t="158125" x="6678613" y="4846638"/>
          <p14:tracePt t="158134" x="6661150" y="4837113"/>
          <p14:tracePt t="158158" x="6653213" y="4837113"/>
          <p14:tracePt t="158191" x="6643688" y="4837113"/>
          <p14:tracePt t="158478" x="6653213" y="4837113"/>
          <p14:tracePt t="158485" x="6661150" y="4837113"/>
          <p14:tracePt t="158494" x="6669088" y="4837113"/>
          <p14:tracePt t="158501" x="6678613" y="4837113"/>
          <p14:tracePt t="158510" x="6704013" y="4837113"/>
          <p14:tracePt t="158517" x="6729413" y="4846638"/>
          <p14:tracePt t="158525" x="6746875" y="4846638"/>
          <p14:tracePt t="158533" x="6772275" y="4846638"/>
          <p14:tracePt t="158541" x="6807200" y="4846638"/>
          <p14:tracePt t="158549" x="6832600" y="4846638"/>
          <p14:tracePt t="158557" x="6850063" y="4846638"/>
          <p14:tracePt t="158566" x="6875463" y="4854575"/>
          <p14:tracePt t="158575" x="6900863" y="4854575"/>
          <p14:tracePt t="158581" x="6908800" y="4854575"/>
          <p14:tracePt t="158590" x="6926263" y="4854575"/>
          <p14:tracePt t="158598" x="6961188" y="4862513"/>
          <p14:tracePt t="158606" x="6986588" y="4862513"/>
          <p14:tracePt t="158613" x="7004050" y="4872038"/>
          <p14:tracePt t="158622" x="7019925" y="4872038"/>
          <p14:tracePt t="158629" x="7046913" y="4872038"/>
          <p14:tracePt t="158638" x="7072313" y="4879975"/>
          <p14:tracePt t="158645" x="7097713" y="4889500"/>
          <p14:tracePt t="158653" x="7132638" y="4897438"/>
          <p14:tracePt t="158661" x="7158038" y="4897438"/>
          <p14:tracePt t="158669" x="7208838" y="4905375"/>
          <p14:tracePt t="158678" x="7259638" y="4914900"/>
          <p14:tracePt t="158686" x="7302500" y="4940300"/>
          <p14:tracePt t="158694" x="7354888" y="4948238"/>
          <p14:tracePt t="158701" x="7397750" y="4957763"/>
          <p14:tracePt t="158709" x="7431088" y="4957763"/>
          <p14:tracePt t="158718" x="7483475" y="4965700"/>
          <p14:tracePt t="158725" x="7542213" y="4973638"/>
          <p14:tracePt t="158733" x="7612063" y="4991100"/>
          <p14:tracePt t="158743" x="7670800" y="5008563"/>
          <p14:tracePt t="158750" x="7731125" y="5016500"/>
          <p14:tracePt t="158758" x="7773988" y="5016500"/>
          <p14:tracePt t="158766" x="7842250" y="5016500"/>
          <p14:tracePt t="158773" x="7927975" y="5016500"/>
          <p14:tracePt t="158781" x="8039100" y="5016500"/>
          <p14:tracePt t="158790" x="8167688" y="5016500"/>
          <p14:tracePt t="158798" x="8296275" y="5016500"/>
          <p14:tracePt t="158807" x="8450263" y="5008563"/>
          <p14:tracePt t="158813" x="8586788" y="4991100"/>
          <p14:tracePt t="158823" x="8724900" y="4965700"/>
          <p14:tracePt t="158829" x="8861425" y="4940300"/>
          <p14:tracePt t="158837" x="8990013" y="4914900"/>
          <p14:tracePt t="158846" x="9101138" y="4897438"/>
          <p14:tracePt t="158853" x="9204325" y="4879975"/>
          <p14:tracePt t="158862" x="9290050" y="4862513"/>
          <p14:tracePt t="158869" x="9383713" y="4846638"/>
          <p14:tracePt t="158878" x="9451975" y="4829175"/>
          <p14:tracePt t="158885" x="9529763" y="4819650"/>
          <p14:tracePt t="158893" x="9588500" y="4794250"/>
          <p14:tracePt t="158901" x="9648825" y="4794250"/>
          <p14:tracePt t="158910" x="9717088" y="4794250"/>
          <p14:tracePt t="158918" x="9794875" y="4794250"/>
          <p14:tracePt t="158926" x="9863138" y="4794250"/>
          <p14:tracePt t="158933" x="9948863" y="4794250"/>
          <p14:tracePt t="158941" x="10052050" y="4794250"/>
          <p14:tracePt t="158949" x="10137775" y="4794250"/>
          <p14:tracePt t="158957" x="10223500" y="4794250"/>
          <p14:tracePt t="158966" x="10307638" y="4794250"/>
          <p14:tracePt t="158973" x="10377488" y="4794250"/>
          <p14:tracePt t="158981" x="10428288" y="4794250"/>
          <p14:tracePt t="158989" x="10479088" y="4794250"/>
          <p14:tracePt t="158998" x="10521950" y="4794250"/>
          <p14:tracePt t="159007" x="10574338" y="4794250"/>
          <p14:tracePt t="159013" x="10617200" y="4794250"/>
          <p14:tracePt t="159021" x="10675938" y="4794250"/>
          <p14:tracePt t="159029" x="10736263" y="4794250"/>
          <p14:tracePt t="159038" x="10796588" y="4811713"/>
          <p14:tracePt t="159046" x="10821988" y="4811713"/>
          <p14:tracePt t="159053" x="10864850" y="4819650"/>
          <p14:tracePt t="159062" x="10890250" y="4829175"/>
          <p14:tracePt t="159069" x="10907713" y="4829175"/>
          <p14:tracePt t="159077" x="10942638" y="4837113"/>
          <p14:tracePt t="159085" x="10950575" y="4837113"/>
          <p14:tracePt t="159094" x="10985500" y="4846638"/>
          <p14:tracePt t="159101" x="11010900" y="4846638"/>
          <p14:tracePt t="159109" x="11036300" y="4854575"/>
          <p14:tracePt t="159118" x="11053763" y="4872038"/>
          <p14:tracePt t="159126" x="11079163" y="4889500"/>
          <p14:tracePt t="159133" x="11112500" y="4897438"/>
          <p14:tracePt t="159144" x="11147425" y="4914900"/>
          <p14:tracePt t="159149" x="11172825" y="4922838"/>
          <p14:tracePt t="159160" x="11190288" y="4940300"/>
          <p14:tracePt t="159166" x="11207750" y="4948238"/>
          <p14:tracePt t="159173" x="11225213" y="4957763"/>
          <p14:tracePt t="159181" x="11241088" y="4965700"/>
          <p14:tracePt t="159190" x="11250613" y="4983163"/>
          <p14:tracePt t="159206" x="11250613" y="5000625"/>
          <p14:tracePt t="159216" x="11258550" y="5008563"/>
          <p14:tracePt t="159224" x="11258550" y="5026025"/>
          <p14:tracePt t="159238" x="11258550" y="5033963"/>
          <p14:tracePt t="159261" x="11258550" y="5043488"/>
          <p14:tracePt t="159326" x="11258550" y="5051425"/>
          <p14:tracePt t="159367" x="11258550" y="5059363"/>
          <p14:tracePt t="159373" x="11250613" y="5059363"/>
          <p14:tracePt t="159382" x="11225213" y="5043488"/>
          <p14:tracePt t="159390" x="11207750" y="5026025"/>
          <p14:tracePt t="159398" x="11182350" y="5008563"/>
          <p14:tracePt t="159406" x="11155363" y="4983163"/>
          <p14:tracePt t="159414" x="11147425" y="4965700"/>
          <p14:tracePt t="159422" x="11139488" y="4932363"/>
          <p14:tracePt t="159429" x="11139488" y="4897438"/>
          <p14:tracePt t="159438" x="11139488" y="4846638"/>
          <p14:tracePt t="159446" x="11139488" y="4803775"/>
          <p14:tracePt t="159453" x="11147425" y="4733925"/>
          <p14:tracePt t="159461" x="11172825" y="4700588"/>
          <p14:tracePt t="159469" x="11172825" y="4692650"/>
          <p14:tracePt t="159485" x="11172825" y="4683125"/>
          <p14:tracePt t="160072" x="11190288" y="4683125"/>
          <p14:tracePt t="160077" x="11198225" y="4683125"/>
          <p14:tracePt t="160085" x="11198225" y="4665663"/>
          <p14:tracePt t="160094" x="11207750" y="4657725"/>
          <p14:tracePt t="160102" x="11215688" y="4649788"/>
          <p14:tracePt t="160174" x="11207750" y="4649788"/>
          <p14:tracePt t="160198" x="11198225" y="4675188"/>
          <p14:tracePt t="160206" x="11190288" y="4692650"/>
          <p14:tracePt t="160214" x="11182350" y="4700588"/>
          <p14:tracePt t="160221" x="11172825" y="4718050"/>
          <p14:tracePt t="160229" x="11164888" y="4743450"/>
          <p14:tracePt t="160238" x="11155363" y="4768850"/>
          <p14:tracePt t="160246" x="11139488" y="4786313"/>
          <p14:tracePt t="160253" x="11112500" y="4819650"/>
          <p14:tracePt t="160262" x="11096625" y="4862513"/>
          <p14:tracePt t="160269" x="11069638" y="4897438"/>
          <p14:tracePt t="160278" x="11044238" y="4932363"/>
          <p14:tracePt t="160285" x="11028363" y="4965700"/>
          <p14:tracePt t="160293" x="11010900" y="5000625"/>
          <p14:tracePt t="160302" x="10993438" y="5026025"/>
          <p14:tracePt t="160309" x="10985500" y="5043488"/>
          <p14:tracePt t="160318" x="10975975" y="5059363"/>
          <p14:tracePt t="160325" x="10968038" y="5059363"/>
          <p14:tracePt t="160350" x="10968038" y="5068888"/>
          <p14:tracePt t="160358" x="10958513" y="5086350"/>
          <p14:tracePt t="160383" x="10950575" y="5102225"/>
          <p14:tracePt t="160392" x="10942638" y="5119688"/>
          <p14:tracePt t="160398" x="10942638" y="5129213"/>
          <p14:tracePt t="160406" x="10942638" y="5137150"/>
          <p14:tracePt t="160414" x="10942638" y="5145088"/>
          <p14:tracePt t="160422" x="10933113" y="5172075"/>
          <p14:tracePt t="160430" x="10925175" y="5187950"/>
          <p14:tracePt t="160438" x="10915650" y="5205413"/>
          <p14:tracePt t="160445" x="10907713" y="5205413"/>
          <p14:tracePt t="160454" x="10899775" y="5222875"/>
          <p14:tracePt t="160462" x="10899775" y="5240338"/>
          <p14:tracePt t="160470" x="10890250" y="5256213"/>
          <p14:tracePt t="160477" x="10882313" y="5273675"/>
          <p14:tracePt t="160486" x="10872788" y="5291138"/>
          <p14:tracePt t="160494" x="10864850" y="5299075"/>
          <p14:tracePt t="160501" x="10856913" y="5316538"/>
          <p14:tracePt t="160509" x="10847388" y="5334000"/>
          <p14:tracePt t="160517" x="10847388" y="5351463"/>
          <p14:tracePt t="160525" x="10829925" y="5359400"/>
          <p14:tracePt t="160534" x="10814050" y="5376863"/>
          <p14:tracePt t="160542" x="10796588" y="5394325"/>
          <p14:tracePt t="160549" x="10779125" y="5419725"/>
          <p14:tracePt t="160557" x="10771188" y="5445125"/>
          <p14:tracePt t="160565" x="10753725" y="5462588"/>
          <p14:tracePt t="160575" x="10745788" y="5487988"/>
          <p14:tracePt t="160581" x="10728325" y="5513388"/>
          <p14:tracePt t="160589" x="10718800" y="5538788"/>
          <p14:tracePt t="160598" x="10702925" y="5548313"/>
          <p14:tracePt t="160606" x="10693400" y="5565775"/>
          <p14:tracePt t="160614" x="10685463" y="5581650"/>
          <p14:tracePt t="160625" x="10685463" y="5599113"/>
          <p14:tracePt t="160630" x="10675938" y="5608638"/>
          <p14:tracePt t="160638" x="10668000" y="5616575"/>
          <p14:tracePt t="160645" x="10668000" y="5624513"/>
          <p14:tracePt t="160653" x="10660063" y="5634038"/>
          <p14:tracePt t="160694" x="10650538" y="5634038"/>
          <p14:tracePt t="160702" x="10642600" y="5634038"/>
          <p14:tracePt t="160710" x="10633075" y="5634038"/>
          <p14:tracePt t="160718" x="10617200" y="5634038"/>
          <p14:tracePt t="160725" x="10590213" y="5634038"/>
          <p14:tracePt t="160734" x="10574338" y="5634038"/>
          <p14:tracePt t="160743" x="10547350" y="5634038"/>
          <p14:tracePt t="160749" x="10521950" y="5634038"/>
          <p14:tracePt t="160758" x="10506075" y="5634038"/>
          <p14:tracePt t="160766" x="10479088" y="5634038"/>
          <p14:tracePt t="160774" x="10453688" y="5634038"/>
          <p14:tracePt t="160781" x="10436225" y="5634038"/>
          <p14:tracePt t="160791" x="10420350" y="5634038"/>
          <p14:tracePt t="160797" x="10410825" y="5634038"/>
          <p14:tracePt t="160807" x="10402888" y="5634038"/>
          <p14:tracePt t="160813" x="10393363" y="5634038"/>
          <p14:tracePt t="160902" x="10393363" y="5624513"/>
          <p14:tracePt t="160918" x="10420350" y="5608638"/>
          <p14:tracePt t="160925" x="10471150" y="5599113"/>
          <p14:tracePt t="160934" x="10506075" y="5591175"/>
          <p14:tracePt t="160941" x="10547350" y="5581650"/>
          <p14:tracePt t="160949" x="10607675" y="5573713"/>
          <p14:tracePt t="160957" x="10642600" y="5565775"/>
          <p14:tracePt t="160965" x="10668000" y="5556250"/>
          <p14:tracePt t="160982" x="10675938" y="5556250"/>
          <p14:tracePt t="160990" x="10685463" y="5556250"/>
          <p14:tracePt t="161070" x="10668000" y="5556250"/>
          <p14:tracePt t="161077" x="10633075" y="5556250"/>
          <p14:tracePt t="161086" x="10582275" y="5556250"/>
          <p14:tracePt t="161094" x="10521950" y="5556250"/>
          <p14:tracePt t="161104" x="10463213" y="5556250"/>
          <p14:tracePt t="161109" x="10393363" y="5556250"/>
          <p14:tracePt t="161118" x="10317163" y="5556250"/>
          <p14:tracePt t="161126" x="10231438" y="5556250"/>
          <p14:tracePt t="161133" x="10163175" y="5556250"/>
          <p14:tracePt t="161141" x="10120313" y="5556250"/>
          <p14:tracePt t="161149" x="10085388" y="5556250"/>
          <p14:tracePt t="161158" x="10059988" y="5556250"/>
          <p14:tracePt t="161165" x="10052050" y="5556250"/>
          <p14:tracePt t="161174" x="10042525" y="5556250"/>
          <p14:tracePt t="161230" x="10059988" y="5556250"/>
          <p14:tracePt t="161238" x="10094913" y="5556250"/>
          <p14:tracePt t="161245" x="10120313" y="5556250"/>
          <p14:tracePt t="161253" x="10153650" y="5556250"/>
          <p14:tracePt t="161261" x="10188575" y="5556250"/>
          <p14:tracePt t="161269" x="10223500" y="5556250"/>
          <p14:tracePt t="161277" x="10231438" y="5556250"/>
          <p14:tracePt t="161285" x="10248900" y="5556250"/>
          <p14:tracePt t="161294" x="10256838" y="5556250"/>
          <p14:tracePt t="161398" x="10248900" y="5556250"/>
          <p14:tracePt t="161405" x="10231438" y="5556250"/>
          <p14:tracePt t="161414" x="10223500" y="5565775"/>
          <p14:tracePt t="161521" x="10231438" y="5565775"/>
          <p14:tracePt t="161526" x="10239375" y="5565775"/>
          <p14:tracePt t="162464" x="10231438" y="5573713"/>
          <p14:tracePt t="162469" x="10196513" y="5581650"/>
          <p14:tracePt t="162478" x="10163175" y="5591175"/>
          <p14:tracePt t="162485" x="10120313" y="5599113"/>
          <p14:tracePt t="162493" x="10077450" y="5608638"/>
          <p14:tracePt t="162501" x="10017125" y="5624513"/>
          <p14:tracePt t="162509" x="9956800" y="5634038"/>
          <p14:tracePt t="162517" x="9898063" y="5641975"/>
          <p14:tracePt t="162526" x="9828213" y="5659438"/>
          <p14:tracePt t="162533" x="9769475" y="5667375"/>
          <p14:tracePt t="162542" x="9709150" y="5684838"/>
          <p14:tracePt t="162550" x="9648825" y="5694363"/>
          <p14:tracePt t="162559" x="9588500" y="5702300"/>
          <p14:tracePt t="162566" x="9520238" y="5719763"/>
          <p14:tracePt t="162574" x="9461500" y="5735638"/>
          <p14:tracePt t="162582" x="9401175" y="5745163"/>
          <p14:tracePt t="162590" x="9348788" y="5753100"/>
          <p14:tracePt t="162598" x="9305925" y="5762625"/>
          <p14:tracePt t="162606" x="9255125" y="5770563"/>
          <p14:tracePt t="162614" x="9237663" y="5770563"/>
          <p14:tracePt t="162622" x="9204325" y="5778500"/>
          <p14:tracePt t="162629" x="9186863" y="5788025"/>
          <p14:tracePt t="162638" x="9169400" y="5788025"/>
          <p14:tracePt t="162645" x="9161463" y="5795963"/>
          <p14:tracePt t="162654" x="9151938" y="5795963"/>
          <p14:tracePt t="162661" x="9144000" y="5795963"/>
          <p14:tracePt t="162959" x="9136063" y="5795963"/>
          <p14:tracePt t="162966" x="9118600" y="5795963"/>
          <p14:tracePt t="162973" x="9101138" y="5795963"/>
          <p14:tracePt t="162981" x="9075738" y="5795963"/>
          <p14:tracePt t="162990" x="9032875" y="5795963"/>
          <p14:tracePt t="162997" x="8990013" y="5795963"/>
          <p14:tracePt t="163006" x="8947150" y="5795963"/>
          <p14:tracePt t="163013" x="8886825" y="5795963"/>
          <p14:tracePt t="163021" x="8818563" y="5795963"/>
          <p14:tracePt t="163029" x="8742363" y="5795963"/>
          <p14:tracePt t="163038" x="8682038" y="5795963"/>
          <p14:tracePt t="163046" x="8629650" y="5795963"/>
          <p14:tracePt t="163054" x="8578850" y="5795963"/>
          <p14:tracePt t="163061" x="8535988" y="5795963"/>
          <p14:tracePt t="163069" x="8510588" y="5795963"/>
          <p14:tracePt t="163077" x="8475663" y="5795963"/>
          <p14:tracePt t="163086" x="8442325" y="5795963"/>
          <p14:tracePt t="163094" x="8407400" y="5795963"/>
          <p14:tracePt t="163101" x="8382000" y="5795963"/>
          <p14:tracePt t="163109" x="8347075" y="5795963"/>
          <p14:tracePt t="163118" x="8321675" y="5795963"/>
          <p14:tracePt t="163125" x="8304213" y="5795963"/>
          <p14:tracePt t="163134" x="8278813" y="5795963"/>
          <p14:tracePt t="163141" x="8253413" y="5795963"/>
          <p14:tracePt t="163149" x="8235950" y="5795963"/>
          <p14:tracePt t="163157" x="8210550" y="5795963"/>
          <p14:tracePt t="163166" x="8202613" y="5795963"/>
          <p14:tracePt t="163174" x="8193088" y="5795963"/>
          <p14:tracePt t="163310" x="8185150" y="5795963"/>
          <p14:tracePt t="163318" x="8167688" y="5795963"/>
          <p14:tracePt t="163325" x="8134350" y="5795963"/>
          <p14:tracePt t="163334" x="8099425" y="5795963"/>
          <p14:tracePt t="163341" x="8064500" y="5795963"/>
          <p14:tracePt t="163349" x="8039100" y="5795963"/>
          <p14:tracePt t="163358" x="7996238" y="5795963"/>
          <p14:tracePt t="163365" x="7962900" y="5795963"/>
          <p14:tracePt t="163374" x="7927975" y="5795963"/>
          <p14:tracePt t="163381" x="7894638" y="5795963"/>
          <p14:tracePt t="163390" x="7885113" y="5795963"/>
          <p14:tracePt t="163398" x="7859713" y="5788025"/>
          <p14:tracePt t="163407" x="7842250" y="5778500"/>
          <p14:tracePt t="163422" x="7834313" y="5778500"/>
          <p14:tracePt t="163429" x="7816850" y="5770563"/>
          <p14:tracePt t="163438" x="7808913" y="5770563"/>
          <p14:tracePt t="163446" x="7799388" y="5762625"/>
          <p14:tracePt t="163454" x="7781925" y="5753100"/>
          <p14:tracePt t="163461" x="7756525" y="5753100"/>
          <p14:tracePt t="163478" x="7731125" y="5753100"/>
          <p14:tracePt t="163486" x="7723188" y="5753100"/>
          <p14:tracePt t="163494" x="7697788" y="5745163"/>
          <p14:tracePt t="163501" x="7688263" y="5735638"/>
          <p14:tracePt t="163509" x="7680325" y="5735638"/>
          <p14:tracePt t="163525" x="7662863" y="5735638"/>
          <p14:tracePt t="163534" x="7654925" y="5735638"/>
          <p14:tracePt t="164009" x="7654925" y="5727700"/>
          <p14:tracePt t="164038" x="7654925" y="5719763"/>
          <p14:tracePt t="164183" x="7680325" y="5719763"/>
          <p14:tracePt t="164189" x="7705725" y="5719763"/>
          <p14:tracePt t="164197" x="7766050" y="5719763"/>
          <p14:tracePt t="164206" x="7816850" y="5719763"/>
          <p14:tracePt t="164213" x="7877175" y="5719763"/>
          <p14:tracePt t="164221" x="7937500" y="5719763"/>
          <p14:tracePt t="164229" x="7980363" y="5719763"/>
          <p14:tracePt t="164238" x="8021638" y="5719763"/>
          <p14:tracePt t="164246" x="8056563" y="5719763"/>
          <p14:tracePt t="164254" x="8081963" y="5719763"/>
          <p14:tracePt t="164262" x="8099425" y="5719763"/>
          <p14:tracePt t="164270" x="8124825" y="5719763"/>
          <p14:tracePt t="164277" x="8150225" y="5719763"/>
          <p14:tracePt t="164286" x="8177213" y="5719763"/>
          <p14:tracePt t="164294" x="8210550" y="5719763"/>
          <p14:tracePt t="164302" x="8245475" y="5719763"/>
          <p14:tracePt t="164309" x="8288338" y="5719763"/>
          <p14:tracePt t="164318" x="8331200" y="5719763"/>
          <p14:tracePt t="164326" x="8364538" y="5719763"/>
          <p14:tracePt t="164334" x="8407400" y="5719763"/>
          <p14:tracePt t="164341" x="8442325" y="5719763"/>
          <p14:tracePt t="164349" x="8459788" y="5719763"/>
          <p14:tracePt t="164357" x="8475663" y="5719763"/>
          <p14:tracePt t="164366" x="8485188" y="5719763"/>
          <p14:tracePt t="164374" x="8493125" y="5719763"/>
          <p14:tracePt t="164382" x="8502650" y="5719763"/>
          <p14:tracePt t="164542" x="8485188" y="5719763"/>
          <p14:tracePt t="164549" x="8459788" y="5719763"/>
          <p14:tracePt t="164557" x="8416925" y="5719763"/>
          <p14:tracePt t="164565" x="8356600" y="5719763"/>
          <p14:tracePt t="164575" x="8278813" y="5719763"/>
          <p14:tracePt t="164582" x="8210550" y="5719763"/>
          <p14:tracePt t="164590" x="8150225" y="5719763"/>
          <p14:tracePt t="164598" x="8107363" y="5719763"/>
          <p14:tracePt t="164606" x="8064500" y="5719763"/>
          <p14:tracePt t="164614" x="8021638" y="5719763"/>
          <p14:tracePt t="164622" x="7988300" y="5719763"/>
          <p14:tracePt t="164629" x="7953375" y="5719763"/>
          <p14:tracePt t="164638" x="7937500" y="5719763"/>
          <p14:tracePt t="164645" x="7902575" y="5719763"/>
          <p14:tracePt t="164654" x="7867650" y="5719763"/>
          <p14:tracePt t="164661" x="7851775" y="5719763"/>
          <p14:tracePt t="164670" x="7824788" y="5719763"/>
          <p14:tracePt t="164678" x="7808913" y="5719763"/>
          <p14:tracePt t="164694" x="7799388" y="5719763"/>
          <p14:tracePt t="166095" x="7799388" y="5710238"/>
          <p14:tracePt t="166102" x="7756525" y="5694363"/>
          <p14:tracePt t="166110" x="7713663" y="5694363"/>
          <p14:tracePt t="166117" x="7654925" y="5694363"/>
          <p14:tracePt t="166126" x="7602538" y="5694363"/>
          <p14:tracePt t="166133" x="7551738" y="5694363"/>
          <p14:tracePt t="166142" x="7526338" y="5694363"/>
          <p14:tracePt t="166149" x="7491413" y="5694363"/>
          <p14:tracePt t="166158" x="7466013" y="5694363"/>
          <p14:tracePt t="166165" x="7458075" y="5694363"/>
          <p14:tracePt t="166174" x="7431088" y="5694363"/>
          <p14:tracePt t="166182" x="7415213" y="5694363"/>
          <p14:tracePt t="166189" x="7397750" y="5694363"/>
          <p14:tracePt t="166197" x="7380288" y="5694363"/>
          <p14:tracePt t="166206" x="7362825" y="5694363"/>
          <p14:tracePt t="166213" x="7345363" y="5694363"/>
          <p14:tracePt t="166222" x="7319963" y="5694363"/>
          <p14:tracePt t="166229" x="7294563" y="5694363"/>
          <p14:tracePt t="166237" x="7277100" y="5694363"/>
          <p14:tracePt t="166245" x="7251700" y="5694363"/>
          <p14:tracePt t="166254" x="7243763" y="5694363"/>
          <p14:tracePt t="166261" x="7218363" y="5694363"/>
          <p14:tracePt t="166269" x="7191375" y="5694363"/>
          <p14:tracePt t="166278" x="7175500" y="5694363"/>
          <p14:tracePt t="166285" x="7148513" y="5694363"/>
          <p14:tracePt t="166294" x="7115175" y="5694363"/>
          <p14:tracePt t="166302" x="7080250" y="5694363"/>
          <p14:tracePt t="166309" x="7054850" y="5694363"/>
          <p14:tracePt t="166317" x="7019925" y="5694363"/>
          <p14:tracePt t="166326" x="6978650" y="5684838"/>
          <p14:tracePt t="166333" x="6951663" y="5684838"/>
          <p14:tracePt t="166341" x="6908800" y="5676900"/>
          <p14:tracePt t="166350" x="6875463" y="5667375"/>
          <p14:tracePt t="166359" x="6850063" y="5659438"/>
          <p14:tracePt t="166366" x="6840538" y="5659438"/>
          <p14:tracePt t="166374" x="6815138" y="5659438"/>
          <p14:tracePt t="166381" x="6789738" y="5659438"/>
          <p14:tracePt t="166390" x="6772275" y="5659438"/>
          <p14:tracePt t="166398" x="6746875" y="5659438"/>
          <p14:tracePt t="166406" x="6711950" y="5659438"/>
          <p14:tracePt t="166415" x="6696075" y="5659438"/>
          <p14:tracePt t="166422" x="6669088" y="5659438"/>
          <p14:tracePt t="166431" x="6643688" y="5659438"/>
          <p14:tracePt t="166437" x="6618288" y="5659438"/>
          <p14:tracePt t="166445" x="6583363" y="5659438"/>
          <p14:tracePt t="166454" x="6540500" y="5651500"/>
          <p14:tracePt t="166464" x="6515100" y="5641975"/>
          <p14:tracePt t="166469" x="6489700" y="5634038"/>
          <p14:tracePt t="166478" x="6481763" y="5634038"/>
          <p14:tracePt t="166485" x="6446838" y="5624513"/>
          <p14:tracePt t="166494" x="6421438" y="5624513"/>
          <p14:tracePt t="166502" x="6413500" y="5624513"/>
          <p14:tracePt t="166510" x="6396038" y="5616575"/>
          <p14:tracePt t="166518" x="6386513" y="5616575"/>
          <p14:tracePt t="166525" x="6370638" y="5616575"/>
          <p14:tracePt t="166533" x="6343650" y="5616575"/>
          <p14:tracePt t="166542" x="6327775" y="5616575"/>
          <p14:tracePt t="166549" x="6318250" y="5616575"/>
          <p14:tracePt t="166558" x="6300788" y="5616575"/>
          <p14:tracePt t="166566" x="6292850" y="5616575"/>
          <p14:tracePt t="166575" x="6275388" y="5616575"/>
          <p14:tracePt t="166581" x="6267450" y="5616575"/>
          <p14:tracePt t="166589" x="6257925" y="5616575"/>
          <p14:tracePt t="166598" x="6249988" y="5616575"/>
          <p14:tracePt t="167802" x="6242050" y="5616575"/>
          <p14:tracePt t="167814" x="6232525" y="5616575"/>
          <p14:tracePt t="167823" x="6216650" y="5616575"/>
          <p14:tracePt t="167829" x="6199188" y="5616575"/>
          <p14:tracePt t="167838" x="6164263" y="5624513"/>
          <p14:tracePt t="167846" x="6130925" y="5624513"/>
          <p14:tracePt t="167854" x="6121400" y="5624513"/>
          <p14:tracePt t="167861" x="6078538" y="5641975"/>
          <p14:tracePt t="167870" x="6053138" y="5641975"/>
          <p14:tracePt t="167878" x="6018213" y="5641975"/>
          <p14:tracePt t="167894" x="5959475" y="5641975"/>
          <p14:tracePt t="167902" x="5924550" y="5641975"/>
          <p14:tracePt t="167910" x="5891213" y="5641975"/>
          <p14:tracePt t="167918" x="5856288" y="5641975"/>
          <p14:tracePt t="167925" x="5838825" y="5641975"/>
          <p14:tracePt t="167934" x="5795963" y="5634038"/>
          <p14:tracePt t="167942" x="5770563" y="5624513"/>
          <p14:tracePt t="167949" x="5745163" y="5624513"/>
          <p14:tracePt t="167957" x="5710238" y="5624513"/>
          <p14:tracePt t="167966" x="5667375" y="5624513"/>
          <p14:tracePt t="167973" x="5616575" y="5624513"/>
          <p14:tracePt t="167982" x="5565775" y="5624513"/>
          <p14:tracePt t="167991" x="5522913" y="5624513"/>
          <p14:tracePt t="167997" x="5470525" y="5624513"/>
          <p14:tracePt t="168008" x="5411788" y="5624513"/>
          <p14:tracePt t="168014" x="5351463" y="5624513"/>
          <p14:tracePt t="168022" x="5273675" y="5624513"/>
          <p14:tracePt t="168029" x="5213350" y="5634038"/>
          <p14:tracePt t="168037" x="5172075" y="5651500"/>
          <p14:tracePt t="168046" x="5111750" y="5659438"/>
          <p14:tracePt t="168054" x="5051425" y="5676900"/>
          <p14:tracePt t="168062" x="5000625" y="5684838"/>
          <p14:tracePt t="168069" x="4957763" y="5694363"/>
          <p14:tracePt t="168078" x="4922838" y="5702300"/>
          <p14:tracePt t="168085" x="4897438" y="5702300"/>
          <p14:tracePt t="168094" x="4862513" y="5710238"/>
          <p14:tracePt t="168101" x="4846638" y="5719763"/>
          <p14:tracePt t="168110" x="4819650" y="5727700"/>
          <p14:tracePt t="168117" x="4803775" y="5727700"/>
          <p14:tracePt t="168125" x="4760913" y="5735638"/>
          <p14:tracePt t="168134" x="4725988" y="5745163"/>
          <p14:tracePt t="168141" x="4708525" y="5745163"/>
          <p14:tracePt t="168149" x="4649788" y="5753100"/>
          <p14:tracePt t="168158" x="4606925" y="5762625"/>
          <p14:tracePt t="168166" x="4572000" y="5770563"/>
          <p14:tracePt t="168174" x="4546600" y="5770563"/>
          <p14:tracePt t="168181" x="4529138" y="5770563"/>
          <p14:tracePt t="168190" x="4511675" y="5770563"/>
          <p14:tracePt t="168198" x="4503738" y="5770563"/>
          <p14:tracePt t="169839" x="4486275" y="5770563"/>
          <p14:tracePt t="169846" x="4451350" y="5778500"/>
          <p14:tracePt t="169854" x="4443413" y="5778500"/>
          <p14:tracePt t="169861" x="4400550" y="5778500"/>
          <p14:tracePt t="169869" x="4340225" y="5778500"/>
          <p14:tracePt t="169878" x="4281488" y="5778500"/>
          <p14:tracePt t="169892" x="4211638" y="5778500"/>
          <p14:tracePt t="169894" x="4152900" y="5778500"/>
          <p14:tracePt t="169901" x="4092575" y="5778500"/>
          <p14:tracePt t="169909" x="4049713" y="5778500"/>
          <p14:tracePt t="169917" x="4006850" y="5778500"/>
          <p14:tracePt t="169926" x="3971925" y="5778500"/>
          <p14:tracePt t="169934" x="3930650" y="5778500"/>
          <p14:tracePt t="169941" x="3895725" y="5778500"/>
          <p14:tracePt t="169950" x="3852863" y="5778500"/>
          <p14:tracePt t="169957" x="3827463" y="5778500"/>
          <p14:tracePt t="169965" x="3784600" y="5778500"/>
          <p14:tracePt t="169973" x="3732213" y="5778500"/>
          <p14:tracePt t="169981" x="3706813" y="5778500"/>
          <p14:tracePt t="169990" x="3673475" y="5778500"/>
          <p14:tracePt t="169998" x="3638550" y="5778500"/>
          <p14:tracePt t="170006" x="3621088" y="5778500"/>
          <p14:tracePt t="170014" x="3595688" y="5778500"/>
          <p14:tracePt t="170022" x="3578225" y="5778500"/>
          <p14:tracePt t="170029" x="3570288" y="5778500"/>
          <p14:tracePt t="170037" x="3552825" y="5778500"/>
          <p14:tracePt t="170046" x="3527425" y="5778500"/>
          <p14:tracePt t="170054" x="3519488" y="5778500"/>
          <p14:tracePt t="170062" x="3502025" y="5778500"/>
          <p14:tracePt t="170069" x="3492500" y="5778500"/>
          <p14:tracePt t="170078" x="3476625" y="5778500"/>
          <p14:tracePt t="170086" x="3467100" y="5778500"/>
          <p14:tracePt t="170975" x="3449638" y="5778500"/>
          <p14:tracePt t="170982" x="3424238" y="5778500"/>
          <p14:tracePt t="170989" x="3373438" y="5778500"/>
          <p14:tracePt t="170998" x="3287713" y="5778500"/>
          <p14:tracePt t="171006" x="3201988" y="5778500"/>
          <p14:tracePt t="171014" x="3133725" y="5778500"/>
          <p14:tracePt t="171024" x="3048000" y="5778500"/>
          <p14:tracePt t="171040" x="2954338" y="5778500"/>
          <p14:tracePt t="171046" x="2911475" y="5778500"/>
          <p14:tracePt t="171054" x="2886075" y="5778500"/>
          <p14:tracePt t="171061" x="2876550" y="5778500"/>
          <p14:tracePt t="171069" x="2859088" y="5778500"/>
          <p14:tracePt t="171078" x="2851150" y="5778500"/>
          <p14:tracePt t="171086" x="2825750" y="5778500"/>
          <p14:tracePt t="171094" x="2782888" y="5778500"/>
          <p14:tracePt t="171101" x="2730500" y="5770563"/>
          <p14:tracePt t="171109" x="2687638" y="5753100"/>
          <p14:tracePt t="171118" x="2646363" y="5745163"/>
          <p14:tracePt t="171126" x="2593975" y="5735638"/>
          <p14:tracePt t="171134" x="2560638" y="5727700"/>
          <p14:tracePt t="171142" x="2543175" y="5727700"/>
          <p14:tracePt t="171150" x="2517775" y="5727700"/>
          <p14:tracePt t="171159" x="2490788" y="5727700"/>
          <p14:tracePt t="171166" x="2474913" y="5727700"/>
          <p14:tracePt t="171174" x="2447925" y="5727700"/>
          <p14:tracePt t="171182" x="2422525" y="5727700"/>
          <p14:tracePt t="171191" x="2397125" y="5727700"/>
          <p14:tracePt t="171198" x="2363788" y="5727700"/>
          <p14:tracePt t="171207" x="2320925" y="5727700"/>
          <p14:tracePt t="171213" x="2260600" y="5727700"/>
          <p14:tracePt t="171222" x="2217738" y="5727700"/>
          <p14:tracePt t="171229" x="2182813" y="5727700"/>
          <p14:tracePt t="171238" x="2149475" y="5727700"/>
          <p14:tracePt t="171246" x="2132013" y="5727700"/>
          <p14:tracePt t="171254" x="2114550" y="5727700"/>
          <p14:tracePt t="171262" x="2106613" y="5727700"/>
          <p14:tracePt t="173206" x="2132013" y="5727700"/>
          <p14:tracePt t="173214" x="2157413" y="5727700"/>
          <p14:tracePt t="173222" x="2200275" y="5727700"/>
          <p14:tracePt t="173229" x="2260600" y="5727700"/>
          <p14:tracePt t="173238" x="2320925" y="5727700"/>
          <p14:tracePt t="173245" x="2389188" y="5727700"/>
          <p14:tracePt t="173254" x="2465388" y="5727700"/>
          <p14:tracePt t="173261" x="2551113" y="5727700"/>
          <p14:tracePt t="173269" x="2636838" y="5727700"/>
          <p14:tracePt t="173278" x="2730500" y="5727700"/>
          <p14:tracePt t="173288" x="2833688" y="5727700"/>
          <p14:tracePt t="173294" x="2936875" y="5727700"/>
          <p14:tracePt t="173302" x="3030538" y="5727700"/>
          <p14:tracePt t="173310" x="3151188" y="5719763"/>
          <p14:tracePt t="173317" x="3252788" y="5710238"/>
          <p14:tracePt t="173326" x="3348038" y="5694363"/>
          <p14:tracePt t="173333" x="3433763" y="5694363"/>
          <p14:tracePt t="173342" x="3552825" y="5684838"/>
          <p14:tracePt t="173351" x="3663950" y="5684838"/>
          <p14:tracePt t="173357" x="3775075" y="5684838"/>
          <p14:tracePt t="173365" x="3895725" y="5684838"/>
          <p14:tracePt t="173374" x="4006850" y="5684838"/>
          <p14:tracePt t="173384" x="4110038" y="5684838"/>
          <p14:tracePt t="173390" x="4203700" y="5684838"/>
          <p14:tracePt t="173399" x="4289425" y="5684838"/>
          <p14:tracePt t="173406" x="4375150" y="5684838"/>
          <p14:tracePt t="173413" x="4451350" y="5684838"/>
          <p14:tracePt t="173422" x="4521200" y="5684838"/>
          <p14:tracePt t="173430" x="4579938" y="5684838"/>
          <p14:tracePt t="173438" x="4640263" y="5684838"/>
          <p14:tracePt t="173446" x="4708525" y="5684838"/>
          <p14:tracePt t="173454" x="4768850" y="5684838"/>
          <p14:tracePt t="173461" x="4829175" y="5684838"/>
          <p14:tracePt t="173469" x="4897438" y="5684838"/>
          <p14:tracePt t="173478" x="4983163" y="5684838"/>
          <p14:tracePt t="173486" x="5068888" y="5684838"/>
          <p14:tracePt t="173494" x="5172075" y="5684838"/>
          <p14:tracePt t="173502" x="5283200" y="5684838"/>
          <p14:tracePt t="173509" x="5411788" y="5684838"/>
          <p14:tracePt t="173518" x="5538788" y="5684838"/>
          <p14:tracePt t="173526" x="5676900" y="5684838"/>
          <p14:tracePt t="173533" x="5821363" y="5684838"/>
          <p14:tracePt t="173542" x="5959475" y="5684838"/>
          <p14:tracePt t="173549" x="6103938" y="5684838"/>
          <p14:tracePt t="173557" x="6249988" y="5684838"/>
          <p14:tracePt t="173566" x="6386513" y="5684838"/>
          <p14:tracePt t="173574" x="6497638" y="5684838"/>
          <p14:tracePt t="173581" x="6618288" y="5684838"/>
          <p14:tracePt t="173591" x="6711950" y="5684838"/>
          <p14:tracePt t="173597" x="6815138" y="5684838"/>
          <p14:tracePt t="173607" x="6918325" y="5684838"/>
          <p14:tracePt t="173614" x="7011988" y="5684838"/>
          <p14:tracePt t="173622" x="7115175" y="5684838"/>
          <p14:tracePt t="173630" x="7218363" y="5684838"/>
          <p14:tracePt t="173638" x="7312025" y="5684838"/>
          <p14:tracePt t="173646" x="7415213" y="5684838"/>
          <p14:tracePt t="173654" x="7516813" y="5684838"/>
          <p14:tracePt t="173662" x="7612063" y="5684838"/>
          <p14:tracePt t="173669" x="7713663" y="5684838"/>
          <p14:tracePt t="173678" x="7808913" y="5684838"/>
          <p14:tracePt t="173686" x="7910513" y="5684838"/>
          <p14:tracePt t="173694" x="7988300" y="5684838"/>
          <p14:tracePt t="173702" x="8056563" y="5684838"/>
          <p14:tracePt t="173712" x="8116888" y="5684838"/>
          <p14:tracePt t="173718" x="8177213" y="5684838"/>
          <p14:tracePt t="173728" x="8220075" y="5684838"/>
          <p14:tracePt t="173733" x="8245475" y="5684838"/>
          <p14:tracePt t="173742" x="8288338" y="5684838"/>
          <p14:tracePt t="173749" x="8321675" y="5684838"/>
          <p14:tracePt t="173760" x="8364538" y="5684838"/>
          <p14:tracePt t="173766" x="8399463" y="5684838"/>
          <p14:tracePt t="173774" x="8442325" y="5684838"/>
          <p14:tracePt t="173782" x="8475663" y="5684838"/>
          <p14:tracePt t="173790" x="8518525" y="5684838"/>
          <p14:tracePt t="173798" x="8561388" y="5684838"/>
          <p14:tracePt t="173806" x="8604250" y="5684838"/>
          <p14:tracePt t="173814" x="8664575" y="5684838"/>
          <p14:tracePt t="173823" x="8715375" y="5684838"/>
          <p14:tracePt t="173829" x="8793163" y="5684838"/>
          <p14:tracePt t="173838" x="8878888" y="5684838"/>
          <p14:tracePt t="173845" x="8964613" y="5684838"/>
          <p14:tracePt t="173854" x="9066213" y="5684838"/>
          <p14:tracePt t="173862" x="9161463" y="5684838"/>
          <p14:tracePt t="173874" x="9264650" y="5684838"/>
          <p14:tracePt t="173877" x="9348788" y="5684838"/>
          <p14:tracePt t="173886" x="9451975" y="5684838"/>
          <p14:tracePt t="173894" x="9537700" y="5684838"/>
          <p14:tracePt t="173901" x="9605963" y="5684838"/>
          <p14:tracePt t="173910" x="9674225" y="5684838"/>
          <p14:tracePt t="173918" x="9734550" y="5684838"/>
          <p14:tracePt t="173926" x="9777413" y="5684838"/>
          <p14:tracePt t="173934" x="9820275" y="5684838"/>
          <p14:tracePt t="173942" x="9855200" y="5684838"/>
          <p14:tracePt t="173949" x="9880600" y="5684838"/>
          <p14:tracePt t="173959" x="9906000" y="5684838"/>
          <p14:tracePt t="173966" x="9923463" y="5684838"/>
          <p14:tracePt t="173974" x="9948863" y="5684838"/>
          <p14:tracePt t="173981" x="9974263" y="5684838"/>
          <p14:tracePt t="173991" x="9991725" y="5684838"/>
          <p14:tracePt t="173998" x="10017125" y="5684838"/>
          <p14:tracePt t="174008" x="10034588" y="5684838"/>
          <p14:tracePt t="174013" x="10052050" y="5684838"/>
          <p14:tracePt t="174023" x="10077450" y="5684838"/>
          <p14:tracePt t="174030" x="10085388" y="5684838"/>
          <p14:tracePt t="174040" x="10110788" y="5684838"/>
          <p14:tracePt t="174049" x="10137775" y="5684838"/>
          <p14:tracePt t="174061" x="10153650" y="5684838"/>
          <p14:tracePt t="174071" x="10171113" y="5684838"/>
          <p14:tracePt t="174078" x="10180638" y="5684838"/>
          <p14:tracePt t="174087" x="10196513" y="5684838"/>
          <p14:tracePt t="174093" x="10206038" y="5684838"/>
          <p14:tracePt t="174102" x="10231438" y="5684838"/>
          <p14:tracePt t="174109" x="10256838" y="5684838"/>
          <p14:tracePt t="174117" x="10274300" y="5684838"/>
          <p14:tracePt t="174125" x="10299700" y="5684838"/>
          <p14:tracePt t="174135" x="10325100" y="5684838"/>
          <p14:tracePt t="174142" x="10334625" y="5684838"/>
          <p14:tracePt t="174149" x="10350500" y="5684838"/>
          <p14:tracePt t="174158" x="10360025" y="5684838"/>
          <p14:tracePt t="174173" x="10367963" y="5684838"/>
          <p14:tracePt t="174182" x="10377488" y="5684838"/>
          <p14:tracePt t="174254" x="10385425" y="5684838"/>
          <p14:tracePt t="174270" x="10393363" y="5684838"/>
          <p14:tracePt t="174278" x="10410825" y="5684838"/>
          <p14:tracePt t="174294" x="10428288" y="5684838"/>
          <p14:tracePt t="174302" x="10436225" y="5684838"/>
          <p14:tracePt t="174310" x="10445750" y="5684838"/>
          <p14:tracePt t="174318" x="10463213" y="5676900"/>
          <p14:tracePt t="174326" x="10463213" y="5667375"/>
          <p14:tracePt t="174334" x="10471150" y="5667375"/>
          <p14:tracePt t="174342" x="10488613" y="5667375"/>
          <p14:tracePt t="174350" x="10506075" y="5659438"/>
          <p14:tracePt t="174358" x="10521950" y="5659438"/>
          <p14:tracePt t="174366" x="10547350" y="5659438"/>
          <p14:tracePt t="174373" x="10564813" y="5659438"/>
          <p14:tracePt t="174384" x="10590213" y="5659438"/>
          <p14:tracePt t="174391" x="10617200" y="5659438"/>
          <p14:tracePt t="174398" x="10633075" y="5659438"/>
          <p14:tracePt t="174406" x="10660063" y="5659438"/>
          <p14:tracePt t="174415" x="10675938" y="5659438"/>
          <p14:tracePt t="174422" x="10685463" y="5659438"/>
          <p14:tracePt t="174430" x="10693400" y="5659438"/>
          <p14:tracePt t="174438" x="10702925" y="5659438"/>
          <p14:tracePt t="176262" x="10710863" y="5659438"/>
          <p14:tracePt t="176270" x="10745788" y="5651500"/>
          <p14:tracePt t="176278" x="10779125" y="5641975"/>
          <p14:tracePt t="176286" x="10796588" y="5641975"/>
          <p14:tracePt t="176294" x="10814050" y="5641975"/>
          <p14:tracePt t="176301" x="10839450" y="5641975"/>
          <p14:tracePt t="176309" x="10847388" y="5641975"/>
          <p14:tracePt t="176318" x="10856913" y="5641975"/>
          <p14:tracePt t="176374" x="10864850" y="5641975"/>
          <p14:tracePt t="176382" x="10882313" y="5641975"/>
          <p14:tracePt t="176391" x="10882313" y="5651500"/>
          <p14:tracePt t="176398" x="10882313" y="5659438"/>
          <p14:tracePt t="176406" x="10890250" y="5676900"/>
          <p14:tracePt t="176414" x="10899775" y="5694363"/>
          <p14:tracePt t="176422" x="10907713" y="5710238"/>
          <p14:tracePt t="176429" x="10907713" y="5719763"/>
          <p14:tracePt t="176438" x="10915650" y="5753100"/>
          <p14:tracePt t="176445" x="10925175" y="5770563"/>
          <p14:tracePt t="176454" x="10925175" y="5778500"/>
          <p14:tracePt t="176461" x="10925175" y="5805488"/>
          <p14:tracePt t="176469" x="10933113" y="5838825"/>
          <p14:tracePt t="176478" x="10933113" y="5856288"/>
          <p14:tracePt t="176486" x="10933113" y="5864225"/>
          <p14:tracePt t="176494" x="10933113" y="5881688"/>
          <p14:tracePt t="176502" x="10933113" y="5891213"/>
          <p14:tracePt t="176510" x="10933113" y="5907088"/>
          <p14:tracePt t="176518" x="10933113" y="5924550"/>
          <p14:tracePt t="176525" x="10933113" y="5934075"/>
          <p14:tracePt t="176534" x="10933113" y="5942013"/>
          <p14:tracePt t="176541" x="10925175" y="5949950"/>
          <p14:tracePt t="176550" x="10915650" y="5967413"/>
          <p14:tracePt t="176558" x="10899775" y="5984875"/>
          <p14:tracePt t="176566" x="10890250" y="6010275"/>
          <p14:tracePt t="176573" x="10872788" y="6035675"/>
          <p14:tracePt t="176582" x="10872788" y="6053138"/>
          <p14:tracePt t="176591" x="10856913" y="6078538"/>
          <p14:tracePt t="176598" x="10829925" y="6103938"/>
          <p14:tracePt t="176606" x="10814050" y="6130925"/>
          <p14:tracePt t="176614" x="10796588" y="6156325"/>
          <p14:tracePt t="176623" x="10779125" y="6173788"/>
          <p14:tracePt t="176629" x="10761663" y="6199188"/>
          <p14:tracePt t="176638" x="10753725" y="6216650"/>
          <p14:tracePt t="176645" x="10736263" y="6224588"/>
          <p14:tracePt t="176654" x="10718800" y="6232525"/>
          <p14:tracePt t="176663" x="10702925" y="6242050"/>
          <p14:tracePt t="176680" x="10685463" y="6242050"/>
          <p14:tracePt t="176686" x="10675938" y="6242050"/>
          <p14:tracePt t="176702" x="10650538" y="6249988"/>
          <p14:tracePt t="176710" x="10642600" y="6257925"/>
          <p14:tracePt t="176718" x="10625138" y="6257925"/>
          <p14:tracePt t="176726" x="10590213" y="6267450"/>
          <p14:tracePt t="176734" x="10582275" y="6267450"/>
          <p14:tracePt t="176743" x="10521950" y="6275388"/>
          <p14:tracePt t="176749" x="10479088" y="6284913"/>
          <p14:tracePt t="176758" x="10420350" y="6292850"/>
          <p14:tracePt t="176765" x="10360025" y="6300788"/>
          <p14:tracePt t="176775" x="10282238" y="6318250"/>
          <p14:tracePt t="176782" x="10239375" y="6318250"/>
          <p14:tracePt t="176790" x="10163175" y="6318250"/>
          <p14:tracePt t="176798" x="10110788" y="6318250"/>
          <p14:tracePt t="176806" x="10052050" y="6318250"/>
          <p14:tracePt t="176814" x="9991725" y="6318250"/>
          <p14:tracePt t="176823" x="9956800" y="6318250"/>
          <p14:tracePt t="176830" x="9931400" y="6318250"/>
          <p14:tracePt t="176837" x="9898063" y="6318250"/>
          <p14:tracePt t="176846" x="9871075" y="6318250"/>
          <p14:tracePt t="176853" x="9855200" y="6318250"/>
          <p14:tracePt t="176861" x="9837738" y="6318250"/>
          <p14:tracePt t="176869" x="9820275" y="6318250"/>
          <p14:tracePt t="177511" x="9812338" y="6318250"/>
          <p14:tracePt t="177518" x="9794875" y="6318250"/>
          <p14:tracePt t="177526" x="9785350" y="6318250"/>
          <p14:tracePt t="177533" x="9752013" y="6318250"/>
          <p14:tracePt t="177542" x="9717088" y="6318250"/>
          <p14:tracePt t="177549" x="9666288" y="6318250"/>
          <p14:tracePt t="177558" x="9623425" y="6318250"/>
          <p14:tracePt t="177566" x="9563100" y="6318250"/>
          <p14:tracePt t="177574" x="9494838" y="6318250"/>
          <p14:tracePt t="177582" x="9434513" y="6318250"/>
          <p14:tracePt t="177591" x="9358313" y="6318250"/>
          <p14:tracePt t="177598" x="9305925" y="6318250"/>
          <p14:tracePt t="177606" x="9264650" y="6318250"/>
          <p14:tracePt t="177614" x="9204325" y="6318250"/>
          <p14:tracePt t="177623" x="9161463" y="6318250"/>
          <p14:tracePt t="177630" x="9126538" y="6318250"/>
          <p14:tracePt t="177638" x="9101138" y="6318250"/>
          <p14:tracePt t="177646" x="9075738" y="6318250"/>
          <p14:tracePt t="177654" x="9058275" y="6318250"/>
          <p14:tracePt t="177662" x="9032875" y="6318250"/>
          <p14:tracePt t="177669" x="9007475" y="6318250"/>
          <p14:tracePt t="177678" x="8990013" y="6318250"/>
          <p14:tracePt t="177685" x="8964613" y="6318250"/>
          <p14:tracePt t="177694" x="8955088" y="6318250"/>
          <p14:tracePt t="177702" x="8939213" y="6318250"/>
          <p14:tracePt t="177709" x="8929688" y="6318250"/>
          <p14:tracePt t="177959" x="8912225" y="6327775"/>
          <p14:tracePt t="177967" x="8896350" y="6335713"/>
          <p14:tracePt t="177973" x="8869363" y="6343650"/>
          <p14:tracePt t="177982" x="8861425" y="6343650"/>
          <p14:tracePt t="177993" x="8826500" y="6343650"/>
          <p14:tracePt t="177998" x="8793163" y="6343650"/>
          <p14:tracePt t="178006" x="8750300" y="6343650"/>
          <p14:tracePt t="178014" x="8699500" y="6343650"/>
          <p14:tracePt t="178023" x="8647113" y="6343650"/>
          <p14:tracePt t="178029" x="8596313" y="6343650"/>
          <p14:tracePt t="178037" x="8553450" y="6343650"/>
          <p14:tracePt t="178046" x="8518525" y="6343650"/>
          <p14:tracePt t="178053" x="8485188" y="6343650"/>
          <p14:tracePt t="178062" x="8459788" y="6343650"/>
          <p14:tracePt t="178078" x="8450263" y="6343650"/>
          <p14:tracePt t="178422" x="8442325" y="6343650"/>
          <p14:tracePt t="178429" x="8432800" y="6343650"/>
          <p14:tracePt t="178438" x="8407400" y="6343650"/>
          <p14:tracePt t="178446" x="8382000" y="6343650"/>
          <p14:tracePt t="178454" x="8356600" y="6343650"/>
          <p14:tracePt t="178462" x="8321675" y="6343650"/>
          <p14:tracePt t="178469" x="8278813" y="6343650"/>
          <p14:tracePt t="178478" x="8235950" y="6343650"/>
          <p14:tracePt t="178485" x="8193088" y="6343650"/>
          <p14:tracePt t="178495" x="8142288" y="6343650"/>
          <p14:tracePt t="178502" x="8091488" y="6343650"/>
          <p14:tracePt t="178510" x="8048625" y="6343650"/>
          <p14:tracePt t="178518" x="7996238" y="6343650"/>
          <p14:tracePt t="178526" x="7953375" y="6343650"/>
          <p14:tracePt t="178534" x="7927975" y="6343650"/>
          <p14:tracePt t="178542" x="7894638" y="6343650"/>
          <p14:tracePt t="178549" x="7859713" y="6343650"/>
          <p14:tracePt t="178557" x="7824788" y="6343650"/>
          <p14:tracePt t="178566" x="7808913" y="6343650"/>
          <p14:tracePt t="178574" x="7781925" y="6343650"/>
          <p14:tracePt t="178582" x="7766050" y="6343650"/>
          <p14:tracePt t="178590" x="7748588" y="6343650"/>
          <p14:tracePt t="178598" x="7731125" y="6343650"/>
          <p14:tracePt t="178607" x="7705725" y="6343650"/>
          <p14:tracePt t="178614" x="7697788" y="6343650"/>
          <p14:tracePt t="178622" x="7680325" y="6343650"/>
          <p14:tracePt t="178629" x="7662863" y="6343650"/>
          <p14:tracePt t="178638" x="7645400" y="6343650"/>
          <p14:tracePt t="178646" x="7627938" y="6343650"/>
          <p14:tracePt t="178654" x="7620000" y="6343650"/>
          <p14:tracePt t="178662" x="7612063" y="6343650"/>
          <p14:tracePt t="178670" x="7602538" y="6343650"/>
          <p14:tracePt t="180719" x="7594600" y="6353175"/>
          <p14:tracePt t="180725" x="7559675" y="6361113"/>
          <p14:tracePt t="180734" x="7499350" y="6378575"/>
          <p14:tracePt t="180742" x="7440613" y="6386513"/>
          <p14:tracePt t="180749" x="7397750" y="6386513"/>
          <p14:tracePt t="180759" x="7319963" y="6386513"/>
          <p14:tracePt t="180766" x="7251700" y="6386513"/>
          <p14:tracePt t="180775" x="7175500" y="6386513"/>
          <p14:tracePt t="180781" x="7123113" y="6386513"/>
          <p14:tracePt t="180792" x="7062788" y="6386513"/>
          <p14:tracePt t="180798" x="7019925" y="6386513"/>
          <p14:tracePt t="180806" x="6986588" y="6386513"/>
          <p14:tracePt t="180814" x="6951663" y="6386513"/>
          <p14:tracePt t="180823" x="6926263" y="6386513"/>
          <p14:tracePt t="180829" x="6908800" y="6386513"/>
          <p14:tracePt t="180837" x="6883400" y="6386513"/>
          <p14:tracePt t="180845" x="6858000" y="6386513"/>
          <p14:tracePt t="180854" x="6840538" y="6386513"/>
          <p14:tracePt t="180861" x="6807200" y="6386513"/>
          <p14:tracePt t="180874" x="6772275" y="6386513"/>
          <p14:tracePt t="180878" x="6764338" y="6386513"/>
          <p14:tracePt t="180886" x="6737350" y="6386513"/>
          <p14:tracePt t="180894" x="6711950" y="6386513"/>
          <p14:tracePt t="180902" x="6704013" y="6386513"/>
          <p14:tracePt t="180909" x="6696075" y="6386513"/>
          <p14:tracePt t="180918" x="6686550" y="6386513"/>
          <p14:tracePt t="181862" x="6669088" y="6396038"/>
          <p14:tracePt t="181870" x="6653213" y="6396038"/>
          <p14:tracePt t="181879" x="6626225" y="6396038"/>
          <p14:tracePt t="181907" x="6446838" y="6396038"/>
          <p14:tracePt t="181911" x="6396038" y="6396038"/>
          <p14:tracePt t="181917" x="6343650" y="6396038"/>
          <p14:tracePt t="181926" x="6318250" y="6396038"/>
          <p14:tracePt t="181934" x="6284913" y="6396038"/>
          <p14:tracePt t="181942" x="6257925" y="6396038"/>
          <p14:tracePt t="181959" x="6249988" y="6396038"/>
          <p14:tracePt t="182311" x="6242050" y="6396038"/>
          <p14:tracePt t="182318" x="6224588" y="6396038"/>
          <p14:tracePt t="182326" x="6199188" y="6396038"/>
          <p14:tracePt t="182333" x="6164263" y="6396038"/>
          <p14:tracePt t="182341" x="6138863" y="6396038"/>
          <p14:tracePt t="182350" x="6078538" y="6396038"/>
          <p14:tracePt t="182358" x="6027738" y="6396038"/>
          <p14:tracePt t="182367" x="5967413" y="6396038"/>
          <p14:tracePt t="182374" x="5924550" y="6396038"/>
          <p14:tracePt t="182382" x="5873750" y="6396038"/>
          <p14:tracePt t="182391" x="5848350" y="6396038"/>
          <p14:tracePt t="182398" x="5813425" y="6396038"/>
          <p14:tracePt t="182407" x="5795963" y="6396038"/>
          <p14:tracePt t="182414" x="5788025" y="6396038"/>
          <p14:tracePt t="182423" x="5778500" y="6396038"/>
          <p14:tracePt t="182430" x="5770563" y="6396038"/>
          <p14:tracePt t="183222" x="5788025" y="6396038"/>
          <p14:tracePt t="183229" x="5788025" y="6386513"/>
          <p14:tracePt t="183238" x="5805488" y="6378575"/>
          <p14:tracePt t="183246" x="5813425" y="6378575"/>
          <p14:tracePt t="183254" x="5830888" y="6370638"/>
          <p14:tracePt t="183261" x="5848350" y="6361113"/>
          <p14:tracePt t="183269" x="5856288" y="6361113"/>
          <p14:tracePt t="183287" x="5873750" y="6361113"/>
          <p14:tracePt t="183293" x="5899150" y="6353175"/>
          <p14:tracePt t="183302" x="5907088" y="6343650"/>
          <p14:tracePt t="183309" x="5924550" y="6343650"/>
          <p14:tracePt t="183318" x="5959475" y="6343650"/>
          <p14:tracePt t="183326" x="6002338" y="6343650"/>
          <p14:tracePt t="183334" x="6045200" y="6343650"/>
          <p14:tracePt t="183342" x="6113463" y="6343650"/>
          <p14:tracePt t="183349" x="6199188" y="6343650"/>
          <p14:tracePt t="183358" x="6318250" y="6343650"/>
          <p14:tracePt t="183366" x="6456363" y="6343650"/>
          <p14:tracePt t="183374" x="6610350" y="6343650"/>
          <p14:tracePt t="183382" x="6789738" y="6343650"/>
          <p14:tracePt t="183390" x="6961188" y="6343650"/>
          <p14:tracePt t="183398" x="7140575" y="6343650"/>
          <p14:tracePt t="183406" x="7294563" y="6343650"/>
          <p14:tracePt t="183414" x="7440613" y="6343650"/>
          <p14:tracePt t="183423" x="7551738" y="6343650"/>
          <p14:tracePt t="183429" x="7637463" y="6343650"/>
          <p14:tracePt t="183438" x="7697788" y="6343650"/>
          <p14:tracePt t="183445" x="7723188" y="6343650"/>
          <p14:tracePt t="183453" x="7748588" y="6343650"/>
          <p14:tracePt t="183462" x="7773988" y="6343650"/>
          <p14:tracePt t="183470" x="7781925" y="6343650"/>
          <p14:tracePt t="183478" x="7799388" y="6343650"/>
          <p14:tracePt t="183486" x="7824788" y="6343650"/>
          <p14:tracePt t="183494" x="7851775" y="6343650"/>
          <p14:tracePt t="183501" x="7910513" y="6343650"/>
          <p14:tracePt t="183510" x="7962900" y="6343650"/>
          <p14:tracePt t="183518" x="8039100" y="6343650"/>
          <p14:tracePt t="183526" x="8124825" y="6343650"/>
          <p14:tracePt t="183534" x="8228013" y="6343650"/>
          <p14:tracePt t="183541" x="8296275" y="6343650"/>
          <p14:tracePt t="183549" x="8364538" y="6343650"/>
          <p14:tracePt t="183558" x="8467725" y="6343650"/>
          <p14:tracePt t="183566" x="8543925" y="6353175"/>
          <p14:tracePt t="183574" x="8604250" y="6378575"/>
          <p14:tracePt t="183582" x="8682038" y="6386513"/>
          <p14:tracePt t="183592" x="8742363" y="6396038"/>
          <p14:tracePt t="183598" x="8801100" y="6403975"/>
          <p14:tracePt t="183606" x="8869363" y="6421438"/>
          <p14:tracePt t="183614" x="8947150" y="6438900"/>
          <p14:tracePt t="183622" x="9032875" y="6446838"/>
          <p14:tracePt t="183630" x="9109075" y="6472238"/>
          <p14:tracePt t="183639" x="9169400" y="6481763"/>
          <p14:tracePt t="183645" x="9247188" y="6507163"/>
          <p14:tracePt t="183654" x="9305925" y="6515100"/>
          <p14:tracePt t="183662" x="9366250" y="6524625"/>
          <p14:tracePt t="183670" x="9426575" y="6532563"/>
          <p14:tracePt t="183677" x="9486900" y="6540500"/>
          <p14:tracePt t="183686" x="9545638" y="6550025"/>
          <p14:tracePt t="183694" x="9605963" y="6567488"/>
          <p14:tracePt t="183702" x="9648825" y="6575425"/>
          <p14:tracePt t="183710" x="9701213" y="6583363"/>
          <p14:tracePt t="183719" x="9726613" y="6592888"/>
          <p14:tracePt t="183727" x="9752013" y="6600825"/>
          <p14:tracePt t="183734" x="9769475" y="6600825"/>
          <p14:tracePt t="183744" x="9777413" y="6600825"/>
          <p14:tracePt t="183750" x="9785350" y="6600825"/>
          <p14:tracePt t="183759" x="9802813" y="6600825"/>
          <p14:tracePt t="183765" x="9812338" y="6610350"/>
          <p14:tracePt t="183774" x="9820275" y="6618288"/>
          <p14:tracePt t="183781" x="9828213" y="6626225"/>
          <p14:tracePt t="183798" x="9837738" y="6635750"/>
          <p14:tracePt t="183806" x="9845675" y="6635750"/>
          <p14:tracePt t="183814" x="9855200" y="6643688"/>
          <p14:tracePt t="183830" x="9863138" y="6653213"/>
          <p14:tracePt t="183838" x="9871075" y="6653213"/>
          <p14:tracePt t="183855" x="9880600" y="6661150"/>
          <p14:tracePt t="185942" x="9888538" y="6661150"/>
          <p14:tracePt t="185950" x="9898063" y="6626225"/>
          <p14:tracePt t="185958" x="9906000" y="6600825"/>
          <p14:tracePt t="185966" x="9913938" y="6583363"/>
          <p14:tracePt t="185974" x="9931400" y="6567488"/>
          <p14:tracePt t="185982" x="9940925" y="6557963"/>
          <p14:tracePt t="185991" x="9948863" y="6540500"/>
          <p14:tracePt t="185997" x="9956800" y="6524625"/>
          <p14:tracePt t="186006" x="9966325" y="6515100"/>
          <p14:tracePt t="186014" x="9974263" y="6497638"/>
          <p14:tracePt t="186022" x="9991725" y="6472238"/>
          <p14:tracePt t="186030" x="10009188" y="6456363"/>
          <p14:tracePt t="186038" x="10026650" y="6429375"/>
          <p14:tracePt t="186045" x="10034588" y="6413500"/>
          <p14:tracePt t="186054" x="10052050" y="6386513"/>
          <p14:tracePt t="186062" x="10067925" y="6361113"/>
          <p14:tracePt t="186069" x="10102850" y="6327775"/>
          <p14:tracePt t="186078" x="10128250" y="6275388"/>
          <p14:tracePt t="186086" x="10163175" y="6207125"/>
          <p14:tracePt t="186094" x="10206038" y="6146800"/>
          <p14:tracePt t="186102" x="10239375" y="6088063"/>
          <p14:tracePt t="186109" x="10282238" y="6018213"/>
          <p14:tracePt t="186118" x="10317163" y="5967413"/>
          <p14:tracePt t="186126" x="10360025" y="5916613"/>
          <p14:tracePt t="186134" x="10402888" y="5881688"/>
          <p14:tracePt t="186142" x="10428288" y="5830888"/>
          <p14:tracePt t="186149" x="10463213" y="5788025"/>
          <p14:tracePt t="186158" x="10496550" y="5735638"/>
          <p14:tracePt t="186166" x="10539413" y="5702300"/>
          <p14:tracePt t="186175" x="10564813" y="5651500"/>
          <p14:tracePt t="186182" x="10607675" y="5608638"/>
          <p14:tracePt t="186189" x="10633075" y="5565775"/>
          <p14:tracePt t="186198" x="10668000" y="5495925"/>
          <p14:tracePt t="186207" x="10702925" y="5445125"/>
          <p14:tracePt t="186214" x="10745788" y="5384800"/>
          <p14:tracePt t="186223" x="10771188" y="5316538"/>
          <p14:tracePt t="186229" x="10821988" y="5230813"/>
          <p14:tracePt t="186238" x="10839450" y="5145088"/>
          <p14:tracePt t="186245" x="10890250" y="5051425"/>
          <p14:tracePt t="186254" x="10942638" y="4957763"/>
          <p14:tracePt t="186263" x="11001375" y="4862513"/>
          <p14:tracePt t="186269" x="11061700" y="4760913"/>
          <p14:tracePt t="186278" x="11122025" y="4657725"/>
          <p14:tracePt t="186286" x="11172825" y="4564063"/>
          <p14:tracePt t="186294" x="11250613" y="4460875"/>
          <p14:tracePt t="186301" x="11293475" y="4367213"/>
          <p14:tracePt t="186310" x="11336338" y="4271963"/>
          <p14:tracePt t="186318" x="11387138" y="4186238"/>
          <p14:tracePt t="186325" x="11412538" y="4092575"/>
          <p14:tracePt t="186334" x="11447463" y="4006850"/>
          <p14:tracePt t="186343" x="11480800" y="3930650"/>
          <p14:tracePt t="186349" x="11490325" y="3852863"/>
          <p14:tracePt t="186358" x="11507788" y="3792538"/>
          <p14:tracePt t="186366" x="11523663" y="3716338"/>
          <p14:tracePt t="186375" x="11550650" y="3648075"/>
          <p14:tracePt t="186382" x="11558588" y="3587750"/>
          <p14:tracePt t="186390" x="11566525" y="3509963"/>
          <p14:tracePt t="186398" x="11566525" y="3467100"/>
          <p14:tracePt t="186407" x="11566525" y="3408363"/>
          <p14:tracePt t="186414" x="11566525" y="3338513"/>
          <p14:tracePt t="186423" x="11566525" y="3262313"/>
          <p14:tracePt t="186430" x="11566525" y="3209925"/>
          <p14:tracePt t="186438" x="11566525" y="3133725"/>
          <p14:tracePt t="186447" x="11558588" y="3090863"/>
          <p14:tracePt t="186454" x="11550650" y="3030538"/>
          <p14:tracePt t="186462" x="11533188" y="2979738"/>
          <p14:tracePt t="186470" x="11515725" y="2927350"/>
          <p14:tracePt t="186478" x="11498263" y="2894013"/>
          <p14:tracePt t="186486" x="11480800" y="2859088"/>
          <p14:tracePt t="186494" x="11464925" y="2825750"/>
          <p14:tracePt t="186501" x="11437938" y="2790825"/>
          <p14:tracePt t="186510" x="11412538" y="2765425"/>
          <p14:tracePt t="186518" x="11379200" y="2740025"/>
          <p14:tracePt t="186526" x="11336338" y="2705100"/>
          <p14:tracePt t="186534" x="11293475" y="2687638"/>
          <p14:tracePt t="186542" x="11225213" y="2671763"/>
          <p14:tracePt t="186549" x="11155363" y="2646363"/>
          <p14:tracePt t="186558" x="11079163" y="2628900"/>
          <p14:tracePt t="186566" x="11001375" y="2603500"/>
          <p14:tracePt t="186573" x="10915650" y="2593975"/>
          <p14:tracePt t="186582" x="10821988" y="2568575"/>
          <p14:tracePt t="186591" x="10736263" y="2560638"/>
          <p14:tracePt t="186598" x="10668000" y="2551113"/>
          <p14:tracePt t="186606" x="10617200" y="2543175"/>
          <p14:tracePt t="186614" x="10574338" y="2533650"/>
          <p14:tracePt t="186622" x="10539413" y="2533650"/>
          <p14:tracePt t="186630" x="10506075" y="2533650"/>
          <p14:tracePt t="186638" x="10479088" y="2533650"/>
          <p14:tracePt t="186646" x="10445750" y="2533650"/>
          <p14:tracePt t="186654" x="10420350" y="2533650"/>
          <p14:tracePt t="186662" x="10385425" y="2533650"/>
          <p14:tracePt t="186669" x="10342563" y="2551113"/>
          <p14:tracePt t="186678" x="10307638" y="2568575"/>
          <p14:tracePt t="186686" x="10256838" y="2586038"/>
          <p14:tracePt t="186694" x="10206038" y="2603500"/>
          <p14:tracePt t="186702" x="10145713" y="2636838"/>
          <p14:tracePt t="186710" x="10077450" y="2671763"/>
          <p14:tracePt t="186719" x="10017125" y="2714625"/>
          <p14:tracePt t="186726" x="9948863" y="2757488"/>
          <p14:tracePt t="186733" x="9888538" y="2808288"/>
          <p14:tracePt t="186742" x="9820275" y="2851150"/>
          <p14:tracePt t="186749" x="9769475" y="2901950"/>
          <p14:tracePt t="186759" x="9717088" y="2944813"/>
          <p14:tracePt t="186766" x="9683750" y="2970213"/>
          <p14:tracePt t="186773" x="9631363" y="3013075"/>
          <p14:tracePt t="186782" x="9605963" y="3040063"/>
          <p14:tracePt t="186790" x="9588500" y="3073400"/>
          <p14:tracePt t="186798" x="9563100" y="3116263"/>
          <p14:tracePt t="186806" x="9537700" y="3151188"/>
          <p14:tracePt t="186814" x="9520238" y="3184525"/>
          <p14:tracePt t="186824" x="9512300" y="3219450"/>
          <p14:tracePt t="186829" x="9494838" y="3262313"/>
          <p14:tracePt t="186839" x="9486900" y="3313113"/>
          <p14:tracePt t="186846" x="9469438" y="3355975"/>
          <p14:tracePt t="186856" x="9461500" y="3408363"/>
          <p14:tracePt t="186861" x="9434513" y="3484563"/>
          <p14:tracePt t="186872" x="9426575" y="3544888"/>
          <p14:tracePt t="186890" x="9409113" y="3648075"/>
          <p14:tracePt t="186895" x="9401175" y="3689350"/>
          <p14:tracePt t="186902" x="9391650" y="3741738"/>
          <p14:tracePt t="186910" x="9391650" y="3775075"/>
          <p14:tracePt t="186917" x="9383713" y="3827463"/>
          <p14:tracePt t="186926" x="9375775" y="3860800"/>
          <p14:tracePt t="186935" x="9366250" y="3903663"/>
          <p14:tracePt t="186941" x="9366250" y="3938588"/>
          <p14:tracePt t="186949" x="9366250" y="3981450"/>
          <p14:tracePt t="186958" x="9366250" y="4014788"/>
          <p14:tracePt t="186966" x="9366250" y="4057650"/>
          <p14:tracePt t="186974" x="9366250" y="4117975"/>
          <p14:tracePt t="186982" x="9366250" y="4170363"/>
          <p14:tracePt t="186990" x="9366250" y="4221163"/>
          <p14:tracePt t="186998" x="9366250" y="4271963"/>
          <p14:tracePt t="187007" x="9348788" y="4349750"/>
          <p14:tracePt t="187014" x="9340850" y="4410075"/>
          <p14:tracePt t="187022" x="9340850" y="4451350"/>
          <p14:tracePt t="187030" x="9340850" y="4494213"/>
          <p14:tracePt t="187039" x="9332913" y="4554538"/>
          <p14:tracePt t="187046" x="9332913" y="4589463"/>
          <p14:tracePt t="187054" x="9332913" y="4632325"/>
          <p14:tracePt t="187062" x="9332913" y="4675188"/>
          <p14:tracePt t="187069" x="9332913" y="4718050"/>
          <p14:tracePt t="187077" x="9332913" y="4760913"/>
          <p14:tracePt t="187086" x="9332913" y="4811713"/>
          <p14:tracePt t="187094" x="9332913" y="4854575"/>
          <p14:tracePt t="187102" x="9332913" y="4897438"/>
          <p14:tracePt t="187110" x="9332913" y="4940300"/>
          <p14:tracePt t="187118" x="9332913" y="4973638"/>
          <p14:tracePt t="187126" x="9332913" y="5008563"/>
          <p14:tracePt t="187134" x="9332913" y="5033963"/>
          <p14:tracePt t="187142" x="9332913" y="5068888"/>
          <p14:tracePt t="187150" x="9332913" y="5102225"/>
          <p14:tracePt t="187158" x="9332913" y="5119688"/>
          <p14:tracePt t="187167" x="9332913" y="5154613"/>
          <p14:tracePt t="187174" x="9332913" y="5180013"/>
          <p14:tracePt t="187184" x="9332913" y="5213350"/>
          <p14:tracePt t="187190" x="9332913" y="5222875"/>
          <p14:tracePt t="187199" x="9332913" y="5256213"/>
          <p14:tracePt t="187206" x="9332913" y="5273675"/>
          <p14:tracePt t="187215" x="9340850" y="5299075"/>
          <p14:tracePt t="187224" x="9348788" y="5334000"/>
          <p14:tracePt t="187230" x="9348788" y="5351463"/>
          <p14:tracePt t="187238" x="9358313" y="5394325"/>
          <p14:tracePt t="187245" x="9358313" y="5411788"/>
          <p14:tracePt t="187254" x="9366250" y="5454650"/>
          <p14:tracePt t="187262" x="9375775" y="5487988"/>
          <p14:tracePt t="187269" x="9375775" y="5505450"/>
          <p14:tracePt t="187278" x="9375775" y="5530850"/>
          <p14:tracePt t="187286" x="9383713" y="5565775"/>
          <p14:tracePt t="187294" x="9383713" y="5573713"/>
          <p14:tracePt t="187302" x="9383713" y="5599113"/>
          <p14:tracePt t="187310" x="9383713" y="5624513"/>
          <p14:tracePt t="187318" x="9383713" y="5641975"/>
          <p14:tracePt t="187326" x="9383713" y="5667375"/>
          <p14:tracePt t="187334" x="9391650" y="5694363"/>
          <p14:tracePt t="187341" x="9401175" y="5710238"/>
          <p14:tracePt t="187350" x="9401175" y="5719763"/>
          <p14:tracePt t="187358" x="9401175" y="5727700"/>
          <p14:tracePt t="187366" x="9401175" y="5735638"/>
          <p14:tracePt t="187374" x="9409113" y="5770563"/>
          <p14:tracePt t="187382" x="9418638" y="5805488"/>
          <p14:tracePt t="187390" x="9426575" y="5830888"/>
          <p14:tracePt t="187398" x="9434513" y="5864225"/>
          <p14:tracePt t="187406" x="9444038" y="5891213"/>
          <p14:tracePt t="187414" x="9461500" y="5916613"/>
          <p14:tracePt t="187422" x="9469438" y="5949950"/>
          <p14:tracePt t="187430" x="9486900" y="5984875"/>
          <p14:tracePt t="187439" x="9494838" y="6010275"/>
          <p14:tracePt t="187446" x="9512300" y="6045200"/>
          <p14:tracePt t="187454" x="9520238" y="6070600"/>
          <p14:tracePt t="187462" x="9537700" y="6096000"/>
          <p14:tracePt t="187469" x="9555163" y="6121400"/>
          <p14:tracePt t="187479" x="9563100" y="6130925"/>
          <p14:tracePt t="187486" x="9572625" y="6156325"/>
          <p14:tracePt t="187494" x="9580563" y="6181725"/>
          <p14:tracePt t="187502" x="9598025" y="6207125"/>
          <p14:tracePt t="187510" x="9615488" y="6216650"/>
          <p14:tracePt t="187518" x="9631363" y="6232525"/>
          <p14:tracePt t="187526" x="9640888" y="6249988"/>
          <p14:tracePt t="187534" x="9658350" y="6275388"/>
          <p14:tracePt t="187542" x="9658350" y="6284913"/>
          <p14:tracePt t="187549" x="9674225" y="6300788"/>
          <p14:tracePt t="187558" x="9683750" y="6318250"/>
          <p14:tracePt t="187566" x="9701213" y="6343650"/>
          <p14:tracePt t="187575" x="9717088" y="6370638"/>
          <p14:tracePt t="187582" x="9744075" y="6386513"/>
          <p14:tracePt t="187592" x="9752013" y="6403975"/>
          <p14:tracePt t="187597" x="9769475" y="6421438"/>
          <p14:tracePt t="187606" x="9794875" y="6438900"/>
          <p14:tracePt t="187614" x="9812338" y="6456363"/>
          <p14:tracePt t="187622" x="9837738" y="6464300"/>
          <p14:tracePt t="187629" x="9855200" y="6472238"/>
          <p14:tracePt t="187637" x="9880600" y="6489700"/>
          <p14:tracePt t="187646" x="9906000" y="6497638"/>
          <p14:tracePt t="187654" x="9940925" y="6507163"/>
          <p14:tracePt t="187662" x="9974263" y="6524625"/>
          <p14:tracePt t="187669" x="10009188" y="6532563"/>
          <p14:tracePt t="187678" x="10042525" y="6540500"/>
          <p14:tracePt t="187686" x="10085388" y="6550025"/>
          <p14:tracePt t="187694" x="10128250" y="6557963"/>
          <p14:tracePt t="187702" x="10163175" y="6557963"/>
          <p14:tracePt t="187710" x="10223500" y="6567488"/>
          <p14:tracePt t="187718" x="10266363" y="6575425"/>
          <p14:tracePt t="187726" x="10307638" y="6592888"/>
          <p14:tracePt t="187734" x="10360025" y="6592888"/>
          <p14:tracePt t="187742" x="10410825" y="6592888"/>
          <p14:tracePt t="187749" x="10463213" y="6592888"/>
          <p14:tracePt t="187758" x="10506075" y="6592888"/>
          <p14:tracePt t="187766" x="10547350" y="6592888"/>
          <p14:tracePt t="187774" x="10582275" y="6592888"/>
          <p14:tracePt t="187782" x="10625138" y="6592888"/>
          <p14:tracePt t="187790" x="10685463" y="6583363"/>
          <p14:tracePt t="187798" x="10745788" y="6575425"/>
          <p14:tracePt t="187806" x="10788650" y="6567488"/>
          <p14:tracePt t="187814" x="10839450" y="6550025"/>
          <p14:tracePt t="187824" x="10899775" y="6524625"/>
          <p14:tracePt t="187830" x="10958513" y="6497638"/>
          <p14:tracePt t="187841" x="11018838" y="6472238"/>
          <p14:tracePt t="187846" x="11069638" y="6456363"/>
          <p14:tracePt t="187857" x="11122025" y="6438900"/>
          <p14:tracePt t="187862" x="11164888" y="6421438"/>
          <p14:tracePt t="187876" x="11207750" y="6403975"/>
          <p14:tracePt t="187878" x="11225213" y="6386513"/>
          <p14:tracePt t="187886" x="11241088" y="6361113"/>
          <p14:tracePt t="187894" x="11268075" y="6343650"/>
          <p14:tracePt t="187902" x="11283950" y="6318250"/>
          <p14:tracePt t="187910" x="11301413" y="6284913"/>
          <p14:tracePt t="187917" x="11318875" y="6249988"/>
          <p14:tracePt t="187926" x="11344275" y="6199188"/>
          <p14:tracePt t="187933" x="11361738" y="6138863"/>
          <p14:tracePt t="187942" x="11379200" y="6078538"/>
          <p14:tracePt t="187950" x="11412538" y="6018213"/>
          <p14:tracePt t="187958" x="11437938" y="5949950"/>
          <p14:tracePt t="187966" x="11464925" y="5891213"/>
          <p14:tracePt t="187974" x="11498263" y="5813425"/>
          <p14:tracePt t="187982" x="11523663" y="5735638"/>
          <p14:tracePt t="187990" x="11558588" y="5651500"/>
          <p14:tracePt t="187998" x="11591925" y="5573713"/>
          <p14:tracePt t="188006" x="11626850" y="5480050"/>
          <p14:tracePt t="188014" x="11652250" y="5394325"/>
          <p14:tracePt t="188022" x="11669713" y="5308600"/>
          <p14:tracePt t="188030" x="11687175" y="5213350"/>
          <p14:tracePt t="188040" x="11695113" y="5145088"/>
          <p14:tracePt t="188046" x="11695113" y="5068888"/>
          <p14:tracePt t="188054" x="11695113" y="5000625"/>
          <p14:tracePt t="188062" x="11695113" y="4914900"/>
          <p14:tracePt t="188070" x="11695113" y="4829175"/>
          <p14:tracePt t="188077" x="11695113" y="4708525"/>
          <p14:tracePt t="188086" x="11669713" y="4606925"/>
          <p14:tracePt t="188094" x="11644313" y="4511675"/>
          <p14:tracePt t="188102" x="11634788" y="4410075"/>
          <p14:tracePt t="188109" x="11626850" y="4306888"/>
          <p14:tracePt t="188118" x="11601450" y="4221163"/>
          <p14:tracePt t="188125" x="11576050" y="4127500"/>
          <p14:tracePt t="188134" x="11566525" y="4057650"/>
          <p14:tracePt t="188142" x="11558588" y="3963988"/>
          <p14:tracePt t="188149" x="11523663" y="3878263"/>
          <p14:tracePt t="188158" x="11498263" y="3792538"/>
          <p14:tracePt t="188168" x="11480800" y="3698875"/>
          <p14:tracePt t="188174" x="11480800" y="3638550"/>
          <p14:tracePt t="188185" x="11472863" y="3552825"/>
          <p14:tracePt t="188189" x="11447463" y="3492500"/>
          <p14:tracePt t="188198" x="11437938" y="3433763"/>
          <p14:tracePt t="188207" x="11422063" y="3373438"/>
          <p14:tracePt t="188215" x="11404600" y="3322638"/>
          <p14:tracePt t="188223" x="11395075" y="3279775"/>
          <p14:tracePt t="188230" x="11387138" y="3244850"/>
          <p14:tracePt t="188238" x="11379200" y="3209925"/>
          <p14:tracePt t="188245" x="11361738" y="3176588"/>
          <p14:tracePt t="188254" x="11352213" y="3141663"/>
          <p14:tracePt t="188261" x="11336338" y="3108325"/>
          <p14:tracePt t="188269" x="11326813" y="3082925"/>
          <p14:tracePt t="188278" x="11309350" y="3048000"/>
          <p14:tracePt t="188286" x="11301413" y="3013075"/>
          <p14:tracePt t="188293" x="11293475" y="2997200"/>
          <p14:tracePt t="188302" x="11283950" y="2970213"/>
          <p14:tracePt t="188310" x="11268075" y="2954338"/>
          <p14:tracePt t="188318" x="11258550" y="2927350"/>
          <p14:tracePt t="188326" x="11241088" y="2911475"/>
          <p14:tracePt t="188334" x="11225213" y="2894013"/>
          <p14:tracePt t="188342" x="11207750" y="2868613"/>
          <p14:tracePt t="188349" x="11198225" y="2843213"/>
          <p14:tracePt t="188358" x="11182350" y="2825750"/>
          <p14:tracePt t="188366" x="11155363" y="2816225"/>
          <p14:tracePt t="188375" x="11129963" y="2808288"/>
          <p14:tracePt t="188382" x="11104563" y="2790825"/>
          <p14:tracePt t="188392" x="11087100" y="2782888"/>
          <p14:tracePt t="188398" x="11053763" y="2773363"/>
          <p14:tracePt t="188406" x="11018838" y="2765425"/>
          <p14:tracePt t="188419" x="10975975" y="2757488"/>
          <p14:tracePt t="188424" x="10925175" y="2747963"/>
          <p14:tracePt t="188431" x="10882313" y="2740025"/>
          <p14:tracePt t="188439" x="10829925" y="2714625"/>
          <p14:tracePt t="188450" x="10788650" y="2705100"/>
          <p14:tracePt t="188454" x="10736263" y="2697163"/>
          <p14:tracePt t="188462" x="10693400" y="2679700"/>
          <p14:tracePt t="188470" x="10660063" y="2671763"/>
          <p14:tracePt t="188478" x="10607675" y="2654300"/>
          <p14:tracePt t="188486" x="10574338" y="2646363"/>
          <p14:tracePt t="188494" x="10547350" y="2628900"/>
          <p14:tracePt t="188502" x="10531475" y="2619375"/>
          <p14:tracePt t="188510" x="10514013" y="2611438"/>
          <p14:tracePt t="188518" x="10496550" y="2611438"/>
          <p14:tracePt t="188525" x="10488613" y="2611438"/>
          <p14:tracePt t="188534" x="10463213" y="2611438"/>
          <p14:tracePt t="188542" x="10436225" y="2611438"/>
          <p14:tracePt t="188550" x="10420350" y="2611438"/>
          <p14:tracePt t="188558" x="10385425" y="2611438"/>
          <p14:tracePt t="188566" x="10350500" y="2611438"/>
          <p14:tracePt t="188574" x="10325100" y="2611438"/>
          <p14:tracePt t="188582" x="10291763" y="2611438"/>
          <p14:tracePt t="188592" x="10256838" y="2611438"/>
          <p14:tracePt t="188598" x="10223500" y="2611438"/>
          <p14:tracePt t="188607" x="10196513" y="2611438"/>
          <p14:tracePt t="188614" x="10163175" y="2611438"/>
          <p14:tracePt t="188623" x="10137775" y="2611438"/>
          <p14:tracePt t="188630" x="10110788" y="2611438"/>
          <p14:tracePt t="188638" x="10102850" y="2611438"/>
          <p14:tracePt t="188646" x="10085388" y="2611438"/>
          <p14:tracePt t="188654" x="10067925" y="2611438"/>
          <p14:tracePt t="188662" x="10059988" y="2611438"/>
          <p14:tracePt t="188670" x="10042525" y="2619375"/>
          <p14:tracePt t="188678" x="10034588" y="2628900"/>
          <p14:tracePt t="188686" x="10009188" y="2646363"/>
          <p14:tracePt t="188694" x="9991725" y="2646363"/>
          <p14:tracePt t="188702" x="9966325" y="2662238"/>
          <p14:tracePt t="188710" x="9931400" y="2687638"/>
          <p14:tracePt t="188718" x="9898063" y="2730500"/>
          <p14:tracePt t="188726" x="9845675" y="2773363"/>
          <p14:tracePt t="188734" x="9794875" y="2808288"/>
          <p14:tracePt t="188742" x="9734550" y="2868613"/>
          <p14:tracePt t="188750" x="9683750" y="2919413"/>
          <p14:tracePt t="188758" x="9648825" y="2970213"/>
          <p14:tracePt t="188766" x="9605963" y="3022600"/>
          <p14:tracePt t="188773" x="9572625" y="3055938"/>
          <p14:tracePt t="188782" x="9555163" y="3090863"/>
          <p14:tracePt t="188792" x="9537700" y="3125788"/>
          <p14:tracePt t="188797" x="9520238" y="3168650"/>
          <p14:tracePt t="188808" x="9504363" y="3201988"/>
          <p14:tracePt t="188814" x="9486900" y="3236913"/>
          <p14:tracePt t="188824" x="9477375" y="3270250"/>
          <p14:tracePt t="188829" x="9469438" y="3295650"/>
          <p14:tracePt t="188841" x="9461500" y="3348038"/>
          <p14:tracePt t="188846" x="9451975" y="3408363"/>
          <p14:tracePt t="188854" x="9426575" y="3484563"/>
          <p14:tracePt t="188862" x="9418638" y="3570288"/>
          <p14:tracePt t="188871" x="9401175" y="3673475"/>
          <p14:tracePt t="188878" x="9375775" y="3784600"/>
          <p14:tracePt t="188888" x="9348788" y="3903663"/>
          <p14:tracePt t="188895" x="9323388" y="4024313"/>
          <p14:tracePt t="188902" x="9305925" y="4135438"/>
          <p14:tracePt t="188909" x="9280525" y="4264025"/>
          <p14:tracePt t="188918" x="9255125" y="4383088"/>
          <p14:tracePt t="188926" x="9229725" y="4494213"/>
          <p14:tracePt t="188936" x="9194800" y="4614863"/>
          <p14:tracePt t="188941" x="9178925" y="4733925"/>
          <p14:tracePt t="188949" x="9151938" y="4819650"/>
          <p14:tracePt t="188957" x="9126538" y="4922838"/>
          <p14:tracePt t="188965" x="9109075" y="5008563"/>
          <p14:tracePt t="188973" x="9083675" y="5102225"/>
          <p14:tracePt t="188981" x="9075738" y="5187950"/>
          <p14:tracePt t="188990" x="9050338" y="5265738"/>
          <p14:tracePt t="188998" x="9040813" y="5351463"/>
          <p14:tracePt t="189006" x="9032875" y="5419725"/>
          <p14:tracePt t="189014" x="9023350" y="5495925"/>
          <p14:tracePt t="189022" x="9015413" y="5573713"/>
          <p14:tracePt t="189029" x="9015413" y="5624513"/>
          <p14:tracePt t="189040" x="9015413" y="5710238"/>
          <p14:tracePt t="189046" x="9015413" y="5805488"/>
          <p14:tracePt t="189054" x="9032875" y="5873750"/>
          <p14:tracePt t="189062" x="9066213" y="5942013"/>
          <p14:tracePt t="189069" x="9101138" y="6002338"/>
          <p14:tracePt t="189077" x="9126538" y="6078538"/>
          <p14:tracePt t="189086" x="9161463" y="6156325"/>
          <p14:tracePt t="189094" x="9194800" y="6207125"/>
          <p14:tracePt t="189102" x="9229725" y="6267450"/>
          <p14:tracePt t="189109" x="9255125" y="6318250"/>
          <p14:tracePt t="189118" x="9290050" y="6370638"/>
          <p14:tracePt t="189126" x="9315450" y="6403975"/>
          <p14:tracePt t="189133" x="9332913" y="6438900"/>
          <p14:tracePt t="189142" x="9348788" y="6472238"/>
          <p14:tracePt t="189150" x="9366250" y="6497638"/>
          <p14:tracePt t="189158" x="9383713" y="6524625"/>
          <p14:tracePt t="189166" x="9401175" y="6550025"/>
          <p14:tracePt t="189174" x="9401175" y="6583363"/>
          <p14:tracePt t="189182" x="9418638" y="6610350"/>
          <p14:tracePt t="189192" x="9434513" y="6626225"/>
          <p14:tracePt t="189198" x="9451975" y="6653213"/>
          <p14:tracePt t="189206" x="9469438" y="6678613"/>
          <p14:tracePt t="189214" x="9486900" y="6704013"/>
          <p14:tracePt t="189222" x="9504363" y="6729413"/>
          <p14:tracePt t="189229" x="9512300" y="6737350"/>
          <p14:tracePt t="189238" x="9537700" y="6754813"/>
          <p14:tracePt t="189245" x="9563100" y="6772275"/>
          <p14:tracePt t="189254" x="9598025" y="6797675"/>
          <p14:tracePt t="189263" x="9631363" y="6815138"/>
          <p14:tracePt t="189269" x="9666288" y="6832600"/>
          <p14:tracePt t="189278" x="9717088" y="6840538"/>
          <p14:tracePt t="189374" x="10693400" y="6840538"/>
          <p14:tracePt t="189382" x="10753725" y="6832600"/>
          <p14:tracePt t="189391" x="10829925" y="6807200"/>
          <p14:tracePt t="189398" x="10907713" y="6789738"/>
          <p14:tracePt t="189407" x="10985500" y="6754813"/>
          <p14:tracePt t="189414" x="11061700" y="6721475"/>
          <p14:tracePt t="189422" x="11122025" y="6669088"/>
          <p14:tracePt t="189429" x="11190288" y="6610350"/>
          <p14:tracePt t="189438" x="11241088" y="6550025"/>
          <p14:tracePt t="189446" x="11301413" y="6481763"/>
          <p14:tracePt t="189454" x="11344275" y="6403975"/>
          <p14:tracePt t="189462" x="11387138" y="6327775"/>
          <p14:tracePt t="189469" x="11422063" y="6249988"/>
          <p14:tracePt t="189478" x="11455400" y="6173788"/>
          <p14:tracePt t="189486" x="11490325" y="6096000"/>
          <p14:tracePt t="189494" x="11523663" y="6018213"/>
          <p14:tracePt t="189502" x="11533188" y="5949950"/>
          <p14:tracePt t="189509" x="11541125" y="5873750"/>
          <p14:tracePt t="189518" x="11566525" y="5788025"/>
          <p14:tracePt t="189526" x="11576050" y="5694363"/>
          <p14:tracePt t="189534" x="11576050" y="5599113"/>
          <p14:tracePt t="189542" x="11576050" y="5495925"/>
          <p14:tracePt t="189550" x="11576050" y="5384800"/>
          <p14:tracePt t="189558" x="11576050" y="5273675"/>
          <p14:tracePt t="189566" x="11576050" y="5145088"/>
          <p14:tracePt t="189574" x="11576050" y="5026025"/>
          <p14:tracePt t="189582" x="11576050" y="4905375"/>
          <p14:tracePt t="189593" x="11550650" y="4760913"/>
          <p14:tracePt t="189598" x="11507788" y="4622800"/>
          <p14:tracePt t="189606" x="11464925" y="4478338"/>
          <p14:tracePt t="189614" x="11395075" y="4324350"/>
          <p14:tracePt t="189622" x="11309350" y="4152900"/>
          <p14:tracePt t="189630" x="11241088" y="4014788"/>
          <p14:tracePt t="189638" x="11164888" y="3895725"/>
          <p14:tracePt t="189646" x="11096625" y="3775075"/>
          <p14:tracePt t="189654" x="11018838" y="3656013"/>
          <p14:tracePt t="189662" x="10950575" y="3552825"/>
          <p14:tracePt t="189669" x="10890250" y="3449638"/>
          <p14:tracePt t="189678" x="10829925" y="3338513"/>
          <p14:tracePt t="189686" x="10779125" y="3236913"/>
          <p14:tracePt t="189694" x="10710863" y="3159125"/>
          <p14:tracePt t="189701" x="10650538" y="3082925"/>
          <p14:tracePt t="189709" x="10599738" y="3013075"/>
          <p14:tracePt t="189718" x="10539413" y="2944813"/>
          <p14:tracePt t="189726" x="10506075" y="2894013"/>
          <p14:tracePt t="189734" x="10463213" y="2868613"/>
          <p14:tracePt t="189744" x="10436225" y="2851150"/>
          <p14:tracePt t="189749" x="10420350" y="2825750"/>
          <p14:tracePt t="189759" x="10393363" y="2816225"/>
          <p14:tracePt t="189766" x="10377488" y="2808288"/>
          <p14:tracePt t="189774" x="10342563" y="2790825"/>
          <p14:tracePt t="189782" x="10307638" y="2782888"/>
          <p14:tracePt t="189791" x="10274300" y="2782888"/>
          <p14:tracePt t="189798" x="10256838" y="2782888"/>
          <p14:tracePt t="189807" x="10213975" y="2782888"/>
          <p14:tracePt t="189814" x="10153650" y="2782888"/>
          <p14:tracePt t="189822" x="10085388" y="2782888"/>
          <p14:tracePt t="189829" x="10026650" y="2765425"/>
          <p14:tracePt t="189838" x="9974263" y="2757488"/>
          <p14:tracePt t="189846" x="9931400" y="2747963"/>
          <p14:tracePt t="189854" x="9913938" y="2747963"/>
          <p14:tracePt t="189862" x="9888538" y="2747963"/>
          <p14:tracePt t="189869" x="9863138" y="2740025"/>
          <p14:tracePt t="189891" x="9837738" y="2730500"/>
          <p14:tracePt t="189895" x="9820275" y="2730500"/>
          <p14:tracePt t="189910" x="9812338" y="2730500"/>
          <p14:tracePt t="189918" x="9802813" y="2730500"/>
          <p14:tracePt t="189984" x="9794875" y="2730500"/>
          <p14:tracePt t="189990" x="9777413" y="2730500"/>
          <p14:tracePt t="189998" x="9752013" y="2722563"/>
          <p14:tracePt t="190006" x="9726613" y="2714625"/>
          <p14:tracePt t="190014" x="9717088" y="2714625"/>
          <p14:tracePt t="190023" x="9709150" y="2714625"/>
          <p14:tracePt t="190029" x="9683750" y="2714625"/>
          <p14:tracePt t="190038" x="9658350" y="2705100"/>
          <p14:tracePt t="190046" x="9648825" y="2705100"/>
          <p14:tracePt t="190054" x="9640888" y="2705100"/>
          <p14:tracePt t="190062" x="9631363" y="2705100"/>
          <p14:tracePt t="190069" x="9615488" y="2697163"/>
          <p14:tracePt t="190078" x="9605963" y="2687638"/>
          <p14:tracePt t="190086" x="9598025" y="2687638"/>
          <p14:tracePt t="190094" x="9580563" y="2679700"/>
          <p14:tracePt t="190102" x="9572625" y="2679700"/>
          <p14:tracePt t="190110" x="9563100" y="2679700"/>
          <p14:tracePt t="190118" x="9545638" y="2679700"/>
          <p14:tracePt t="190126" x="9529763" y="2671763"/>
          <p14:tracePt t="190206" x="9512300" y="2662238"/>
          <p14:tracePt t="190222" x="9486900" y="2662238"/>
          <p14:tracePt t="190229" x="9426575" y="2654300"/>
          <p14:tracePt t="190238" x="9401175" y="2646363"/>
          <p14:tracePt t="190246" x="9348788" y="2636838"/>
          <p14:tracePt t="190254" x="9323388" y="2636838"/>
          <p14:tracePt t="190261" x="9315450" y="2636838"/>
          <p14:tracePt t="190270" x="9297988" y="2636838"/>
          <p14:tracePt t="190286" x="9290050" y="2636838"/>
          <p14:tracePt t="190439" x="9272588" y="2636838"/>
          <p14:tracePt t="190446" x="9264650" y="2636838"/>
          <p14:tracePt t="190454" x="9237663" y="2636838"/>
          <p14:tracePt t="190462" x="9194800" y="2636838"/>
          <p14:tracePt t="190469" x="9136063" y="2636838"/>
          <p14:tracePt t="190477" x="9075738" y="2636838"/>
          <p14:tracePt t="190486" x="9023350" y="2636838"/>
          <p14:tracePt t="190494" x="8947150" y="2636838"/>
          <p14:tracePt t="190502" x="8896350" y="2636838"/>
          <p14:tracePt t="190510" x="8836025" y="2636838"/>
          <p14:tracePt t="190518" x="8801100" y="2636838"/>
          <p14:tracePt t="190526" x="8775700" y="2636838"/>
          <p14:tracePt t="190534" x="8767763" y="2636838"/>
          <p14:tracePt t="190541" x="8750300" y="2636838"/>
          <p14:tracePt t="190550" x="8742363" y="2636838"/>
          <p14:tracePt t="190910" x="8715375" y="2636838"/>
          <p14:tracePt t="190918" x="8664575" y="2628900"/>
          <p14:tracePt t="190926" x="8604250" y="2611438"/>
          <p14:tracePt t="190934" x="8518525" y="2611438"/>
          <p14:tracePt t="190942" x="8416925" y="2611438"/>
          <p14:tracePt t="190949" x="8313738" y="2611438"/>
          <p14:tracePt t="190958" x="8220075" y="2611438"/>
          <p14:tracePt t="190966" x="8116888" y="2611438"/>
          <p14:tracePt t="190974" x="8021638" y="2611438"/>
          <p14:tracePt t="190982" x="7962900" y="2611438"/>
          <p14:tracePt t="190989" x="7902575" y="2611438"/>
          <p14:tracePt t="190997" x="7877175" y="2611438"/>
          <p14:tracePt t="191006" x="7859713" y="2611438"/>
          <p14:tracePt t="191013" x="7851775" y="2611438"/>
          <p14:tracePt t="191023" x="7842250" y="2611438"/>
          <p14:tracePt t="191271" x="7834313" y="2611438"/>
          <p14:tracePt t="191287" x="7808913" y="2603500"/>
          <p14:tracePt t="191295" x="7781925" y="2593975"/>
          <p14:tracePt t="191302" x="7740650" y="2586038"/>
          <p14:tracePt t="191310" x="7697788" y="2576513"/>
          <p14:tracePt t="191318" x="7637463" y="2568575"/>
          <p14:tracePt t="191326" x="7559675" y="2543175"/>
          <p14:tracePt t="191334" x="7483475" y="2533650"/>
          <p14:tracePt t="191342" x="7423150" y="2508250"/>
          <p14:tracePt t="191350" x="7362825" y="2500313"/>
          <p14:tracePt t="191359" x="7319963" y="2490788"/>
          <p14:tracePt t="191366" x="7312025" y="2490788"/>
          <p14:tracePt t="191375" x="7294563" y="2490788"/>
          <p14:tracePt t="191392" x="7286625" y="2490788"/>
          <p14:tracePt t="191559" x="7312025" y="2490788"/>
          <p14:tracePt t="191566" x="7345363" y="2490788"/>
          <p14:tracePt t="191574" x="7372350" y="2490788"/>
          <p14:tracePt t="191582" x="7397750" y="2500313"/>
          <p14:tracePt t="191590" x="7423150" y="2508250"/>
          <p14:tracePt t="191598" x="7448550" y="2508250"/>
          <p14:tracePt t="191606" x="7466013" y="2508250"/>
          <p14:tracePt t="191613" x="7491413" y="2508250"/>
          <p14:tracePt t="191625" x="7516813" y="2508250"/>
          <p14:tracePt t="191630" x="7534275" y="2508250"/>
          <p14:tracePt t="191638" x="7551738" y="2508250"/>
          <p14:tracePt t="191646" x="7559675" y="2508250"/>
          <p14:tracePt t="191718" x="7569200" y="2517775"/>
          <p14:tracePt t="191734" x="7585075" y="2517775"/>
          <p14:tracePt t="191742" x="7594600" y="2517775"/>
          <p14:tracePt t="191799" x="7602538" y="2517775"/>
          <p14:tracePt t="191805" x="7612063" y="2517775"/>
          <p14:tracePt t="191814" x="7620000" y="2517775"/>
          <p14:tracePt t="191901" x="7627938" y="2517775"/>
          <p14:tracePt t="191910" x="7637463" y="2517775"/>
          <p14:tracePt t="191918" x="7645400" y="2517775"/>
          <p14:tracePt t="191926" x="7654925" y="2517775"/>
          <p14:tracePt t="192086" x="7645400" y="2517775"/>
          <p14:tracePt t="192094" x="7627938" y="2517775"/>
          <p14:tracePt t="192102" x="7602538" y="2517775"/>
          <p14:tracePt t="192110" x="7577138" y="2517775"/>
          <p14:tracePt t="192118" x="7569200" y="2517775"/>
          <p14:tracePt t="192125" x="7551738" y="2517775"/>
          <p14:tracePt t="192134" x="7526338" y="2517775"/>
          <p14:tracePt t="192142" x="7508875" y="2517775"/>
          <p14:tracePt t="192149" x="7483475" y="2517775"/>
          <p14:tracePt t="192158" x="7473950" y="2517775"/>
          <p14:tracePt t="192166" x="7466013" y="2517775"/>
          <p14:tracePt t="192173" x="7458075" y="2517775"/>
          <p14:tracePt t="192334" x="7473950" y="2517775"/>
          <p14:tracePt t="192342" x="7499350" y="2517775"/>
          <p14:tracePt t="192350" x="7534275" y="2517775"/>
          <p14:tracePt t="192358" x="7569200" y="2517775"/>
          <p14:tracePt t="192366" x="7594600" y="2517775"/>
          <p14:tracePt t="192374" x="7620000" y="2517775"/>
          <p14:tracePt t="192383" x="7645400" y="2517775"/>
          <p14:tracePt t="192391" x="7654925" y="2517775"/>
          <p14:tracePt t="192398" x="7670800" y="2517775"/>
          <p14:tracePt t="192406" x="7680325" y="2517775"/>
          <p14:tracePt t="192550" x="7670800" y="2525713"/>
          <p14:tracePt t="192558" x="7662863" y="2525713"/>
          <p14:tracePt t="192565" x="7654925" y="2525713"/>
          <p14:tracePt t="192574" x="7645400" y="2525713"/>
          <p14:tracePt t="192582" x="7637463" y="2525713"/>
          <p14:tracePt t="192590" x="7620000" y="2525713"/>
          <p14:tracePt t="192598" x="7602538" y="2517775"/>
          <p14:tracePt t="192607" x="7594600" y="2517775"/>
          <p14:tracePt t="192614" x="7585075" y="2517775"/>
          <p14:tracePt t="192622" x="7577138" y="2517775"/>
          <p14:tracePt t="194349" x="7569200" y="2517775"/>
          <p14:tracePt t="194365" x="7577138" y="2525713"/>
          <p14:tracePt t="194374" x="7594600" y="2543175"/>
          <p14:tracePt t="194381" x="7620000" y="2551113"/>
          <p14:tracePt t="194390" x="7627938" y="2568575"/>
          <p14:tracePt t="194398" x="7654925" y="2593975"/>
          <p14:tracePt t="194406" x="7670800" y="2611438"/>
          <p14:tracePt t="194414" x="7697788" y="2636838"/>
          <p14:tracePt t="194422" x="7713663" y="2671763"/>
          <p14:tracePt t="194430" x="7740650" y="2697163"/>
          <p14:tracePt t="194438" x="7766050" y="2730500"/>
          <p14:tracePt t="194446" x="7791450" y="2765425"/>
          <p14:tracePt t="194454" x="7824788" y="2808288"/>
          <p14:tracePt t="194462" x="7851775" y="2859088"/>
          <p14:tracePt t="194469" x="7877175" y="2894013"/>
          <p14:tracePt t="194478" x="7910513" y="2944813"/>
          <p14:tracePt t="194486" x="7945438" y="3005138"/>
          <p14:tracePt t="194494" x="7970838" y="3082925"/>
          <p14:tracePt t="194502" x="8013700" y="3151188"/>
          <p14:tracePt t="194510" x="8056563" y="3209925"/>
          <p14:tracePt t="194518" x="8099425" y="3279775"/>
          <p14:tracePt t="194526" x="8150225" y="3355975"/>
          <p14:tracePt t="194534" x="8193088" y="3433763"/>
          <p14:tracePt t="194542" x="8245475" y="3509963"/>
          <p14:tracePt t="194549" x="8296275" y="3605213"/>
          <p14:tracePt t="194559" x="8347075" y="3689350"/>
          <p14:tracePt t="194566" x="8399463" y="3784600"/>
          <p14:tracePt t="194573" x="8424863" y="3860800"/>
          <p14:tracePt t="194582" x="8459788" y="3938588"/>
          <p14:tracePt t="194591" x="8493125" y="4014788"/>
          <p14:tracePt t="194598" x="8518525" y="4092575"/>
          <p14:tracePt t="194606" x="8543925" y="4152900"/>
          <p14:tracePt t="194614" x="8578850" y="4211638"/>
          <p14:tracePt t="194623" x="8596313" y="4281488"/>
          <p14:tracePt t="194630" x="8629650" y="4340225"/>
          <p14:tracePt t="194641" x="8647113" y="4400550"/>
          <p14:tracePt t="194646" x="8672513" y="4460875"/>
          <p14:tracePt t="194653" x="8689975" y="4529138"/>
          <p14:tracePt t="194662" x="8724900" y="4589463"/>
          <p14:tracePt t="194669" x="8758238" y="4649788"/>
          <p14:tracePt t="194678" x="8775700" y="4708525"/>
          <p14:tracePt t="194686" x="8801100" y="4786313"/>
          <p14:tracePt t="194694" x="8826500" y="4862513"/>
          <p14:tracePt t="194702" x="8853488" y="4922838"/>
          <p14:tracePt t="194709" x="8886825" y="5000625"/>
          <p14:tracePt t="194718" x="8912225" y="5068888"/>
          <p14:tracePt t="194726" x="8939213" y="5129213"/>
          <p14:tracePt t="194734" x="8955088" y="5187950"/>
          <p14:tracePt t="194743" x="8990013" y="5256213"/>
          <p14:tracePt t="194750" x="9007475" y="5326063"/>
          <p14:tracePt t="194758" x="9032875" y="5402263"/>
          <p14:tracePt t="194766" x="9050338" y="5487988"/>
          <p14:tracePt t="194774" x="9083675" y="5565775"/>
          <p14:tracePt t="194781" x="9109075" y="5659438"/>
          <p14:tracePt t="194790" x="9126538" y="5745163"/>
          <p14:tracePt t="194797" x="9151938" y="5848350"/>
          <p14:tracePt t="194808" x="9161463" y="5934075"/>
          <p14:tracePt t="194814" x="9186863" y="6027738"/>
          <p14:tracePt t="194823" x="9194800" y="6121400"/>
          <p14:tracePt t="194830" x="9221788" y="6216650"/>
          <p14:tracePt t="194839" x="9229725" y="6300788"/>
          <p14:tracePt t="194846" x="9255125" y="6378575"/>
          <p14:tracePt t="194857" x="9264650" y="6438900"/>
          <p14:tracePt t="194862" x="9280525" y="6497638"/>
          <p14:tracePt t="194870" x="9290050" y="6557963"/>
          <p14:tracePt t="194877" x="9297988" y="6600825"/>
          <p14:tracePt t="194886" x="9315450" y="6653213"/>
          <p14:tracePt t="194894" x="9323388" y="6686550"/>
          <p14:tracePt t="194902" x="9340850" y="6721475"/>
          <p14:tracePt t="194909" x="9348788" y="6754813"/>
          <p14:tracePt t="194918" x="9358313" y="6772275"/>
          <p14:tracePt t="194926" x="9366250" y="6789738"/>
          <p14:tracePt t="194934" x="9366250" y="6797675"/>
          <p14:tracePt t="194942" x="9366250" y="6807200"/>
          <p14:tracePt t="194949" x="9366250" y="6815138"/>
          <p14:tracePt t="194957" x="9366250" y="6823075"/>
          <p14:tracePt t="194966" x="9366250" y="6832600"/>
          <p14:tracePt t="194982" x="9366250" y="6840538"/>
          <p14:tracePt t="194990" x="9366250" y="6850063"/>
          <p14:tracePt t="195878" x="0" y="0"/>
        </p14:tracePtLst>
        <p14:tracePtLst>
          <p14:tracePt t="195929" x="8521700" y="631825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أشكال أنظمة إدارة التعليم والتعلم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95405"/>
            <a:ext cx="9986818" cy="3913251"/>
          </a:xfrm>
          <a:prstGeom prst="rect">
            <a:avLst/>
          </a:prstGeom>
          <a:noFill/>
        </p:spPr>
        <p:txBody>
          <a:bodyPr wrap="square" rtlCol="0">
            <a:spAutoFit/>
          </a:bodyPr>
          <a:lstStyle/>
          <a:p>
            <a:pPr marR="0" lvl="0" algn="just" rtl="1">
              <a:lnSpc>
                <a:spcPts val="2420"/>
              </a:lnSpc>
              <a:spcAft>
                <a:spcPts val="1800"/>
              </a:spcAft>
            </a:pPr>
            <a:r>
              <a:rPr lang="ar-SA" sz="1600" b="1" dirty="0">
                <a:effectLst/>
                <a:latin typeface="Alexandria Light" pitchFamily="2" charset="-78"/>
                <a:ea typeface="Calibri" panose="020F0502020204030204" pitchFamily="34" charset="0"/>
                <a:cs typeface="Alexandria Light" pitchFamily="2" charset="-78"/>
              </a:rPr>
              <a:t>2- نظام إدارة المحتوى التعليميّ (</a:t>
            </a:r>
            <a:r>
              <a:rPr lang="en-US" sz="1600" b="1" dirty="0">
                <a:effectLst/>
                <a:latin typeface="Alexandria Light" pitchFamily="2" charset="-78"/>
                <a:ea typeface="Calibri" panose="020F0502020204030204" pitchFamily="34" charset="0"/>
                <a:cs typeface="Alexandria Light" pitchFamily="2" charset="-78"/>
              </a:rPr>
              <a:t>LCMS</a:t>
            </a:r>
            <a:r>
              <a:rPr lang="ar-SA" sz="1600" b="1" dirty="0">
                <a:effectLst/>
                <a:latin typeface="Alexandria Light" pitchFamily="2" charset="-78"/>
                <a:ea typeface="Calibri" panose="020F0502020204030204" pitchFamily="34" charset="0"/>
                <a:cs typeface="Alexandria Light" pitchFamily="2" charset="-78"/>
              </a:rPr>
              <a:t>)</a:t>
            </a:r>
            <a:r>
              <a:rPr lang="ar-SA" sz="1600" dirty="0">
                <a:effectLst/>
                <a:latin typeface="Alexandria Light" pitchFamily="2" charset="-78"/>
                <a:ea typeface="Calibri" panose="020F0502020204030204" pitchFamily="34" charset="0"/>
                <a:cs typeface="Alexandria Light" pitchFamily="2" charset="-78"/>
              </a:rPr>
              <a:t>: وهو اختصار لعبارة (</a:t>
            </a:r>
            <a:r>
              <a:rPr lang="en-US" sz="1600" dirty="0">
                <a:effectLst/>
                <a:latin typeface="Alexandria Light" pitchFamily="2" charset="-78"/>
                <a:ea typeface="Calibri" panose="020F0502020204030204" pitchFamily="34" charset="0"/>
                <a:cs typeface="Alexandria Light" pitchFamily="2" charset="-78"/>
              </a:rPr>
              <a:t>(Learning Content Management System</a:t>
            </a:r>
            <a:r>
              <a:rPr lang="ar-SA" sz="1600" dirty="0">
                <a:effectLst/>
                <a:latin typeface="Alexandria Light" pitchFamily="2" charset="-78"/>
                <a:ea typeface="Calibri" panose="020F0502020204030204" pitchFamily="34" charset="0"/>
                <a:cs typeface="Alexandria Light" pitchFamily="2" charset="-78"/>
              </a:rPr>
              <a:t>، حيث يتم التركيز على جانب المحتوى التعليمي، فهو يمنح المصمّمين واختصاصيّ المواد القدرة على </a:t>
            </a:r>
            <a:r>
              <a:rPr lang="ar-SA" sz="1600" dirty="0">
                <a:latin typeface="Alexandria Light" pitchFamily="2" charset="-78"/>
                <a:ea typeface="Calibri" panose="020F0502020204030204" pitchFamily="34" charset="0"/>
                <a:cs typeface="Alexandria Light" pitchFamily="2" charset="-78"/>
              </a:rPr>
              <a:t>إ</a:t>
            </a:r>
            <a:r>
              <a:rPr lang="ar-SA" sz="1600" dirty="0">
                <a:effectLst/>
                <a:latin typeface="Alexandria Light" pitchFamily="2" charset="-78"/>
                <a:ea typeface="Calibri" panose="020F0502020204030204" pitchFamily="34" charset="0"/>
                <a:cs typeface="Alexandria Light" pitchFamily="2" charset="-78"/>
              </a:rPr>
              <a:t>نشاء المحتوى التعليميّ وتطويره وتعديله على نحو أكثر فاعليّة، ويكون ذلك بوضع مستودع يحوي عناصر المحتوى التعليمي كلها، بحيث يسهل التحكم بها، وتجميعها، وتوزيعها، وإعادة استخدامها بما يناسب عناصر العملية التربوية.</a:t>
            </a:r>
          </a:p>
          <a:p>
            <a:pPr marR="0" lvl="0" algn="just" rtl="1">
              <a:lnSpc>
                <a:spcPts val="2420"/>
              </a:lnSpc>
              <a:spcAft>
                <a:spcPts val="1800"/>
              </a:spcAft>
            </a:pPr>
            <a:r>
              <a:rPr lang="ar-SA" sz="1600" dirty="0">
                <a:latin typeface="Alexandria Light" pitchFamily="2" charset="-78"/>
                <a:ea typeface="Calibri" panose="020F0502020204030204" pitchFamily="34" charset="0"/>
                <a:cs typeface="Alexandria Light" pitchFamily="2" charset="-78"/>
              </a:rPr>
              <a:t>     وعلى ذلك يكون تركيز المعلم على الصياغة الجيدة، والتصميم المناسب للمحتوى الإلكترونيّ وفق نماذج التصميم التعليمي عوضاً عن كتابة البرامج التعليمية المتعددة بالأكواد البرمجية، ويمكن استخدام برامج مايكروسفت كلها بهدف تصميم محتوى تعليميّ إلكترونيّ متفاعل يحتوي على الوسائط المتعددة.</a:t>
            </a:r>
            <a:endParaRPr lang="ar-SA" sz="1600" dirty="0">
              <a:effectLst/>
              <a:latin typeface="Alexandria Light" pitchFamily="2" charset="-78"/>
              <a:ea typeface="Calibri" panose="020F0502020204030204" pitchFamily="34" charset="0"/>
              <a:cs typeface="Alexandria Light" pitchFamily="2" charset="-78"/>
            </a:endParaRPr>
          </a:p>
          <a:p>
            <a:pPr algn="just" rtl="1">
              <a:lnSpc>
                <a:spcPts val="2420"/>
              </a:lnSpc>
              <a:spcAft>
                <a:spcPts val="1800"/>
              </a:spcAft>
            </a:pPr>
            <a:r>
              <a:rPr lang="ar-SA" sz="1600" dirty="0">
                <a:effectLst/>
                <a:latin typeface="Alexandria Light" pitchFamily="2" charset="-78"/>
                <a:ea typeface="Calibri" panose="020F0502020204030204" pitchFamily="34" charset="0"/>
                <a:cs typeface="Alexandria Light" pitchFamily="2" charset="-78"/>
              </a:rPr>
              <a:t>      ويفضل أن تتوفر في المحتوى تفاعلية تضفي شيئاً من المتعة للمتعلم وتحثه على الاستمرار وتقيس ما اكتسبه من مهارات، وفي الوقت نفسه يمكن استقراء هذه التفاعلية منه كي يتمكن المصمم من تعديل المحتوى بما يناسب أداءه، فضلاً عن أن بعض أنظمة إدارة المحتوى تتيح للمستخدم ميزة الإضافة إلى المحتوى، وتبادل المعارف بين المستخدمين.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89020774"/>
      </p:ext>
    </p:extLst>
  </p:cSld>
  <p:clrMapOvr>
    <a:masterClrMapping/>
  </p:clrMapOvr>
  <mc:AlternateContent xmlns:mc="http://schemas.openxmlformats.org/markup-compatibility/2006" xmlns:p14="http://schemas.microsoft.com/office/powerpoint/2010/main">
    <mc:Choice Requires="p14">
      <p:transition p14:dur="10" advTm="182752"/>
    </mc:Choice>
    <mc:Fallback xmlns="">
      <p:transition advTm="182752"/>
    </mc:Fallback>
  </mc:AlternateContent>
  <p:extLst>
    <p:ext uri="{3A86A75C-4F4B-4683-9AE1-C65F6400EC91}">
      <p14:laserTraceLst xmlns:p14="http://schemas.microsoft.com/office/powerpoint/2010/main">
        <p14:tracePtLst>
          <p14:tracePt t="748" x="9563100" y="6737350"/>
          <p14:tracePt t="755" x="9623425" y="6635750"/>
          <p14:tracePt t="767" x="9666288" y="6532563"/>
          <p14:tracePt t="771" x="9701213" y="6429375"/>
          <p14:tracePt t="779" x="9744075" y="6327775"/>
          <p14:tracePt t="787" x="9752013" y="6224588"/>
          <p14:tracePt t="796" x="9759950" y="6113463"/>
          <p14:tracePt t="803" x="9777413" y="5984875"/>
          <p14:tracePt t="811" x="9777413" y="5864225"/>
          <p14:tracePt t="819" x="9777413" y="5735638"/>
          <p14:tracePt t="828" x="9777413" y="5599113"/>
          <p14:tracePt t="835" x="9785350" y="5445125"/>
          <p14:tracePt t="843" x="9794875" y="5316538"/>
          <p14:tracePt t="851" x="9820275" y="5180013"/>
          <p14:tracePt t="860" x="9828213" y="5068888"/>
          <p14:tracePt t="870" x="9880600" y="4948238"/>
          <p14:tracePt t="876" x="9923463" y="4829175"/>
          <p14:tracePt t="883" x="9956800" y="4743450"/>
          <p14:tracePt t="891" x="9991725" y="4640263"/>
          <p14:tracePt t="900" x="10042525" y="4546600"/>
          <p14:tracePt t="914" x="10077450" y="4443413"/>
          <p14:tracePt t="916" x="10137775" y="4340225"/>
          <p14:tracePt t="923" x="10188575" y="4229100"/>
          <p14:tracePt t="932" x="10239375" y="4143375"/>
          <p14:tracePt t="939" x="10282238" y="4049713"/>
          <p14:tracePt t="948" x="10325100" y="3971925"/>
          <p14:tracePt t="955" x="10360025" y="3887788"/>
          <p14:tracePt t="964" x="10393363" y="3810000"/>
          <p14:tracePt t="972" x="10428288" y="3732213"/>
          <p14:tracePt t="980" x="10453688" y="3663950"/>
          <p14:tracePt t="988" x="10488613" y="3605213"/>
          <p14:tracePt t="995" x="10521950" y="3544888"/>
          <p14:tracePt t="1003" x="10556875" y="3476625"/>
          <p14:tracePt t="1012" x="10574338" y="3433763"/>
          <p14:tracePt t="1019" x="10590213" y="3381375"/>
          <p14:tracePt t="1027" x="10599738" y="3348038"/>
          <p14:tracePt t="1036" x="10617200" y="3313113"/>
          <p14:tracePt t="1043" x="10625138" y="3287713"/>
          <p14:tracePt t="1051" x="10633075" y="3270250"/>
          <p14:tracePt t="1059" x="10633075" y="3252788"/>
          <p14:tracePt t="1068" x="10633075" y="3227388"/>
          <p14:tracePt t="1076" x="10633075" y="3219450"/>
          <p14:tracePt t="1084" x="10642600" y="3201988"/>
          <p14:tracePt t="1091" x="10642600" y="3194050"/>
          <p14:tracePt t="1108" x="10642600" y="3184525"/>
          <p14:tracePt t="1116" x="10642600" y="3176588"/>
          <p14:tracePt t="1123" x="10642600" y="3168650"/>
          <p14:tracePt t="1139" x="10642600" y="3159125"/>
          <p14:tracePt t="1148" x="10642600" y="3141663"/>
          <p14:tracePt t="1155" x="10633075" y="3133725"/>
          <p14:tracePt t="1163" x="10633075" y="3125788"/>
          <p14:tracePt t="1171" x="10633075" y="3108325"/>
          <p14:tracePt t="1180" x="10633075" y="3090863"/>
          <p14:tracePt t="1188" x="10625138" y="3065463"/>
          <p14:tracePt t="1195" x="10617200" y="3048000"/>
          <p14:tracePt t="1203" x="10599738" y="3022600"/>
          <p14:tracePt t="1211" x="10599738" y="3013075"/>
          <p14:tracePt t="1219" x="10590213" y="2997200"/>
          <p14:tracePt t="1227" x="10582275" y="2979738"/>
          <p14:tracePt t="1235" x="10574338" y="2970213"/>
          <p14:tracePt t="1243" x="10574338" y="2962275"/>
          <p14:tracePt t="1253" x="10564813" y="2936875"/>
          <p14:tracePt t="1603" x="10556875" y="2927350"/>
          <p14:tracePt t="1611" x="10556875" y="2919413"/>
          <p14:tracePt t="1619" x="10539413" y="2911475"/>
          <p14:tracePt t="1627" x="10506075" y="2894013"/>
          <p14:tracePt t="1635" x="10479088" y="2886075"/>
          <p14:tracePt t="1643" x="10463213" y="2876550"/>
          <p14:tracePt t="1651" x="10436225" y="2868613"/>
          <p14:tracePt t="1659" x="10410825" y="2859088"/>
          <p14:tracePt t="1667" x="10393363" y="2851150"/>
          <p14:tracePt t="1675" x="10385425" y="2843213"/>
          <p14:tracePt t="1691" x="10377488" y="2843213"/>
          <p14:tracePt t="1947" x="10360025" y="2843213"/>
          <p14:tracePt t="1955" x="10317163" y="2833688"/>
          <p14:tracePt t="1963" x="10291763" y="2833688"/>
          <p14:tracePt t="1971" x="10223500" y="2833688"/>
          <p14:tracePt t="1979" x="10120313" y="2833688"/>
          <p14:tracePt t="1987" x="10009188" y="2833688"/>
          <p14:tracePt t="1995" x="9898063" y="2833688"/>
          <p14:tracePt t="2003" x="9777413" y="2833688"/>
          <p14:tracePt t="2011" x="9691688" y="2833688"/>
          <p14:tracePt t="2020" x="9623425" y="2833688"/>
          <p14:tracePt t="2027" x="9563100" y="2825750"/>
          <p14:tracePt t="2035" x="9537700" y="2816225"/>
          <p14:tracePt t="2453" x="9529763" y="2816225"/>
          <p14:tracePt t="2459" x="9512300" y="2808288"/>
          <p14:tracePt t="2467" x="9504363" y="2808288"/>
          <p14:tracePt t="2475" x="9451975" y="2800350"/>
          <p14:tracePt t="2484" x="9409113" y="2790825"/>
          <p14:tracePt t="2491" x="9348788" y="2782888"/>
          <p14:tracePt t="2501" x="9290050" y="2773363"/>
          <p14:tracePt t="2507" x="9229725" y="2757488"/>
          <p14:tracePt t="2516" x="9178925" y="2740025"/>
          <p14:tracePt t="2523" x="9151938" y="2730500"/>
          <p14:tracePt t="2532" x="9136063" y="2730500"/>
          <p14:tracePt t="2539" x="9118600" y="2730500"/>
          <p14:tracePt t="2621" x="9109075" y="2730500"/>
          <p14:tracePt t="3029" x="9101138" y="2730500"/>
          <p14:tracePt t="3035" x="9075738" y="2730500"/>
          <p14:tracePt t="3043" x="9032875" y="2730500"/>
          <p14:tracePt t="3051" x="8964613" y="2730500"/>
          <p14:tracePt t="3059" x="8869363" y="2730500"/>
          <p14:tracePt t="3067" x="8783638" y="2730500"/>
          <p14:tracePt t="3075" x="8689975" y="2730500"/>
          <p14:tracePt t="3085" x="8586788" y="2730500"/>
          <p14:tracePt t="3091" x="8485188" y="2730500"/>
          <p14:tracePt t="3101" x="8416925" y="2730500"/>
          <p14:tracePt t="3107" x="8356600" y="2730500"/>
          <p14:tracePt t="3117" x="8313738" y="2730500"/>
          <p14:tracePt t="3123" x="8288338" y="2730500"/>
          <p14:tracePt t="3140" x="8278813" y="2730500"/>
          <p14:tracePt t="3950" x="8270875" y="2722563"/>
          <p14:tracePt t="3955" x="8261350" y="2714625"/>
          <p14:tracePt t="3963" x="8220075" y="2705100"/>
          <p14:tracePt t="3972" x="8159750" y="2697163"/>
          <p14:tracePt t="3979" x="8099425" y="2687638"/>
          <p14:tracePt t="3987" x="8021638" y="2662238"/>
          <p14:tracePt t="3996" x="7937500" y="2654300"/>
          <p14:tracePt t="4003" x="7859713" y="2628900"/>
          <p14:tracePt t="4011" x="7781925" y="2619375"/>
          <p14:tracePt t="4020" x="7723188" y="2611438"/>
          <p14:tracePt t="4027" x="7680325" y="2603500"/>
          <p14:tracePt t="4036" x="7645400" y="2593975"/>
          <p14:tracePt t="4043" x="7627938" y="2593975"/>
          <p14:tracePt t="4051" x="7602538" y="2586038"/>
          <p14:tracePt t="4059" x="7594600" y="2586038"/>
          <p14:tracePt t="4068" x="7577138" y="2586038"/>
          <p14:tracePt t="4076" x="7569200" y="2586038"/>
          <p14:tracePt t="4084" x="7551738" y="2586038"/>
          <p14:tracePt t="4092" x="7542213" y="2586038"/>
          <p14:tracePt t="4101" x="7534275" y="2576513"/>
          <p14:tracePt t="4108" x="7516813" y="2568575"/>
          <p14:tracePt t="4116" x="7508875" y="2568575"/>
          <p14:tracePt t="4123" x="7499350" y="2568575"/>
          <p14:tracePt t="4132" x="7491413" y="2568575"/>
          <p14:tracePt t="4139" x="7483475" y="2568575"/>
          <p14:tracePt t="4148" x="7466013" y="2568575"/>
          <p14:tracePt t="4155" x="7440613" y="2560638"/>
          <p14:tracePt t="4163" x="7440613" y="2551113"/>
          <p14:tracePt t="4659" x="7458075" y="2551113"/>
          <p14:tracePt t="4668" x="7473950" y="2551113"/>
          <p14:tracePt t="4675" x="7508875" y="2551113"/>
          <p14:tracePt t="4684" x="7534275" y="2551113"/>
          <p14:tracePt t="4692" x="7551738" y="2551113"/>
          <p14:tracePt t="4703" x="7577138" y="2551113"/>
          <p14:tracePt t="4707" x="7585075" y="2551113"/>
          <p14:tracePt t="4718" x="7594600" y="2551113"/>
          <p14:tracePt t="4892" x="7602538" y="2543175"/>
          <p14:tracePt t="4916" x="7612063" y="2543175"/>
          <p14:tracePt t="4923" x="7645400" y="2533650"/>
          <p14:tracePt t="4932" x="7670800" y="2525713"/>
          <p14:tracePt t="4939" x="7688263" y="2525713"/>
          <p14:tracePt t="4947" x="7705725" y="2525713"/>
          <p14:tracePt t="4956" x="7723188" y="2525713"/>
          <p14:tracePt t="4964" x="7731125" y="2525713"/>
          <p14:tracePt t="9892" x="7731125" y="2508250"/>
          <p14:tracePt t="9900" x="7705725" y="2490788"/>
          <p14:tracePt t="9907" x="7680325" y="2482850"/>
          <p14:tracePt t="9916" x="7662863" y="2474913"/>
          <p14:tracePt t="9923" x="7645400" y="2465388"/>
          <p14:tracePt t="9933" x="7627938" y="2465388"/>
          <p14:tracePt t="9940" x="7612063" y="2447925"/>
          <p14:tracePt t="9948" x="7612063" y="2439988"/>
          <p14:tracePt t="9963" x="7594600" y="2432050"/>
          <p14:tracePt t="9971" x="7577138" y="2422525"/>
          <p14:tracePt t="9979" x="7569200" y="2422525"/>
          <p14:tracePt t="9988" x="7551738" y="2414588"/>
          <p14:tracePt t="9995" x="7526338" y="2406650"/>
          <p14:tracePt t="10003" x="7499350" y="2397125"/>
          <p14:tracePt t="10011" x="7483475" y="2397125"/>
          <p14:tracePt t="10019" x="7448550" y="2389188"/>
          <p14:tracePt t="10028" x="7415213" y="2379663"/>
          <p14:tracePt t="10035" x="7372350" y="2371725"/>
          <p14:tracePt t="10043" x="7319963" y="2363788"/>
          <p14:tracePt t="10052" x="7259638" y="2354263"/>
          <p14:tracePt t="10059" x="7183438" y="2336800"/>
          <p14:tracePt t="10069" x="7123113" y="2320925"/>
          <p14:tracePt t="10076" x="7062788" y="2311400"/>
          <p14:tracePt t="10083" x="7019925" y="2293938"/>
          <p14:tracePt t="10091" x="6969125" y="2286000"/>
          <p14:tracePt t="10100" x="6926263" y="2260600"/>
          <p14:tracePt t="10107" x="6875463" y="2251075"/>
          <p14:tracePt t="10116" x="6840538" y="2235200"/>
          <p14:tracePt t="10123" x="6789738" y="2217738"/>
          <p14:tracePt t="10133" x="6754813" y="2200275"/>
          <p14:tracePt t="10139" x="6711950" y="2182813"/>
          <p14:tracePt t="10147" x="6678613" y="2174875"/>
          <p14:tracePt t="10155" x="6626225" y="2149475"/>
          <p14:tracePt t="10163" x="6592888" y="2139950"/>
          <p14:tracePt t="10171" x="6550025" y="2132013"/>
          <p14:tracePt t="10180" x="6489700" y="2124075"/>
          <p14:tracePt t="10187" x="6429375" y="2114550"/>
          <p14:tracePt t="10195" x="6370638" y="2106613"/>
          <p14:tracePt t="10204" x="6292850" y="2097088"/>
          <p14:tracePt t="10212" x="6232525" y="2081213"/>
          <p14:tracePt t="10219" x="6181725" y="2063750"/>
          <p14:tracePt t="10228" x="6121400" y="2054225"/>
          <p14:tracePt t="10235" x="6078538" y="2046288"/>
          <p14:tracePt t="10244" x="6045200" y="2046288"/>
          <p14:tracePt t="10253" x="5992813" y="2038350"/>
          <p14:tracePt t="10259" x="5959475" y="2028825"/>
          <p14:tracePt t="10267" x="5916613" y="2020888"/>
          <p14:tracePt t="10275" x="5881688" y="2011363"/>
          <p14:tracePt t="10284" x="5848350" y="2003425"/>
          <p14:tracePt t="10291" x="5821363" y="1995488"/>
          <p14:tracePt t="10302" x="5805488" y="1995488"/>
          <p14:tracePt t="10308" x="5778500" y="1985963"/>
          <p14:tracePt t="10317" x="5753100" y="1978025"/>
          <p14:tracePt t="10323" x="5727700" y="1968500"/>
          <p14:tracePt t="10332" x="5702300" y="1952625"/>
          <p14:tracePt t="10340" x="5684838" y="1935163"/>
          <p14:tracePt t="10348" x="5659438" y="1909763"/>
          <p14:tracePt t="10355" x="5624513" y="1874838"/>
          <p14:tracePt t="10363" x="5591175" y="1841500"/>
          <p14:tracePt t="10372" x="5548313" y="1798638"/>
          <p14:tracePt t="10380" x="5522913" y="1763713"/>
          <p14:tracePt t="10389" x="5487988" y="1746250"/>
          <p14:tracePt t="10396" x="5462588" y="1720850"/>
          <p14:tracePt t="10404" x="5437188" y="1703388"/>
          <p14:tracePt t="10412" x="5427663" y="1685925"/>
          <p14:tracePt t="10420" x="5411788" y="1670050"/>
          <p14:tracePt t="10427" x="5402263" y="1670050"/>
          <p14:tracePt t="10435" x="5394325" y="1660525"/>
          <p14:tracePt t="10443" x="5394325" y="1652588"/>
          <p14:tracePt t="10452" x="5384800" y="1652588"/>
          <p14:tracePt t="10460" x="5368925" y="1644650"/>
          <p14:tracePt t="10468" x="5359400" y="1635125"/>
          <p14:tracePt t="10475" x="5341938" y="1627188"/>
          <p14:tracePt t="10486" x="5326063" y="1609725"/>
          <p14:tracePt t="10491" x="5308600" y="1601788"/>
          <p14:tracePt t="10499" x="5291138" y="1592263"/>
          <p14:tracePt t="10507" x="5283200" y="1592263"/>
          <p14:tracePt t="10517" x="5265738" y="1592263"/>
          <p14:tracePt t="10523" x="5248275" y="1584325"/>
          <p14:tracePt t="10533" x="5230813" y="1574800"/>
          <p14:tracePt t="10540" x="5222875" y="1574800"/>
          <p14:tracePt t="10548" x="5197475" y="1566863"/>
          <p14:tracePt t="10555" x="5172075" y="1558925"/>
          <p14:tracePt t="10563" x="5154613" y="1558925"/>
          <p14:tracePt t="10571" x="5119688" y="1558925"/>
          <p14:tracePt t="10579" x="5094288" y="1558925"/>
          <p14:tracePt t="10588" x="5059363" y="1558925"/>
          <p14:tracePt t="10596" x="5033963" y="1558925"/>
          <p14:tracePt t="10603" x="5008563" y="1558925"/>
          <p14:tracePt t="10612" x="4991100" y="1558925"/>
          <p14:tracePt t="10627" x="4983163" y="1558925"/>
          <p14:tracePt t="10700" x="4973638" y="1558925"/>
          <p14:tracePt t="10708" x="4957763" y="1558925"/>
          <p14:tracePt t="10717" x="4922838" y="1558925"/>
          <p14:tracePt t="10723" x="4879975" y="1558925"/>
          <p14:tracePt t="10734" x="4837113" y="1558925"/>
          <p14:tracePt t="10740" x="4794250" y="1558925"/>
          <p14:tracePt t="10748" x="4760913" y="1558925"/>
          <p14:tracePt t="10755" x="4743450" y="1558925"/>
          <p14:tracePt t="10763" x="4725988" y="1558925"/>
          <p14:tracePt t="10774" x="4718050" y="1558925"/>
          <p14:tracePt t="10836" x="4708525" y="1558925"/>
          <p14:tracePt t="10843" x="4700588" y="1558925"/>
          <p14:tracePt t="10851" x="4665663" y="1558925"/>
          <p14:tracePt t="10859" x="4622800" y="1558925"/>
          <p14:tracePt t="10867" x="4564063" y="1558925"/>
          <p14:tracePt t="10875" x="4511675" y="1558925"/>
          <p14:tracePt t="10883" x="4451350" y="1558925"/>
          <p14:tracePt t="10891" x="4392613" y="1558925"/>
          <p14:tracePt t="10902" x="4332288" y="1558925"/>
          <p14:tracePt t="10908" x="4281488" y="1558925"/>
          <p14:tracePt t="10916" x="4246563" y="1558925"/>
          <p14:tracePt t="10923" x="4221163" y="1558925"/>
          <p14:tracePt t="10932" x="4211638" y="1558925"/>
          <p14:tracePt t="10939" x="4203700" y="1558925"/>
          <p14:tracePt t="10948" x="4195763" y="1558925"/>
          <p14:tracePt t="10971" x="4186238" y="1558925"/>
          <p14:tracePt t="10980" x="4178300" y="1558925"/>
          <p14:tracePt t="10988" x="4152900" y="1558925"/>
          <p14:tracePt t="10996" x="4117975" y="1558925"/>
          <p14:tracePt t="11004" x="4084638" y="1558925"/>
          <p14:tracePt t="11012" x="4049713" y="1558925"/>
          <p14:tracePt t="11019" x="4006850" y="1558925"/>
          <p14:tracePt t="11027" x="3971925" y="1558925"/>
          <p14:tracePt t="11035" x="3946525" y="1558925"/>
          <p14:tracePt t="11043" x="3930650" y="1558925"/>
          <p14:tracePt t="11052" x="3913188" y="1558925"/>
          <p14:tracePt t="11060" x="3903663" y="1558925"/>
          <p14:tracePt t="11083" x="3895725" y="1558925"/>
          <p14:tracePt t="11107" x="3878263" y="1558925"/>
          <p14:tracePt t="11124" x="3844925" y="1549400"/>
          <p14:tracePt t="11131" x="3827463" y="1549400"/>
          <p14:tracePt t="11139" x="3767138" y="1541463"/>
          <p14:tracePt t="11148" x="3724275" y="1531938"/>
          <p14:tracePt t="11155" x="3673475" y="1524000"/>
          <p14:tracePt t="11164" x="3630613" y="1524000"/>
          <p14:tracePt t="11172" x="3587750" y="1524000"/>
          <p14:tracePt t="11180" x="3552825" y="1524000"/>
          <p14:tracePt t="11188" x="3535363" y="1524000"/>
          <p14:tracePt t="11196" x="3509963" y="1524000"/>
          <p14:tracePt t="11205" x="3502025" y="1524000"/>
          <p14:tracePt t="11565" x="3492500" y="1524000"/>
          <p14:tracePt t="11580" x="3519488" y="1541463"/>
          <p14:tracePt t="11588" x="3570288" y="1558925"/>
          <p14:tracePt t="11596" x="3638550" y="1566863"/>
          <p14:tracePt t="11603" x="3716338" y="1592263"/>
          <p14:tracePt t="11613" x="3792538" y="1601788"/>
          <p14:tracePt t="11619" x="3860800" y="1609725"/>
          <p14:tracePt t="11630" x="3903663" y="1609725"/>
          <p14:tracePt t="11635" x="3963988" y="1609725"/>
          <p14:tracePt t="11643" x="4006850" y="1609725"/>
          <p14:tracePt t="11651" x="4057650" y="1609725"/>
          <p14:tracePt t="11660" x="4127500" y="1609725"/>
          <p14:tracePt t="11668" x="4186238" y="1601788"/>
          <p14:tracePt t="11675" x="4246563" y="1584325"/>
          <p14:tracePt t="11685" x="4297363" y="1574800"/>
          <p14:tracePt t="11691" x="4340225" y="1566863"/>
          <p14:tracePt t="11700" x="4383088" y="1558925"/>
          <p14:tracePt t="11707" x="4435475" y="1549400"/>
          <p14:tracePt t="11716" x="4460875" y="1549400"/>
          <p14:tracePt t="11723" x="4503738" y="1541463"/>
          <p14:tracePt t="11733" x="4537075" y="1531938"/>
          <p14:tracePt t="11740" x="4564063" y="1524000"/>
          <p14:tracePt t="11748" x="4579938" y="1524000"/>
          <p14:tracePt t="11755" x="4614863" y="1516063"/>
          <p14:tracePt t="11763" x="4649788" y="1506538"/>
          <p14:tracePt t="11772" x="4683125" y="1498600"/>
          <p14:tracePt t="11780" x="4692650" y="1498600"/>
          <p14:tracePt t="11787" x="4718050" y="1498600"/>
          <p14:tracePt t="11795" x="4760913" y="1489075"/>
          <p14:tracePt t="11803" x="4794250" y="1481138"/>
          <p14:tracePt t="11812" x="4829175" y="1473200"/>
          <p14:tracePt t="11820" x="4872038" y="1463675"/>
          <p14:tracePt t="11828" x="4922838" y="1455738"/>
          <p14:tracePt t="11835" x="4965700" y="1446213"/>
          <p14:tracePt t="11843" x="5008563" y="1438275"/>
          <p14:tracePt t="11852" x="5043488" y="1430338"/>
          <p14:tracePt t="11860" x="5094288" y="1420813"/>
          <p14:tracePt t="11869" x="5111750" y="1420813"/>
          <p14:tracePt t="11875" x="5154613" y="1420813"/>
          <p14:tracePt t="11884" x="5205413" y="1420813"/>
          <p14:tracePt t="11892" x="5248275" y="1420813"/>
          <p14:tracePt t="11899" x="5291138" y="1420813"/>
          <p14:tracePt t="11910" x="5326063" y="1420813"/>
          <p14:tracePt t="11916" x="5351463" y="1420813"/>
          <p14:tracePt t="11924" x="5384800" y="1420813"/>
          <p14:tracePt t="11932" x="5427663" y="1420813"/>
          <p14:tracePt t="11940" x="5487988" y="1420813"/>
          <p14:tracePt t="11947" x="5548313" y="1420813"/>
          <p14:tracePt t="11956" x="5599113" y="1420813"/>
          <p14:tracePt t="11963" x="5659438" y="1420813"/>
          <p14:tracePt t="11971" x="5719763" y="1420813"/>
          <p14:tracePt t="11979" x="5778500" y="1420813"/>
          <p14:tracePt t="11987" x="5848350" y="1420813"/>
          <p14:tracePt t="11995" x="5891213" y="1420813"/>
          <p14:tracePt t="12003" x="5949950" y="1430338"/>
          <p14:tracePt t="12012" x="6002338" y="1438275"/>
          <p14:tracePt t="12019" x="6078538" y="1455738"/>
          <p14:tracePt t="12027" x="6121400" y="1455738"/>
          <p14:tracePt t="12036" x="6207125" y="1463675"/>
          <p14:tracePt t="12043" x="6267450" y="1473200"/>
          <p14:tracePt t="12051" x="6310313" y="1473200"/>
          <p14:tracePt t="12060" x="6370638" y="1473200"/>
          <p14:tracePt t="12068" x="6438900" y="1481138"/>
          <p14:tracePt t="12077" x="6472238" y="1489075"/>
          <p14:tracePt t="12085" x="6507163" y="1498600"/>
          <p14:tracePt t="12092" x="6540500" y="1506538"/>
          <p14:tracePt t="12099" x="6557963" y="1506538"/>
          <p14:tracePt t="12107" x="6575425" y="1506538"/>
          <p14:tracePt t="12116" x="6610350" y="1516063"/>
          <p14:tracePt t="12123" x="6635750" y="1524000"/>
          <p14:tracePt t="12132" x="6661150" y="1531938"/>
          <p14:tracePt t="12139" x="6678613" y="1531938"/>
          <p14:tracePt t="12147" x="6721475" y="1541463"/>
          <p14:tracePt t="12155" x="6772275" y="1549400"/>
          <p14:tracePt t="12163" x="6807200" y="1558925"/>
          <p14:tracePt t="12172" x="6815138" y="1558925"/>
          <p14:tracePt t="12180" x="6850063" y="1566863"/>
          <p14:tracePt t="12187" x="6875463" y="1574800"/>
          <p14:tracePt t="12195" x="6883400" y="1574800"/>
          <p14:tracePt t="12203" x="6900863" y="1584325"/>
          <p14:tracePt t="12211" x="6918325" y="1584325"/>
          <p14:tracePt t="12219" x="6926263" y="1584325"/>
          <p14:tracePt t="12227" x="6943725" y="1584325"/>
          <p14:tracePt t="12235" x="6969125" y="1592263"/>
          <p14:tracePt t="12243" x="6978650" y="1601788"/>
          <p14:tracePt t="12252" x="6986588" y="1601788"/>
          <p14:tracePt t="12259" x="7011988" y="1601788"/>
          <p14:tracePt t="12267" x="7019925" y="1601788"/>
          <p14:tracePt t="12275" x="7037388" y="1601788"/>
          <p14:tracePt t="12283" x="7046913" y="1601788"/>
          <p14:tracePt t="12292" x="7054850" y="1601788"/>
          <p14:tracePt t="12388" x="7062788" y="1617663"/>
          <p14:tracePt t="12395" x="7062788" y="1627188"/>
          <p14:tracePt t="12403" x="7062788" y="1644650"/>
          <p14:tracePt t="12412" x="7062788" y="1670050"/>
          <p14:tracePt t="12420" x="7062788" y="1685925"/>
          <p14:tracePt t="12427" x="7062788" y="1720850"/>
          <p14:tracePt t="12436" x="7062788" y="1763713"/>
          <p14:tracePt t="12443" x="7054850" y="1798638"/>
          <p14:tracePt t="12452" x="7054850" y="1831975"/>
          <p14:tracePt t="12459" x="7046913" y="1900238"/>
          <p14:tracePt t="12468" x="7029450" y="1960563"/>
          <p14:tracePt t="12475" x="7019925" y="2003425"/>
          <p14:tracePt t="12483" x="7011988" y="2054225"/>
          <p14:tracePt t="12491" x="7004050" y="2114550"/>
          <p14:tracePt t="12500" x="6994525" y="2174875"/>
          <p14:tracePt t="12508" x="6978650" y="2217738"/>
          <p14:tracePt t="12516" x="6978650" y="2260600"/>
          <p14:tracePt t="12523" x="6978650" y="2311400"/>
          <p14:tracePt t="12533" x="6978650" y="2336800"/>
          <p14:tracePt t="12539" x="6978650" y="2371725"/>
          <p14:tracePt t="12548" x="6978650" y="2406650"/>
          <p14:tracePt t="12556" x="6978650" y="2447925"/>
          <p14:tracePt t="12563" x="6978650" y="2474913"/>
          <p14:tracePt t="12572" x="6978650" y="2500313"/>
          <p14:tracePt t="12579" x="6978650" y="2525713"/>
          <p14:tracePt t="12587" x="6978650" y="2533650"/>
          <p14:tracePt t="12596" x="6978650" y="2560638"/>
          <p14:tracePt t="12603" x="6978650" y="2576513"/>
          <p14:tracePt t="12612" x="6978650" y="2586038"/>
          <p14:tracePt t="12619" x="6978650" y="2603500"/>
          <p14:tracePt t="12628" x="6978650" y="2611438"/>
          <p14:tracePt t="12636" x="6978650" y="2619375"/>
          <p14:tracePt t="12644" x="6978650" y="2628900"/>
          <p14:tracePt t="12651" x="6978650" y="2636838"/>
          <p14:tracePt t="12660" x="6978650" y="2646363"/>
          <p14:tracePt t="12676" x="6978650" y="2654300"/>
          <p14:tracePt t="12684" x="6978650" y="2662238"/>
          <p14:tracePt t="12700" x="6978650" y="2671763"/>
          <p14:tracePt t="12708" x="6978650" y="2679700"/>
          <p14:tracePt t="13143" x="6969125" y="2687638"/>
          <p14:tracePt t="13155" x="6961188" y="2697163"/>
          <p14:tracePt t="13171" x="6943725" y="2697163"/>
          <p14:tracePt t="13180" x="6918325" y="2697163"/>
          <p14:tracePt t="13188" x="6892925" y="2697163"/>
          <p14:tracePt t="13195" x="6865938" y="2697163"/>
          <p14:tracePt t="13203" x="6832600" y="2697163"/>
          <p14:tracePt t="13211" x="6797675" y="2697163"/>
          <p14:tracePt t="13220" x="6772275" y="2697163"/>
          <p14:tracePt t="13228" x="6737350" y="2697163"/>
          <p14:tracePt t="13235" x="6704013" y="2697163"/>
          <p14:tracePt t="13243" x="6669088" y="2697163"/>
          <p14:tracePt t="13252" x="6661150" y="2697163"/>
          <p14:tracePt t="13260" x="6643688" y="2697163"/>
          <p14:tracePt t="13267" x="6635750" y="2697163"/>
          <p14:tracePt t="13276" x="6626225" y="2697163"/>
          <p14:tracePt t="13708" x="6618288" y="2697163"/>
          <p14:tracePt t="13715" x="6610350" y="2697163"/>
          <p14:tracePt t="13723" x="6583363" y="2697163"/>
          <p14:tracePt t="13733" x="6557963" y="2697163"/>
          <p14:tracePt t="13740" x="6515100" y="2697163"/>
          <p14:tracePt t="13748" x="6472238" y="2697163"/>
          <p14:tracePt t="13755" x="6413500" y="2697163"/>
          <p14:tracePt t="13763" x="6361113" y="2697163"/>
          <p14:tracePt t="13772" x="6300788" y="2697163"/>
          <p14:tracePt t="13780" x="6242050" y="2697163"/>
          <p14:tracePt t="13788" x="6181725" y="2697163"/>
          <p14:tracePt t="13795" x="6146800" y="2697163"/>
          <p14:tracePt t="13803" x="6096000" y="2687638"/>
          <p14:tracePt t="13811" x="6061075" y="2679700"/>
          <p14:tracePt t="13820" x="6035675" y="2671763"/>
          <p14:tracePt t="13828" x="6027738" y="2671763"/>
          <p14:tracePt t="13836" x="6002338" y="2662238"/>
          <p14:tracePt t="13843" x="5975350" y="2654300"/>
          <p14:tracePt t="13851" x="5967413" y="2654300"/>
          <p14:tracePt t="13859" x="5942013" y="2654300"/>
          <p14:tracePt t="13868" x="5907088" y="2646363"/>
          <p14:tracePt t="13876" x="5899150" y="2646363"/>
          <p14:tracePt t="13884" x="5881688" y="2646363"/>
          <p14:tracePt t="13892" x="5856288" y="2646363"/>
          <p14:tracePt t="13901" x="5848350" y="2646363"/>
          <p14:tracePt t="13908" x="5830888" y="2646363"/>
          <p14:tracePt t="13917" x="5813425" y="2636838"/>
          <p14:tracePt t="16853" x="5813425" y="2628900"/>
          <p14:tracePt t="16859" x="5788025" y="2628900"/>
          <p14:tracePt t="16867" x="5762625" y="2636838"/>
          <p14:tracePt t="16875" x="5745163" y="2646363"/>
          <p14:tracePt t="16901" x="5676900" y="2662238"/>
          <p14:tracePt t="16908" x="5659438" y="2662238"/>
          <p14:tracePt t="16916" x="5624513" y="2671763"/>
          <p14:tracePt t="16923" x="5599113" y="2671763"/>
          <p14:tracePt t="16933" x="5573713" y="2671763"/>
          <p14:tracePt t="16939" x="5538788" y="2671763"/>
          <p14:tracePt t="16947" x="5513388" y="2671763"/>
          <p14:tracePt t="16956" x="5495925" y="2671763"/>
          <p14:tracePt t="16963" x="5470525" y="2671763"/>
          <p14:tracePt t="16972" x="5445125" y="2671763"/>
          <p14:tracePt t="16980" x="5427663" y="2671763"/>
          <p14:tracePt t="16987" x="5411788" y="2671763"/>
          <p14:tracePt t="16995" x="5394325" y="2671763"/>
          <p14:tracePt t="17003" x="5376863" y="2671763"/>
          <p14:tracePt t="17012" x="5351463" y="2671763"/>
          <p14:tracePt t="17020" x="5316538" y="2671763"/>
          <p14:tracePt t="17028" x="5299075" y="2671763"/>
          <p14:tracePt t="17036" x="5273675" y="2671763"/>
          <p14:tracePt t="17044" x="5248275" y="2671763"/>
          <p14:tracePt t="17052" x="5230813" y="2671763"/>
          <p14:tracePt t="17059" x="5213350" y="2671763"/>
          <p14:tracePt t="17068" x="5197475" y="2671763"/>
          <p14:tracePt t="17085" x="5187950" y="2671763"/>
          <p14:tracePt t="17188" x="5180013" y="2671763"/>
          <p14:tracePt t="17195" x="5172075" y="2679700"/>
          <p14:tracePt t="17203" x="5162550" y="2679700"/>
          <p14:tracePt t="17211" x="5154613" y="2679700"/>
          <p14:tracePt t="18236" x="5145088" y="2687638"/>
          <p14:tracePt t="18260" x="5162550" y="2697163"/>
          <p14:tracePt t="18268" x="5187950" y="2705100"/>
          <p14:tracePt t="18275" x="5197475" y="2705100"/>
          <p14:tracePt t="18284" x="5248275" y="2714625"/>
          <p14:tracePt t="18291" x="5265738" y="2714625"/>
          <p14:tracePt t="18299" x="5299075" y="2714625"/>
          <p14:tracePt t="18308" x="5341938" y="2714625"/>
          <p14:tracePt t="18316" x="5402263" y="2714625"/>
          <p14:tracePt t="18323" x="5454650" y="2714625"/>
          <p14:tracePt t="18332" x="5530850" y="2714625"/>
          <p14:tracePt t="18339" x="5599113" y="2714625"/>
          <p14:tracePt t="18348" x="5684838" y="2714625"/>
          <p14:tracePt t="18356" x="5805488" y="2714625"/>
          <p14:tracePt t="18364" x="5916613" y="2714625"/>
          <p14:tracePt t="18371" x="6027738" y="2714625"/>
          <p14:tracePt t="18380" x="6138863" y="2714625"/>
          <p14:tracePt t="18388" x="6257925" y="2714625"/>
          <p14:tracePt t="18395" x="6353175" y="2714625"/>
          <p14:tracePt t="18403" x="6438900" y="2714625"/>
          <p14:tracePt t="18412" x="6515100" y="2714625"/>
          <p14:tracePt t="18420" x="6575425" y="2714625"/>
          <p14:tracePt t="18427" x="6626225" y="2714625"/>
          <p14:tracePt t="18436" x="6704013" y="2714625"/>
          <p14:tracePt t="18444" x="6789738" y="2714625"/>
          <p14:tracePt t="18452" x="6883400" y="2714625"/>
          <p14:tracePt t="18460" x="7004050" y="2714625"/>
          <p14:tracePt t="18467" x="7115175" y="2714625"/>
          <p14:tracePt t="18475" x="7243763" y="2714625"/>
          <p14:tracePt t="18485" x="7372350" y="2714625"/>
          <p14:tracePt t="18492" x="7499350" y="2714625"/>
          <p14:tracePt t="18499" x="7627938" y="2714625"/>
          <p14:tracePt t="18508" x="7766050" y="2714625"/>
          <p14:tracePt t="18517" x="7920038" y="2722563"/>
          <p14:tracePt t="18523" x="8056563" y="2747963"/>
          <p14:tracePt t="18533" x="8185150" y="2773363"/>
          <p14:tracePt t="18540" x="8288338" y="2790825"/>
          <p14:tracePt t="18549" x="8389938" y="2808288"/>
          <p14:tracePt t="18555" x="8475663" y="2825750"/>
          <p14:tracePt t="18563" x="8561388" y="2859088"/>
          <p14:tracePt t="18572" x="8672513" y="2911475"/>
          <p14:tracePt t="18579" x="8758238" y="2944813"/>
          <p14:tracePt t="18588" x="8853488" y="2970213"/>
          <p14:tracePt t="18595" x="8929688" y="3005138"/>
          <p14:tracePt t="18603" x="9015413" y="3030538"/>
          <p14:tracePt t="18611" x="9101138" y="3040063"/>
          <p14:tracePt t="18620" x="9186863" y="3065463"/>
          <p14:tracePt t="18627" x="9264650" y="3073400"/>
          <p14:tracePt t="18635" x="9323388" y="3090863"/>
          <p14:tracePt t="18643" x="9401175" y="3108325"/>
          <p14:tracePt t="18651" x="9461500" y="3108325"/>
          <p14:tracePt t="18660" x="9512300" y="3108325"/>
          <p14:tracePt t="18667" x="9572625" y="3108325"/>
          <p14:tracePt t="18675" x="9615488" y="3108325"/>
          <p14:tracePt t="18684" x="9666288" y="3108325"/>
          <p14:tracePt t="18692" x="9709150" y="3108325"/>
          <p14:tracePt t="18699" x="9734550" y="3108325"/>
          <p14:tracePt t="18708" x="9769475" y="3108325"/>
          <p14:tracePt t="18716" x="9802813" y="3108325"/>
          <p14:tracePt t="18723" x="9837738" y="3116263"/>
          <p14:tracePt t="18733" x="9871075" y="3125788"/>
          <p14:tracePt t="18740" x="9888538" y="3125788"/>
          <p14:tracePt t="18748" x="9906000" y="3125788"/>
          <p14:tracePt t="18756" x="9948863" y="3133725"/>
          <p14:tracePt t="18763" x="9974263" y="3133725"/>
          <p14:tracePt t="18772" x="9999663" y="3133725"/>
          <p14:tracePt t="18781" x="10034588" y="3133725"/>
          <p14:tracePt t="18787" x="10077450" y="3133725"/>
          <p14:tracePt t="18796" x="10120313" y="3133725"/>
          <p14:tracePt t="18804" x="10171113" y="3133725"/>
          <p14:tracePt t="18811" x="10196513" y="3133725"/>
          <p14:tracePt t="18820" x="10223500" y="3133725"/>
          <p14:tracePt t="18830" x="10248900" y="3133725"/>
          <p14:tracePt t="18835" x="10256838" y="3133725"/>
          <p14:tracePt t="18845" x="10274300" y="3133725"/>
          <p14:tracePt t="18851" x="10282238" y="3133725"/>
          <p14:tracePt t="18859" x="10291763" y="3133725"/>
          <p14:tracePt t="18867" x="10299700" y="3125788"/>
          <p14:tracePt t="18884" x="10299700" y="3116263"/>
          <p14:tracePt t="18892" x="10307638" y="3108325"/>
          <p14:tracePt t="18900" x="10317163" y="3090863"/>
          <p14:tracePt t="18907" x="10317163" y="3082925"/>
          <p14:tracePt t="18923" x="10325100" y="3065463"/>
          <p14:tracePt t="18933" x="10334625" y="3055938"/>
          <p14:tracePt t="18948" x="10342563" y="3048000"/>
          <p14:tracePt t="18956" x="10342563" y="3040063"/>
          <p14:tracePt t="18963" x="10342563" y="3030538"/>
          <p14:tracePt t="18972" x="10350500" y="3022600"/>
          <p14:tracePt t="18988" x="10367963" y="3013075"/>
          <p14:tracePt t="18995" x="10367963" y="3005138"/>
          <p14:tracePt t="19003" x="10377488" y="3005138"/>
          <p14:tracePt t="19011" x="10385425" y="3005138"/>
          <p14:tracePt t="19188" x="10367963" y="3005138"/>
          <p14:tracePt t="19196" x="10350500" y="3005138"/>
          <p14:tracePt t="19203" x="10307638" y="3005138"/>
          <p14:tracePt t="19211" x="10266363" y="3005138"/>
          <p14:tracePt t="19220" x="10206038" y="3005138"/>
          <p14:tracePt t="19227" x="10145713" y="3005138"/>
          <p14:tracePt t="19235" x="10085388" y="3005138"/>
          <p14:tracePt t="19243" x="10026650" y="3005138"/>
          <p14:tracePt t="19252" x="9983788" y="3005138"/>
          <p14:tracePt t="19260" x="9966325" y="3005138"/>
          <p14:tracePt t="19268" x="9948863" y="3005138"/>
          <p14:tracePt t="19276" x="9940925" y="3005138"/>
          <p14:tracePt t="19708" x="9931400" y="3005138"/>
          <p14:tracePt t="19715" x="9888538" y="3005138"/>
          <p14:tracePt t="19723" x="9837738" y="3013075"/>
          <p14:tracePt t="19733" x="9777413" y="3022600"/>
          <p14:tracePt t="19739" x="9701213" y="3040063"/>
          <p14:tracePt t="19748" x="9615488" y="3055938"/>
          <p14:tracePt t="19755" x="9555163" y="3055938"/>
          <p14:tracePt t="19763" x="9486900" y="3055938"/>
          <p14:tracePt t="19771" x="9426575" y="3055938"/>
          <p14:tracePt t="19783" x="9366250" y="3055938"/>
          <p14:tracePt t="19787" x="9340850" y="3055938"/>
          <p14:tracePt t="19797" x="9305925" y="3055938"/>
          <p14:tracePt t="19803" x="9280525" y="3055938"/>
          <p14:tracePt t="19812" x="9264650" y="3055938"/>
          <p14:tracePt t="19820" x="9247188" y="3055938"/>
          <p14:tracePt t="19827" x="9229725" y="3055938"/>
          <p14:tracePt t="19836" x="9221788" y="3055938"/>
          <p14:tracePt t="19843" x="9204325" y="3055938"/>
          <p14:tracePt t="19852" x="9194800" y="3055938"/>
          <p14:tracePt t="20428" x="9161463" y="3065463"/>
          <p14:tracePt t="20435" x="9151938" y="3065463"/>
          <p14:tracePt t="20443" x="9109075" y="3065463"/>
          <p14:tracePt t="20452" x="9066213" y="3065463"/>
          <p14:tracePt t="20459" x="9007475" y="3065463"/>
          <p14:tracePt t="20468" x="8939213" y="3065463"/>
          <p14:tracePt t="20475" x="8861425" y="3065463"/>
          <p14:tracePt t="20483" x="8801100" y="3065463"/>
          <p14:tracePt t="20492" x="8750300" y="3065463"/>
          <p14:tracePt t="20500" x="8689975" y="3065463"/>
          <p14:tracePt t="20508" x="8629650" y="3065463"/>
          <p14:tracePt t="20516" x="8586788" y="3065463"/>
          <p14:tracePt t="20524" x="8543925" y="3065463"/>
          <p14:tracePt t="20533" x="8510588" y="3065463"/>
          <p14:tracePt t="20540" x="8475663" y="3065463"/>
          <p14:tracePt t="20548" x="8459788" y="3065463"/>
          <p14:tracePt t="20555" x="8432800" y="3065463"/>
          <p14:tracePt t="20563" x="8407400" y="3065463"/>
          <p14:tracePt t="20572" x="8389938" y="3065463"/>
          <p14:tracePt t="20580" x="8374063" y="3065463"/>
          <p14:tracePt t="20588" x="8364538" y="3065463"/>
          <p14:tracePt t="20766" x="8347075" y="3065463"/>
          <p14:tracePt t="20772" x="8331200" y="3073400"/>
          <p14:tracePt t="20779" x="8296275" y="3082925"/>
          <p14:tracePt t="20787" x="8261350" y="3082925"/>
          <p14:tracePt t="20796" x="8202613" y="3082925"/>
          <p14:tracePt t="20803" x="8124825" y="3082925"/>
          <p14:tracePt t="20811" x="8056563" y="3082925"/>
          <p14:tracePt t="20819" x="7988300" y="3082925"/>
          <p14:tracePt t="20828" x="7902575" y="3082925"/>
          <p14:tracePt t="20836" x="7842250" y="3082925"/>
          <p14:tracePt t="20843" x="7799388" y="3082925"/>
          <p14:tracePt t="20851" x="7766050" y="3082925"/>
          <p14:tracePt t="20859" x="7740650" y="3082925"/>
          <p14:tracePt t="20867" x="7731125" y="3082925"/>
          <p14:tracePt t="24075" x="7731125" y="3073400"/>
          <p14:tracePt t="24092" x="7731125" y="3065463"/>
          <p14:tracePt t="24196" x="7740650" y="3065463"/>
          <p14:tracePt t="24228" x="7740650" y="3055938"/>
          <p14:tracePt t="24236" x="7748588" y="3048000"/>
          <p14:tracePt t="24251" x="7748588" y="3040063"/>
          <p14:tracePt t="24259" x="7756525" y="3040063"/>
          <p14:tracePt t="24286" x="7766050" y="3040063"/>
          <p14:tracePt t="24292" x="7773988" y="3040063"/>
          <p14:tracePt t="24308" x="7791450" y="3040063"/>
          <p14:tracePt t="24316" x="7816850" y="3040063"/>
          <p14:tracePt t="24323" x="7824788" y="3048000"/>
          <p14:tracePt t="24340" x="7834313" y="3048000"/>
          <p14:tracePt t="24348" x="7851775" y="3048000"/>
          <p14:tracePt t="24364" x="7867650" y="3055938"/>
          <p14:tracePt t="24372" x="7885113" y="3065463"/>
          <p14:tracePt t="24379" x="7910513" y="3073400"/>
          <p14:tracePt t="24388" x="7945438" y="3082925"/>
          <p14:tracePt t="24395" x="7970838" y="3090863"/>
          <p14:tracePt t="24405" x="8005763" y="3090863"/>
          <p14:tracePt t="24412" x="8039100" y="3090863"/>
          <p14:tracePt t="24421" x="8091488" y="3090863"/>
          <p14:tracePt t="24427" x="8124825" y="3082925"/>
          <p14:tracePt t="24436" x="8150225" y="3073400"/>
          <p14:tracePt t="24443" x="8177213" y="3065463"/>
          <p14:tracePt t="24454" x="8185150" y="3055938"/>
          <p14:tracePt t="24460" x="8210550" y="3040063"/>
          <p14:tracePt t="24471" x="8228013" y="3030538"/>
          <p14:tracePt t="24476" x="8253413" y="3022600"/>
          <p14:tracePt t="24485" x="8261350" y="3013075"/>
          <p14:tracePt t="24492" x="8278813" y="2997200"/>
          <p14:tracePt t="24502" x="8288338" y="2987675"/>
          <p14:tracePt t="24507" x="8296275" y="2979738"/>
          <p14:tracePt t="24519" x="8296275" y="2970213"/>
          <p14:tracePt t="24596" x="8304213" y="2970213"/>
          <p14:tracePt t="24604" x="8313738" y="2970213"/>
          <p14:tracePt t="24612" x="8321675" y="2970213"/>
          <p14:tracePt t="24620" x="8331200" y="2970213"/>
          <p14:tracePt t="24628" x="8339138" y="2970213"/>
          <p14:tracePt t="24636" x="8347075" y="2970213"/>
          <p14:tracePt t="24643" x="8356600" y="2962275"/>
          <p14:tracePt t="24660" x="8364538" y="2962275"/>
          <p14:tracePt t="24668" x="8374063" y="2954338"/>
          <p14:tracePt t="24692" x="8389938" y="2954338"/>
          <p14:tracePt t="24704" x="8399463" y="2944813"/>
          <p14:tracePt t="24717" x="8407400" y="2944813"/>
          <p14:tracePt t="24724" x="8416925" y="2944813"/>
          <p14:tracePt t="24740" x="8424863" y="2936875"/>
          <p14:tracePt t="24764" x="8424863" y="2927350"/>
          <p14:tracePt t="24820" x="8424863" y="2919413"/>
          <p14:tracePt t="24828" x="8432800" y="2911475"/>
          <p14:tracePt t="24988" x="8432800" y="2919413"/>
          <p14:tracePt t="24996" x="8424863" y="2919413"/>
          <p14:tracePt t="25003" x="8389938" y="2927350"/>
          <p14:tracePt t="25012" x="8364538" y="2927350"/>
          <p14:tracePt t="25020" x="8331200" y="2927350"/>
          <p14:tracePt t="25030" x="8288338" y="2936875"/>
          <p14:tracePt t="25035" x="8245475" y="2944813"/>
          <p14:tracePt t="25043" x="8210550" y="2962275"/>
          <p14:tracePt t="25051" x="8159750" y="2970213"/>
          <p14:tracePt t="25060" x="8124825" y="2979738"/>
          <p14:tracePt t="25085" x="8048625" y="2987675"/>
          <p14:tracePt t="25091" x="8021638" y="2997200"/>
          <p14:tracePt t="25107" x="7996238" y="3005138"/>
          <p14:tracePt t="25116" x="7980363" y="3005138"/>
          <p14:tracePt t="25123" x="7945438" y="3013075"/>
          <p14:tracePt t="25132" x="7910513" y="3022600"/>
          <p14:tracePt t="25139" x="7894638" y="3022600"/>
          <p14:tracePt t="25148" x="7867650" y="3022600"/>
          <p14:tracePt t="25155" x="7834313" y="3022600"/>
          <p14:tracePt t="25164" x="7808913" y="3022600"/>
          <p14:tracePt t="25172" x="7791450" y="3022600"/>
          <p14:tracePt t="25179" x="7766050" y="3022600"/>
          <p14:tracePt t="25188" x="7740650" y="3022600"/>
          <p14:tracePt t="25195" x="7731125" y="3022600"/>
          <p14:tracePt t="25204" x="7713663" y="3022600"/>
          <p14:tracePt t="25212" x="7697788" y="3022600"/>
          <p14:tracePt t="25220" x="7688263" y="3022600"/>
          <p14:tracePt t="25228" x="7680325" y="3022600"/>
          <p14:tracePt t="25235" x="7670800" y="3022600"/>
          <p14:tracePt t="25243" x="7662863" y="3022600"/>
          <p14:tracePt t="25252" x="7645400" y="3022600"/>
          <p14:tracePt t="25268" x="7637463" y="3022600"/>
          <p14:tracePt t="25405" x="7627938" y="3022600"/>
          <p14:tracePt t="25419" x="7620000" y="3022600"/>
          <p14:tracePt t="25534" x="7612063" y="3022600"/>
          <p14:tracePt t="25541" x="7602538" y="3022600"/>
          <p14:tracePt t="25548" x="7585075" y="3013075"/>
          <p14:tracePt t="26383" x="7577138" y="3013075"/>
          <p14:tracePt t="26387" x="7569200" y="3013075"/>
          <p14:tracePt t="26395" x="7542213" y="3013075"/>
          <p14:tracePt t="26404" x="7508875" y="3022600"/>
          <p14:tracePt t="26411" x="7473950" y="3030538"/>
          <p14:tracePt t="26419" x="7458075" y="3030538"/>
          <p14:tracePt t="26427" x="7415213" y="3030538"/>
          <p14:tracePt t="26436" x="7354888" y="3030538"/>
          <p14:tracePt t="26443" x="7294563" y="3030538"/>
          <p14:tracePt t="26451" x="7234238" y="3030538"/>
          <p14:tracePt t="26460" x="7191375" y="3030538"/>
          <p14:tracePt t="26468" x="7148513" y="3030538"/>
          <p14:tracePt t="26476" x="7115175" y="3030538"/>
          <p14:tracePt t="26484" x="7080250" y="3030538"/>
          <p14:tracePt t="26492" x="7054850" y="3030538"/>
          <p14:tracePt t="26499" x="6994525" y="3040063"/>
          <p14:tracePt t="26508" x="6935788" y="3048000"/>
          <p14:tracePt t="26516" x="6875463" y="3055938"/>
          <p14:tracePt t="26524" x="6815138" y="3065463"/>
          <p14:tracePt t="26533" x="6754813" y="3082925"/>
          <p14:tracePt t="26540" x="6696075" y="3090863"/>
          <p14:tracePt t="26548" x="6635750" y="3098800"/>
          <p14:tracePt t="26556" x="6575425" y="3108325"/>
          <p14:tracePt t="26563" x="6540500" y="3108325"/>
          <p14:tracePt t="26571" x="6497638" y="3116263"/>
          <p14:tracePt t="26580" x="6489700" y="3116263"/>
          <p14:tracePt t="26587" x="6464300" y="3125788"/>
          <p14:tracePt t="26595" x="6456363" y="3133725"/>
          <p14:tracePt t="26788" x="6446838" y="3141663"/>
          <p14:tracePt t="26804" x="6438900" y="3141663"/>
          <p14:tracePt t="26811" x="6429375" y="3141663"/>
          <p14:tracePt t="26819" x="6421438" y="3141663"/>
          <p14:tracePt t="26827" x="6403975" y="3141663"/>
          <p14:tracePt t="26836" x="6386513" y="3141663"/>
          <p14:tracePt t="26843" x="6378575" y="3141663"/>
          <p14:tracePt t="26852" x="6370638" y="3141663"/>
          <p14:tracePt t="26860" x="6361113" y="3141663"/>
          <p14:tracePt t="26876" x="6343650" y="3141663"/>
          <p14:tracePt t="27135" x="6343650" y="3133725"/>
          <p14:tracePt t="27237" x="6335713" y="3125788"/>
          <p14:tracePt t="27252" x="6300788" y="3125788"/>
          <p14:tracePt t="27260" x="6257925" y="3125788"/>
          <p14:tracePt t="27267" x="6199188" y="3116263"/>
          <p14:tracePt t="27276" x="6146800" y="3116263"/>
          <p14:tracePt t="27285" x="6053138" y="3108325"/>
          <p14:tracePt t="27292" x="5984875" y="3098800"/>
          <p14:tracePt t="27300" x="5907088" y="3073400"/>
          <p14:tracePt t="27308" x="5848350" y="3065463"/>
          <p14:tracePt t="27316" x="5788025" y="3048000"/>
          <p14:tracePt t="27323" x="5727700" y="3030538"/>
          <p14:tracePt t="27332" x="5676900" y="3022600"/>
          <p14:tracePt t="27340" x="5659438" y="3022600"/>
          <p14:tracePt t="27348" x="5641975" y="3022600"/>
          <p14:tracePt t="27355" x="5634038" y="3022600"/>
          <p14:tracePt t="27436" x="5624513" y="3022600"/>
          <p14:tracePt t="27443" x="5616575" y="3022600"/>
          <p14:tracePt t="28756" x="5608638" y="3022600"/>
          <p14:tracePt t="28763" x="5599113" y="3022600"/>
          <p14:tracePt t="28772" x="5591175" y="3022600"/>
          <p14:tracePt t="28780" x="5565775" y="3022600"/>
          <p14:tracePt t="28788" x="5548313" y="3022600"/>
          <p14:tracePt t="28798" x="5522913" y="3022600"/>
          <p14:tracePt t="28804" x="5480050" y="3022600"/>
          <p14:tracePt t="28812" x="5419725" y="3022600"/>
          <p14:tracePt t="28820" x="5359400" y="3022600"/>
          <p14:tracePt t="28827" x="5299075" y="3022600"/>
          <p14:tracePt t="28835" x="5230813" y="3022600"/>
          <p14:tracePt t="28843" x="5154613" y="3022600"/>
          <p14:tracePt t="28852" x="5102225" y="3022600"/>
          <p14:tracePt t="28859" x="5043488" y="3022600"/>
          <p14:tracePt t="28867" x="4983163" y="3022600"/>
          <p14:tracePt t="28876" x="4940300" y="3022600"/>
          <p14:tracePt t="28884" x="4879975" y="3022600"/>
          <p14:tracePt t="28901" x="4768850" y="3022600"/>
          <p14:tracePt t="28908" x="4708525" y="3022600"/>
          <p14:tracePt t="28916" x="4649788" y="3022600"/>
          <p14:tracePt t="28923" x="4589463" y="3022600"/>
          <p14:tracePt t="28933" x="4521200" y="3022600"/>
          <p14:tracePt t="28940" x="4443413" y="3022600"/>
          <p14:tracePt t="28948" x="4392613" y="3022600"/>
          <p14:tracePt t="28956" x="4314825" y="3022600"/>
          <p14:tracePt t="28963" x="4254500" y="3013075"/>
          <p14:tracePt t="28971" x="4195763" y="3005138"/>
          <p14:tracePt t="28980" x="4152900" y="2997200"/>
          <p14:tracePt t="28988" x="4100513" y="2987675"/>
          <p14:tracePt t="28996" x="4067175" y="2979738"/>
          <p14:tracePt t="29003" x="4049713" y="2970213"/>
          <p14:tracePt t="29012" x="4024313" y="2970213"/>
          <p14:tracePt t="29020" x="3989388" y="2962275"/>
          <p14:tracePt t="29028" x="3956050" y="2954338"/>
          <p14:tracePt t="29036" x="3921125" y="2944813"/>
          <p14:tracePt t="29043" x="3895725" y="2944813"/>
          <p14:tracePt t="29052" x="3852863" y="2936875"/>
          <p14:tracePt t="29060" x="3802063" y="2927350"/>
          <p14:tracePt t="29068" x="3775075" y="2927350"/>
          <p14:tracePt t="29078" x="3749675" y="2927350"/>
          <p14:tracePt t="29084" x="3716338" y="2927350"/>
          <p14:tracePt t="29092" x="3689350" y="2927350"/>
          <p14:tracePt t="29107" x="3681413" y="2927350"/>
          <p14:tracePt t="29172" x="3673475" y="2919413"/>
          <p14:tracePt t="29685" x="3663950" y="2919413"/>
          <p14:tracePt t="29756" x="3656013" y="2919413"/>
          <p14:tracePt t="29764" x="3648075" y="2919413"/>
          <p14:tracePt t="29772" x="3638550" y="2919413"/>
          <p14:tracePt t="29781" x="3621088" y="2919413"/>
          <p14:tracePt t="29787" x="3613150" y="2919413"/>
          <p14:tracePt t="29795" x="3595688" y="2919413"/>
          <p14:tracePt t="29803" x="3587750" y="2919413"/>
          <p14:tracePt t="29812" x="3578225" y="2919413"/>
          <p14:tracePt t="29820" x="3562350" y="2919413"/>
          <p14:tracePt t="29828" x="3552825" y="2919413"/>
          <p14:tracePt t="29843" x="3535363" y="2919413"/>
          <p14:tracePt t="29860" x="3509963" y="2911475"/>
          <p14:tracePt t="29867" x="3502025" y="2901950"/>
          <p14:tracePt t="29875" x="3492500" y="2901950"/>
          <p14:tracePt t="30093" x="3492500" y="2894013"/>
          <p14:tracePt t="30115" x="3502025" y="2886075"/>
          <p14:tracePt t="30123" x="3509963" y="2886075"/>
          <p14:tracePt t="30133" x="3527425" y="2886075"/>
          <p14:tracePt t="30140" x="3587750" y="2886075"/>
          <p14:tracePt t="30148" x="3630613" y="2894013"/>
          <p14:tracePt t="30156" x="3689350" y="2894013"/>
          <p14:tracePt t="30164" x="3775075" y="2894013"/>
          <p14:tracePt t="30171" x="3887788" y="2894013"/>
          <p14:tracePt t="30180" x="3998913" y="2894013"/>
          <p14:tracePt t="30188" x="4117975" y="2894013"/>
          <p14:tracePt t="30195" x="4229100" y="2894013"/>
          <p14:tracePt t="30203" x="4314825" y="2894013"/>
          <p14:tracePt t="30212" x="4375150" y="2894013"/>
          <p14:tracePt t="30219" x="4400550" y="2894013"/>
          <p14:tracePt t="30227" x="4435475" y="2894013"/>
          <p14:tracePt t="30235" x="4468813" y="2894013"/>
          <p14:tracePt t="30244" x="4503738" y="2894013"/>
          <p14:tracePt t="30251" x="4546600" y="2894013"/>
          <p14:tracePt t="30260" x="4572000" y="2894013"/>
          <p14:tracePt t="30267" x="4614863" y="2894013"/>
          <p14:tracePt t="30276" x="4649788" y="2894013"/>
          <p14:tracePt t="30285" x="4692650" y="2894013"/>
          <p14:tracePt t="30292" x="4751388" y="2894013"/>
          <p14:tracePt t="30301" x="4794250" y="2894013"/>
          <p14:tracePt t="30308" x="4854575" y="2894013"/>
          <p14:tracePt t="30318" x="4914900" y="2894013"/>
          <p14:tracePt t="30323" x="4983163" y="2894013"/>
          <p14:tracePt t="30334" x="5068888" y="2894013"/>
          <p14:tracePt t="30339" x="5154613" y="2894013"/>
          <p14:tracePt t="30348" x="5222875" y="2894013"/>
          <p14:tracePt t="30355" x="5283200" y="2894013"/>
          <p14:tracePt t="30364" x="5308600" y="2894013"/>
          <p14:tracePt t="30371" x="5316538" y="2894013"/>
          <p14:tracePt t="30380" x="5326063" y="2894013"/>
          <p14:tracePt t="31196" x="5326063" y="2901950"/>
          <p14:tracePt t="31204" x="5326063" y="2927350"/>
          <p14:tracePt t="31220" x="5326063" y="2954338"/>
          <p14:tracePt t="31228" x="5308600" y="2962275"/>
          <p14:tracePt t="31235" x="5291138" y="2987675"/>
          <p14:tracePt t="31244" x="5283200" y="2997200"/>
          <p14:tracePt t="31252" x="5283200" y="3005138"/>
          <p14:tracePt t="31284" x="5273675" y="3005138"/>
          <p14:tracePt t="31293" x="5265738" y="3005138"/>
          <p14:tracePt t="31300" x="5256213" y="3005138"/>
          <p14:tracePt t="31317" x="5240338" y="3005138"/>
          <p14:tracePt t="31323" x="5205413" y="3005138"/>
          <p14:tracePt t="31333" x="5162550" y="3005138"/>
          <p14:tracePt t="31340" x="5111750" y="3005138"/>
          <p14:tracePt t="31348" x="5026025" y="3005138"/>
          <p14:tracePt t="31356" x="4922838" y="3005138"/>
          <p14:tracePt t="31363" x="4794250" y="3005138"/>
          <p14:tracePt t="31372" x="4640263" y="3005138"/>
          <p14:tracePt t="31380" x="4468813" y="3005138"/>
          <p14:tracePt t="31388" x="4314825" y="3005138"/>
          <p14:tracePt t="31396" x="4135438" y="3005138"/>
          <p14:tracePt t="31403" x="3921125" y="2997200"/>
          <p14:tracePt t="31412" x="3741738" y="2987675"/>
          <p14:tracePt t="31420" x="3578225" y="2962275"/>
          <p14:tracePt t="31428" x="3433763" y="2936875"/>
          <p14:tracePt t="31435" x="3287713" y="2919413"/>
          <p14:tracePt t="31443" x="3176588" y="2911475"/>
          <p14:tracePt t="31452" x="3065463" y="2901950"/>
          <p14:tracePt t="31460" x="2979738" y="2901950"/>
          <p14:tracePt t="31469" x="2886075" y="2901950"/>
          <p14:tracePt t="31475" x="2800350" y="2901950"/>
          <p14:tracePt t="31484" x="2714625" y="2901950"/>
          <p14:tracePt t="31492" x="2662238" y="2901950"/>
          <p14:tracePt t="31500" x="2603500" y="2901950"/>
          <p14:tracePt t="31508" x="2543175" y="2901950"/>
          <p14:tracePt t="31516" x="2500313" y="2901950"/>
          <p14:tracePt t="31524" x="2457450" y="2901950"/>
          <p14:tracePt t="31533" x="2414588" y="2901950"/>
          <p14:tracePt t="31539" x="2363788" y="2901950"/>
          <p14:tracePt t="31550" x="2320925" y="2901950"/>
          <p14:tracePt t="31555" x="2268538" y="2901950"/>
          <p14:tracePt t="31563" x="2208213" y="2901950"/>
          <p14:tracePt t="31571" x="2149475" y="2901950"/>
          <p14:tracePt t="31580" x="2081213" y="2901950"/>
          <p14:tracePt t="31587" x="1995488" y="2901950"/>
          <p14:tracePt t="31595" x="1892300" y="2901950"/>
          <p14:tracePt t="31604" x="1806575" y="2901950"/>
          <p14:tracePt t="31612" x="1720850" y="2901950"/>
          <p14:tracePt t="31620" x="1644650" y="2901950"/>
          <p14:tracePt t="31628" x="1601788" y="2901950"/>
          <p14:tracePt t="31636" x="1566863" y="2901950"/>
          <p14:tracePt t="31643" x="1558925" y="2901950"/>
          <p14:tracePt t="31651" x="1541463" y="2901950"/>
          <p14:tracePt t="31668" x="1531938" y="2901950"/>
          <p14:tracePt t="32100" x="1541463" y="2901950"/>
          <p14:tracePt t="32108" x="1574800" y="2901950"/>
          <p14:tracePt t="32115" x="1617663" y="2901950"/>
          <p14:tracePt t="32123" x="1677988" y="2901950"/>
          <p14:tracePt t="32133" x="1781175" y="2876550"/>
          <p14:tracePt t="32140" x="1884363" y="2851150"/>
          <p14:tracePt t="32148" x="1978025" y="2843213"/>
          <p14:tracePt t="32156" x="2097088" y="2816225"/>
          <p14:tracePt t="32163" x="2225675" y="2800350"/>
          <p14:tracePt t="32172" x="2346325" y="2765425"/>
          <p14:tracePt t="32180" x="2474913" y="2740025"/>
          <p14:tracePt t="32188" x="2619375" y="2714625"/>
          <p14:tracePt t="32195" x="2765425" y="2687638"/>
          <p14:tracePt t="32203" x="2901950" y="2679700"/>
          <p14:tracePt t="32212" x="3055938" y="2662238"/>
          <p14:tracePt t="32220" x="3201988" y="2662238"/>
          <p14:tracePt t="32227" x="3373438" y="2662238"/>
          <p14:tracePt t="32236" x="3552825" y="2662238"/>
          <p14:tracePt t="32244" x="3724275" y="2662238"/>
          <p14:tracePt t="32252" x="3930650" y="2662238"/>
          <p14:tracePt t="32260" x="4110038" y="2662238"/>
          <p14:tracePt t="32268" x="4289425" y="2662238"/>
          <p14:tracePt t="32275" x="4460875" y="2662238"/>
          <p14:tracePt t="32284" x="4614863" y="2662238"/>
          <p14:tracePt t="32291" x="4776788" y="2662238"/>
          <p14:tracePt t="32300" x="4948238" y="2662238"/>
          <p14:tracePt t="32308" x="5102225" y="2662238"/>
          <p14:tracePt t="32316" x="5248275" y="2662238"/>
          <p14:tracePt t="32323" x="5384800" y="2662238"/>
          <p14:tracePt t="32333" x="5530850" y="2662238"/>
          <p14:tracePt t="32339" x="5667375" y="2662238"/>
          <p14:tracePt t="32348" x="5813425" y="2662238"/>
          <p14:tracePt t="32355" x="5942013" y="2662238"/>
          <p14:tracePt t="32364" x="6061075" y="2662238"/>
          <p14:tracePt t="32372" x="6189663" y="2662238"/>
          <p14:tracePt t="32380" x="6318250" y="2662238"/>
          <p14:tracePt t="32388" x="6438900" y="2662238"/>
          <p14:tracePt t="32396" x="6550025" y="2662238"/>
          <p14:tracePt t="32403" x="6661150" y="2662238"/>
          <p14:tracePt t="32412" x="6764338" y="2662238"/>
          <p14:tracePt t="32420" x="6858000" y="2662238"/>
          <p14:tracePt t="32428" x="6943725" y="2662238"/>
          <p14:tracePt t="32436" x="7019925" y="2662238"/>
          <p14:tracePt t="32443" x="7080250" y="2662238"/>
          <p14:tracePt t="32452" x="7123113" y="2662238"/>
          <p14:tracePt t="32460" x="7165975" y="2662238"/>
          <p14:tracePt t="32468" x="7208838" y="2662238"/>
          <p14:tracePt t="32476" x="7243763" y="2662238"/>
          <p14:tracePt t="32484" x="7294563" y="2662238"/>
          <p14:tracePt t="32492" x="7329488" y="2671763"/>
          <p14:tracePt t="32500" x="7380288" y="2687638"/>
          <p14:tracePt t="32508" x="7423150" y="2697163"/>
          <p14:tracePt t="32517" x="7466013" y="2705100"/>
          <p14:tracePt t="32523" x="7516813" y="2714625"/>
          <p14:tracePt t="32532" x="7551738" y="2722563"/>
          <p14:tracePt t="32540" x="7594600" y="2730500"/>
          <p14:tracePt t="32551" x="7627938" y="2740025"/>
          <p14:tracePt t="32556" x="7645400" y="2740025"/>
          <p14:tracePt t="32563" x="7670800" y="2747963"/>
          <p14:tracePt t="32571" x="7705725" y="2757488"/>
          <p14:tracePt t="32580" x="7740650" y="2765425"/>
          <p14:tracePt t="32588" x="7766050" y="2765425"/>
          <p14:tracePt t="32596" x="7808913" y="2773363"/>
          <p14:tracePt t="32603" x="7842250" y="2782888"/>
          <p14:tracePt t="32614" x="7885113" y="2790825"/>
          <p14:tracePt t="32620" x="7937500" y="2800350"/>
          <p14:tracePt t="32628" x="7980363" y="2808288"/>
          <p14:tracePt t="32635" x="8039100" y="2825750"/>
          <p14:tracePt t="32643" x="8116888" y="2843213"/>
          <p14:tracePt t="32652" x="8193088" y="2851150"/>
          <p14:tracePt t="32660" x="8245475" y="2851150"/>
          <p14:tracePt t="32668" x="8321675" y="2851150"/>
          <p14:tracePt t="32675" x="8407400" y="2851150"/>
          <p14:tracePt t="32684" x="8475663" y="2851150"/>
          <p14:tracePt t="32692" x="8561388" y="2851150"/>
          <p14:tracePt t="32699" x="8639175" y="2851150"/>
          <p14:tracePt t="32708" x="8724900" y="2851150"/>
          <p14:tracePt t="32716" x="8810625" y="2851150"/>
          <p14:tracePt t="32723" x="8904288" y="2851150"/>
          <p14:tracePt t="32734" x="8990013" y="2851150"/>
          <p14:tracePt t="32739" x="9075738" y="2851150"/>
          <p14:tracePt t="32747" x="9151938" y="2851150"/>
          <p14:tracePt t="32756" x="9221788" y="2851150"/>
          <p14:tracePt t="32765" x="9280525" y="2851150"/>
          <p14:tracePt t="32771" x="9323388" y="2851150"/>
          <p14:tracePt t="32779" x="9366250" y="2851150"/>
          <p14:tracePt t="32788" x="9409113" y="2851150"/>
          <p14:tracePt t="32796" x="9461500" y="2851150"/>
          <p14:tracePt t="32803" x="9504363" y="2851150"/>
          <p14:tracePt t="32812" x="9537700" y="2851150"/>
          <p14:tracePt t="32819" x="9572625" y="2851150"/>
          <p14:tracePt t="32828" x="9605963" y="2851150"/>
          <p14:tracePt t="32836" x="9640888" y="2851150"/>
          <p14:tracePt t="32844" x="9666288" y="2851150"/>
          <p14:tracePt t="32851" x="9683750" y="2851150"/>
          <p14:tracePt t="32860" x="9709150" y="2851150"/>
          <p14:tracePt t="32867" x="9734550" y="2851150"/>
          <p14:tracePt t="32884" x="9744075" y="2851150"/>
          <p14:tracePt t="33004" x="9752013" y="2851150"/>
          <p14:tracePt t="33013" x="9752013" y="2859088"/>
          <p14:tracePt t="33028" x="9769475" y="2868613"/>
          <p14:tracePt t="33036" x="9777413" y="2868613"/>
          <p14:tracePt t="33043" x="9785350" y="2868613"/>
          <p14:tracePt t="33051" x="9820275" y="2876550"/>
          <p14:tracePt t="33060" x="9845675" y="2886075"/>
          <p14:tracePt t="33067" x="9855200" y="2886075"/>
          <p14:tracePt t="33075" x="9888538" y="2894013"/>
          <p14:tracePt t="33084" x="9913938" y="2894013"/>
          <p14:tracePt t="33092" x="9956800" y="2901950"/>
          <p14:tracePt t="33099" x="9983788" y="2911475"/>
          <p14:tracePt t="33108" x="9991725" y="2911475"/>
          <p14:tracePt t="33124" x="9999663" y="2911475"/>
          <p14:tracePt t="33252" x="10009188" y="2911475"/>
          <p14:tracePt t="33268" x="10009188" y="2927350"/>
          <p14:tracePt t="33276" x="10009188" y="2954338"/>
          <p14:tracePt t="33284" x="10009188" y="2979738"/>
          <p14:tracePt t="33292" x="9991725" y="3005138"/>
          <p14:tracePt t="33299" x="9974263" y="3030538"/>
          <p14:tracePt t="33308" x="9948863" y="3055938"/>
          <p14:tracePt t="33316" x="9913938" y="3082925"/>
          <p14:tracePt t="33324" x="9863138" y="3116263"/>
          <p14:tracePt t="33332" x="9828213" y="3133725"/>
          <p14:tracePt t="33340" x="9777413" y="3151188"/>
          <p14:tracePt t="33348" x="9744075" y="3159125"/>
          <p14:tracePt t="33356" x="9709150" y="3176588"/>
          <p14:tracePt t="33363" x="9674225" y="3184525"/>
          <p14:tracePt t="33371" x="9658350" y="3194050"/>
          <p14:tracePt t="33379" x="9640888" y="3194050"/>
          <p14:tracePt t="33387" x="9605963" y="3194050"/>
          <p14:tracePt t="33395" x="9588500" y="3194050"/>
          <p14:tracePt t="33404" x="9563100" y="3194050"/>
          <p14:tracePt t="33412" x="9537700" y="3194050"/>
          <p14:tracePt t="33420" x="9520238" y="3194050"/>
          <p14:tracePt t="33428" x="9494838" y="3194050"/>
          <p14:tracePt t="33436" x="9477375" y="3194050"/>
          <p14:tracePt t="33444" x="9469438" y="3194050"/>
          <p14:tracePt t="33451" x="9451975" y="3194050"/>
          <p14:tracePt t="33460" x="9444038" y="3194050"/>
          <p14:tracePt t="33750" x="9444038" y="3201988"/>
          <p14:tracePt t="34044" x="9444038" y="3209925"/>
          <p14:tracePt t="34052" x="9434513" y="3227388"/>
          <p14:tracePt t="34060" x="9426575" y="3236913"/>
          <p14:tracePt t="34068" x="9409113" y="3244850"/>
          <p14:tracePt t="34084" x="9383713" y="3279775"/>
          <p14:tracePt t="34091" x="9348788" y="3295650"/>
          <p14:tracePt t="34101" x="9297988" y="3305175"/>
          <p14:tracePt t="34108" x="9255125" y="3313113"/>
          <p14:tracePt t="34116" x="9178925" y="3322638"/>
          <p14:tracePt t="34123" x="9109075" y="3330575"/>
          <p14:tracePt t="34132" x="9058275" y="3330575"/>
          <p14:tracePt t="34140" x="9007475" y="3330575"/>
          <p14:tracePt t="34148" x="8947150" y="3330575"/>
          <p14:tracePt t="34156" x="8904288" y="3330575"/>
          <p14:tracePt t="34163" x="8861425" y="3330575"/>
          <p14:tracePt t="34172" x="8836025" y="3330575"/>
          <p14:tracePt t="34180" x="8818563" y="3330575"/>
          <p14:tracePt t="34188" x="8810625" y="3330575"/>
          <p14:tracePt t="34196" x="8801100" y="3330575"/>
          <p14:tracePt t="35301" x="8793163" y="3330575"/>
          <p14:tracePt t="35307" x="8775700" y="3338513"/>
          <p14:tracePt t="35316" x="8742363" y="3348038"/>
          <p14:tracePt t="35323" x="8699500" y="3355975"/>
          <p14:tracePt t="35332" x="8639175" y="3365500"/>
          <p14:tracePt t="35340" x="8561388" y="3381375"/>
          <p14:tracePt t="35348" x="8475663" y="3381375"/>
          <p14:tracePt t="35356" x="8374063" y="3381375"/>
          <p14:tracePt t="35363" x="8261350" y="3381375"/>
          <p14:tracePt t="35372" x="8159750" y="3381375"/>
          <p14:tracePt t="35380" x="8074025" y="3381375"/>
          <p14:tracePt t="35388" x="7988300" y="3381375"/>
          <p14:tracePt t="35395" x="7937500" y="3381375"/>
          <p14:tracePt t="35403" x="7885113" y="3381375"/>
          <p14:tracePt t="35412" x="7867650" y="3381375"/>
          <p14:tracePt t="35419" x="7851775" y="3381375"/>
          <p14:tracePt t="35428" x="7842250" y="3381375"/>
          <p14:tracePt t="36109" x="7824788" y="3381375"/>
          <p14:tracePt t="36117" x="7799388" y="3381375"/>
          <p14:tracePt t="36123" x="7756525" y="3381375"/>
          <p14:tracePt t="36132" x="7688263" y="3381375"/>
          <p14:tracePt t="36140" x="7602538" y="3381375"/>
          <p14:tracePt t="36148" x="7491413" y="3381375"/>
          <p14:tracePt t="36156" x="7380288" y="3381375"/>
          <p14:tracePt t="36163" x="7277100" y="3381375"/>
          <p14:tracePt t="36171" x="7158038" y="3365500"/>
          <p14:tracePt t="36180" x="7054850" y="3338513"/>
          <p14:tracePt t="36189" x="6969125" y="3330575"/>
          <p14:tracePt t="36195" x="6908800" y="3322638"/>
          <p14:tracePt t="36204" x="6875463" y="3313113"/>
          <p14:tracePt t="36212" x="6865938" y="3305175"/>
          <p14:tracePt t="36764" x="6858000" y="3305175"/>
          <p14:tracePt t="37133" x="6858000" y="3295650"/>
          <p14:tracePt t="37139" x="6865938" y="3295650"/>
          <p14:tracePt t="37172" x="6875463" y="3279775"/>
          <p14:tracePt t="37212" x="6875463" y="3270250"/>
          <p14:tracePt t="47628" x="6875463" y="3279775"/>
          <p14:tracePt t="47636" x="6883400" y="3279775"/>
          <p14:tracePt t="47644" x="6908800" y="3270250"/>
          <p14:tracePt t="47652" x="6935788" y="3262313"/>
          <p14:tracePt t="47660" x="6986588" y="3244850"/>
          <p14:tracePt t="47668" x="7046913" y="3227388"/>
          <p14:tracePt t="47676" x="7140575" y="3201988"/>
          <p14:tracePt t="47684" x="7208838" y="3184525"/>
          <p14:tracePt t="47691" x="7302500" y="3159125"/>
          <p14:tracePt t="47702" x="7388225" y="3125788"/>
          <p14:tracePt t="47708" x="7483475" y="3090863"/>
          <p14:tracePt t="47716" x="7559675" y="3073400"/>
          <p14:tracePt t="47724" x="7620000" y="3048000"/>
          <p14:tracePt t="47733" x="7680325" y="3040063"/>
          <p14:tracePt t="47740" x="7740650" y="3022600"/>
          <p14:tracePt t="47748" x="7799388" y="3005138"/>
          <p14:tracePt t="47756" x="7859713" y="2987675"/>
          <p14:tracePt t="47763" x="7920038" y="2979738"/>
          <p14:tracePt t="47772" x="7980363" y="2954338"/>
          <p14:tracePt t="47780" x="8056563" y="2944813"/>
          <p14:tracePt t="47788" x="8134350" y="2927350"/>
          <p14:tracePt t="47795" x="8202613" y="2911475"/>
          <p14:tracePt t="47803" x="8270875" y="2894013"/>
          <p14:tracePt t="47812" x="8313738" y="2886075"/>
          <p14:tracePt t="47820" x="8364538" y="2868613"/>
          <p14:tracePt t="47828" x="8399463" y="2851150"/>
          <p14:tracePt t="47836" x="8416925" y="2833688"/>
          <p14:tracePt t="47843" x="8424863" y="2816225"/>
          <p14:tracePt t="47853" x="8442325" y="2800350"/>
          <p14:tracePt t="47859" x="8459788" y="2782888"/>
          <p14:tracePt t="47868" x="8475663" y="2765425"/>
          <p14:tracePt t="47876" x="8493125" y="2747963"/>
          <p14:tracePt t="47883" x="8502650" y="2740025"/>
          <p14:tracePt t="47900" x="8553450" y="2714625"/>
          <p14:tracePt t="47908" x="8586788" y="2697163"/>
          <p14:tracePt t="47917" x="8629650" y="2687638"/>
          <p14:tracePt t="47924" x="8699500" y="2671763"/>
          <p14:tracePt t="47932" x="8767763" y="2662238"/>
          <p14:tracePt t="47940" x="8843963" y="2662238"/>
          <p14:tracePt t="47949" x="8955088" y="2662238"/>
          <p14:tracePt t="47956" x="9083675" y="2662238"/>
          <p14:tracePt t="47964" x="9212263" y="2646363"/>
          <p14:tracePt t="47972" x="9340850" y="2619375"/>
          <p14:tracePt t="47980" x="9461500" y="2603500"/>
          <p14:tracePt t="47988" x="9545638" y="2586038"/>
          <p14:tracePt t="47995" x="9631363" y="2568575"/>
          <p14:tracePt t="48004" x="9691688" y="2560638"/>
          <p14:tracePt t="48012" x="9744075" y="2533650"/>
          <p14:tracePt t="48020" x="9752013" y="2533650"/>
          <p14:tracePt t="48036" x="9759950" y="2533650"/>
          <p14:tracePt t="48308" x="9752013" y="2533650"/>
          <p14:tracePt t="48316" x="9717088" y="2533650"/>
          <p14:tracePt t="48324" x="9691688" y="2533650"/>
          <p14:tracePt t="48332" x="9674225" y="2533650"/>
          <p14:tracePt t="48340" x="9658350" y="2533650"/>
          <p14:tracePt t="48348" x="9648825" y="2533650"/>
          <p14:tracePt t="48355" x="9640888" y="2533650"/>
          <p14:tracePt t="48364" x="9631363" y="2533650"/>
          <p14:tracePt t="48629" x="9623425" y="2543175"/>
          <p14:tracePt t="48644" x="9598025" y="2551113"/>
          <p14:tracePt t="48651" x="9572625" y="2560638"/>
          <p14:tracePt t="48660" x="9545638" y="2568575"/>
          <p14:tracePt t="48668" x="9529763" y="2568575"/>
          <p14:tracePt t="48675" x="9477375" y="2576513"/>
          <p14:tracePt t="48684" x="9434513" y="2586038"/>
          <p14:tracePt t="48692" x="9401175" y="2593975"/>
          <p14:tracePt t="48700" x="9383713" y="2593975"/>
          <p14:tracePt t="48708" x="9358313" y="2593975"/>
          <p14:tracePt t="48716" x="9332913" y="2593975"/>
          <p14:tracePt t="48723" x="9315450" y="2593975"/>
          <p14:tracePt t="48734" x="9297988" y="2593975"/>
          <p14:tracePt t="48740" x="9290050" y="2593975"/>
          <p14:tracePt t="48756" x="9280525" y="2593975"/>
          <p14:tracePt t="48763" x="9264650" y="2593975"/>
          <p14:tracePt t="48780" x="9255125" y="2593975"/>
          <p14:tracePt t="48788" x="9247188" y="2593975"/>
          <p14:tracePt t="48798" x="9237663" y="2593975"/>
          <p14:tracePt t="48804" x="9229725" y="2593975"/>
          <p14:tracePt t="48811" x="9221788" y="2593975"/>
          <p14:tracePt t="48820" x="9204325" y="2603500"/>
          <p14:tracePt t="48828" x="9194800" y="2603500"/>
          <p14:tracePt t="48844" x="9186863" y="2603500"/>
          <p14:tracePt t="48860" x="9178925" y="2603500"/>
          <p14:tracePt t="48884" x="9169400" y="2603500"/>
          <p14:tracePt t="48908" x="9161463" y="2603500"/>
          <p14:tracePt t="48916" x="9151938" y="2603500"/>
          <p14:tracePt t="48924" x="9144000" y="2603500"/>
          <p14:tracePt t="48933" x="9136063" y="2603500"/>
          <p14:tracePt t="48940" x="9118600" y="2603500"/>
          <p14:tracePt t="48949" x="9101138" y="2603500"/>
          <p14:tracePt t="48956" x="9075738" y="2603500"/>
          <p14:tracePt t="48964" x="9058275" y="2603500"/>
          <p14:tracePt t="48972" x="9050338" y="2603500"/>
          <p14:tracePt t="48980" x="9023350" y="2603500"/>
          <p14:tracePt t="48988" x="8997950" y="2603500"/>
          <p14:tracePt t="48996" x="8982075" y="2603500"/>
          <p14:tracePt t="49003" x="8955088" y="2603500"/>
          <p14:tracePt t="49012" x="8921750" y="2603500"/>
          <p14:tracePt t="49020" x="8904288" y="2603500"/>
          <p14:tracePt t="49028" x="8869363" y="2603500"/>
          <p14:tracePt t="49036" x="8836025" y="2603500"/>
          <p14:tracePt t="49043" x="8801100" y="2603500"/>
          <p14:tracePt t="49052" x="8775700" y="2603500"/>
          <p14:tracePt t="49060" x="8742363" y="2603500"/>
          <p14:tracePt t="49067" x="8707438" y="2603500"/>
          <p14:tracePt t="49086" x="8629650" y="2603500"/>
          <p14:tracePt t="49092" x="8604250" y="2603500"/>
          <p14:tracePt t="49100" x="8570913" y="2603500"/>
          <p14:tracePt t="49107" x="8535988" y="2603500"/>
          <p14:tracePt t="49116" x="8518525" y="2603500"/>
          <p14:tracePt t="49124" x="8493125" y="2603500"/>
          <p14:tracePt t="49132" x="8475663" y="2603500"/>
          <p14:tracePt t="49140" x="8467725" y="2603500"/>
          <p14:tracePt t="49148" x="8442325" y="2603500"/>
          <p14:tracePt t="49156" x="8432800" y="2603500"/>
          <p14:tracePt t="49172" x="8424863" y="2603500"/>
          <p14:tracePt t="49716" x="8416925" y="2603500"/>
          <p14:tracePt t="49723" x="8407400" y="2603500"/>
          <p14:tracePt t="49732" x="8382000" y="2603500"/>
          <p14:tracePt t="49740" x="8339138" y="2603500"/>
          <p14:tracePt t="49749" x="8278813" y="2603500"/>
          <p14:tracePt t="49755" x="8193088" y="2603500"/>
          <p14:tracePt t="49763" x="8099425" y="2603500"/>
          <p14:tracePt t="49771" x="7980363" y="2603500"/>
          <p14:tracePt t="49780" x="7885113" y="2603500"/>
          <p14:tracePt t="49788" x="7781925" y="2603500"/>
          <p14:tracePt t="49795" x="7697788" y="2603500"/>
          <p14:tracePt t="49804" x="7620000" y="2603500"/>
          <p14:tracePt t="49812" x="7577138" y="2603500"/>
          <p14:tracePt t="49819" x="7551738" y="2603500"/>
          <p14:tracePt t="49828" x="7526338" y="2603500"/>
          <p14:tracePt t="49836" x="7508875" y="2603500"/>
          <p14:tracePt t="49852" x="7499350" y="2603500"/>
          <p14:tracePt t="49860" x="7491413" y="2603500"/>
          <p14:tracePt t="49868" x="7483475" y="2603500"/>
          <p14:tracePt t="49884" x="7473950" y="2603500"/>
          <p14:tracePt t="49892" x="7466013" y="2603500"/>
          <p14:tracePt t="49900" x="7458075" y="2603500"/>
          <p14:tracePt t="49917" x="7431088" y="2603500"/>
          <p14:tracePt t="49924" x="7405688" y="2593975"/>
          <p14:tracePt t="49933" x="7397750" y="2593975"/>
          <p14:tracePt t="49940" x="7388225" y="2593975"/>
          <p14:tracePt t="49949" x="7372350" y="2593975"/>
          <p14:tracePt t="49955" x="7362825" y="2593975"/>
          <p14:tracePt t="50141" x="7362825" y="2586038"/>
          <p14:tracePt t="50164" x="7362825" y="2576513"/>
          <p14:tracePt t="50180" x="7372350" y="2568575"/>
          <p14:tracePt t="50196" x="7380288" y="2551113"/>
          <p14:tracePt t="50212" x="7397750" y="2551113"/>
          <p14:tracePt t="50220" x="7415213" y="2551113"/>
          <p14:tracePt t="50228" x="7440613" y="2551113"/>
          <p14:tracePt t="50236" x="7458075" y="2551113"/>
          <p14:tracePt t="50244" x="7473950" y="2551113"/>
          <p14:tracePt t="50252" x="7491413" y="2551113"/>
          <p14:tracePt t="50260" x="7499350" y="2551113"/>
          <p14:tracePt t="50268" x="7508875" y="2551113"/>
          <p14:tracePt t="50276" x="7516813" y="2551113"/>
          <p14:tracePt t="50428" x="7526338" y="2551113"/>
          <p14:tracePt t="50443" x="7542213" y="2551113"/>
          <p14:tracePt t="50460" x="7559675" y="2551113"/>
          <p14:tracePt t="50468" x="7585075" y="2551113"/>
          <p14:tracePt t="50476" x="7594600" y="2551113"/>
          <p14:tracePt t="50484" x="7620000" y="2551113"/>
          <p14:tracePt t="50491" x="7645400" y="2551113"/>
          <p14:tracePt t="50501" x="7662863" y="2551113"/>
          <p14:tracePt t="50508" x="7680325" y="2551113"/>
          <p14:tracePt t="50516" x="7688263" y="2551113"/>
          <p14:tracePt t="50524" x="7705725" y="2551113"/>
          <p14:tracePt t="50533" x="7723188" y="2551113"/>
          <p14:tracePt t="50540" x="7731125" y="2551113"/>
          <p14:tracePt t="50549" x="7740650" y="2551113"/>
          <p14:tracePt t="50556" x="7748588" y="2551113"/>
          <p14:tracePt t="50564" x="7756525" y="2551113"/>
          <p14:tracePt t="50572" x="7766050" y="2551113"/>
          <p14:tracePt t="50580" x="7773988" y="2551113"/>
          <p14:tracePt t="50588" x="7781925" y="2551113"/>
          <p14:tracePt t="50596" x="7791450" y="2551113"/>
          <p14:tracePt t="50604" x="7799388" y="2551113"/>
          <p14:tracePt t="50620" x="7816850" y="2551113"/>
          <p14:tracePt t="50628" x="7824788" y="2551113"/>
          <p14:tracePt t="50636" x="7842250" y="2551113"/>
          <p14:tracePt t="50644" x="7859713" y="2551113"/>
          <p14:tracePt t="50652" x="7867650" y="2551113"/>
          <p14:tracePt t="50660" x="7877175" y="2551113"/>
          <p14:tracePt t="50670" x="7885113" y="2551113"/>
          <p14:tracePt t="50733" x="7894638" y="2551113"/>
          <p14:tracePt t="50740" x="7910513" y="2551113"/>
          <p14:tracePt t="50748" x="7920038" y="2551113"/>
          <p14:tracePt t="50756" x="7927975" y="2551113"/>
          <p14:tracePt t="50764" x="7937500" y="2551113"/>
          <p14:tracePt t="52461" x="7945438" y="2551113"/>
          <p14:tracePt t="52476" x="7962900" y="2560638"/>
          <p14:tracePt t="52484" x="7970838" y="2560638"/>
          <p14:tracePt t="52492" x="7988300" y="2568575"/>
          <p14:tracePt t="52500" x="8005763" y="2568575"/>
          <p14:tracePt t="52508" x="8021638" y="2576513"/>
          <p14:tracePt t="52516" x="8039100" y="2586038"/>
          <p14:tracePt t="52524" x="8056563" y="2586038"/>
          <p14:tracePt t="52534" x="8099425" y="2593975"/>
          <p14:tracePt t="52540" x="8107363" y="2593975"/>
          <p14:tracePt t="52549" x="8167688" y="2603500"/>
          <p14:tracePt t="52556" x="8202613" y="2611438"/>
          <p14:tracePt t="52564" x="8245475" y="2619375"/>
          <p14:tracePt t="52572" x="8296275" y="2628900"/>
          <p14:tracePt t="52581" x="8356600" y="2636838"/>
          <p14:tracePt t="52588" x="8416925" y="2654300"/>
          <p14:tracePt t="52596" x="8459788" y="2654300"/>
          <p14:tracePt t="52603" x="8528050" y="2662238"/>
          <p14:tracePt t="52612" x="8586788" y="2671763"/>
          <p14:tracePt t="52620" x="8629650" y="2671763"/>
          <p14:tracePt t="52628" x="8689975" y="2671763"/>
          <p14:tracePt t="52636" x="8750300" y="2671763"/>
          <p14:tracePt t="52644" x="8810625" y="2671763"/>
          <p14:tracePt t="52652" x="8869363" y="2671763"/>
          <p14:tracePt t="52661" x="8921750" y="2671763"/>
          <p14:tracePt t="52668" x="8982075" y="2671763"/>
          <p14:tracePt t="52676" x="9040813" y="2671763"/>
          <p14:tracePt t="52684" x="9101138" y="2671763"/>
          <p14:tracePt t="52692" x="9169400" y="2671763"/>
          <p14:tracePt t="52700" x="9247188" y="2671763"/>
          <p14:tracePt t="52707" x="9290050" y="2671763"/>
          <p14:tracePt t="52719" x="9340850" y="2671763"/>
          <p14:tracePt t="52724" x="9391650" y="2671763"/>
          <p14:tracePt t="52734" x="9434513" y="2671763"/>
          <p14:tracePt t="52740" x="9477375" y="2671763"/>
          <p14:tracePt t="52749" x="9520238" y="2679700"/>
          <p14:tracePt t="52756" x="9545638" y="2679700"/>
          <p14:tracePt t="52764" x="9580563" y="2687638"/>
          <p14:tracePt t="52772" x="9605963" y="2697163"/>
          <p14:tracePt t="52780" x="9623425" y="2705100"/>
          <p14:tracePt t="52788" x="9648825" y="2705100"/>
          <p14:tracePt t="52796" x="9683750" y="2705100"/>
          <p14:tracePt t="52804" x="9726613" y="2705100"/>
          <p14:tracePt t="52812" x="9769475" y="2705100"/>
          <p14:tracePt t="52820" x="9828213" y="2705100"/>
          <p14:tracePt t="52828" x="9871075" y="2705100"/>
          <p14:tracePt t="52836" x="9913938" y="2705100"/>
          <p14:tracePt t="52843" x="9956800" y="2705100"/>
          <p14:tracePt t="52852" x="9991725" y="2705100"/>
          <p14:tracePt t="52860" x="10026650" y="2705100"/>
          <p14:tracePt t="52868" x="10042525" y="2705100"/>
          <p14:tracePt t="52876" x="10067925" y="2705100"/>
          <p14:tracePt t="52884" x="10085388" y="2705100"/>
          <p14:tracePt t="52892" x="10102850" y="2705100"/>
          <p14:tracePt t="52900" x="10120313" y="2705100"/>
          <p14:tracePt t="52908" x="10128250" y="2705100"/>
          <p14:tracePt t="52916" x="10145713" y="2705100"/>
          <p14:tracePt t="52923" x="10153650" y="2705100"/>
          <p14:tracePt t="52932" x="10163175" y="2705100"/>
          <p14:tracePt t="52940" x="10171113" y="2705100"/>
          <p14:tracePt t="52948" x="10180638" y="2705100"/>
          <p14:tracePt t="52956" x="10206038" y="2705100"/>
          <p14:tracePt t="52964" x="10231438" y="2705100"/>
          <p14:tracePt t="52971" x="10274300" y="2714625"/>
          <p14:tracePt t="52980" x="10317163" y="2722563"/>
          <p14:tracePt t="52988" x="10367963" y="2740025"/>
          <p14:tracePt t="52996" x="10410825" y="2747963"/>
          <p14:tracePt t="53004" x="10445750" y="2747963"/>
          <p14:tracePt t="53012" x="10479088" y="2747963"/>
          <p14:tracePt t="53020" x="10514013" y="2747963"/>
          <p14:tracePt t="53028" x="10531475" y="2747963"/>
          <p14:tracePt t="53037" x="10556875" y="2747963"/>
          <p14:tracePt t="53044" x="10582275" y="2747963"/>
          <p14:tracePt t="53053" x="10599738" y="2747963"/>
          <p14:tracePt t="53061" x="10617200" y="2747963"/>
          <p14:tracePt t="53069" x="10633075" y="2747963"/>
          <p14:tracePt t="53076" x="10642600" y="2747963"/>
          <p14:tracePt t="53085" x="10650538" y="2747963"/>
          <p14:tracePt t="53092" x="10660063" y="2747963"/>
          <p14:tracePt t="53404" x="10660063" y="2757488"/>
          <p14:tracePt t="53428" x="10660063" y="2765425"/>
          <p14:tracePt t="53452" x="10650538" y="2773363"/>
          <p14:tracePt t="53468" x="10642600" y="2773363"/>
          <p14:tracePt t="53475" x="10607675" y="2782888"/>
          <p14:tracePt t="53484" x="10574338" y="2790825"/>
          <p14:tracePt t="53491" x="10531475" y="2800350"/>
          <p14:tracePt t="53501" x="10479088" y="2800350"/>
          <p14:tracePt t="53509" x="10428288" y="2800350"/>
          <p14:tracePt t="53517" x="10367963" y="2800350"/>
          <p14:tracePt t="53524" x="10307638" y="2800350"/>
          <p14:tracePt t="53535" x="10266363" y="2800350"/>
          <p14:tracePt t="53541" x="10223500" y="2800350"/>
          <p14:tracePt t="53551" x="10188575" y="2800350"/>
          <p14:tracePt t="53556" x="10153650" y="2800350"/>
          <p14:tracePt t="53565" x="10137775" y="2800350"/>
          <p14:tracePt t="53572" x="10120313" y="2800350"/>
          <p14:tracePt t="53580" x="10110788" y="2800350"/>
          <p14:tracePt t="54244" x="10102850" y="2808288"/>
          <p14:tracePt t="54252" x="10085388" y="2816225"/>
          <p14:tracePt t="54260" x="10059988" y="2825750"/>
          <p14:tracePt t="54268" x="10026650" y="2833688"/>
          <p14:tracePt t="54276" x="9966325" y="2843213"/>
          <p14:tracePt t="54287" x="9898063" y="2859088"/>
          <p14:tracePt t="54292" x="9802813" y="2876550"/>
          <p14:tracePt t="54303" x="9717088" y="2894013"/>
          <p14:tracePt t="54308" x="9631363" y="2901950"/>
          <p14:tracePt t="54319" x="9537700" y="2927350"/>
          <p14:tracePt t="54324" x="9469438" y="2936875"/>
          <p14:tracePt t="54334" x="9383713" y="2962275"/>
          <p14:tracePt t="54340" x="9323388" y="2970213"/>
          <p14:tracePt t="54351" x="9264650" y="2979738"/>
          <p14:tracePt t="54356" x="9237663" y="2979738"/>
          <p14:tracePt t="54365" x="9204325" y="2979738"/>
          <p14:tracePt t="54373" x="9178925" y="2979738"/>
          <p14:tracePt t="54380" x="9161463" y="2979738"/>
          <p14:tracePt t="54388" x="9136063" y="2979738"/>
          <p14:tracePt t="54396" x="9118600" y="2979738"/>
          <p14:tracePt t="54796" x="9109075" y="2987675"/>
          <p14:tracePt t="54803" x="9101138" y="2997200"/>
          <p14:tracePt t="54812" x="9093200" y="2997200"/>
          <p14:tracePt t="54820" x="9066213" y="2997200"/>
          <p14:tracePt t="54828" x="9023350" y="2997200"/>
          <p14:tracePt t="54837" x="8990013" y="2997200"/>
          <p14:tracePt t="54844" x="8947150" y="2997200"/>
          <p14:tracePt t="54854" x="8904288" y="2997200"/>
          <p14:tracePt t="54861" x="8853488" y="2997200"/>
          <p14:tracePt t="54869" x="8810625" y="2997200"/>
          <p14:tracePt t="54875" x="8767763" y="2997200"/>
          <p14:tracePt t="54885" x="8724900" y="2997200"/>
          <p14:tracePt t="54892" x="8689975" y="2997200"/>
          <p14:tracePt t="54901" x="8672513" y="2997200"/>
          <p14:tracePt t="54908" x="8647113" y="2997200"/>
          <p14:tracePt t="54918" x="8621713" y="2997200"/>
          <p14:tracePt t="54935" x="8613775" y="2997200"/>
          <p14:tracePt t="54940" x="8604250" y="2997200"/>
          <p14:tracePt t="55124" x="8596313" y="2997200"/>
          <p14:tracePt t="55132" x="8586788" y="2997200"/>
          <p14:tracePt t="55140" x="8561388" y="2997200"/>
          <p14:tracePt t="55149" x="8518525" y="2997200"/>
          <p14:tracePt t="55156" x="8475663" y="2997200"/>
          <p14:tracePt t="55166" x="8416925" y="2997200"/>
          <p14:tracePt t="55171" x="8347075" y="2997200"/>
          <p14:tracePt t="55180" x="8288338" y="2997200"/>
          <p14:tracePt t="55188" x="8220075" y="2997200"/>
          <p14:tracePt t="55196" x="8159750" y="2997200"/>
          <p14:tracePt t="55205" x="8099425" y="2997200"/>
          <p14:tracePt t="55212" x="8039100" y="2997200"/>
          <p14:tracePt t="55220" x="7996238" y="2997200"/>
          <p14:tracePt t="55228" x="7953375" y="2997200"/>
          <p14:tracePt t="55237" x="7920038" y="2997200"/>
          <p14:tracePt t="55244" x="7902575" y="2997200"/>
          <p14:tracePt t="55252" x="7877175" y="2997200"/>
          <p14:tracePt t="55260" x="7859713" y="2997200"/>
          <p14:tracePt t="55268" x="7842250" y="2997200"/>
          <p14:tracePt t="55276" x="7816850" y="2997200"/>
          <p14:tracePt t="55285" x="7799388" y="2997200"/>
          <p14:tracePt t="55292" x="7781925" y="2997200"/>
          <p14:tracePt t="55301" x="7756525" y="2997200"/>
          <p14:tracePt t="55308" x="7731125" y="2997200"/>
          <p14:tracePt t="55318" x="7713663" y="2997200"/>
          <p14:tracePt t="55324" x="7697788" y="2997200"/>
          <p14:tracePt t="55336" x="7680325" y="2997200"/>
          <p14:tracePt t="55342" x="7662863" y="2997200"/>
          <p14:tracePt t="55353" x="7637463" y="2997200"/>
          <p14:tracePt t="55356" x="7627938" y="2997200"/>
          <p14:tracePt t="55366" x="7612063" y="2997200"/>
          <p14:tracePt t="55373" x="7594600" y="2997200"/>
          <p14:tracePt t="55388" x="7585075" y="2997200"/>
          <p14:tracePt t="56220" x="7577138" y="2997200"/>
          <p14:tracePt t="56381" x="7559675" y="2997200"/>
          <p14:tracePt t="56388" x="7534275" y="2997200"/>
          <p14:tracePt t="56396" x="7508875" y="2997200"/>
          <p14:tracePt t="56406" x="7466013" y="2997200"/>
          <p14:tracePt t="56412" x="7423150" y="2997200"/>
          <p14:tracePt t="56420" x="7362825" y="2997200"/>
          <p14:tracePt t="56428" x="7302500" y="2997200"/>
          <p14:tracePt t="56436" x="7243763" y="2997200"/>
          <p14:tracePt t="56443" x="7183438" y="2997200"/>
          <p14:tracePt t="56452" x="7158038" y="2997200"/>
          <p14:tracePt t="56460" x="7123113" y="2997200"/>
          <p14:tracePt t="56468" x="7105650" y="2997200"/>
          <p14:tracePt t="56476" x="7097713" y="2997200"/>
          <p14:tracePt t="56486" x="7080250" y="2997200"/>
          <p14:tracePt t="56492" x="7072313" y="2997200"/>
          <p14:tracePt t="56500" x="7062788" y="2997200"/>
          <p14:tracePt t="56508" x="7037388" y="3005138"/>
          <p14:tracePt t="56524" x="7019925" y="3005138"/>
          <p14:tracePt t="56533" x="6994525" y="3005138"/>
          <p14:tracePt t="56540" x="6986588" y="3013075"/>
          <p14:tracePt t="56549" x="6978650" y="3013075"/>
          <p14:tracePt t="56556" x="6961188" y="3013075"/>
          <p14:tracePt t="56564" x="6951663" y="3013075"/>
          <p14:tracePt t="56572" x="6943725" y="3013075"/>
          <p14:tracePt t="56580" x="6935788" y="3013075"/>
          <p14:tracePt t="56766" x="6926263" y="3022600"/>
          <p14:tracePt t="56772" x="6918325" y="3022600"/>
          <p14:tracePt t="56783" x="6883400" y="3030538"/>
          <p14:tracePt t="56788" x="6850063" y="3040063"/>
          <p14:tracePt t="56800" x="6815138" y="3040063"/>
          <p14:tracePt t="56804" x="6772275" y="3040063"/>
          <p14:tracePt t="56812" x="6729413" y="3040063"/>
          <p14:tracePt t="56820" x="6686550" y="3040063"/>
          <p14:tracePt t="56828" x="6643688" y="3040063"/>
          <p14:tracePt t="56836" x="6610350" y="3040063"/>
          <p14:tracePt t="56844" x="6575425" y="3040063"/>
          <p14:tracePt t="56852" x="6550025" y="3040063"/>
          <p14:tracePt t="56860" x="6532563" y="3040063"/>
          <p14:tracePt t="56868" x="6515100" y="3040063"/>
          <p14:tracePt t="56876" x="6507163" y="3040063"/>
          <p14:tracePt t="56884" x="6497638" y="3040063"/>
          <p14:tracePt t="57204" x="6489700" y="3040063"/>
          <p14:tracePt t="57212" x="6481763" y="3040063"/>
          <p14:tracePt t="57220" x="6456363" y="3048000"/>
          <p14:tracePt t="57228" x="6413500" y="3055938"/>
          <p14:tracePt t="57236" x="6361113" y="3065463"/>
          <p14:tracePt t="57243" x="6318250" y="3065463"/>
          <p14:tracePt t="57251" x="6257925" y="3065463"/>
          <p14:tracePt t="57260" x="6189663" y="3065463"/>
          <p14:tracePt t="57268" x="6121400" y="3065463"/>
          <p14:tracePt t="57276" x="6035675" y="3065463"/>
          <p14:tracePt t="57285" x="5942013" y="3065463"/>
          <p14:tracePt t="57292" x="5873750" y="3065463"/>
          <p14:tracePt t="57300" x="5805488" y="3065463"/>
          <p14:tracePt t="57308" x="5745163" y="3065463"/>
          <p14:tracePt t="57317" x="5702300" y="3065463"/>
          <p14:tracePt t="57324" x="5641975" y="3065463"/>
          <p14:tracePt t="57332" x="5608638" y="3065463"/>
          <p14:tracePt t="57340" x="5565775" y="3065463"/>
          <p14:tracePt t="57350" x="5548313" y="3065463"/>
          <p14:tracePt t="57356" x="5513388" y="3065463"/>
          <p14:tracePt t="57364" x="5495925" y="3065463"/>
          <p14:tracePt t="57372" x="5480050" y="3065463"/>
          <p14:tracePt t="57380" x="5454650" y="3065463"/>
          <p14:tracePt t="57390" x="5427663" y="3065463"/>
          <p14:tracePt t="57396" x="5419725" y="3065463"/>
          <p14:tracePt t="57407" x="5411788" y="3065463"/>
          <p14:tracePt t="57412" x="5402263" y="3065463"/>
          <p14:tracePt t="57421" x="5394325" y="3065463"/>
          <p14:tracePt t="58200" x="5384800" y="3073400"/>
          <p14:tracePt t="58204" x="5376863" y="3073400"/>
          <p14:tracePt t="58212" x="5359400" y="3073400"/>
          <p14:tracePt t="58220" x="5299075" y="3082925"/>
          <p14:tracePt t="58228" x="5256213" y="3090863"/>
          <p14:tracePt t="58237" x="5197475" y="3090863"/>
          <p14:tracePt t="58245" x="5137150" y="3090863"/>
          <p14:tracePt t="58253" x="5068888" y="3090863"/>
          <p14:tracePt t="58260" x="5000625" y="3090863"/>
          <p14:tracePt t="58268" x="4922838" y="3090863"/>
          <p14:tracePt t="58276" x="4862513" y="3090863"/>
          <p14:tracePt t="58285" x="4811713" y="3090863"/>
          <p14:tracePt t="58294" x="4760913" y="3090863"/>
          <p14:tracePt t="58301" x="4718050" y="3090863"/>
          <p14:tracePt t="58308" x="4692650" y="3090863"/>
          <p14:tracePt t="58317" x="4657725" y="3090863"/>
          <p14:tracePt t="58324" x="4632325" y="3090863"/>
          <p14:tracePt t="58334" x="4606925" y="3090863"/>
          <p14:tracePt t="58340" x="4589463" y="3090863"/>
          <p14:tracePt t="58351" x="4572000" y="3090863"/>
          <p14:tracePt t="58357" x="4546600" y="3090863"/>
          <p14:tracePt t="58366" x="4529138" y="3090863"/>
          <p14:tracePt t="58372" x="4511675" y="3090863"/>
          <p14:tracePt t="58380" x="4494213" y="3090863"/>
          <p14:tracePt t="58388" x="4478338" y="3090863"/>
          <p14:tracePt t="58397" x="4460875" y="3090863"/>
          <p14:tracePt t="58405" x="4451350" y="3090863"/>
          <p14:tracePt t="58412" x="4435475" y="3090863"/>
          <p14:tracePt t="58421" x="4425950" y="3090863"/>
          <p14:tracePt t="58428" x="4418013" y="3090863"/>
          <p14:tracePt t="58437" x="4410075" y="3090863"/>
          <p14:tracePt t="58720" x="4400550" y="3090863"/>
          <p14:tracePt t="58724" x="4392613" y="3090863"/>
          <p14:tracePt t="58737" x="4367213" y="3090863"/>
          <p14:tracePt t="58743" x="4340225" y="3090863"/>
          <p14:tracePt t="58754" x="4306888" y="3090863"/>
          <p14:tracePt t="58758" x="4264025" y="3090863"/>
          <p14:tracePt t="58768" x="4221163" y="3090863"/>
          <p14:tracePt t="58775" x="4170363" y="3090863"/>
          <p14:tracePt t="58783" x="4110038" y="3090863"/>
          <p14:tracePt t="58790" x="4084638" y="3082925"/>
          <p14:tracePt t="58796" x="4032250" y="3073400"/>
          <p14:tracePt t="58803" x="3998913" y="3065463"/>
          <p14:tracePt t="58811" x="3956050" y="3055938"/>
          <p14:tracePt t="58820" x="3938588" y="3055938"/>
          <p14:tracePt t="58827" x="3930650" y="3055938"/>
          <p14:tracePt t="58835" x="3903663" y="3055938"/>
          <p14:tracePt t="58843" x="3895725" y="3055938"/>
          <p14:tracePt t="58860" x="3878263" y="3055938"/>
          <p14:tracePt t="58869" x="3870325" y="3055938"/>
          <p14:tracePt t="58876" x="3860800" y="3055938"/>
          <p14:tracePt t="58889" x="3844925" y="3055938"/>
          <p14:tracePt t="58894" x="3835400" y="3055938"/>
          <p14:tracePt t="58901" x="3810000" y="3048000"/>
          <p14:tracePt t="58908" x="3802063" y="3048000"/>
          <p14:tracePt t="58917" x="3784600" y="3048000"/>
          <p14:tracePt t="58923" x="3767138" y="3048000"/>
          <p14:tracePt t="58935" x="3759200" y="3048000"/>
          <p14:tracePt t="58940" x="3741738" y="3048000"/>
          <p14:tracePt t="58949" x="3724275" y="3048000"/>
          <p14:tracePt t="58956" x="3716338" y="3048000"/>
          <p14:tracePt t="58964" x="3706813" y="3048000"/>
          <p14:tracePt t="58972" x="3698875" y="3048000"/>
          <p14:tracePt t="58997" x="3689350" y="3048000"/>
          <p14:tracePt t="60237" x="3681413" y="3040063"/>
          <p14:tracePt t="60260" x="3681413" y="3030538"/>
          <p14:tracePt t="60276" x="3689350" y="3030538"/>
          <p14:tracePt t="60284" x="3716338" y="3030538"/>
          <p14:tracePt t="60292" x="3749675" y="3030538"/>
          <p14:tracePt t="60299" x="3775075" y="3040063"/>
          <p14:tracePt t="60308" x="3784600" y="3040063"/>
          <p14:tracePt t="60316" x="3817938" y="3040063"/>
          <p14:tracePt t="60324" x="3852863" y="3040063"/>
          <p14:tracePt t="60333" x="3895725" y="3040063"/>
          <p14:tracePt t="60340" x="3938588" y="3040063"/>
          <p14:tracePt t="60350" x="4006850" y="3040063"/>
          <p14:tracePt t="60356" x="4084638" y="3040063"/>
          <p14:tracePt t="60364" x="4152900" y="3040063"/>
          <p14:tracePt t="60372" x="4238625" y="3040063"/>
          <p14:tracePt t="60380" x="4340225" y="3040063"/>
          <p14:tracePt t="60389" x="4451350" y="3040063"/>
          <p14:tracePt t="60396" x="4579938" y="3040063"/>
          <p14:tracePt t="60406" x="4725988" y="3040063"/>
          <p14:tracePt t="60412" x="4862513" y="3040063"/>
          <p14:tracePt t="60423" x="5008563" y="3040063"/>
          <p14:tracePt t="60428" x="5162550" y="3040063"/>
          <p14:tracePt t="60437" x="5316538" y="3040063"/>
          <p14:tracePt t="60444" x="5487988" y="3040063"/>
          <p14:tracePt t="60452" x="5641975" y="3040063"/>
          <p14:tracePt t="60460" x="5795963" y="3040063"/>
          <p14:tracePt t="60468" x="5942013" y="3040063"/>
          <p14:tracePt t="60476" x="6088063" y="3040063"/>
          <p14:tracePt t="60484" x="6224588" y="3040063"/>
          <p14:tracePt t="60492" x="6353175" y="3040063"/>
          <p14:tracePt t="60500" x="6481763" y="3040063"/>
          <p14:tracePt t="60508" x="6592888" y="3040063"/>
          <p14:tracePt t="60517" x="6721475" y="3040063"/>
          <p14:tracePt t="60524" x="6832600" y="3040063"/>
          <p14:tracePt t="60532" x="6951663" y="3040063"/>
          <p14:tracePt t="60540" x="7046913" y="3040063"/>
          <p14:tracePt t="60549" x="7165975" y="3040063"/>
          <p14:tracePt t="60556" x="7277100" y="3040063"/>
          <p14:tracePt t="60564" x="7362825" y="3040063"/>
          <p14:tracePt t="60572" x="7458075" y="3040063"/>
          <p14:tracePt t="60581" x="7559675" y="3040063"/>
          <p14:tracePt t="60588" x="7662863" y="3040063"/>
          <p14:tracePt t="60596" x="7773988" y="3040063"/>
          <p14:tracePt t="60604" x="7877175" y="3040063"/>
          <p14:tracePt t="60612" x="7970838" y="3040063"/>
          <p14:tracePt t="60620" x="8091488" y="3040063"/>
          <p14:tracePt t="60628" x="8202613" y="3040063"/>
          <p14:tracePt t="60636" x="8313738" y="3040063"/>
          <p14:tracePt t="60644" x="8432800" y="3040063"/>
          <p14:tracePt t="60652" x="8528050" y="3040063"/>
          <p14:tracePt t="60660" x="8639175" y="3040063"/>
          <p14:tracePt t="60668" x="8758238" y="3040063"/>
          <p14:tracePt t="60676" x="8869363" y="3040063"/>
          <p14:tracePt t="60685" x="8972550" y="3040063"/>
          <p14:tracePt t="60692" x="9083675" y="3040063"/>
          <p14:tracePt t="60701" x="9194800" y="3040063"/>
          <p14:tracePt t="60708" x="9323388" y="3040063"/>
          <p14:tracePt t="60717" x="9434513" y="3040063"/>
          <p14:tracePt t="60724" x="9537700" y="3040063"/>
          <p14:tracePt t="60735" x="9640888" y="3040063"/>
          <p14:tracePt t="60740" x="9726613" y="3040063"/>
          <p14:tracePt t="60751" x="9794875" y="3040063"/>
          <p14:tracePt t="60756" x="9855200" y="3040063"/>
          <p14:tracePt t="60767" x="9913938" y="3040063"/>
          <p14:tracePt t="60772" x="9956800" y="3040063"/>
          <p14:tracePt t="60781" x="9999663" y="3040063"/>
          <p14:tracePt t="60788" x="10034588" y="3040063"/>
          <p14:tracePt t="60796" x="10067925" y="3040063"/>
          <p14:tracePt t="60804" x="10094913" y="3040063"/>
          <p14:tracePt t="60812" x="10120313" y="3040063"/>
          <p14:tracePt t="60820" x="10153650" y="3040063"/>
          <p14:tracePt t="60828" x="10180638" y="3040063"/>
          <p14:tracePt t="60836" x="10231438" y="3048000"/>
          <p14:tracePt t="60844" x="10239375" y="3048000"/>
          <p14:tracePt t="60852" x="10266363" y="3048000"/>
          <p14:tracePt t="60860" x="10282238" y="3055938"/>
          <p14:tracePt t="60868" x="10282238" y="3065463"/>
          <p14:tracePt t="60924" x="10291763" y="3065463"/>
          <p14:tracePt t="60933" x="10299700" y="3065463"/>
          <p14:tracePt t="61013" x="10307638" y="3073400"/>
          <p14:tracePt t="61020" x="10317163" y="3082925"/>
          <p14:tracePt t="61028" x="10325100" y="3090863"/>
          <p14:tracePt t="61036" x="10325100" y="3098800"/>
          <p14:tracePt t="61052" x="10325100" y="3116263"/>
          <p14:tracePt t="61060" x="10334625" y="3125788"/>
          <p14:tracePt t="61068" x="10342563" y="3133725"/>
          <p14:tracePt t="61085" x="10342563" y="3151188"/>
          <p14:tracePt t="61102" x="10342563" y="3168650"/>
          <p14:tracePt t="61108" x="10342563" y="3176588"/>
          <p14:tracePt t="61117" x="10350500" y="3184525"/>
          <p14:tracePt t="61140" x="10350500" y="3194050"/>
          <p14:tracePt t="61261" x="10350500" y="3201988"/>
          <p14:tracePt t="61916" x="10350500" y="3209925"/>
          <p14:tracePt t="61933" x="10350500" y="3227388"/>
          <p14:tracePt t="61972" x="10342563" y="3236913"/>
          <p14:tracePt t="62100" x="10334625" y="3236913"/>
          <p14:tracePt t="62108" x="10325100" y="3244850"/>
          <p14:tracePt t="62116" x="10317163" y="3244850"/>
          <p14:tracePt t="62123" x="10291763" y="3252788"/>
          <p14:tracePt t="62132" x="10256838" y="3262313"/>
          <p14:tracePt t="62140" x="10206038" y="3279775"/>
          <p14:tracePt t="62149" x="10145713" y="3287713"/>
          <p14:tracePt t="62156" x="10085388" y="3295650"/>
          <p14:tracePt t="62164" x="10026650" y="3313113"/>
          <p14:tracePt t="62172" x="9983788" y="3322638"/>
          <p14:tracePt t="62179" x="9948863" y="3322638"/>
          <p14:tracePt t="62188" x="9913938" y="3322638"/>
          <p14:tracePt t="62195" x="9871075" y="3322638"/>
          <p14:tracePt t="62203" x="9855200" y="3322638"/>
          <p14:tracePt t="62212" x="9820275" y="3322638"/>
          <p14:tracePt t="62220" x="9802813" y="3322638"/>
          <p14:tracePt t="62228" x="9769475" y="3322638"/>
          <p14:tracePt t="62236" x="9752013" y="3322638"/>
          <p14:tracePt t="62244" x="9709150" y="3322638"/>
          <p14:tracePt t="62252" x="9674225" y="3313113"/>
          <p14:tracePt t="62260" x="9648825" y="3313113"/>
          <p14:tracePt t="62268" x="9615488" y="3313113"/>
          <p14:tracePt t="62276" x="9588500" y="3313113"/>
          <p14:tracePt t="62285" x="9555163" y="3313113"/>
          <p14:tracePt t="62292" x="9537700" y="3313113"/>
          <p14:tracePt t="62301" x="9529763" y="3313113"/>
          <p14:tracePt t="62308" x="9520238" y="3313113"/>
          <p14:tracePt t="62316" x="9512300" y="3313113"/>
          <p14:tracePt t="62724" x="9494838" y="3313113"/>
          <p14:tracePt t="62733" x="9477375" y="3313113"/>
          <p14:tracePt t="62740" x="9451975" y="3313113"/>
          <p14:tracePt t="62749" x="9409113" y="3313113"/>
          <p14:tracePt t="62756" x="9366250" y="3313113"/>
          <p14:tracePt t="62764" x="9305925" y="3313113"/>
          <p14:tracePt t="62772" x="9247188" y="3313113"/>
          <p14:tracePt t="62780" x="9186863" y="3313113"/>
          <p14:tracePt t="62788" x="9126538" y="3313113"/>
          <p14:tracePt t="62796" x="9083675" y="3313113"/>
          <p14:tracePt t="62804" x="9040813" y="3313113"/>
          <p14:tracePt t="62812" x="9007475" y="3313113"/>
          <p14:tracePt t="62820" x="8990013" y="3313113"/>
          <p14:tracePt t="62828" x="8972550" y="3313113"/>
          <p14:tracePt t="62836" x="8964613" y="3313113"/>
          <p14:tracePt t="62844" x="8955088" y="3313113"/>
          <p14:tracePt t="62852" x="8947150" y="3313113"/>
          <p14:tracePt t="62884" x="8939213" y="3313113"/>
          <p14:tracePt t="62892" x="8929688" y="3313113"/>
          <p14:tracePt t="62900" x="8912225" y="3313113"/>
          <p14:tracePt t="62908" x="8904288" y="3313113"/>
          <p14:tracePt t="62916" x="8878888" y="3313113"/>
          <p14:tracePt t="62924" x="8853488" y="3313113"/>
          <p14:tracePt t="62932" x="8836025" y="3313113"/>
          <p14:tracePt t="62940" x="8810625" y="3313113"/>
          <p14:tracePt t="62949" x="8793163" y="3313113"/>
          <p14:tracePt t="62957" x="8783638" y="3313113"/>
          <p14:tracePt t="62964" x="8767763" y="3313113"/>
          <p14:tracePt t="62980" x="8758238" y="3313113"/>
          <p14:tracePt t="63262" x="8742363" y="3305175"/>
          <p14:tracePt t="63276" x="8715375" y="3295650"/>
          <p14:tracePt t="63284" x="8699500" y="3287713"/>
          <p14:tracePt t="63309" x="8672513" y="3279775"/>
          <p14:tracePt t="63908" x="8664575" y="3279775"/>
          <p14:tracePt t="63916" x="8647113" y="3279775"/>
          <p14:tracePt t="63923" x="8629650" y="3295650"/>
          <p14:tracePt t="63932" x="8596313" y="3313113"/>
          <p14:tracePt t="63940" x="8553450" y="3330575"/>
          <p14:tracePt t="63949" x="8493125" y="3338513"/>
          <p14:tracePt t="63956" x="8432800" y="3355975"/>
          <p14:tracePt t="63964" x="8356600" y="3373438"/>
          <p14:tracePt t="63972" x="8296275" y="3381375"/>
          <p14:tracePt t="63980" x="8220075" y="3390900"/>
          <p14:tracePt t="63988" x="8177213" y="3390900"/>
          <p14:tracePt t="63996" x="8116888" y="3390900"/>
          <p14:tracePt t="64004" x="8091488" y="3390900"/>
          <p14:tracePt t="64012" x="8056563" y="3390900"/>
          <p14:tracePt t="64020" x="8039100" y="3390900"/>
          <p14:tracePt t="64028" x="8031163" y="3390900"/>
          <p14:tracePt t="64036" x="8013700" y="3390900"/>
          <p14:tracePt t="64044" x="8005763" y="3390900"/>
          <p14:tracePt t="64052" x="7988300" y="3390900"/>
          <p14:tracePt t="64060" x="7970838" y="3390900"/>
          <p14:tracePt t="64068" x="7953375" y="3390900"/>
          <p14:tracePt t="64084" x="7945438" y="3390900"/>
          <p14:tracePt t="64092" x="7927975" y="3390900"/>
          <p14:tracePt t="64100" x="7920038" y="3390900"/>
          <p14:tracePt t="64108" x="7910513" y="3390900"/>
          <p14:tracePt t="64116" x="7902575" y="3390900"/>
          <p14:tracePt t="64134" x="7894638" y="3390900"/>
          <p14:tracePt t="64301" x="7885113" y="3390900"/>
          <p14:tracePt t="64308" x="7877175" y="3390900"/>
          <p14:tracePt t="64316" x="7859713" y="3390900"/>
          <p14:tracePt t="64324" x="7824788" y="3390900"/>
          <p14:tracePt t="64332" x="7781925" y="3390900"/>
          <p14:tracePt t="64340" x="7740650" y="3390900"/>
          <p14:tracePt t="64349" x="7688263" y="3390900"/>
          <p14:tracePt t="64356" x="7627938" y="3390900"/>
          <p14:tracePt t="64364" x="7569200" y="3381375"/>
          <p14:tracePt t="64372" x="7516813" y="3373438"/>
          <p14:tracePt t="64380" x="7483475" y="3365500"/>
          <p14:tracePt t="64388" x="7458075" y="3355975"/>
          <p14:tracePt t="64396" x="7431088" y="3348038"/>
          <p14:tracePt t="64404" x="7423150" y="3348038"/>
          <p14:tracePt t="64412" x="7415213" y="3348038"/>
          <p14:tracePt t="64868" x="7388225" y="3348038"/>
          <p14:tracePt t="64876" x="7362825" y="3348038"/>
          <p14:tracePt t="64883" x="7319963" y="3348038"/>
          <p14:tracePt t="64892" x="7269163" y="3348038"/>
          <p14:tracePt t="64901" x="7218363" y="3348038"/>
          <p14:tracePt t="64908" x="7158038" y="3348038"/>
          <p14:tracePt t="64916" x="7080250" y="3348038"/>
          <p14:tracePt t="64924" x="7011988" y="3348038"/>
          <p14:tracePt t="64932" x="6951663" y="3338513"/>
          <p14:tracePt t="64940" x="6918325" y="3330575"/>
          <p14:tracePt t="64948" x="6883400" y="3322638"/>
          <p14:tracePt t="64956" x="6875463" y="3322638"/>
          <p14:tracePt t="64964" x="6865938" y="3322638"/>
          <p14:tracePt t="64972" x="6858000" y="3322638"/>
          <p14:tracePt t="66933" x="6840538" y="3322638"/>
          <p14:tracePt t="66940" x="6807200" y="3322638"/>
          <p14:tracePt t="66951" x="6789738" y="3322638"/>
          <p14:tracePt t="66956" x="6746875" y="3322638"/>
          <p14:tracePt t="66964" x="6696075" y="3330575"/>
          <p14:tracePt t="66972" x="6661150" y="3330575"/>
          <p14:tracePt t="66980" x="6618288" y="3330575"/>
          <p14:tracePt t="66988" x="6575425" y="3330575"/>
          <p14:tracePt t="66995" x="6532563" y="3330575"/>
          <p14:tracePt t="67004" x="6497638" y="3330575"/>
          <p14:tracePt t="67012" x="6472238" y="3330575"/>
          <p14:tracePt t="67020" x="6438900" y="3330575"/>
          <p14:tracePt t="67028" x="6413500" y="3330575"/>
          <p14:tracePt t="67036" x="6370638" y="3338513"/>
          <p14:tracePt t="67044" x="6353175" y="3338513"/>
          <p14:tracePt t="67052" x="6327775" y="3338513"/>
          <p14:tracePt t="67060" x="6292850" y="3338513"/>
          <p14:tracePt t="67068" x="6249988" y="3355975"/>
          <p14:tracePt t="67076" x="6216650" y="3355975"/>
          <p14:tracePt t="67085" x="6189663" y="3355975"/>
          <p14:tracePt t="67092" x="6164263" y="3355975"/>
          <p14:tracePt t="67100" x="6121400" y="3355975"/>
          <p14:tracePt t="67108" x="6070600" y="3355975"/>
          <p14:tracePt t="67117" x="6045200" y="3355975"/>
          <p14:tracePt t="67124" x="6002338" y="3355975"/>
          <p14:tracePt t="67134" x="5959475" y="3355975"/>
          <p14:tracePt t="67140" x="5924550" y="3355975"/>
          <p14:tracePt t="67151" x="5891213" y="3355975"/>
          <p14:tracePt t="67156" x="5856288" y="3355975"/>
          <p14:tracePt t="67164" x="5838825" y="3355975"/>
          <p14:tracePt t="67172" x="5821363" y="3355975"/>
          <p14:tracePt t="67180" x="5805488" y="3355975"/>
          <p14:tracePt t="67228" x="5788025" y="3365500"/>
          <p14:tracePt t="67269" x="5778500" y="3365500"/>
          <p14:tracePt t="67276" x="5770563" y="3365500"/>
          <p14:tracePt t="67284" x="5762625" y="3365500"/>
          <p14:tracePt t="67292" x="5753100" y="3365500"/>
          <p14:tracePt t="67300" x="5727700" y="3365500"/>
          <p14:tracePt t="67308" x="5710238" y="3365500"/>
          <p14:tracePt t="67315" x="5694363" y="3365500"/>
          <p14:tracePt t="67323" x="5667375" y="3365500"/>
          <p14:tracePt t="67332" x="5641975" y="3365500"/>
          <p14:tracePt t="67340" x="5624513" y="3365500"/>
          <p14:tracePt t="67349" x="5599113" y="3365500"/>
          <p14:tracePt t="67356" x="5565775" y="3365500"/>
          <p14:tracePt t="67364" x="5538788" y="3365500"/>
          <p14:tracePt t="67372" x="5505450" y="3365500"/>
          <p14:tracePt t="67380" x="5470525" y="3365500"/>
          <p14:tracePt t="67388" x="5437188" y="3365500"/>
          <p14:tracePt t="67396" x="5411788" y="3365500"/>
          <p14:tracePt t="67404" x="5384800" y="3365500"/>
          <p14:tracePt t="67412" x="5359400" y="3365500"/>
          <p14:tracePt t="67420" x="5326063" y="3373438"/>
          <p14:tracePt t="67428" x="5308600" y="3381375"/>
          <p14:tracePt t="67438" x="5283200" y="3390900"/>
          <p14:tracePt t="67444" x="5256213" y="3390900"/>
          <p14:tracePt t="67452" x="5213350" y="3398838"/>
          <p14:tracePt t="67460" x="5172075" y="3408363"/>
          <p14:tracePt t="67468" x="5145088" y="3408363"/>
          <p14:tracePt t="67476" x="5111750" y="3408363"/>
          <p14:tracePt t="67485" x="5086350" y="3408363"/>
          <p14:tracePt t="67492" x="5051425" y="3408363"/>
          <p14:tracePt t="67500" x="5033963" y="3408363"/>
          <p14:tracePt t="67508" x="5026025" y="3408363"/>
          <p14:tracePt t="67517" x="5016500" y="3408363"/>
          <p14:tracePt t="67524" x="5008563" y="3408363"/>
          <p14:tracePt t="68156" x="5000625" y="3408363"/>
          <p14:tracePt t="68164" x="4991100" y="3408363"/>
          <p14:tracePt t="68171" x="4983163" y="3408363"/>
          <p14:tracePt t="68180" x="4957763" y="3408363"/>
          <p14:tracePt t="68188" x="4932363" y="3408363"/>
          <p14:tracePt t="68195" x="4914900" y="3408363"/>
          <p14:tracePt t="68204" x="4889500" y="3408363"/>
          <p14:tracePt t="68212" x="4862513" y="3408363"/>
          <p14:tracePt t="68220" x="4854575" y="3408363"/>
          <p14:tracePt t="68228" x="4837113" y="3408363"/>
          <p14:tracePt t="68236" x="4819650" y="3408363"/>
          <p14:tracePt t="68244" x="4803775" y="3408363"/>
          <p14:tracePt t="68252" x="4786313" y="3408363"/>
          <p14:tracePt t="68260" x="4768850" y="3408363"/>
          <p14:tracePt t="68268" x="4743450" y="3408363"/>
          <p14:tracePt t="68276" x="4718050" y="3408363"/>
          <p14:tracePt t="68284" x="4700588" y="3408363"/>
          <p14:tracePt t="68292" x="4675188" y="3408363"/>
          <p14:tracePt t="68300" x="4640263" y="3408363"/>
          <p14:tracePt t="68308" x="4606925" y="3408363"/>
          <p14:tracePt t="68316" x="4564063" y="3408363"/>
          <p14:tracePt t="68324" x="4537075" y="3408363"/>
          <p14:tracePt t="68332" x="4503738" y="3408363"/>
          <p14:tracePt t="68340" x="4478338" y="3408363"/>
          <p14:tracePt t="68349" x="4443413" y="3408363"/>
          <p14:tracePt t="68356" x="4418013" y="3408363"/>
          <p14:tracePt t="68364" x="4392613" y="3408363"/>
          <p14:tracePt t="68372" x="4367213" y="3408363"/>
          <p14:tracePt t="68380" x="4349750" y="3408363"/>
          <p14:tracePt t="68388" x="4332288" y="3408363"/>
          <p14:tracePt t="68396" x="4324350" y="3408363"/>
          <p14:tracePt t="68404" x="4314825" y="3408363"/>
          <p14:tracePt t="68412" x="4306888" y="3408363"/>
          <p14:tracePt t="70134" x="4297363" y="3408363"/>
          <p14:tracePt t="70140" x="4271963" y="3416300"/>
          <p14:tracePt t="70149" x="4246563" y="3416300"/>
          <p14:tracePt t="70156" x="4195763" y="3424238"/>
          <p14:tracePt t="70164" x="4135438" y="3433763"/>
          <p14:tracePt t="70172" x="4092575" y="3433763"/>
          <p14:tracePt t="70180" x="4032250" y="3433763"/>
          <p14:tracePt t="70188" x="3971925" y="3433763"/>
          <p14:tracePt t="70196" x="3903663" y="3433763"/>
          <p14:tracePt t="70204" x="3827463" y="3433763"/>
          <p14:tracePt t="70212" x="3759200" y="3433763"/>
          <p14:tracePt t="70220" x="3698875" y="3433763"/>
          <p14:tracePt t="70228" x="3638550" y="3433763"/>
          <p14:tracePt t="70236" x="3587750" y="3433763"/>
          <p14:tracePt t="70243" x="3527425" y="3433763"/>
          <p14:tracePt t="70252" x="3467100" y="3433763"/>
          <p14:tracePt t="70260" x="3408363" y="3433763"/>
          <p14:tracePt t="70268" x="3338513" y="3433763"/>
          <p14:tracePt t="70276" x="3262313" y="3433763"/>
          <p14:tracePt t="70284" x="3176588" y="3433763"/>
          <p14:tracePt t="70292" x="3090863" y="3433763"/>
          <p14:tracePt t="70300" x="3005138" y="3433763"/>
          <p14:tracePt t="70308" x="2911475" y="3433763"/>
          <p14:tracePt t="70317" x="2808288" y="3433763"/>
          <p14:tracePt t="70324" x="2697163" y="3433763"/>
          <p14:tracePt t="70332" x="2593975" y="3433763"/>
          <p14:tracePt t="70340" x="2490788" y="3433763"/>
          <p14:tracePt t="70349" x="2406650" y="3433763"/>
          <p14:tracePt t="70356" x="2320925" y="3433763"/>
          <p14:tracePt t="70364" x="2251075" y="3433763"/>
          <p14:tracePt t="70372" x="2165350" y="3433763"/>
          <p14:tracePt t="70380" x="2097088" y="3433763"/>
          <p14:tracePt t="70387" x="2020888" y="3433763"/>
          <p14:tracePt t="70396" x="1952625" y="3433763"/>
          <p14:tracePt t="70404" x="1874838" y="3433763"/>
          <p14:tracePt t="70412" x="1824038" y="3433763"/>
          <p14:tracePt t="70420" x="1763713" y="3433763"/>
          <p14:tracePt t="70428" x="1703388" y="3433763"/>
          <p14:tracePt t="70436" x="1644650" y="3433763"/>
          <p14:tracePt t="70444" x="1601788" y="3433763"/>
          <p14:tracePt t="70452" x="1541463" y="3433763"/>
          <p14:tracePt t="70460" x="1489075" y="3433763"/>
          <p14:tracePt t="70469" x="1430338" y="3433763"/>
          <p14:tracePt t="70476" x="1352550" y="3433763"/>
          <p14:tracePt t="70484" x="1301750" y="3433763"/>
          <p14:tracePt t="70491" x="1241425" y="3433763"/>
          <p14:tracePt t="70500" x="1198563" y="3433763"/>
          <p14:tracePt t="70508" x="1147763" y="3433763"/>
          <p14:tracePt t="70517" x="1122363" y="3433763"/>
          <p14:tracePt t="70524" x="1087438" y="3433763"/>
          <p14:tracePt t="70532" x="1062038" y="3433763"/>
          <p14:tracePt t="70540" x="1052513" y="3433763"/>
          <p14:tracePt t="70549" x="1027113" y="3433763"/>
          <p14:tracePt t="70556" x="1019175" y="3433763"/>
          <p14:tracePt t="70766" x="1009650" y="3433763"/>
          <p14:tracePt t="70821" x="1009650" y="3424238"/>
          <p14:tracePt t="70829" x="1019175" y="3416300"/>
          <p14:tracePt t="70846" x="1027113" y="3416300"/>
          <p14:tracePt t="70861" x="1027113" y="3408363"/>
          <p14:tracePt t="70884" x="1036638" y="3398838"/>
          <p14:tracePt t="70892" x="1044575" y="3398838"/>
          <p14:tracePt t="70908" x="1052513" y="3390900"/>
          <p14:tracePt t="70916" x="1052513" y="3381375"/>
          <p14:tracePt t="70932" x="1062038" y="3373438"/>
          <p14:tracePt t="70948" x="1069975" y="3355975"/>
          <p14:tracePt t="70956" x="1079500" y="3348038"/>
          <p14:tracePt t="70964" x="1087438" y="3348038"/>
          <p14:tracePt t="70972" x="1122363" y="3338513"/>
          <p14:tracePt t="70980" x="1147763" y="3322638"/>
          <p14:tracePt t="70988" x="1181100" y="3313113"/>
          <p14:tracePt t="70996" x="1206500" y="3305175"/>
          <p14:tracePt t="71004" x="1233488" y="3305175"/>
          <p14:tracePt t="71012" x="1249363" y="3305175"/>
          <p14:tracePt t="71028" x="1258888" y="3305175"/>
          <p14:tracePt t="71036" x="1266825" y="3295650"/>
          <p14:tracePt t="71044" x="1276350" y="3287713"/>
          <p14:tracePt t="71060" x="1284288" y="3287713"/>
          <p14:tracePt t="71068" x="1327150" y="3295650"/>
          <p14:tracePt t="71076" x="1377950" y="3305175"/>
          <p14:tracePt t="71084" x="1438275" y="3322638"/>
          <p14:tracePt t="71092" x="1506538" y="3330575"/>
          <p14:tracePt t="71101" x="1584325" y="3338513"/>
          <p14:tracePt t="71108" x="1670050" y="3338513"/>
          <p14:tracePt t="71117" x="1771650" y="3338513"/>
          <p14:tracePt t="71124" x="1866900" y="3338513"/>
          <p14:tracePt t="71133" x="1968500" y="3338513"/>
          <p14:tracePt t="71140" x="2071688" y="3338513"/>
          <p14:tracePt t="71149" x="2165350" y="3338513"/>
          <p14:tracePt t="71156" x="2268538" y="3338513"/>
          <p14:tracePt t="71164" x="2354263" y="3338513"/>
          <p14:tracePt t="71172" x="2422525" y="3338513"/>
          <p14:tracePt t="71180" x="2482850" y="3338513"/>
          <p14:tracePt t="71188" x="2517775" y="3338513"/>
          <p14:tracePt t="71196" x="2543175" y="3338513"/>
          <p14:tracePt t="71204" x="2551113" y="3338513"/>
          <p14:tracePt t="71212" x="2560638" y="3338513"/>
          <p14:tracePt t="71220" x="2568575" y="3338513"/>
          <p14:tracePt t="71261" x="2576513" y="3338513"/>
          <p14:tracePt t="71267" x="2586038" y="3338513"/>
          <p14:tracePt t="71284" x="2593975" y="3338513"/>
          <p14:tracePt t="71292" x="2603500" y="3338513"/>
          <p14:tracePt t="71422" x="2586038" y="3348038"/>
          <p14:tracePt t="71429" x="2551113" y="3355975"/>
          <p14:tracePt t="71436" x="2508250" y="3355975"/>
          <p14:tracePt t="71444" x="2447925" y="3355975"/>
          <p14:tracePt t="71452" x="2346325" y="3355975"/>
          <p14:tracePt t="71461" x="2243138" y="3355975"/>
          <p14:tracePt t="71469" x="2149475" y="3355975"/>
          <p14:tracePt t="71476" x="2028825" y="3355975"/>
          <p14:tracePt t="71484" x="1917700" y="3355975"/>
          <p14:tracePt t="71492" x="1789113" y="3355975"/>
          <p14:tracePt t="71500" x="1677988" y="3355975"/>
          <p14:tracePt t="71508" x="1566863" y="3355975"/>
          <p14:tracePt t="71517" x="1463675" y="3355975"/>
          <p14:tracePt t="71524" x="1377950" y="3355975"/>
          <p14:tracePt t="71535" x="1319213" y="3355975"/>
          <p14:tracePt t="71540" x="1276350" y="3355975"/>
          <p14:tracePt t="71551" x="1241425" y="3355975"/>
          <p14:tracePt t="71556" x="1223963" y="3355975"/>
          <p14:tracePt t="71564" x="1206500" y="3355975"/>
          <p14:tracePt t="71572" x="1198563" y="3355975"/>
          <p14:tracePt t="71583" x="1190625" y="3355975"/>
          <p14:tracePt t="71588" x="1181100" y="3355975"/>
          <p14:tracePt t="71661" x="1173163" y="3355975"/>
          <p14:tracePt t="71668" x="1181100" y="3355975"/>
          <p14:tracePt t="71676" x="1198563" y="3355975"/>
          <p14:tracePt t="71684" x="1223963" y="3355975"/>
          <p14:tracePt t="71692" x="1292225" y="3355975"/>
          <p14:tracePt t="71700" x="1395413" y="3365500"/>
          <p14:tracePt t="71708" x="1506538" y="3365500"/>
          <p14:tracePt t="71718" x="1660525" y="3365500"/>
          <p14:tracePt t="71724" x="1841500" y="3365500"/>
          <p14:tracePt t="71733" x="2046288" y="3365500"/>
          <p14:tracePt t="71740" x="2278063" y="3365500"/>
          <p14:tracePt t="71749" x="2482850" y="3365500"/>
          <p14:tracePt t="71756" x="2654300" y="3365500"/>
          <p14:tracePt t="71764" x="2800350" y="3365500"/>
          <p14:tracePt t="71772" x="2927350" y="3365500"/>
          <p14:tracePt t="71780" x="3030538" y="3365500"/>
          <p14:tracePt t="71788" x="3098800" y="3365500"/>
          <p14:tracePt t="71799" x="3133725" y="3365500"/>
          <p14:tracePt t="71804" x="3151188" y="3365500"/>
          <p14:tracePt t="71812" x="3159125" y="3365500"/>
          <p14:tracePt t="71820" x="3168650" y="3365500"/>
          <p14:tracePt t="72656" x="3176588" y="3365500"/>
          <p14:tracePt t="72821" x="3184525" y="3355975"/>
          <p14:tracePt t="72829" x="3194050" y="3355975"/>
          <p14:tracePt t="72836" x="3209925" y="3355975"/>
          <p14:tracePt t="72843" x="3244850" y="3355975"/>
          <p14:tracePt t="72852" x="3287713" y="3355975"/>
          <p14:tracePt t="72860" x="3348038" y="3355975"/>
          <p14:tracePt t="72868" x="3433763" y="3355975"/>
          <p14:tracePt t="72876" x="3519488" y="3355975"/>
          <p14:tracePt t="72884" x="3613150" y="3355975"/>
          <p14:tracePt t="72892" x="3716338" y="3355975"/>
          <p14:tracePt t="72900" x="3817938" y="3355975"/>
          <p14:tracePt t="72908" x="3903663" y="3355975"/>
          <p14:tracePt t="72915" x="3989388" y="3355975"/>
          <p14:tracePt t="72924" x="4057650" y="3355975"/>
          <p14:tracePt t="72932" x="4100513" y="3355975"/>
          <p14:tracePt t="72940" x="4143375" y="3355975"/>
          <p14:tracePt t="72949" x="4195763" y="3348038"/>
          <p14:tracePt t="72956" x="4221163" y="3338513"/>
          <p14:tracePt t="72964" x="4229100" y="3338513"/>
          <p14:tracePt t="72972" x="4264025" y="3338513"/>
          <p14:tracePt t="72980" x="4289425" y="3338513"/>
          <p14:tracePt t="72988" x="4314825" y="3338513"/>
          <p14:tracePt t="73000" x="4349750" y="3338513"/>
          <p14:tracePt t="73004" x="4392613" y="3338513"/>
          <p14:tracePt t="73014" x="4435475" y="3338513"/>
          <p14:tracePt t="73020" x="4494213" y="3338513"/>
          <p14:tracePt t="73029" x="4554538" y="3338513"/>
          <p14:tracePt t="73037" x="4614863" y="3338513"/>
          <p14:tracePt t="73046" x="4665663" y="3338513"/>
          <p14:tracePt t="73052" x="4725988" y="3338513"/>
          <p14:tracePt t="73062" x="4794250" y="3338513"/>
          <p14:tracePt t="73068" x="4872038" y="3338513"/>
          <p14:tracePt t="73086" x="5000625" y="3338513"/>
          <p14:tracePt t="73095" x="5059363" y="3338513"/>
          <p14:tracePt t="73100" x="5119688" y="3338513"/>
          <p14:tracePt t="73108" x="5172075" y="3338513"/>
          <p14:tracePt t="73117" x="5205413" y="3338513"/>
          <p14:tracePt t="73126" x="5240338" y="3338513"/>
          <p14:tracePt t="73134" x="5273675" y="3338513"/>
          <p14:tracePt t="73140" x="5291138" y="3338513"/>
          <p14:tracePt t="73148" x="5316538" y="3338513"/>
          <p14:tracePt t="73156" x="5334000" y="3338513"/>
          <p14:tracePt t="73165" x="5341938" y="3338513"/>
          <p14:tracePt t="73172" x="5368925" y="3338513"/>
          <p14:tracePt t="73181" x="5394325" y="3338513"/>
          <p14:tracePt t="73188" x="5402263" y="3338513"/>
          <p14:tracePt t="73196" x="5427663" y="3338513"/>
          <p14:tracePt t="73205" x="5445125" y="3338513"/>
          <p14:tracePt t="73212" x="5480050" y="3338513"/>
          <p14:tracePt t="73220" x="5513388" y="3338513"/>
          <p14:tracePt t="73228" x="5548313" y="3338513"/>
          <p14:tracePt t="73237" x="5565775" y="3338513"/>
          <p14:tracePt t="73244" x="5599113" y="3338513"/>
          <p14:tracePt t="73252" x="5634038" y="3338513"/>
          <p14:tracePt t="73260" x="5676900" y="3338513"/>
          <p14:tracePt t="73268" x="5710238" y="3338513"/>
          <p14:tracePt t="73276" x="5735638" y="3338513"/>
          <p14:tracePt t="73284" x="5770563" y="3338513"/>
          <p14:tracePt t="73292" x="5813425" y="3338513"/>
          <p14:tracePt t="73300" x="5856288" y="3338513"/>
          <p14:tracePt t="73308" x="5899150" y="3338513"/>
          <p14:tracePt t="73317" x="5942013" y="3338513"/>
          <p14:tracePt t="73324" x="5992813" y="3338513"/>
          <p14:tracePt t="73332" x="6035675" y="3338513"/>
          <p14:tracePt t="73340" x="6070600" y="3338513"/>
          <p14:tracePt t="73349" x="6096000" y="3338513"/>
          <p14:tracePt t="73356" x="6121400" y="3338513"/>
          <p14:tracePt t="73364" x="6146800" y="3338513"/>
          <p14:tracePt t="73372" x="6164263" y="3338513"/>
          <p14:tracePt t="73380" x="6173788" y="3338513"/>
          <p14:tracePt t="73388" x="6181725" y="3338513"/>
          <p14:tracePt t="73940" x="6181725" y="3348038"/>
          <p14:tracePt t="73949" x="6164263" y="3355975"/>
          <p14:tracePt t="73956" x="6146800" y="3365500"/>
          <p14:tracePt t="73964" x="6130925" y="3373438"/>
          <p14:tracePt t="73972" x="6113463" y="3373438"/>
          <p14:tracePt t="73980" x="6078538" y="3373438"/>
          <p14:tracePt t="73988" x="6053138" y="3373438"/>
          <p14:tracePt t="73996" x="6010275" y="3373438"/>
          <p14:tracePt t="74004" x="5975350" y="3373438"/>
          <p14:tracePt t="74012" x="5934075" y="3373438"/>
          <p14:tracePt t="74020" x="5899150" y="3373438"/>
          <p14:tracePt t="74028" x="5873750" y="3373438"/>
          <p14:tracePt t="74036" x="5856288" y="3373438"/>
          <p14:tracePt t="74044" x="5813425" y="3373438"/>
          <p14:tracePt t="74052" x="5778500" y="3373438"/>
          <p14:tracePt t="74060" x="5735638" y="3373438"/>
          <p14:tracePt t="74068" x="5676900" y="3373438"/>
          <p14:tracePt t="74076" x="5624513" y="3373438"/>
          <p14:tracePt t="74084" x="5565775" y="3373438"/>
          <p14:tracePt t="74093" x="5505450" y="3373438"/>
          <p14:tracePt t="74100" x="5462588" y="3373438"/>
          <p14:tracePt t="74108" x="5402263" y="3373438"/>
          <p14:tracePt t="74117" x="5368925" y="3373438"/>
          <p14:tracePt t="74124" x="5341938" y="3373438"/>
          <p14:tracePt t="74133" x="5316538" y="3373438"/>
          <p14:tracePt t="74140" x="5299075" y="3373438"/>
          <p14:tracePt t="74149" x="5291138" y="3373438"/>
          <p14:tracePt t="74156" x="5265738" y="3373438"/>
          <p14:tracePt t="74164" x="5248275" y="3373438"/>
          <p14:tracePt t="74172" x="5230813" y="3381375"/>
          <p14:tracePt t="74180" x="5213350" y="3390900"/>
          <p14:tracePt t="74188" x="5205413" y="3390900"/>
          <p14:tracePt t="74196" x="5197475" y="3390900"/>
          <p14:tracePt t="74204" x="5172075" y="3398838"/>
          <p14:tracePt t="74212" x="5154613" y="3398838"/>
          <p14:tracePt t="74220" x="5137150" y="3398838"/>
          <p14:tracePt t="74228" x="5111750" y="3408363"/>
          <p14:tracePt t="74236" x="5086350" y="3416300"/>
          <p14:tracePt t="74252" x="5059363" y="3416300"/>
          <p14:tracePt t="74260" x="5033963" y="3416300"/>
          <p14:tracePt t="74268" x="5026025" y="3416300"/>
          <p14:tracePt t="74276" x="5008563" y="3416300"/>
          <p14:tracePt t="74284" x="5000625" y="3416300"/>
          <p14:tracePt t="74292" x="4983163" y="3416300"/>
          <p14:tracePt t="74300" x="4965700" y="3416300"/>
          <p14:tracePt t="74310" x="4957763" y="3416300"/>
          <p14:tracePt t="74318" x="4948238" y="3416300"/>
          <p14:tracePt t="74324" x="4940300" y="3416300"/>
          <p14:tracePt t="74332" x="4922838" y="3416300"/>
          <p14:tracePt t="74342" x="4905375" y="3416300"/>
          <p14:tracePt t="74349" x="4897438" y="3416300"/>
          <p14:tracePt t="74356" x="4889500" y="3416300"/>
          <p14:tracePt t="74364" x="4879975" y="3416300"/>
          <p14:tracePt t="74372" x="4872038" y="3416300"/>
          <p14:tracePt t="74556" x="4862513" y="3416300"/>
          <p14:tracePt t="74564" x="4854575" y="3416300"/>
          <p14:tracePt t="74580" x="4829175" y="3416300"/>
          <p14:tracePt t="74588" x="4829175" y="3408363"/>
          <p14:tracePt t="74596" x="4811713" y="3398838"/>
          <p14:tracePt t="74603" x="4803775" y="3398838"/>
          <p14:tracePt t="74612" x="4794250" y="3390900"/>
          <p14:tracePt t="74628" x="4776788" y="3381375"/>
          <p14:tracePt t="76093" x="4768850" y="3381375"/>
          <p14:tracePt t="76100" x="4733925" y="3381375"/>
          <p14:tracePt t="76108" x="4665663" y="3381375"/>
          <p14:tracePt t="76117" x="4606925" y="3381375"/>
          <p14:tracePt t="76124" x="4521200" y="3381375"/>
          <p14:tracePt t="76133" x="4443413" y="3381375"/>
          <p14:tracePt t="76140" x="4357688" y="3381375"/>
          <p14:tracePt t="76149" x="4289425" y="3381375"/>
          <p14:tracePt t="76156" x="4229100" y="3381375"/>
          <p14:tracePt t="76164" x="4160838" y="3381375"/>
          <p14:tracePt t="76173" x="4084638" y="3398838"/>
          <p14:tracePt t="76180" x="4024313" y="3408363"/>
          <p14:tracePt t="76188" x="3963988" y="3416300"/>
          <p14:tracePt t="76196" x="3921125" y="3416300"/>
          <p14:tracePt t="76204" x="3835400" y="3424238"/>
          <p14:tracePt t="76217" x="3759200" y="3433763"/>
          <p14:tracePt t="76220" x="3724275" y="3433763"/>
          <p14:tracePt t="76228" x="3681413" y="3433763"/>
          <p14:tracePt t="76236" x="3638550" y="3433763"/>
          <p14:tracePt t="76244" x="3595688" y="3433763"/>
          <p14:tracePt t="76252" x="3562350" y="3433763"/>
          <p14:tracePt t="76260" x="3527425" y="3433763"/>
          <p14:tracePt t="76268" x="3502025" y="3424238"/>
          <p14:tracePt t="76276" x="3467100" y="3416300"/>
          <p14:tracePt t="76284" x="3441700" y="3416300"/>
          <p14:tracePt t="76292" x="3398838" y="3408363"/>
          <p14:tracePt t="76300" x="3365500" y="3398838"/>
          <p14:tracePt t="76308" x="3330575" y="3390900"/>
          <p14:tracePt t="76315" x="3305175" y="3390900"/>
          <p14:tracePt t="76323" x="3287713" y="3390900"/>
          <p14:tracePt t="76332" x="3262313" y="3390900"/>
          <p14:tracePt t="76340" x="3236913" y="3390900"/>
          <p14:tracePt t="76349" x="3219450" y="3390900"/>
          <p14:tracePt t="76356" x="3184525" y="3390900"/>
          <p14:tracePt t="76364" x="3159125" y="3390900"/>
          <p14:tracePt t="76372" x="3133725" y="3390900"/>
          <p14:tracePt t="76380" x="3108325" y="3390900"/>
          <p14:tracePt t="76388" x="3090863" y="3381375"/>
          <p14:tracePt t="76396" x="3082925" y="3381375"/>
          <p14:tracePt t="76404" x="3073400" y="3381375"/>
          <p14:tracePt t="76412" x="3065463" y="3381375"/>
          <p14:tracePt t="76436" x="3055938" y="3381375"/>
          <p14:tracePt t="76443" x="3048000" y="3381375"/>
          <p14:tracePt t="76452" x="3030538" y="3373438"/>
          <p14:tracePt t="76460" x="3022600" y="3373438"/>
          <p14:tracePt t="76468" x="3005138" y="3373438"/>
          <p14:tracePt t="76476" x="2997200" y="3373438"/>
          <p14:tracePt t="76484" x="2979738" y="3365500"/>
          <p14:tracePt t="76492" x="2962275" y="3355975"/>
          <p14:tracePt t="76516" x="2962275" y="3348038"/>
          <p14:tracePt t="76548" x="2962275" y="3338513"/>
          <p14:tracePt t="76556" x="2970213" y="3322638"/>
          <p14:tracePt t="76565" x="2997200" y="3313113"/>
          <p14:tracePt t="76572" x="3022600" y="3305175"/>
          <p14:tracePt t="76580" x="3048000" y="3305175"/>
          <p14:tracePt t="76588" x="3098800" y="3295650"/>
          <p14:tracePt t="76596" x="3125788" y="3287713"/>
          <p14:tracePt t="76604" x="3151188" y="3279775"/>
          <p14:tracePt t="76612" x="3159125" y="3279775"/>
          <p14:tracePt t="76620" x="3168650" y="3279775"/>
          <p14:tracePt t="76716" x="3184525" y="3279775"/>
          <p14:tracePt t="76732" x="3194050" y="3262313"/>
          <p14:tracePt t="76740" x="3201988" y="3262313"/>
          <p14:tracePt t="76749" x="3227388" y="3252788"/>
          <p14:tracePt t="76756" x="3244850" y="3244850"/>
          <p14:tracePt t="76764" x="3252788" y="3236913"/>
          <p14:tracePt t="76772" x="3270250" y="3236913"/>
          <p14:tracePt t="76780" x="3295650" y="3227388"/>
          <p14:tracePt t="76861" x="3270250" y="3227388"/>
          <p14:tracePt t="76868" x="3244850" y="3227388"/>
          <p14:tracePt t="76876" x="3184525" y="3227388"/>
          <p14:tracePt t="76884" x="3098800" y="3227388"/>
          <p14:tracePt t="76892" x="3013075" y="3227388"/>
          <p14:tracePt t="76900" x="2919413" y="3227388"/>
          <p14:tracePt t="76908" x="2816225" y="3227388"/>
          <p14:tracePt t="76916" x="2714625" y="3227388"/>
          <p14:tracePt t="76924" x="2619375" y="3227388"/>
          <p14:tracePt t="76934" x="2517775" y="3227388"/>
          <p14:tracePt t="76940" x="2432050" y="3227388"/>
          <p14:tracePt t="76949" x="2346325" y="3227388"/>
          <p14:tracePt t="76956" x="2268538" y="3227388"/>
          <p14:tracePt t="76963" x="2217738" y="3227388"/>
          <p14:tracePt t="76972" x="2174875" y="3227388"/>
          <p14:tracePt t="76981" x="2114550" y="3227388"/>
          <p14:tracePt t="76988" x="2054225" y="3227388"/>
          <p14:tracePt t="76996" x="1995488" y="3227388"/>
          <p14:tracePt t="77004" x="1935163" y="3227388"/>
          <p14:tracePt t="77012" x="1892300" y="3227388"/>
          <p14:tracePt t="77020" x="1849438" y="3227388"/>
          <p14:tracePt t="77028" x="1806575" y="3227388"/>
          <p14:tracePt t="77037" x="1771650" y="3227388"/>
          <p14:tracePt t="77044" x="1746250" y="3219450"/>
          <p14:tracePt t="77120" x="1738313" y="3209925"/>
          <p14:tracePt t="77126" x="1738313" y="3201988"/>
          <p14:tracePt t="77132" x="1746250" y="3201988"/>
          <p14:tracePt t="77140" x="1763713" y="3201988"/>
          <p14:tracePt t="77150" x="1806575" y="3201988"/>
          <p14:tracePt t="77156" x="1892300" y="3184525"/>
          <p14:tracePt t="77164" x="1978025" y="3176588"/>
          <p14:tracePt t="77172" x="2081213" y="3168650"/>
          <p14:tracePt t="77180" x="2182813" y="3168650"/>
          <p14:tracePt t="77188" x="2311400" y="3168650"/>
          <p14:tracePt t="77196" x="2465388" y="3168650"/>
          <p14:tracePt t="77204" x="2603500" y="3168650"/>
          <p14:tracePt t="77212" x="2747963" y="3168650"/>
          <p14:tracePt t="77220" x="2886075" y="3168650"/>
          <p14:tracePt t="77228" x="3013075" y="3168650"/>
          <p14:tracePt t="77236" x="3133725" y="3168650"/>
          <p14:tracePt t="77244" x="3219450" y="3168650"/>
          <p14:tracePt t="77253" x="3287713" y="3168650"/>
          <p14:tracePt t="77260" x="3330575" y="3168650"/>
          <p14:tracePt t="77268" x="3365500" y="3168650"/>
          <p14:tracePt t="77276" x="3381375" y="3168650"/>
          <p14:tracePt t="77341" x="3365500" y="3168650"/>
          <p14:tracePt t="77348" x="3305175" y="3168650"/>
          <p14:tracePt t="77356" x="3201988" y="3168650"/>
          <p14:tracePt t="77364" x="3065463" y="3168650"/>
          <p14:tracePt t="77372" x="2911475" y="3168650"/>
          <p14:tracePt t="77381" x="2714625" y="3168650"/>
          <p14:tracePt t="77388" x="2482850" y="3168650"/>
          <p14:tracePt t="77396" x="2243138" y="3168650"/>
          <p14:tracePt t="77404" x="2038350" y="3168650"/>
          <p14:tracePt t="77412" x="1831975" y="3168650"/>
          <p14:tracePt t="77420" x="1695450" y="3168650"/>
          <p14:tracePt t="77428" x="1566863" y="3168650"/>
          <p14:tracePt t="77436" x="1455738" y="3168650"/>
          <p14:tracePt t="77444" x="1370013" y="3168650"/>
          <p14:tracePt t="77452" x="1319213" y="3168650"/>
          <p14:tracePt t="77460" x="1276350" y="3168650"/>
          <p14:tracePt t="77468" x="1249363" y="3168650"/>
          <p14:tracePt t="77476" x="1216025" y="3168650"/>
          <p14:tracePt t="77486" x="1198563" y="3168650"/>
          <p14:tracePt t="77492" x="1190625" y="3168650"/>
          <p14:tracePt t="77501" x="1181100" y="3168650"/>
          <p14:tracePt t="77508" x="1173163" y="3168650"/>
          <p14:tracePt t="77557" x="1198563" y="3168650"/>
          <p14:tracePt t="77564" x="1276350" y="3168650"/>
          <p14:tracePt t="77572" x="1395413" y="3168650"/>
          <p14:tracePt t="77581" x="1592263" y="3168650"/>
          <p14:tracePt t="77588" x="1857375" y="3168650"/>
          <p14:tracePt t="77596" x="2149475" y="3168650"/>
          <p14:tracePt t="77604" x="2439988" y="3168650"/>
          <p14:tracePt t="77612" x="2705100" y="3168650"/>
          <p14:tracePt t="77620" x="2876550" y="3168650"/>
          <p14:tracePt t="77628" x="3022600" y="3168650"/>
          <p14:tracePt t="77636" x="3108325" y="3168650"/>
          <p14:tracePt t="77644" x="3141663" y="3168650"/>
          <p14:tracePt t="77652" x="3151188" y="3168650"/>
          <p14:tracePt t="77660" x="3159125" y="3168650"/>
          <p14:tracePt t="77668" x="3168650" y="3168650"/>
          <p14:tracePt t="77700" x="3159125" y="3168650"/>
          <p14:tracePt t="77709" x="3108325" y="3168650"/>
          <p14:tracePt t="77718" x="3030538" y="3168650"/>
          <p14:tracePt t="77724" x="2901950" y="3168650"/>
          <p14:tracePt t="77733" x="2747963" y="3168650"/>
          <p14:tracePt t="77740" x="2576513" y="3168650"/>
          <p14:tracePt t="77749" x="2371725" y="3168650"/>
          <p14:tracePt t="77756" x="2165350" y="3168650"/>
          <p14:tracePt t="77764" x="1995488" y="3168650"/>
          <p14:tracePt t="77772" x="1849438" y="3168650"/>
          <p14:tracePt t="77780" x="1738313" y="3168650"/>
          <p14:tracePt t="77788" x="1660525" y="3168650"/>
          <p14:tracePt t="77796" x="1617663" y="3168650"/>
          <p14:tracePt t="77804" x="1609725" y="3168650"/>
          <p14:tracePt t="77812" x="1601788" y="3168650"/>
          <p14:tracePt t="77860" x="1609725" y="3168650"/>
          <p14:tracePt t="77868" x="1670050" y="3168650"/>
          <p14:tracePt t="77876" x="1763713" y="3168650"/>
          <p14:tracePt t="77884" x="1909763" y="3168650"/>
          <p14:tracePt t="77893" x="2046288" y="3168650"/>
          <p14:tracePt t="77901" x="2200275" y="3168650"/>
          <p14:tracePt t="77908" x="2346325" y="3168650"/>
          <p14:tracePt t="77916" x="2457450" y="3168650"/>
          <p14:tracePt t="77924" x="2543175" y="3168650"/>
          <p14:tracePt t="77932" x="2603500" y="3168650"/>
          <p14:tracePt t="77942" x="2628900" y="3168650"/>
          <p14:tracePt t="77956" x="2636838" y="3168650"/>
          <p14:tracePt t="77990" x="2636838" y="3176588"/>
          <p14:tracePt t="77996" x="2628900" y="3176588"/>
          <p14:tracePt t="78004" x="2568575" y="3184525"/>
          <p14:tracePt t="78013" x="2525713" y="3184525"/>
          <p14:tracePt t="78020" x="2457450" y="3184525"/>
          <p14:tracePt t="78028" x="2371725" y="3184525"/>
          <p14:tracePt t="78036" x="2286000" y="3184525"/>
          <p14:tracePt t="78044" x="2200275" y="3184525"/>
          <p14:tracePt t="78052" x="2124075" y="3184525"/>
          <p14:tracePt t="78060" x="2081213" y="3184525"/>
          <p14:tracePt t="78068" x="2046288" y="3184525"/>
          <p14:tracePt t="78076" x="2038350" y="3184525"/>
          <p14:tracePt t="78084" x="2028825" y="3184525"/>
          <p14:tracePt t="78092" x="2020888" y="3184525"/>
          <p14:tracePt t="78133" x="2028825" y="3184525"/>
          <p14:tracePt t="78140" x="2063750" y="3184525"/>
          <p14:tracePt t="78148" x="2114550" y="3184525"/>
          <p14:tracePt t="78157" x="2182813" y="3184525"/>
          <p14:tracePt t="78164" x="2260600" y="3184525"/>
          <p14:tracePt t="78172" x="2320925" y="3184525"/>
          <p14:tracePt t="78180" x="2371725" y="3184525"/>
          <p14:tracePt t="78188" x="2397125" y="3184525"/>
          <p14:tracePt t="78196" x="2414588" y="3184525"/>
          <p14:tracePt t="78254" x="2389188" y="3184525"/>
          <p14:tracePt t="78260" x="2346325" y="3184525"/>
          <p14:tracePt t="78268" x="2286000" y="3184525"/>
          <p14:tracePt t="78276" x="2217738" y="3184525"/>
          <p14:tracePt t="78284" x="2132013" y="3184525"/>
          <p14:tracePt t="78293" x="2046288" y="3184525"/>
          <p14:tracePt t="78300" x="1978025" y="3184525"/>
          <p14:tracePt t="78308" x="1917700" y="3184525"/>
          <p14:tracePt t="78316" x="1874838" y="3184525"/>
          <p14:tracePt t="78324" x="1857375" y="3184525"/>
          <p14:tracePt t="78332" x="1849438" y="3184525"/>
          <p14:tracePt t="78381" x="1866900" y="3184525"/>
          <p14:tracePt t="78388" x="1917700" y="3184525"/>
          <p14:tracePt t="78396" x="2003425" y="3184525"/>
          <p14:tracePt t="78404" x="2106613" y="3184525"/>
          <p14:tracePt t="78413" x="2208213" y="3184525"/>
          <p14:tracePt t="78420" x="2320925" y="3184525"/>
          <p14:tracePt t="78428" x="2422525" y="3184525"/>
          <p14:tracePt t="78436" x="2508250" y="3184525"/>
          <p14:tracePt t="78444" x="2551113" y="3184525"/>
          <p14:tracePt t="78452" x="2576513" y="3184525"/>
          <p14:tracePt t="78460" x="2593975" y="3184525"/>
          <p14:tracePt t="78468" x="2603500" y="3184525"/>
          <p14:tracePt t="78516" x="2586038" y="3201988"/>
          <p14:tracePt t="78524" x="2543175" y="3219450"/>
          <p14:tracePt t="78533" x="2482850" y="3227388"/>
          <p14:tracePt t="78540" x="2397125" y="3252788"/>
          <p14:tracePt t="78549" x="2303463" y="3262313"/>
          <p14:tracePt t="78556" x="2235200" y="3262313"/>
          <p14:tracePt t="78564" x="2149475" y="3262313"/>
          <p14:tracePt t="78572" x="2063750" y="3262313"/>
          <p14:tracePt t="78580" x="2003425" y="3262313"/>
          <p14:tracePt t="78588" x="1960563" y="3262313"/>
          <p14:tracePt t="78596" x="1925638" y="3262313"/>
          <p14:tracePt t="78604" x="1917700" y="3262313"/>
          <p14:tracePt t="78612" x="1909763" y="3262313"/>
          <p14:tracePt t="78620" x="1900238" y="3262313"/>
          <p14:tracePt t="78662" x="1917700" y="3262313"/>
          <p14:tracePt t="78669" x="1952625" y="3262313"/>
          <p14:tracePt t="78675" x="2020888" y="3262313"/>
          <p14:tracePt t="78684" x="2124075" y="3262313"/>
          <p14:tracePt t="78692" x="2243138" y="3262313"/>
          <p14:tracePt t="78700" x="2406650" y="3262313"/>
          <p14:tracePt t="78708" x="2543175" y="3262313"/>
          <p14:tracePt t="78716" x="2687638" y="3262313"/>
          <p14:tracePt t="78724" x="2816225" y="3262313"/>
          <p14:tracePt t="78732" x="2927350" y="3262313"/>
          <p14:tracePt t="78740" x="2997200" y="3262313"/>
          <p14:tracePt t="78749" x="3040063" y="3262313"/>
          <p14:tracePt t="78756" x="3065463" y="3262313"/>
          <p14:tracePt t="78764" x="3082925" y="3262313"/>
          <p14:tracePt t="79045" x="3098800" y="3252788"/>
          <p14:tracePt t="79052" x="3108325" y="3244850"/>
          <p14:tracePt t="79061" x="3108325" y="3236913"/>
          <p14:tracePt t="79068" x="3116263" y="3236913"/>
          <p14:tracePt t="79076" x="3125788" y="3236913"/>
          <p14:tracePt t="79085" x="3133725" y="3236913"/>
          <p14:tracePt t="79092" x="3141663" y="3236913"/>
          <p14:tracePt t="79108" x="3151188" y="3236913"/>
          <p14:tracePt t="79596" x="3159125" y="3227388"/>
          <p14:tracePt t="79612" x="3176588" y="3227388"/>
          <p14:tracePt t="79620" x="3184525" y="3227388"/>
          <p14:tracePt t="80757" x="3194050" y="3227388"/>
          <p14:tracePt t="81453" x="3201988" y="3227388"/>
          <p14:tracePt t="81460" x="3209925" y="3236913"/>
          <p14:tracePt t="81468" x="3244850" y="3244850"/>
          <p14:tracePt t="81476" x="3305175" y="3252788"/>
          <p14:tracePt t="81485" x="3381375" y="3262313"/>
          <p14:tracePt t="81492" x="3467100" y="3279775"/>
          <p14:tracePt t="81501" x="3552825" y="3295650"/>
          <p14:tracePt t="81508" x="3656013" y="3305175"/>
          <p14:tracePt t="81516" x="3759200" y="3330575"/>
          <p14:tracePt t="81524" x="3860800" y="3338513"/>
          <p14:tracePt t="81532" x="3930650" y="3338513"/>
          <p14:tracePt t="81540" x="4014788" y="3338513"/>
          <p14:tracePt t="81550" x="4092575" y="3338513"/>
          <p14:tracePt t="81556" x="4178300" y="3338513"/>
          <p14:tracePt t="81564" x="4246563" y="3338513"/>
          <p14:tracePt t="81572" x="4332288" y="3338513"/>
          <p14:tracePt t="81580" x="4435475" y="3338513"/>
          <p14:tracePt t="81588" x="4546600" y="3338513"/>
          <p14:tracePt t="81596" x="4649788" y="3338513"/>
          <p14:tracePt t="81604" x="4760913" y="3338513"/>
          <p14:tracePt t="81612" x="4872038" y="3338513"/>
          <p14:tracePt t="81620" x="4991100" y="3338513"/>
          <p14:tracePt t="81628" x="5119688" y="3338513"/>
          <p14:tracePt t="81636" x="5230813" y="3338513"/>
          <p14:tracePt t="81644" x="5359400" y="3338513"/>
          <p14:tracePt t="81655" x="5495925" y="3338513"/>
          <p14:tracePt t="81660" x="5624513" y="3338513"/>
          <p14:tracePt t="81668" x="5753100" y="3338513"/>
          <p14:tracePt t="81676" x="5881688" y="3338513"/>
          <p14:tracePt t="81685" x="6010275" y="3338513"/>
          <p14:tracePt t="81692" x="6138863" y="3338513"/>
          <p14:tracePt t="81702" x="6267450" y="3338513"/>
          <p14:tracePt t="81708" x="6396038" y="3338513"/>
          <p14:tracePt t="81717" x="6532563" y="3338513"/>
          <p14:tracePt t="81724" x="6678613" y="3338513"/>
          <p14:tracePt t="81733" x="6815138" y="3338513"/>
          <p14:tracePt t="81740" x="6978650" y="3338513"/>
          <p14:tracePt t="81749" x="7115175" y="3330575"/>
          <p14:tracePt t="81756" x="7243763" y="3330575"/>
          <p14:tracePt t="81765" x="7388225" y="3330575"/>
          <p14:tracePt t="81772" x="7526338" y="3330575"/>
          <p14:tracePt t="81780" x="7670800" y="3330575"/>
          <p14:tracePt t="81788" x="7799388" y="3330575"/>
          <p14:tracePt t="81796" x="7910513" y="3330575"/>
          <p14:tracePt t="81804" x="8021638" y="3330575"/>
          <p14:tracePt t="81812" x="8134350" y="3330575"/>
          <p14:tracePt t="81820" x="8253413" y="3330575"/>
          <p14:tracePt t="81829" x="8364538" y="3330575"/>
          <p14:tracePt t="81836" x="8475663" y="3330575"/>
          <p14:tracePt t="81844" x="8578850" y="3330575"/>
          <p14:tracePt t="81852" x="8682038" y="3330575"/>
          <p14:tracePt t="81860" x="8767763" y="3330575"/>
          <p14:tracePt t="81868" x="8861425" y="3330575"/>
          <p14:tracePt t="81876" x="8947150" y="3330575"/>
          <p14:tracePt t="81884" x="9032875" y="3330575"/>
          <p14:tracePt t="81892" x="9109075" y="3330575"/>
          <p14:tracePt t="81900" x="9178925" y="3330575"/>
          <p14:tracePt t="81908" x="9255125" y="3330575"/>
          <p14:tracePt t="81916" x="9305925" y="3330575"/>
          <p14:tracePt t="81924" x="9383713" y="3330575"/>
          <p14:tracePt t="81932" x="9444038" y="3330575"/>
          <p14:tracePt t="81940" x="9494838" y="3330575"/>
          <p14:tracePt t="81949" x="9555163" y="3330575"/>
          <p14:tracePt t="81956" x="9615488" y="3330575"/>
          <p14:tracePt t="81965" x="9674225" y="3330575"/>
          <p14:tracePt t="81972" x="9726613" y="3330575"/>
          <p14:tracePt t="81980" x="9785350" y="3330575"/>
          <p14:tracePt t="81988" x="9845675" y="3330575"/>
          <p14:tracePt t="81996" x="9906000" y="3330575"/>
          <p14:tracePt t="82004" x="9966325" y="3330575"/>
          <p14:tracePt t="82012" x="10017125" y="3330575"/>
          <p14:tracePt t="82020" x="10077450" y="3330575"/>
          <p14:tracePt t="82028" x="10137775" y="3330575"/>
          <p14:tracePt t="82036" x="10180638" y="3330575"/>
          <p14:tracePt t="82044" x="10223500" y="3330575"/>
          <p14:tracePt t="82052" x="10256838" y="3330575"/>
          <p14:tracePt t="82060" x="10282238" y="3330575"/>
          <p14:tracePt t="82068" x="10291763" y="3330575"/>
          <p14:tracePt t="82084" x="10307638" y="3330575"/>
          <p14:tracePt t="82132" x="10317163" y="3330575"/>
          <p14:tracePt t="82140" x="10334625" y="3330575"/>
          <p14:tracePt t="82149" x="10342563" y="3330575"/>
          <p14:tracePt t="82157" x="10377488" y="3330575"/>
          <p14:tracePt t="82164" x="10393363" y="3330575"/>
          <p14:tracePt t="82172" x="10402888" y="3338513"/>
          <p14:tracePt t="82188" x="10410825" y="3338513"/>
          <p14:tracePt t="82324" x="10420350" y="3348038"/>
          <p14:tracePt t="82340" x="10420350" y="3365500"/>
          <p14:tracePt t="82356" x="10402888" y="3365500"/>
          <p14:tracePt t="82364" x="10393363" y="3373438"/>
          <p14:tracePt t="82372" x="10367963" y="3381375"/>
          <p14:tracePt t="82380" x="10342563" y="3390900"/>
          <p14:tracePt t="82388" x="10317163" y="3398838"/>
          <p14:tracePt t="82396" x="10291763" y="3408363"/>
          <p14:tracePt t="82404" x="10266363" y="3416300"/>
          <p14:tracePt t="82412" x="10239375" y="3424238"/>
          <p14:tracePt t="82420" x="10223500" y="3424238"/>
          <p14:tracePt t="82428" x="10206038" y="3424238"/>
          <p14:tracePt t="82437" x="10180638" y="3433763"/>
          <p14:tracePt t="82444" x="10163175" y="3433763"/>
          <p14:tracePt t="82452" x="10145713" y="3433763"/>
          <p14:tracePt t="82460" x="10110788" y="3433763"/>
          <p14:tracePt t="82468" x="10077450" y="3433763"/>
          <p14:tracePt t="82476" x="10052050" y="3433763"/>
          <p14:tracePt t="82484" x="10009188" y="3433763"/>
          <p14:tracePt t="82492" x="9956800" y="3433763"/>
          <p14:tracePt t="82500" x="9913938" y="3433763"/>
          <p14:tracePt t="82508" x="9871075" y="3433763"/>
          <p14:tracePt t="82516" x="9828213" y="3433763"/>
          <p14:tracePt t="82524" x="9785350" y="3433763"/>
          <p14:tracePt t="82532" x="9752013" y="3433763"/>
          <p14:tracePt t="82541" x="9726613" y="3433763"/>
          <p14:tracePt t="82550" x="9709150" y="3433763"/>
          <p14:tracePt t="82556" x="9683750" y="3441700"/>
          <p14:tracePt t="82564" x="9674225" y="3441700"/>
          <p14:tracePt t="82597" x="9666288" y="3441700"/>
          <p14:tracePt t="82603" x="9658350" y="3441700"/>
          <p14:tracePt t="82612" x="9648825" y="3441700"/>
          <p14:tracePt t="82620" x="9640888" y="3449638"/>
          <p14:tracePt t="82628" x="9631363" y="3449638"/>
          <p14:tracePt t="82637" x="9623425" y="3449638"/>
          <p14:tracePt t="82644" x="9598025" y="3449638"/>
          <p14:tracePt t="82652" x="9572625" y="3459163"/>
          <p14:tracePt t="82660" x="9563100" y="3467100"/>
          <p14:tracePt t="82668" x="9555163" y="3467100"/>
          <p14:tracePt t="82675" x="9545638" y="3467100"/>
          <p14:tracePt t="82684" x="9537700" y="3476625"/>
          <p14:tracePt t="82886" x="9520238" y="3484563"/>
          <p14:tracePt t="82892" x="9504363" y="3484563"/>
          <p14:tracePt t="82900" x="9477375" y="3492500"/>
          <p14:tracePt t="82908" x="9434513" y="3502025"/>
          <p14:tracePt t="82916" x="9375775" y="3519488"/>
          <p14:tracePt t="82924" x="9290050" y="3535363"/>
          <p14:tracePt t="82932" x="9204325" y="3544888"/>
          <p14:tracePt t="82940" x="9101138" y="3570288"/>
          <p14:tracePt t="82949" x="8997950" y="3595688"/>
          <p14:tracePt t="82956" x="8904288" y="3613150"/>
          <p14:tracePt t="82964" x="8836025" y="3638550"/>
          <p14:tracePt t="82972" x="8775700" y="3648075"/>
          <p14:tracePt t="82980" x="8750300" y="3648075"/>
          <p14:tracePt t="82988" x="8724900" y="3656013"/>
          <p14:tracePt t="83004" x="8715375" y="3656013"/>
          <p14:tracePt t="83614" x="8707438" y="3663950"/>
          <p14:tracePt t="83620" x="8689975" y="3673475"/>
          <p14:tracePt t="83628" x="8664575" y="3673475"/>
          <p14:tracePt t="83636" x="8639175" y="3673475"/>
          <p14:tracePt t="83644" x="8596313" y="3673475"/>
          <p14:tracePt t="83653" x="8535988" y="3673475"/>
          <p14:tracePt t="83660" x="8450263" y="3673475"/>
          <p14:tracePt t="83668" x="8364538" y="3673475"/>
          <p14:tracePt t="83676" x="8288338" y="3673475"/>
          <p14:tracePt t="83684" x="8220075" y="3673475"/>
          <p14:tracePt t="83692" x="8159750" y="3673475"/>
          <p14:tracePt t="83701" x="8142288" y="3673475"/>
          <p14:tracePt t="83708" x="8116888" y="3673475"/>
          <p14:tracePt t="83718" x="8107363" y="3673475"/>
          <p14:tracePt t="84261" x="8091488" y="3681413"/>
          <p14:tracePt t="84268" x="8081963" y="3689350"/>
          <p14:tracePt t="84276" x="8074025" y="3689350"/>
          <p14:tracePt t="84285" x="8048625" y="3689350"/>
          <p14:tracePt t="84293" x="8013700" y="3689350"/>
          <p14:tracePt t="84301" x="7988300" y="3689350"/>
          <p14:tracePt t="84308" x="7953375" y="3689350"/>
          <p14:tracePt t="84318" x="7920038" y="3689350"/>
          <p14:tracePt t="84326" x="7877175" y="3689350"/>
          <p14:tracePt t="84335" x="7816850" y="3689350"/>
          <p14:tracePt t="84341" x="7773988" y="3681413"/>
          <p14:tracePt t="84351" x="7723188" y="3673475"/>
          <p14:tracePt t="84357" x="7705725" y="3673475"/>
          <p14:tracePt t="84365" x="7654925" y="3663950"/>
          <p14:tracePt t="84374" x="7637463" y="3656013"/>
          <p14:tracePt t="84380" x="7612063" y="3648075"/>
          <p14:tracePt t="84388" x="7594600" y="3648075"/>
          <p14:tracePt t="84396" x="7577138" y="3648075"/>
          <p14:tracePt t="84404" x="7542213" y="3638550"/>
          <p14:tracePt t="84412" x="7526338" y="3630613"/>
          <p14:tracePt t="84420" x="7516813" y="3630613"/>
          <p14:tracePt t="84428" x="7499350" y="3630613"/>
          <p14:tracePt t="84436" x="7483475" y="3630613"/>
          <p14:tracePt t="84444" x="7473950" y="3630613"/>
          <p14:tracePt t="84452" x="7448550" y="3621088"/>
          <p14:tracePt t="84468" x="7440613" y="3621088"/>
          <p14:tracePt t="85588" x="7415213" y="3621088"/>
          <p14:tracePt t="85596" x="7397750" y="3621088"/>
          <p14:tracePt t="85605" x="7345363" y="3630613"/>
          <p14:tracePt t="85612" x="7302500" y="3638550"/>
          <p14:tracePt t="85620" x="7259638" y="3648075"/>
          <p14:tracePt t="85629" x="7208838" y="3648075"/>
          <p14:tracePt t="85636" x="7158038" y="3648075"/>
          <p14:tracePt t="85644" x="7097713" y="3648075"/>
          <p14:tracePt t="85652" x="7037388" y="3648075"/>
          <p14:tracePt t="85660" x="6978650" y="3648075"/>
          <p14:tracePt t="85668" x="6918325" y="3648075"/>
          <p14:tracePt t="85676" x="6875463" y="3648075"/>
          <p14:tracePt t="85684" x="6832600" y="3648075"/>
          <p14:tracePt t="85693" x="6797675" y="3648075"/>
          <p14:tracePt t="85702" x="6780213" y="3648075"/>
          <p14:tracePt t="85709" x="6754813" y="3648075"/>
          <p14:tracePt t="85716" x="6729413" y="3648075"/>
          <p14:tracePt t="85724" x="6711950" y="3648075"/>
          <p14:tracePt t="85734" x="6686550" y="3648075"/>
          <p14:tracePt t="85740" x="6653213" y="3648075"/>
          <p14:tracePt t="85750" x="6635750" y="3648075"/>
          <p14:tracePt t="85756" x="6600825" y="3648075"/>
          <p14:tracePt t="85766" x="6557963" y="3648075"/>
          <p14:tracePt t="85772" x="6515100" y="3648075"/>
          <p14:tracePt t="85781" x="6472238" y="3648075"/>
          <p14:tracePt t="85788" x="6438900" y="3648075"/>
          <p14:tracePt t="85796" x="6396038" y="3648075"/>
          <p14:tracePt t="85804" x="6370638" y="3648075"/>
          <p14:tracePt t="85813" x="6353175" y="3648075"/>
          <p14:tracePt t="85822" x="6335713" y="3648075"/>
          <p14:tracePt t="85828" x="6318250" y="3648075"/>
          <p14:tracePt t="85836" x="6310313" y="3648075"/>
          <p14:tracePt t="85844" x="6300788" y="3648075"/>
          <p14:tracePt t="85852" x="6292850" y="3648075"/>
          <p14:tracePt t="85860" x="6284913" y="3648075"/>
          <p14:tracePt t="85868" x="6275388" y="3648075"/>
          <p14:tracePt t="86205" x="6267450" y="3648075"/>
          <p14:tracePt t="86212" x="6249988" y="3648075"/>
          <p14:tracePt t="86220" x="6216650" y="3648075"/>
          <p14:tracePt t="86228" x="6173788" y="3648075"/>
          <p14:tracePt t="86236" x="6146800" y="3648075"/>
          <p14:tracePt t="86243" x="6113463" y="3648075"/>
          <p14:tracePt t="86252" x="6078538" y="3648075"/>
          <p14:tracePt t="86260" x="6045200" y="3648075"/>
          <p14:tracePt t="86268" x="6018213" y="3648075"/>
          <p14:tracePt t="86276" x="5984875" y="3648075"/>
          <p14:tracePt t="86284" x="5949950" y="3648075"/>
          <p14:tracePt t="86293" x="5924550" y="3648075"/>
          <p14:tracePt t="86300" x="5916613" y="3648075"/>
          <p14:tracePt t="86308" x="5907088" y="3648075"/>
          <p14:tracePt t="86316" x="5899150" y="3648075"/>
          <p14:tracePt t="87044" x="5881688" y="3656013"/>
          <p14:tracePt t="87053" x="5848350" y="3663950"/>
          <p14:tracePt t="87060" x="5813425" y="3663950"/>
          <p14:tracePt t="87068" x="5770563" y="3663950"/>
          <p14:tracePt t="87076" x="5702300" y="3663950"/>
          <p14:tracePt t="87084" x="5634038" y="3663950"/>
          <p14:tracePt t="87092" x="5573713" y="3663950"/>
          <p14:tracePt t="87100" x="5513388" y="3663950"/>
          <p14:tracePt t="87108" x="5454650" y="3663950"/>
          <p14:tracePt t="87117" x="5411788" y="3663950"/>
          <p14:tracePt t="87124" x="5368925" y="3663950"/>
          <p14:tracePt t="87132" x="5334000" y="3663950"/>
          <p14:tracePt t="87140" x="5308600" y="3663950"/>
          <p14:tracePt t="87149" x="5283200" y="3663950"/>
          <p14:tracePt t="87156" x="5256213" y="3663950"/>
          <p14:tracePt t="87164" x="5230813" y="3663950"/>
          <p14:tracePt t="87172" x="5213350" y="3663950"/>
          <p14:tracePt t="87180" x="5180013" y="3663950"/>
          <p14:tracePt t="87188" x="5154613" y="3663950"/>
          <p14:tracePt t="87196" x="5129213" y="3663950"/>
          <p14:tracePt t="87204" x="5111750" y="3663950"/>
          <p14:tracePt t="87212" x="5086350" y="3663950"/>
          <p14:tracePt t="87220" x="5068888" y="3663950"/>
          <p14:tracePt t="87228" x="5051425" y="3663950"/>
          <p14:tracePt t="87236" x="5026025" y="3663950"/>
          <p14:tracePt t="87244" x="5016500" y="3663950"/>
          <p14:tracePt t="87253" x="5000625" y="3663950"/>
          <p14:tracePt t="87268" x="4983163" y="3663950"/>
          <p14:tracePt t="87276" x="4973638" y="3663950"/>
          <p14:tracePt t="87292" x="4965700" y="3663950"/>
          <p14:tracePt t="87300" x="4957763" y="3663950"/>
          <p14:tracePt t="87308" x="4948238" y="3663950"/>
          <p14:tracePt t="87981" x="4932363" y="3663950"/>
          <p14:tracePt t="87989" x="4914900" y="3663950"/>
          <p14:tracePt t="87996" x="4879975" y="3663950"/>
          <p14:tracePt t="88004" x="4837113" y="3663950"/>
          <p14:tracePt t="88012" x="4794250" y="3663950"/>
          <p14:tracePt t="88021" x="4751388" y="3663950"/>
          <p14:tracePt t="88028" x="4700588" y="3663950"/>
          <p14:tracePt t="88036" x="4657725" y="3663950"/>
          <p14:tracePt t="88044" x="4614863" y="3663950"/>
          <p14:tracePt t="88052" x="4579938" y="3663950"/>
          <p14:tracePt t="88060" x="4554538" y="3663950"/>
          <p14:tracePt t="88068" x="4521200" y="3663950"/>
          <p14:tracePt t="88076" x="4486275" y="3663950"/>
          <p14:tracePt t="88084" x="4451350" y="3663950"/>
          <p14:tracePt t="88092" x="4435475" y="3663950"/>
          <p14:tracePt t="88100" x="4400550" y="3663950"/>
          <p14:tracePt t="88108" x="4367213" y="3663950"/>
          <p14:tracePt t="88116" x="4340225" y="3663950"/>
          <p14:tracePt t="88124" x="4314825" y="3663950"/>
          <p14:tracePt t="88132" x="4281488" y="3663950"/>
          <p14:tracePt t="88140" x="4246563" y="3663950"/>
          <p14:tracePt t="88149" x="4203700" y="3663950"/>
          <p14:tracePt t="88159" x="4178300" y="3663950"/>
          <p14:tracePt t="88164" x="4135438" y="3663950"/>
          <p14:tracePt t="88172" x="4100513" y="3663950"/>
          <p14:tracePt t="88180" x="4057650" y="3663950"/>
          <p14:tracePt t="88189" x="4024313" y="3663950"/>
          <p14:tracePt t="88196" x="3981450" y="3663950"/>
          <p14:tracePt t="88204" x="3946525" y="3663950"/>
          <p14:tracePt t="88212" x="3930650" y="3663950"/>
          <p14:tracePt t="88220" x="3903663" y="3663950"/>
          <p14:tracePt t="88228" x="3878263" y="3663950"/>
          <p14:tracePt t="88236" x="3860800" y="3663950"/>
          <p14:tracePt t="88243" x="3835400" y="3663950"/>
          <p14:tracePt t="88252" x="3827463" y="3663950"/>
          <p14:tracePt t="88260" x="3792538" y="3663950"/>
          <p14:tracePt t="88268" x="3767138" y="3663950"/>
          <p14:tracePt t="88275" x="3732213" y="3663950"/>
          <p14:tracePt t="88284" x="3716338" y="3663950"/>
          <p14:tracePt t="88292" x="3689350" y="3663950"/>
          <p14:tracePt t="88300" x="3663950" y="3663950"/>
          <p14:tracePt t="88308" x="3656013" y="3663950"/>
          <p14:tracePt t="88317" x="3638550" y="3663950"/>
          <p14:tracePt t="88324" x="3613150" y="3663950"/>
          <p14:tracePt t="88332" x="3605213" y="3663950"/>
          <p14:tracePt t="88340" x="3587750" y="3663950"/>
          <p14:tracePt t="88349" x="3578225" y="3663950"/>
          <p14:tracePt t="88356" x="3562350" y="3663950"/>
          <p14:tracePt t="88364" x="3544888" y="3663950"/>
          <p14:tracePt t="88372" x="3535363" y="3663950"/>
          <p14:tracePt t="88380" x="3527425" y="3663950"/>
          <p14:tracePt t="88388" x="3519488" y="3663950"/>
          <p14:tracePt t="88396" x="3509963" y="3663950"/>
          <p14:tracePt t="88404" x="3492500" y="3663950"/>
          <p14:tracePt t="88412" x="3476625" y="3663950"/>
          <p14:tracePt t="88420" x="3459163" y="3656013"/>
          <p14:tracePt t="88428" x="3449638" y="3656013"/>
          <p14:tracePt t="88436" x="3441700" y="3648075"/>
          <p14:tracePt t="88444" x="3433763" y="3648075"/>
          <p14:tracePt t="88453" x="3416300" y="3648075"/>
          <p14:tracePt t="88460" x="3398838" y="3648075"/>
          <p14:tracePt t="88468" x="3365500" y="3638550"/>
          <p14:tracePt t="88476" x="3338513" y="3630613"/>
          <p14:tracePt t="88485" x="3330575" y="3630613"/>
          <p14:tracePt t="88492" x="3295650" y="3621088"/>
          <p14:tracePt t="88500" x="3279775" y="3621088"/>
          <p14:tracePt t="88508" x="3270250" y="3621088"/>
          <p14:tracePt t="88517" x="3244850" y="3621088"/>
          <p14:tracePt t="88524" x="3219450" y="3613150"/>
          <p14:tracePt t="88540" x="3184525" y="3605213"/>
          <p14:tracePt t="88549" x="3176588" y="3605213"/>
          <p14:tracePt t="88556" x="3151188" y="3605213"/>
          <p14:tracePt t="88564" x="3125788" y="3605213"/>
          <p14:tracePt t="88572" x="3108325" y="3605213"/>
          <p14:tracePt t="88580" x="3073400" y="3595688"/>
          <p14:tracePt t="88588" x="3055938" y="3587750"/>
          <p14:tracePt t="88596" x="3048000" y="3587750"/>
          <p14:tracePt t="88604" x="3040063" y="3578225"/>
          <p14:tracePt t="88620" x="3022600" y="3578225"/>
          <p14:tracePt t="89358" x="3013075" y="3570288"/>
          <p14:tracePt t="92461" x="3013075" y="3562350"/>
          <p14:tracePt t="92516" x="3022600" y="3562350"/>
          <p14:tracePt t="92708" x="3030538" y="3562350"/>
          <p14:tracePt t="92716" x="3040063" y="3562350"/>
          <p14:tracePt t="92724" x="3065463" y="3562350"/>
          <p14:tracePt t="92732" x="3090863" y="3562350"/>
          <p14:tracePt t="92740" x="3133725" y="3562350"/>
          <p14:tracePt t="92750" x="3176588" y="3562350"/>
          <p14:tracePt t="92756" x="3201988" y="3562350"/>
          <p14:tracePt t="92767" x="3244850" y="3562350"/>
          <p14:tracePt t="92772" x="3279775" y="3562350"/>
          <p14:tracePt t="92781" x="3322638" y="3562350"/>
          <p14:tracePt t="92788" x="3365500" y="3562350"/>
          <p14:tracePt t="92796" x="3424238" y="3562350"/>
          <p14:tracePt t="92804" x="3484563" y="3562350"/>
          <p14:tracePt t="92812" x="3544888" y="3562350"/>
          <p14:tracePt t="92820" x="3630613" y="3562350"/>
          <p14:tracePt t="92828" x="3716338" y="3562350"/>
          <p14:tracePt t="92836" x="3827463" y="3562350"/>
          <p14:tracePt t="92844" x="3938588" y="3562350"/>
          <p14:tracePt t="92853" x="4057650" y="3562350"/>
          <p14:tracePt t="92860" x="4178300" y="3562350"/>
          <p14:tracePt t="92869" x="4324350" y="3562350"/>
          <p14:tracePt t="92876" x="4468813" y="3562350"/>
          <p14:tracePt t="92902" x="4862513" y="3562350"/>
          <p14:tracePt t="92908" x="5000625" y="3562350"/>
          <p14:tracePt t="92918" x="5129213" y="3562350"/>
          <p14:tracePt t="92924" x="5273675" y="3562350"/>
          <p14:tracePt t="92933" x="5437188" y="3535363"/>
          <p14:tracePt t="92940" x="5573713" y="3509963"/>
          <p14:tracePt t="92949" x="5719763" y="3484563"/>
          <p14:tracePt t="92956" x="5864225" y="3449638"/>
          <p14:tracePt t="92967" x="6010275" y="3424238"/>
          <p14:tracePt t="92972" x="6146800" y="3408363"/>
          <p14:tracePt t="92980" x="6292850" y="3365500"/>
          <p14:tracePt t="92988" x="6429375" y="3330575"/>
          <p14:tracePt t="92997" x="6557963" y="3295650"/>
          <p14:tracePt t="93004" x="6678613" y="3262313"/>
          <p14:tracePt t="93012" x="6789738" y="3236913"/>
          <p14:tracePt t="93021" x="6892925" y="3201988"/>
          <p14:tracePt t="93028" x="6978650" y="3194050"/>
          <p14:tracePt t="93037" x="7037388" y="3184525"/>
          <p14:tracePt t="93047" x="7089775" y="3168650"/>
          <p14:tracePt t="93053" x="7132638" y="3151188"/>
          <p14:tracePt t="93060" x="7165975" y="3141663"/>
          <p14:tracePt t="93077" x="7226300" y="3141663"/>
          <p14:tracePt t="93084" x="7251700" y="3133725"/>
          <p14:tracePt t="93093" x="7277100" y="3125788"/>
          <p14:tracePt t="93101" x="7312025" y="3125788"/>
          <p14:tracePt t="93108" x="7372350" y="3116263"/>
          <p14:tracePt t="93116" x="7415213" y="3098800"/>
          <p14:tracePt t="93124" x="7473950" y="3090863"/>
          <p14:tracePt t="93134" x="7534275" y="3082925"/>
          <p14:tracePt t="93140" x="7594600" y="3073400"/>
          <p14:tracePt t="93149" x="7654925" y="3055938"/>
          <p14:tracePt t="93156" x="7731125" y="3030538"/>
          <p14:tracePt t="93167" x="7808913" y="3013075"/>
          <p14:tracePt t="93172" x="7867650" y="2987675"/>
          <p14:tracePt t="93181" x="7910513" y="2979738"/>
          <p14:tracePt t="93189" x="7962900" y="2970213"/>
          <p14:tracePt t="93196" x="8021638" y="2962275"/>
          <p14:tracePt t="93204" x="8064500" y="2954338"/>
          <p14:tracePt t="93213" x="8116888" y="2944813"/>
          <p14:tracePt t="93220" x="8134350" y="2944813"/>
          <p14:tracePt t="93228" x="8167688" y="2936875"/>
          <p14:tracePt t="93237" x="8193088" y="2927350"/>
          <p14:tracePt t="93245" x="8220075" y="2919413"/>
          <p14:tracePt t="93261" x="8253413" y="2911475"/>
          <p14:tracePt t="93269" x="8278813" y="2901950"/>
          <p14:tracePt t="93276" x="8296275" y="2886075"/>
          <p14:tracePt t="93284" x="8321675" y="2876550"/>
          <p14:tracePt t="93292" x="8347075" y="2868613"/>
          <p14:tracePt t="93302" x="8374063" y="2859088"/>
          <p14:tracePt t="93308" x="8389938" y="2859088"/>
          <p14:tracePt t="93317" x="8416925" y="2843213"/>
          <p14:tracePt t="93324" x="8442325" y="2833688"/>
          <p14:tracePt t="93333" x="8467725" y="2825750"/>
          <p14:tracePt t="93340" x="8485188" y="2816225"/>
          <p14:tracePt t="93350" x="8510588" y="2808288"/>
          <p14:tracePt t="93356" x="8528050" y="2800350"/>
          <p14:tracePt t="93365" x="8553450" y="2790825"/>
          <p14:tracePt t="93372" x="8570913" y="2782888"/>
          <p14:tracePt t="93381" x="8578850" y="2782888"/>
          <p14:tracePt t="93389" x="8586788" y="2773363"/>
          <p14:tracePt t="93397" x="8586788" y="2765425"/>
          <p14:tracePt t="93428" x="8604250" y="2757488"/>
          <p14:tracePt t="93453" x="8621713" y="2757488"/>
          <p14:tracePt t="93460" x="8621713" y="2747963"/>
          <p14:tracePt t="93476" x="8639175" y="2740025"/>
          <p14:tracePt t="93493" x="8672513" y="2730500"/>
          <p14:tracePt t="93501" x="8707438" y="2722563"/>
          <p14:tracePt t="93508" x="8742363" y="2714625"/>
          <p14:tracePt t="93517" x="8758238" y="2714625"/>
          <p14:tracePt t="93524" x="8818563" y="2705100"/>
          <p14:tracePt t="93534" x="8853488" y="2697163"/>
          <p14:tracePt t="93540" x="8878888" y="2687638"/>
          <p14:tracePt t="93550" x="8896350" y="2687638"/>
          <p14:tracePt t="93556" x="8929688" y="2679700"/>
          <p14:tracePt t="93565" x="8955088" y="2671763"/>
          <p14:tracePt t="93573" x="8964613" y="2671763"/>
          <p14:tracePt t="93581" x="8982075" y="2662238"/>
          <p14:tracePt t="93596" x="8990013" y="2662238"/>
          <p14:tracePt t="93612" x="8997950" y="2662238"/>
          <p14:tracePt t="93620" x="9007475" y="2662238"/>
          <p14:tracePt t="93661" x="9007475" y="2654300"/>
          <p14:tracePt t="93909" x="8997950" y="2654300"/>
          <p14:tracePt t="93924" x="8997950" y="2662238"/>
          <p14:tracePt t="93948" x="8982075" y="2671763"/>
          <p14:tracePt t="93972" x="8964613" y="2679700"/>
          <p14:tracePt t="93988" x="8955088" y="2679700"/>
          <p14:tracePt t="93997" x="8939213" y="2679700"/>
          <p14:tracePt t="94004" x="8912225" y="2679700"/>
          <p14:tracePt t="94012" x="8904288" y="2679700"/>
          <p14:tracePt t="94020" x="8886825" y="2679700"/>
          <p14:tracePt t="94028" x="8878888" y="2679700"/>
          <p14:tracePt t="94036" x="8853488" y="2679700"/>
          <p14:tracePt t="94044" x="8836025" y="2679700"/>
          <p14:tracePt t="94052" x="8826500" y="2679700"/>
          <p14:tracePt t="94060" x="8810625" y="2679700"/>
          <p14:tracePt t="94068" x="8801100" y="2679700"/>
          <p14:tracePt t="94076" x="8783638" y="2679700"/>
          <p14:tracePt t="94084" x="8775700" y="2679700"/>
          <p14:tracePt t="94309" x="8758238" y="2679700"/>
          <p14:tracePt t="94316" x="8742363" y="2679700"/>
          <p14:tracePt t="94324" x="8724900" y="2679700"/>
          <p14:tracePt t="94333" x="8689975" y="2679700"/>
          <p14:tracePt t="94340" x="8656638" y="2679700"/>
          <p14:tracePt t="94348" x="8629650" y="2679700"/>
          <p14:tracePt t="94356" x="8596313" y="2679700"/>
          <p14:tracePt t="94363" x="8553450" y="2679700"/>
          <p14:tracePt t="94372" x="8518525" y="2679700"/>
          <p14:tracePt t="94380" x="8475663" y="2679700"/>
          <p14:tracePt t="94388" x="8442325" y="2679700"/>
          <p14:tracePt t="94397" x="8399463" y="2679700"/>
          <p14:tracePt t="94404" x="8356600" y="2679700"/>
          <p14:tracePt t="94412" x="8313738" y="2679700"/>
          <p14:tracePt t="94420" x="8270875" y="2679700"/>
          <p14:tracePt t="94428" x="8228013" y="2679700"/>
          <p14:tracePt t="94436" x="8167688" y="2679700"/>
          <p14:tracePt t="94444" x="8124825" y="2679700"/>
          <p14:tracePt t="94452" x="8081963" y="2679700"/>
          <p14:tracePt t="94460" x="8048625" y="2679700"/>
          <p14:tracePt t="94468" x="8013700" y="2679700"/>
          <p14:tracePt t="94476" x="7996238" y="2679700"/>
          <p14:tracePt t="94484" x="7970838" y="2679700"/>
          <p14:tracePt t="94492" x="7945438" y="2679700"/>
          <p14:tracePt t="94500" x="7937500" y="2679700"/>
          <p14:tracePt t="94508" x="7920038" y="2679700"/>
          <p14:tracePt t="94516" x="7910513" y="2679700"/>
          <p14:tracePt t="94524" x="7902575" y="2679700"/>
          <p14:tracePt t="94533" x="7877175" y="2679700"/>
          <p14:tracePt t="94540" x="7851775" y="2679700"/>
          <p14:tracePt t="94549" x="7834313" y="2679700"/>
          <p14:tracePt t="94556" x="7799388" y="2679700"/>
          <p14:tracePt t="94567" x="7766050" y="2679700"/>
          <p14:tracePt t="94572" x="7748588" y="2679700"/>
          <p14:tracePt t="94582" x="7713663" y="2679700"/>
          <p14:tracePt t="94588" x="7680325" y="2679700"/>
          <p14:tracePt t="94596" x="7645400" y="2679700"/>
          <p14:tracePt t="94604" x="7627938" y="2679700"/>
          <p14:tracePt t="94612" x="7602538" y="2679700"/>
          <p14:tracePt t="94620" x="7577138" y="2679700"/>
          <p14:tracePt t="94628" x="7569200" y="2679700"/>
          <p14:tracePt t="94636" x="7551738" y="2679700"/>
          <p14:tracePt t="94644" x="7542213" y="2679700"/>
          <p14:tracePt t="95069" x="7551738" y="2671763"/>
          <p14:tracePt t="95092" x="7559675" y="2671763"/>
          <p14:tracePt t="95116" x="7569200" y="2671763"/>
          <p14:tracePt t="95124" x="7577138" y="2671763"/>
          <p14:tracePt t="95140" x="7585075" y="2671763"/>
          <p14:tracePt t="95148" x="7594600" y="2671763"/>
          <p14:tracePt t="95156" x="7602538" y="2671763"/>
          <p14:tracePt t="95166" x="7612063" y="2671763"/>
          <p14:tracePt t="95172" x="7620000" y="2671763"/>
          <p14:tracePt t="95180" x="7627938" y="2671763"/>
          <p14:tracePt t="95197" x="7637463" y="2671763"/>
          <p14:tracePt t="95244" x="7645400" y="2671763"/>
          <p14:tracePt t="95252" x="7654925" y="2671763"/>
          <p14:tracePt t="95260" x="7680325" y="2671763"/>
          <p14:tracePt t="95268" x="7688263" y="2671763"/>
          <p14:tracePt t="95276" x="7705725" y="2671763"/>
          <p14:tracePt t="95284" x="7731125" y="2671763"/>
          <p14:tracePt t="95292" x="7748588" y="2679700"/>
          <p14:tracePt t="95468" x="7756525" y="2697163"/>
          <p14:tracePt t="95476" x="7766050" y="2714625"/>
          <p14:tracePt t="95483" x="7781925" y="2730500"/>
          <p14:tracePt t="95492" x="7799388" y="2757488"/>
          <p14:tracePt t="95500" x="7808913" y="2773363"/>
          <p14:tracePt t="95508" x="7824788" y="2790825"/>
          <p14:tracePt t="95516" x="7834313" y="2816225"/>
          <p14:tracePt t="95524" x="7842250" y="2825750"/>
          <p14:tracePt t="95541" x="7842250" y="2833688"/>
          <p14:tracePt t="95549" x="7842250" y="2843213"/>
          <p14:tracePt t="95909" x="7851775" y="2843213"/>
          <p14:tracePt t="95916" x="7859713" y="2851150"/>
          <p14:tracePt t="95924" x="7877175" y="2859088"/>
          <p14:tracePt t="95932" x="7910513" y="2876550"/>
          <p14:tracePt t="95941" x="7962900" y="2886075"/>
          <p14:tracePt t="95949" x="8005763" y="2894013"/>
          <p14:tracePt t="95956" x="8081963" y="2901950"/>
          <p14:tracePt t="95968" x="8150225" y="2919413"/>
          <p14:tracePt t="95972" x="8228013" y="2936875"/>
          <p14:tracePt t="95980" x="8304213" y="2944813"/>
          <p14:tracePt t="95988" x="8389938" y="2970213"/>
          <p14:tracePt t="95996" x="8459788" y="2979738"/>
          <p14:tracePt t="96004" x="8528050" y="2997200"/>
          <p14:tracePt t="96012" x="8586788" y="3013075"/>
          <p14:tracePt t="96020" x="8647113" y="3022600"/>
          <p14:tracePt t="96028" x="8707438" y="3030538"/>
          <p14:tracePt t="96036" x="8750300" y="3040063"/>
          <p14:tracePt t="96044" x="8793163" y="3040063"/>
          <p14:tracePt t="96052" x="8853488" y="3040063"/>
          <p14:tracePt t="96062" x="8896350" y="3040063"/>
          <p14:tracePt t="96068" x="8955088" y="3040063"/>
          <p14:tracePt t="96076" x="9015413" y="3040063"/>
          <p14:tracePt t="96084" x="9058275" y="3040063"/>
          <p14:tracePt t="96092" x="9101138" y="3040063"/>
          <p14:tracePt t="96100" x="9136063" y="3040063"/>
          <p14:tracePt t="96108" x="9169400" y="3040063"/>
          <p14:tracePt t="96116" x="9186863" y="3040063"/>
          <p14:tracePt t="96124" x="9212263" y="3040063"/>
          <p14:tracePt t="96132" x="9237663" y="3040063"/>
          <p14:tracePt t="96140" x="9255125" y="3040063"/>
          <p14:tracePt t="96150" x="9280525" y="3040063"/>
          <p14:tracePt t="96156" x="9297988" y="3040063"/>
          <p14:tracePt t="96164" x="9305925" y="3040063"/>
          <p14:tracePt t="96172" x="9332913" y="3040063"/>
          <p14:tracePt t="96180" x="9348788" y="3040063"/>
          <p14:tracePt t="96188" x="9383713" y="3040063"/>
          <p14:tracePt t="96196" x="9409113" y="3040063"/>
          <p14:tracePt t="96204" x="9444038" y="3040063"/>
          <p14:tracePt t="96212" x="9469438" y="3040063"/>
          <p14:tracePt t="96220" x="9504363" y="3040063"/>
          <p14:tracePt t="96228" x="9545638" y="3040063"/>
          <p14:tracePt t="96236" x="9580563" y="3040063"/>
          <p14:tracePt t="96244" x="9623425" y="3040063"/>
          <p14:tracePt t="96252" x="9658350" y="3040063"/>
          <p14:tracePt t="96260" x="9701213" y="3040063"/>
          <p14:tracePt t="96268" x="9726613" y="3040063"/>
          <p14:tracePt t="96276" x="9752013" y="3040063"/>
          <p14:tracePt t="96284" x="9769475" y="3040063"/>
          <p14:tracePt t="96293" x="9785350" y="3040063"/>
          <p14:tracePt t="96300" x="9802813" y="3040063"/>
          <p14:tracePt t="96308" x="9828213" y="3040063"/>
          <p14:tracePt t="96317" x="9837738" y="3030538"/>
          <p14:tracePt t="96324" x="9845675" y="3030538"/>
          <p14:tracePt t="96333" x="9863138" y="3030538"/>
          <p14:tracePt t="96340" x="9871075" y="3030538"/>
          <p14:tracePt t="96349" x="9888538" y="3022600"/>
          <p14:tracePt t="96366" x="9898063" y="3022600"/>
          <p14:tracePt t="96382" x="9913938" y="3022600"/>
          <p14:tracePt t="96468" x="9923463" y="3022600"/>
          <p14:tracePt t="96476" x="9931400" y="3013075"/>
          <p14:tracePt t="96492" x="9940925" y="3013075"/>
          <p14:tracePt t="96500" x="9956800" y="3013075"/>
          <p14:tracePt t="96508" x="9983788" y="3013075"/>
          <p14:tracePt t="96516" x="10009188" y="3013075"/>
          <p14:tracePt t="96524" x="10034588" y="3013075"/>
          <p14:tracePt t="96535" x="10059988" y="3013075"/>
          <p14:tracePt t="96540" x="10077450" y="3013075"/>
          <p14:tracePt t="96549" x="10102850" y="3013075"/>
          <p14:tracePt t="96556" x="10128250" y="3013075"/>
          <p14:tracePt t="96566" x="10137775" y="3013075"/>
          <p14:tracePt t="96572" x="10153650" y="3013075"/>
          <p14:tracePt t="96581" x="10163175" y="3013075"/>
          <p14:tracePt t="97676" x="10163175" y="3022600"/>
          <p14:tracePt t="97684" x="10137775" y="3030538"/>
          <p14:tracePt t="97692" x="10110788" y="3030538"/>
          <p14:tracePt t="97700" x="10094913" y="3040063"/>
          <p14:tracePt t="97708" x="10059988" y="3048000"/>
          <p14:tracePt t="97716" x="10042525" y="3048000"/>
          <p14:tracePt t="97724" x="9999663" y="3055938"/>
          <p14:tracePt t="97732" x="9966325" y="3065463"/>
          <p14:tracePt t="97741" x="9948863" y="3065463"/>
          <p14:tracePt t="97748" x="9913938" y="3065463"/>
          <p14:tracePt t="97756" x="9880600" y="3065463"/>
          <p14:tracePt t="97765" x="9845675" y="3065463"/>
          <p14:tracePt t="97773" x="9820275" y="3065463"/>
          <p14:tracePt t="97781" x="9785350" y="3065463"/>
          <p14:tracePt t="97788" x="9752013" y="3065463"/>
          <p14:tracePt t="97796" x="9726613" y="3065463"/>
          <p14:tracePt t="97804" x="9701213" y="3065463"/>
          <p14:tracePt t="97812" x="9666288" y="3065463"/>
          <p14:tracePt t="97820" x="9631363" y="3065463"/>
          <p14:tracePt t="97830" x="9598025" y="3065463"/>
          <p14:tracePt t="97836" x="9572625" y="3065463"/>
          <p14:tracePt t="97845" x="9529763" y="3065463"/>
          <p14:tracePt t="97852" x="9486900" y="3065463"/>
          <p14:tracePt t="97860" x="9426575" y="3065463"/>
          <p14:tracePt t="97868" x="9366250" y="3065463"/>
          <p14:tracePt t="97886" x="9247188" y="3065463"/>
          <p14:tracePt t="97892" x="9194800" y="3065463"/>
          <p14:tracePt t="97900" x="9151938" y="3065463"/>
          <p14:tracePt t="97908" x="9101138" y="3065463"/>
          <p14:tracePt t="97917" x="9075738" y="3065463"/>
          <p14:tracePt t="97924" x="9040813" y="3065463"/>
          <p14:tracePt t="97932" x="9015413" y="3065463"/>
          <p14:tracePt t="97940" x="8997950" y="3065463"/>
          <p14:tracePt t="97949" x="8972550" y="3065463"/>
          <p14:tracePt t="97956" x="8955088" y="3065463"/>
          <p14:tracePt t="97969" x="8939213" y="3065463"/>
          <p14:tracePt t="97972" x="8912225" y="3065463"/>
          <p14:tracePt t="97984" x="8878888" y="3065463"/>
          <p14:tracePt t="97988" x="8861425" y="3065463"/>
          <p14:tracePt t="97996" x="8836025" y="3065463"/>
          <p14:tracePt t="98004" x="8810625" y="3065463"/>
          <p14:tracePt t="98012" x="8775700" y="3065463"/>
          <p14:tracePt t="98020" x="8750300" y="3065463"/>
          <p14:tracePt t="98028" x="8724900" y="3065463"/>
          <p14:tracePt t="98036" x="8699500" y="3065463"/>
          <p14:tracePt t="98044" x="8682038" y="3065463"/>
          <p14:tracePt t="98052" x="8647113" y="3065463"/>
          <p14:tracePt t="98060" x="8621713" y="3065463"/>
          <p14:tracePt t="98068" x="8604250" y="3065463"/>
          <p14:tracePt t="98077" x="8570913" y="3065463"/>
          <p14:tracePt t="98084" x="8535988" y="3065463"/>
          <p14:tracePt t="98092" x="8510588" y="3065463"/>
          <p14:tracePt t="98100" x="8502650" y="3065463"/>
          <p14:tracePt t="98108" x="8475663" y="3065463"/>
          <p14:tracePt t="98116" x="8459788" y="3065463"/>
          <p14:tracePt t="98126" x="8442325" y="3065463"/>
          <p14:tracePt t="98132" x="8416925" y="3065463"/>
          <p14:tracePt t="98142" x="8399463" y="3065463"/>
          <p14:tracePt t="98149" x="8382000" y="3065463"/>
          <p14:tracePt t="98158" x="8364538" y="3065463"/>
          <p14:tracePt t="98172" x="8356600" y="3065463"/>
          <p14:tracePt t="98253" x="8339138" y="3065463"/>
          <p14:tracePt t="98260" x="8331200" y="3065463"/>
          <p14:tracePt t="98268" x="8296275" y="3065463"/>
          <p14:tracePt t="98276" x="8261350" y="3065463"/>
          <p14:tracePt t="98284" x="8235950" y="3065463"/>
          <p14:tracePt t="98292" x="8202613" y="3065463"/>
          <p14:tracePt t="98300" x="8167688" y="3065463"/>
          <p14:tracePt t="98308" x="8150225" y="3065463"/>
          <p14:tracePt t="98317" x="8124825" y="3065463"/>
          <p14:tracePt t="98324" x="8091488" y="3065463"/>
          <p14:tracePt t="98332" x="8056563" y="3065463"/>
          <p14:tracePt t="98340" x="8039100" y="3065463"/>
          <p14:tracePt t="98348" x="8021638" y="3065463"/>
          <p14:tracePt t="98356" x="7996238" y="3065463"/>
          <p14:tracePt t="98365" x="7980363" y="3065463"/>
          <p14:tracePt t="98372" x="7953375" y="3065463"/>
          <p14:tracePt t="98381" x="7927975" y="3065463"/>
          <p14:tracePt t="98389" x="7910513" y="3065463"/>
          <p14:tracePt t="98396" x="7885113" y="3065463"/>
          <p14:tracePt t="98404" x="7859713" y="3065463"/>
          <p14:tracePt t="98412" x="7842250" y="3065463"/>
          <p14:tracePt t="98420" x="7824788" y="3065463"/>
          <p14:tracePt t="98428" x="7799388" y="3065463"/>
          <p14:tracePt t="98436" x="7781925" y="3065463"/>
          <p14:tracePt t="98444" x="7766050" y="3065463"/>
          <p14:tracePt t="98452" x="7756525" y="3065463"/>
          <p14:tracePt t="98460" x="7740650" y="3065463"/>
          <p14:tracePt t="98468" x="7731125" y="3065463"/>
          <p14:tracePt t="99494" x="7723188" y="3065463"/>
          <p14:tracePt t="99500" x="7697788" y="3065463"/>
          <p14:tracePt t="99509" x="7670800" y="3065463"/>
          <p14:tracePt t="99516" x="7627938" y="3065463"/>
          <p14:tracePt t="99524" x="7569200" y="3065463"/>
          <p14:tracePt t="99533" x="7526338" y="3065463"/>
          <p14:tracePt t="99541" x="7483475" y="3065463"/>
          <p14:tracePt t="99548" x="7431088" y="3065463"/>
          <p14:tracePt t="99556" x="7388225" y="3065463"/>
          <p14:tracePt t="99565" x="7345363" y="3065463"/>
          <p14:tracePt t="99572" x="7312025" y="3065463"/>
          <p14:tracePt t="99580" x="7286625" y="3065463"/>
          <p14:tracePt t="99588" x="7259638" y="3065463"/>
          <p14:tracePt t="99596" x="7234238" y="3065463"/>
          <p14:tracePt t="99604" x="7218363" y="3065463"/>
          <p14:tracePt t="99612" x="7200900" y="3065463"/>
          <p14:tracePt t="99620" x="7183438" y="3065463"/>
          <p14:tracePt t="99628" x="7165975" y="3065463"/>
          <p14:tracePt t="99636" x="7132638" y="3073400"/>
          <p14:tracePt t="99644" x="7115175" y="3073400"/>
          <p14:tracePt t="99652" x="7089775" y="3082925"/>
          <p14:tracePt t="99660" x="7062788" y="3090863"/>
          <p14:tracePt t="99668" x="7037388" y="3098800"/>
          <p14:tracePt t="99676" x="7011988" y="3098800"/>
          <p14:tracePt t="99684" x="6994525" y="3098800"/>
          <p14:tracePt t="99693" x="6951663" y="3108325"/>
          <p14:tracePt t="99702" x="6926263" y="3116263"/>
          <p14:tracePt t="99708" x="6900863" y="3125788"/>
          <p14:tracePt t="99720" x="6883400" y="3125788"/>
          <p14:tracePt t="99724" x="6858000" y="3133725"/>
          <p14:tracePt t="99733" x="6832600" y="3141663"/>
          <p14:tracePt t="99740" x="6823075" y="3141663"/>
          <p14:tracePt t="99750" x="6815138" y="3141663"/>
          <p14:tracePt t="99756" x="6807200" y="3141663"/>
          <p14:tracePt t="99765" x="6797675" y="3141663"/>
          <p14:tracePt t="99772" x="6789738" y="3151188"/>
          <p14:tracePt t="99789" x="6780213" y="3151188"/>
          <p14:tracePt t="99796" x="6772275" y="3151188"/>
          <p14:tracePt t="99812" x="6764338" y="3151188"/>
          <p14:tracePt t="99820" x="6754813" y="3151188"/>
          <p14:tracePt t="99828" x="6746875" y="3151188"/>
          <p14:tracePt t="100372" x="6737350" y="3151188"/>
          <p14:tracePt t="100380" x="6711950" y="3151188"/>
          <p14:tracePt t="100388" x="6686550" y="3159125"/>
          <p14:tracePt t="100396" x="6669088" y="3159125"/>
          <p14:tracePt t="100404" x="6635750" y="3159125"/>
          <p14:tracePt t="100412" x="6592888" y="3159125"/>
          <p14:tracePt t="100420" x="6532563" y="3159125"/>
          <p14:tracePt t="100428" x="6489700" y="3159125"/>
          <p14:tracePt t="100436" x="6429375" y="3159125"/>
          <p14:tracePt t="100443" x="6386513" y="3159125"/>
          <p14:tracePt t="100452" x="6343650" y="3159125"/>
          <p14:tracePt t="100460" x="6310313" y="3151188"/>
          <p14:tracePt t="100468" x="6284913" y="3151188"/>
          <p14:tracePt t="100476" x="6249988" y="3151188"/>
          <p14:tracePt t="100484" x="6224588" y="3151188"/>
          <p14:tracePt t="100492" x="6189663" y="3151188"/>
          <p14:tracePt t="100500" x="6146800" y="3151188"/>
          <p14:tracePt t="100508" x="6113463" y="3151188"/>
          <p14:tracePt t="100516" x="6070600" y="3151188"/>
          <p14:tracePt t="100524" x="6045200" y="3151188"/>
          <p14:tracePt t="100532" x="6002338" y="3151188"/>
          <p14:tracePt t="100540" x="5967413" y="3151188"/>
          <p14:tracePt t="100549" x="5924550" y="3151188"/>
          <p14:tracePt t="100556" x="5891213" y="3151188"/>
          <p14:tracePt t="100566" x="5856288" y="3151188"/>
          <p14:tracePt t="100573" x="5813425" y="3141663"/>
          <p14:tracePt t="100581" x="5795963" y="3141663"/>
          <p14:tracePt t="100588" x="5745163" y="3133725"/>
          <p14:tracePt t="100596" x="5727700" y="3125788"/>
          <p14:tracePt t="100604" x="5702300" y="3125788"/>
          <p14:tracePt t="100612" x="5667375" y="3125788"/>
          <p14:tracePt t="100620" x="5659438" y="3125788"/>
          <p14:tracePt t="100628" x="5634038" y="3125788"/>
          <p14:tracePt t="100636" x="5616575" y="3125788"/>
          <p14:tracePt t="100644" x="5608638" y="3125788"/>
          <p14:tracePt t="100655" x="5591175" y="3125788"/>
          <p14:tracePt t="100660" x="5581650" y="3125788"/>
          <p14:tracePt t="100669" x="5565775" y="3125788"/>
          <p14:tracePt t="100676" x="5548313" y="3125788"/>
          <p14:tracePt t="100692" x="5530850" y="3125788"/>
          <p14:tracePt t="100702" x="5505450" y="3125788"/>
          <p14:tracePt t="100708" x="5495925" y="3125788"/>
          <p14:tracePt t="100717" x="5480050" y="3125788"/>
          <p14:tracePt t="100724" x="5470525" y="3125788"/>
          <p14:tracePt t="100732" x="5462588" y="3125788"/>
          <p14:tracePt t="100740" x="5454650" y="3125788"/>
          <p14:tracePt t="100756" x="5445125" y="3125788"/>
          <p14:tracePt t="100765" x="5437188" y="3125788"/>
          <p14:tracePt t="101221" x="5427663" y="3125788"/>
          <p14:tracePt t="101468" x="5411788" y="3125788"/>
          <p14:tracePt t="101476" x="5394325" y="3125788"/>
          <p14:tracePt t="101484" x="5376863" y="3125788"/>
          <p14:tracePt t="101492" x="5351463" y="3125788"/>
          <p14:tracePt t="101500" x="5316538" y="3125788"/>
          <p14:tracePt t="101508" x="5291138" y="3125788"/>
          <p14:tracePt t="101517" x="5256213" y="3125788"/>
          <p14:tracePt t="101524" x="5222875" y="3125788"/>
          <p14:tracePt t="101533" x="5187950" y="3125788"/>
          <p14:tracePt t="101541" x="5172075" y="3125788"/>
          <p14:tracePt t="101550" x="5137150" y="3125788"/>
          <p14:tracePt t="101557" x="5111750" y="3125788"/>
          <p14:tracePt t="101566" x="5086350" y="3125788"/>
          <p14:tracePt t="101573" x="5051425" y="3125788"/>
          <p14:tracePt t="101580" x="5016500" y="3125788"/>
          <p14:tracePt t="101588" x="4983163" y="3125788"/>
          <p14:tracePt t="101597" x="4957763" y="3125788"/>
          <p14:tracePt t="101604" x="4932363" y="3125788"/>
          <p14:tracePt t="101612" x="4897438" y="3125788"/>
          <p14:tracePt t="101620" x="4872038" y="3125788"/>
          <p14:tracePt t="101628" x="4846638" y="3125788"/>
          <p14:tracePt t="101636" x="4811713" y="3125788"/>
          <p14:tracePt t="101644" x="4776788" y="3125788"/>
          <p14:tracePt t="101652" x="4760913" y="3125788"/>
          <p14:tracePt t="101660" x="4733925" y="3125788"/>
          <p14:tracePt t="101668" x="4708525" y="3125788"/>
          <p14:tracePt t="101684" x="4700588" y="3125788"/>
          <p14:tracePt t="101692" x="4683125" y="3125788"/>
          <p14:tracePt t="101708" x="4665663" y="3125788"/>
          <p14:tracePt t="101724" x="4649788" y="3125788"/>
          <p14:tracePt t="101734" x="4632325" y="3125788"/>
          <p14:tracePt t="101740" x="4614863" y="3125788"/>
          <p14:tracePt t="101749" x="4606925" y="3125788"/>
          <p14:tracePt t="101756" x="4579938" y="3125788"/>
          <p14:tracePt t="101767" x="4564063" y="3125788"/>
          <p14:tracePt t="101772" x="4546600" y="3125788"/>
          <p14:tracePt t="101780" x="4529138" y="3125788"/>
          <p14:tracePt t="101788" x="4511675" y="3125788"/>
          <p14:tracePt t="101804" x="4494213" y="3125788"/>
          <p14:tracePt t="101812" x="4486275" y="3125788"/>
          <p14:tracePt t="101820" x="4460875" y="3125788"/>
          <p14:tracePt t="101829" x="4443413" y="3125788"/>
          <p14:tracePt t="101839" x="4425950" y="3125788"/>
          <p14:tracePt t="101844" x="4400550" y="3125788"/>
          <p14:tracePt t="101852" x="4367213" y="3125788"/>
          <p14:tracePt t="101860" x="4349750" y="3125788"/>
          <p14:tracePt t="101868" x="4324350" y="3125788"/>
          <p14:tracePt t="101877" x="4297363" y="3125788"/>
          <p14:tracePt t="101884" x="4289425" y="3125788"/>
          <p14:tracePt t="101902" x="4254500" y="3116263"/>
          <p14:tracePt t="103869" x="4254500" y="3108325"/>
          <p14:tracePt t="103876" x="4254500" y="3098800"/>
          <p14:tracePt t="103892" x="4264025" y="3098800"/>
          <p14:tracePt t="103908" x="4289425" y="3098800"/>
          <p14:tracePt t="103916" x="4314825" y="3098800"/>
          <p14:tracePt t="103924" x="4340225" y="3098800"/>
          <p14:tracePt t="103933" x="4375150" y="3098800"/>
          <p14:tracePt t="103941" x="4418013" y="3098800"/>
          <p14:tracePt t="103948" x="4460875" y="3098800"/>
          <p14:tracePt t="103956" x="4537075" y="3108325"/>
          <p14:tracePt t="103967" x="4597400" y="3116263"/>
          <p14:tracePt t="103972" x="4640263" y="3125788"/>
          <p14:tracePt t="103982" x="4700588" y="3133725"/>
          <p14:tracePt t="103988" x="4760913" y="3141663"/>
          <p14:tracePt t="103997" x="4819650" y="3151188"/>
          <p14:tracePt t="104004" x="4897438" y="3151188"/>
          <p14:tracePt t="104012" x="4983163" y="3151188"/>
          <p14:tracePt t="104020" x="5068888" y="3151188"/>
          <p14:tracePt t="104028" x="5162550" y="3151188"/>
          <p14:tracePt t="104036" x="5265738" y="3151188"/>
          <p14:tracePt t="104044" x="5368925" y="3151188"/>
          <p14:tracePt t="104052" x="5480050" y="3151188"/>
          <p14:tracePt t="104060" x="5608638" y="3151188"/>
          <p14:tracePt t="104068" x="5719763" y="3151188"/>
          <p14:tracePt t="104076" x="5830888" y="3151188"/>
          <p14:tracePt t="104084" x="5959475" y="3151188"/>
          <p14:tracePt t="104092" x="6078538" y="3151188"/>
          <p14:tracePt t="104100" x="6189663" y="3151188"/>
          <p14:tracePt t="104108" x="6292850" y="3151188"/>
          <p14:tracePt t="104116" x="6386513" y="3151188"/>
          <p14:tracePt t="104126" x="6489700" y="3151188"/>
          <p14:tracePt t="104132" x="6575425" y="3151188"/>
          <p14:tracePt t="104140" x="6661150" y="3151188"/>
          <p14:tracePt t="104149" x="6729413" y="3151188"/>
          <p14:tracePt t="104156" x="6807200" y="3151188"/>
          <p14:tracePt t="104165" x="6875463" y="3151188"/>
          <p14:tracePt t="104172" x="6961188" y="3151188"/>
          <p14:tracePt t="104181" x="7046913" y="3151188"/>
          <p14:tracePt t="104188" x="7132638" y="3151188"/>
          <p14:tracePt t="104196" x="7234238" y="3151188"/>
          <p14:tracePt t="104204" x="7337425" y="3151188"/>
          <p14:tracePt t="104212" x="7431088" y="3151188"/>
          <p14:tracePt t="104221" x="7534275" y="3151188"/>
          <p14:tracePt t="104228" x="7620000" y="3151188"/>
          <p14:tracePt t="104236" x="7705725" y="3151188"/>
          <p14:tracePt t="104244" x="7791450" y="3151188"/>
          <p14:tracePt t="104252" x="7859713" y="3151188"/>
          <p14:tracePt t="104260" x="7937500" y="3151188"/>
          <p14:tracePt t="104268" x="8005763" y="3151188"/>
          <p14:tracePt t="104276" x="8081963" y="3151188"/>
          <p14:tracePt t="104284" x="8150225" y="3151188"/>
          <p14:tracePt t="104292" x="8220075" y="3151188"/>
          <p14:tracePt t="104300" x="8304213" y="3151188"/>
          <p14:tracePt t="104308" x="8389938" y="3151188"/>
          <p14:tracePt t="104316" x="8475663" y="3151188"/>
          <p14:tracePt t="104324" x="8570913" y="3151188"/>
          <p14:tracePt t="104332" x="8664575" y="3151188"/>
          <p14:tracePt t="104341" x="8767763" y="3151188"/>
          <p14:tracePt t="104349" x="8853488" y="3151188"/>
          <p14:tracePt t="104356" x="8939213" y="3151188"/>
          <p14:tracePt t="104365" x="9007475" y="3151188"/>
          <p14:tracePt t="104374" x="9083675" y="3151188"/>
          <p14:tracePt t="104380" x="9151938" y="3151188"/>
          <p14:tracePt t="104388" x="9229725" y="3151188"/>
          <p14:tracePt t="104397" x="9280525" y="3151188"/>
          <p14:tracePt t="104404" x="9323388" y="3151188"/>
          <p14:tracePt t="104412" x="9383713" y="3151188"/>
          <p14:tracePt t="104421" x="9426575" y="3151188"/>
          <p14:tracePt t="104428" x="9486900" y="3151188"/>
          <p14:tracePt t="104438" x="9545638" y="3151188"/>
          <p14:tracePt t="104444" x="9605963" y="3151188"/>
          <p14:tracePt t="104455" x="9666288" y="3151188"/>
          <p14:tracePt t="104460" x="9717088" y="3151188"/>
          <p14:tracePt t="104468" x="9759950" y="3151188"/>
          <p14:tracePt t="104476" x="9812338" y="3151188"/>
          <p14:tracePt t="104484" x="9855200" y="3151188"/>
          <p14:tracePt t="104492" x="9913938" y="3151188"/>
          <p14:tracePt t="104500" x="9956800" y="3151188"/>
          <p14:tracePt t="104508" x="9999663" y="3151188"/>
          <p14:tracePt t="104517" x="10042525" y="3151188"/>
          <p14:tracePt t="104524" x="10085388" y="3151188"/>
          <p14:tracePt t="104532" x="10128250" y="3151188"/>
          <p14:tracePt t="104541" x="10188575" y="3151188"/>
          <p14:tracePt t="104549" x="10248900" y="3151188"/>
          <p14:tracePt t="104556" x="10291763" y="3151188"/>
          <p14:tracePt t="104566" x="10334625" y="3151188"/>
          <p14:tracePt t="104572" x="10367963" y="3151188"/>
          <p14:tracePt t="104581" x="10393363" y="3151188"/>
          <p14:tracePt t="104588" x="10410825" y="3151188"/>
          <p14:tracePt t="104596" x="10436225" y="3151188"/>
          <p14:tracePt t="104604" x="10463213" y="3151188"/>
          <p14:tracePt t="104612" x="10471150" y="3151188"/>
          <p14:tracePt t="104620" x="10488613" y="3151188"/>
          <p14:tracePt t="104628" x="10496550" y="3151188"/>
          <p14:tracePt t="104636" x="10506075" y="3151188"/>
          <p14:tracePt t="104644" x="10521950" y="3151188"/>
          <p14:tracePt t="104660" x="10531475" y="3151188"/>
          <p14:tracePt t="105197" x="10531475" y="3159125"/>
          <p14:tracePt t="105204" x="10521950" y="3168650"/>
          <p14:tracePt t="105212" x="10496550" y="3176588"/>
          <p14:tracePt t="105220" x="10471150" y="3194050"/>
          <p14:tracePt t="105228" x="10445750" y="3201988"/>
          <p14:tracePt t="105236" x="10420350" y="3209925"/>
          <p14:tracePt t="105244" x="10385425" y="3219450"/>
          <p14:tracePt t="105252" x="10360025" y="3219450"/>
          <p14:tracePt t="105260" x="10325100" y="3227388"/>
          <p14:tracePt t="105268" x="10291763" y="3236913"/>
          <p14:tracePt t="105276" x="10256838" y="3244850"/>
          <p14:tracePt t="105284" x="10239375" y="3252788"/>
          <p14:tracePt t="105293" x="10213975" y="3252788"/>
          <p14:tracePt t="105301" x="10180638" y="3252788"/>
          <p14:tracePt t="105308" x="10153650" y="3252788"/>
          <p14:tracePt t="105316" x="10120313" y="3252788"/>
          <p14:tracePt t="105324" x="10085388" y="3252788"/>
          <p14:tracePt t="105333" x="10042525" y="3252788"/>
          <p14:tracePt t="105340" x="9983788" y="3252788"/>
          <p14:tracePt t="105349" x="9940925" y="3252788"/>
          <p14:tracePt t="105356" x="9880600" y="3252788"/>
          <p14:tracePt t="105366" x="9828213" y="3252788"/>
          <p14:tracePt t="105372" x="9769475" y="3252788"/>
          <p14:tracePt t="105381" x="9709150" y="3252788"/>
          <p14:tracePt t="105388" x="9666288" y="3252788"/>
          <p14:tracePt t="105396" x="9623425" y="3252788"/>
          <p14:tracePt t="105404" x="9588500" y="3252788"/>
          <p14:tracePt t="105412" x="9572625" y="3252788"/>
          <p14:tracePt t="105420" x="9563100" y="3252788"/>
          <p14:tracePt t="105428" x="9555163" y="3252788"/>
          <p14:tracePt t="105436" x="9545638" y="3252788"/>
          <p14:tracePt t="105804" x="9537700" y="3262313"/>
          <p14:tracePt t="106117" x="9529763" y="3279775"/>
          <p14:tracePt t="106132" x="9494838" y="3279775"/>
          <p14:tracePt t="106140" x="9451975" y="3279775"/>
          <p14:tracePt t="106150" x="9391650" y="3279775"/>
          <p14:tracePt t="106156" x="9305925" y="3279775"/>
          <p14:tracePt t="106166" x="9237663" y="3279775"/>
          <p14:tracePt t="106172" x="9151938" y="3279775"/>
          <p14:tracePt t="106181" x="9066213" y="3279775"/>
          <p14:tracePt t="106188" x="8982075" y="3279775"/>
          <p14:tracePt t="106196" x="8912225" y="3279775"/>
          <p14:tracePt t="106204" x="8853488" y="3279775"/>
          <p14:tracePt t="106212" x="8793163" y="3279775"/>
          <p14:tracePt t="106220" x="8750300" y="3279775"/>
          <p14:tracePt t="106228" x="8724900" y="3279775"/>
          <p14:tracePt t="106237" x="8715375" y="3279775"/>
          <p14:tracePt t="106244" x="8707438" y="3279775"/>
          <p14:tracePt t="106252" x="8699500" y="3279775"/>
          <p14:tracePt t="108285" x="8689975" y="3287713"/>
          <p14:tracePt t="108292" x="8647113" y="3322638"/>
          <p14:tracePt t="108300" x="8604250" y="3338513"/>
          <p14:tracePt t="108308" x="8553450" y="3355975"/>
          <p14:tracePt t="108316" x="8502650" y="3381375"/>
          <p14:tracePt t="108324" x="8467725" y="3398838"/>
          <p14:tracePt t="108332" x="8432800" y="3408363"/>
          <p14:tracePt t="108340" x="8399463" y="3424238"/>
          <p14:tracePt t="108348" x="8382000" y="3433763"/>
          <p14:tracePt t="108356" x="8347075" y="3449638"/>
          <p14:tracePt t="108365" x="8321675" y="3449638"/>
          <p14:tracePt t="108373" x="8288338" y="3459163"/>
          <p14:tracePt t="108380" x="8261350" y="3459163"/>
          <p14:tracePt t="108389" x="8245475" y="3459163"/>
          <p14:tracePt t="108396" x="8220075" y="3459163"/>
          <p14:tracePt t="108404" x="8193088" y="3459163"/>
          <p14:tracePt t="108413" x="8177213" y="3459163"/>
          <p14:tracePt t="108420" x="8150225" y="3459163"/>
          <p14:tracePt t="108428" x="8124825" y="3459163"/>
          <p14:tracePt t="108436" x="8091488" y="3467100"/>
          <p14:tracePt t="108444" x="8064500" y="3476625"/>
          <p14:tracePt t="108453" x="8039100" y="3484563"/>
          <p14:tracePt t="108460" x="8013700" y="3484563"/>
          <p14:tracePt t="108469" x="7980363" y="3484563"/>
          <p14:tracePt t="108476" x="7937500" y="3484563"/>
          <p14:tracePt t="108484" x="7910513" y="3484563"/>
          <p14:tracePt t="108493" x="7877175" y="3484563"/>
          <p14:tracePt t="108501" x="7834313" y="3484563"/>
          <p14:tracePt t="108508" x="7799388" y="3484563"/>
          <p14:tracePt t="108517" x="7756525" y="3484563"/>
          <p14:tracePt t="108524" x="7713663" y="3484563"/>
          <p14:tracePt t="108532" x="7680325" y="3484563"/>
          <p14:tracePt t="108541" x="7637463" y="3484563"/>
          <p14:tracePt t="108548" x="7612063" y="3484563"/>
          <p14:tracePt t="108556" x="7577138" y="3484563"/>
          <p14:tracePt t="108565" x="7551738" y="3484563"/>
          <p14:tracePt t="108572" x="7534275" y="3484563"/>
          <p14:tracePt t="108582" x="7508875" y="3484563"/>
          <p14:tracePt t="108589" x="7483475" y="3484563"/>
          <p14:tracePt t="108596" x="7466013" y="3484563"/>
          <p14:tracePt t="108604" x="7440613" y="3484563"/>
          <p14:tracePt t="108612" x="7415213" y="3484563"/>
          <p14:tracePt t="108620" x="7397750" y="3484563"/>
          <p14:tracePt t="108628" x="7372350" y="3484563"/>
          <p14:tracePt t="108636" x="7345363" y="3484563"/>
          <p14:tracePt t="108644" x="7329488" y="3484563"/>
          <p14:tracePt t="108653" x="7294563" y="3484563"/>
          <p14:tracePt t="108660" x="7269163" y="3484563"/>
          <p14:tracePt t="108668" x="7243763" y="3484563"/>
          <p14:tracePt t="108676" x="7234238" y="3484563"/>
          <p14:tracePt t="108684" x="7208838" y="3484563"/>
          <p14:tracePt t="108692" x="7200900" y="3484563"/>
          <p14:tracePt t="108702" x="7183438" y="3484563"/>
          <p14:tracePt t="108708" x="7175500" y="3484563"/>
          <p14:tracePt t="108717" x="7165975" y="3484563"/>
          <p14:tracePt t="108724" x="7158038" y="3484563"/>
          <p14:tracePt t="108733" x="7148513" y="3484563"/>
          <p14:tracePt t="108740" x="7140575" y="3484563"/>
          <p14:tracePt t="108751" x="7132638" y="3484563"/>
          <p14:tracePt t="109116" x="7123113" y="3484563"/>
          <p14:tracePt t="109132" x="7115175" y="3484563"/>
          <p14:tracePt t="109156" x="7105650" y="3484563"/>
          <p14:tracePt t="109180" x="7105650" y="3476625"/>
          <p14:tracePt t="109196" x="7105650" y="3467100"/>
          <p14:tracePt t="109213" x="7097713" y="3459163"/>
          <p14:tracePt t="109301" x="7097713" y="3441700"/>
          <p14:tracePt t="109309" x="7097713" y="3433763"/>
          <p14:tracePt t="109799" x="7105650" y="3433763"/>
          <p14:tracePt t="109813" x="7105650" y="3424238"/>
          <p14:tracePt t="109820" x="7105650" y="3408363"/>
          <p14:tracePt t="109836" x="7105650" y="3390900"/>
          <p14:tracePt t="109852" x="7105650" y="3365500"/>
          <p14:tracePt t="109868" x="7105650" y="3348038"/>
          <p14:tracePt t="109885" x="7105650" y="3338513"/>
          <p14:tracePt t="109901" x="7105650" y="3330575"/>
          <p14:tracePt t="110662" x="7105650" y="3322638"/>
          <p14:tracePt t="110684" x="7097713" y="3322638"/>
          <p14:tracePt t="110692" x="7080250" y="3322638"/>
          <p14:tracePt t="110700" x="7072313" y="3330575"/>
          <p14:tracePt t="110708" x="7046913" y="3330575"/>
          <p14:tracePt t="110717" x="7029450" y="3330575"/>
          <p14:tracePt t="110724" x="7011988" y="3330575"/>
          <p14:tracePt t="110733" x="6978650" y="3338513"/>
          <p14:tracePt t="110741" x="6951663" y="3348038"/>
          <p14:tracePt t="110749" x="6943725" y="3348038"/>
          <p14:tracePt t="110756" x="6935788" y="3348038"/>
          <p14:tracePt t="110766" x="6908800" y="3348038"/>
          <p14:tracePt t="110773" x="6875463" y="3348038"/>
          <p14:tracePt t="110780" x="6832600" y="3348038"/>
          <p14:tracePt t="110788" x="6780213" y="3348038"/>
          <p14:tracePt t="110798" x="6704013" y="3348038"/>
          <p14:tracePt t="110804" x="6635750" y="3348038"/>
          <p14:tracePt t="110813" x="6557963" y="3348038"/>
          <p14:tracePt t="110820" x="6489700" y="3348038"/>
          <p14:tracePt t="110828" x="6403975" y="3348038"/>
          <p14:tracePt t="110836" x="6335713" y="3348038"/>
          <p14:tracePt t="110844" x="6242050" y="3348038"/>
          <p14:tracePt t="110852" x="6173788" y="3348038"/>
          <p14:tracePt t="110860" x="6103938" y="3348038"/>
          <p14:tracePt t="110868" x="6027738" y="3348038"/>
          <p14:tracePt t="110876" x="5959475" y="3348038"/>
          <p14:tracePt t="110884" x="5881688" y="3348038"/>
          <p14:tracePt t="110892" x="5830888" y="3348038"/>
          <p14:tracePt t="110900" x="5770563" y="3348038"/>
          <p14:tracePt t="110908" x="5710238" y="3348038"/>
          <p14:tracePt t="110916" x="5651500" y="3348038"/>
          <p14:tracePt t="110924" x="5599113" y="3348038"/>
          <p14:tracePt t="110932" x="5548313" y="3348038"/>
          <p14:tracePt t="110940" x="5505450" y="3348038"/>
          <p14:tracePt t="110949" x="5480050" y="3348038"/>
          <p14:tracePt t="110956" x="5437188" y="3348038"/>
          <p14:tracePt t="110965" x="5384800" y="3348038"/>
          <p14:tracePt t="110973" x="5359400" y="3348038"/>
          <p14:tracePt t="110981" x="5326063" y="3348038"/>
          <p14:tracePt t="110989" x="5291138" y="3348038"/>
          <p14:tracePt t="110996" x="5265738" y="3348038"/>
          <p14:tracePt t="111004" x="5240338" y="3348038"/>
          <p14:tracePt t="111012" x="5205413" y="3348038"/>
          <p14:tracePt t="111020" x="5180013" y="3348038"/>
          <p14:tracePt t="111028" x="5162550" y="3348038"/>
          <p14:tracePt t="111036" x="5129213" y="3348038"/>
          <p14:tracePt t="111044" x="5102225" y="3348038"/>
          <p14:tracePt t="111053" x="5086350" y="3348038"/>
          <p14:tracePt t="111068" x="5043488" y="3348038"/>
          <p14:tracePt t="111076" x="5033963" y="3348038"/>
          <p14:tracePt t="111084" x="5026025" y="3348038"/>
          <p14:tracePt t="111093" x="5008563" y="3348038"/>
          <p14:tracePt t="111166" x="5000625" y="3348038"/>
          <p14:tracePt t="111182" x="4991100" y="3348038"/>
          <p14:tracePt t="111188" x="4973638" y="3348038"/>
          <p14:tracePt t="111196" x="4957763" y="3348038"/>
          <p14:tracePt t="111205" x="4940300" y="3348038"/>
          <p14:tracePt t="111213" x="4914900" y="3348038"/>
          <p14:tracePt t="111221" x="4889500" y="3348038"/>
          <p14:tracePt t="111228" x="4872038" y="3348038"/>
          <p14:tracePt t="111236" x="4846638" y="3348038"/>
          <p14:tracePt t="111244" x="4819650" y="3348038"/>
          <p14:tracePt t="111253" x="4803775" y="3348038"/>
          <p14:tracePt t="111260" x="4776788" y="3348038"/>
          <p14:tracePt t="111269" x="4751388" y="3348038"/>
          <p14:tracePt t="111276" x="4733925" y="3348038"/>
          <p14:tracePt t="111284" x="4700588" y="3348038"/>
          <p14:tracePt t="111292" x="4675188" y="3348038"/>
          <p14:tracePt t="111300" x="4649788" y="3348038"/>
          <p14:tracePt t="111308" x="4632325" y="3348038"/>
          <p14:tracePt t="111316" x="4614863" y="3348038"/>
          <p14:tracePt t="111324" x="4597400" y="3348038"/>
          <p14:tracePt t="111333" x="4579938" y="3348038"/>
          <p14:tracePt t="111341" x="4564063" y="3348038"/>
          <p14:tracePt t="111356" x="4546600" y="3348038"/>
          <p14:tracePt t="111373" x="4529138" y="3348038"/>
          <p14:tracePt t="111381" x="4521200" y="3348038"/>
          <p14:tracePt t="111404" x="4511675" y="3348038"/>
          <p14:tracePt t="111413" x="4503738" y="3348038"/>
          <p14:tracePt t="112444" x="4494213" y="3355975"/>
          <p14:tracePt t="112477" x="4486275" y="3365500"/>
          <p14:tracePt t="112484" x="4478338" y="3373438"/>
          <p14:tracePt t="112492" x="4468813" y="3373438"/>
          <p14:tracePt t="112500" x="4451350" y="3373438"/>
          <p14:tracePt t="112508" x="4418013" y="3373438"/>
          <p14:tracePt t="112516" x="4383088" y="3365500"/>
          <p14:tracePt t="112524" x="4367213" y="3355975"/>
          <p14:tracePt t="112533" x="4349750" y="3355975"/>
          <p14:tracePt t="112540" x="4306888" y="3348038"/>
          <p14:tracePt t="112548" x="4281488" y="3338513"/>
          <p14:tracePt t="112556" x="4254500" y="3330575"/>
          <p14:tracePt t="112565" x="4246563" y="3330575"/>
          <p14:tracePt t="112572" x="4211638" y="3322638"/>
          <p14:tracePt t="112581" x="4186238" y="3313113"/>
          <p14:tracePt t="112589" x="4178300" y="3313113"/>
          <p14:tracePt t="113140" x="4170363" y="3313113"/>
          <p14:tracePt t="113148" x="4160838" y="3313113"/>
          <p14:tracePt t="113156" x="4152900" y="3313113"/>
          <p14:tracePt t="113164" x="4143375" y="3322638"/>
          <p14:tracePt t="113172" x="4135438" y="3322638"/>
          <p14:tracePt t="113180" x="4117975" y="3322638"/>
          <p14:tracePt t="113188" x="4084638" y="3330575"/>
          <p14:tracePt t="113196" x="4057650" y="3338513"/>
          <p14:tracePt t="113204" x="4049713" y="3338513"/>
          <p14:tracePt t="113212" x="4014788" y="3338513"/>
          <p14:tracePt t="113220" x="3981450" y="3338513"/>
          <p14:tracePt t="113228" x="3963988" y="3338513"/>
          <p14:tracePt t="113236" x="3946525" y="3338513"/>
          <p14:tracePt t="113244" x="3930650" y="3338513"/>
          <p14:tracePt t="113253" x="3921125" y="3338513"/>
          <p14:tracePt t="113260" x="3903663" y="3338513"/>
          <p14:tracePt t="113276" x="3887788" y="3338513"/>
          <p14:tracePt t="113284" x="3870325" y="3338513"/>
          <p14:tracePt t="113573" x="3860800" y="3338513"/>
          <p14:tracePt t="113580" x="3844925" y="3338513"/>
          <p14:tracePt t="113588" x="3817938" y="3338513"/>
          <p14:tracePt t="113596" x="3784600" y="3338513"/>
          <p14:tracePt t="113605" x="3759200" y="3338513"/>
          <p14:tracePt t="113612" x="3716338" y="3338513"/>
          <p14:tracePt t="113620" x="3673475" y="3338513"/>
          <p14:tracePt t="113628" x="3638550" y="3338513"/>
          <p14:tracePt t="113636" x="3595688" y="3338513"/>
          <p14:tracePt t="113644" x="3570288" y="3338513"/>
          <p14:tracePt t="113654" x="3535363" y="3338513"/>
          <p14:tracePt t="113661" x="3502025" y="3338513"/>
          <p14:tracePt t="113668" x="3467100" y="3338513"/>
          <p14:tracePt t="113677" x="3449638" y="3338513"/>
          <p14:tracePt t="113685" x="3424238" y="3338513"/>
          <p14:tracePt t="113692" x="3408363" y="3338513"/>
          <p14:tracePt t="113701" x="3390900" y="3338513"/>
          <p14:tracePt t="113709" x="3365500" y="3338513"/>
          <p14:tracePt t="113717" x="3355975" y="3338513"/>
          <p14:tracePt t="113724" x="3330575" y="3338513"/>
          <p14:tracePt t="113734" x="3313113" y="3338513"/>
          <p14:tracePt t="113740" x="3305175" y="3338513"/>
          <p14:tracePt t="113749" x="3295650" y="3338513"/>
          <p14:tracePt t="113757" x="3279775" y="3338513"/>
          <p14:tracePt t="114509" x="3270250" y="3338513"/>
          <p14:tracePt t="114516" x="3262313" y="3338513"/>
          <p14:tracePt t="114524" x="3227388" y="3338513"/>
          <p14:tracePt t="114534" x="3184525" y="3338513"/>
          <p14:tracePt t="114541" x="3125788" y="3338513"/>
          <p14:tracePt t="114550" x="3065463" y="3338513"/>
          <p14:tracePt t="114556" x="3005138" y="3338513"/>
          <p14:tracePt t="114565" x="2936875" y="3338513"/>
          <p14:tracePt t="114572" x="2868613" y="3338513"/>
          <p14:tracePt t="114582" x="2790825" y="3338513"/>
          <p14:tracePt t="114588" x="2747963" y="3338513"/>
          <p14:tracePt t="114596" x="2705100" y="3338513"/>
          <p14:tracePt t="114604" x="2671763" y="3338513"/>
          <p14:tracePt t="114612" x="2636838" y="3338513"/>
          <p14:tracePt t="114620" x="2593975" y="3338513"/>
          <p14:tracePt t="114628" x="2568575" y="3338513"/>
          <p14:tracePt t="114636" x="2533650" y="3338513"/>
          <p14:tracePt t="114644" x="2508250" y="3338513"/>
          <p14:tracePt t="114653" x="2490788" y="3338513"/>
          <p14:tracePt t="114661" x="2465388" y="3338513"/>
          <p14:tracePt t="114668" x="2439988" y="3338513"/>
          <p14:tracePt t="114676" x="2422525" y="3338513"/>
          <p14:tracePt t="114684" x="2414588" y="3338513"/>
          <p14:tracePt t="114692" x="2406650" y="3338513"/>
          <p14:tracePt t="114700" x="2397125" y="3338513"/>
          <p14:tracePt t="115109" x="2371725" y="3338513"/>
          <p14:tracePt t="115116" x="2346325" y="3338513"/>
          <p14:tracePt t="115124" x="2286000" y="3322638"/>
          <p14:tracePt t="115133" x="2225675" y="3313113"/>
          <p14:tracePt t="115140" x="2165350" y="3305175"/>
          <p14:tracePt t="115148" x="2106613" y="3287713"/>
          <p14:tracePt t="115156" x="2046288" y="3279775"/>
          <p14:tracePt t="115165" x="1985963" y="3262313"/>
          <p14:tracePt t="115172" x="1943100" y="3252788"/>
          <p14:tracePt t="115181" x="1892300" y="3244850"/>
          <p14:tracePt t="115188" x="1857375" y="3236913"/>
          <p14:tracePt t="115197" x="1849438" y="3236913"/>
          <p14:tracePt t="115204" x="1824038" y="3236913"/>
          <p14:tracePt t="115212" x="1806575" y="3236913"/>
          <p14:tracePt t="115220" x="1798638" y="3227388"/>
          <p14:tracePt t="115293" x="1789113" y="3227388"/>
          <p14:tracePt t="115708" x="1771650" y="3227388"/>
          <p14:tracePt t="115716" x="1755775" y="3227388"/>
          <p14:tracePt t="115724" x="1728788" y="3227388"/>
          <p14:tracePt t="115732" x="1712913" y="3227388"/>
          <p14:tracePt t="115742" x="1695450" y="3227388"/>
          <p14:tracePt t="115749" x="1660525" y="3227388"/>
          <p14:tracePt t="115756" x="1627188" y="3227388"/>
          <p14:tracePt t="115765" x="1584325" y="3227388"/>
          <p14:tracePt t="115772" x="1541463" y="3227388"/>
          <p14:tracePt t="115780" x="1498600" y="3227388"/>
          <p14:tracePt t="115789" x="1455738" y="3227388"/>
          <p14:tracePt t="115796" x="1420813" y="3227388"/>
          <p14:tracePt t="115804" x="1395413" y="3227388"/>
          <p14:tracePt t="115812" x="1370013" y="3227388"/>
          <p14:tracePt t="115820" x="1344613" y="3227388"/>
          <p14:tracePt t="115828" x="1319213" y="3227388"/>
          <p14:tracePt t="115837" x="1301750" y="3227388"/>
          <p14:tracePt t="115844" x="1284288" y="3227388"/>
          <p14:tracePt t="115853" x="1266825" y="3227388"/>
          <p14:tracePt t="116142" x="1276350" y="3227388"/>
          <p14:tracePt t="116148" x="1284288" y="3227388"/>
          <p14:tracePt t="116157" x="1319213" y="3227388"/>
          <p14:tracePt t="116165" x="1362075" y="3227388"/>
          <p14:tracePt t="116172" x="1395413" y="3227388"/>
          <p14:tracePt t="116181" x="1438275" y="3227388"/>
          <p14:tracePt t="116188" x="1481138" y="3227388"/>
          <p14:tracePt t="116197" x="1524000" y="3227388"/>
          <p14:tracePt t="116204" x="1558925" y="3227388"/>
          <p14:tracePt t="116213" x="1574800" y="3227388"/>
          <p14:tracePt t="116222" x="1601788" y="3227388"/>
          <p14:tracePt t="116229" x="1635125" y="3227388"/>
          <p14:tracePt t="116236" x="1670050" y="3227388"/>
          <p14:tracePt t="116244" x="1695450" y="3227388"/>
          <p14:tracePt t="116252" x="1728788" y="3227388"/>
          <p14:tracePt t="116260" x="1781175" y="3227388"/>
          <p14:tracePt t="116268" x="1841500" y="3227388"/>
          <p14:tracePt t="116276" x="1917700" y="3227388"/>
          <p14:tracePt t="116284" x="1968500" y="3227388"/>
          <p14:tracePt t="116292" x="2046288" y="3227388"/>
          <p14:tracePt t="116300" x="2106613" y="3227388"/>
          <p14:tracePt t="116308" x="2157413" y="3227388"/>
          <p14:tracePt t="116316" x="2217738" y="3227388"/>
          <p14:tracePt t="116324" x="2260600" y="3227388"/>
          <p14:tracePt t="116332" x="2303463" y="3227388"/>
          <p14:tracePt t="116340" x="2336800" y="3227388"/>
          <p14:tracePt t="116348" x="2371725" y="3227388"/>
          <p14:tracePt t="116356" x="2397125" y="3227388"/>
          <p14:tracePt t="116365" x="2439988" y="3227388"/>
          <p14:tracePt t="116372" x="2482850" y="3227388"/>
          <p14:tracePt t="116381" x="2525713" y="3227388"/>
          <p14:tracePt t="116388" x="2586038" y="3227388"/>
          <p14:tracePt t="116396" x="2654300" y="3227388"/>
          <p14:tracePt t="116404" x="2722563" y="3227388"/>
          <p14:tracePt t="116413" x="2816225" y="3227388"/>
          <p14:tracePt t="116420" x="2886075" y="3227388"/>
          <p14:tracePt t="116428" x="2954338" y="3227388"/>
          <p14:tracePt t="116436" x="3013075" y="3227388"/>
          <p14:tracePt t="116444" x="3073400" y="3227388"/>
          <p14:tracePt t="116452" x="3116263" y="3227388"/>
          <p14:tracePt t="116460" x="3159125" y="3227388"/>
          <p14:tracePt t="116468" x="3194050" y="3227388"/>
          <p14:tracePt t="116476" x="3236913" y="3227388"/>
          <p14:tracePt t="116484" x="3270250" y="3227388"/>
          <p14:tracePt t="116492" x="3287713" y="3227388"/>
          <p14:tracePt t="116500" x="3313113" y="3227388"/>
          <p14:tracePt t="116508" x="3338513" y="3219450"/>
          <p14:tracePt t="116517" x="3348038" y="3219450"/>
          <p14:tracePt t="116524" x="3373438" y="3219450"/>
          <p14:tracePt t="116533" x="3390900" y="3219450"/>
          <p14:tracePt t="116540" x="3408363" y="3219450"/>
          <p14:tracePt t="116550" x="3424238" y="3219450"/>
          <p14:tracePt t="116556" x="3433763" y="3219450"/>
          <p14:tracePt t="116566" x="3441700" y="3219450"/>
          <p14:tracePt t="116573" x="3459163" y="3219450"/>
          <p14:tracePt t="116620" x="3467100" y="3219450"/>
          <p14:tracePt t="116628" x="3476625" y="3219450"/>
          <p14:tracePt t="116636" x="3484563" y="3209925"/>
          <p14:tracePt t="116644" x="3502025" y="3209925"/>
          <p14:tracePt t="116653" x="3509963" y="3209925"/>
          <p14:tracePt t="116660" x="3519488" y="3209925"/>
          <p14:tracePt t="116669" x="3535363" y="3209925"/>
          <p14:tracePt t="116676" x="3544888" y="3209925"/>
          <p14:tracePt t="116684" x="3552825" y="3209925"/>
          <p14:tracePt t="116692" x="3570288" y="3209925"/>
          <p14:tracePt t="116700" x="3578225" y="3209925"/>
          <p14:tracePt t="116708" x="3595688" y="3209925"/>
          <p14:tracePt t="116717" x="3613150" y="3209925"/>
          <p14:tracePt t="116724" x="3621088" y="3209925"/>
          <p14:tracePt t="116733" x="3630613" y="3209925"/>
          <p14:tracePt t="116741" x="3638550" y="3209925"/>
          <p14:tracePt t="118397" x="3648075" y="3209925"/>
          <p14:tracePt t="118406" x="3689350" y="3209925"/>
          <p14:tracePt t="118412" x="3732213" y="3209925"/>
          <p14:tracePt t="118420" x="3792538" y="3236913"/>
          <p14:tracePt t="118428" x="3878263" y="3244850"/>
          <p14:tracePt t="118436" x="4006850" y="3270250"/>
          <p14:tracePt t="118444" x="4152900" y="3295650"/>
          <p14:tracePt t="118453" x="4340225" y="3330575"/>
          <p14:tracePt t="118460" x="4554538" y="3348038"/>
          <p14:tracePt t="118469" x="4819650" y="3365500"/>
          <p14:tracePt t="118476" x="5086350" y="3365500"/>
          <p14:tracePt t="118484" x="5376863" y="3365500"/>
          <p14:tracePt t="118492" x="5667375" y="3365500"/>
          <p14:tracePt t="118500" x="5934075" y="3365500"/>
          <p14:tracePt t="118508" x="6224588" y="3365500"/>
          <p14:tracePt t="118517" x="6481763" y="3365500"/>
          <p14:tracePt t="118524" x="6721475" y="3365500"/>
          <p14:tracePt t="118533" x="6951663" y="3365500"/>
          <p14:tracePt t="118540" x="7218363" y="3365500"/>
          <p14:tracePt t="118549" x="7448550" y="3365500"/>
          <p14:tracePt t="118556" x="7713663" y="3365500"/>
          <p14:tracePt t="118565" x="8005763" y="3365500"/>
          <p14:tracePt t="118573" x="8296275" y="3365500"/>
          <p14:tracePt t="118582" x="8586788" y="3365500"/>
          <p14:tracePt t="118588" x="8853488" y="3365500"/>
          <p14:tracePt t="118600" x="9118600" y="3365500"/>
          <p14:tracePt t="118604" x="9375775" y="3365500"/>
          <p14:tracePt t="118613" x="9640888" y="3365500"/>
          <p14:tracePt t="118620" x="9871075" y="3365500"/>
          <p14:tracePt t="118630" x="10110788" y="3365500"/>
          <p14:tracePt t="118636" x="10282238" y="3365500"/>
          <p14:tracePt t="118644" x="10463213" y="3365500"/>
          <p14:tracePt t="118652" x="10599738" y="3365500"/>
          <p14:tracePt t="118661" x="10728325" y="3365500"/>
          <p14:tracePt t="118669" x="10847388" y="3365500"/>
          <p14:tracePt t="118676" x="10942638" y="3365500"/>
          <p14:tracePt t="118685" x="11018838" y="3365500"/>
          <p14:tracePt t="118693" x="11087100" y="3365500"/>
          <p14:tracePt t="118701" x="11147425" y="3365500"/>
          <p14:tracePt t="118708" x="11190288" y="3365500"/>
          <p14:tracePt t="118717" x="11233150" y="3365500"/>
          <p14:tracePt t="118724" x="11276013" y="3365500"/>
          <p14:tracePt t="118732" x="11301413" y="3365500"/>
          <p14:tracePt t="118741" x="11326813" y="3365500"/>
          <p14:tracePt t="118749" x="11336338" y="3365500"/>
          <p14:tracePt t="118756" x="11352213" y="3365500"/>
          <p14:tracePt t="118766" x="11361738" y="3365500"/>
          <p14:tracePt t="118784" x="11369675" y="3365500"/>
          <p14:tracePt t="118902" x="11379200" y="3373438"/>
          <p14:tracePt t="118957" x="11369675" y="3390900"/>
          <p14:tracePt t="118989" x="11352213" y="3398838"/>
          <p14:tracePt t="119013" x="11318875" y="3416300"/>
          <p14:tracePt t="119020" x="11276013" y="3424238"/>
          <p14:tracePt t="119028" x="11241088" y="3433763"/>
          <p14:tracePt t="119036" x="11182350" y="3441700"/>
          <p14:tracePt t="119044" x="11122025" y="3459163"/>
          <p14:tracePt t="119052" x="11044238" y="3467100"/>
          <p14:tracePt t="119060" x="10985500" y="3476625"/>
          <p14:tracePt t="119069" x="10925175" y="3484563"/>
          <p14:tracePt t="119076" x="10864850" y="3492500"/>
          <p14:tracePt t="119086" x="10821988" y="3502025"/>
          <p14:tracePt t="119092" x="10788650" y="3509963"/>
          <p14:tracePt t="119100" x="10771188" y="3509963"/>
          <p14:tracePt t="119108" x="10753725" y="3509963"/>
          <p14:tracePt t="119117" x="10728325" y="3509963"/>
          <p14:tracePt t="119124" x="10702925" y="3509963"/>
          <p14:tracePt t="119133" x="10693400" y="3509963"/>
          <p14:tracePt t="119141" x="10675938" y="3509963"/>
          <p14:tracePt t="119149" x="10668000" y="3519488"/>
          <p14:tracePt t="119158" x="10660063" y="3519488"/>
          <p14:tracePt t="119165" x="10642600" y="3519488"/>
          <p14:tracePt t="119173" x="10625138" y="3527425"/>
          <p14:tracePt t="119181" x="10607675" y="3535363"/>
          <p14:tracePt t="119188" x="10590213" y="3535363"/>
          <p14:tracePt t="119197" x="10574338" y="3544888"/>
          <p14:tracePt t="119206" x="10556875" y="3544888"/>
          <p14:tracePt t="119212" x="10531475" y="3544888"/>
          <p14:tracePt t="119220" x="10506075" y="3544888"/>
          <p14:tracePt t="119228" x="10471150" y="3544888"/>
          <p14:tracePt t="119236" x="10445750" y="3544888"/>
          <p14:tracePt t="119244" x="10420350" y="3544888"/>
          <p14:tracePt t="119252" x="10393363" y="3552825"/>
          <p14:tracePt t="119260" x="10360025" y="3562350"/>
          <p14:tracePt t="119268" x="10334625" y="3570288"/>
          <p14:tracePt t="119277" x="10307638" y="3570288"/>
          <p14:tracePt t="119284" x="10266363" y="3578225"/>
          <p14:tracePt t="119292" x="10223500" y="3587750"/>
          <p14:tracePt t="119300" x="10188575" y="3595688"/>
          <p14:tracePt t="119308" x="10137775" y="3605213"/>
          <p14:tracePt t="119316" x="10110788" y="3613150"/>
          <p14:tracePt t="119324" x="10085388" y="3613150"/>
          <p14:tracePt t="119332" x="10059988" y="3613150"/>
          <p14:tracePt t="119340" x="10042525" y="3613150"/>
          <p14:tracePt t="119349" x="10026650" y="3613150"/>
          <p14:tracePt t="119356" x="10017125" y="3613150"/>
          <p14:tracePt t="119519" x="10009188" y="3621088"/>
          <p14:tracePt t="119532" x="9983788" y="3630613"/>
          <p14:tracePt t="119540" x="9966325" y="3630613"/>
          <p14:tracePt t="119548" x="9948863" y="3638550"/>
          <p14:tracePt t="119556" x="9931400" y="3638550"/>
          <p14:tracePt t="119566" x="9898063" y="3648075"/>
          <p14:tracePt t="119572" x="9863138" y="3656013"/>
          <p14:tracePt t="119581" x="9845675" y="3656013"/>
          <p14:tracePt t="119588" x="9820275" y="3663950"/>
          <p14:tracePt t="119597" x="9794875" y="3663950"/>
          <p14:tracePt t="119604" x="9769475" y="3663950"/>
          <p14:tracePt t="119612" x="9744075" y="3673475"/>
          <p14:tracePt t="119620" x="9717088" y="3681413"/>
          <p14:tracePt t="119629" x="9683750" y="3689350"/>
          <p14:tracePt t="119636" x="9666288" y="3689350"/>
          <p14:tracePt t="119644" x="9640888" y="3698875"/>
          <p14:tracePt t="119652" x="9615488" y="3706813"/>
          <p14:tracePt t="119660" x="9598025" y="3706813"/>
          <p14:tracePt t="119668" x="9563100" y="3716338"/>
          <p14:tracePt t="119676" x="9555163" y="3716338"/>
          <p14:tracePt t="119684" x="9520238" y="3724275"/>
          <p14:tracePt t="119692" x="9494838" y="3732213"/>
          <p14:tracePt t="119700" x="9486900" y="3732213"/>
          <p14:tracePt t="119708" x="9469438" y="3732213"/>
          <p14:tracePt t="119717" x="9461500" y="3732213"/>
          <p14:tracePt t="119733" x="9451975" y="3732213"/>
          <p14:tracePt t="121101" x="9434513" y="3732213"/>
          <p14:tracePt t="121108" x="9418638" y="3724275"/>
          <p14:tracePt t="121116" x="9391650" y="3724275"/>
          <p14:tracePt t="121124" x="9358313" y="3724275"/>
          <p14:tracePt t="121133" x="9332913" y="3724275"/>
          <p14:tracePt t="121140" x="9297988" y="3724275"/>
          <p14:tracePt t="121148" x="9255125" y="3716338"/>
          <p14:tracePt t="121156" x="9229725" y="3716338"/>
          <p14:tracePt t="121165" x="9194800" y="3706813"/>
          <p14:tracePt t="121172" x="9169400" y="3698875"/>
          <p14:tracePt t="121188" x="9144000" y="3689350"/>
          <p14:tracePt t="122287" x="9118600" y="3689350"/>
          <p14:tracePt t="122293" x="9083675" y="3689350"/>
          <p14:tracePt t="122300" x="9058275" y="3689350"/>
          <p14:tracePt t="122308" x="9015413" y="3689350"/>
          <p14:tracePt t="122316" x="8964613" y="3689350"/>
          <p14:tracePt t="122324" x="8912225" y="3689350"/>
          <p14:tracePt t="122333" x="8853488" y="3689350"/>
          <p14:tracePt t="122341" x="8793163" y="3689350"/>
          <p14:tracePt t="122348" x="8750300" y="3689350"/>
          <p14:tracePt t="122356" x="8707438" y="3689350"/>
          <p14:tracePt t="122365" x="8672513" y="3689350"/>
          <p14:tracePt t="122373" x="8647113" y="3689350"/>
          <p14:tracePt t="122381" x="8639175" y="3689350"/>
          <p14:tracePt t="122389" x="8621713" y="3689350"/>
          <p14:tracePt t="122396" x="8613775" y="3689350"/>
          <p14:tracePt t="122404" x="8596313" y="3689350"/>
          <p14:tracePt t="122412" x="8586788" y="3689350"/>
          <p14:tracePt t="122429" x="8578850" y="3689350"/>
          <p14:tracePt t="122436" x="8570913" y="3689350"/>
          <p14:tracePt t="122452" x="8561388" y="3689350"/>
          <p14:tracePt t="122468" x="8553450" y="3689350"/>
          <p14:tracePt t="122477" x="8543925" y="3689350"/>
          <p14:tracePt t="122484" x="8535988" y="3689350"/>
          <p14:tracePt t="122493" x="8528050" y="3689350"/>
          <p14:tracePt t="122786" x="8518525" y="3689350"/>
          <p14:tracePt t="122789" x="8510588" y="3689350"/>
          <p14:tracePt t="122797" x="8502650" y="3689350"/>
          <p14:tracePt t="122804" x="8475663" y="3689350"/>
          <p14:tracePt t="122812" x="8442325" y="3689350"/>
          <p14:tracePt t="122821" x="8407400" y="3689350"/>
          <p14:tracePt t="122829" x="8382000" y="3689350"/>
          <p14:tracePt t="122836" x="8339138" y="3689350"/>
          <p14:tracePt t="122844" x="8288338" y="3689350"/>
          <p14:tracePt t="122852" x="8245475" y="3689350"/>
          <p14:tracePt t="122860" x="8202613" y="3689350"/>
          <p14:tracePt t="122870" x="8167688" y="3689350"/>
          <p14:tracePt t="122876" x="8124825" y="3689350"/>
          <p14:tracePt t="122884" x="8099425" y="3689350"/>
          <p14:tracePt t="122892" x="8056563" y="3689350"/>
          <p14:tracePt t="122917" x="7920038" y="3689350"/>
          <p14:tracePt t="122924" x="7877175" y="3689350"/>
          <p14:tracePt t="122933" x="7834313" y="3689350"/>
          <p14:tracePt t="122940" x="7791450" y="3689350"/>
          <p14:tracePt t="122948" x="7731125" y="3689350"/>
          <p14:tracePt t="122957" x="7670800" y="3689350"/>
          <p14:tracePt t="122966" x="7612063" y="3689350"/>
          <p14:tracePt t="122973" x="7559675" y="3689350"/>
          <p14:tracePt t="122982" x="7499350" y="3689350"/>
          <p14:tracePt t="122989" x="7458075" y="3689350"/>
          <p14:tracePt t="122996" x="7415213" y="3689350"/>
          <p14:tracePt t="123004" x="7388225" y="3689350"/>
          <p14:tracePt t="123013" x="7362825" y="3689350"/>
          <p14:tracePt t="123020" x="7354888" y="3689350"/>
          <p14:tracePt t="123028" x="7345363" y="3689350"/>
          <p14:tracePt t="123037" x="7337425" y="3689350"/>
          <p14:tracePt t="123596" x="7329488" y="3689350"/>
          <p14:tracePt t="123604" x="7319963" y="3689350"/>
          <p14:tracePt t="123612" x="7294563" y="3689350"/>
          <p14:tracePt t="123621" x="7277100" y="3689350"/>
          <p14:tracePt t="123628" x="7251700" y="3689350"/>
          <p14:tracePt t="123636" x="7218363" y="3689350"/>
          <p14:tracePt t="123644" x="7183438" y="3689350"/>
          <p14:tracePt t="123653" x="7158038" y="3689350"/>
          <p14:tracePt t="123661" x="7123113" y="3689350"/>
          <p14:tracePt t="123668" x="7089775" y="3689350"/>
          <p14:tracePt t="123676" x="7046913" y="3689350"/>
          <p14:tracePt t="123684" x="7004050" y="3689350"/>
          <p14:tracePt t="123692" x="6943725" y="3689350"/>
          <p14:tracePt t="123700" x="6892925" y="3689350"/>
          <p14:tracePt t="123708" x="6832600" y="3689350"/>
          <p14:tracePt t="123718" x="6772275" y="3689350"/>
          <p14:tracePt t="123724" x="6711950" y="3689350"/>
          <p14:tracePt t="123732" x="6669088" y="3689350"/>
          <p14:tracePt t="123741" x="6626225" y="3689350"/>
          <p14:tracePt t="123749" x="6583363" y="3689350"/>
          <p14:tracePt t="123756" x="6540500" y="3689350"/>
          <p14:tracePt t="123766" x="6489700" y="3689350"/>
          <p14:tracePt t="123772" x="6464300" y="3689350"/>
          <p14:tracePt t="123782" x="6438900" y="3689350"/>
          <p14:tracePt t="123789" x="6421438" y="3689350"/>
          <p14:tracePt t="123804" x="6413500" y="3689350"/>
          <p14:tracePt t="125349" x="6421438" y="3689350"/>
          <p14:tracePt t="125357" x="6456363" y="3689350"/>
          <p14:tracePt t="125364" x="6489700" y="3689350"/>
          <p14:tracePt t="125373" x="6515100" y="3689350"/>
          <p14:tracePt t="125381" x="6550025" y="3689350"/>
          <p14:tracePt t="125388" x="6575425" y="3689350"/>
          <p14:tracePt t="125396" x="6600825" y="3689350"/>
          <p14:tracePt t="125404" x="6610350" y="3689350"/>
          <p14:tracePt t="125412" x="6626225" y="3689350"/>
          <p14:tracePt t="125421" x="6635750" y="3689350"/>
          <p14:tracePt t="125428" x="6653213" y="3689350"/>
          <p14:tracePt t="125437" x="6669088" y="3689350"/>
          <p14:tracePt t="125444" x="6678613" y="3689350"/>
          <p14:tracePt t="125453" x="6696075" y="3689350"/>
          <p14:tracePt t="125460" x="6704013" y="3689350"/>
          <p14:tracePt t="125468" x="6721475" y="3689350"/>
          <p14:tracePt t="125476" x="6737350" y="3689350"/>
          <p14:tracePt t="125493" x="6754813" y="3689350"/>
          <p14:tracePt t="125500" x="6764338" y="3689350"/>
          <p14:tracePt t="125509" x="6780213" y="3689350"/>
          <p14:tracePt t="125518" x="6797675" y="3689350"/>
          <p14:tracePt t="125534" x="6815138" y="3689350"/>
          <p14:tracePt t="125549" x="6823075" y="3689350"/>
          <p14:tracePt t="125557" x="6832600" y="3689350"/>
          <p14:tracePt t="125566" x="6840538" y="3689350"/>
          <p14:tracePt t="125894" x="6850063" y="3689350"/>
          <p14:tracePt t="125900" x="6850063" y="3698875"/>
          <p14:tracePt t="125924" x="6840538" y="3706813"/>
          <p14:tracePt t="125940" x="6832600" y="3706813"/>
          <p14:tracePt t="125948" x="6823075" y="3706813"/>
          <p14:tracePt t="125956" x="6780213" y="3716338"/>
          <p14:tracePt t="125965" x="6729413" y="3724275"/>
          <p14:tracePt t="125973" x="6696075" y="3724275"/>
          <p14:tracePt t="125981" x="6653213" y="3724275"/>
          <p14:tracePt t="125989" x="6600825" y="3724275"/>
          <p14:tracePt t="125996" x="6540500" y="3724275"/>
          <p14:tracePt t="126004" x="6497638" y="3724275"/>
          <p14:tracePt t="126012" x="6456363" y="3724275"/>
          <p14:tracePt t="126020" x="6403975" y="3724275"/>
          <p14:tracePt t="126030" x="6353175" y="3724275"/>
          <p14:tracePt t="126036" x="6292850" y="3724275"/>
          <p14:tracePt t="126044" x="6232525" y="3724275"/>
          <p14:tracePt t="126052" x="6173788" y="3724275"/>
          <p14:tracePt t="126061" x="6113463" y="3724275"/>
          <p14:tracePt t="126068" x="6045200" y="3724275"/>
          <p14:tracePt t="126077" x="5975350" y="3724275"/>
          <p14:tracePt t="126084" x="5899150" y="3724275"/>
          <p14:tracePt t="126093" x="5830888" y="3724275"/>
          <p14:tracePt t="126100" x="5753100" y="3724275"/>
          <p14:tracePt t="126108" x="5702300" y="3724275"/>
          <p14:tracePt t="126117" x="5641975" y="3724275"/>
          <p14:tracePt t="126124" x="5581650" y="3724275"/>
          <p14:tracePt t="126133" x="5538788" y="3724275"/>
          <p14:tracePt t="126140" x="5495925" y="3724275"/>
          <p14:tracePt t="126149" x="5454650" y="3724275"/>
          <p14:tracePt t="126156" x="5419725" y="3724275"/>
          <p14:tracePt t="126165" x="5384800" y="3724275"/>
          <p14:tracePt t="126172" x="5341938" y="3724275"/>
          <p14:tracePt t="126180" x="5308600" y="3724275"/>
          <p14:tracePt t="126188" x="5265738" y="3724275"/>
          <p14:tracePt t="126196" x="5222875" y="3724275"/>
          <p14:tracePt t="126204" x="5180013" y="3724275"/>
          <p14:tracePt t="126213" x="5137150" y="3724275"/>
          <p14:tracePt t="126220" x="5102225" y="3724275"/>
          <p14:tracePt t="126228" x="5059363" y="3724275"/>
          <p14:tracePt t="126236" x="5033963" y="3724275"/>
          <p14:tracePt t="126244" x="5000625" y="3724275"/>
          <p14:tracePt t="126252" x="4973638" y="3724275"/>
          <p14:tracePt t="126260" x="4940300" y="3724275"/>
          <p14:tracePt t="126268" x="4922838" y="3724275"/>
          <p14:tracePt t="126276" x="4897438" y="3724275"/>
          <p14:tracePt t="126284" x="4872038" y="3724275"/>
          <p14:tracePt t="126292" x="4862513" y="3724275"/>
          <p14:tracePt t="126300" x="4837113" y="3724275"/>
          <p14:tracePt t="126308" x="4819650" y="3724275"/>
          <p14:tracePt t="126316" x="4811713" y="3724275"/>
          <p14:tracePt t="126324" x="4803775" y="3724275"/>
          <p14:tracePt t="126333" x="4794250" y="3724275"/>
          <p14:tracePt t="126341" x="4786313" y="3724275"/>
          <p14:tracePt t="126348" x="4776788" y="3724275"/>
          <p14:tracePt t="126374" x="4768850" y="3724275"/>
          <p14:tracePt t="126805" x="4760913" y="3724275"/>
          <p14:tracePt t="126853" x="4768850" y="3716338"/>
          <p14:tracePt t="126893" x="4768850" y="3706813"/>
          <p14:tracePt t="126925" x="4776788" y="3706813"/>
          <p14:tracePt t="126933" x="4786313" y="3698875"/>
          <p14:tracePt t="126956" x="4803775" y="3698875"/>
          <p14:tracePt t="126966" x="4829175" y="3698875"/>
          <p14:tracePt t="126972" x="4854575" y="3698875"/>
          <p14:tracePt t="126981" x="4872038" y="3698875"/>
          <p14:tracePt t="126988" x="4897438" y="3698875"/>
          <p14:tracePt t="126996" x="4914900" y="3698875"/>
          <p14:tracePt t="127004" x="4932363" y="3698875"/>
          <p14:tracePt t="127012" x="4948238" y="3698875"/>
          <p14:tracePt t="127020" x="4965700" y="3698875"/>
          <p14:tracePt t="127029" x="5000625" y="3698875"/>
          <p14:tracePt t="127036" x="5026025" y="3698875"/>
          <p14:tracePt t="127044" x="5043488" y="3698875"/>
          <p14:tracePt t="127052" x="5086350" y="3698875"/>
          <p14:tracePt t="127060" x="5129213" y="3698875"/>
          <p14:tracePt t="127068" x="5187950" y="3698875"/>
          <p14:tracePt t="127076" x="5248275" y="3698875"/>
          <p14:tracePt t="127084" x="5316538" y="3698875"/>
          <p14:tracePt t="127092" x="5402263" y="3698875"/>
          <p14:tracePt t="127101" x="5505450" y="3698875"/>
          <p14:tracePt t="127108" x="5608638" y="3698875"/>
          <p14:tracePt t="127117" x="5702300" y="3698875"/>
          <p14:tracePt t="127124" x="5805488" y="3698875"/>
          <p14:tracePt t="127133" x="5907088" y="3698875"/>
          <p14:tracePt t="127141" x="5992813" y="3698875"/>
          <p14:tracePt t="127149" x="6078538" y="3698875"/>
          <p14:tracePt t="127157" x="6146800" y="3698875"/>
          <p14:tracePt t="127165" x="6207125" y="3698875"/>
          <p14:tracePt t="127183" x="6292850" y="3698875"/>
          <p14:tracePt t="127189" x="6335713" y="3698875"/>
          <p14:tracePt t="127197" x="6386513" y="3698875"/>
          <p14:tracePt t="127204" x="6438900" y="3698875"/>
          <p14:tracePt t="127213" x="6497638" y="3698875"/>
          <p14:tracePt t="127220" x="6575425" y="3698875"/>
          <p14:tracePt t="127228" x="6643688" y="3698875"/>
          <p14:tracePt t="127236" x="6729413" y="3698875"/>
          <p14:tracePt t="127244" x="6815138" y="3698875"/>
          <p14:tracePt t="127252" x="6900863" y="3698875"/>
          <p14:tracePt t="127260" x="6986588" y="3698875"/>
          <p14:tracePt t="127269" x="7054850" y="3698875"/>
          <p14:tracePt t="127276" x="7115175" y="3698875"/>
          <p14:tracePt t="127284" x="7175500" y="3698875"/>
          <p14:tracePt t="127294" x="7234238" y="3698875"/>
          <p14:tracePt t="127300" x="7277100" y="3698875"/>
          <p14:tracePt t="127308" x="7319963" y="3698875"/>
          <p14:tracePt t="127316" x="7362825" y="3698875"/>
          <p14:tracePt t="127324" x="7423150" y="3698875"/>
          <p14:tracePt t="127331" x="7491413" y="3698875"/>
          <p14:tracePt t="127340" x="7569200" y="3698875"/>
          <p14:tracePt t="127348" x="7654925" y="3698875"/>
          <p14:tracePt t="127356" x="7756525" y="3698875"/>
          <p14:tracePt t="127365" x="7851775" y="3698875"/>
          <p14:tracePt t="127372" x="7953375" y="3698875"/>
          <p14:tracePt t="127382" x="8039100" y="3698875"/>
          <p14:tracePt t="127388" x="8124825" y="3698875"/>
          <p14:tracePt t="127396" x="8210550" y="3698875"/>
          <p14:tracePt t="127405" x="8278813" y="3698875"/>
          <p14:tracePt t="127412" x="8364538" y="3698875"/>
          <p14:tracePt t="127420" x="8442325" y="3698875"/>
          <p14:tracePt t="127428" x="8528050" y="3698875"/>
          <p14:tracePt t="127436" x="8613775" y="3698875"/>
          <p14:tracePt t="127444" x="8699500" y="3698875"/>
          <p14:tracePt t="127452" x="8783638" y="3698875"/>
          <p14:tracePt t="127460" x="8853488" y="3698875"/>
          <p14:tracePt t="127468" x="8939213" y="3698875"/>
          <p14:tracePt t="127476" x="9015413" y="3698875"/>
          <p14:tracePt t="127484" x="9058275" y="3698875"/>
          <p14:tracePt t="127493" x="9118600" y="3698875"/>
          <p14:tracePt t="127500" x="9161463" y="3698875"/>
          <p14:tracePt t="127509" x="9204325" y="3698875"/>
          <p14:tracePt t="127517" x="9247188" y="3698875"/>
          <p14:tracePt t="127524" x="9280525" y="3698875"/>
          <p14:tracePt t="127532" x="9323388" y="3698875"/>
          <p14:tracePt t="127541" x="9366250" y="3698875"/>
          <p14:tracePt t="127549" x="9409113" y="3698875"/>
          <p14:tracePt t="127556" x="9451975" y="3698875"/>
          <p14:tracePt t="127566" x="9504363" y="3698875"/>
          <p14:tracePt t="127573" x="9529763" y="3698875"/>
          <p14:tracePt t="127581" x="9572625" y="3698875"/>
          <p14:tracePt t="127588" x="9615488" y="3698875"/>
          <p14:tracePt t="127597" x="9666288" y="3698875"/>
          <p14:tracePt t="127604" x="9691688" y="3698875"/>
          <p14:tracePt t="127612" x="9734550" y="3698875"/>
          <p14:tracePt t="127621" x="9794875" y="3698875"/>
          <p14:tracePt t="127628" x="9855200" y="3698875"/>
          <p14:tracePt t="127636" x="9913938" y="3698875"/>
          <p14:tracePt t="127644" x="9966325" y="3698875"/>
          <p14:tracePt t="127652" x="10026650" y="3698875"/>
          <p14:tracePt t="127661" x="10067925" y="3698875"/>
          <p14:tracePt t="127669" x="10120313" y="3698875"/>
          <p14:tracePt t="127676" x="10180638" y="3698875"/>
          <p14:tracePt t="127684" x="10206038" y="3698875"/>
          <p14:tracePt t="127693" x="10266363" y="3698875"/>
          <p14:tracePt t="127700" x="10317163" y="3698875"/>
          <p14:tracePt t="127709" x="10377488" y="3698875"/>
          <p14:tracePt t="127718" x="10436225" y="3698875"/>
          <p14:tracePt t="127724" x="10496550" y="3698875"/>
          <p14:tracePt t="127732" x="10547350" y="3698875"/>
          <p14:tracePt t="127740" x="10607675" y="3698875"/>
          <p14:tracePt t="127751" x="10668000" y="3698875"/>
          <p14:tracePt t="127756" x="10710863" y="3698875"/>
          <p14:tracePt t="127766" x="10753725" y="3698875"/>
          <p14:tracePt t="127772" x="10788650" y="3698875"/>
          <p14:tracePt t="127783" x="10821988" y="3698875"/>
          <p14:tracePt t="127789" x="10847388" y="3698875"/>
          <p14:tracePt t="127796" x="10864850" y="3698875"/>
          <p14:tracePt t="127804" x="10882313" y="3698875"/>
          <p14:tracePt t="127916" x="10890250" y="3698875"/>
          <p14:tracePt t="127924" x="10899775" y="3698875"/>
          <p14:tracePt t="127933" x="10907713" y="3706813"/>
          <p14:tracePt t="127940" x="10915650" y="3724275"/>
          <p14:tracePt t="127950" x="10925175" y="3732213"/>
          <p14:tracePt t="127956" x="10933113" y="3759200"/>
          <p14:tracePt t="127968" x="10942638" y="3775075"/>
          <p14:tracePt t="127972" x="10950575" y="3784600"/>
          <p14:tracePt t="127989" x="10958513" y="3802063"/>
          <p14:tracePt t="128004" x="10958513" y="3810000"/>
          <p14:tracePt t="128021" x="10958513" y="3817938"/>
          <p14:tracePt t="129556" x="10950575" y="3835400"/>
          <p14:tracePt t="129567" x="10915650" y="3852863"/>
          <p14:tracePt t="129573" x="10864850" y="3878263"/>
          <p14:tracePt t="129581" x="10804525" y="3895725"/>
          <p14:tracePt t="129589" x="10728325" y="3913188"/>
          <p14:tracePt t="129596" x="10642600" y="3921125"/>
          <p14:tracePt t="129604" x="10564813" y="3946525"/>
          <p14:tracePt t="129613" x="10479088" y="3956050"/>
          <p14:tracePt t="129621" x="10402888" y="3981450"/>
          <p14:tracePt t="129628" x="10317163" y="3989388"/>
          <p14:tracePt t="129636" x="10239375" y="4006850"/>
          <p14:tracePt t="129644" x="10153650" y="4032250"/>
          <p14:tracePt t="129652" x="10067925" y="4057650"/>
          <p14:tracePt t="129660" x="9966325" y="4075113"/>
          <p14:tracePt t="129668" x="9880600" y="4084638"/>
          <p14:tracePt t="129676" x="9785350" y="4100513"/>
          <p14:tracePt t="129684" x="9717088" y="4117975"/>
          <p14:tracePt t="129692" x="9640888" y="4143375"/>
          <p14:tracePt t="129700" x="9563100" y="4152900"/>
          <p14:tracePt t="129708" x="9494838" y="4160838"/>
          <p14:tracePt t="129719" x="9444038" y="4170363"/>
          <p14:tracePt t="129724" x="9401175" y="4178300"/>
          <p14:tracePt t="129733" x="9340850" y="4195763"/>
          <p14:tracePt t="129741" x="9280525" y="4203700"/>
          <p14:tracePt t="129749" x="9229725" y="4211638"/>
          <p14:tracePt t="129757" x="9186863" y="4221163"/>
          <p14:tracePt t="129765" x="9136063" y="4229100"/>
          <p14:tracePt t="129772" x="9093200" y="4238625"/>
          <p14:tracePt t="129781" x="9050338" y="4246563"/>
          <p14:tracePt t="129789" x="9015413" y="4254500"/>
          <p14:tracePt t="129796" x="8982075" y="4264025"/>
          <p14:tracePt t="129804" x="8955088" y="4271963"/>
          <p14:tracePt t="129812" x="8939213" y="4271963"/>
          <p14:tracePt t="129820" x="8921750" y="4271963"/>
          <p14:tracePt t="129829" x="8896350" y="4271963"/>
          <p14:tracePt t="129836" x="8886825" y="4271963"/>
          <p14:tracePt t="129844" x="8869363" y="4271963"/>
          <p14:tracePt t="129852" x="8861425" y="4271963"/>
          <p14:tracePt t="129861" x="8853488" y="4271963"/>
          <p14:tracePt t="129868" x="8843963" y="4271963"/>
          <p14:tracePt t="129876" x="8826500" y="4271963"/>
          <p14:tracePt t="129884" x="8818563" y="4271963"/>
          <p14:tracePt t="129892" x="8793163" y="4271963"/>
          <p14:tracePt t="129900" x="8775700" y="4271963"/>
          <p14:tracePt t="129909" x="8750300" y="4271963"/>
          <p14:tracePt t="129917" x="8724900" y="4271963"/>
          <p14:tracePt t="129924" x="8689975" y="4271963"/>
          <p14:tracePt t="129933" x="8664575" y="4271963"/>
          <p14:tracePt t="129941" x="8629650" y="4271963"/>
          <p14:tracePt t="129948" x="8596313" y="4271963"/>
          <p14:tracePt t="129956" x="8570913" y="4271963"/>
          <p14:tracePt t="129965" x="8528050" y="4271963"/>
          <p14:tracePt t="129973" x="8493125" y="4271963"/>
          <p14:tracePt t="129981" x="8450263" y="4271963"/>
          <p14:tracePt t="129988" x="8416925" y="4271963"/>
          <p14:tracePt t="129997" x="8382000" y="4271963"/>
          <p14:tracePt t="130004" x="8356600" y="4271963"/>
          <p14:tracePt t="130012" x="8331200" y="4271963"/>
          <p14:tracePt t="130020" x="8304213" y="4271963"/>
          <p14:tracePt t="130028" x="8296275" y="4271963"/>
          <p14:tracePt t="130037" x="8278813" y="4271963"/>
          <p14:tracePt t="130044" x="8253413" y="4271963"/>
          <p14:tracePt t="130798" x="8245475" y="4271963"/>
          <p14:tracePt t="130804" x="8228013" y="4271963"/>
          <p14:tracePt t="130812" x="8210550" y="4271963"/>
          <p14:tracePt t="130821" x="8167688" y="4271963"/>
          <p14:tracePt t="130828" x="8124825" y="4271963"/>
          <p14:tracePt t="130837" x="8074025" y="4271963"/>
          <p14:tracePt t="130844" x="8021638" y="4271963"/>
          <p14:tracePt t="130853" x="7970838" y="4271963"/>
          <p14:tracePt t="130860" x="7927975" y="4271963"/>
          <p14:tracePt t="130869" x="7867650" y="4264025"/>
          <p14:tracePt t="130876" x="7834313" y="4254500"/>
          <p14:tracePt t="130884" x="7816850" y="4254500"/>
          <p14:tracePt t="130901" x="7748588" y="4254500"/>
          <p14:tracePt t="130909" x="7723188" y="4254500"/>
          <p14:tracePt t="130916" x="7697788" y="4254500"/>
          <p14:tracePt t="130924" x="7670800" y="4254500"/>
          <p14:tracePt t="130933" x="7662863" y="4254500"/>
          <p14:tracePt t="130940" x="7637463" y="4254500"/>
          <p14:tracePt t="130951" x="7612063" y="4254500"/>
          <p14:tracePt t="130957" x="7602538" y="4254500"/>
          <p14:tracePt t="130966" x="7577138" y="4254500"/>
          <p14:tracePt t="130973" x="7551738" y="4254500"/>
          <p14:tracePt t="130983" x="7534275" y="4254500"/>
          <p14:tracePt t="130988" x="7508875" y="4254500"/>
          <p14:tracePt t="131000" x="7483475" y="4254500"/>
          <p14:tracePt t="131004" x="7458075" y="4254500"/>
          <p14:tracePt t="131014" x="7431088" y="4254500"/>
          <p14:tracePt t="131020" x="7397750" y="4254500"/>
          <p14:tracePt t="131030" x="7388225" y="4254500"/>
          <p14:tracePt t="131036" x="7362825" y="4254500"/>
          <p14:tracePt t="131047" x="7337425" y="4254500"/>
          <p14:tracePt t="131053" x="7319963" y="4254500"/>
          <p14:tracePt t="131063" x="7286625" y="4254500"/>
          <p14:tracePt t="131068" x="7259638" y="4254500"/>
          <p14:tracePt t="131078" x="7234238" y="4254500"/>
          <p14:tracePt t="131084" x="7218363" y="4254500"/>
          <p14:tracePt t="131093" x="7200900" y="4254500"/>
          <p14:tracePt t="131100" x="7165975" y="4254500"/>
          <p14:tracePt t="131109" x="7158038" y="4254500"/>
          <p14:tracePt t="131117" x="7132638" y="4254500"/>
          <p14:tracePt t="131126" x="7115175" y="4254500"/>
          <p14:tracePt t="131133" x="7097713" y="4254500"/>
          <p14:tracePt t="131140" x="7080250" y="4254500"/>
          <p14:tracePt t="131149" x="7072313" y="4254500"/>
          <p14:tracePt t="131156" x="7046913" y="4254500"/>
          <p14:tracePt t="131165" x="7019925" y="4254500"/>
          <p14:tracePt t="131172" x="7004050" y="4254500"/>
          <p14:tracePt t="131182" x="6978650" y="4254500"/>
          <p14:tracePt t="131188" x="6951663" y="4254500"/>
          <p14:tracePt t="131196" x="6935788" y="4254500"/>
          <p14:tracePt t="131204" x="6918325" y="4254500"/>
          <p14:tracePt t="131212" x="6908800" y="4254500"/>
          <p14:tracePt t="131220" x="6892925" y="4254500"/>
          <p14:tracePt t="131229" x="6875463" y="4254500"/>
          <p14:tracePt t="131236" x="6858000" y="4254500"/>
          <p14:tracePt t="131244" x="6832600" y="4254500"/>
          <p14:tracePt t="131253" x="6815138" y="4254500"/>
          <p14:tracePt t="131261" x="6807200" y="4254500"/>
          <p14:tracePt t="131269" x="6789738" y="4254500"/>
          <p14:tracePt t="131277" x="6780213" y="4254500"/>
          <p14:tracePt t="131284" x="6764338" y="4254500"/>
          <p14:tracePt t="131293" x="6754813" y="4254500"/>
          <p14:tracePt t="131300" x="6746875" y="4254500"/>
          <p14:tracePt t="131309" x="6737350" y="4254500"/>
          <p14:tracePt t="131316" x="6729413" y="4254500"/>
          <p14:tracePt t="131327" x="6721475" y="4254500"/>
          <p14:tracePt t="131332" x="6711950" y="4254500"/>
          <p14:tracePt t="131340" x="6704013" y="4254500"/>
          <p14:tracePt t="131358" x="6686550" y="4254500"/>
          <p14:tracePt t="131365" x="6678613" y="4254500"/>
          <p14:tracePt t="131373" x="6661150" y="4254500"/>
          <p14:tracePt t="131381" x="6643688" y="4254500"/>
          <p14:tracePt t="131397" x="6626225" y="4254500"/>
          <p14:tracePt t="131404" x="6618288" y="4254500"/>
          <p14:tracePt t="131941" x="6600825" y="4254500"/>
          <p14:tracePt t="131948" x="6583363" y="4254500"/>
          <p14:tracePt t="131956" x="6550025" y="4254500"/>
          <p14:tracePt t="131965" x="6515100" y="4254500"/>
          <p14:tracePt t="131973" x="6472238" y="4254500"/>
          <p14:tracePt t="131981" x="6429375" y="4254500"/>
          <p14:tracePt t="131989" x="6370638" y="4254500"/>
          <p14:tracePt t="131996" x="6310313" y="4254500"/>
          <p14:tracePt t="132004" x="6257925" y="4254500"/>
          <p14:tracePt t="132013" x="6199188" y="4254500"/>
          <p14:tracePt t="132020" x="6121400" y="4254500"/>
          <p14:tracePt t="132028" x="6070600" y="4254500"/>
          <p14:tracePt t="132037" x="6010275" y="4254500"/>
          <p14:tracePt t="132044" x="5949950" y="4254500"/>
          <p14:tracePt t="132052" x="5891213" y="4254500"/>
          <p14:tracePt t="132060" x="5821363" y="4246563"/>
          <p14:tracePt t="132069" x="5788025" y="4246563"/>
          <p14:tracePt t="132076" x="5727700" y="4238625"/>
          <p14:tracePt t="132084" x="5667375" y="4221163"/>
          <p14:tracePt t="132093" x="5624513" y="4211638"/>
          <p14:tracePt t="132100" x="5581650" y="4203700"/>
          <p14:tracePt t="132109" x="5548313" y="4195763"/>
          <p14:tracePt t="132116" x="5513388" y="4186238"/>
          <p14:tracePt t="132124" x="5480050" y="4178300"/>
          <p14:tracePt t="132134" x="5445125" y="4170363"/>
          <p14:tracePt t="132141" x="5437188" y="4170363"/>
          <p14:tracePt t="132149" x="5411788" y="4170363"/>
          <p14:tracePt t="132156" x="5384800" y="4170363"/>
          <p14:tracePt t="132165" x="5376863" y="4170363"/>
          <p14:tracePt t="132172" x="5359400" y="4170363"/>
          <p14:tracePt t="132182" x="5334000" y="4170363"/>
          <p14:tracePt t="132197" x="5316538" y="4170363"/>
          <p14:tracePt t="132204" x="5308600" y="4170363"/>
          <p14:tracePt t="132214" x="5299075" y="4170363"/>
          <p14:tracePt t="132220" x="5291138" y="4170363"/>
          <p14:tracePt t="132229" x="5283200" y="4170363"/>
          <p14:tracePt t="132236" x="5273675" y="4170363"/>
          <p14:tracePt t="132245" x="5256213" y="4170363"/>
          <p14:tracePt t="132252" x="5248275" y="4170363"/>
          <p14:tracePt t="132261" x="5230813" y="4170363"/>
          <p14:tracePt t="132268" x="5222875" y="4170363"/>
          <p14:tracePt t="132277" x="5213350" y="4170363"/>
          <p14:tracePt t="132284" x="5205413" y="4170363"/>
          <p14:tracePt t="132293" x="5197475" y="4170363"/>
          <p14:tracePt t="132308" x="5187950" y="4170363"/>
          <p14:tracePt t="132317" x="5180013" y="4170363"/>
          <p14:tracePt t="132332" x="5172075" y="4170363"/>
          <p14:tracePt t="132341" x="5162550" y="4170363"/>
          <p14:tracePt t="132349" x="5154613" y="4170363"/>
          <p14:tracePt t="133176" x="5137150" y="4170363"/>
          <p14:tracePt t="133181" x="5102225" y="4178300"/>
          <p14:tracePt t="133188" x="5059363" y="4186238"/>
          <p14:tracePt t="133197" x="4983163" y="4195763"/>
          <p14:tracePt t="133204" x="4914900" y="4211638"/>
          <p14:tracePt t="133213" x="4854575" y="4211638"/>
          <p14:tracePt t="133220" x="4786313" y="4211638"/>
          <p14:tracePt t="133228" x="4725988" y="4211638"/>
          <p14:tracePt t="133236" x="4683125" y="4211638"/>
          <p14:tracePt t="133244" x="4632325" y="4211638"/>
          <p14:tracePt t="133252" x="4606925" y="4211638"/>
          <p14:tracePt t="133260" x="4572000" y="4211638"/>
          <p14:tracePt t="133269" x="4546600" y="4211638"/>
          <p14:tracePt t="133276" x="4529138" y="4211638"/>
          <p14:tracePt t="133284" x="4494213" y="4211638"/>
          <p14:tracePt t="133292" x="4460875" y="4211638"/>
          <p14:tracePt t="133301" x="4425950" y="4211638"/>
          <p14:tracePt t="133308" x="4383088" y="4211638"/>
          <p14:tracePt t="133317" x="4340225" y="4211638"/>
          <p14:tracePt t="133324" x="4297363" y="4211638"/>
          <p14:tracePt t="133333" x="4254500" y="4211638"/>
          <p14:tracePt t="133341" x="4221163" y="4211638"/>
          <p14:tracePt t="133349" x="4195763" y="4211638"/>
          <p14:tracePt t="133356" x="4160838" y="4211638"/>
          <p14:tracePt t="133365" x="4127500" y="4211638"/>
          <p14:tracePt t="133373" x="4092575" y="4211638"/>
          <p14:tracePt t="133383" x="4075113" y="4211638"/>
          <p14:tracePt t="133389" x="4049713" y="4211638"/>
          <p14:tracePt t="133396" x="4032250" y="4211638"/>
          <p14:tracePt t="133404" x="4024313" y="4211638"/>
          <p14:tracePt t="133413" x="4014788" y="4211638"/>
          <p14:tracePt t="133420" x="4006850" y="4211638"/>
          <p14:tracePt t="133429" x="3998913" y="4211638"/>
          <p14:tracePt t="133437" x="3981450" y="4211638"/>
          <p14:tracePt t="133444" x="3963988" y="4211638"/>
          <p14:tracePt t="133452" x="3946525" y="4211638"/>
          <p14:tracePt t="133460" x="3921125" y="4211638"/>
          <p14:tracePt t="133469" x="3903663" y="4211638"/>
          <p14:tracePt t="133476" x="3878263" y="4211638"/>
          <p14:tracePt t="133485" x="3852863" y="4211638"/>
          <p14:tracePt t="133492" x="3835400" y="4211638"/>
          <p14:tracePt t="133501" x="3810000" y="4211638"/>
          <p14:tracePt t="133509" x="3784600" y="4211638"/>
          <p14:tracePt t="133517" x="3767138" y="4211638"/>
          <p14:tracePt t="133524" x="3741738" y="4211638"/>
          <p14:tracePt t="133533" x="3716338" y="4211638"/>
          <p14:tracePt t="133540" x="3698875" y="4211638"/>
          <p14:tracePt t="133549" x="3673475" y="4211638"/>
          <p14:tracePt t="133557" x="3648075" y="4211638"/>
          <p14:tracePt t="133565" x="3621088" y="4211638"/>
          <p14:tracePt t="133572" x="3587750" y="4211638"/>
          <p14:tracePt t="133581" x="3552825" y="4211638"/>
          <p14:tracePt t="133588" x="3509963" y="4211638"/>
          <p14:tracePt t="133597" x="3467100" y="4211638"/>
          <p14:tracePt t="133604" x="3433763" y="4211638"/>
          <p14:tracePt t="133612" x="3390900" y="4211638"/>
          <p14:tracePt t="133620" x="3365500" y="4211638"/>
          <p14:tracePt t="133629" x="3338513" y="4211638"/>
          <p14:tracePt t="133636" x="3313113" y="4211638"/>
          <p14:tracePt t="133644" x="3305175" y="4211638"/>
          <p14:tracePt t="133653" x="3295650" y="4211638"/>
          <p14:tracePt t="133661" x="3279775" y="4211638"/>
          <p14:tracePt t="133677" x="3262313" y="4211638"/>
          <p14:tracePt t="133684" x="3252788" y="4211638"/>
          <p14:tracePt t="133692" x="3236913" y="4211638"/>
          <p14:tracePt t="133700" x="3219450" y="4211638"/>
          <p14:tracePt t="133708" x="3209925" y="4211638"/>
          <p14:tracePt t="133718" x="3194050" y="4211638"/>
          <p14:tracePt t="133724" x="3184525" y="4211638"/>
          <p14:tracePt t="133741" x="3176588" y="4211638"/>
          <p14:tracePt t="133788" x="3168650" y="4211638"/>
          <p14:tracePt t="133796" x="3159125" y="4211638"/>
          <p14:tracePt t="133804" x="3141663" y="4211638"/>
          <p14:tracePt t="133814" x="3116263" y="4211638"/>
          <p14:tracePt t="133821" x="3108325" y="4211638"/>
          <p14:tracePt t="133831" x="3090863" y="4211638"/>
          <p14:tracePt t="135245" x="3082925" y="4211638"/>
          <p14:tracePt t="135285" x="3090863" y="4211638"/>
          <p14:tracePt t="135292" x="3098800" y="4211638"/>
          <p14:tracePt t="135301" x="3116263" y="4211638"/>
          <p14:tracePt t="135308" x="3133725" y="4211638"/>
          <p14:tracePt t="135317" x="3151188" y="4211638"/>
          <p14:tracePt t="135324" x="3209925" y="4221163"/>
          <p14:tracePt t="135333" x="3252788" y="4221163"/>
          <p14:tracePt t="135340" x="3322638" y="4221163"/>
          <p14:tracePt t="135349" x="3398838" y="4221163"/>
          <p14:tracePt t="135356" x="3502025" y="4229100"/>
          <p14:tracePt t="135365" x="3605213" y="4254500"/>
          <p14:tracePt t="135373" x="3716338" y="4281488"/>
          <p14:tracePt t="135381" x="3835400" y="4297363"/>
          <p14:tracePt t="135388" x="3930650" y="4314825"/>
          <p14:tracePt t="135397" x="4032250" y="4324350"/>
          <p14:tracePt t="135404" x="4117975" y="4324350"/>
          <p14:tracePt t="135413" x="4203700" y="4324350"/>
          <p14:tracePt t="135420" x="4306888" y="4324350"/>
          <p14:tracePt t="135429" x="4392613" y="4324350"/>
          <p14:tracePt t="135436" x="4478338" y="4324350"/>
          <p14:tracePt t="135444" x="4564063" y="4324350"/>
          <p14:tracePt t="135453" x="4649788" y="4324350"/>
          <p14:tracePt t="135461" x="4733925" y="4324350"/>
          <p14:tracePt t="135468" x="4819650" y="4324350"/>
          <p14:tracePt t="135476" x="4897438" y="4324350"/>
          <p14:tracePt t="135484" x="4940300" y="4324350"/>
          <p14:tracePt t="135493" x="5008563" y="4324350"/>
          <p14:tracePt t="135500" x="5086350" y="4324350"/>
          <p14:tracePt t="135508" x="5154613" y="4306888"/>
          <p14:tracePt t="135516" x="5230813" y="4297363"/>
          <p14:tracePt t="135524" x="5291138" y="4297363"/>
          <p14:tracePt t="135532" x="5376863" y="4297363"/>
          <p14:tracePt t="135540" x="5462588" y="4297363"/>
          <p14:tracePt t="135548" x="5548313" y="4297363"/>
          <p14:tracePt t="135557" x="5634038" y="4297363"/>
          <p14:tracePt t="135565" x="5719763" y="4297363"/>
          <p14:tracePt t="135573" x="5821363" y="4297363"/>
          <p14:tracePt t="135582" x="5916613" y="4297363"/>
          <p14:tracePt t="135588" x="6018213" y="4297363"/>
          <p14:tracePt t="135597" x="6103938" y="4297363"/>
          <p14:tracePt t="135604" x="6189663" y="4297363"/>
          <p14:tracePt t="135612" x="6275388" y="4297363"/>
          <p14:tracePt t="135620" x="6378575" y="4297363"/>
          <p14:tracePt t="135629" x="6464300" y="4297363"/>
          <p14:tracePt t="135637" x="6550025" y="4297363"/>
          <p14:tracePt t="135644" x="6635750" y="4297363"/>
          <p14:tracePt t="135655" x="6721475" y="4297363"/>
          <p14:tracePt t="135660" x="6807200" y="4297363"/>
          <p14:tracePt t="135669" x="6892925" y="4297363"/>
          <p14:tracePt t="135676" x="6978650" y="4297363"/>
          <p14:tracePt t="135684" x="7062788" y="4297363"/>
          <p14:tracePt t="135692" x="7132638" y="4297363"/>
          <p14:tracePt t="135700" x="7218363" y="4297363"/>
          <p14:tracePt t="135709" x="7294563" y="4297363"/>
          <p14:tracePt t="135717" x="7380288" y="4297363"/>
          <p14:tracePt t="135724" x="7466013" y="4297363"/>
          <p14:tracePt t="135734" x="7551738" y="4297363"/>
          <p14:tracePt t="135740" x="7637463" y="4297363"/>
          <p14:tracePt t="135749" x="7731125" y="4297363"/>
          <p14:tracePt t="135757" x="7834313" y="4297363"/>
          <p14:tracePt t="135767" x="7937500" y="4297363"/>
          <p14:tracePt t="135772" x="8021638" y="4297363"/>
          <p14:tracePt t="135781" x="8116888" y="4297363"/>
          <p14:tracePt t="135788" x="8202613" y="4297363"/>
          <p14:tracePt t="135797" x="8296275" y="4297363"/>
          <p14:tracePt t="135804" x="8364538" y="4297363"/>
          <p14:tracePt t="135813" x="8450263" y="4297363"/>
          <p14:tracePt t="135820" x="8518525" y="4297363"/>
          <p14:tracePt t="135829" x="8604250" y="4297363"/>
          <p14:tracePt t="135837" x="8689975" y="4297363"/>
          <p14:tracePt t="135845" x="8775700" y="4297363"/>
          <p14:tracePt t="135853" x="8861425" y="4297363"/>
          <p14:tracePt t="135861" x="8955088" y="4297363"/>
          <p14:tracePt t="135868" x="9040813" y="4297363"/>
          <p14:tracePt t="135877" x="9126538" y="4297363"/>
          <p14:tracePt t="135885" x="9194800" y="4297363"/>
          <p14:tracePt t="135892" x="9255125" y="4297363"/>
          <p14:tracePt t="135901" x="9323388" y="4297363"/>
          <p14:tracePt t="135908" x="9383713" y="4297363"/>
          <p14:tracePt t="135917" x="9444038" y="4297363"/>
          <p14:tracePt t="135925" x="9486900" y="4297363"/>
          <p14:tracePt t="135934" x="9529763" y="4297363"/>
          <p14:tracePt t="135940" x="9563100" y="4297363"/>
          <p14:tracePt t="135949" x="9605963" y="4297363"/>
          <p14:tracePt t="135957" x="9640888" y="4297363"/>
          <p14:tracePt t="135966" x="9674225" y="4297363"/>
          <p14:tracePt t="135972" x="9709150" y="4297363"/>
          <p14:tracePt t="135981" x="9752013" y="4297363"/>
          <p14:tracePt t="135989" x="9785350" y="4297363"/>
          <p14:tracePt t="135996" x="9828213" y="4297363"/>
          <p14:tracePt t="136004" x="9863138" y="4297363"/>
          <p14:tracePt t="136012" x="9906000" y="4297363"/>
          <p14:tracePt t="136020" x="9931400" y="4297363"/>
          <p14:tracePt t="136028" x="9966325" y="4297363"/>
          <p14:tracePt t="136036" x="9991725" y="4297363"/>
          <p14:tracePt t="136044" x="10009188" y="4297363"/>
          <p14:tracePt t="136052" x="10034588" y="4297363"/>
          <p14:tracePt t="136061" x="10059988" y="4297363"/>
          <p14:tracePt t="136069" x="10077450" y="4297363"/>
          <p14:tracePt t="136076" x="10094913" y="4297363"/>
          <p14:tracePt t="136084" x="10110788" y="4297363"/>
          <p14:tracePt t="136100" x="10128250" y="4297363"/>
          <p14:tracePt t="136109" x="10153650" y="4297363"/>
          <p14:tracePt t="136116" x="10171113" y="4297363"/>
          <p14:tracePt t="136124" x="10206038" y="4297363"/>
          <p14:tracePt t="136132" x="10231438" y="4297363"/>
          <p14:tracePt t="136141" x="10256838" y="4297363"/>
          <p14:tracePt t="136148" x="10282238" y="4297363"/>
          <p14:tracePt t="136157" x="10307638" y="4297363"/>
          <p14:tracePt t="136165" x="10325100" y="4297363"/>
          <p14:tracePt t="136173" x="10350500" y="4297363"/>
          <p14:tracePt t="136181" x="10377488" y="4297363"/>
          <p14:tracePt t="136189" x="10393363" y="4297363"/>
          <p14:tracePt t="136196" x="10420350" y="4297363"/>
          <p14:tracePt t="136204" x="10445750" y="4297363"/>
          <p14:tracePt t="136221" x="10453688" y="4297363"/>
          <p14:tracePt t="137101" x="10428288" y="4314825"/>
          <p14:tracePt t="137108" x="10393363" y="4332288"/>
          <p14:tracePt t="137116" x="10342563" y="4349750"/>
          <p14:tracePt t="137124" x="10282238" y="4357688"/>
          <p14:tracePt t="137132" x="10239375" y="4367213"/>
          <p14:tracePt t="137140" x="10180638" y="4375150"/>
          <p14:tracePt t="137149" x="10102850" y="4392613"/>
          <p14:tracePt t="137157" x="10059988" y="4392613"/>
          <p14:tracePt t="137165" x="9991725" y="4392613"/>
          <p14:tracePt t="137172" x="9913938" y="4392613"/>
          <p14:tracePt t="137181" x="9845675" y="4392613"/>
          <p14:tracePt t="137188" x="9785350" y="4392613"/>
          <p14:tracePt t="137197" x="9726613" y="4392613"/>
          <p14:tracePt t="137204" x="9683750" y="4392613"/>
          <p14:tracePt t="137213" x="9640888" y="4392613"/>
          <p14:tracePt t="137221" x="9605963" y="4392613"/>
          <p14:tracePt t="137228" x="9572625" y="4392613"/>
          <p14:tracePt t="137236" x="9555163" y="4392613"/>
          <p14:tracePt t="137244" x="9520238" y="4392613"/>
          <p14:tracePt t="137253" x="9486900" y="4392613"/>
          <p14:tracePt t="137260" x="9469438" y="4392613"/>
          <p14:tracePt t="137268" x="9444038" y="4392613"/>
          <p14:tracePt t="137277" x="9426575" y="4392613"/>
          <p14:tracePt t="137293" x="9418638" y="4392613"/>
          <p14:tracePt t="137325" x="9409113" y="4392613"/>
          <p14:tracePt t="137332" x="9401175" y="4392613"/>
          <p14:tracePt t="137340" x="9375775" y="4392613"/>
          <p14:tracePt t="137349" x="9332913" y="4392613"/>
          <p14:tracePt t="137357" x="9290050" y="4392613"/>
          <p14:tracePt t="137365" x="9212263" y="4392613"/>
          <p14:tracePt t="137373" x="9144000" y="4392613"/>
          <p14:tracePt t="137381" x="9083675" y="4392613"/>
          <p14:tracePt t="137389" x="9023350" y="4392613"/>
          <p14:tracePt t="137397" x="8972550" y="4392613"/>
          <p14:tracePt t="137404" x="8912225" y="4392613"/>
          <p14:tracePt t="137413" x="8853488" y="4392613"/>
          <p14:tracePt t="137420" x="8818563" y="4392613"/>
          <p14:tracePt t="137428" x="8793163" y="4392613"/>
          <p14:tracePt t="137437" x="8750300" y="4392613"/>
          <p14:tracePt t="137444" x="8715375" y="4392613"/>
          <p14:tracePt t="137453" x="8682038" y="4392613"/>
          <p14:tracePt t="137460" x="8647113" y="4392613"/>
          <p14:tracePt t="137468" x="8621713" y="4392613"/>
          <p14:tracePt t="137476" x="8586788" y="4392613"/>
          <p14:tracePt t="137484" x="8561388" y="4392613"/>
          <p14:tracePt t="137493" x="8543925" y="4392613"/>
          <p14:tracePt t="137501" x="8518525" y="4392613"/>
          <p14:tracePt t="137509" x="8510588" y="4392613"/>
          <p14:tracePt t="137524" x="8493125" y="4392613"/>
          <p14:tracePt t="137532" x="8475663" y="4392613"/>
          <p14:tracePt t="137541" x="8467725" y="4392613"/>
          <p14:tracePt t="137549" x="8442325" y="4400550"/>
          <p14:tracePt t="137556" x="8424863" y="4400550"/>
          <p14:tracePt t="137565" x="8399463" y="4410075"/>
          <p14:tracePt t="137573" x="8364538" y="4418013"/>
          <p14:tracePt t="137582" x="8331200" y="4418013"/>
          <p14:tracePt t="137588" x="8296275" y="4418013"/>
          <p14:tracePt t="137596" x="8270875" y="4418013"/>
          <p14:tracePt t="137604" x="8245475" y="4418013"/>
          <p14:tracePt t="137614" x="8220075" y="4418013"/>
          <p14:tracePt t="137621" x="8202613" y="4418013"/>
          <p14:tracePt t="137629" x="8177213" y="4418013"/>
          <p14:tracePt t="137636" x="8159750" y="4418013"/>
          <p14:tracePt t="137644" x="8142288" y="4418013"/>
          <p14:tracePt t="137653" x="8116888" y="4418013"/>
          <p14:tracePt t="137660" x="8091488" y="4418013"/>
          <p14:tracePt t="137669" x="8074025" y="4418013"/>
          <p14:tracePt t="137677" x="8056563" y="4418013"/>
          <p14:tracePt t="137685" x="8031163" y="4418013"/>
          <p14:tracePt t="137692" x="8021638" y="4418013"/>
          <p14:tracePt t="137701" x="8005763" y="4418013"/>
          <p14:tracePt t="137709" x="7996238" y="4418013"/>
          <p14:tracePt t="137717" x="7980363" y="4418013"/>
          <p14:tracePt t="137724" x="7970838" y="4418013"/>
          <p14:tracePt t="137732" x="7962900" y="4418013"/>
          <p14:tracePt t="137740" x="7953375" y="4418013"/>
          <p14:tracePt t="137749" x="7945438" y="4418013"/>
          <p14:tracePt t="137756" x="7937500" y="4418013"/>
          <p14:tracePt t="137766" x="7910513" y="4418013"/>
          <p14:tracePt t="137773" x="7894638" y="4418013"/>
          <p14:tracePt t="137781" x="7877175" y="4418013"/>
          <p14:tracePt t="137788" x="7867650" y="4418013"/>
          <p14:tracePt t="137797" x="7859713" y="4418013"/>
          <p14:tracePt t="137821" x="7851775" y="4418013"/>
          <p14:tracePt t="137829" x="7842250" y="4418013"/>
          <p14:tracePt t="137836" x="7834313" y="4418013"/>
          <p14:tracePt t="137844" x="7808913" y="4418013"/>
          <p14:tracePt t="137853" x="7773988" y="4418013"/>
          <p14:tracePt t="137861" x="7756525" y="4418013"/>
          <p14:tracePt t="137868" x="7723188" y="4418013"/>
          <p14:tracePt t="137876" x="7697788" y="4418013"/>
          <p14:tracePt t="137884" x="7680325" y="4418013"/>
          <p14:tracePt t="137893" x="7654925" y="4418013"/>
          <p14:tracePt t="137916" x="7585075" y="4418013"/>
          <p14:tracePt t="137925" x="7559675" y="4418013"/>
          <p14:tracePt t="137932" x="7534275" y="4418013"/>
          <p14:tracePt t="137941" x="7516813" y="4418013"/>
          <p14:tracePt t="137948" x="7483475" y="4418013"/>
          <p14:tracePt t="137957" x="7448550" y="4418013"/>
          <p14:tracePt t="137965" x="7431088" y="4418013"/>
          <p14:tracePt t="137972" x="7405688" y="4418013"/>
          <p14:tracePt t="137981" x="7372350" y="4418013"/>
          <p14:tracePt t="137989" x="7354888" y="4418013"/>
          <p14:tracePt t="137997" x="7329488" y="4418013"/>
          <p14:tracePt t="138004" x="7302500" y="4418013"/>
          <p14:tracePt t="138013" x="7286625" y="4418013"/>
          <p14:tracePt t="138021" x="7259638" y="4418013"/>
          <p14:tracePt t="138029" x="7234238" y="4418013"/>
          <p14:tracePt t="138037" x="7226300" y="4418013"/>
          <p14:tracePt t="138044" x="7208838" y="4418013"/>
          <p14:tracePt t="138052" x="7191375" y="4418013"/>
          <p14:tracePt t="138061" x="7183438" y="4418013"/>
          <p14:tracePt t="138069" x="7165975" y="4418013"/>
          <p14:tracePt t="138076" x="7158038" y="4425950"/>
          <p14:tracePt t="138084" x="7132638" y="4435475"/>
          <p14:tracePt t="138093" x="7105650" y="4443413"/>
          <p14:tracePt t="138100" x="7080250" y="4443413"/>
          <p14:tracePt t="138108" x="7054850" y="4451350"/>
          <p14:tracePt t="138116" x="7019925" y="4460875"/>
          <p14:tracePt t="138124" x="6986588" y="4468813"/>
          <p14:tracePt t="138133" x="6969125" y="4468813"/>
          <p14:tracePt t="138140" x="6935788" y="4478338"/>
          <p14:tracePt t="138149" x="6908800" y="4486275"/>
          <p14:tracePt t="138157" x="6892925" y="4486275"/>
          <p14:tracePt t="138165" x="6858000" y="4494213"/>
          <p14:tracePt t="138173" x="6850063" y="4494213"/>
          <p14:tracePt t="138181" x="6832600" y="4494213"/>
          <p14:tracePt t="138188" x="6815138" y="4494213"/>
          <p14:tracePt t="138196" x="6807200" y="4503738"/>
          <p14:tracePt t="138204" x="6789738" y="4511675"/>
          <p14:tracePt t="138220" x="6772275" y="4511675"/>
          <p14:tracePt t="138229" x="6754813" y="4511675"/>
          <p14:tracePt t="138236" x="6729413" y="4511675"/>
          <p14:tracePt t="138244" x="6704013" y="4511675"/>
          <p14:tracePt t="138252" x="6678613" y="4511675"/>
          <p14:tracePt t="138261" x="6653213" y="4511675"/>
          <p14:tracePt t="138268" x="6626225" y="4511675"/>
          <p14:tracePt t="138277" x="6610350" y="4511675"/>
          <p14:tracePt t="138284" x="6575425" y="4511675"/>
          <p14:tracePt t="138293" x="6550025" y="4511675"/>
          <p14:tracePt t="138301" x="6524625" y="4511675"/>
          <p14:tracePt t="138309" x="6507163" y="4511675"/>
          <p14:tracePt t="138316" x="6481763" y="4511675"/>
          <p14:tracePt t="138324" x="6472238" y="4511675"/>
          <p14:tracePt t="138333" x="6456363" y="4511675"/>
          <p14:tracePt t="138340" x="6438900" y="4511675"/>
          <p14:tracePt t="138349" x="6421438" y="4511675"/>
          <p14:tracePt t="138357" x="6403975" y="4511675"/>
          <p14:tracePt t="138365" x="6386513" y="4511675"/>
          <p14:tracePt t="138373" x="6378575" y="4511675"/>
          <p14:tracePt t="138381" x="6361113" y="4511675"/>
          <p14:tracePt t="138389" x="6353175" y="4511675"/>
          <p14:tracePt t="138397" x="6327775" y="4511675"/>
          <p14:tracePt t="138404" x="6310313" y="4511675"/>
          <p14:tracePt t="138413" x="6300788" y="4511675"/>
          <p14:tracePt t="138420" x="6284913" y="4511675"/>
          <p14:tracePt t="138428" x="6275388" y="4511675"/>
          <p14:tracePt t="139524" x="6267450" y="4511675"/>
          <p14:tracePt t="139532" x="6257925" y="4511675"/>
          <p14:tracePt t="139540" x="6232525" y="4511675"/>
          <p14:tracePt t="139549" x="6207125" y="4511675"/>
          <p14:tracePt t="139556" x="6173788" y="4511675"/>
          <p14:tracePt t="139565" x="6146800" y="4511675"/>
          <p14:tracePt t="139572" x="6103938" y="4511675"/>
          <p14:tracePt t="139581" x="6070600" y="4511675"/>
          <p14:tracePt t="139588" x="6035675" y="4511675"/>
          <p14:tracePt t="139597" x="6018213" y="4511675"/>
          <p14:tracePt t="139604" x="5967413" y="4511675"/>
          <p14:tracePt t="139612" x="5942013" y="4503738"/>
          <p14:tracePt t="139620" x="5916613" y="4494213"/>
          <p14:tracePt t="139628" x="5907088" y="4494213"/>
          <p14:tracePt t="139636" x="5899150" y="4494213"/>
          <p14:tracePt t="139644" x="5873750" y="4486275"/>
          <p14:tracePt t="139653" x="5864225" y="4478338"/>
          <p14:tracePt t="139837" x="5856288" y="4478338"/>
          <p14:tracePt t="139845" x="5821363" y="4478338"/>
          <p14:tracePt t="139853" x="5762625" y="4478338"/>
          <p14:tracePt t="139861" x="5702300" y="4486275"/>
          <p14:tracePt t="139870" x="5651500" y="4486275"/>
          <p14:tracePt t="139876" x="5573713" y="4486275"/>
          <p14:tracePt t="139884" x="5505450" y="4486275"/>
          <p14:tracePt t="139893" x="5445125" y="4486275"/>
          <p14:tracePt t="139901" x="5384800" y="4486275"/>
          <p14:tracePt t="139908" x="5326063" y="4486275"/>
          <p14:tracePt t="139917" x="5273675" y="4486275"/>
          <p14:tracePt t="139924" x="5213350" y="4486275"/>
          <p14:tracePt t="139933" x="5172075" y="4486275"/>
          <p14:tracePt t="139941" x="5129213" y="4486275"/>
          <p14:tracePt t="139948" x="5094288" y="4486275"/>
          <p14:tracePt t="139957" x="5051425" y="4486275"/>
          <p14:tracePt t="139965" x="5008563" y="4486275"/>
          <p14:tracePt t="139973" x="4965700" y="4486275"/>
          <p14:tracePt t="139981" x="4914900" y="4486275"/>
          <p14:tracePt t="139988" x="4889500" y="4486275"/>
          <p14:tracePt t="139998" x="4854575" y="4486275"/>
          <p14:tracePt t="140004" x="4829175" y="4486275"/>
          <p14:tracePt t="140013" x="4811713" y="4486275"/>
          <p14:tracePt t="140020" x="4786313" y="4486275"/>
          <p14:tracePt t="140031" x="4760913" y="4486275"/>
          <p14:tracePt t="140036" x="4751388" y="4486275"/>
          <p14:tracePt t="140044" x="4733925" y="4486275"/>
          <p14:tracePt t="140052" x="4718050" y="4486275"/>
          <p14:tracePt t="140069" x="4708525" y="4486275"/>
          <p14:tracePt t="140117" x="4700588" y="4486275"/>
          <p14:tracePt t="140140" x="4692650" y="4486275"/>
          <p14:tracePt t="140149" x="4683125" y="4486275"/>
          <p14:tracePt t="142072" x="4675188" y="4486275"/>
          <p14:tracePt t="142102" x="4692650" y="4478338"/>
          <p14:tracePt t="142156" x="4700588" y="4478338"/>
          <p14:tracePt t="142165" x="4718050" y="4478338"/>
          <p14:tracePt t="142182" x="4733925" y="4478338"/>
          <p14:tracePt t="142188" x="4751388" y="4478338"/>
          <p14:tracePt t="142196" x="4760913" y="4478338"/>
          <p14:tracePt t="142204" x="4786313" y="4478338"/>
          <p14:tracePt t="142213" x="4794250" y="4478338"/>
          <p14:tracePt t="142221" x="4811713" y="4478338"/>
          <p14:tracePt t="142229" x="4837113" y="4478338"/>
          <p14:tracePt t="142236" x="4854575" y="4478338"/>
          <p14:tracePt t="142244" x="4897438" y="4478338"/>
          <p14:tracePt t="142252" x="4932363" y="4478338"/>
          <p14:tracePt t="142261" x="4973638" y="4478338"/>
          <p14:tracePt t="142268" x="5016500" y="4478338"/>
          <p14:tracePt t="142276" x="5094288" y="4486275"/>
          <p14:tracePt t="142284" x="5162550" y="4494213"/>
          <p14:tracePt t="142292" x="5256213" y="4521200"/>
          <p14:tracePt t="142300" x="5359400" y="4546600"/>
          <p14:tracePt t="142308" x="5470525" y="4564063"/>
          <p14:tracePt t="142316" x="5616575" y="4589463"/>
          <p14:tracePt t="142324" x="5778500" y="4614863"/>
          <p14:tracePt t="142333" x="5959475" y="4632325"/>
          <p14:tracePt t="142341" x="6173788" y="4640263"/>
          <p14:tracePt t="142348" x="6378575" y="4640263"/>
          <p14:tracePt t="142357" x="6583363" y="4640263"/>
          <p14:tracePt t="142366" x="6789738" y="4640263"/>
          <p14:tracePt t="142373" x="6943725" y="4640263"/>
          <p14:tracePt t="142381" x="7097713" y="4640263"/>
          <p14:tracePt t="142389" x="7226300" y="4640263"/>
          <p14:tracePt t="142397" x="7345363" y="4640263"/>
          <p14:tracePt t="142404" x="7440613" y="4640263"/>
          <p14:tracePt t="142414" x="7526338" y="4640263"/>
          <p14:tracePt t="142420" x="7620000" y="4640263"/>
          <p14:tracePt t="142429" x="7680325" y="4632325"/>
          <p14:tracePt t="142436" x="7705725" y="4632325"/>
          <p14:tracePt t="142445" x="7748588" y="4632325"/>
          <p14:tracePt t="142452" x="7781925" y="4632325"/>
          <p14:tracePt t="142461" x="7824788" y="4632325"/>
          <p14:tracePt t="142469" x="7867650" y="4632325"/>
          <p14:tracePt t="142476" x="7910513" y="4632325"/>
          <p14:tracePt t="142484" x="7953375" y="4632325"/>
          <p14:tracePt t="142493" x="8031163" y="4632325"/>
          <p14:tracePt t="142503" x="8091488" y="4640263"/>
          <p14:tracePt t="142509" x="8150225" y="4665663"/>
          <p14:tracePt t="142518" x="8210550" y="4675188"/>
          <p14:tracePt t="142525" x="8270875" y="4683125"/>
          <p14:tracePt t="142534" x="8331200" y="4683125"/>
          <p14:tracePt t="142541" x="8399463" y="4683125"/>
          <p14:tracePt t="142550" x="8475663" y="4683125"/>
          <p14:tracePt t="142557" x="8535988" y="4683125"/>
          <p14:tracePt t="142567" x="8578850" y="4683125"/>
          <p14:tracePt t="142573" x="8621713" y="4683125"/>
          <p14:tracePt t="142582" x="8656638" y="4683125"/>
          <p14:tracePt t="142589" x="8672513" y="4683125"/>
          <p14:tracePt t="142599" x="8699500" y="4683125"/>
          <p14:tracePt t="142604" x="8724900" y="4683125"/>
          <p14:tracePt t="142613" x="8742363" y="4683125"/>
          <p14:tracePt t="142620" x="8767763" y="4683125"/>
          <p14:tracePt t="142629" x="8793163" y="4683125"/>
          <p14:tracePt t="142637" x="8810625" y="4683125"/>
          <p14:tracePt t="142645" x="8836025" y="4683125"/>
          <p14:tracePt t="142653" x="8861425" y="4683125"/>
          <p14:tracePt t="142661" x="8869363" y="4683125"/>
          <p14:tracePt t="142669" x="8896350" y="4683125"/>
          <p14:tracePt t="142677" x="8921750" y="4683125"/>
          <p14:tracePt t="142684" x="8929688" y="4683125"/>
          <p14:tracePt t="142693" x="8955088" y="4683125"/>
          <p14:tracePt t="142701" x="8972550" y="4683125"/>
          <p14:tracePt t="142709" x="8982075" y="4683125"/>
          <p14:tracePt t="142718" x="8997950" y="4683125"/>
          <p14:tracePt t="142724" x="9007475" y="4683125"/>
          <p14:tracePt t="142733" x="9023350" y="4683125"/>
          <p14:tracePt t="142741" x="9040813" y="4683125"/>
          <p14:tracePt t="142749" x="9050338" y="4683125"/>
          <p14:tracePt t="142756" x="9066213" y="4683125"/>
          <p14:tracePt t="142772" x="9083675" y="4683125"/>
          <p14:tracePt t="142782" x="9093200" y="4683125"/>
          <p14:tracePt t="143405" x="9101138" y="4683125"/>
          <p14:tracePt t="143413" x="9118600" y="4683125"/>
          <p14:tracePt t="143420" x="9136063" y="4683125"/>
          <p14:tracePt t="143429" x="9161463" y="4683125"/>
          <p14:tracePt t="143436" x="9194800" y="4683125"/>
          <p14:tracePt t="143444" x="9221788" y="4683125"/>
          <p14:tracePt t="143453" x="9264650" y="4683125"/>
          <p14:tracePt t="143461" x="9323388" y="4683125"/>
          <p14:tracePt t="143469" x="9401175" y="4683125"/>
          <p14:tracePt t="143477" x="9486900" y="4683125"/>
          <p14:tracePt t="143484" x="9598025" y="4683125"/>
          <p14:tracePt t="143493" x="9709150" y="4683125"/>
          <p14:tracePt t="143501" x="9837738" y="4683125"/>
          <p14:tracePt t="143509" x="9966325" y="4683125"/>
          <p14:tracePt t="143516" x="10110788" y="4683125"/>
          <p14:tracePt t="143525" x="10266363" y="4683125"/>
          <p14:tracePt t="143534" x="10393363" y="4683125"/>
          <p14:tracePt t="143540" x="10506075" y="4683125"/>
          <p14:tracePt t="143549" x="10617200" y="4683125"/>
          <p14:tracePt t="143557" x="10718800" y="4683125"/>
          <p14:tracePt t="143565" x="10788650" y="4683125"/>
          <p14:tracePt t="143573" x="10864850" y="4683125"/>
          <p14:tracePt t="143582" x="10907713" y="4683125"/>
          <p14:tracePt t="143589" x="10942638" y="4683125"/>
          <p14:tracePt t="143597" x="10975975" y="4683125"/>
          <p14:tracePt t="143604" x="11028363" y="4683125"/>
          <p14:tracePt t="143613" x="11044238" y="4683125"/>
          <p14:tracePt t="143621" x="11053763" y="4683125"/>
          <p14:tracePt t="143628" x="11061700" y="4683125"/>
          <p14:tracePt t="143637" x="11069638" y="4683125"/>
          <p14:tracePt t="143644" x="11079163" y="4675188"/>
          <p14:tracePt t="143653" x="11087100" y="4665663"/>
          <p14:tracePt t="144064" x="11079163" y="4665663"/>
          <p14:tracePt t="144068" x="11069638" y="4675188"/>
          <p14:tracePt t="144078" x="11036300" y="4692650"/>
          <p14:tracePt t="144084" x="11018838" y="4700588"/>
          <p14:tracePt t="144093" x="10985500" y="4708525"/>
          <p14:tracePt t="144100" x="10968038" y="4718050"/>
          <p14:tracePt t="144109" x="10933113" y="4725988"/>
          <p14:tracePt t="144116" x="10915650" y="4733925"/>
          <p14:tracePt t="144126" x="10907713" y="4733925"/>
          <p14:tracePt t="144133" x="10890250" y="4733925"/>
          <p14:tracePt t="144141" x="10872788" y="4733925"/>
          <p14:tracePt t="144149" x="10856913" y="4733925"/>
          <p14:tracePt t="144157" x="10856913" y="4743450"/>
          <p14:tracePt t="144525" x="10839450" y="4751388"/>
          <p14:tracePt t="144533" x="10821988" y="4760913"/>
          <p14:tracePt t="144540" x="10804525" y="4768850"/>
          <p14:tracePt t="144548" x="10771188" y="4776788"/>
          <p14:tracePt t="144557" x="10736263" y="4776788"/>
          <p14:tracePt t="144565" x="10685463" y="4776788"/>
          <p14:tracePt t="144572" x="10642600" y="4776788"/>
          <p14:tracePt t="144581" x="10590213" y="4776788"/>
          <p14:tracePt t="144589" x="10547350" y="4776788"/>
          <p14:tracePt t="144597" x="10514013" y="4776788"/>
          <p14:tracePt t="144604" x="10471150" y="4776788"/>
          <p14:tracePt t="144613" x="10428288" y="4776788"/>
          <p14:tracePt t="144620" x="10385425" y="4776788"/>
          <p14:tracePt t="144628" x="10350500" y="4776788"/>
          <p14:tracePt t="144637" x="10325100" y="4776788"/>
          <p14:tracePt t="144644" x="10291763" y="4776788"/>
          <p14:tracePt t="144653" x="10256838" y="4776788"/>
          <p14:tracePt t="144660" x="10213975" y="4776788"/>
          <p14:tracePt t="144669" x="10188575" y="4776788"/>
          <p14:tracePt t="144677" x="10163175" y="4776788"/>
          <p14:tracePt t="144684" x="10128250" y="4776788"/>
          <p14:tracePt t="144693" x="10094913" y="4776788"/>
          <p14:tracePt t="144700" x="10067925" y="4776788"/>
          <p14:tracePt t="144709" x="10034588" y="4776788"/>
          <p14:tracePt t="144717" x="9999663" y="4776788"/>
          <p14:tracePt t="144724" x="9966325" y="4776788"/>
          <p14:tracePt t="144735" x="9940925" y="4776788"/>
          <p14:tracePt t="144740" x="9913938" y="4776788"/>
          <p14:tracePt t="144748" x="9880600" y="4776788"/>
          <p14:tracePt t="144757" x="9863138" y="4776788"/>
          <p14:tracePt t="144766" x="9845675" y="4776788"/>
          <p14:tracePt t="144773" x="9828213" y="4776788"/>
          <p14:tracePt t="144783" x="9820275" y="4776788"/>
          <p14:tracePt t="144789" x="9812338" y="4776788"/>
          <p14:tracePt t="144797" x="9802813" y="4776788"/>
          <p14:tracePt t="144812" x="9794875" y="4776788"/>
          <p14:tracePt t="144989" x="9777413" y="4776788"/>
          <p14:tracePt t="144996" x="9769475" y="4776788"/>
          <p14:tracePt t="145004" x="9744075" y="4776788"/>
          <p14:tracePt t="145013" x="9709150" y="4776788"/>
          <p14:tracePt t="145021" x="9683750" y="4776788"/>
          <p14:tracePt t="145028" x="9640888" y="4776788"/>
          <p14:tracePt t="145037" x="9563100" y="4776788"/>
          <p14:tracePt t="145045" x="9512300" y="4776788"/>
          <p14:tracePt t="145053" x="9451975" y="4776788"/>
          <p14:tracePt t="145060" x="9391650" y="4776788"/>
          <p14:tracePt t="145069" x="9332913" y="4776788"/>
          <p14:tracePt t="145082" x="9272588" y="4776788"/>
          <p14:tracePt t="145085" x="9229725" y="4776788"/>
          <p14:tracePt t="145092" x="9194800" y="4776788"/>
          <p14:tracePt t="145100" x="9169400" y="4776788"/>
          <p14:tracePt t="145109" x="9144000" y="4776788"/>
          <p14:tracePt t="145117" x="9118600" y="4776788"/>
          <p14:tracePt t="145125" x="9093200" y="4786313"/>
          <p14:tracePt t="145133" x="9075738" y="4786313"/>
          <p14:tracePt t="145140" x="9058275" y="4786313"/>
          <p14:tracePt t="145404" x="9040813" y="4786313"/>
          <p14:tracePt t="145413" x="9032875" y="4786313"/>
          <p14:tracePt t="145421" x="9007475" y="4786313"/>
          <p14:tracePt t="145429" x="8964613" y="4786313"/>
          <p14:tracePt t="145437" x="8921750" y="4786313"/>
          <p14:tracePt t="145444" x="8861425" y="4786313"/>
          <p14:tracePt t="145453" x="8801100" y="4786313"/>
          <p14:tracePt t="145461" x="8750300" y="4786313"/>
          <p14:tracePt t="145468" x="8689975" y="4786313"/>
          <p14:tracePt t="145476" x="8647113" y="4786313"/>
          <p14:tracePt t="145484" x="8604250" y="4786313"/>
          <p14:tracePt t="145493" x="8570913" y="4786313"/>
          <p14:tracePt t="145500" x="8535988" y="4786313"/>
          <p14:tracePt t="145509" x="8518525" y="4786313"/>
          <p14:tracePt t="145525" x="8510588" y="4786313"/>
          <p14:tracePt t="145836" x="8493125" y="4794250"/>
          <p14:tracePt t="145852" x="8459788" y="4794250"/>
          <p14:tracePt t="145861" x="8407400" y="4803775"/>
          <p14:tracePt t="145869" x="8347075" y="4811713"/>
          <p14:tracePt t="145877" x="8278813" y="4811713"/>
          <p14:tracePt t="145884" x="8193088" y="4811713"/>
          <p14:tracePt t="145900" x="8116888" y="4811713"/>
          <p14:tracePt t="145902" x="8048625" y="4811713"/>
          <p14:tracePt t="145908" x="7988300" y="4811713"/>
          <p14:tracePt t="145917" x="7927975" y="4811713"/>
          <p14:tracePt t="145924" x="7902575" y="4811713"/>
          <p14:tracePt t="145933" x="7885113" y="4811713"/>
          <p14:tracePt t="145940" x="7877175" y="4811713"/>
          <p14:tracePt t="145949" x="7867650" y="4811713"/>
          <p14:tracePt t="146765" x="7851775" y="4819650"/>
          <p14:tracePt t="146773" x="7834313" y="4829175"/>
          <p14:tracePt t="146781" x="7799388" y="4837113"/>
          <p14:tracePt t="146789" x="7756525" y="4846638"/>
          <p14:tracePt t="146797" x="7697788" y="4854575"/>
          <p14:tracePt t="146805" x="7637463" y="4862513"/>
          <p14:tracePt t="146813" x="7577138" y="4862513"/>
          <p14:tracePt t="146820" x="7508875" y="4862513"/>
          <p14:tracePt t="146828" x="7431088" y="4862513"/>
          <p14:tracePt t="146837" x="7380288" y="4862513"/>
          <p14:tracePt t="146844" x="7319963" y="4862513"/>
          <p14:tracePt t="146853" x="7259638" y="4862513"/>
          <p14:tracePt t="146861" x="7226300" y="4862513"/>
          <p14:tracePt t="146869" x="7200900" y="4862513"/>
          <p14:tracePt t="146876" x="7175500" y="4862513"/>
          <p14:tracePt t="146884" x="7158038" y="4862513"/>
          <p14:tracePt t="146902" x="7140575" y="4862513"/>
          <p14:tracePt t="146909" x="7132638" y="4862513"/>
          <p14:tracePt t="148197" x="7089775" y="4862513"/>
          <p14:tracePt t="148204" x="7029450" y="4862513"/>
          <p14:tracePt t="148213" x="6961188" y="4854575"/>
          <p14:tracePt t="148220" x="6883400" y="4837113"/>
          <p14:tracePt t="148228" x="6807200" y="4819650"/>
          <p14:tracePt t="148236" x="6729413" y="4803775"/>
          <p14:tracePt t="148244" x="6669088" y="4794250"/>
          <p14:tracePt t="148252" x="6610350" y="4776788"/>
          <p14:tracePt t="148260" x="6567488" y="4768850"/>
          <p14:tracePt t="148268" x="6524625" y="4760913"/>
          <p14:tracePt t="148276" x="6497638" y="4760913"/>
          <p14:tracePt t="148284" x="6464300" y="4760913"/>
          <p14:tracePt t="148292" x="6438900" y="4760913"/>
          <p14:tracePt t="148301" x="6421438" y="4760913"/>
          <p14:tracePt t="148309" x="6403975" y="4760913"/>
          <p14:tracePt t="148317" x="6396038" y="4760913"/>
          <p14:tracePt t="148324" x="6370638" y="4760913"/>
          <p14:tracePt t="148333" x="6353175" y="4760913"/>
          <p14:tracePt t="148341" x="6343650" y="4760913"/>
          <p14:tracePt t="148349" x="6327775" y="4760913"/>
          <p14:tracePt t="148357" x="6310313" y="4768850"/>
          <p14:tracePt t="148366" x="6300788" y="4768850"/>
          <p14:tracePt t="148373" x="6275388" y="4768850"/>
          <p14:tracePt t="148382" x="6249988" y="4768850"/>
          <p14:tracePt t="148389" x="6224588" y="4768850"/>
          <p14:tracePt t="148397" x="6189663" y="4768850"/>
          <p14:tracePt t="148404" x="6164263" y="4768850"/>
          <p14:tracePt t="148413" x="6146800" y="4768850"/>
          <p14:tracePt t="148420" x="6121400" y="4768850"/>
          <p14:tracePt t="148429" x="6096000" y="4768850"/>
          <p14:tracePt t="148437" x="6078538" y="4768850"/>
          <p14:tracePt t="148444" x="6053138" y="4768850"/>
          <p14:tracePt t="148452" x="6027738" y="4768850"/>
          <p14:tracePt t="148460" x="6010275" y="4768850"/>
          <p14:tracePt t="148469" x="5984875" y="4768850"/>
          <p14:tracePt t="148477" x="5949950" y="4768850"/>
          <p14:tracePt t="148484" x="5907088" y="4768850"/>
          <p14:tracePt t="148493" x="5864225" y="4768850"/>
          <p14:tracePt t="148501" x="5821363" y="4768850"/>
          <p14:tracePt t="148508" x="5778500" y="4768850"/>
          <p14:tracePt t="148516" x="5735638" y="4768850"/>
          <p14:tracePt t="148524" x="5684838" y="4768850"/>
          <p14:tracePt t="148533" x="5659438" y="4768850"/>
          <p14:tracePt t="148541" x="5624513" y="4776788"/>
          <p14:tracePt t="148549" x="5608638" y="4776788"/>
          <p14:tracePt t="148556" x="5591175" y="4776788"/>
          <p14:tracePt t="148565" x="5573713" y="4776788"/>
          <p14:tracePt t="148573" x="5556250" y="4776788"/>
          <p14:tracePt t="148581" x="5538788" y="4776788"/>
          <p14:tracePt t="148589" x="5522913" y="4776788"/>
          <p14:tracePt t="148597" x="5513388" y="4776788"/>
          <p14:tracePt t="148613" x="5505450" y="4776788"/>
          <p14:tracePt t="148998" x="5495925" y="4786313"/>
          <p14:tracePt t="149013" x="5513388" y="4794250"/>
          <p14:tracePt t="149020" x="5522913" y="4794250"/>
          <p14:tracePt t="149029" x="5556250" y="4803775"/>
          <p14:tracePt t="149036" x="5581650" y="4811713"/>
          <p14:tracePt t="149045" x="5591175" y="4811713"/>
          <p14:tracePt t="149053" x="5616575" y="4811713"/>
          <p14:tracePt t="149060" x="5651500" y="4819650"/>
          <p14:tracePt t="149068" x="5667375" y="4819650"/>
          <p14:tracePt t="149077" x="5702300" y="4819650"/>
          <p14:tracePt t="149084" x="5727700" y="4819650"/>
          <p14:tracePt t="149093" x="5762625" y="4819650"/>
          <p14:tracePt t="149101" x="5778500" y="4819650"/>
          <p14:tracePt t="149108" x="5805488" y="4819650"/>
          <p14:tracePt t="149117" x="5830888" y="4819650"/>
          <p14:tracePt t="149124" x="5856288" y="4819650"/>
          <p14:tracePt t="149133" x="5891213" y="4819650"/>
          <p14:tracePt t="149141" x="5924550" y="4819650"/>
          <p14:tracePt t="149148" x="5942013" y="4819650"/>
          <p14:tracePt t="149156" x="5975350" y="4819650"/>
          <p14:tracePt t="149165" x="6010275" y="4819650"/>
          <p14:tracePt t="149172" x="6053138" y="4819650"/>
          <p14:tracePt t="149182" x="6113463" y="4819650"/>
          <p14:tracePt t="149190" x="6181725" y="4819650"/>
          <p14:tracePt t="149198" x="6257925" y="4819650"/>
          <p14:tracePt t="149205" x="6327775" y="4819650"/>
          <p14:tracePt t="149212" x="6413500" y="4819650"/>
          <p14:tracePt t="149221" x="6515100" y="4819650"/>
          <p14:tracePt t="149229" x="6610350" y="4819650"/>
          <p14:tracePt t="149236" x="6729413" y="4819650"/>
          <p14:tracePt t="149244" x="6840538" y="4819650"/>
          <p14:tracePt t="149253" x="6969125" y="4819650"/>
          <p14:tracePt t="149261" x="7080250" y="4819650"/>
          <p14:tracePt t="149269" x="7208838" y="4819650"/>
          <p14:tracePt t="149277" x="7337425" y="4819650"/>
          <p14:tracePt t="149285" x="7466013" y="4819650"/>
          <p14:tracePt t="149294" x="7577138" y="4819650"/>
          <p14:tracePt t="149301" x="7680325" y="4819650"/>
          <p14:tracePt t="149309" x="7773988" y="4819650"/>
          <p14:tracePt t="149316" x="7877175" y="4819650"/>
          <p14:tracePt t="149324" x="7980363" y="4819650"/>
          <p14:tracePt t="149333" x="8064500" y="4819650"/>
          <p14:tracePt t="149341" x="8134350" y="4819650"/>
          <p14:tracePt t="149348" x="8193088" y="4819650"/>
          <p14:tracePt t="149357" x="8253413" y="4819650"/>
          <p14:tracePt t="149365" x="8304213" y="4819650"/>
          <p14:tracePt t="149372" x="8364538" y="4819650"/>
          <p14:tracePt t="149382" x="8424863" y="4819650"/>
          <p14:tracePt t="149388" x="8485188" y="4819650"/>
          <p14:tracePt t="149397" x="8543925" y="4819650"/>
          <p14:tracePt t="149404" x="8596313" y="4819650"/>
          <p14:tracePt t="149413" x="8647113" y="4819650"/>
          <p14:tracePt t="149421" x="8699500" y="4819650"/>
          <p14:tracePt t="149429" x="8758238" y="4819650"/>
          <p14:tracePt t="149437" x="8826500" y="4819650"/>
          <p14:tracePt t="149444" x="8886825" y="4819650"/>
          <p14:tracePt t="149452" x="8964613" y="4819650"/>
          <p14:tracePt t="149461" x="9032875" y="4819650"/>
          <p14:tracePt t="149469" x="9118600" y="4819650"/>
          <p14:tracePt t="149476" x="9204325" y="4819650"/>
          <p14:tracePt t="149484" x="9305925" y="4819650"/>
          <p14:tracePt t="149493" x="9401175" y="4819650"/>
          <p14:tracePt t="149500" x="9504363" y="4819650"/>
          <p14:tracePt t="149509" x="9615488" y="4819650"/>
          <p14:tracePt t="149517" x="9734550" y="4819650"/>
          <p14:tracePt t="149524" x="9828213" y="4819650"/>
          <p14:tracePt t="149532" x="9931400" y="4819650"/>
          <p14:tracePt t="149541" x="10017125" y="4819650"/>
          <p14:tracePt t="149549" x="10085388" y="4819650"/>
          <p14:tracePt t="149557" x="10163175" y="4819650"/>
          <p14:tracePt t="149566" x="10223500" y="4819650"/>
          <p14:tracePt t="149573" x="10274300" y="4819650"/>
          <p14:tracePt t="149582" x="10334625" y="4819650"/>
          <p14:tracePt t="149589" x="10393363" y="4819650"/>
          <p14:tracePt t="149597" x="10453688" y="4819650"/>
          <p14:tracePt t="149604" x="10514013" y="4819650"/>
          <p14:tracePt t="149614" x="10564813" y="4819650"/>
          <p14:tracePt t="149620" x="10607675" y="4819650"/>
          <p14:tracePt t="149629" x="10660063" y="4819650"/>
          <p14:tracePt t="149636" x="10685463" y="4819650"/>
          <p14:tracePt t="149644" x="10728325" y="4819650"/>
          <p14:tracePt t="149653" x="10761663" y="4819650"/>
          <p14:tracePt t="149660" x="10804525" y="4819650"/>
          <p14:tracePt t="149669" x="10839450" y="4819650"/>
          <p14:tracePt t="149676" x="10882313" y="4819650"/>
          <p14:tracePt t="149685" x="10942638" y="4819650"/>
          <p14:tracePt t="149693" x="10968038" y="4819650"/>
          <p14:tracePt t="149701" x="11010900" y="4819650"/>
          <p14:tracePt t="149709" x="11044238" y="4819650"/>
          <p14:tracePt t="149717" x="11087100" y="4819650"/>
          <p14:tracePt t="149724" x="11122025" y="4819650"/>
          <p14:tracePt t="149733" x="11139488" y="4819650"/>
          <p14:tracePt t="149741" x="11164888" y="4819650"/>
          <p14:tracePt t="149748" x="11182350" y="4819650"/>
          <p14:tracePt t="149757" x="11190288" y="4819650"/>
          <p14:tracePt t="149766" x="11207750" y="4819650"/>
          <p14:tracePt t="149772" x="11215688" y="4819650"/>
          <p14:tracePt t="149782" x="11225213" y="4819650"/>
          <p14:tracePt t="151414" x="11233150" y="4829175"/>
          <p14:tracePt t="151429" x="11233150" y="4846638"/>
          <p14:tracePt t="151436" x="11225213" y="4872038"/>
          <p14:tracePt t="151444" x="11207750" y="4897438"/>
          <p14:tracePt t="151452" x="11190288" y="4922838"/>
          <p14:tracePt t="151460" x="11182350" y="4940300"/>
          <p14:tracePt t="151469" x="11164888" y="4957763"/>
          <p14:tracePt t="151477" x="11147425" y="4983163"/>
          <p14:tracePt t="151484" x="11122025" y="5008563"/>
          <p14:tracePt t="151493" x="11104563" y="5033963"/>
          <p14:tracePt t="151502" x="11087100" y="5043488"/>
          <p14:tracePt t="151509" x="11079163" y="5059363"/>
          <p14:tracePt t="151518" x="11061700" y="5076825"/>
          <p14:tracePt t="151524" x="11044238" y="5094288"/>
          <p14:tracePt t="151533" x="11036300" y="5094288"/>
          <p14:tracePt t="151541" x="11028363" y="5102225"/>
          <p14:tracePt t="151549" x="11018838" y="5111750"/>
          <p14:tracePt t="151556" x="11001375" y="5119688"/>
          <p14:tracePt t="151573" x="10993438" y="5129213"/>
          <p14:tracePt t="151582" x="10985500" y="5137150"/>
          <p14:tracePt t="151588" x="10985500" y="5145088"/>
          <p14:tracePt t="151597" x="10968038" y="5145088"/>
          <p14:tracePt t="151604" x="10958513" y="5154613"/>
          <p14:tracePt t="151613" x="10950575" y="5162550"/>
          <p14:tracePt t="151622" x="10942638" y="5172075"/>
          <p14:tracePt t="151629" x="10933113" y="5172075"/>
          <p14:tracePt t="151645" x="10925175" y="5172075"/>
          <p14:tracePt t="151909" x="10907713" y="5180013"/>
          <p14:tracePt t="151916" x="10907713" y="5187950"/>
          <p14:tracePt t="152301" x="10899775" y="5187950"/>
          <p14:tracePt t="152309" x="10882313" y="5197475"/>
          <p14:tracePt t="152317" x="10847388" y="5213350"/>
          <p14:tracePt t="152324" x="10804525" y="5240338"/>
          <p14:tracePt t="152332" x="10736263" y="5256213"/>
          <p14:tracePt t="152340" x="10668000" y="5265738"/>
          <p14:tracePt t="152348" x="10590213" y="5291138"/>
          <p14:tracePt t="152357" x="10514013" y="5299075"/>
          <p14:tracePt t="152365" x="10428288" y="5308600"/>
          <p14:tracePt t="152373" x="10334625" y="5308600"/>
          <p14:tracePt t="152381" x="10231438" y="5308600"/>
          <p14:tracePt t="152389" x="10128250" y="5308600"/>
          <p14:tracePt t="152397" x="10042525" y="5308600"/>
          <p14:tracePt t="152404" x="9956800" y="5308600"/>
          <p14:tracePt t="152413" x="9871075" y="5308600"/>
          <p14:tracePt t="152420" x="9802813" y="5308600"/>
          <p14:tracePt t="152429" x="9744075" y="5308600"/>
          <p14:tracePt t="152437" x="9683750" y="5308600"/>
          <p14:tracePt t="152444" x="9623425" y="5308600"/>
          <p14:tracePt t="152452" x="9580563" y="5308600"/>
          <p14:tracePt t="152461" x="9537700" y="5308600"/>
          <p14:tracePt t="152469" x="9504363" y="5308600"/>
          <p14:tracePt t="152476" x="9461500" y="5308600"/>
          <p14:tracePt t="152484" x="9434513" y="5308600"/>
          <p14:tracePt t="152492" x="9391650" y="5308600"/>
          <p14:tracePt t="152501" x="9358313" y="5308600"/>
          <p14:tracePt t="152509" x="9332913" y="5308600"/>
          <p14:tracePt t="152517" x="9315450" y="5308600"/>
          <p14:tracePt t="152524" x="9290050" y="5308600"/>
          <p14:tracePt t="152533" x="9272588" y="5308600"/>
          <p14:tracePt t="152540" x="9264650" y="5308600"/>
          <p14:tracePt t="152549" x="9237663" y="5308600"/>
          <p14:tracePt t="152556" x="9229725" y="5308600"/>
          <p14:tracePt t="152572" x="9212263" y="5308600"/>
          <p14:tracePt t="152581" x="9204325" y="5308600"/>
          <p14:tracePt t="152597" x="9194800" y="5308600"/>
          <p14:tracePt t="152605" x="9186863" y="5308600"/>
          <p14:tracePt t="152655" x="9178925" y="5308600"/>
          <p14:tracePt t="152661" x="9169400" y="5308600"/>
          <p14:tracePt t="152669" x="9161463" y="5308600"/>
          <p14:tracePt t="152676" x="9151938" y="5308600"/>
          <p14:tracePt t="152686" x="9136063" y="5308600"/>
          <p14:tracePt t="152701" x="9126538" y="5308600"/>
          <p14:tracePt t="152901" x="9118600" y="5308600"/>
          <p14:tracePt t="152909" x="9109075" y="5316538"/>
          <p14:tracePt t="152916" x="9075738" y="5326063"/>
          <p14:tracePt t="152924" x="9050338" y="5326063"/>
          <p14:tracePt t="152933" x="9007475" y="5326063"/>
          <p14:tracePt t="152940" x="8947150" y="5326063"/>
          <p14:tracePt t="152948" x="8896350" y="5326063"/>
          <p14:tracePt t="152956" x="8818563" y="5326063"/>
          <p14:tracePt t="152964" x="8758238" y="5326063"/>
          <p14:tracePt t="152972" x="8707438" y="5326063"/>
          <p14:tracePt t="152981" x="8664575" y="5326063"/>
          <p14:tracePt t="152989" x="8613775" y="5326063"/>
          <p14:tracePt t="152996" x="8570913" y="5326063"/>
          <p14:tracePt t="153005" x="8535988" y="5326063"/>
          <p14:tracePt t="153013" x="8502650" y="5326063"/>
          <p14:tracePt t="153020" x="8467725" y="5326063"/>
          <p14:tracePt t="153028" x="8424863" y="5326063"/>
          <p14:tracePt t="153036" x="8389938" y="5326063"/>
          <p14:tracePt t="153044" x="8347075" y="5326063"/>
          <p14:tracePt t="153052" x="8313738" y="5326063"/>
          <p14:tracePt t="153061" x="8270875" y="5326063"/>
          <p14:tracePt t="153068" x="8245475" y="5326063"/>
          <p14:tracePt t="153076" x="8210550" y="5326063"/>
          <p14:tracePt t="153084" x="8185150" y="5326063"/>
          <p14:tracePt t="153092" x="8167688" y="5326063"/>
          <p14:tracePt t="153101" x="8142288" y="5326063"/>
          <p14:tracePt t="153109" x="8124825" y="5326063"/>
          <p14:tracePt t="153117" x="8116888" y="5326063"/>
          <p14:tracePt t="153125" x="8107363" y="5326063"/>
          <p14:tracePt t="153133" x="8091488" y="5326063"/>
          <p14:tracePt t="153141" x="8081963" y="5326063"/>
          <p14:tracePt t="153149" x="8064500" y="5326063"/>
          <p14:tracePt t="153156" x="8056563" y="5326063"/>
          <p14:tracePt t="153165" x="8039100" y="5326063"/>
          <p14:tracePt t="153173" x="8021638" y="5326063"/>
          <p14:tracePt t="153181" x="8013700" y="5326063"/>
          <p14:tracePt t="153189" x="8005763" y="5326063"/>
          <p14:tracePt t="153197" x="7996238" y="5326063"/>
          <p14:tracePt t="153213" x="7988300" y="5326063"/>
          <p14:tracePt t="153229" x="7980363" y="5326063"/>
          <p14:tracePt t="153253" x="7962900" y="5326063"/>
          <p14:tracePt t="153261" x="7937500" y="5326063"/>
          <p14:tracePt t="153269" x="7920038" y="5326063"/>
          <p14:tracePt t="153277" x="7885113" y="5326063"/>
          <p14:tracePt t="153284" x="7859713" y="5316538"/>
          <p14:tracePt t="153292" x="7851775" y="5316538"/>
          <p14:tracePt t="153301" x="7824788" y="5316538"/>
          <p14:tracePt t="153309" x="7799388" y="5316538"/>
          <p14:tracePt t="153317" x="7781925" y="5316538"/>
          <p14:tracePt t="153324" x="7756525" y="5316538"/>
          <p14:tracePt t="153333" x="7740650" y="5316538"/>
          <p14:tracePt t="153341" x="7723188" y="5316538"/>
          <p14:tracePt t="153348" x="7705725" y="5316538"/>
          <p14:tracePt t="153356" x="7688263" y="5316538"/>
          <p14:tracePt t="153365" x="7670800" y="5316538"/>
          <p14:tracePt t="153373" x="7654925" y="5316538"/>
          <p14:tracePt t="153381" x="7645400" y="5316538"/>
          <p14:tracePt t="153389" x="7637463" y="5316538"/>
          <p14:tracePt t="153397" x="7627938" y="5316538"/>
          <p14:tracePt t="153414" x="7620000" y="5316538"/>
          <p14:tracePt t="153429" x="7612063" y="5316538"/>
          <p14:tracePt t="153437" x="7602538" y="5316538"/>
          <p14:tracePt t="153453" x="7594600" y="5316538"/>
          <p14:tracePt t="153461" x="7585075" y="5316538"/>
          <p14:tracePt t="153469" x="7577138" y="5316538"/>
          <p14:tracePt t="153477" x="7569200" y="5316538"/>
          <p14:tracePt t="153484" x="7559675" y="5316538"/>
          <p14:tracePt t="154374" x="7551738" y="5308600"/>
          <p14:tracePt t="154397" x="7559675" y="5299075"/>
          <p14:tracePt t="154582" x="7559675" y="5291138"/>
          <p14:tracePt t="154600" x="7551738" y="5291138"/>
          <p14:tracePt t="154613" x="7534275" y="5291138"/>
          <p14:tracePt t="154621" x="7526338" y="5291138"/>
          <p14:tracePt t="154636" x="7508875" y="5291138"/>
          <p14:tracePt t="154653" x="7491413" y="5291138"/>
          <p14:tracePt t="154661" x="7483475" y="5291138"/>
          <p14:tracePt t="154669" x="7473950" y="5291138"/>
          <p14:tracePt t="154677" x="7466013" y="5291138"/>
          <p14:tracePt t="154685" x="7458075" y="5291138"/>
          <p14:tracePt t="154693" x="7440613" y="5291138"/>
          <p14:tracePt t="154701" x="7415213" y="5291138"/>
          <p14:tracePt t="154709" x="7405688" y="5283200"/>
          <p14:tracePt t="154717" x="7388225" y="5273675"/>
          <p14:tracePt t="154724" x="7362825" y="5256213"/>
          <p14:tracePt t="154733" x="7345363" y="5256213"/>
          <p14:tracePt t="154741" x="7337425" y="5240338"/>
          <p14:tracePt t="154748" x="7312025" y="5213350"/>
          <p14:tracePt t="154757" x="7286625" y="5197475"/>
          <p14:tracePt t="154766" x="7251700" y="5172075"/>
          <p14:tracePt t="154772" x="7208838" y="5145088"/>
          <p14:tracePt t="154781" x="7175500" y="5119688"/>
          <p14:tracePt t="154789" x="7140575" y="5094288"/>
          <p14:tracePt t="154797" x="7105650" y="5076825"/>
          <p14:tracePt t="154805" x="7062788" y="5051425"/>
          <p14:tracePt t="154813" x="7029450" y="5033963"/>
          <p14:tracePt t="154821" x="6994525" y="5008563"/>
          <p14:tracePt t="154829" x="6969125" y="4991100"/>
          <p14:tracePt t="154836" x="6943725" y="4973638"/>
          <p14:tracePt t="154844" x="6926263" y="4948238"/>
          <p14:tracePt t="154852" x="6900863" y="4922838"/>
          <p14:tracePt t="154861" x="6858000" y="4897438"/>
          <p14:tracePt t="154869" x="6832600" y="4872038"/>
          <p14:tracePt t="154877" x="6815138" y="4846638"/>
          <p14:tracePt t="154885" x="6789738" y="4819650"/>
          <p14:tracePt t="154894" x="6764338" y="4803775"/>
          <p14:tracePt t="154902" x="6737350" y="4786313"/>
          <p14:tracePt t="154909" x="6704013" y="4751388"/>
          <p14:tracePt t="154918" x="6678613" y="4725988"/>
          <p14:tracePt t="154924" x="6643688" y="4708525"/>
          <p14:tracePt t="154934" x="6600825" y="4692650"/>
          <p14:tracePt t="154940" x="6557963" y="4675188"/>
          <p14:tracePt t="154951" x="6497638" y="4657725"/>
          <p14:tracePt t="154957" x="6456363" y="4640263"/>
          <p14:tracePt t="154965" x="6413500" y="4614863"/>
          <p14:tracePt t="154972" x="6378575" y="4606925"/>
          <p14:tracePt t="154981" x="6343650" y="4597400"/>
          <p14:tracePt t="154989" x="6327775" y="4597400"/>
          <p14:tracePt t="154999" x="6310313" y="4597400"/>
          <p14:tracePt t="155004" x="6284913" y="4597400"/>
          <p14:tracePt t="155013" x="6275388" y="4597400"/>
          <p14:tracePt t="155021" x="6257925" y="4597400"/>
          <p14:tracePt t="155029" x="6242050" y="4606925"/>
          <p14:tracePt t="155053" x="6232525" y="4606925"/>
          <p14:tracePt t="155061" x="6232525" y="4614863"/>
          <p14:tracePt t="155077" x="6232525" y="4622800"/>
          <p14:tracePt t="155084" x="6232525" y="4632325"/>
          <p14:tracePt t="155093" x="6232525" y="4665663"/>
          <p14:tracePt t="155101" x="6242050" y="4692650"/>
          <p14:tracePt t="155109" x="6249988" y="4718050"/>
          <p14:tracePt t="155117" x="6267450" y="4760913"/>
          <p14:tracePt t="155125" x="6275388" y="4786313"/>
          <p14:tracePt t="155134" x="6292850" y="4829175"/>
          <p14:tracePt t="155141" x="6300788" y="4854575"/>
          <p14:tracePt t="155149" x="6318250" y="4897438"/>
          <p14:tracePt t="155156" x="6327775" y="4922838"/>
          <p14:tracePt t="155165" x="6335713" y="4948238"/>
          <p14:tracePt t="155173" x="6343650" y="4973638"/>
          <p14:tracePt t="155181" x="6361113" y="5000625"/>
          <p14:tracePt t="155189" x="6370638" y="5026025"/>
          <p14:tracePt t="155197" x="6378575" y="5033963"/>
          <p14:tracePt t="155204" x="6386513" y="5051425"/>
          <p14:tracePt t="155213" x="6396038" y="5068888"/>
          <p14:tracePt t="155237" x="6403975" y="5086350"/>
          <p14:tracePt t="155244" x="6413500" y="5102225"/>
          <p14:tracePt t="155253" x="6421438" y="5102225"/>
          <p14:tracePt t="155260" x="6429375" y="5111750"/>
          <p14:tracePt t="155277" x="6446838" y="5119688"/>
          <p14:tracePt t="155285" x="6456363" y="5129213"/>
          <p14:tracePt t="155293" x="6464300" y="5129213"/>
          <p14:tracePt t="155301" x="6472238" y="5137150"/>
          <p14:tracePt t="155309" x="6489700" y="5145088"/>
          <p14:tracePt t="155317" x="6489700" y="5154613"/>
          <p14:tracePt t="155324" x="6507163" y="5162550"/>
          <p14:tracePt t="155334" x="6515100" y="5172075"/>
          <p14:tracePt t="155341" x="6515100" y="5180013"/>
          <p14:tracePt t="155349" x="6524625" y="5180013"/>
          <p14:tracePt t="155357" x="6540500" y="5197475"/>
          <p14:tracePt t="155365" x="6550025" y="5205413"/>
          <p14:tracePt t="155373" x="6567488" y="5213350"/>
          <p14:tracePt t="155381" x="6583363" y="5213350"/>
          <p14:tracePt t="155389" x="6592888" y="5222875"/>
          <p14:tracePt t="155397" x="6610350" y="5240338"/>
          <p14:tracePt t="155406" x="6618288" y="5248275"/>
          <p14:tracePt t="155413" x="6626225" y="5248275"/>
          <p14:tracePt t="155421" x="6643688" y="5256213"/>
          <p14:tracePt t="155429" x="6653213" y="5256213"/>
          <p14:tracePt t="155444" x="6669088" y="5256213"/>
          <p14:tracePt t="155453" x="6678613" y="5265738"/>
          <p14:tracePt t="155874" x="6678613" y="5283200"/>
          <p14:tracePt t="155879" x="6661150" y="5291138"/>
          <p14:tracePt t="155898" x="6610350" y="5299075"/>
          <p14:tracePt t="155901" x="6575425" y="5308600"/>
          <p14:tracePt t="155909" x="6524625" y="5316538"/>
          <p14:tracePt t="155917" x="6481763" y="5326063"/>
          <p14:tracePt t="155924" x="6421438" y="5334000"/>
          <p14:tracePt t="155934" x="6361113" y="5341938"/>
          <p14:tracePt t="155941" x="6318250" y="5341938"/>
          <p14:tracePt t="155948" x="6257925" y="5341938"/>
          <p14:tracePt t="155956" x="6199188" y="5341938"/>
          <p14:tracePt t="155965" x="6156325" y="5341938"/>
          <p14:tracePt t="155972" x="6121400" y="5341938"/>
          <p14:tracePt t="155982" x="6096000" y="5341938"/>
          <p14:tracePt t="155989" x="6078538" y="5341938"/>
          <p14:tracePt t="155997" x="6070600" y="5341938"/>
          <p14:tracePt t="156004" x="6061075" y="5341938"/>
          <p14:tracePt t="156382" x="6053138" y="5351463"/>
          <p14:tracePt t="156388" x="6045200" y="5351463"/>
          <p14:tracePt t="156396" x="6027738" y="5351463"/>
          <p14:tracePt t="156404" x="5984875" y="5351463"/>
          <p14:tracePt t="156412" x="5942013" y="5351463"/>
          <p14:tracePt t="156421" x="5891213" y="5351463"/>
          <p14:tracePt t="156429" x="5848350" y="5351463"/>
          <p14:tracePt t="156438" x="5778500" y="5351463"/>
          <p14:tracePt t="156444" x="5719763" y="5351463"/>
          <p14:tracePt t="156453" x="5659438" y="5351463"/>
          <p14:tracePt t="156461" x="5608638" y="5351463"/>
          <p14:tracePt t="156469" x="5556250" y="5351463"/>
          <p14:tracePt t="156477" x="5530850" y="5351463"/>
          <p14:tracePt t="156484" x="5495925" y="5351463"/>
          <p14:tracePt t="156493" x="5470525" y="5351463"/>
          <p14:tracePt t="156500" x="5454650" y="5351463"/>
          <p14:tracePt t="156509" x="5437188" y="5351463"/>
          <p14:tracePt t="156518" x="5427663" y="5351463"/>
          <p14:tracePt t="156532" x="5419725" y="5351463"/>
          <p14:tracePt t="156541" x="5402263" y="5351463"/>
          <p14:tracePt t="156550" x="5384800" y="5351463"/>
          <p14:tracePt t="156557" x="5351463" y="5351463"/>
          <p14:tracePt t="156568" x="5326063" y="5351463"/>
          <p14:tracePt t="156573" x="5291138" y="5351463"/>
          <p14:tracePt t="156581" x="5273675" y="5351463"/>
          <p14:tracePt t="156589" x="5248275" y="5351463"/>
          <p14:tracePt t="156596" x="5222875" y="5351463"/>
          <p14:tracePt t="156604" x="5213350" y="5351463"/>
          <p14:tracePt t="156613" x="5197475" y="5351463"/>
          <p14:tracePt t="156631" x="5180013" y="5351463"/>
          <p14:tracePt t="156636" x="5172075" y="5351463"/>
          <p14:tracePt t="157116" x="5162550" y="5351463"/>
          <p14:tracePt t="157718" x="5145088" y="5351463"/>
          <p14:tracePt t="157724" x="5119688" y="5351463"/>
          <p14:tracePt t="157733" x="5076825" y="5351463"/>
          <p14:tracePt t="157740" x="5016500" y="5351463"/>
          <p14:tracePt t="157749" x="4948238" y="5351463"/>
          <p14:tracePt t="157756" x="4854575" y="5351463"/>
          <p14:tracePt t="157765" x="4768850" y="5351463"/>
          <p14:tracePt t="157772" x="4683125" y="5351463"/>
          <p14:tracePt t="157781" x="4597400" y="5351463"/>
          <p14:tracePt t="157789" x="4511675" y="5351463"/>
          <p14:tracePt t="157796" x="4425950" y="5351463"/>
          <p14:tracePt t="157804" x="4357688" y="5351463"/>
          <p14:tracePt t="157813" x="4314825" y="5351463"/>
          <p14:tracePt t="157821" x="4271963" y="5351463"/>
          <p14:tracePt t="157828" x="4238625" y="5351463"/>
          <p14:tracePt t="157837" x="4203700" y="5351463"/>
          <p14:tracePt t="157844" x="4178300" y="5351463"/>
          <p14:tracePt t="157853" x="4160838" y="5351463"/>
          <p14:tracePt t="157862" x="4143375" y="5351463"/>
          <p14:tracePt t="157869" x="4135438" y="5351463"/>
          <p14:tracePt t="158069" x="4127500" y="5351463"/>
          <p14:tracePt t="158076" x="4117975" y="5351463"/>
          <p14:tracePt t="158117" x="4117975" y="5359400"/>
          <p14:tracePt t="158229" x="4117975" y="5368925"/>
          <p14:tracePt t="158237" x="4117975" y="5376863"/>
          <p14:tracePt t="159214" x="4084638" y="5368925"/>
          <p14:tracePt t="159221" x="4057650" y="5368925"/>
          <p14:tracePt t="159229" x="4032250" y="5368925"/>
          <p14:tracePt t="159236" x="3989388" y="5368925"/>
          <p14:tracePt t="159244" x="3938588" y="5368925"/>
          <p14:tracePt t="159253" x="3895725" y="5368925"/>
          <p14:tracePt t="159260" x="3852863" y="5368925"/>
          <p14:tracePt t="159269" x="3767138" y="5359400"/>
          <p14:tracePt t="159277" x="3689350" y="5341938"/>
          <p14:tracePt t="159285" x="3638550" y="5341938"/>
          <p14:tracePt t="159292" x="3544888" y="5334000"/>
          <p14:tracePt t="159301" x="3476625" y="5326063"/>
          <p14:tracePt t="159309" x="3398838" y="5316538"/>
          <p14:tracePt t="159317" x="3338513" y="5308600"/>
          <p14:tracePt t="159324" x="3295650" y="5308600"/>
          <p14:tracePt t="159333" x="3236913" y="5308600"/>
          <p14:tracePt t="159341" x="3194050" y="5308600"/>
          <p14:tracePt t="159349" x="3151188" y="5308600"/>
          <p14:tracePt t="159357" x="3108325" y="5308600"/>
          <p14:tracePt t="159365" x="3073400" y="5308600"/>
          <p14:tracePt t="159373" x="3040063" y="5299075"/>
          <p14:tracePt t="159382" x="3013075" y="5291138"/>
          <p14:tracePt t="159397" x="2987675" y="5283200"/>
          <p14:tracePt t="159413" x="2979738" y="5283200"/>
          <p14:tracePt t="160990" x="2970213" y="5273675"/>
          <p14:tracePt t="160997" x="2970213" y="5265738"/>
          <p14:tracePt t="161004" x="2979738" y="5265738"/>
          <p14:tracePt t="161013" x="2987675" y="5265738"/>
          <p14:tracePt t="161020" x="3013075" y="5265738"/>
          <p14:tracePt t="161028" x="3040063" y="5265738"/>
          <p14:tracePt t="161037" x="3065463" y="5265738"/>
          <p14:tracePt t="161044" x="3082925" y="5265738"/>
          <p14:tracePt t="161053" x="3098800" y="5265738"/>
          <p14:tracePt t="161061" x="3116263" y="5265738"/>
          <p14:tracePt t="161069" x="3133725" y="5265738"/>
          <p14:tracePt t="161077" x="3141663" y="5265738"/>
          <p14:tracePt t="161085" x="3159125" y="5265738"/>
          <p14:tracePt t="161093" x="3194050" y="5265738"/>
          <p14:tracePt t="161100" x="3209925" y="5273675"/>
          <p14:tracePt t="161109" x="3227388" y="5273675"/>
          <p14:tracePt t="161117" x="3270250" y="5283200"/>
          <p14:tracePt t="161124" x="3295650" y="5283200"/>
          <p14:tracePt t="161133" x="3338513" y="5283200"/>
          <p14:tracePt t="161141" x="3365500" y="5283200"/>
          <p14:tracePt t="161149" x="3424238" y="5283200"/>
          <p14:tracePt t="161156" x="3509963" y="5283200"/>
          <p14:tracePt t="161166" x="3595688" y="5283200"/>
          <p14:tracePt t="161173" x="3706813" y="5308600"/>
          <p14:tracePt t="161182" x="3852863" y="5334000"/>
          <p14:tracePt t="161189" x="4014788" y="5359400"/>
          <p14:tracePt t="161198" x="4211638" y="5402263"/>
          <p14:tracePt t="161205" x="4435475" y="5427663"/>
          <p14:tracePt t="161213" x="4649788" y="5445125"/>
          <p14:tracePt t="161221" x="4879975" y="5445125"/>
          <p14:tracePt t="161229" x="5111750" y="5445125"/>
          <p14:tracePt t="161237" x="5316538" y="5445125"/>
          <p14:tracePt t="161244" x="5556250" y="5445125"/>
          <p14:tracePt t="161253" x="5788025" y="5445125"/>
          <p14:tracePt t="161261" x="6018213" y="5445125"/>
          <p14:tracePt t="161269" x="6257925" y="5445125"/>
          <p14:tracePt t="161277" x="6489700" y="5445125"/>
          <p14:tracePt t="161285" x="6721475" y="5445125"/>
          <p14:tracePt t="161293" x="6926263" y="5445125"/>
          <p14:tracePt t="161300" x="7132638" y="5445125"/>
          <p14:tracePt t="161309" x="7312025" y="5445125"/>
          <p14:tracePt t="161317" x="7458075" y="5445125"/>
          <p14:tracePt t="161324" x="7594600" y="5445125"/>
          <p14:tracePt t="161333" x="7723188" y="5445125"/>
          <p14:tracePt t="161341" x="7824788" y="5445125"/>
          <p14:tracePt t="161349" x="7937500" y="5445125"/>
          <p14:tracePt t="161357" x="8021638" y="5445125"/>
          <p14:tracePt t="161366" x="8124825" y="5445125"/>
          <p14:tracePt t="161373" x="8220075" y="5445125"/>
          <p14:tracePt t="161381" x="8304213" y="5445125"/>
          <p14:tracePt t="161389" x="8407400" y="5445125"/>
          <p14:tracePt t="161397" x="8493125" y="5445125"/>
          <p14:tracePt t="161404" x="8578850" y="5445125"/>
          <p14:tracePt t="161413" x="8647113" y="5445125"/>
          <p14:tracePt t="161421" x="8707438" y="5445125"/>
          <p14:tracePt t="161429" x="8750300" y="5445125"/>
          <p14:tracePt t="161436" x="8793163" y="5445125"/>
          <p14:tracePt t="161444" x="8843963" y="5445125"/>
          <p14:tracePt t="161453" x="8869363" y="5445125"/>
          <p14:tracePt t="161461" x="8921750" y="5454650"/>
          <p14:tracePt t="161469" x="8947150" y="5462588"/>
          <p14:tracePt t="161477" x="8997950" y="5470525"/>
          <p14:tracePt t="161484" x="9032875" y="5470525"/>
          <p14:tracePt t="161493" x="9058275" y="5470525"/>
          <p14:tracePt t="161501" x="9101138" y="5470525"/>
          <p14:tracePt t="161509" x="9136063" y="5470525"/>
          <p14:tracePt t="161517" x="9169400" y="5470525"/>
          <p14:tracePt t="161525" x="9221788" y="5480050"/>
          <p14:tracePt t="161536" x="9255125" y="5487988"/>
          <p14:tracePt t="161541" x="9297988" y="5495925"/>
          <p14:tracePt t="161550" x="9332913" y="5505450"/>
          <p14:tracePt t="161557" x="9383713" y="5513388"/>
          <p14:tracePt t="161569" x="9418638" y="5522913"/>
          <p14:tracePt t="161572" x="9451975" y="5530850"/>
          <p14:tracePt t="161581" x="9477375" y="5538788"/>
          <p14:tracePt t="161588" x="9512300" y="5548313"/>
          <p14:tracePt t="161597" x="9537700" y="5548313"/>
          <p14:tracePt t="161605" x="9580563" y="5556250"/>
          <p14:tracePt t="161613" x="9615488" y="5565775"/>
          <p14:tracePt t="161620" x="9658350" y="5573713"/>
          <p14:tracePt t="161630" x="9683750" y="5573713"/>
          <p14:tracePt t="161637" x="9717088" y="5581650"/>
          <p14:tracePt t="161645" x="9752013" y="5591175"/>
          <p14:tracePt t="161653" x="9759950" y="5591175"/>
          <p14:tracePt t="161662" x="9794875" y="5599113"/>
          <p14:tracePt t="161669" x="9812338" y="5599113"/>
          <p14:tracePt t="161676" x="9845675" y="5608638"/>
          <p14:tracePt t="161685" x="9871075" y="5616575"/>
          <p14:tracePt t="161693" x="9906000" y="5624513"/>
          <p14:tracePt t="161701" x="9940925" y="5624513"/>
          <p14:tracePt t="161709" x="9983788" y="5634038"/>
          <p14:tracePt t="161718" x="10034588" y="5641975"/>
          <p14:tracePt t="161724" x="10059988" y="5651500"/>
          <p14:tracePt t="161734" x="10094913" y="5659438"/>
          <p14:tracePt t="161740" x="10128250" y="5667375"/>
          <p14:tracePt t="161748" x="10153650" y="5676900"/>
          <p14:tracePt t="161757" x="10171113" y="5676900"/>
          <p14:tracePt t="161765" x="10188575" y="5676900"/>
          <p14:tracePt t="161773" x="10206038" y="5676900"/>
          <p14:tracePt t="161782" x="10231438" y="5684838"/>
          <p14:tracePt t="161789" x="10239375" y="5684838"/>
          <p14:tracePt t="161798" x="10248900" y="5684838"/>
          <p14:tracePt t="161805" x="10256838" y="5684838"/>
          <p14:tracePt t="161813" x="10274300" y="5684838"/>
          <p14:tracePt t="161821" x="10291763" y="5684838"/>
          <p14:tracePt t="161829" x="10299700" y="5684838"/>
          <p14:tracePt t="161837" x="10307638" y="5684838"/>
          <p14:tracePt t="161845" x="10317163" y="5684838"/>
          <p14:tracePt t="161860" x="10334625" y="5684838"/>
          <p14:tracePt t="161869" x="10342563" y="5684838"/>
          <p14:tracePt t="161876" x="10350500" y="5684838"/>
          <p14:tracePt t="161884" x="10360025" y="5684838"/>
          <p14:tracePt t="161893" x="10367963" y="5684838"/>
          <p14:tracePt t="162564" x="10367963" y="5676900"/>
          <p14:tracePt t="162572" x="10360025" y="5667375"/>
          <p14:tracePt t="162581" x="10342563" y="5667375"/>
          <p14:tracePt t="162588" x="10342563" y="5659438"/>
          <p14:tracePt t="162596" x="10334625" y="5659438"/>
          <p14:tracePt t="162604" x="10317163" y="5651500"/>
          <p14:tracePt t="162613" x="10307638" y="5641975"/>
          <p14:tracePt t="162628" x="10282238" y="5634038"/>
          <p14:tracePt t="162645" x="10266363" y="5634038"/>
          <p14:tracePt t="163557" x="10248900" y="5634038"/>
          <p14:tracePt t="163573" x="10223500" y="5634038"/>
          <p14:tracePt t="163581" x="10188575" y="5634038"/>
          <p14:tracePt t="163589" x="10163175" y="5634038"/>
          <p14:tracePt t="163597" x="10128250" y="5634038"/>
          <p14:tracePt t="163604" x="10094913" y="5634038"/>
          <p14:tracePt t="163613" x="10067925" y="5634038"/>
          <p14:tracePt t="163620" x="10052050" y="5634038"/>
          <p14:tracePt t="163628" x="10026650" y="5634038"/>
          <p14:tracePt t="163637" x="9999663" y="5634038"/>
          <p14:tracePt t="163644" x="9983788" y="5634038"/>
          <p14:tracePt t="163653" x="9956800" y="5634038"/>
          <p14:tracePt t="163661" x="9931400" y="5634038"/>
          <p14:tracePt t="163669" x="9913938" y="5634038"/>
          <p14:tracePt t="163677" x="9888538" y="5634038"/>
          <p14:tracePt t="163685" x="9863138" y="5634038"/>
          <p14:tracePt t="163693" x="9837738" y="5634038"/>
          <p14:tracePt t="163701" x="9802813" y="5634038"/>
          <p14:tracePt t="163709" x="9759950" y="5634038"/>
          <p14:tracePt t="163716" x="9717088" y="5634038"/>
          <p14:tracePt t="163725" x="9658350" y="5634038"/>
          <p14:tracePt t="163733" x="9598025" y="5634038"/>
          <p14:tracePt t="163741" x="9537700" y="5634038"/>
          <p14:tracePt t="163749" x="9486900" y="5634038"/>
          <p14:tracePt t="163756" x="9426575" y="5634038"/>
          <p14:tracePt t="163766" x="9366250" y="5634038"/>
          <p14:tracePt t="163773" x="9305925" y="5634038"/>
          <p14:tracePt t="163782" x="9264650" y="5634038"/>
          <p14:tracePt t="163789" x="9229725" y="5634038"/>
          <p14:tracePt t="163798" x="9204325" y="5634038"/>
          <p14:tracePt t="163804" x="9169400" y="5634038"/>
          <p14:tracePt t="163813" x="9136063" y="5634038"/>
          <p14:tracePt t="163821" x="9109075" y="5634038"/>
          <p14:tracePt t="163829" x="9075738" y="5634038"/>
          <p14:tracePt t="163837" x="9040813" y="5634038"/>
          <p14:tracePt t="163845" x="8997950" y="5634038"/>
          <p14:tracePt t="163852" x="8955088" y="5634038"/>
          <p14:tracePt t="163861" x="8921750" y="5634038"/>
          <p14:tracePt t="163869" x="8886825" y="5634038"/>
          <p14:tracePt t="163876" x="8861425" y="5634038"/>
          <p14:tracePt t="163898" x="8801100" y="5634038"/>
          <p14:tracePt t="163902" x="8775700" y="5634038"/>
          <p14:tracePt t="163909" x="8750300" y="5634038"/>
          <p14:tracePt t="163917" x="8732838" y="5634038"/>
          <p14:tracePt t="163924" x="8724900" y="5634038"/>
          <p14:tracePt t="163933" x="8707438" y="5634038"/>
          <p14:tracePt t="163941" x="8689975" y="5634038"/>
          <p14:tracePt t="163948" x="8682038" y="5634038"/>
          <p14:tracePt t="163957" x="8672513" y="5634038"/>
          <p14:tracePt t="163965" x="8664575" y="5634038"/>
          <p14:tracePt t="163973" x="8656638" y="5634038"/>
          <p14:tracePt t="163982" x="8647113" y="5634038"/>
          <p14:tracePt t="164366" x="8639175" y="5634038"/>
          <p14:tracePt t="164381" x="8621713" y="5634038"/>
          <p14:tracePt t="164389" x="8586788" y="5641975"/>
          <p14:tracePt t="164398" x="8553450" y="5651500"/>
          <p14:tracePt t="164405" x="8535988" y="5659438"/>
          <p14:tracePt t="164412" x="8510588" y="5659438"/>
          <p14:tracePt t="164421" x="8475663" y="5667375"/>
          <p14:tracePt t="164429" x="8450263" y="5676900"/>
          <p14:tracePt t="164437" x="8432800" y="5684838"/>
          <p14:tracePt t="164444" x="8416925" y="5684838"/>
          <p14:tracePt t="164453" x="8389938" y="5684838"/>
          <p14:tracePt t="164460" x="8364538" y="5694363"/>
          <p14:tracePt t="164469" x="8339138" y="5702300"/>
          <p14:tracePt t="164476" x="8321675" y="5702300"/>
          <p14:tracePt t="164484" x="8304213" y="5702300"/>
          <p14:tracePt t="164493" x="8278813" y="5702300"/>
          <p14:tracePt t="164501" x="8253413" y="5702300"/>
          <p14:tracePt t="164508" x="8220075" y="5702300"/>
          <p14:tracePt t="164517" x="8193088" y="5702300"/>
          <p14:tracePt t="164524" x="8150225" y="5702300"/>
          <p14:tracePt t="164533" x="8107363" y="5702300"/>
          <p14:tracePt t="164541" x="8056563" y="5702300"/>
          <p14:tracePt t="164549" x="8013700" y="5702300"/>
          <p14:tracePt t="164557" x="7970838" y="5702300"/>
          <p14:tracePt t="164565" x="7910513" y="5702300"/>
          <p14:tracePt t="164573" x="7867650" y="5702300"/>
          <p14:tracePt t="164583" x="7824788" y="5702300"/>
          <p14:tracePt t="164589" x="7791450" y="5702300"/>
          <p14:tracePt t="164597" x="7748588" y="5702300"/>
          <p14:tracePt t="164604" x="7723188" y="5702300"/>
          <p14:tracePt t="164614" x="7680325" y="5702300"/>
          <p14:tracePt t="164620" x="7645400" y="5702300"/>
          <p14:tracePt t="164629" x="7612063" y="5702300"/>
          <p14:tracePt t="164637" x="7569200" y="5702300"/>
          <p14:tracePt t="164645" x="7526338" y="5702300"/>
          <p14:tracePt t="164653" x="7491413" y="5702300"/>
          <p14:tracePt t="164661" x="7458075" y="5702300"/>
          <p14:tracePt t="164669" x="7431088" y="5702300"/>
          <p14:tracePt t="164677" x="7397750" y="5702300"/>
          <p14:tracePt t="164684" x="7372350" y="5702300"/>
          <p14:tracePt t="164694" x="7354888" y="5702300"/>
          <p14:tracePt t="164701" x="7329488" y="5702300"/>
          <p14:tracePt t="164710" x="7312025" y="5702300"/>
          <p14:tracePt t="164717" x="7294563" y="5702300"/>
          <p14:tracePt t="164724" x="7269163" y="5702300"/>
          <p14:tracePt t="164734" x="7243763" y="5702300"/>
          <p14:tracePt t="164741" x="7218363" y="5702300"/>
          <p14:tracePt t="164749" x="7183438" y="5702300"/>
          <p14:tracePt t="164757" x="7148513" y="5702300"/>
          <p14:tracePt t="164766" x="7115175" y="5702300"/>
          <p14:tracePt t="164772" x="7089775" y="5702300"/>
          <p14:tracePt t="164782" x="7054850" y="5702300"/>
          <p14:tracePt t="164789" x="7019925" y="5702300"/>
          <p14:tracePt t="164799" x="6986588" y="5702300"/>
          <p14:tracePt t="164804" x="6969125" y="5702300"/>
          <p14:tracePt t="164813" x="6935788" y="5702300"/>
          <p14:tracePt t="164820" x="6900863" y="5702300"/>
          <p14:tracePt t="164829" x="6883400" y="5702300"/>
          <p14:tracePt t="164836" x="6858000" y="5702300"/>
          <p14:tracePt t="164845" x="6832600" y="5702300"/>
          <p14:tracePt t="164852" x="6807200" y="5702300"/>
          <p14:tracePt t="164861" x="6780213" y="5702300"/>
          <p14:tracePt t="164869" x="6754813" y="5702300"/>
          <p14:tracePt t="164878" x="6721475" y="5702300"/>
          <p14:tracePt t="164884" x="6696075" y="5702300"/>
          <p14:tracePt t="164893" x="6661150" y="5702300"/>
          <p14:tracePt t="164900" x="6626225" y="5702300"/>
          <p14:tracePt t="164908" x="6592888" y="5702300"/>
          <p14:tracePt t="164917" x="6575425" y="5702300"/>
          <p14:tracePt t="164924" x="6550025" y="5702300"/>
          <p14:tracePt t="164933" x="6507163" y="5702300"/>
          <p14:tracePt t="164941" x="6481763" y="5694363"/>
          <p14:tracePt t="164948" x="6472238" y="5694363"/>
          <p14:tracePt t="164957" x="6446838" y="5694363"/>
          <p14:tracePt t="164965" x="6421438" y="5694363"/>
          <p14:tracePt t="164973" x="6403975" y="5694363"/>
          <p14:tracePt t="164982" x="6378575" y="5694363"/>
          <p14:tracePt t="164989" x="6353175" y="5694363"/>
          <p14:tracePt t="164997" x="6343650" y="5694363"/>
          <p14:tracePt t="165004" x="6327775" y="5694363"/>
          <p14:tracePt t="165014" x="6300788" y="5694363"/>
          <p14:tracePt t="165021" x="6284913" y="5694363"/>
          <p14:tracePt t="165029" x="6257925" y="5694363"/>
          <p14:tracePt t="165037" x="6224588" y="5694363"/>
          <p14:tracePt t="165044" x="6207125" y="5694363"/>
          <p14:tracePt t="165052" x="6173788" y="5694363"/>
          <p14:tracePt t="165061" x="6146800" y="5694363"/>
          <p14:tracePt t="165069" x="6130925" y="5694363"/>
          <p14:tracePt t="165076" x="6103938" y="5694363"/>
          <p14:tracePt t="165084" x="6078538" y="5694363"/>
          <p14:tracePt t="165093" x="6061075" y="5694363"/>
          <p14:tracePt t="165101" x="6035675" y="5694363"/>
          <p14:tracePt t="165109" x="6010275" y="5694363"/>
          <p14:tracePt t="165117" x="5992813" y="5694363"/>
          <p14:tracePt t="165124" x="5967413" y="5694363"/>
          <p14:tracePt t="165132" x="5942013" y="5694363"/>
          <p14:tracePt t="165141" x="5924550" y="5694363"/>
          <p14:tracePt t="165148" x="5899150" y="5694363"/>
          <p14:tracePt t="165156" x="5881688" y="5694363"/>
          <p14:tracePt t="165165" x="5873750" y="5694363"/>
          <p14:tracePt t="165173" x="5864225" y="5694363"/>
          <p14:tracePt t="165181" x="5856288" y="5694363"/>
          <p14:tracePt t="165189" x="5848350" y="5694363"/>
          <p14:tracePt t="165197" x="5830888" y="5694363"/>
          <p14:tracePt t="165205" x="5821363" y="5694363"/>
          <p14:tracePt t="165213" x="5805488" y="5694363"/>
          <p14:tracePt t="165221" x="5788025" y="5694363"/>
          <p14:tracePt t="165229" x="5770563" y="5684838"/>
          <p14:tracePt t="165237" x="5762625" y="5684838"/>
          <p14:tracePt t="165245" x="5753100" y="5684838"/>
          <p14:tracePt t="165253" x="5745163" y="5684838"/>
          <p14:tracePt t="165261" x="5735638" y="5684838"/>
          <p14:tracePt t="166422" x="5727700" y="5684838"/>
          <p14:tracePt t="166429" x="5719763" y="5684838"/>
          <p14:tracePt t="166438" x="5684838" y="5684838"/>
          <p14:tracePt t="166444" x="5634038" y="5684838"/>
          <p14:tracePt t="166455" x="5591175" y="5684838"/>
          <p14:tracePt t="166461" x="5538788" y="5684838"/>
          <p14:tracePt t="166468" x="5495925" y="5684838"/>
          <p14:tracePt t="166477" x="5470525" y="5684838"/>
          <p14:tracePt t="166485" x="5437188" y="5684838"/>
          <p14:tracePt t="166493" x="5411788" y="5684838"/>
          <p14:tracePt t="166501" x="5394325" y="5684838"/>
          <p14:tracePt t="166509" x="5376863" y="5684838"/>
          <p14:tracePt t="166517" x="5359400" y="5684838"/>
          <p14:tracePt t="166533" x="5341938" y="5684838"/>
          <p14:tracePt t="166540" x="5334000" y="5684838"/>
          <p14:tracePt t="166548" x="5326063" y="5684838"/>
          <p14:tracePt t="166557" x="5316538" y="5684838"/>
          <p14:tracePt t="166565" x="5308600" y="5684838"/>
          <p14:tracePt t="166573" x="5299075" y="5684838"/>
          <p14:tracePt t="166581" x="5291138" y="5684838"/>
          <p14:tracePt t="166598" x="5283200" y="5684838"/>
          <p14:tracePt t="166604" x="5273675" y="5684838"/>
          <p14:tracePt t="166613" x="5265738" y="5684838"/>
          <p14:tracePt t="166629" x="5256213" y="5684838"/>
          <p14:tracePt t="166637" x="5248275" y="5684838"/>
          <p14:tracePt t="166645" x="5240338" y="5676900"/>
          <p14:tracePt t="166653" x="5222875" y="5667375"/>
          <p14:tracePt t="166661" x="5213350" y="5667375"/>
          <p14:tracePt t="166671" x="5197475" y="5667375"/>
          <p14:tracePt t="166677" x="5180013" y="5667375"/>
          <p14:tracePt t="166686" x="5172075" y="5667375"/>
          <p14:tracePt t="166693" x="5145088" y="5667375"/>
          <p14:tracePt t="166702" x="5111750" y="5667375"/>
          <p14:tracePt t="166708" x="5094288" y="5667375"/>
          <p14:tracePt t="166717" x="5068888" y="5667375"/>
          <p14:tracePt t="166725" x="5043488" y="5667375"/>
          <p14:tracePt t="166733" x="5026025" y="5667375"/>
          <p14:tracePt t="166741" x="5008563" y="5667375"/>
          <p14:tracePt t="166748" x="4991100" y="5667375"/>
          <p14:tracePt t="166765" x="4983163" y="5667375"/>
          <p14:tracePt t="166822" x="4965700" y="5659438"/>
          <p14:tracePt t="166837" x="4948238" y="5659438"/>
          <p14:tracePt t="166845" x="4932363" y="5659438"/>
          <p14:tracePt t="166853" x="4897438" y="5651500"/>
          <p14:tracePt t="166861" x="4879975" y="5651500"/>
          <p14:tracePt t="166869" x="4854575" y="5641975"/>
          <p14:tracePt t="166876" x="4837113" y="5641975"/>
          <p14:tracePt t="166884" x="4829175" y="5641975"/>
          <p14:tracePt t="166899" x="4803775" y="5634038"/>
          <p14:tracePt t="166901" x="4786313" y="5624513"/>
          <p14:tracePt t="166909" x="4776788" y="5624513"/>
          <p14:tracePt t="166917" x="4751388" y="5616575"/>
          <p14:tracePt t="166924" x="4743450" y="5616575"/>
          <p14:tracePt t="166933" x="4725988" y="5616575"/>
          <p14:tracePt t="166941" x="4692650" y="5608638"/>
          <p14:tracePt t="166952" x="4665663" y="5599113"/>
          <p14:tracePt t="166957" x="4657725" y="5599113"/>
          <p14:tracePt t="166967" x="4640263" y="5599113"/>
          <p14:tracePt t="166973" x="4614863" y="5599113"/>
          <p14:tracePt t="166983" x="4597400" y="5599113"/>
          <p14:tracePt t="166989" x="4579938" y="5599113"/>
          <p14:tracePt t="167000" x="4564063" y="5599113"/>
          <p14:tracePt t="167005" x="4546600" y="5599113"/>
          <p14:tracePt t="167013" x="4529138" y="5599113"/>
          <p14:tracePt t="167021" x="4503738" y="5599113"/>
          <p14:tracePt t="167028" x="4494213" y="5599113"/>
          <p14:tracePt t="167037" x="4478338" y="5599113"/>
          <p14:tracePt t="167044" x="4460875" y="5599113"/>
          <p14:tracePt t="167053" x="4443413" y="5599113"/>
          <p14:tracePt t="167062" x="4425950" y="5599113"/>
          <p14:tracePt t="167069" x="4410075" y="5591175"/>
          <p14:tracePt t="167076" x="4400550" y="5591175"/>
          <p14:tracePt t="167084" x="4383088" y="5591175"/>
          <p14:tracePt t="167093" x="4367213" y="5591175"/>
          <p14:tracePt t="167100" x="4349750" y="5591175"/>
          <p14:tracePt t="167108" x="4332288" y="5591175"/>
          <p14:tracePt t="167117" x="4297363" y="5591175"/>
          <p14:tracePt t="167124" x="4271963" y="5591175"/>
          <p14:tracePt t="167133" x="4238625" y="5591175"/>
          <p14:tracePt t="167141" x="4221163" y="5591175"/>
          <p14:tracePt t="167149" x="4186238" y="5591175"/>
          <p14:tracePt t="167157" x="4152900" y="5591175"/>
          <p14:tracePt t="167166" x="4135438" y="5591175"/>
          <p14:tracePt t="167173" x="4110038" y="5591175"/>
          <p14:tracePt t="167182" x="4084638" y="5591175"/>
          <p14:tracePt t="167189" x="4067175" y="5591175"/>
          <p14:tracePt t="167197" x="4041775" y="5591175"/>
          <p14:tracePt t="167205" x="4024313" y="5591175"/>
          <p14:tracePt t="167213" x="4014788" y="5591175"/>
          <p14:tracePt t="167221" x="3998913" y="5591175"/>
          <p14:tracePt t="167229" x="3989388" y="5591175"/>
          <p14:tracePt t="167236" x="3971925" y="5581650"/>
          <p14:tracePt t="167253" x="3963988" y="5581650"/>
          <p14:tracePt t="169197" x="3963988" y="5573713"/>
          <p14:tracePt t="169270" x="3971925" y="5573713"/>
          <p14:tracePt t="169292" x="3981450" y="5573713"/>
          <p14:tracePt t="169301" x="3989388" y="5573713"/>
          <p14:tracePt t="169309" x="3998913" y="5573713"/>
          <p14:tracePt t="169317" x="4032250" y="5573713"/>
          <p14:tracePt t="169324" x="4057650" y="5573713"/>
          <p14:tracePt t="169333" x="4075113" y="5573713"/>
          <p14:tracePt t="169341" x="4117975" y="5573713"/>
          <p14:tracePt t="169349" x="4170363" y="5573713"/>
          <p14:tracePt t="169357" x="4211638" y="5573713"/>
          <p14:tracePt t="169365" x="4254500" y="5573713"/>
          <p14:tracePt t="169373" x="4297363" y="5573713"/>
          <p14:tracePt t="169382" x="4340225" y="5573713"/>
          <p14:tracePt t="169389" x="4383088" y="5573713"/>
          <p14:tracePt t="169397" x="4443413" y="5573713"/>
          <p14:tracePt t="169404" x="4503738" y="5573713"/>
          <p14:tracePt t="169413" x="4589463" y="5581650"/>
          <p14:tracePt t="169421" x="4675188" y="5591175"/>
          <p14:tracePt t="169429" x="4760913" y="5591175"/>
          <p14:tracePt t="169437" x="4889500" y="5616575"/>
          <p14:tracePt t="169444" x="5026025" y="5634038"/>
          <p14:tracePt t="169453" x="5180013" y="5651500"/>
          <p14:tracePt t="169461" x="5326063" y="5667375"/>
          <p14:tracePt t="169469" x="5454650" y="5694363"/>
          <p14:tracePt t="169477" x="5581650" y="5710238"/>
          <p14:tracePt t="169484" x="5684838" y="5735638"/>
          <p14:tracePt t="169494" x="5788025" y="5745163"/>
          <p14:tracePt t="169501" x="5873750" y="5762625"/>
          <p14:tracePt t="169508" x="5959475" y="5770563"/>
          <p14:tracePt t="169517" x="6035675" y="5778500"/>
          <p14:tracePt t="169524" x="6103938" y="5778500"/>
          <p14:tracePt t="169533" x="6207125" y="5778500"/>
          <p14:tracePt t="169541" x="6318250" y="5778500"/>
          <p14:tracePt t="169549" x="6446838" y="5778500"/>
          <p14:tracePt t="169557" x="6600825" y="5778500"/>
          <p14:tracePt t="169565" x="6764338" y="5778500"/>
          <p14:tracePt t="169573" x="6935788" y="5778500"/>
          <p14:tracePt t="169581" x="7105650" y="5778500"/>
          <p14:tracePt t="169589" x="7286625" y="5778500"/>
          <p14:tracePt t="169597" x="7491413" y="5778500"/>
          <p14:tracePt t="169604" x="7645400" y="5778500"/>
          <p14:tracePt t="169614" x="7791450" y="5778500"/>
          <p14:tracePt t="169621" x="7920038" y="5778500"/>
          <p14:tracePt t="169629" x="8056563" y="5778500"/>
          <p14:tracePt t="169636" x="8167688" y="5778500"/>
          <p14:tracePt t="169644" x="8288338" y="5778500"/>
          <p14:tracePt t="169653" x="8374063" y="5778500"/>
          <p14:tracePt t="169661" x="8467725" y="5778500"/>
          <p14:tracePt t="169669" x="8570913" y="5778500"/>
          <p14:tracePt t="169677" x="8656638" y="5778500"/>
          <p14:tracePt t="169685" x="8758238" y="5778500"/>
          <p14:tracePt t="169693" x="8843963" y="5778500"/>
          <p14:tracePt t="169703" x="8912225" y="5778500"/>
          <p14:tracePt t="169709" x="8972550" y="5778500"/>
          <p14:tracePt t="169717" x="9040813" y="5778500"/>
          <p14:tracePt t="169724" x="9118600" y="5778500"/>
          <p14:tracePt t="169733" x="9178925" y="5778500"/>
          <p14:tracePt t="169741" x="9229725" y="5778500"/>
          <p14:tracePt t="169750" x="9290050" y="5778500"/>
          <p14:tracePt t="169757" x="9348788" y="5778500"/>
          <p14:tracePt t="169765" x="9409113" y="5788025"/>
          <p14:tracePt t="169773" x="9469438" y="5795963"/>
          <p14:tracePt t="169782" x="9512300" y="5805488"/>
          <p14:tracePt t="169788" x="9572625" y="5821363"/>
          <p14:tracePt t="169798" x="9631363" y="5830888"/>
          <p14:tracePt t="169804" x="9666288" y="5830888"/>
          <p14:tracePt t="169813" x="9709150" y="5830888"/>
          <p14:tracePt t="169821" x="9759950" y="5838825"/>
          <p14:tracePt t="169831" x="9785350" y="5838825"/>
          <p14:tracePt t="169836" x="9820275" y="5838825"/>
          <p14:tracePt t="169845" x="9855200" y="5838825"/>
          <p14:tracePt t="169853" x="9880600" y="5838825"/>
          <p14:tracePt t="169861" x="9913938" y="5838825"/>
          <p14:tracePt t="169869" x="9948863" y="5838825"/>
          <p14:tracePt t="169876" x="9991725" y="5848350"/>
          <p14:tracePt t="169885" x="10026650" y="5856288"/>
          <p14:tracePt t="169893" x="10059988" y="5864225"/>
          <p14:tracePt t="169917" x="10137775" y="5881688"/>
          <p14:tracePt t="169925" x="10180638" y="5891213"/>
          <p14:tracePt t="169934" x="10206038" y="5891213"/>
          <p14:tracePt t="169941" x="10248900" y="5899150"/>
          <p14:tracePt t="169949" x="10282238" y="5907088"/>
          <p14:tracePt t="169956" x="10317163" y="5916613"/>
          <p14:tracePt t="169966" x="10334625" y="5916613"/>
          <p14:tracePt t="169973" x="10377488" y="5916613"/>
          <p14:tracePt t="169984" x="10410825" y="5916613"/>
          <p14:tracePt t="169989" x="10436225" y="5916613"/>
          <p14:tracePt t="169999" x="10445750" y="5916613"/>
          <p14:tracePt t="170005" x="10453688" y="5916613"/>
          <p14:tracePt t="170013" x="10463213" y="5916613"/>
          <p14:tracePt t="170125" x="10471150" y="5916613"/>
          <p14:tracePt t="170151" x="10479088" y="5916613"/>
          <p14:tracePt t="170165" x="10488613" y="5916613"/>
          <p14:tracePt t="170181" x="10496550" y="5907088"/>
          <p14:tracePt t="170189" x="10506075" y="5907088"/>
          <p14:tracePt t="170197" x="10514013" y="5891213"/>
          <p14:tracePt t="170205" x="10521950" y="5873750"/>
          <p14:tracePt t="170213" x="10531475" y="5856288"/>
          <p14:tracePt t="170221" x="10531475" y="5838825"/>
          <p14:tracePt t="170229" x="10539413" y="5805488"/>
          <p14:tracePt t="170237" x="10539413" y="5778500"/>
          <p14:tracePt t="170244" x="10556875" y="5762625"/>
          <p14:tracePt t="170253" x="10582275" y="5735638"/>
          <p14:tracePt t="170260" x="10625138" y="5702300"/>
          <p14:tracePt t="170269" x="10668000" y="5684838"/>
          <p14:tracePt t="170276" x="10693400" y="5676900"/>
          <p14:tracePt t="170293" x="10702925" y="5676900"/>
          <p14:tracePt t="170702" x="10710863" y="5659438"/>
          <p14:tracePt t="170709" x="10728325" y="5624513"/>
          <p14:tracePt t="170716" x="10745788" y="5599113"/>
          <p14:tracePt t="170724" x="10771188" y="5565775"/>
          <p14:tracePt t="170733" x="10788650" y="5513388"/>
          <p14:tracePt t="170741" x="10814050" y="5470525"/>
          <p14:tracePt t="170749" x="10839450" y="5427663"/>
          <p14:tracePt t="170757" x="10890250" y="5411788"/>
          <p14:tracePt t="170766" x="10933113" y="5394325"/>
          <p14:tracePt t="170772" x="10968038" y="5376863"/>
          <p14:tracePt t="170782" x="11001375" y="5368925"/>
          <p14:tracePt t="170789" x="11028363" y="5351463"/>
          <p14:tracePt t="170798" x="11036300" y="5341938"/>
          <p14:tracePt t="170814" x="11044238" y="5341938"/>
          <p14:tracePt t="170929" x="11044238" y="5351463"/>
          <p14:tracePt t="170941" x="11044238" y="5384800"/>
          <p14:tracePt t="170949" x="11028363" y="5394325"/>
          <p14:tracePt t="170957" x="11001375" y="5419725"/>
          <p14:tracePt t="170966" x="10975975" y="5445125"/>
          <p14:tracePt t="170973" x="10942638" y="5470525"/>
          <p14:tracePt t="170982" x="10890250" y="5505450"/>
          <p14:tracePt t="170989" x="10829925" y="5538788"/>
          <p14:tracePt t="170998" x="10761663" y="5565775"/>
          <p14:tracePt t="171005" x="10702925" y="5599113"/>
          <p14:tracePt t="171013" x="10625138" y="5616575"/>
          <p14:tracePt t="171021" x="10547350" y="5641975"/>
          <p14:tracePt t="171029" x="10488613" y="5651500"/>
          <p14:tracePt t="171037" x="10428288" y="5659438"/>
          <p14:tracePt t="171045" x="10385425" y="5667375"/>
          <p14:tracePt t="171053" x="10307638" y="5684838"/>
          <p14:tracePt t="171061" x="10248900" y="5694363"/>
          <p14:tracePt t="171069" x="10180638" y="5702300"/>
          <p14:tracePt t="171077" x="10120313" y="5710238"/>
          <p14:tracePt t="171084" x="10067925" y="5710238"/>
          <p14:tracePt t="171093" x="10026650" y="5710238"/>
          <p14:tracePt t="171101" x="9983788" y="5710238"/>
          <p14:tracePt t="171109" x="9948863" y="5710238"/>
          <p14:tracePt t="171117" x="9898063" y="5719763"/>
          <p14:tracePt t="171125" x="9871075" y="5727700"/>
          <p14:tracePt t="171133" x="9845675" y="5735638"/>
          <p14:tracePt t="171150" x="9837738" y="5735638"/>
          <p14:tracePt t="171157" x="9828213" y="5735638"/>
          <p14:tracePt t="171630" x="9820275" y="5745163"/>
          <p14:tracePt t="171669" x="9812338" y="5745163"/>
          <p14:tracePt t="171757" x="9794875" y="5753100"/>
          <p14:tracePt t="171773" x="9777413" y="5770563"/>
          <p14:tracePt t="171781" x="9752013" y="5778500"/>
          <p14:tracePt t="171789" x="9744075" y="5795963"/>
          <p14:tracePt t="171798" x="9726613" y="5805488"/>
          <p14:tracePt t="171804" x="9701213" y="5813425"/>
          <p14:tracePt t="171814" x="9674225" y="5830888"/>
          <p14:tracePt t="171821" x="9658350" y="5838825"/>
          <p14:tracePt t="171829" x="9631363" y="5848350"/>
          <p14:tracePt t="171837" x="9605963" y="5864225"/>
          <p14:tracePt t="171844" x="9580563" y="5873750"/>
          <p14:tracePt t="171852" x="9572625" y="5881688"/>
          <p14:tracePt t="171861" x="9555163" y="5881688"/>
          <p14:tracePt t="171868" x="9529763" y="5891213"/>
          <p14:tracePt t="171877" x="9512300" y="5899150"/>
          <p14:tracePt t="171885" x="9504363" y="5899150"/>
          <p14:tracePt t="171893" x="9494838" y="5899150"/>
          <p14:tracePt t="171901" x="9477375" y="5899150"/>
          <p14:tracePt t="171909" x="9444038" y="5907088"/>
          <p14:tracePt t="171917" x="9409113" y="5916613"/>
          <p14:tracePt t="171924" x="9375775" y="5924550"/>
          <p14:tracePt t="171933" x="9340850" y="5934075"/>
          <p14:tracePt t="171941" x="9297988" y="5942013"/>
          <p14:tracePt t="171950" x="9264650" y="5949950"/>
          <p14:tracePt t="171957" x="9229725" y="5949950"/>
          <p14:tracePt t="171967" x="9186863" y="5959475"/>
          <p14:tracePt t="171972" x="9151938" y="5967413"/>
          <p14:tracePt t="171982" x="9118600" y="5975350"/>
          <p14:tracePt t="171989" x="9109075" y="5975350"/>
          <p14:tracePt t="171997" x="9093200" y="5975350"/>
          <p14:tracePt t="172004" x="9083675" y="5975350"/>
          <p14:tracePt t="172534" x="9066213" y="5984875"/>
          <p14:tracePt t="172541" x="9040813" y="5992813"/>
          <p14:tracePt t="172548" x="9023350" y="6002338"/>
          <p14:tracePt t="172556" x="8964613" y="6010275"/>
          <p14:tracePt t="172567" x="8904288" y="6018213"/>
          <p14:tracePt t="172572" x="8843963" y="6018213"/>
          <p14:tracePt t="172582" x="8758238" y="6018213"/>
          <p14:tracePt t="172589" x="8672513" y="6018213"/>
          <p14:tracePt t="172597" x="8586788" y="6018213"/>
          <p14:tracePt t="172604" x="8518525" y="6018213"/>
          <p14:tracePt t="172613" x="8450263" y="6018213"/>
          <p14:tracePt t="172621" x="8399463" y="6018213"/>
          <p14:tracePt t="172629" x="8374063" y="6018213"/>
          <p14:tracePt t="172637" x="8347075" y="6018213"/>
          <p14:tracePt t="172644" x="8339138" y="6018213"/>
          <p14:tracePt t="173195" x="8313738" y="6027738"/>
          <p14:tracePt t="173198" x="8304213" y="6027738"/>
          <p14:tracePt t="173204" x="8270875" y="6027738"/>
          <p14:tracePt t="173213" x="8228013" y="6027738"/>
          <p14:tracePt t="173220" x="8167688" y="6027738"/>
          <p14:tracePt t="173229" x="8099425" y="6027738"/>
          <p14:tracePt t="173238" x="8021638" y="6027738"/>
          <p14:tracePt t="173244" x="7937500" y="6027738"/>
          <p14:tracePt t="173252" x="7867650" y="6027738"/>
          <p14:tracePt t="173261" x="7808913" y="6027738"/>
          <p14:tracePt t="173269" x="7748588" y="6027738"/>
          <p14:tracePt t="173277" x="7713663" y="6027738"/>
          <p14:tracePt t="173284" x="7688263" y="6027738"/>
          <p14:tracePt t="173293" x="7670800" y="6027738"/>
          <p14:tracePt t="173301" x="7662863" y="6027738"/>
          <p14:tracePt t="173309" x="7654925" y="6027738"/>
          <p14:tracePt t="173317" x="7645400" y="6027738"/>
          <p14:tracePt t="173324" x="7637463" y="6027738"/>
          <p14:tracePt t="173333" x="7627938" y="6027738"/>
          <p14:tracePt t="173341" x="7620000" y="6027738"/>
          <p14:tracePt t="173357" x="7612063" y="6027738"/>
          <p14:tracePt t="173364" x="7594600" y="6027738"/>
          <p14:tracePt t="173501" x="7585075" y="6027738"/>
          <p14:tracePt t="173509" x="7569200" y="6027738"/>
          <p14:tracePt t="173516" x="7551738" y="6027738"/>
          <p14:tracePt t="173524" x="7508875" y="6027738"/>
          <p14:tracePt t="173532" x="7448550" y="6027738"/>
          <p14:tracePt t="173541" x="7405688" y="6027738"/>
          <p14:tracePt t="173549" x="7329488" y="6018213"/>
          <p14:tracePt t="173556" x="7269163" y="6002338"/>
          <p14:tracePt t="173567" x="7208838" y="5984875"/>
          <p14:tracePt t="173572" x="7132638" y="5975350"/>
          <p14:tracePt t="173581" x="7072313" y="5949950"/>
          <p14:tracePt t="173589" x="7029450" y="5942013"/>
          <p14:tracePt t="173598" x="6961188" y="5934075"/>
          <p14:tracePt t="173605" x="6943725" y="5934075"/>
          <p14:tracePt t="173613" x="6908800" y="5934075"/>
          <p14:tracePt t="173621" x="6875463" y="5934075"/>
          <p14:tracePt t="173629" x="6850063" y="5934075"/>
          <p14:tracePt t="173637" x="6823075" y="5934075"/>
          <p14:tracePt t="173645" x="6797675" y="5934075"/>
          <p14:tracePt t="173653" x="6780213" y="5934075"/>
          <p14:tracePt t="173661" x="6754813" y="5934075"/>
          <p14:tracePt t="173670" x="6737350" y="5934075"/>
          <p14:tracePt t="173677" x="6729413" y="5934075"/>
          <p14:tracePt t="173686" x="6711950" y="5934075"/>
          <p14:tracePt t="173693" x="6704013" y="5934075"/>
          <p14:tracePt t="173845" x="6696075" y="5934075"/>
          <p14:tracePt t="173853" x="6678613" y="5934075"/>
          <p14:tracePt t="173861" x="6661150" y="5934075"/>
          <p14:tracePt t="173869" x="6626225" y="5934075"/>
          <p14:tracePt t="173877" x="6592888" y="5934075"/>
          <p14:tracePt t="173885" x="6550025" y="5934075"/>
          <p14:tracePt t="173893" x="6524625" y="5934075"/>
          <p14:tracePt t="173901" x="6481763" y="5934075"/>
          <p14:tracePt t="173909" x="6429375" y="5934075"/>
          <p14:tracePt t="173917" x="6386513" y="5934075"/>
          <p14:tracePt t="173925" x="6343650" y="5934075"/>
          <p14:tracePt t="173933" x="6300788" y="5934075"/>
          <p14:tracePt t="173941" x="6257925" y="5934075"/>
          <p14:tracePt t="173949" x="6224588" y="5934075"/>
          <p14:tracePt t="173957" x="6199188" y="5934075"/>
          <p14:tracePt t="173965" x="6181725" y="5934075"/>
          <p14:tracePt t="173973" x="6146800" y="5934075"/>
          <p14:tracePt t="173985" x="6121400" y="5934075"/>
          <p14:tracePt t="173989" x="6096000" y="5934075"/>
          <p14:tracePt t="173999" x="6070600" y="5934075"/>
          <p14:tracePt t="174005" x="6053138" y="5934075"/>
          <p14:tracePt t="174013" x="6035675" y="5934075"/>
          <p14:tracePt t="174021" x="6018213" y="5934075"/>
          <p14:tracePt t="174029" x="6002338" y="5934075"/>
          <p14:tracePt t="174037" x="5992813" y="5934075"/>
          <p14:tracePt t="174045" x="5984875" y="5934075"/>
          <p14:tracePt t="174053" x="5975350" y="5934075"/>
          <p14:tracePt t="174069" x="5967413" y="5934075"/>
          <p14:tracePt t="174440" x="5959475" y="5934075"/>
          <p14:tracePt t="174447" x="5934075" y="5934075"/>
          <p14:tracePt t="174453" x="5899150" y="5934075"/>
          <p14:tracePt t="174461" x="5856288" y="5934075"/>
          <p14:tracePt t="174469" x="5813425" y="5934075"/>
          <p14:tracePt t="174476" x="5770563" y="5934075"/>
          <p14:tracePt t="174484" x="5727700" y="5934075"/>
          <p14:tracePt t="174492" x="5667375" y="5934075"/>
          <p14:tracePt t="174501" x="5608638" y="5934075"/>
          <p14:tracePt t="174509" x="5548313" y="5934075"/>
          <p14:tracePt t="174517" x="5505450" y="5934075"/>
          <p14:tracePt t="174524" x="5462588" y="5934075"/>
          <p14:tracePt t="174533" x="5419725" y="5924550"/>
          <p14:tracePt t="174541" x="5394325" y="5916613"/>
          <p14:tracePt t="174549" x="5376863" y="5916613"/>
          <p14:tracePt t="174557" x="5341938" y="5907088"/>
          <p14:tracePt t="174565" x="5334000" y="5907088"/>
          <p14:tracePt t="174573" x="5308600" y="5907088"/>
          <p14:tracePt t="174581" x="5283200" y="5907088"/>
          <p14:tracePt t="174589" x="5273675" y="5907088"/>
          <p14:tracePt t="174598" x="5256213" y="5907088"/>
          <p14:tracePt t="174604" x="5248275" y="5907088"/>
          <p14:tracePt t="174613" x="5222875" y="5907088"/>
          <p14:tracePt t="174621" x="5205413" y="5907088"/>
          <p14:tracePt t="174629" x="5197475" y="5907088"/>
          <p14:tracePt t="174637" x="5187950" y="5907088"/>
          <p14:tracePt t="174644" x="5180013" y="5907088"/>
          <p14:tracePt t="174653" x="5162550" y="5907088"/>
          <p14:tracePt t="174661" x="5145088" y="5907088"/>
          <p14:tracePt t="175485" x="5137150" y="5907088"/>
          <p14:tracePt t="175494" x="5119688" y="5907088"/>
          <p14:tracePt t="175501" x="5086350" y="5907088"/>
          <p14:tracePt t="175509" x="5043488" y="5907088"/>
          <p14:tracePt t="175517" x="4983163" y="5907088"/>
          <p14:tracePt t="175525" x="4914900" y="5907088"/>
          <p14:tracePt t="175533" x="4854575" y="5907088"/>
          <p14:tracePt t="175541" x="4794250" y="5907088"/>
          <p14:tracePt t="175549" x="4751388" y="5907088"/>
          <p14:tracePt t="175557" x="4708525" y="5907088"/>
          <p14:tracePt t="175565" x="4675188" y="5907088"/>
          <p14:tracePt t="175573" x="4640263" y="5907088"/>
          <p14:tracePt t="175581" x="4622800" y="5907088"/>
          <p14:tracePt t="175589" x="4597400" y="5907088"/>
          <p14:tracePt t="175598" x="4579938" y="5907088"/>
          <p14:tracePt t="175605" x="4564063" y="5907088"/>
          <p14:tracePt t="175613" x="4537075" y="5907088"/>
          <p14:tracePt t="175621" x="4521200" y="5907088"/>
          <p14:tracePt t="175630" x="4503738" y="5907088"/>
          <p14:tracePt t="175637" x="4486275" y="5907088"/>
          <p14:tracePt t="175645" x="4478338" y="5907088"/>
          <p14:tracePt t="175653" x="4460875" y="5907088"/>
          <p14:tracePt t="175661" x="4451350" y="5907088"/>
          <p14:tracePt t="175669" x="4443413" y="5907088"/>
          <p14:tracePt t="175677" x="4425950" y="5907088"/>
          <p14:tracePt t="175685" x="4410075" y="5907088"/>
          <p14:tracePt t="175702" x="4392613" y="5907088"/>
          <p14:tracePt t="175709" x="4383088" y="5907088"/>
          <p14:tracePt t="175781" x="4367213" y="5907088"/>
          <p14:tracePt t="175789" x="4357688" y="5907088"/>
          <p14:tracePt t="175798" x="4340225" y="5907088"/>
          <p14:tracePt t="175804" x="4314825" y="5907088"/>
          <p14:tracePt t="175813" x="4297363" y="5907088"/>
          <p14:tracePt t="175820" x="4281488" y="5907088"/>
          <p14:tracePt t="175829" x="4271963" y="5907088"/>
          <p14:tracePt t="175837" x="4246563" y="5907088"/>
          <p14:tracePt t="175844" x="4229100" y="5907088"/>
          <p14:tracePt t="175853" x="4221163" y="5907088"/>
          <p14:tracePt t="175861" x="4203700" y="5907088"/>
          <p14:tracePt t="175869" x="4195763" y="5907088"/>
          <p14:tracePt t="175925" x="4186238" y="5907088"/>
          <p14:tracePt t="175942" x="4170363" y="5899150"/>
          <p14:tracePt t="175949" x="4152900" y="5891213"/>
          <p14:tracePt t="175957" x="4135438" y="5891213"/>
          <p14:tracePt t="175966" x="4110038" y="5891213"/>
          <p14:tracePt t="175973" x="4084638" y="5891213"/>
          <p14:tracePt t="175981" x="4067175" y="5891213"/>
          <p14:tracePt t="175989" x="4032250" y="5891213"/>
          <p14:tracePt t="175998" x="4014788" y="5891213"/>
          <p14:tracePt t="176004" x="3998913" y="5891213"/>
          <p14:tracePt t="176014" x="3963988" y="5891213"/>
          <p14:tracePt t="176021" x="3938588" y="5891213"/>
          <p14:tracePt t="176029" x="3903663" y="5891213"/>
          <p14:tracePt t="176038" x="3878263" y="5891213"/>
          <p14:tracePt t="176045" x="3844925" y="5891213"/>
          <p14:tracePt t="176053" x="3802063" y="5891213"/>
          <p14:tracePt t="176061" x="3767138" y="5891213"/>
          <p14:tracePt t="176069" x="3732213" y="5891213"/>
          <p14:tracePt t="176077" x="3706813" y="5891213"/>
          <p14:tracePt t="176085" x="3663950" y="5891213"/>
          <p14:tracePt t="176093" x="3630613" y="5891213"/>
          <p14:tracePt t="176101" x="3587750" y="5891213"/>
          <p14:tracePt t="176109" x="3552825" y="5891213"/>
          <p14:tracePt t="176117" x="3509963" y="5891213"/>
          <p14:tracePt t="176125" x="3467100" y="5891213"/>
          <p14:tracePt t="176133" x="3408363" y="5891213"/>
          <p14:tracePt t="176141" x="3365500" y="5891213"/>
          <p14:tracePt t="176149" x="3322638" y="5891213"/>
          <p14:tracePt t="176157" x="3287713" y="5891213"/>
          <p14:tracePt t="176165" x="3244850" y="5891213"/>
          <p14:tracePt t="176172" x="3219450" y="5891213"/>
          <p14:tracePt t="176182" x="3184525" y="5891213"/>
          <p14:tracePt t="176189" x="3151188" y="5891213"/>
          <p14:tracePt t="176199" x="3116263" y="5891213"/>
          <p14:tracePt t="176204" x="3090863" y="5891213"/>
          <p14:tracePt t="176213" x="3065463" y="5891213"/>
          <p14:tracePt t="176221" x="3040063" y="5891213"/>
          <p14:tracePt t="176229" x="3030538" y="5891213"/>
          <p14:tracePt t="176237" x="3013075" y="5891213"/>
          <p14:tracePt t="176245" x="3005138" y="5891213"/>
          <p14:tracePt t="176261" x="2997200" y="5891213"/>
          <p14:tracePt t="176269" x="2987675" y="5891213"/>
          <p14:tracePt t="176277" x="2979738" y="5891213"/>
          <p14:tracePt t="176285" x="2970213" y="5891213"/>
          <p14:tracePt t="176293" x="2962275" y="5891213"/>
          <p14:tracePt t="176309" x="2954338" y="5891213"/>
          <p14:tracePt t="176317" x="2944813" y="5891213"/>
          <p14:tracePt t="177176" x="2936875" y="5891213"/>
          <p14:tracePt t="177188" x="2919413" y="5891213"/>
          <p14:tracePt t="177204" x="2911475" y="5891213"/>
          <p14:tracePt t="177221" x="2901950" y="5891213"/>
          <p14:tracePt t="177229" x="2894013" y="5891213"/>
          <p14:tracePt t="177244" x="2886075" y="5891213"/>
          <p14:tracePt t="177261" x="2868613" y="5891213"/>
          <p14:tracePt t="177269" x="2851150" y="5899150"/>
          <p14:tracePt t="177277" x="2833688" y="5907088"/>
          <p14:tracePt t="177285" x="2808288" y="5907088"/>
          <p14:tracePt t="177292" x="2773363" y="5916613"/>
          <p14:tracePt t="177301" x="2757488" y="5924550"/>
          <p14:tracePt t="177309" x="2740025" y="5924550"/>
          <p14:tracePt t="177317" x="2722563" y="5924550"/>
          <p14:tracePt t="177325" x="2697163" y="5934075"/>
          <p14:tracePt t="177333" x="2687638" y="5934075"/>
          <p14:tracePt t="177341" x="2654300" y="5942013"/>
          <p14:tracePt t="177348" x="2619375" y="5949950"/>
          <p14:tracePt t="177357" x="2611438" y="5949950"/>
          <p14:tracePt t="177365" x="2576513" y="5949950"/>
          <p14:tracePt t="177373" x="2560638" y="5949950"/>
          <p14:tracePt t="177381" x="2543175" y="5949950"/>
          <p14:tracePt t="177391" x="2525713" y="5949950"/>
          <p14:tracePt t="177398" x="2500313" y="5949950"/>
          <p14:tracePt t="177404" x="2482850" y="5949950"/>
          <p14:tracePt t="177413" x="2457450" y="5949950"/>
          <p14:tracePt t="177422" x="2432050" y="5949950"/>
          <p14:tracePt t="177429" x="2414588" y="5949950"/>
          <p14:tracePt t="177438" x="2389188" y="5949950"/>
          <p14:tracePt t="177444" x="2354263" y="5949950"/>
          <p14:tracePt t="177453" x="2320925" y="5949950"/>
          <p14:tracePt t="177461" x="2303463" y="5949950"/>
          <p14:tracePt t="177469" x="2268538" y="5949950"/>
          <p14:tracePt t="177476" x="2235200" y="5949950"/>
          <p14:tracePt t="177485" x="2208213" y="5949950"/>
          <p14:tracePt t="177493" x="2165350" y="5949950"/>
          <p14:tracePt t="177500" x="2114550" y="5949950"/>
          <p14:tracePt t="177509" x="2063750" y="5949950"/>
          <p14:tracePt t="177517" x="2020888" y="5949950"/>
          <p14:tracePt t="177524" x="1995488" y="5949950"/>
          <p14:tracePt t="177533" x="1978025" y="5949950"/>
          <p14:tracePt t="177549" x="1960563" y="5949950"/>
          <p14:tracePt t="177557" x="1952625" y="5949950"/>
          <p14:tracePt t="177573" x="1943100" y="5949950"/>
          <p14:tracePt t="177582" x="1935163" y="5949950"/>
          <p14:tracePt t="177589" x="1925638" y="5949950"/>
          <p14:tracePt t="177613" x="1917700" y="5949950"/>
          <p14:tracePt t="177621" x="1909763" y="5949950"/>
          <p14:tracePt t="177629" x="1900238" y="5949950"/>
          <p14:tracePt t="177637" x="1884363" y="5949950"/>
          <p14:tracePt t="177653" x="1866900" y="5949950"/>
          <p14:tracePt t="177661" x="1857375" y="5949950"/>
          <p14:tracePt t="177669" x="1849438" y="5949950"/>
          <p14:tracePt t="177686" x="1841500" y="5949950"/>
          <p14:tracePt t="177693" x="1831975" y="5949950"/>
          <p14:tracePt t="177709" x="1824038" y="5949950"/>
          <p14:tracePt t="177717" x="1814513" y="5949950"/>
          <p14:tracePt t="177733" x="1806575" y="5949950"/>
          <p14:tracePt t="177877" x="1789113" y="5949950"/>
          <p14:tracePt t="177892" x="1781175" y="5949950"/>
          <p14:tracePt t="177909" x="1771650" y="5949950"/>
          <p14:tracePt t="177917" x="1763713" y="5949950"/>
          <p14:tracePt t="177967" x="1746250" y="5949950"/>
          <p14:tracePt t="177989" x="1738313" y="5949950"/>
          <p14:tracePt t="178012" x="1728788" y="5949950"/>
          <p14:tracePt t="178030" x="1720850" y="5949950"/>
          <p14:tracePt t="178053" x="1712913" y="5949950"/>
          <p14:tracePt t="178061" x="1703388" y="5949950"/>
          <p14:tracePt t="178077" x="1695450" y="5949950"/>
          <p14:tracePt t="178085" x="1677988" y="5949950"/>
          <p14:tracePt t="178101" x="1660525" y="5949950"/>
          <p14:tracePt t="178109" x="1644650" y="5949950"/>
          <p14:tracePt t="178117" x="1635125" y="5942013"/>
          <p14:tracePt t="178133" x="1609725" y="5934075"/>
          <p14:tracePt t="178149" x="1592263" y="5934075"/>
          <p14:tracePt t="178165" x="1574800" y="5934075"/>
          <p14:tracePt t="178173" x="1566863" y="5934075"/>
          <p14:tracePt t="178189" x="1558925" y="5934075"/>
          <p14:tracePt t="178198" x="1549400" y="5934075"/>
          <p14:tracePt t="178205" x="1531938" y="5924550"/>
          <p14:tracePt t="178214" x="1524000" y="5916613"/>
          <p14:tracePt t="178221" x="1516063" y="5916613"/>
          <p14:tracePt t="178237" x="1498600" y="5916613"/>
          <p14:tracePt t="178245" x="1489075" y="5916613"/>
          <p14:tracePt t="178252" x="1473200" y="5916613"/>
          <p14:tracePt t="178261" x="1455738" y="5916613"/>
          <p14:tracePt t="178277" x="1430338" y="5916613"/>
          <p14:tracePt t="178285" x="1420813" y="5916613"/>
          <p14:tracePt t="178293" x="1403350" y="5907088"/>
          <p14:tracePt t="178301" x="1387475" y="5899150"/>
          <p14:tracePt t="178317" x="1362075" y="5891213"/>
          <p14:tracePt t="178325" x="1352550" y="5891213"/>
          <p14:tracePt t="178341" x="1335088" y="5891213"/>
          <p14:tracePt t="178357" x="1327150" y="5891213"/>
          <p14:tracePt t="178517" x="1319213" y="5881688"/>
          <p14:tracePt t="178556" x="1327150" y="5881688"/>
          <p14:tracePt t="178565" x="1335088" y="5881688"/>
          <p14:tracePt t="178572" x="1344613" y="5881688"/>
          <p14:tracePt t="178589" x="1362075" y="5881688"/>
          <p14:tracePt t="178598" x="1387475" y="5881688"/>
          <p14:tracePt t="178604" x="1395413" y="5881688"/>
          <p14:tracePt t="178613" x="1420813" y="5891213"/>
          <p14:tracePt t="178621" x="1455738" y="5907088"/>
          <p14:tracePt t="178629" x="1516063" y="5934075"/>
          <p14:tracePt t="178637" x="1609725" y="5942013"/>
          <p14:tracePt t="178644" x="1738313" y="5967413"/>
          <p14:tracePt t="178653" x="1884363" y="5992813"/>
          <p14:tracePt t="178661" x="2063750" y="6018213"/>
          <p14:tracePt t="178669" x="2278063" y="6027738"/>
          <p14:tracePt t="178676" x="2447925" y="6027738"/>
          <p14:tracePt t="178685" x="2628900" y="6027738"/>
          <p14:tracePt t="178693" x="2800350" y="6027738"/>
          <p14:tracePt t="178701" x="2962275" y="6027738"/>
          <p14:tracePt t="178709" x="3098800" y="6027738"/>
          <p14:tracePt t="178717" x="3244850" y="6027738"/>
          <p14:tracePt t="178725" x="3381375" y="6027738"/>
          <p14:tracePt t="178733" x="3527425" y="6027738"/>
          <p14:tracePt t="178741" x="3656013" y="6027738"/>
          <p14:tracePt t="178750" x="3784600" y="6027738"/>
          <p14:tracePt t="178757" x="3895725" y="6027738"/>
          <p14:tracePt t="178767" x="4024313" y="6027738"/>
          <p14:tracePt t="178773" x="4135438" y="6027738"/>
          <p14:tracePt t="178781" x="4264025" y="6027738"/>
          <p14:tracePt t="178789" x="4392613" y="6027738"/>
          <p14:tracePt t="178798" x="4529138" y="6027738"/>
          <p14:tracePt t="178805" x="4675188" y="6027738"/>
          <p14:tracePt t="178814" x="4803775" y="6027738"/>
          <p14:tracePt t="178821" x="4932363" y="6027738"/>
          <p14:tracePt t="178829" x="5043488" y="6027738"/>
          <p14:tracePt t="178837" x="5187950" y="6045200"/>
          <p14:tracePt t="178844" x="5299075" y="6053138"/>
          <p14:tracePt t="178853" x="5427663" y="6078538"/>
          <p14:tracePt t="178861" x="5556250" y="6103938"/>
          <p14:tracePt t="178869" x="5702300" y="6121400"/>
          <p14:tracePt t="178877" x="5856288" y="6138863"/>
          <p14:tracePt t="178885" x="6035675" y="6138863"/>
          <p14:tracePt t="178893" x="6267450" y="6138863"/>
          <p14:tracePt t="178915" x="6704013" y="6138863"/>
          <p14:tracePt t="178917" x="6883400" y="6138863"/>
          <p14:tracePt t="178925" x="7019925" y="6138863"/>
          <p14:tracePt t="178933" x="7165975" y="6138863"/>
          <p14:tracePt t="178941" x="7294563" y="6138863"/>
          <p14:tracePt t="178949" x="7423150" y="6138863"/>
          <p14:tracePt t="178957" x="7559675" y="6138863"/>
          <p14:tracePt t="178966" x="7705725" y="6138863"/>
          <p14:tracePt t="178973" x="7842250" y="6146800"/>
          <p14:tracePt t="178984" x="7988300" y="6164263"/>
          <p14:tracePt t="178989" x="8116888" y="6181725"/>
          <p14:tracePt t="178999" x="8245475" y="6199188"/>
          <p14:tracePt t="179005" x="8364538" y="6199188"/>
          <p14:tracePt t="179013" x="8485188" y="6199188"/>
          <p14:tracePt t="179021" x="8586788" y="6199188"/>
          <p14:tracePt t="179029" x="8689975" y="6199188"/>
          <p14:tracePt t="179037" x="8793163" y="6207125"/>
          <p14:tracePt t="179045" x="8861425" y="6207125"/>
          <p14:tracePt t="179053" x="8964613" y="6216650"/>
          <p14:tracePt t="179061" x="9032875" y="6224588"/>
          <p14:tracePt t="179069" x="9126538" y="6242050"/>
          <p14:tracePt t="179077" x="9194800" y="6249988"/>
          <p14:tracePt t="179084" x="9280525" y="6257925"/>
          <p14:tracePt t="179093" x="9358313" y="6284913"/>
          <p14:tracePt t="179101" x="9434513" y="6292850"/>
          <p14:tracePt t="179109" x="9494838" y="6310313"/>
          <p14:tracePt t="179117" x="9520238" y="6318250"/>
          <p14:tracePt t="179125" x="9529763" y="6318250"/>
          <p14:tracePt t="179132" x="9555163" y="6327775"/>
          <p14:tracePt t="179141" x="9563100" y="6327775"/>
          <p14:tracePt t="179149" x="9572625" y="6335713"/>
          <p14:tracePt t="179157" x="9580563" y="6343650"/>
          <p14:tracePt t="179166" x="9598025" y="6353175"/>
          <p14:tracePt t="179173" x="9605963" y="6353175"/>
          <p14:tracePt t="179181" x="9615488" y="6361113"/>
          <p14:tracePt t="179189" x="9631363" y="6370638"/>
          <p14:tracePt t="179198" x="9658350" y="6378575"/>
          <p14:tracePt t="179205" x="9683750" y="6386513"/>
          <p14:tracePt t="179213" x="9709150" y="6386513"/>
          <p14:tracePt t="179221" x="9752013" y="6386513"/>
          <p14:tracePt t="179229" x="9785350" y="6386513"/>
          <p14:tracePt t="179237" x="9812338" y="6386513"/>
          <p14:tracePt t="179244" x="9837738" y="6386513"/>
          <p14:tracePt t="179253" x="9863138" y="6386513"/>
          <p14:tracePt t="179261" x="9871075" y="6386513"/>
          <p14:tracePt t="179269" x="9888538" y="6386513"/>
          <p14:tracePt t="179277" x="9898063" y="6386513"/>
          <p14:tracePt t="179285" x="9923463" y="6386513"/>
          <p14:tracePt t="179293" x="9948863" y="6386513"/>
          <p14:tracePt t="179301" x="9974263" y="6386513"/>
          <p14:tracePt t="179309" x="9991725" y="6386513"/>
          <p14:tracePt t="179317" x="10017125" y="6386513"/>
          <p14:tracePt t="179325" x="10042525" y="6386513"/>
          <p14:tracePt t="179333" x="10052050" y="6386513"/>
          <p14:tracePt t="179341" x="10059988" y="6386513"/>
          <p14:tracePt t="179348" x="10067925" y="6386513"/>
          <p14:tracePt t="179397" x="10077450" y="6386513"/>
          <p14:tracePt t="179404" x="10085388" y="6386513"/>
          <p14:tracePt t="179413" x="10110788" y="6386513"/>
          <p14:tracePt t="179421" x="10137775" y="6396038"/>
          <p14:tracePt t="179429" x="10145713" y="6396038"/>
          <p14:tracePt t="179436" x="10163175" y="6396038"/>
          <p14:tracePt t="179444" x="10180638" y="6396038"/>
          <p14:tracePt t="179453" x="10196513" y="6396038"/>
          <p14:tracePt t="179461" x="10223500" y="6396038"/>
          <p14:tracePt t="179469" x="10248900" y="6396038"/>
          <p14:tracePt t="179476" x="10266363" y="6396038"/>
          <p14:tracePt t="179484" x="10291763" y="6396038"/>
          <p14:tracePt t="179492" x="10317163" y="6396038"/>
          <p14:tracePt t="179501" x="10325100" y="6396038"/>
          <p14:tracePt t="179509" x="10350500" y="6396038"/>
          <p14:tracePt t="179525" x="10367963" y="6396038"/>
          <p14:tracePt t="179541" x="10377488" y="6396038"/>
          <p14:tracePt t="179557" x="10385425" y="6386513"/>
          <p14:tracePt t="179581" x="10385425" y="6378575"/>
          <p14:tracePt t="179605" x="10402888" y="6378575"/>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ومم</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59102C1-2DF6-423F-AEA3-A93BCB7CE9E6}"/>
              </a:ext>
            </a:extLst>
          </p:cNvPr>
          <p:cNvSpPr txBox="1"/>
          <p:nvPr/>
        </p:nvSpPr>
        <p:spPr>
          <a:xfrm>
            <a:off x="1143000" y="2227256"/>
            <a:ext cx="9544050" cy="3139321"/>
          </a:xfrm>
          <a:prstGeom prst="rect">
            <a:avLst/>
          </a:prstGeom>
          <a:noFill/>
        </p:spPr>
        <p:txBody>
          <a:bodyPr wrap="square" rtlCol="1">
            <a:spAutoFit/>
          </a:bodyPr>
          <a:lstStyle/>
          <a:p>
            <a:pPr algn="just" rtl="1">
              <a:lnSpc>
                <a:spcPts val="2960"/>
              </a:lnSpc>
              <a:spcAft>
                <a:spcPts val="1800"/>
              </a:spcAft>
            </a:pPr>
            <a:r>
              <a:rPr lang="ar-SA" dirty="0"/>
              <a:t>     </a:t>
            </a:r>
            <a:r>
              <a:rPr lang="ar-SA" sz="1600" dirty="0">
                <a:latin typeface="Alexandria Light" pitchFamily="2" charset="-78"/>
                <a:ea typeface="Calibri" panose="020F0502020204030204" pitchFamily="34" charset="0"/>
                <a:cs typeface="Alexandria Light" pitchFamily="2" charset="-78"/>
              </a:rPr>
              <a:t> وعلى الرغم من تعريف أنظمة إدارة التعليم والتعلّم (</a:t>
            </a:r>
            <a:r>
              <a:rPr lang="en-US" sz="1600" dirty="0">
                <a:latin typeface="Alexandria Light" pitchFamily="2" charset="-78"/>
                <a:ea typeface="Calibri" panose="020F0502020204030204" pitchFamily="34" charset="0"/>
                <a:cs typeface="Alexandria Light" pitchFamily="2" charset="-78"/>
              </a:rPr>
              <a:t>LMS</a:t>
            </a:r>
            <a:r>
              <a:rPr lang="ar-SA" sz="1600" dirty="0">
                <a:latin typeface="Alexandria Light" pitchFamily="2" charset="-78"/>
                <a:ea typeface="Calibri" panose="020F0502020204030204" pitchFamily="34" charset="0"/>
                <a:cs typeface="Alexandria Light" pitchFamily="2" charset="-78"/>
              </a:rPr>
              <a:t>)، وأنظمة </a:t>
            </a:r>
            <a:r>
              <a:rPr lang="ar-SA" sz="1600" dirty="0">
                <a:effectLst/>
                <a:latin typeface="Alexandria Light" pitchFamily="2" charset="-78"/>
                <a:ea typeface="Calibri" panose="020F0502020204030204" pitchFamily="34" charset="0"/>
                <a:cs typeface="Alexandria Light" pitchFamily="2" charset="-78"/>
              </a:rPr>
              <a:t>إدارة المحتوى التعليميّ (</a:t>
            </a:r>
            <a:r>
              <a:rPr lang="en-US" sz="1600" dirty="0">
                <a:effectLst/>
                <a:latin typeface="Alexandria Light" pitchFamily="2" charset="-78"/>
                <a:ea typeface="Calibri" panose="020F0502020204030204" pitchFamily="34" charset="0"/>
                <a:cs typeface="Alexandria Light" pitchFamily="2" charset="-78"/>
              </a:rPr>
              <a:t>LCMS</a:t>
            </a:r>
            <a:r>
              <a:rPr lang="ar-SA" sz="1600" dirty="0">
                <a:effectLst/>
                <a:latin typeface="Alexandria Light" pitchFamily="2" charset="-78"/>
                <a:ea typeface="Calibri" panose="020F0502020204030204" pitchFamily="34" charset="0"/>
                <a:cs typeface="Alexandria Light" pitchFamily="2" charset="-78"/>
              </a:rPr>
              <a:t>) تحت عنوانين مختلفين، إلا أنهما في الواقع يكملان بعضهما بعضاً. </a:t>
            </a:r>
          </a:p>
          <a:p>
            <a:pPr algn="just" rtl="1">
              <a:lnSpc>
                <a:spcPts val="2960"/>
              </a:lnSpc>
              <a:spcAft>
                <a:spcPts val="1800"/>
              </a:spcAft>
            </a:pPr>
            <a:r>
              <a:rPr lang="ar-SA" sz="1600" dirty="0">
                <a:latin typeface="Alexandria Light" pitchFamily="2" charset="-78"/>
                <a:ea typeface="Calibri" panose="020F0502020204030204" pitchFamily="34" charset="0"/>
                <a:cs typeface="Alexandria Light" pitchFamily="2" charset="-78"/>
              </a:rPr>
              <a:t>     </a:t>
            </a:r>
            <a:r>
              <a:rPr lang="ar-SA" sz="1600" dirty="0">
                <a:latin typeface="Alexandria Light" pitchFamily="2" charset="-78"/>
                <a:cs typeface="Alexandria Light" pitchFamily="2" charset="-78"/>
              </a:rPr>
              <a:t>ومما سبق نحد أن أنظمة التعليم والتعلّم الإلكترونيّ من الأنظمة الحديثة في إدارة أنشطة التعليم والتعلم وتوصيلها عبر الويب، فقد كانت المقررات التعليمية قبل ظهور أنظمة إدارة التعليم والتعلّم تقدم إما بصورة ملفات ترسل بالبريد الإلكترونيّ، أو شكل صفحات تنشر على الشبكة دون وجود بنية تعلم حقيقية عبر الشبكة، ويمكن لهذه الأنظمة أن تعمل على نحو منفصل أو مدمج في أنظمة أخرى.</a:t>
            </a:r>
          </a:p>
          <a:p>
            <a:pPr algn="just" rtl="1"/>
            <a:endParaRPr lang="ar-SA" dirty="0"/>
          </a:p>
        </p:txBody>
      </p:sp>
      <p:sp>
        <p:nvSpPr>
          <p:cNvPr id="8" name="TextBox 10">
            <a:extLst>
              <a:ext uri="{FF2B5EF4-FFF2-40B4-BE49-F238E27FC236}">
                <a16:creationId xmlns:a16="http://schemas.microsoft.com/office/drawing/2014/main" id="{3FCEF897-C768-44B4-888C-A1FF5A2EADC0}"/>
              </a:ext>
            </a:extLst>
          </p:cNvPr>
          <p:cNvSpPr txBox="1"/>
          <p:nvPr/>
        </p:nvSpPr>
        <p:spPr>
          <a:xfrm>
            <a:off x="3338292" y="5050333"/>
            <a:ext cx="5495703" cy="434606"/>
          </a:xfrm>
          <a:prstGeom prst="rect">
            <a:avLst/>
          </a:prstGeom>
          <a:solidFill>
            <a:srgbClr val="00B0F0"/>
          </a:solidFill>
          <a:ln>
            <a:solidFill>
              <a:schemeClr val="accent4"/>
            </a:solid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algn="justLow" rtl="1">
              <a:lnSpc>
                <a:spcPts val="2920"/>
              </a:lnSpc>
              <a:spcBef>
                <a:spcPts val="600"/>
              </a:spcBef>
              <a:spcAft>
                <a:spcPts val="1200"/>
              </a:spcAft>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وسؤالنا هو ما أنواع </a:t>
            </a:r>
            <a:r>
              <a:rPr lang="ar-SA" sz="1600" dirty="0">
                <a:latin typeface="Alexandria Light" pitchFamily="2" charset="-78"/>
                <a:cs typeface="Alexandria Light" pitchFamily="2" charset="-78"/>
              </a:rPr>
              <a:t>أنظمة التعليم والتعلّم الإلكترونيّ </a:t>
            </a:r>
            <a:r>
              <a:rPr lang="ar-SA" sz="1600" dirty="0">
                <a:effectLst/>
                <a:latin typeface="Alexandria Light" pitchFamily="2" charset="-78"/>
                <a:ea typeface="Calibri" panose="020F0502020204030204" pitchFamily="34" charset="0"/>
                <a:cs typeface="Alexandria Light" pitchFamily="2" charset="-78"/>
              </a:rPr>
              <a:t>؟</a:t>
            </a:r>
          </a:p>
        </p:txBody>
      </p:sp>
      <p:grpSp>
        <p:nvGrpSpPr>
          <p:cNvPr id="9" name="Google Shape;6309;p53">
            <a:extLst>
              <a:ext uri="{FF2B5EF4-FFF2-40B4-BE49-F238E27FC236}">
                <a16:creationId xmlns:a16="http://schemas.microsoft.com/office/drawing/2014/main" id="{BC63FFB7-AC56-4817-9322-253BE7659188}"/>
              </a:ext>
            </a:extLst>
          </p:cNvPr>
          <p:cNvGrpSpPr/>
          <p:nvPr/>
        </p:nvGrpSpPr>
        <p:grpSpPr>
          <a:xfrm>
            <a:off x="2346765" y="4814697"/>
            <a:ext cx="685804" cy="715615"/>
            <a:chOff x="-35839800" y="3561025"/>
            <a:chExt cx="291450" cy="291650"/>
          </a:xfrm>
        </p:grpSpPr>
        <p:sp>
          <p:nvSpPr>
            <p:cNvPr id="10" name="Google Shape;6310;p53">
              <a:extLst>
                <a:ext uri="{FF2B5EF4-FFF2-40B4-BE49-F238E27FC236}">
                  <a16:creationId xmlns:a16="http://schemas.microsoft.com/office/drawing/2014/main" id="{EE721FAA-5352-4402-84E2-CC38AF00721C}"/>
                </a:ext>
              </a:extLst>
            </p:cNvPr>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311;p53">
              <a:extLst>
                <a:ext uri="{FF2B5EF4-FFF2-40B4-BE49-F238E27FC236}">
                  <a16:creationId xmlns:a16="http://schemas.microsoft.com/office/drawing/2014/main" id="{130115BB-F2B7-4B07-AE5A-572783A8C7BE}"/>
                </a:ext>
              </a:extLst>
            </p:cNvPr>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312;p53">
              <a:extLst>
                <a:ext uri="{FF2B5EF4-FFF2-40B4-BE49-F238E27FC236}">
                  <a16:creationId xmlns:a16="http://schemas.microsoft.com/office/drawing/2014/main" id="{D0029FA9-642D-405F-9CD8-ADEC7CA2A961}"/>
                </a:ext>
              </a:extLst>
            </p:cNvPr>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313;p53">
              <a:extLst>
                <a:ext uri="{FF2B5EF4-FFF2-40B4-BE49-F238E27FC236}">
                  <a16:creationId xmlns:a16="http://schemas.microsoft.com/office/drawing/2014/main" id="{777F9534-A174-4601-9C57-717F0DB2215E}"/>
                </a:ext>
              </a:extLst>
            </p:cNvPr>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314;p53">
              <a:extLst>
                <a:ext uri="{FF2B5EF4-FFF2-40B4-BE49-F238E27FC236}">
                  <a16:creationId xmlns:a16="http://schemas.microsoft.com/office/drawing/2014/main" id="{8761F57D-48D2-4BDB-9BD1-D43B01C570F2}"/>
                </a:ext>
              </a:extLst>
            </p:cNvPr>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315;p53">
              <a:extLst>
                <a:ext uri="{FF2B5EF4-FFF2-40B4-BE49-F238E27FC236}">
                  <a16:creationId xmlns:a16="http://schemas.microsoft.com/office/drawing/2014/main" id="{5FE5B8AB-A1AF-4515-BE05-39B89E29E949}"/>
                </a:ext>
              </a:extLst>
            </p:cNvPr>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6316;p53">
              <a:extLst>
                <a:ext uri="{FF2B5EF4-FFF2-40B4-BE49-F238E27FC236}">
                  <a16:creationId xmlns:a16="http://schemas.microsoft.com/office/drawing/2014/main" id="{77633B19-1F58-4129-BC1E-3C0C34C6076D}"/>
                </a:ext>
              </a:extLst>
            </p:cNvPr>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52541630"/>
      </p:ext>
    </p:extLst>
  </p:cSld>
  <p:clrMapOvr>
    <a:masterClrMapping/>
  </p:clrMapOvr>
  <mc:AlternateContent xmlns:mc="http://schemas.openxmlformats.org/markup-compatibility/2006" xmlns:p14="http://schemas.microsoft.com/office/powerpoint/2010/main">
    <mc:Choice Requires="p14">
      <p:transition p14:dur="10" advTm="82975"/>
    </mc:Choice>
    <mc:Fallback xmlns="">
      <p:transition advTm="82975"/>
    </mc:Fallback>
  </mc:AlternateContent>
  <p:extLst>
    <p:ext uri="{3A86A75C-4F4B-4683-9AE1-C65F6400EC91}">
      <p14:laserTraceLst xmlns:p14="http://schemas.microsoft.com/office/powerpoint/2010/main">
        <p14:tracePtLst>
          <p14:tracePt t="589" x="10402888" y="6361113"/>
          <p14:tracePt t="596" x="10393363" y="6343650"/>
          <p14:tracePt t="603" x="10393363" y="6335713"/>
          <p14:tracePt t="611" x="10385425" y="6327775"/>
          <p14:tracePt t="619" x="10377488" y="6318250"/>
          <p14:tracePt t="627" x="10367963" y="6310313"/>
          <p14:tracePt t="635" x="10350500" y="6292850"/>
          <p14:tracePt t="644" x="10350500" y="6275388"/>
          <p14:tracePt t="651" x="10334625" y="6257925"/>
          <p14:tracePt t="660" x="10325100" y="6242050"/>
          <p14:tracePt t="667" x="10307638" y="6224588"/>
          <p14:tracePt t="675" x="10299700" y="6199188"/>
          <p14:tracePt t="683" x="10282238" y="6173788"/>
          <p14:tracePt t="691" x="10274300" y="6146800"/>
          <p14:tracePt t="699" x="10266363" y="6138863"/>
          <p14:tracePt t="708" x="10256838" y="6121400"/>
          <p14:tracePt t="716" x="10239375" y="6103938"/>
          <p14:tracePt t="724" x="10231438" y="6088063"/>
          <p14:tracePt t="731" x="10213975" y="6078538"/>
          <p14:tracePt t="739" x="10213975" y="6053138"/>
          <p14:tracePt t="747" x="10206038" y="6035675"/>
          <p14:tracePt t="755" x="10206038" y="6027738"/>
          <p14:tracePt t="763" x="10196513" y="5992813"/>
          <p14:tracePt t="771" x="10188575" y="5975350"/>
          <p14:tracePt t="780" x="10180638" y="5959475"/>
          <p14:tracePt t="788" x="10171113" y="5949950"/>
          <p14:tracePt t="795" x="10163175" y="5934075"/>
          <p14:tracePt t="803" x="10153650" y="5916613"/>
          <p14:tracePt t="820" x="10153650" y="5891213"/>
          <p14:tracePt t="828" x="10145713" y="5873750"/>
          <p14:tracePt t="835" x="10145713" y="5864225"/>
          <p14:tracePt t="844" x="10137775" y="5830888"/>
          <p14:tracePt t="851" x="10137775" y="5813425"/>
          <p14:tracePt t="859" x="10128250" y="5788025"/>
          <p14:tracePt t="867" x="10120313" y="5753100"/>
          <p14:tracePt t="875" x="10110788" y="5727700"/>
          <p14:tracePt t="893" x="10102850" y="5659438"/>
          <p14:tracePt t="899" x="10094913" y="5624513"/>
          <p14:tracePt t="907" x="10085388" y="5581650"/>
          <p14:tracePt t="915" x="10077450" y="5548313"/>
          <p14:tracePt t="924" x="10067925" y="5513388"/>
          <p14:tracePt t="931" x="10059988" y="5480050"/>
          <p14:tracePt t="940" x="10059988" y="5462588"/>
          <p14:tracePt t="947" x="10052050" y="5402263"/>
          <p14:tracePt t="955" x="10042525" y="5368925"/>
          <p14:tracePt t="963" x="10034588" y="5334000"/>
          <p14:tracePt t="971" x="10034588" y="5326063"/>
          <p14:tracePt t="979" x="10026650" y="5291138"/>
          <p14:tracePt t="987" x="10017125" y="5265738"/>
          <p14:tracePt t="995" x="10017125" y="5256213"/>
          <p14:tracePt t="1003" x="10017125" y="5230813"/>
          <p14:tracePt t="1011" x="10009188" y="5205413"/>
          <p14:tracePt t="1027" x="10009188" y="5197475"/>
          <p14:tracePt t="1035" x="10009188" y="5180013"/>
          <p14:tracePt t="1043" x="9999663" y="5162550"/>
          <p14:tracePt t="1051" x="9991725" y="5137150"/>
          <p14:tracePt t="1060" x="9991725" y="5119688"/>
          <p14:tracePt t="1067" x="9983788" y="5076825"/>
          <p14:tracePt t="1077" x="9983788" y="5051425"/>
          <p14:tracePt t="1084" x="9974263" y="5008563"/>
          <p14:tracePt t="1094" x="9966325" y="4973638"/>
          <p14:tracePt t="1099" x="9956800" y="4948238"/>
          <p14:tracePt t="1109" x="9956800" y="4922838"/>
          <p14:tracePt t="1116" x="9956800" y="4897438"/>
          <p14:tracePt t="1124" x="9956800" y="4862513"/>
          <p14:tracePt t="1131" x="9956800" y="4837113"/>
          <p14:tracePt t="1140" x="9956800" y="4811713"/>
          <p14:tracePt t="1148" x="9956800" y="4786313"/>
          <p14:tracePt t="1156" x="9956800" y="4768850"/>
          <p14:tracePt t="1163" x="9956800" y="4743450"/>
          <p14:tracePt t="1171" x="9956800" y="4708525"/>
          <p14:tracePt t="1179" x="9956800" y="4692650"/>
          <p14:tracePt t="1187" x="9956800" y="4665663"/>
          <p14:tracePt t="1196" x="9956800" y="4632325"/>
          <p14:tracePt t="1203" x="9956800" y="4597400"/>
          <p14:tracePt t="1211" x="9956800" y="4579938"/>
          <p14:tracePt t="1220" x="9956800" y="4564063"/>
          <p14:tracePt t="1228" x="9956800" y="4546600"/>
          <p14:tracePt t="1235" x="9956800" y="4529138"/>
          <p14:tracePt t="1244" x="9956800" y="4503738"/>
          <p14:tracePt t="1251" x="9956800" y="4494213"/>
          <p14:tracePt t="1260" x="9956800" y="4478338"/>
          <p14:tracePt t="1267" x="9956800" y="4468813"/>
          <p14:tracePt t="1276" x="9956800" y="4460875"/>
          <p14:tracePt t="1283" x="9956800" y="4451350"/>
          <p14:tracePt t="1292" x="9956800" y="4443413"/>
          <p14:tracePt t="2764" x="9956800" y="4435475"/>
          <p14:tracePt t="2771" x="9923463" y="4425950"/>
          <p14:tracePt t="2779" x="9871075" y="4418013"/>
          <p14:tracePt t="2788" x="9828213" y="4410075"/>
          <p14:tracePt t="2795" x="9777413" y="4400550"/>
          <p14:tracePt t="2803" x="9752013" y="4392613"/>
          <p14:tracePt t="2811" x="9734550" y="4392613"/>
          <p14:tracePt t="2819" x="9709150" y="4392613"/>
          <p14:tracePt t="2828" x="9691688" y="4383088"/>
          <p14:tracePt t="2835" x="9683750" y="4375150"/>
          <p14:tracePt t="3411" x="9674225" y="4375150"/>
          <p14:tracePt t="3420" x="9648825" y="4375150"/>
          <p14:tracePt t="3427" x="9580563" y="4349750"/>
          <p14:tracePt t="3436" x="9520238" y="4324350"/>
          <p14:tracePt t="3443" x="9434513" y="4289425"/>
          <p14:tracePt t="3451" x="9315450" y="4254500"/>
          <p14:tracePt t="3460" x="9194800" y="4203700"/>
          <p14:tracePt t="3468" x="9093200" y="4160838"/>
          <p14:tracePt t="3475" x="8972550" y="4110038"/>
          <p14:tracePt t="3483" x="8853488" y="4067175"/>
          <p14:tracePt t="3493" x="8767763" y="4014788"/>
          <p14:tracePt t="3500" x="8647113" y="3981450"/>
          <p14:tracePt t="3508" x="8543925" y="3946525"/>
          <p14:tracePt t="3515" x="8450263" y="3903663"/>
          <p14:tracePt t="3524" x="8347075" y="3852863"/>
          <p14:tracePt t="3531" x="8270875" y="3827463"/>
          <p14:tracePt t="3540" x="8185150" y="3792538"/>
          <p14:tracePt t="3547" x="8107363" y="3759200"/>
          <p14:tracePt t="3555" x="8031163" y="3732213"/>
          <p14:tracePt t="3563" x="7953375" y="3706813"/>
          <p14:tracePt t="3571" x="7877175" y="3656013"/>
          <p14:tracePt t="3579" x="7824788" y="3630613"/>
          <p14:tracePt t="3587" x="7766050" y="3595688"/>
          <p14:tracePt t="3595" x="7697788" y="3552825"/>
          <p14:tracePt t="3603" x="7645400" y="3509963"/>
          <p14:tracePt t="3611" x="7585075" y="3467100"/>
          <p14:tracePt t="3620" x="7534275" y="3416300"/>
          <p14:tracePt t="3627" x="7483475" y="3390900"/>
          <p14:tracePt t="3635" x="7431088" y="3348038"/>
          <p14:tracePt t="3643" x="7380288" y="3330575"/>
          <p14:tracePt t="3651" x="7345363" y="3295650"/>
          <p14:tracePt t="3659" x="7312025" y="3270250"/>
          <p14:tracePt t="3668" x="7286625" y="3244850"/>
          <p14:tracePt t="3677" x="7243763" y="3227388"/>
          <p14:tracePt t="3684" x="7234238" y="3201988"/>
          <p14:tracePt t="3692" x="7208838" y="3176588"/>
          <p14:tracePt t="3700" x="7183438" y="3168650"/>
          <p14:tracePt t="3707" x="7158038" y="3151188"/>
          <p14:tracePt t="3715" x="7132638" y="3133725"/>
          <p14:tracePt t="3724" x="7097713" y="3116263"/>
          <p14:tracePt t="3731" x="7080250" y="3098800"/>
          <p14:tracePt t="3740" x="7054850" y="3090863"/>
          <p14:tracePt t="3747" x="7029450" y="3073400"/>
          <p14:tracePt t="3755" x="6994525" y="3055938"/>
          <p14:tracePt t="3763" x="6969125" y="3040063"/>
          <p14:tracePt t="3771" x="6935788" y="3022600"/>
          <p14:tracePt t="3779" x="6900863" y="3013075"/>
          <p14:tracePt t="3788" x="6865938" y="2997200"/>
          <p14:tracePt t="3795" x="6832600" y="2987675"/>
          <p14:tracePt t="3803" x="6797675" y="2970213"/>
          <p14:tracePt t="3813" x="6772275" y="2962275"/>
          <p14:tracePt t="3820" x="6754813" y="2954338"/>
          <p14:tracePt t="3827" x="6729413" y="2954338"/>
          <p14:tracePt t="3835" x="6711950" y="2944813"/>
          <p14:tracePt t="3844" x="6704013" y="2944813"/>
          <p14:tracePt t="3851" x="6678613" y="2936875"/>
          <p14:tracePt t="3860" x="6661150" y="2936875"/>
          <p14:tracePt t="3867" x="6643688" y="2936875"/>
          <p14:tracePt t="3876" x="6626225" y="2936875"/>
          <p14:tracePt t="3883" x="6610350" y="2936875"/>
          <p14:tracePt t="3892" x="6600825" y="2927350"/>
          <p14:tracePt t="3909" x="6567488" y="2919413"/>
          <p14:tracePt t="3916" x="6540500" y="2919413"/>
          <p14:tracePt t="3924" x="6515100" y="2919413"/>
          <p14:tracePt t="3931" x="6489700" y="2919413"/>
          <p14:tracePt t="3939" x="6464300" y="2919413"/>
          <p14:tracePt t="3948" x="6429375" y="2919413"/>
          <p14:tracePt t="3955" x="6396038" y="2919413"/>
          <p14:tracePt t="3963" x="6343650" y="2919413"/>
          <p14:tracePt t="3971" x="6310313" y="2927350"/>
          <p14:tracePt t="3980" x="6275388" y="2936875"/>
          <p14:tracePt t="3988" x="6257925" y="2936875"/>
          <p14:tracePt t="3996" x="6232525" y="2944813"/>
          <p14:tracePt t="4003" x="6207125" y="2954338"/>
          <p14:tracePt t="4011" x="6189663" y="2954338"/>
          <p14:tracePt t="4019" x="6173788" y="2954338"/>
          <p14:tracePt t="4027" x="6146800" y="2954338"/>
          <p14:tracePt t="4035" x="6121400" y="2954338"/>
          <p14:tracePt t="4043" x="6103938" y="2954338"/>
          <p14:tracePt t="4051" x="6070600" y="2954338"/>
          <p14:tracePt t="4059" x="6035675" y="2954338"/>
          <p14:tracePt t="4067" x="5992813" y="2954338"/>
          <p14:tracePt t="4076" x="5959475" y="2954338"/>
          <p14:tracePt t="4083" x="5942013" y="2954338"/>
          <p14:tracePt t="4091" x="5924550" y="2954338"/>
          <p14:tracePt t="4099" x="5916613" y="2954338"/>
          <p14:tracePt t="4549" x="5899150" y="2954338"/>
          <p14:tracePt t="4556" x="5856288" y="2954338"/>
          <p14:tracePt t="4563" x="5770563" y="2954338"/>
          <p14:tracePt t="4571" x="5694363" y="2936875"/>
          <p14:tracePt t="4579" x="5608638" y="2936875"/>
          <p14:tracePt t="4587" x="5513388" y="2936875"/>
          <p14:tracePt t="4595" x="5411788" y="2936875"/>
          <p14:tracePt t="4603" x="5341938" y="2936875"/>
          <p14:tracePt t="4611" x="5283200" y="2936875"/>
          <p14:tracePt t="4619" x="5230813" y="2927350"/>
          <p14:tracePt t="4627" x="5222875" y="2927350"/>
          <p14:tracePt t="4636" x="5205413" y="2927350"/>
          <p14:tracePt t="4643" x="5197475" y="2927350"/>
          <p14:tracePt t="5541" x="5187950" y="2919413"/>
          <p14:tracePt t="5556" x="5180013" y="2919413"/>
          <p14:tracePt t="5563" x="5137150" y="2919413"/>
          <p14:tracePt t="5571" x="5086350" y="2919413"/>
          <p14:tracePt t="5579" x="5016500" y="2919413"/>
          <p14:tracePt t="5587" x="4957763" y="2919413"/>
          <p14:tracePt t="5595" x="4897438" y="2919413"/>
          <p14:tracePt t="5603" x="4854575" y="2919413"/>
          <p14:tracePt t="5611" x="4811713" y="2919413"/>
          <p14:tracePt t="5620" x="4786313" y="2919413"/>
          <p14:tracePt t="5628" x="4768850" y="2919413"/>
          <p14:tracePt t="5635" x="4751388" y="2919413"/>
          <p14:tracePt t="5643" x="4743450" y="2919413"/>
          <p14:tracePt t="5748" x="4725988" y="2919413"/>
          <p14:tracePt t="5756" x="4708525" y="2919413"/>
          <p14:tracePt t="5765" x="4683125" y="2919413"/>
          <p14:tracePt t="5771" x="4657725" y="2919413"/>
          <p14:tracePt t="5788" x="4649788" y="2919413"/>
          <p14:tracePt t="5981" x="4632325" y="2919413"/>
          <p14:tracePt t="5988" x="4614863" y="2919413"/>
          <p14:tracePt t="5995" x="4579938" y="2919413"/>
          <p14:tracePt t="6003" x="4537075" y="2919413"/>
          <p14:tracePt t="6011" x="4478338" y="2919413"/>
          <p14:tracePt t="6020" x="4418013" y="2919413"/>
          <p14:tracePt t="6027" x="4392613" y="2919413"/>
          <p14:tracePt t="6035" x="4357688" y="2919413"/>
          <p14:tracePt t="6043" x="4332288" y="2919413"/>
          <p14:tracePt t="6051" x="4324350" y="2919413"/>
          <p14:tracePt t="6075" x="4314825" y="2919413"/>
          <p14:tracePt t="6093" x="4297363" y="2919413"/>
          <p14:tracePt t="6099" x="4289425" y="2927350"/>
          <p14:tracePt t="6108" x="4271963" y="2927350"/>
          <p14:tracePt t="6115" x="4254500" y="2927350"/>
          <p14:tracePt t="6127" x="4229100" y="2927350"/>
          <p14:tracePt t="6131" x="4211638" y="2927350"/>
          <p14:tracePt t="6140" x="4203700" y="2927350"/>
          <p14:tracePt t="6148" x="4195763" y="2927350"/>
          <p14:tracePt t="6155" x="4178300" y="2927350"/>
          <p14:tracePt t="6171" x="4170363" y="2927350"/>
          <p14:tracePt t="6268" x="4160838" y="2927350"/>
          <p14:tracePt t="6275" x="4143375" y="2927350"/>
          <p14:tracePt t="6283" x="4110038" y="2927350"/>
          <p14:tracePt t="6292" x="4067175" y="2927350"/>
          <p14:tracePt t="6300" x="4032250" y="2927350"/>
          <p14:tracePt t="6307" x="3989388" y="2927350"/>
          <p14:tracePt t="6315" x="3946525" y="2927350"/>
          <p14:tracePt t="6324" x="3921125" y="2927350"/>
          <p14:tracePt t="6331" x="3887788" y="2927350"/>
          <p14:tracePt t="6342" x="3860800" y="2927350"/>
          <p14:tracePt t="6348" x="3835400" y="2927350"/>
          <p14:tracePt t="6355" x="3817938" y="2927350"/>
          <p14:tracePt t="6363" x="3802063" y="2927350"/>
          <p14:tracePt t="6376" x="3792538" y="2927350"/>
          <p14:tracePt t="6379" x="3775075" y="2927350"/>
          <p14:tracePt t="6391" x="3759200" y="2927350"/>
          <p14:tracePt t="6395" x="3749675" y="2927350"/>
          <p14:tracePt t="6405" x="3732213" y="2927350"/>
          <p14:tracePt t="6411" x="3724275" y="2927350"/>
          <p14:tracePt t="6420" x="3698875" y="2927350"/>
          <p14:tracePt t="6427" x="3673475" y="2927350"/>
          <p14:tracePt t="6435" x="3648075" y="2927350"/>
          <p14:tracePt t="6444" x="3621088" y="2927350"/>
          <p14:tracePt t="6451" x="3587750" y="2927350"/>
          <p14:tracePt t="6460" x="3562350" y="2927350"/>
          <p14:tracePt t="6467" x="3544888" y="2927350"/>
          <p14:tracePt t="6476" x="3527425" y="2927350"/>
          <p14:tracePt t="6484" x="3519488" y="2927350"/>
          <p14:tracePt t="6796" x="3509963" y="2927350"/>
          <p14:tracePt t="6844" x="3502025" y="2927350"/>
          <p14:tracePt t="6860" x="3476625" y="2927350"/>
          <p14:tracePt t="6868" x="3441700" y="2919413"/>
          <p14:tracePt t="6875" x="3408363" y="2911475"/>
          <p14:tracePt t="6883" x="3381375" y="2901950"/>
          <p14:tracePt t="6894" x="3355975" y="2894013"/>
          <p14:tracePt t="6907" x="3348038" y="2894013"/>
          <p14:tracePt t="8412" x="3338513" y="2894013"/>
          <p14:tracePt t="8772" x="3338513" y="2886075"/>
          <p14:tracePt t="8779" x="3355975" y="2886075"/>
          <p14:tracePt t="8787" x="3398838" y="2886075"/>
          <p14:tracePt t="8795" x="3449638" y="2886075"/>
          <p14:tracePt t="8803" x="3509963" y="2886075"/>
          <p14:tracePt t="8811" x="3570288" y="2886075"/>
          <p14:tracePt t="8820" x="3630613" y="2886075"/>
          <p14:tracePt t="8827" x="3673475" y="2886075"/>
          <p14:tracePt t="8836" x="3689350" y="2886075"/>
          <p14:tracePt t="8843" x="3698875" y="2886075"/>
          <p14:tracePt t="8851" x="3716338" y="2886075"/>
          <p14:tracePt t="8859" x="3732213" y="2886075"/>
          <p14:tracePt t="8868" x="3749675" y="2886075"/>
          <p14:tracePt t="8875" x="3792538" y="2894013"/>
          <p14:tracePt t="8883" x="3844925" y="2901950"/>
          <p14:tracePt t="8891" x="3921125" y="2927350"/>
          <p14:tracePt t="8899" x="4014788" y="2936875"/>
          <p14:tracePt t="8909" x="4117975" y="2962275"/>
          <p14:tracePt t="8916" x="4221163" y="2987675"/>
          <p14:tracePt t="8924" x="4324350" y="2997200"/>
          <p14:tracePt t="8932" x="4410075" y="3005138"/>
          <p14:tracePt t="8940" x="4503738" y="3030538"/>
          <p14:tracePt t="8948" x="4572000" y="3040063"/>
          <p14:tracePt t="8956" x="4649788" y="3065463"/>
          <p14:tracePt t="8978" x="4760913" y="3082925"/>
          <p14:tracePt t="8982" x="4819650" y="3090863"/>
          <p14:tracePt t="8987" x="4889500" y="3098800"/>
          <p14:tracePt t="8996" x="4965700" y="3125788"/>
          <p14:tracePt t="9003" x="5051425" y="3133725"/>
          <p14:tracePt t="9011" x="5137150" y="3159125"/>
          <p14:tracePt t="9019" x="5240338" y="3168650"/>
          <p14:tracePt t="9028" x="5359400" y="3194050"/>
          <p14:tracePt t="9036" x="5470525" y="3209925"/>
          <p14:tracePt t="9044" x="5591175" y="3244850"/>
          <p14:tracePt t="9051" x="5719763" y="3270250"/>
          <p14:tracePt t="9059" x="5848350" y="3295650"/>
          <p14:tracePt t="9068" x="5967413" y="3322638"/>
          <p14:tracePt t="9076" x="6078538" y="3338513"/>
          <p14:tracePt t="9083" x="6199188" y="3365500"/>
          <p14:tracePt t="9092" x="6300788" y="3373438"/>
          <p14:tracePt t="9099" x="6386513" y="3398838"/>
          <p14:tracePt t="9109" x="6472238" y="3408363"/>
          <p14:tracePt t="9116" x="6550025" y="3433763"/>
          <p14:tracePt t="9124" x="6626225" y="3441700"/>
          <p14:tracePt t="9131" x="6669088" y="3449638"/>
          <p14:tracePt t="9140" x="6704013" y="3449638"/>
          <p14:tracePt t="9148" x="6772275" y="3459163"/>
          <p14:tracePt t="9156" x="6815138" y="3467100"/>
          <p14:tracePt t="9164" x="6850063" y="3476625"/>
          <p14:tracePt t="9171" x="6875463" y="3484563"/>
          <p14:tracePt t="9180" x="6908800" y="3492500"/>
          <p14:tracePt t="9187" x="6935788" y="3502025"/>
          <p14:tracePt t="9196" x="6951663" y="3502025"/>
          <p14:tracePt t="9203" x="6978650" y="3502025"/>
          <p14:tracePt t="9211" x="7004050" y="3502025"/>
          <p14:tracePt t="9220" x="7037388" y="3502025"/>
          <p14:tracePt t="9227" x="7080250" y="3502025"/>
          <p14:tracePt t="9236" x="7140575" y="3502025"/>
          <p14:tracePt t="9243" x="7218363" y="3502025"/>
          <p14:tracePt t="9251" x="7286625" y="3492500"/>
          <p14:tracePt t="9259" x="7362825" y="3476625"/>
          <p14:tracePt t="9268" x="7448550" y="3459163"/>
          <p14:tracePt t="9277" x="7526338" y="3449638"/>
          <p14:tracePt t="9284" x="7612063" y="3424238"/>
          <p14:tracePt t="9292" x="7688263" y="3416300"/>
          <p14:tracePt t="9300" x="7773988" y="3398838"/>
          <p14:tracePt t="9307" x="7842250" y="3398838"/>
          <p14:tracePt t="9315" x="7945438" y="3390900"/>
          <p14:tracePt t="9324" x="8048625" y="3381375"/>
          <p14:tracePt t="9331" x="8167688" y="3355975"/>
          <p14:tracePt t="9339" x="8278813" y="3348038"/>
          <p14:tracePt t="9347" x="8407400" y="3322638"/>
          <p14:tracePt t="9356" x="8553450" y="3295650"/>
          <p14:tracePt t="9363" x="8699500" y="3287713"/>
          <p14:tracePt t="9371" x="8810625" y="3270250"/>
          <p14:tracePt t="9380" x="8843963" y="3270250"/>
          <p14:tracePt t="9387" x="8861425" y="3270250"/>
          <p14:tracePt t="9396" x="8869363" y="3270250"/>
          <p14:tracePt t="9403" x="8878888" y="3270250"/>
          <p14:tracePt t="9621" x="8886825" y="3270250"/>
          <p14:tracePt t="9628" x="8921750" y="3270250"/>
          <p14:tracePt t="9636" x="8964613" y="3270250"/>
          <p14:tracePt t="9643" x="9007475" y="3270250"/>
          <p14:tracePt t="9651" x="9050338" y="3270250"/>
          <p14:tracePt t="9660" x="9093200" y="3270250"/>
          <p14:tracePt t="9667" x="9126538" y="3270250"/>
          <p14:tracePt t="9676" x="9186863" y="3262313"/>
          <p14:tracePt t="9683" x="9221788" y="3252788"/>
          <p14:tracePt t="9692" x="9247188" y="3252788"/>
          <p14:tracePt t="9699" x="9305925" y="3252788"/>
          <p14:tracePt t="9708" x="9348788" y="3252788"/>
          <p14:tracePt t="9715" x="9409113" y="3252788"/>
          <p14:tracePt t="9725" x="9451975" y="3252788"/>
          <p14:tracePt t="9732" x="9494838" y="3252788"/>
          <p14:tracePt t="9740" x="9529763" y="3252788"/>
          <p14:tracePt t="9747" x="9545638" y="3252788"/>
          <p14:tracePt t="9757" x="9572625" y="3252788"/>
          <p14:tracePt t="9763" x="9605963" y="3252788"/>
          <p14:tracePt t="9771" x="9623425" y="3252788"/>
          <p14:tracePt t="9779" x="9658350" y="3252788"/>
          <p14:tracePt t="9788" x="9691688" y="3252788"/>
          <p14:tracePt t="9796" x="9726613" y="3252788"/>
          <p14:tracePt t="9804" x="9752013" y="3252788"/>
          <p14:tracePt t="9811" x="9785350" y="3252788"/>
          <p14:tracePt t="9820" x="9828213" y="3252788"/>
          <p14:tracePt t="9828" x="9863138" y="3252788"/>
          <p14:tracePt t="9835" x="9906000" y="3252788"/>
          <p14:tracePt t="9844" x="9931400" y="3252788"/>
          <p14:tracePt t="9851" x="9956800" y="3252788"/>
          <p14:tracePt t="9859" x="9983788" y="3252788"/>
          <p14:tracePt t="9867" x="9991725" y="3252788"/>
          <p14:tracePt t="9876" x="10026650" y="3252788"/>
          <p14:tracePt t="9884" x="10052050" y="3252788"/>
          <p14:tracePt t="9893" x="10085388" y="3252788"/>
          <p14:tracePt t="9909" x="10145713" y="3252788"/>
          <p14:tracePt t="9915" x="10188575" y="3252788"/>
          <p14:tracePt t="9924" x="10231438" y="3252788"/>
          <p14:tracePt t="9931" x="10266363" y="3252788"/>
          <p14:tracePt t="9940" x="10299700" y="3252788"/>
          <p14:tracePt t="9947" x="10350500" y="3262313"/>
          <p14:tracePt t="9956" x="10377488" y="3262313"/>
          <p14:tracePt t="9963" x="10420350" y="3262313"/>
          <p14:tracePt t="9971" x="10453688" y="3262313"/>
          <p14:tracePt t="9980" x="10463213" y="3262313"/>
          <p14:tracePt t="9987" x="10479088" y="3262313"/>
          <p14:tracePt t="10062" x="10463213" y="3262313"/>
          <p14:tracePt t="10067" x="10420350" y="3252788"/>
          <p14:tracePt t="10075" x="10377488" y="3244850"/>
          <p14:tracePt t="10083" x="10317163" y="3236913"/>
          <p14:tracePt t="10093" x="10256838" y="3236913"/>
          <p14:tracePt t="10099" x="10188575" y="3236913"/>
          <p14:tracePt t="10107" x="10110788" y="3236913"/>
          <p14:tracePt t="10116" x="10042525" y="3236913"/>
          <p14:tracePt t="10125" x="9956800" y="3236913"/>
          <p14:tracePt t="10131" x="9898063" y="3236913"/>
          <p14:tracePt t="10142" x="9855200" y="3236913"/>
          <p14:tracePt t="10148" x="9828213" y="3236913"/>
          <p14:tracePt t="10156" x="9802813" y="3236913"/>
          <p14:tracePt t="10171" x="9794875" y="3236913"/>
          <p14:tracePt t="10236" x="9794875" y="3227388"/>
          <p14:tracePt t="10243" x="9802813" y="3219450"/>
          <p14:tracePt t="10251" x="9812338" y="3219450"/>
          <p14:tracePt t="10259" x="9837738" y="3219450"/>
          <p14:tracePt t="10268" x="9855200" y="3219450"/>
          <p14:tracePt t="10276" x="9880600" y="3219450"/>
          <p14:tracePt t="10283" x="9906000" y="3219450"/>
          <p14:tracePt t="10291" x="9923463" y="3219450"/>
          <p14:tracePt t="10299" x="9931400" y="3219450"/>
          <p14:tracePt t="10308" x="9940925" y="3219450"/>
          <p14:tracePt t="10364" x="9923463" y="3219450"/>
          <p14:tracePt t="10371" x="9888538" y="3219450"/>
          <p14:tracePt t="10379" x="9812338" y="3219450"/>
          <p14:tracePt t="10388" x="9726613" y="3219450"/>
          <p14:tracePt t="10396" x="9615488" y="3219450"/>
          <p14:tracePt t="10403" x="9504363" y="3219450"/>
          <p14:tracePt t="10411" x="9375775" y="3219450"/>
          <p14:tracePt t="10419" x="9247188" y="3219450"/>
          <p14:tracePt t="10428" x="9144000" y="3219450"/>
          <p14:tracePt t="10436" x="9075738" y="3219450"/>
          <p14:tracePt t="10444" x="9023350" y="3219450"/>
          <p14:tracePt t="10451" x="9015413" y="3219450"/>
          <p14:tracePt t="10459" x="9007475" y="3219450"/>
          <p14:tracePt t="10467" x="8997950" y="3219450"/>
          <p14:tracePt t="10492" x="9015413" y="3219450"/>
          <p14:tracePt t="10499" x="9050338" y="3227388"/>
          <p14:tracePt t="10507" x="9109075" y="3227388"/>
          <p14:tracePt t="10515" x="9194800" y="3227388"/>
          <p14:tracePt t="10524" x="9290050" y="3227388"/>
          <p14:tracePt t="10531" x="9418638" y="3227388"/>
          <p14:tracePt t="10540" x="9529763" y="3227388"/>
          <p14:tracePt t="10547" x="9658350" y="3227388"/>
          <p14:tracePt t="10556" x="9759950" y="3227388"/>
          <p14:tracePt t="10563" x="9828213" y="3227388"/>
          <p14:tracePt t="10571" x="9880600" y="3227388"/>
          <p14:tracePt t="10579" x="9888538" y="3227388"/>
          <p14:tracePt t="10587" x="9906000" y="3236913"/>
          <p14:tracePt t="10620" x="9888538" y="3252788"/>
          <p14:tracePt t="10627" x="9863138" y="3252788"/>
          <p14:tracePt t="10636" x="9812338" y="3252788"/>
          <p14:tracePt t="10643" x="9726613" y="3252788"/>
          <p14:tracePt t="10653" x="9640888" y="3252788"/>
          <p14:tracePt t="10659" x="9537700" y="3252788"/>
          <p14:tracePt t="10667" x="9444038" y="3252788"/>
          <p14:tracePt t="10676" x="9358313" y="3252788"/>
          <p14:tracePt t="10683" x="9297988" y="3252788"/>
          <p14:tracePt t="10692" x="9272588" y="3252788"/>
          <p14:tracePt t="10699" x="9264650" y="3252788"/>
          <p14:tracePt t="10707" x="9255125" y="3252788"/>
          <p14:tracePt t="10732" x="9247188" y="3252788"/>
          <p14:tracePt t="10740" x="9255125" y="3252788"/>
          <p14:tracePt t="10755" x="9280525" y="3252788"/>
          <p14:tracePt t="10763" x="9297988" y="3252788"/>
          <p14:tracePt t="10771" x="9332913" y="3252788"/>
          <p14:tracePt t="10780" x="9366250" y="3252788"/>
          <p14:tracePt t="10787" x="9391650" y="3252788"/>
          <p14:tracePt t="10795" x="9409113" y="3252788"/>
          <p14:tracePt t="10803" x="9426575" y="3252788"/>
          <p14:tracePt t="10811" x="9434513" y="3252788"/>
          <p14:tracePt t="10996" x="9434513" y="3262313"/>
          <p14:tracePt t="11011" x="9434513" y="3270250"/>
          <p14:tracePt t="11020" x="9426575" y="3279775"/>
          <p14:tracePt t="11035" x="9418638" y="3287713"/>
          <p14:tracePt t="11043" x="9409113" y="3287713"/>
          <p14:tracePt t="11051" x="9401175" y="3305175"/>
          <p14:tracePt t="11067" x="9391650" y="3313113"/>
          <p14:tracePt t="11100" x="9383713" y="3322638"/>
          <p14:tracePt t="11115" x="9375775" y="3338513"/>
          <p14:tracePt t="11124" x="9366250" y="3338513"/>
          <p14:tracePt t="11140" x="9383713" y="3348038"/>
          <p14:tracePt t="11147" x="9391650" y="3348038"/>
          <p14:tracePt t="11155" x="9444038" y="3355975"/>
          <p14:tracePt t="11163" x="9461500" y="3355975"/>
          <p14:tracePt t="11172" x="9494838" y="3355975"/>
          <p14:tracePt t="11179" x="9537700" y="3365500"/>
          <p14:tracePt t="11187" x="9572625" y="3373438"/>
          <p14:tracePt t="11196" x="9580563" y="3373438"/>
          <p14:tracePt t="11667" x="9666288" y="3373438"/>
          <p14:tracePt t="11675" x="9794875" y="3373438"/>
          <p14:tracePt t="11685" x="9923463" y="3373438"/>
          <p14:tracePt t="11695" x="10034588" y="3365500"/>
          <p14:tracePt t="11699" x="10102850" y="3365500"/>
          <p14:tracePt t="11707" x="10206038" y="3365500"/>
          <p14:tracePt t="11716" x="10307638" y="3365500"/>
          <p14:tracePt t="11724" x="10402888" y="3365500"/>
          <p14:tracePt t="11731" x="10506075" y="3365500"/>
          <p14:tracePt t="11739" x="10590213" y="3365500"/>
          <p14:tracePt t="11747" x="10660063" y="3365500"/>
          <p14:tracePt t="11756" x="10710863" y="3365500"/>
          <p14:tracePt t="11764" x="10753725" y="3365500"/>
          <p14:tracePt t="11771" x="10771188" y="3365500"/>
          <p14:tracePt t="11780" x="10779125" y="3381375"/>
          <p14:tracePt t="11795" x="10779125" y="3398838"/>
          <p14:tracePt t="11803" x="10779125" y="3416300"/>
          <p14:tracePt t="11811" x="10779125" y="3441700"/>
          <p14:tracePt t="11820" x="10779125" y="3476625"/>
          <p14:tracePt t="11827" x="10779125" y="3519488"/>
          <p14:tracePt t="11835" x="10761663" y="3544888"/>
          <p14:tracePt t="11845" x="10745788" y="3570288"/>
          <p14:tracePt t="11851" x="10728325" y="3587750"/>
          <p14:tracePt t="11859" x="10702925" y="3613150"/>
          <p14:tracePt t="11867" x="10668000" y="3648075"/>
          <p14:tracePt t="11877" x="10650538" y="3663950"/>
          <p14:tracePt t="11896" x="10607675" y="3706813"/>
          <p14:tracePt t="11899" x="10599738" y="3716338"/>
          <p14:tracePt t="11927" x="10590213" y="3716338"/>
          <p14:tracePt t="11931" x="10582275" y="3716338"/>
          <p14:tracePt t="11948" x="10574338" y="3716338"/>
          <p14:tracePt t="11956" x="10556875" y="3716338"/>
          <p14:tracePt t="11963" x="10539413" y="3716338"/>
          <p14:tracePt t="11971" x="10514013" y="3716338"/>
          <p14:tracePt t="11979" x="10445750" y="3716338"/>
          <p14:tracePt t="11988" x="10367963" y="3698875"/>
          <p14:tracePt t="11996" x="10266363" y="3681413"/>
          <p14:tracePt t="12004" x="10153650" y="3663950"/>
          <p14:tracePt t="12011" x="9999663" y="3656013"/>
          <p14:tracePt t="12020" x="9812338" y="3630613"/>
          <p14:tracePt t="12027" x="9623425" y="3605213"/>
          <p14:tracePt t="12036" x="9383713" y="3587750"/>
          <p14:tracePt t="12044" x="9144000" y="3570288"/>
          <p14:tracePt t="12051" x="8939213" y="3570288"/>
          <p14:tracePt t="12060" x="8732838" y="3570288"/>
          <p14:tracePt t="12068" x="8553450" y="3570288"/>
          <p14:tracePt t="12076" x="8374063" y="3562350"/>
          <p14:tracePt t="12083" x="8228013" y="3544888"/>
          <p14:tracePt t="12091" x="8107363" y="3527425"/>
          <p14:tracePt t="12100" x="8005763" y="3502025"/>
          <p14:tracePt t="12107" x="7920038" y="3476625"/>
          <p14:tracePt t="12116" x="7842250" y="3467100"/>
          <p14:tracePt t="12125" x="7781925" y="3459163"/>
          <p14:tracePt t="12131" x="7740650" y="3449638"/>
          <p14:tracePt t="12140" x="7705725" y="3441700"/>
          <p14:tracePt t="12148" x="7670800" y="3433763"/>
          <p14:tracePt t="12156" x="7627938" y="3416300"/>
          <p14:tracePt t="12163" x="7577138" y="3398838"/>
          <p14:tracePt t="12171" x="7542213" y="3390900"/>
          <p14:tracePt t="12179" x="7499350" y="3365500"/>
          <p14:tracePt t="12187" x="7440613" y="3355975"/>
          <p14:tracePt t="12196" x="7362825" y="3348038"/>
          <p14:tracePt t="12206" x="7302500" y="3338513"/>
          <p14:tracePt t="12211" x="7243763" y="3330575"/>
          <p14:tracePt t="12219" x="7165975" y="3305175"/>
          <p14:tracePt t="12227" x="7097713" y="3295650"/>
          <p14:tracePt t="12236" x="7019925" y="3270250"/>
          <p14:tracePt t="12243" x="6943725" y="3262313"/>
          <p14:tracePt t="12251" x="6883400" y="3244850"/>
          <p14:tracePt t="12260" x="6823075" y="3236913"/>
          <p14:tracePt t="12268" x="6764338" y="3219450"/>
          <p14:tracePt t="12277" x="6704013" y="3209925"/>
          <p14:tracePt t="12284" x="6643688" y="3201988"/>
          <p14:tracePt t="12293" x="6610350" y="3194050"/>
          <p14:tracePt t="12299" x="6583363" y="3194050"/>
          <p14:tracePt t="12309" x="6540500" y="3184525"/>
          <p14:tracePt t="12315" x="6515100" y="3176588"/>
          <p14:tracePt t="12326" x="6507163" y="3176588"/>
          <p14:tracePt t="12331" x="6497638" y="3176588"/>
          <p14:tracePt t="12341" x="6489700" y="3168650"/>
          <p14:tracePt t="12404" x="6481763" y="3168650"/>
          <p14:tracePt t="12411" x="6472238" y="3168650"/>
          <p14:tracePt t="12444" x="6464300" y="3168650"/>
          <p14:tracePt t="12572" x="6472238" y="3176588"/>
          <p14:tracePt t="12579" x="6481763" y="3176588"/>
          <p14:tracePt t="12588" x="6489700" y="3176588"/>
          <p14:tracePt t="12595" x="6524625" y="3184525"/>
          <p14:tracePt t="12603" x="6540500" y="3184525"/>
          <p14:tracePt t="12611" x="6592888" y="3194050"/>
          <p14:tracePt t="12619" x="6635750" y="3209925"/>
          <p14:tracePt t="12628" x="6686550" y="3219450"/>
          <p14:tracePt t="12635" x="6729413" y="3219450"/>
          <p14:tracePt t="12644" x="6797675" y="3219450"/>
          <p14:tracePt t="12651" x="6883400" y="3219450"/>
          <p14:tracePt t="12659" x="6986588" y="3219450"/>
          <p14:tracePt t="12667" x="7097713" y="3219450"/>
          <p14:tracePt t="12676" x="7226300" y="3219450"/>
          <p14:tracePt t="12684" x="7354888" y="3219450"/>
          <p14:tracePt t="12691" x="7483475" y="3219450"/>
          <p14:tracePt t="12700" x="7627938" y="3219450"/>
          <p14:tracePt t="12708" x="7756525" y="3219450"/>
          <p14:tracePt t="12718" x="7867650" y="3219450"/>
          <p14:tracePt t="12725" x="7962900" y="3219450"/>
          <p14:tracePt t="12731" x="8039100" y="3219450"/>
          <p14:tracePt t="12740" x="8099425" y="3219450"/>
          <p14:tracePt t="12747" x="8142288" y="3219450"/>
          <p14:tracePt t="12756" x="8159750" y="3219450"/>
          <p14:tracePt t="12763" x="8167688" y="3219450"/>
          <p14:tracePt t="12772" x="8177213" y="3219450"/>
          <p14:tracePt t="13012" x="8167688" y="3219450"/>
          <p14:tracePt t="13019" x="8107363" y="3219450"/>
          <p14:tracePt t="13028" x="8005763" y="3194050"/>
          <p14:tracePt t="13035" x="7867650" y="3168650"/>
          <p14:tracePt t="13043" x="7731125" y="3141663"/>
          <p14:tracePt t="13051" x="7542213" y="3108325"/>
          <p14:tracePt t="13059" x="7319963" y="3055938"/>
          <p14:tracePt t="13067" x="7089775" y="3013075"/>
          <p14:tracePt t="13077" x="6840538" y="2970213"/>
          <p14:tracePt t="13084" x="6610350" y="2919413"/>
          <p14:tracePt t="13091" x="6413500" y="2876550"/>
          <p14:tracePt t="13099" x="6267450" y="2843213"/>
          <p14:tracePt t="13112" x="6138863" y="2816225"/>
          <p14:tracePt t="13115" x="6035675" y="2800350"/>
          <p14:tracePt t="13125" x="5949950" y="2782888"/>
          <p14:tracePt t="13131" x="5891213" y="2765425"/>
          <p14:tracePt t="13143" x="5838825" y="2757488"/>
          <p14:tracePt t="13147" x="5805488" y="2747963"/>
          <p14:tracePt t="13163" x="5795963" y="2747963"/>
          <p14:tracePt t="13171" x="5788025" y="2747963"/>
          <p14:tracePt t="13204" x="5778500" y="2747963"/>
          <p14:tracePt t="13211" x="5762625" y="2747963"/>
          <p14:tracePt t="13220" x="5735638" y="2740025"/>
          <p14:tracePt t="13227" x="5702300" y="2730500"/>
          <p14:tracePt t="13237" x="5676900" y="2722563"/>
          <p14:tracePt t="13245" x="5651500" y="2722563"/>
          <p14:tracePt t="13251" x="5634038" y="2722563"/>
          <p14:tracePt t="13261" x="5608638" y="2722563"/>
          <p14:tracePt t="13267" x="5599113" y="2722563"/>
          <p14:tracePt t="13353" x="5591175" y="2722563"/>
          <p14:tracePt t="13358" x="5565775" y="2722563"/>
          <p14:tracePt t="13363" x="5538788" y="2722563"/>
          <p14:tracePt t="13371" x="5470525" y="2722563"/>
          <p14:tracePt t="13379" x="5394325" y="2740025"/>
          <p14:tracePt t="13387" x="5291138" y="2747963"/>
          <p14:tracePt t="13395" x="5180013" y="2773363"/>
          <p14:tracePt t="13404" x="5051425" y="2782888"/>
          <p14:tracePt t="13411" x="4905375" y="2790825"/>
          <p14:tracePt t="13419" x="4794250" y="2790825"/>
          <p14:tracePt t="13427" x="4649788" y="2790825"/>
          <p14:tracePt t="13435" x="4529138" y="2790825"/>
          <p14:tracePt t="13443" x="4425950" y="2790825"/>
          <p14:tracePt t="13451" x="4324350" y="2790825"/>
          <p14:tracePt t="13459" x="4264025" y="2790825"/>
          <p14:tracePt t="13468" x="4221163" y="2790825"/>
          <p14:tracePt t="13475" x="4211638" y="2790825"/>
          <p14:tracePt t="13483" x="4203700" y="2790825"/>
          <p14:tracePt t="13492" x="4195763" y="2790825"/>
          <p14:tracePt t="13564" x="4178300" y="2790825"/>
          <p14:tracePt t="13571" x="4135438" y="2800350"/>
          <p14:tracePt t="13579" x="4084638" y="2808288"/>
          <p14:tracePt t="13587" x="4041775" y="2808288"/>
          <p14:tracePt t="13595" x="3956050" y="2808288"/>
          <p14:tracePt t="13604" x="3870325" y="2808288"/>
          <p14:tracePt t="13611" x="3784600" y="2808288"/>
          <p14:tracePt t="13620" x="3698875" y="2808288"/>
          <p14:tracePt t="13627" x="3613150" y="2808288"/>
          <p14:tracePt t="13635" x="3544888" y="2808288"/>
          <p14:tracePt t="13644" x="3467100" y="2808288"/>
          <p14:tracePt t="13651" x="3416300" y="2808288"/>
          <p14:tracePt t="13659" x="3355975" y="2808288"/>
          <p14:tracePt t="13668" x="3322638" y="2808288"/>
          <p14:tracePt t="13675" x="3295650" y="2808288"/>
          <p14:tracePt t="13693" x="3287713" y="2808288"/>
          <p14:tracePt t="14124" x="3270250" y="2816225"/>
          <p14:tracePt t="14131" x="3252788" y="2816225"/>
          <p14:tracePt t="14140" x="3194050" y="2825750"/>
          <p14:tracePt t="14147" x="3125788" y="2833688"/>
          <p14:tracePt t="14156" x="3030538" y="2859088"/>
          <p14:tracePt t="14163" x="2944813" y="2868613"/>
          <p14:tracePt t="14171" x="2843213" y="2886075"/>
          <p14:tracePt t="14180" x="2740025" y="2894013"/>
          <p14:tracePt t="14190" x="2628900" y="2901950"/>
          <p14:tracePt t="14196" x="2525713" y="2901950"/>
          <p14:tracePt t="14204" x="2414588" y="2901950"/>
          <p14:tracePt t="14211" x="2311400" y="2901950"/>
          <p14:tracePt t="14219" x="2243138" y="2901950"/>
          <p14:tracePt t="14228" x="2182813" y="2901950"/>
          <p14:tracePt t="14235" x="2157413" y="2901950"/>
          <p14:tracePt t="14243" x="2139950" y="2901950"/>
          <p14:tracePt t="14251" x="2132013" y="2901950"/>
          <p14:tracePt t="14677" x="2124075" y="2911475"/>
          <p14:tracePt t="14691" x="2132013" y="2911475"/>
          <p14:tracePt t="14699" x="2157413" y="2911475"/>
          <p14:tracePt t="14707" x="2174875" y="2911475"/>
          <p14:tracePt t="14716" x="2217738" y="2911475"/>
          <p14:tracePt t="14724" x="2278063" y="2911475"/>
          <p14:tracePt t="14731" x="2354263" y="2911475"/>
          <p14:tracePt t="14741" x="2422525" y="2911475"/>
          <p14:tracePt t="14747" x="2525713" y="2911475"/>
          <p14:tracePt t="14756" x="2636838" y="2911475"/>
          <p14:tracePt t="14763" x="2747963" y="2911475"/>
          <p14:tracePt t="14771" x="2876550" y="2911475"/>
          <p14:tracePt t="14779" x="3005138" y="2911475"/>
          <p14:tracePt t="14788" x="3141663" y="2911475"/>
          <p14:tracePt t="14799" x="3287713" y="2911475"/>
          <p14:tracePt t="14803" x="3416300" y="2911475"/>
          <p14:tracePt t="14811" x="3552825" y="2911475"/>
          <p14:tracePt t="14820" x="3681413" y="2911475"/>
          <p14:tracePt t="14827" x="3810000" y="2911475"/>
          <p14:tracePt t="14835" x="3930650" y="2911475"/>
          <p14:tracePt t="14843" x="4049713" y="2911475"/>
          <p14:tracePt t="14851" x="4178300" y="2911475"/>
          <p14:tracePt t="14859" x="4324350" y="2911475"/>
          <p14:tracePt t="14868" x="4451350" y="2911475"/>
          <p14:tracePt t="14876" x="4589463" y="2911475"/>
          <p14:tracePt t="14883" x="4733925" y="2911475"/>
          <p14:tracePt t="14894" x="4889500" y="2911475"/>
          <p14:tracePt t="14900" x="5043488" y="2911475"/>
          <p14:tracePt t="14908" x="5197475" y="2911475"/>
          <p14:tracePt t="14915" x="5351463" y="2911475"/>
          <p14:tracePt t="14924" x="5513388" y="2911475"/>
          <p14:tracePt t="14931" x="5684838" y="2911475"/>
          <p14:tracePt t="14940" x="5856288" y="2911475"/>
          <p14:tracePt t="14947" x="6035675" y="2911475"/>
          <p14:tracePt t="14956" x="6216650" y="2911475"/>
          <p14:tracePt t="14964" x="6370638" y="2911475"/>
          <p14:tracePt t="14971" x="6540500" y="2911475"/>
          <p14:tracePt t="14980" x="6696075" y="2911475"/>
          <p14:tracePt t="14988" x="6850063" y="2911475"/>
          <p14:tracePt t="14996" x="6978650" y="2911475"/>
          <p14:tracePt t="15004" x="7097713" y="2911475"/>
          <p14:tracePt t="15011" x="7208838" y="2911475"/>
          <p14:tracePt t="15019" x="7294563" y="2911475"/>
          <p14:tracePt t="15027" x="7380288" y="2911475"/>
          <p14:tracePt t="15035" x="7440613" y="2911475"/>
          <p14:tracePt t="15044" x="7491413" y="2911475"/>
          <p14:tracePt t="15051" x="7542213" y="2911475"/>
          <p14:tracePt t="15059" x="7585075" y="2911475"/>
          <p14:tracePt t="15067" x="7645400" y="2919413"/>
          <p14:tracePt t="15076" x="7688263" y="2927350"/>
          <p14:tracePt t="15083" x="7748588" y="2936875"/>
          <p14:tracePt t="15092" x="7808913" y="2954338"/>
          <p14:tracePt t="15099" x="7885113" y="2962275"/>
          <p14:tracePt t="15108" x="7962900" y="2979738"/>
          <p14:tracePt t="15116" x="8031163" y="2997200"/>
          <p14:tracePt t="15124" x="8107363" y="3013075"/>
          <p14:tracePt t="15131" x="8185150" y="3022600"/>
          <p14:tracePt t="15140" x="8245475" y="3048000"/>
          <p14:tracePt t="15148" x="8304213" y="3055938"/>
          <p14:tracePt t="15156" x="8364538" y="3065463"/>
          <p14:tracePt t="15163" x="8424863" y="3073400"/>
          <p14:tracePt t="15171" x="8467725" y="3082925"/>
          <p14:tracePt t="15180" x="8528050" y="3090863"/>
          <p14:tracePt t="15187" x="8561388" y="3090863"/>
          <p14:tracePt t="15195" x="8604250" y="3090863"/>
          <p14:tracePt t="15203" x="8647113" y="3090863"/>
          <p14:tracePt t="15211" x="8689975" y="3090863"/>
          <p14:tracePt t="15220" x="8732838" y="3090863"/>
          <p14:tracePt t="15227" x="8767763" y="3090863"/>
          <p14:tracePt t="15236" x="8793163" y="3090863"/>
          <p14:tracePt t="15244" x="8818563" y="3090863"/>
          <p14:tracePt t="15259" x="8826500" y="3090863"/>
          <p14:tracePt t="15796" x="8843963" y="3098800"/>
          <p14:tracePt t="15811" x="8843963" y="3108325"/>
          <p14:tracePt t="15828" x="8843963" y="3116263"/>
          <p14:tracePt t="16452" x="8843963" y="3133725"/>
          <p14:tracePt t="16459" x="8836025" y="3141663"/>
          <p14:tracePt t="16468" x="8818563" y="3141663"/>
          <p14:tracePt t="16476" x="8801100" y="3151188"/>
          <p14:tracePt t="16483" x="8767763" y="3151188"/>
          <p14:tracePt t="16493" x="8715375" y="3159125"/>
          <p14:tracePt t="16499" x="8656638" y="3176588"/>
          <p14:tracePt t="16510" x="8586788" y="3194050"/>
          <p14:tracePt t="16516" x="8528050" y="3201988"/>
          <p14:tracePt t="16526" x="8485188" y="3209925"/>
          <p14:tracePt t="16531" x="8450263" y="3209925"/>
          <p14:tracePt t="16540" x="8399463" y="3219450"/>
          <p14:tracePt t="16547" x="8364538" y="3227388"/>
          <p14:tracePt t="16556" x="8356600" y="3227388"/>
          <p14:tracePt t="16563" x="8339138" y="3227388"/>
          <p14:tracePt t="16572" x="8313738" y="3227388"/>
          <p14:tracePt t="16579" x="8296275" y="3227388"/>
          <p14:tracePt t="16588" x="8278813" y="3227388"/>
          <p14:tracePt t="16595" x="8253413" y="3227388"/>
          <p14:tracePt t="16603" x="8228013" y="3227388"/>
          <p14:tracePt t="16611" x="8210550" y="3227388"/>
          <p14:tracePt t="16619" x="8185150" y="3227388"/>
          <p14:tracePt t="16628" x="8159750" y="3227388"/>
          <p14:tracePt t="16635" x="8142288" y="3227388"/>
          <p14:tracePt t="16644" x="8116888" y="3227388"/>
          <p14:tracePt t="16651" x="8091488" y="3227388"/>
          <p14:tracePt t="16660" x="8074025" y="3227388"/>
          <p14:tracePt t="16667" x="8056563" y="3227388"/>
          <p14:tracePt t="16675" x="8048625" y="3227388"/>
          <p14:tracePt t="16684" x="8039100" y="3227388"/>
          <p14:tracePt t="16691" x="8031163" y="3227388"/>
          <p14:tracePt t="16788" x="8021638" y="3227388"/>
          <p14:tracePt t="16795" x="8013700" y="3227388"/>
          <p14:tracePt t="16804" x="7988300" y="3227388"/>
          <p14:tracePt t="16811" x="7945438" y="3227388"/>
          <p14:tracePt t="16819" x="7902575" y="3227388"/>
          <p14:tracePt t="16827" x="7842250" y="3227388"/>
          <p14:tracePt t="16836" x="7791450" y="3227388"/>
          <p14:tracePt t="16843" x="7731125" y="3227388"/>
          <p14:tracePt t="16851" x="7688263" y="3227388"/>
          <p14:tracePt t="16860" x="7637463" y="3227388"/>
          <p14:tracePt t="16869" x="7612063" y="3227388"/>
          <p14:tracePt t="16875" x="7594600" y="3227388"/>
          <p14:tracePt t="16883" x="7577138" y="3227388"/>
          <p14:tracePt t="17037" x="7569200" y="3227388"/>
          <p14:tracePt t="17043" x="7559675" y="3227388"/>
          <p14:tracePt t="17051" x="7542213" y="3227388"/>
          <p14:tracePt t="17059" x="7508875" y="3227388"/>
          <p14:tracePt t="17068" x="7466013" y="3227388"/>
          <p14:tracePt t="17076" x="7405688" y="3227388"/>
          <p14:tracePt t="17083" x="7354888" y="3227388"/>
          <p14:tracePt t="17092" x="7312025" y="3227388"/>
          <p14:tracePt t="17099" x="7251700" y="3227388"/>
          <p14:tracePt t="17109" x="7208838" y="3227388"/>
          <p14:tracePt t="17116" x="7175500" y="3227388"/>
          <p14:tracePt t="17125" x="7140575" y="3227388"/>
          <p14:tracePt t="17131" x="7115175" y="3227388"/>
          <p14:tracePt t="17148" x="7097713" y="3227388"/>
          <p14:tracePt t="17661" x="7072313" y="3236913"/>
          <p14:tracePt t="17667" x="7054850" y="3236913"/>
          <p14:tracePt t="17676" x="7004050" y="3244850"/>
          <p14:tracePt t="17683" x="6943725" y="3252788"/>
          <p14:tracePt t="17693" x="6865938" y="3270250"/>
          <p14:tracePt t="17700" x="6797675" y="3270250"/>
          <p14:tracePt t="17707" x="6711950" y="3270250"/>
          <p14:tracePt t="17716" x="6626225" y="3270250"/>
          <p14:tracePt t="17724" x="6557963" y="3270250"/>
          <p14:tracePt t="17731" x="6481763" y="3270250"/>
          <p14:tracePt t="17740" x="6421438" y="3270250"/>
          <p14:tracePt t="17748" x="6396038" y="3270250"/>
          <p14:tracePt t="17756" x="6361113" y="3270250"/>
          <p14:tracePt t="17763" x="6343650" y="3270250"/>
          <p14:tracePt t="17771" x="6335713" y="3270250"/>
          <p14:tracePt t="17780" x="6318250" y="3270250"/>
          <p14:tracePt t="17788" x="6310313" y="3270250"/>
          <p14:tracePt t="17803" x="6300788" y="3270250"/>
          <p14:tracePt t="18204" x="6292850" y="3270250"/>
          <p14:tracePt t="18215" x="6275388" y="3270250"/>
          <p14:tracePt t="18219" x="6242050" y="3279775"/>
          <p14:tracePt t="18227" x="6181725" y="3279775"/>
          <p14:tracePt t="18235" x="6078538" y="3279775"/>
          <p14:tracePt t="18244" x="5967413" y="3279775"/>
          <p14:tracePt t="18251" x="5838825" y="3279775"/>
          <p14:tracePt t="18260" x="5702300" y="3279775"/>
          <p14:tracePt t="18268" x="5573713" y="3279775"/>
          <p14:tracePt t="18276" x="5445125" y="3279775"/>
          <p14:tracePt t="18284" x="5334000" y="3279775"/>
          <p14:tracePt t="18294" x="5213350" y="3279775"/>
          <p14:tracePt t="18300" x="5129213" y="3270250"/>
          <p14:tracePt t="18308" x="5076825" y="3252788"/>
          <p14:tracePt t="18316" x="5051425" y="3244850"/>
          <p14:tracePt t="18325" x="5026025" y="3236913"/>
          <p14:tracePt t="18331" x="5016500" y="3236913"/>
          <p14:tracePt t="18343" x="5008563" y="3236913"/>
          <p14:tracePt t="18540" x="5016500" y="3236913"/>
          <p14:tracePt t="18547" x="5051425" y="3236913"/>
          <p14:tracePt t="18556" x="5076825" y="3236913"/>
          <p14:tracePt t="18563" x="5111750" y="3236913"/>
          <p14:tracePt t="18571" x="5162550" y="3236913"/>
          <p14:tracePt t="18580" x="5222875" y="3236913"/>
          <p14:tracePt t="18588" x="5299075" y="3219450"/>
          <p14:tracePt t="18596" x="5368925" y="3209925"/>
          <p14:tracePt t="18604" x="5437188" y="3194050"/>
          <p14:tracePt t="18612" x="5495925" y="3184525"/>
          <p14:tracePt t="18620" x="5538788" y="3184525"/>
          <p14:tracePt t="18628" x="5599113" y="3184525"/>
          <p14:tracePt t="18636" x="5651500" y="3184525"/>
          <p14:tracePt t="18643" x="5710238" y="3184525"/>
          <p14:tracePt t="18651" x="5788025" y="3184525"/>
          <p14:tracePt t="18660" x="5838825" y="3184525"/>
          <p14:tracePt t="18667" x="5924550" y="3184525"/>
          <p14:tracePt t="18675" x="6010275" y="3184525"/>
          <p14:tracePt t="18683" x="6113463" y="3184525"/>
          <p14:tracePt t="18692" x="6224588" y="3184525"/>
          <p14:tracePt t="18700" x="6327775" y="3184525"/>
          <p14:tracePt t="18707" x="6438900" y="3184525"/>
          <p14:tracePt t="18717" x="6540500" y="3184525"/>
          <p14:tracePt t="18724" x="6653213" y="3184525"/>
          <p14:tracePt t="18731" x="6764338" y="3184525"/>
          <p14:tracePt t="18741" x="6865938" y="3184525"/>
          <p14:tracePt t="18748" x="6969125" y="3184525"/>
          <p14:tracePt t="18756" x="7062788" y="3184525"/>
          <p14:tracePt t="18766" x="7165975" y="3184525"/>
          <p14:tracePt t="18771" x="7269163" y="3184525"/>
          <p14:tracePt t="18782" x="7362825" y="3184525"/>
          <p14:tracePt t="18788" x="7466013" y="3184525"/>
          <p14:tracePt t="18796" x="7551738" y="3184525"/>
          <p14:tracePt t="18803" x="7637463" y="3184525"/>
          <p14:tracePt t="18811" x="7697788" y="3184525"/>
          <p14:tracePt t="18820" x="7756525" y="3184525"/>
          <p14:tracePt t="18828" x="7773988" y="3184525"/>
          <p14:tracePt t="18835" x="7808913" y="3176588"/>
          <p14:tracePt t="18851" x="7816850" y="3176588"/>
          <p14:tracePt t="18883" x="7824788" y="3168650"/>
          <p14:tracePt t="18893" x="7824788" y="3159125"/>
          <p14:tracePt t="18899" x="7816850" y="3159125"/>
          <p14:tracePt t="18908" x="7791450" y="3159125"/>
          <p14:tracePt t="18916" x="7748588" y="3159125"/>
          <p14:tracePt t="18924" x="7688263" y="3159125"/>
          <p14:tracePt t="18931" x="7585075" y="3159125"/>
          <p14:tracePt t="18940" x="7466013" y="3159125"/>
          <p14:tracePt t="18948" x="7302500" y="3159125"/>
          <p14:tracePt t="18956" x="7115175" y="3159125"/>
          <p14:tracePt t="18963" x="6908800" y="3159125"/>
          <p14:tracePt t="18971" x="6669088" y="3159125"/>
          <p14:tracePt t="18980" x="6438900" y="3159125"/>
          <p14:tracePt t="18988" x="6257925" y="3159125"/>
          <p14:tracePt t="18996" x="6103938" y="3159125"/>
          <p14:tracePt t="19004" x="5975350" y="3159125"/>
          <p14:tracePt t="19012" x="5864225" y="3159125"/>
          <p14:tracePt t="19020" x="5778500" y="3159125"/>
          <p14:tracePt t="19027" x="5710238" y="3159125"/>
          <p14:tracePt t="19036" x="5659438" y="3159125"/>
          <p14:tracePt t="19044" x="5641975" y="3159125"/>
          <p14:tracePt t="19051" x="5634038" y="3159125"/>
          <p14:tracePt t="19060" x="5624513" y="3159125"/>
          <p14:tracePt t="19140" x="5624513" y="3168650"/>
          <p14:tracePt t="19147" x="5641975" y="3168650"/>
          <p14:tracePt t="19156" x="5684838" y="3168650"/>
          <p14:tracePt t="19164" x="5770563" y="3168650"/>
          <p14:tracePt t="19171" x="5881688" y="3168650"/>
          <p14:tracePt t="19179" x="6027738" y="3168650"/>
          <p14:tracePt t="19188" x="6216650" y="3168650"/>
          <p14:tracePt t="19196" x="6421438" y="3168650"/>
          <p14:tracePt t="19204" x="6626225" y="3168650"/>
          <p14:tracePt t="19211" x="6807200" y="3168650"/>
          <p14:tracePt t="19219" x="6943725" y="3168650"/>
          <p14:tracePt t="19228" x="7062788" y="3168650"/>
          <p14:tracePt t="19235" x="7132638" y="3168650"/>
          <p14:tracePt t="19243" x="7165975" y="3168650"/>
          <p14:tracePt t="19251" x="7175500" y="3168650"/>
          <p14:tracePt t="19260" x="7183438" y="3168650"/>
          <p14:tracePt t="19300" x="7183438" y="3176588"/>
          <p14:tracePt t="19308" x="7158038" y="3176588"/>
          <p14:tracePt t="19316" x="7089775" y="3184525"/>
          <p14:tracePt t="19324" x="7019925" y="3194050"/>
          <p14:tracePt t="19331" x="6935788" y="3194050"/>
          <p14:tracePt t="19341" x="6807200" y="3194050"/>
          <p14:tracePt t="19347" x="6661150" y="3194050"/>
          <p14:tracePt t="19356" x="6524625" y="3194050"/>
          <p14:tracePt t="19363" x="6361113" y="3194050"/>
          <p14:tracePt t="19371" x="6224588" y="3194050"/>
          <p14:tracePt t="19380" x="6096000" y="3194050"/>
          <p14:tracePt t="19387" x="5984875" y="3194050"/>
          <p14:tracePt t="19396" x="5907088" y="3194050"/>
          <p14:tracePt t="19404" x="5864225" y="3194050"/>
          <p14:tracePt t="19411" x="5848350" y="3194050"/>
          <p14:tracePt t="19428" x="5838825" y="3194050"/>
          <p14:tracePt t="19469" x="5848350" y="3201988"/>
          <p14:tracePt t="19475" x="5856288" y="3201988"/>
          <p14:tracePt t="19485" x="5899150" y="3201988"/>
          <p14:tracePt t="19491" x="5959475" y="3201988"/>
          <p14:tracePt t="19499" x="6045200" y="3201988"/>
          <p14:tracePt t="19508" x="6146800" y="3201988"/>
          <p14:tracePt t="19515" x="6257925" y="3201988"/>
          <p14:tracePt t="19524" x="6370638" y="3201988"/>
          <p14:tracePt t="19532" x="6497638" y="3201988"/>
          <p14:tracePt t="19540" x="6600825" y="3201988"/>
          <p14:tracePt t="19547" x="6661150" y="3201988"/>
          <p14:tracePt t="19556" x="6686550" y="3201988"/>
          <p14:tracePt t="19563" x="6704013" y="3201988"/>
          <p14:tracePt t="19571" x="6711950" y="3201988"/>
          <p14:tracePt t="19644" x="6704013" y="3201988"/>
          <p14:tracePt t="19652" x="6661150" y="3209925"/>
          <p14:tracePt t="19660" x="6626225" y="3219450"/>
          <p14:tracePt t="19668" x="6600825" y="3227388"/>
          <p14:tracePt t="19676" x="6592888" y="3227388"/>
          <p14:tracePt t="19684" x="6567488" y="3227388"/>
          <p14:tracePt t="19691" x="6557963" y="3227388"/>
          <p14:tracePt t="20223" x="6540500" y="3227388"/>
          <p14:tracePt t="20236" x="6532563" y="3244850"/>
          <p14:tracePt t="20251" x="6532563" y="3252788"/>
          <p14:tracePt t="21349" x="6524625" y="3252788"/>
          <p14:tracePt t="21355" x="6524625" y="3244850"/>
          <p14:tracePt t="21364" x="6524625" y="3219450"/>
          <p14:tracePt t="21371" x="6524625" y="3201988"/>
          <p14:tracePt t="21380" x="6524625" y="3184525"/>
          <p14:tracePt t="21387" x="6515100" y="3151188"/>
          <p14:tracePt t="21396" x="6507163" y="3133725"/>
          <p14:tracePt t="21404" x="6507163" y="3125788"/>
          <p14:tracePt t="21411" x="6507163" y="3116263"/>
          <p14:tracePt t="21419" x="6507163" y="3108325"/>
          <p14:tracePt t="21428" x="6507163" y="3098800"/>
          <p14:tracePt t="21435" x="6507163" y="3090863"/>
          <p14:tracePt t="21444" x="6497638" y="3073400"/>
          <p14:tracePt t="21459" x="6497638" y="3065463"/>
          <p14:tracePt t="21468" x="6497638" y="3055938"/>
          <p14:tracePt t="21477" x="6497638" y="3048000"/>
          <p14:tracePt t="21492" x="6497638" y="3040063"/>
          <p14:tracePt t="21499" x="6497638" y="3022600"/>
          <p14:tracePt t="21507" x="6497638" y="3013075"/>
          <p14:tracePt t="21516" x="6497638" y="2997200"/>
          <p14:tracePt t="21532" x="6497638" y="2979738"/>
          <p14:tracePt t="21541" x="6497638" y="2962275"/>
          <p14:tracePt t="21548" x="6497638" y="2954338"/>
          <p14:tracePt t="21556" x="6497638" y="2927350"/>
          <p14:tracePt t="21563" x="6507163" y="2911475"/>
          <p14:tracePt t="21572" x="6515100" y="2894013"/>
          <p14:tracePt t="21579" x="6524625" y="2886075"/>
          <p14:tracePt t="21596" x="6524625" y="2868613"/>
          <p14:tracePt t="21604" x="6524625" y="2859088"/>
          <p14:tracePt t="21612" x="6532563" y="2843213"/>
          <p14:tracePt t="21628" x="6532563" y="2833688"/>
          <p14:tracePt t="21795" x="6532563" y="2825750"/>
          <p14:tracePt t="21811" x="6524625" y="2825750"/>
          <p14:tracePt t="21819" x="6515100" y="2825750"/>
          <p14:tracePt t="21827" x="6497638" y="2825750"/>
          <p14:tracePt t="21835" x="6481763" y="2825750"/>
          <p14:tracePt t="21844" x="6472238" y="2825750"/>
          <p14:tracePt t="21851" x="6456363" y="2825750"/>
          <p14:tracePt t="21860" x="6446838" y="2825750"/>
          <p14:tracePt t="21868" x="6438900" y="2825750"/>
          <p14:tracePt t="21875" x="6421438" y="2825750"/>
          <p14:tracePt t="21949" x="6396038" y="2816225"/>
          <p14:tracePt t="21956" x="6386513" y="2816225"/>
          <p14:tracePt t="21963" x="6361113" y="2808288"/>
          <p14:tracePt t="21972" x="6343650" y="2808288"/>
          <p14:tracePt t="21981" x="6327775" y="2808288"/>
          <p14:tracePt t="21988" x="6292850" y="2808288"/>
          <p14:tracePt t="21995" x="6257925" y="2808288"/>
          <p14:tracePt t="22004" x="6242050" y="2808288"/>
          <p14:tracePt t="22011" x="6216650" y="2808288"/>
          <p14:tracePt t="22020" x="6189663" y="2808288"/>
          <p14:tracePt t="22027" x="6173788" y="2808288"/>
          <p14:tracePt t="22035" x="6156325" y="2808288"/>
          <p14:tracePt t="22043" x="6146800" y="2808288"/>
          <p14:tracePt t="22316" x="6138863" y="2808288"/>
          <p14:tracePt t="22324" x="6130925" y="2808288"/>
          <p14:tracePt t="22331" x="6113463" y="2808288"/>
          <p14:tracePt t="22340" x="6088063" y="2808288"/>
          <p14:tracePt t="22348" x="6035675" y="2816225"/>
          <p14:tracePt t="22356" x="6002338" y="2825750"/>
          <p14:tracePt t="22364" x="5942013" y="2833688"/>
          <p14:tracePt t="22374" x="5881688" y="2843213"/>
          <p14:tracePt t="22379" x="5805488" y="2859088"/>
          <p14:tracePt t="22387" x="5762625" y="2859088"/>
          <p14:tracePt t="22395" x="5702300" y="2859088"/>
          <p14:tracePt t="22403" x="5659438" y="2859088"/>
          <p14:tracePt t="22411" x="5624513" y="2859088"/>
          <p14:tracePt t="22420" x="5608638" y="2859088"/>
          <p14:tracePt t="22428" x="5591175" y="2859088"/>
          <p14:tracePt t="22436" x="5581650" y="2859088"/>
          <p14:tracePt t="22693" x="5565775" y="2859088"/>
          <p14:tracePt t="22699" x="5538788" y="2859088"/>
          <p14:tracePt t="22707" x="5522913" y="2859088"/>
          <p14:tracePt t="22716" x="5495925" y="2859088"/>
          <p14:tracePt t="22724" x="5480050" y="2859088"/>
          <p14:tracePt t="22731" x="5470525" y="2859088"/>
          <p14:tracePt t="22742" x="5462588" y="2859088"/>
          <p14:tracePt t="23108" x="5462588" y="2851150"/>
          <p14:tracePt t="23636" x="5445125" y="2843213"/>
          <p14:tracePt t="23643" x="5427663" y="2843213"/>
          <p14:tracePt t="23651" x="5394325" y="2843213"/>
          <p14:tracePt t="23659" x="5351463" y="2843213"/>
          <p14:tracePt t="23667" x="5316538" y="2843213"/>
          <p14:tracePt t="23676" x="5283200" y="2843213"/>
          <p14:tracePt t="23683" x="5256213" y="2843213"/>
          <p14:tracePt t="23692" x="5230813" y="2843213"/>
          <p14:tracePt t="23700" x="5197475" y="2833688"/>
          <p14:tracePt t="23708" x="5172075" y="2825750"/>
          <p14:tracePt t="23725" x="5145088" y="2825750"/>
          <p14:tracePt t="23732" x="5129213" y="2825750"/>
          <p14:tracePt t="23740" x="5094288" y="2825750"/>
          <p14:tracePt t="23748" x="5059363" y="2825750"/>
          <p14:tracePt t="23756" x="5026025" y="2825750"/>
          <p14:tracePt t="23763" x="5000625" y="2825750"/>
          <p14:tracePt t="23771" x="4965700" y="2825750"/>
          <p14:tracePt t="23779" x="4922838" y="2825750"/>
          <p14:tracePt t="23788" x="4889500" y="2825750"/>
          <p14:tracePt t="23796" x="4854575" y="2825750"/>
          <p14:tracePt t="23803" x="4837113" y="2825750"/>
          <p14:tracePt t="23811" x="4811713" y="2825750"/>
          <p14:tracePt t="23819" x="4786313" y="2825750"/>
          <p14:tracePt t="23828" x="4768850" y="2825750"/>
          <p14:tracePt t="23835" x="4743450" y="2825750"/>
          <p14:tracePt t="23844" x="4725988" y="2825750"/>
          <p14:tracePt t="23851" x="4718050" y="2825750"/>
          <p14:tracePt t="23859" x="4708525" y="2825750"/>
          <p14:tracePt t="23867" x="4700588" y="2825750"/>
          <p14:tracePt t="24325" x="4692650" y="2825750"/>
          <p14:tracePt t="24331" x="4683125" y="2825750"/>
          <p14:tracePt t="24340" x="4657725" y="2825750"/>
          <p14:tracePt t="24347" x="4632325" y="2833688"/>
          <p14:tracePt t="24355" x="4614863" y="2833688"/>
          <p14:tracePt t="24363" x="4572000" y="2843213"/>
          <p14:tracePt t="24373" x="4554538" y="2843213"/>
          <p14:tracePt t="24380" x="4511675" y="2843213"/>
          <p14:tracePt t="24388" x="4460875" y="2843213"/>
          <p14:tracePt t="24396" x="4410075" y="2843213"/>
          <p14:tracePt t="24403" x="4367213" y="2843213"/>
          <p14:tracePt t="24412" x="4314825" y="2843213"/>
          <p14:tracePt t="24420" x="4289425" y="2843213"/>
          <p14:tracePt t="24428" x="4254500" y="2843213"/>
          <p14:tracePt t="24436" x="4229100" y="2843213"/>
          <p14:tracePt t="24443" x="4221163" y="2843213"/>
          <p14:tracePt t="24451" x="4203700" y="2843213"/>
          <p14:tracePt t="24459" x="4195763" y="2843213"/>
          <p14:tracePt t="24676" x="4178300" y="2851150"/>
          <p14:tracePt t="24683" x="4143375" y="2859088"/>
          <p14:tracePt t="24691" x="4100513" y="2876550"/>
          <p14:tracePt t="24700" x="4024313" y="2886075"/>
          <p14:tracePt t="24708" x="3938588" y="2911475"/>
          <p14:tracePt t="24716" x="3835400" y="2919413"/>
          <p14:tracePt t="24724" x="3732213" y="2944813"/>
          <p14:tracePt t="24731" x="3613150" y="2954338"/>
          <p14:tracePt t="24741" x="3527425" y="2970213"/>
          <p14:tracePt t="24748" x="3441700" y="2970213"/>
          <p14:tracePt t="24756" x="3373438" y="2970213"/>
          <p14:tracePt t="24765" x="3295650" y="2970213"/>
          <p14:tracePt t="24771" x="3244850" y="2970213"/>
          <p14:tracePt t="24781" x="3194050" y="2970213"/>
          <p14:tracePt t="24787" x="3176588" y="2970213"/>
          <p14:tracePt t="24795" x="3159125" y="2970213"/>
          <p14:tracePt t="24803" x="3151188" y="2970213"/>
          <p14:tracePt t="24811" x="3141663" y="2970213"/>
          <p14:tracePt t="24820" x="3133725" y="2970213"/>
          <p14:tracePt t="24886" x="3125788" y="2970213"/>
          <p14:tracePt t="24905" x="3116263" y="2970213"/>
          <p14:tracePt t="24909" x="3098800" y="2970213"/>
          <p14:tracePt t="25109" x="3082925" y="2970213"/>
          <p14:tracePt t="25116" x="3048000" y="2970213"/>
          <p14:tracePt t="25124" x="3005138" y="2970213"/>
          <p14:tracePt t="25131" x="2936875" y="2970213"/>
          <p14:tracePt t="25141" x="2876550" y="2970213"/>
          <p14:tracePt t="25148" x="2825750" y="2970213"/>
          <p14:tracePt t="25155" x="2765425" y="2970213"/>
          <p14:tracePt t="25163" x="2705100" y="2970213"/>
          <p14:tracePt t="25171" x="2662238" y="2970213"/>
          <p14:tracePt t="25180" x="2628900" y="2970213"/>
          <p14:tracePt t="25187" x="2603500" y="2970213"/>
          <p14:tracePt t="25196" x="2593975" y="2970213"/>
          <p14:tracePt t="25203" x="2586038" y="2970213"/>
          <p14:tracePt t="25788" x="2576513" y="2962275"/>
          <p14:tracePt t="25795" x="2560638" y="2954338"/>
          <p14:tracePt t="25803" x="2543175" y="2954338"/>
          <p14:tracePt t="25811" x="2490788" y="2944813"/>
          <p14:tracePt t="25819" x="2414588" y="2936875"/>
          <p14:tracePt t="25828" x="2328863" y="2927350"/>
          <p14:tracePt t="25836" x="2243138" y="2901950"/>
          <p14:tracePt t="25844" x="2139950" y="2876550"/>
          <p14:tracePt t="25851" x="2046288" y="2859088"/>
          <p14:tracePt t="25859" x="1960563" y="2843213"/>
          <p14:tracePt t="25868" x="1884363" y="2833688"/>
          <p14:tracePt t="25875" x="1824038" y="2825750"/>
          <p14:tracePt t="25892" x="1781175" y="2808288"/>
          <p14:tracePt t="25896" x="1755775" y="2808288"/>
          <p14:tracePt t="25899" x="1728788" y="2808288"/>
          <p14:tracePt t="25908" x="1720850" y="2808288"/>
          <p14:tracePt t="25915" x="1695450" y="2808288"/>
          <p14:tracePt t="25923" x="1685925" y="2808288"/>
          <p14:tracePt t="28244" x="1677988" y="2800350"/>
          <p14:tracePt t="28276" x="1677988" y="2790825"/>
          <p14:tracePt t="28324" x="1685925" y="2782888"/>
          <p14:tracePt t="28421" x="1695450" y="2773363"/>
          <p14:tracePt t="28513" x="1703388" y="2773363"/>
          <p14:tracePt t="28518" x="1712913" y="2773363"/>
          <p14:tracePt t="28524" x="1720850" y="2773363"/>
          <p14:tracePt t="28531" x="1728788" y="2773363"/>
          <p14:tracePt t="28541" x="1738313" y="2773363"/>
          <p14:tracePt t="28548" x="1746250" y="2773363"/>
          <p14:tracePt t="28621" x="1755775" y="2773363"/>
          <p14:tracePt t="29394" x="1763713" y="2773363"/>
          <p14:tracePt t="29403" x="1771650" y="2765425"/>
          <p14:tracePt t="29411" x="1781175" y="2765425"/>
          <p14:tracePt t="29419" x="1789113" y="2757488"/>
          <p14:tracePt t="29436" x="1806575" y="2757488"/>
          <p14:tracePt t="29443" x="1831975" y="2757488"/>
          <p14:tracePt t="29451" x="1857375" y="2747963"/>
          <p14:tracePt t="29459" x="1866900" y="2747963"/>
          <p14:tracePt t="29468" x="1884363" y="2747963"/>
          <p14:tracePt t="29476" x="1892300" y="2747963"/>
          <p14:tracePt t="30236" x="1909763" y="2747963"/>
          <p14:tracePt t="30244" x="1917700" y="2747963"/>
          <p14:tracePt t="30251" x="1978025" y="2757488"/>
          <p14:tracePt t="30260" x="2003425" y="2757488"/>
          <p14:tracePt t="30268" x="2054225" y="2765425"/>
          <p14:tracePt t="30276" x="2132013" y="2773363"/>
          <p14:tracePt t="30284" x="2235200" y="2800350"/>
          <p14:tracePt t="30291" x="2346325" y="2808288"/>
          <p14:tracePt t="30299" x="2457450" y="2808288"/>
          <p14:tracePt t="30307" x="2586038" y="2808288"/>
          <p14:tracePt t="30316" x="2705100" y="2808288"/>
          <p14:tracePt t="30324" x="2816225" y="2808288"/>
          <p14:tracePt t="30331" x="2911475" y="2808288"/>
          <p14:tracePt t="30342" x="3005138" y="2808288"/>
          <p14:tracePt t="30348" x="3073400" y="2808288"/>
          <p14:tracePt t="30358" x="3133725" y="2808288"/>
          <p14:tracePt t="30364" x="3184525" y="2808288"/>
          <p14:tracePt t="30373" x="3236913" y="2808288"/>
          <p14:tracePt t="30380" x="3279775" y="2808288"/>
          <p14:tracePt t="30387" x="3313113" y="2808288"/>
          <p14:tracePt t="30395" x="3355975" y="2808288"/>
          <p14:tracePt t="30407" x="3398838" y="2808288"/>
          <p14:tracePt t="30411" x="3459163" y="2816225"/>
          <p14:tracePt t="30420" x="3484563" y="2816225"/>
          <p14:tracePt t="30428" x="3544888" y="2816225"/>
          <p14:tracePt t="30435" x="3613150" y="2833688"/>
          <p14:tracePt t="30443" x="3673475" y="2843213"/>
          <p14:tracePt t="30452" x="3724275" y="2859088"/>
          <p14:tracePt t="30460" x="3784600" y="2868613"/>
          <p14:tracePt t="30467" x="3844925" y="2876550"/>
          <p14:tracePt t="30477" x="3903663" y="2894013"/>
          <p14:tracePt t="30483" x="3963988" y="2901950"/>
          <p14:tracePt t="30493" x="4006850" y="2901950"/>
          <p14:tracePt t="30500" x="4084638" y="2901950"/>
          <p14:tracePt t="30508" x="4152900" y="2901950"/>
          <p14:tracePt t="30516" x="4211638" y="2901950"/>
          <p14:tracePt t="30524" x="4281488" y="2901950"/>
          <p14:tracePt t="30531" x="4340225" y="2901950"/>
          <p14:tracePt t="30542" x="4400550" y="2901950"/>
          <p14:tracePt t="30548" x="4460875" y="2901950"/>
          <p14:tracePt t="30556" x="4529138" y="2911475"/>
          <p14:tracePt t="30564" x="4589463" y="2919413"/>
          <p14:tracePt t="30571" x="4649788" y="2927350"/>
          <p14:tracePt t="30580" x="4708525" y="2954338"/>
          <p14:tracePt t="30587" x="4768850" y="2962275"/>
          <p14:tracePt t="30595" x="4819650" y="2970213"/>
          <p14:tracePt t="30604" x="4879975" y="2979738"/>
          <p14:tracePt t="30612" x="4922838" y="2987675"/>
          <p14:tracePt t="30619" x="4983163" y="3013075"/>
          <p14:tracePt t="30628" x="5043488" y="3022600"/>
          <p14:tracePt t="30636" x="5102225" y="3030538"/>
          <p14:tracePt t="30643" x="5162550" y="3040063"/>
          <p14:tracePt t="30652" x="5213350" y="3048000"/>
          <p14:tracePt t="30660" x="5273675" y="3073400"/>
          <p14:tracePt t="30668" x="5334000" y="3082925"/>
          <p14:tracePt t="30677" x="5394325" y="3090863"/>
          <p14:tracePt t="30684" x="5445125" y="3098800"/>
          <p14:tracePt t="30692" x="5505450" y="3108325"/>
          <p14:tracePt t="30700" x="5565775" y="3116263"/>
          <p14:tracePt t="30709" x="5624513" y="3133725"/>
          <p14:tracePt t="30716" x="5667375" y="3141663"/>
          <p14:tracePt t="30725" x="5727700" y="3159125"/>
          <p14:tracePt t="30734" x="5788025" y="3168650"/>
          <p14:tracePt t="30741" x="5848350" y="3194050"/>
          <p14:tracePt t="30750" x="5899150" y="3201988"/>
          <p14:tracePt t="30757" x="5949950" y="3219450"/>
          <p14:tracePt t="30763" x="5992813" y="3227388"/>
          <p14:tracePt t="30772" x="6035675" y="3236913"/>
          <p14:tracePt t="30780" x="6088063" y="3244850"/>
          <p14:tracePt t="30787" x="6130925" y="3252788"/>
          <p14:tracePt t="30797" x="6164263" y="3270250"/>
          <p14:tracePt t="30804" x="6216650" y="3279775"/>
          <p14:tracePt t="30811" x="6249988" y="3295650"/>
          <p14:tracePt t="30820" x="6275388" y="3305175"/>
          <p14:tracePt t="30829" x="6292850" y="3322638"/>
          <p14:tracePt t="30836" x="6318250" y="3330575"/>
          <p14:tracePt t="30843" x="6353175" y="3348038"/>
          <p14:tracePt t="30852" x="6378575" y="3355975"/>
          <p14:tracePt t="30861" x="6403975" y="3365500"/>
          <p14:tracePt t="30868" x="6421438" y="3373438"/>
          <p14:tracePt t="30876" x="6446838" y="3381375"/>
          <p14:tracePt t="30884" x="6472238" y="3398838"/>
          <p14:tracePt t="30893" x="6497638" y="3408363"/>
          <p14:tracePt t="30900" x="6507163" y="3408363"/>
          <p14:tracePt t="30908" x="6540500" y="3416300"/>
          <p14:tracePt t="30916" x="6557963" y="3416300"/>
          <p14:tracePt t="30925" x="6575425" y="3416300"/>
          <p14:tracePt t="30932" x="6610350" y="3424238"/>
          <p14:tracePt t="30940" x="6643688" y="3433763"/>
          <p14:tracePt t="30948" x="6669088" y="3433763"/>
          <p14:tracePt t="30956" x="6686550" y="3433763"/>
          <p14:tracePt t="30963" x="6711950" y="3433763"/>
          <p14:tracePt t="30971" x="6729413" y="3433763"/>
          <p14:tracePt t="30980" x="6746875" y="3433763"/>
          <p14:tracePt t="30988" x="6772275" y="3433763"/>
          <p14:tracePt t="30996" x="6789738" y="3433763"/>
          <p14:tracePt t="31003" x="6807200" y="3433763"/>
          <p14:tracePt t="31013" x="6832600" y="3433763"/>
          <p14:tracePt t="31019" x="6850063" y="3433763"/>
          <p14:tracePt t="31028" x="6865938" y="3433763"/>
          <p14:tracePt t="31035" x="6883400" y="3433763"/>
          <p14:tracePt t="31043" x="6918325" y="3433763"/>
          <p14:tracePt t="31051" x="6935788" y="3433763"/>
          <p14:tracePt t="31059" x="6951663" y="3433763"/>
          <p14:tracePt t="31067" x="6986588" y="3433763"/>
          <p14:tracePt t="31075" x="7004050" y="3433763"/>
          <p14:tracePt t="31084" x="7037388" y="3433763"/>
          <p14:tracePt t="31091" x="7072313" y="3433763"/>
          <p14:tracePt t="31100" x="7097713" y="3433763"/>
          <p14:tracePt t="31108" x="7140575" y="3433763"/>
          <p14:tracePt t="31116" x="7175500" y="3433763"/>
          <p14:tracePt t="31124" x="7208838" y="3433763"/>
          <p14:tracePt t="31131" x="7243763" y="3433763"/>
          <p14:tracePt t="31142" x="7286625" y="3424238"/>
          <p14:tracePt t="31148" x="7319963" y="3424238"/>
          <p14:tracePt t="31156" x="7337425" y="3416300"/>
          <p14:tracePt t="31163" x="7354888" y="3416300"/>
          <p14:tracePt t="31171" x="7388225" y="3408363"/>
          <p14:tracePt t="31180" x="7415213" y="3398838"/>
          <p14:tracePt t="31188" x="7423150" y="3398838"/>
          <p14:tracePt t="31196" x="7448550" y="3390900"/>
          <p14:tracePt t="31204" x="7458075" y="3390900"/>
          <p14:tracePt t="31211" x="7466013" y="3390900"/>
          <p14:tracePt t="31219" x="7483475" y="3390900"/>
          <p14:tracePt t="31228" x="7499350" y="3390900"/>
          <p14:tracePt t="31236" x="7526338" y="3390900"/>
          <p14:tracePt t="31244" x="7559675" y="3390900"/>
          <p14:tracePt t="31251" x="7585075" y="3390900"/>
          <p14:tracePt t="31259" x="7612063" y="3390900"/>
          <p14:tracePt t="31268" x="7645400" y="3390900"/>
          <p14:tracePt t="31276" x="7688263" y="3390900"/>
          <p14:tracePt t="31284" x="7731125" y="3390900"/>
          <p14:tracePt t="31293" x="7773988" y="3390900"/>
          <p14:tracePt t="31300" x="7808913" y="3390900"/>
          <p14:tracePt t="31308" x="7842250" y="3390900"/>
          <p14:tracePt t="31316" x="7877175" y="3390900"/>
          <p14:tracePt t="31325" x="7894638" y="3390900"/>
          <p14:tracePt t="31331" x="7927975" y="3390900"/>
          <p14:tracePt t="31342" x="7953375" y="3390900"/>
          <p14:tracePt t="31347" x="7970838" y="3390900"/>
          <p14:tracePt t="31358" x="7996238" y="3390900"/>
          <p14:tracePt t="31363" x="8021638" y="3390900"/>
          <p14:tracePt t="31374" x="8048625" y="3390900"/>
          <p14:tracePt t="31380" x="8081963" y="3390900"/>
          <p14:tracePt t="31387" x="8116888" y="3381375"/>
          <p14:tracePt t="31396" x="8134350" y="3373438"/>
          <p14:tracePt t="31403" x="8150225" y="3365500"/>
          <p14:tracePt t="31412" x="8159750" y="3365500"/>
          <p14:tracePt t="31420" x="8177213" y="3365500"/>
          <p14:tracePt t="31556" x="8185150" y="3355975"/>
          <p14:tracePt t="31564" x="8177213" y="3355975"/>
          <p14:tracePt t="31572" x="8167688" y="3338513"/>
          <p14:tracePt t="31579" x="8142288" y="3330575"/>
          <p14:tracePt t="31587" x="8107363" y="3322638"/>
          <p14:tracePt t="31595" x="8048625" y="3313113"/>
          <p14:tracePt t="31603" x="8005763" y="3305175"/>
          <p14:tracePt t="31611" x="7962900" y="3305175"/>
          <p14:tracePt t="31619" x="7902575" y="3305175"/>
          <p14:tracePt t="31627" x="7842250" y="3305175"/>
          <p14:tracePt t="31636" x="7781925" y="3305175"/>
          <p14:tracePt t="31644" x="7723188" y="3305175"/>
          <p14:tracePt t="31651" x="7680325" y="3305175"/>
          <p14:tracePt t="31660" x="7645400" y="3305175"/>
          <p14:tracePt t="31668" x="7627938" y="3305175"/>
          <p14:tracePt t="31675" x="7612063" y="3305175"/>
          <p14:tracePt t="31804" x="7602538" y="3295650"/>
          <p14:tracePt t="31828" x="7612063" y="3295650"/>
          <p14:tracePt t="31836" x="7637463" y="3295650"/>
          <p14:tracePt t="31844" x="7670800" y="3287713"/>
          <p14:tracePt t="31851" x="7688263" y="3279775"/>
          <p14:tracePt t="31860" x="7731125" y="3270250"/>
          <p14:tracePt t="31868" x="7766050" y="3270250"/>
          <p14:tracePt t="31875" x="7824788" y="3262313"/>
          <p14:tracePt t="31884" x="7867650" y="3252788"/>
          <p14:tracePt t="31892" x="7910513" y="3244850"/>
          <p14:tracePt t="31900" x="7945438" y="3236913"/>
          <p14:tracePt t="31908" x="7962900" y="3227388"/>
          <p14:tracePt t="31916" x="7980363" y="3219450"/>
          <p14:tracePt t="31998" x="7962900" y="3219450"/>
          <p14:tracePt t="32003" x="7937500" y="3219450"/>
          <p14:tracePt t="32011" x="7877175" y="3219450"/>
          <p14:tracePt t="32020" x="7808913" y="3219450"/>
          <p14:tracePt t="32030" x="7723188" y="3219450"/>
          <p14:tracePt t="32036" x="7637463" y="3219450"/>
          <p14:tracePt t="32045" x="7534275" y="3219450"/>
          <p14:tracePt t="32051" x="7466013" y="3219450"/>
          <p14:tracePt t="32059" x="7388225" y="3219450"/>
          <p14:tracePt t="32068" x="7345363" y="3219450"/>
          <p14:tracePt t="32075" x="7337425" y="3219450"/>
          <p14:tracePt t="32083" x="7329488" y="3219450"/>
          <p14:tracePt t="32091" x="7319963" y="3219450"/>
          <p14:tracePt t="32141" x="7329488" y="3219450"/>
          <p14:tracePt t="32148" x="7354888" y="3219450"/>
          <p14:tracePt t="32156" x="7397750" y="3219450"/>
          <p14:tracePt t="32164" x="7458075" y="3219450"/>
          <p14:tracePt t="32171" x="7534275" y="3219450"/>
          <p14:tracePt t="32179" x="7585075" y="3219450"/>
          <p14:tracePt t="32188" x="7637463" y="3219450"/>
          <p14:tracePt t="32195" x="7680325" y="3209925"/>
          <p14:tracePt t="32203" x="7697788" y="3201988"/>
          <p14:tracePt t="32252" x="7697788" y="3209925"/>
          <p14:tracePt t="32259" x="7688263" y="3209925"/>
          <p14:tracePt t="32267" x="7654925" y="3209925"/>
          <p14:tracePt t="32276" x="7612063" y="3209925"/>
          <p14:tracePt t="32284" x="7542213" y="3209925"/>
          <p14:tracePt t="32292" x="7466013" y="3209925"/>
          <p14:tracePt t="32300" x="7415213" y="3209925"/>
          <p14:tracePt t="32308" x="7354888" y="3209925"/>
          <p14:tracePt t="32315" x="7294563" y="3209925"/>
          <p14:tracePt t="32326" x="7269163" y="3209925"/>
          <p14:tracePt t="32340" x="7259638" y="3209925"/>
          <p14:tracePt t="32404" x="7277100" y="3209925"/>
          <p14:tracePt t="32411" x="7294563" y="3201988"/>
          <p14:tracePt t="32428" x="7302500" y="3201988"/>
          <p14:tracePt t="32789" x="7286625" y="3201988"/>
          <p14:tracePt t="32795" x="7251700" y="3201988"/>
          <p14:tracePt t="32803" x="7208838" y="3201988"/>
          <p14:tracePt t="32811" x="7165975" y="3201988"/>
          <p14:tracePt t="32819" x="7123113" y="3201988"/>
          <p14:tracePt t="32827" x="7080250" y="3201988"/>
          <p14:tracePt t="32835" x="7019925" y="3201988"/>
          <p14:tracePt t="32844" x="6961188" y="3201988"/>
          <p14:tracePt t="32852" x="6908800" y="3201988"/>
          <p14:tracePt t="32860" x="6858000" y="3201988"/>
          <p14:tracePt t="32868" x="6832600" y="3201988"/>
          <p14:tracePt t="32876" x="6797675" y="3201988"/>
          <p14:tracePt t="32883" x="6780213" y="3201988"/>
          <p14:tracePt t="32900" x="6772275" y="3194050"/>
          <p14:tracePt t="33573" x="6764338" y="3194050"/>
          <p14:tracePt t="33579" x="6754813" y="3194050"/>
          <p14:tracePt t="33588" x="6721475" y="3194050"/>
          <p14:tracePt t="33596" x="6669088" y="3194050"/>
          <p14:tracePt t="33604" x="6592888" y="3194050"/>
          <p14:tracePt t="33612" x="6524625" y="3194050"/>
          <p14:tracePt t="33620" x="6438900" y="3194050"/>
          <p14:tracePt t="33627" x="6353175" y="3194050"/>
          <p14:tracePt t="33635" x="6275388" y="3194050"/>
          <p14:tracePt t="33644" x="6207125" y="3194050"/>
          <p14:tracePt t="33652" x="6146800" y="3194050"/>
          <p14:tracePt t="33660" x="6113463" y="3194050"/>
          <p14:tracePt t="33670" x="6103938" y="3194050"/>
          <p14:tracePt t="33676" x="6096000" y="3194050"/>
          <p14:tracePt t="33686" x="6088063" y="3194050"/>
          <p14:tracePt t="34173" x="6088063" y="3201988"/>
          <p14:tracePt t="34204" x="6070600" y="3209925"/>
          <p14:tracePt t="34212" x="6061075" y="3209925"/>
          <p14:tracePt t="34219" x="6045200" y="3209925"/>
          <p14:tracePt t="34228" x="5992813" y="3227388"/>
          <p14:tracePt t="34236" x="5942013" y="3236913"/>
          <p14:tracePt t="34244" x="5899150" y="3244850"/>
          <p14:tracePt t="34251" x="5856288" y="3244850"/>
          <p14:tracePt t="34260" x="5795963" y="3244850"/>
          <p14:tracePt t="34267" x="5735638" y="3244850"/>
          <p14:tracePt t="34276" x="5667375" y="3244850"/>
          <p14:tracePt t="34284" x="5608638" y="3244850"/>
          <p14:tracePt t="34291" x="5548313" y="3244850"/>
          <p14:tracePt t="34300" x="5513388" y="3244850"/>
          <p14:tracePt t="34308" x="5495925" y="3244850"/>
          <p14:tracePt t="34316" x="5480050" y="3244850"/>
          <p14:tracePt t="34324" x="5470525" y="3244850"/>
          <p14:tracePt t="35156" x="5487988" y="3244850"/>
          <p14:tracePt t="35164" x="5530850" y="3244850"/>
          <p14:tracePt t="35171" x="5591175" y="3244850"/>
          <p14:tracePt t="35180" x="5659438" y="3244850"/>
          <p14:tracePt t="35188" x="5762625" y="3244850"/>
          <p14:tracePt t="35196" x="5873750" y="3244850"/>
          <p14:tracePt t="35203" x="6002338" y="3244850"/>
          <p14:tracePt t="35211" x="6130925" y="3244850"/>
          <p14:tracePt t="35219" x="6284913" y="3244850"/>
          <p14:tracePt t="35228" x="6438900" y="3244850"/>
          <p14:tracePt t="35236" x="6592888" y="3244850"/>
          <p14:tracePt t="35243" x="6746875" y="3244850"/>
          <p14:tracePt t="35251" x="6892925" y="3244850"/>
          <p14:tracePt t="35260" x="7029450" y="3244850"/>
          <p14:tracePt t="35268" x="7158038" y="3244850"/>
          <p14:tracePt t="35276" x="7277100" y="3244850"/>
          <p14:tracePt t="35283" x="7397750" y="3244850"/>
          <p14:tracePt t="35292" x="7516813" y="3244850"/>
          <p14:tracePt t="35300" x="7627938" y="3244850"/>
          <p14:tracePt t="35307" x="7740650" y="3244850"/>
          <p14:tracePt t="35316" x="7859713" y="3244850"/>
          <p14:tracePt t="35325" x="7980363" y="3244850"/>
          <p14:tracePt t="35332" x="8099425" y="3244850"/>
          <p14:tracePt t="35341" x="8228013" y="3244850"/>
          <p14:tracePt t="35349" x="8356600" y="3244850"/>
          <p14:tracePt t="35357" x="8493125" y="3244850"/>
          <p14:tracePt t="35363" x="8639175" y="3244850"/>
          <p14:tracePt t="35372" x="8793163" y="3244850"/>
          <p14:tracePt t="35380" x="8921750" y="3270250"/>
          <p14:tracePt t="35387" x="9050338" y="3295650"/>
          <p14:tracePt t="35396" x="9178925" y="3305175"/>
          <p14:tracePt t="35403" x="9297988" y="3330575"/>
          <p14:tracePt t="35412" x="9426575" y="3355975"/>
          <p14:tracePt t="35419" x="9555163" y="3390900"/>
          <p14:tracePt t="35427" x="9683750" y="3416300"/>
          <p14:tracePt t="35439" x="9802813" y="3433763"/>
          <p14:tracePt t="35443" x="9906000" y="3449638"/>
          <p14:tracePt t="35452" x="9991725" y="3467100"/>
          <p14:tracePt t="35460" x="10067925" y="3476625"/>
          <p14:tracePt t="35468" x="10128250" y="3502025"/>
          <p14:tracePt t="35475" x="10171113" y="3509963"/>
          <p14:tracePt t="35484" x="10223500" y="3519488"/>
          <p14:tracePt t="35493" x="10248900" y="3527425"/>
          <p14:tracePt t="35500" x="10266363" y="3535363"/>
          <p14:tracePt t="35509" x="10291763" y="3544888"/>
          <p14:tracePt t="35516" x="10317163" y="3552825"/>
          <p14:tracePt t="35532" x="10325100" y="3562350"/>
          <p14:tracePt t="35541" x="10334625" y="3562350"/>
          <p14:tracePt t="35547" x="10342563" y="3570288"/>
          <p14:tracePt t="35556" x="10350500" y="3578225"/>
          <p14:tracePt t="35564" x="10360025" y="3578225"/>
          <p14:tracePt t="35571" x="10367963" y="3587750"/>
          <p14:tracePt t="35580" x="10367963" y="3595688"/>
          <p14:tracePt t="35588" x="10377488" y="3605213"/>
          <p14:tracePt t="35596" x="10385425" y="3613150"/>
          <p14:tracePt t="35604" x="10393363" y="3630613"/>
          <p14:tracePt t="35620" x="10393363" y="3656013"/>
          <p14:tracePt t="35628" x="10402888" y="3663950"/>
          <p14:tracePt t="35636" x="10420350" y="3673475"/>
          <p14:tracePt t="35644" x="10428288" y="3689350"/>
          <p14:tracePt t="35655" x="10436225" y="3698875"/>
          <p14:tracePt t="35671" x="10436225" y="3716338"/>
          <p14:tracePt t="35676" x="10436225" y="3741738"/>
          <p14:tracePt t="35684" x="10445750" y="3741738"/>
          <p14:tracePt t="35702" x="10453688" y="3759200"/>
          <p14:tracePt t="35828" x="10453688" y="3767138"/>
          <p14:tracePt t="36092" x="10453688" y="3775075"/>
          <p14:tracePt t="36868" x="10453688" y="3784600"/>
          <p14:tracePt t="36876" x="10453688" y="3792538"/>
          <p14:tracePt t="36899" x="10445750" y="3810000"/>
          <p14:tracePt t="36908" x="10445750" y="3817938"/>
          <p14:tracePt t="37356" x="10436225" y="3817938"/>
          <p14:tracePt t="37412" x="10428288" y="3827463"/>
          <p14:tracePt t="37420" x="10420350" y="3835400"/>
          <p14:tracePt t="37964" x="10420350" y="3844925"/>
          <p14:tracePt t="37980" x="10420350" y="3852863"/>
          <p14:tracePt t="37988" x="10410825" y="3860800"/>
          <p14:tracePt t="38004" x="10402888" y="3870325"/>
          <p14:tracePt t="38101" x="10393363" y="3887788"/>
          <p14:tracePt t="38108" x="10385425" y="3895725"/>
          <p14:tracePt t="38116" x="10377488" y="3895725"/>
          <p14:tracePt t="38132" x="10360025" y="3903663"/>
          <p14:tracePt t="38141" x="10334625" y="3913188"/>
          <p14:tracePt t="38147" x="10307638" y="3921125"/>
          <p14:tracePt t="38155" x="10299700" y="3921125"/>
          <p14:tracePt t="38163" x="10256838" y="3930650"/>
          <p14:tracePt t="38171" x="10223500" y="3938588"/>
          <p14:tracePt t="38180" x="10171113" y="3946525"/>
          <p14:tracePt t="38188" x="10163175" y="3946525"/>
          <p14:tracePt t="38195" x="10120313" y="3956050"/>
          <p14:tracePt t="38204" x="10094913" y="3963988"/>
          <p14:tracePt t="38211" x="10077450" y="3963988"/>
          <p14:tracePt t="38219" x="10059988" y="3963988"/>
          <p14:tracePt t="38228" x="10026650" y="3963988"/>
          <p14:tracePt t="38236" x="9991725" y="3963988"/>
          <p14:tracePt t="38243" x="9948863" y="3963988"/>
          <p14:tracePt t="38251" x="9888538" y="3963988"/>
          <p14:tracePt t="38260" x="9820275" y="3963988"/>
          <p14:tracePt t="38267" x="9752013" y="3963988"/>
          <p14:tracePt t="38276" x="9691688" y="3963988"/>
          <p14:tracePt t="38284" x="9615488" y="3963988"/>
          <p14:tracePt t="38291" x="9563100" y="3963988"/>
          <p14:tracePt t="38299" x="9529763" y="3963988"/>
          <p14:tracePt t="38308" x="9494838" y="3963988"/>
          <p14:tracePt t="38316" x="9477375" y="3963988"/>
          <p14:tracePt t="38331" x="9469438" y="3963988"/>
          <p14:tracePt t="38797" x="9461500" y="3963988"/>
          <p14:tracePt t="38803" x="9451975" y="3971925"/>
          <p14:tracePt t="38862" x="9434513" y="3981450"/>
          <p14:tracePt t="38867" x="9409113" y="3981450"/>
          <p14:tracePt t="38876" x="9383713" y="3989388"/>
          <p14:tracePt t="38883" x="9366250" y="3989388"/>
          <p14:tracePt t="38893" x="9305925" y="4006850"/>
          <p14:tracePt t="38900" x="9280525" y="4006850"/>
          <p14:tracePt t="38909" x="9247188" y="4006850"/>
          <p14:tracePt t="38915" x="9194800" y="4006850"/>
          <p14:tracePt t="38925" x="9118600" y="4006850"/>
          <p14:tracePt t="38931" x="9050338" y="4006850"/>
          <p14:tracePt t="38941" x="8972550" y="4006850"/>
          <p14:tracePt t="38948" x="8904288" y="4006850"/>
          <p14:tracePt t="38956" x="8818563" y="4006850"/>
          <p14:tracePt t="38963" x="8758238" y="4006850"/>
          <p14:tracePt t="38971" x="8699500" y="4006850"/>
          <p14:tracePt t="38980" x="8672513" y="4006850"/>
          <p14:tracePt t="38988" x="8621713" y="4006850"/>
          <p14:tracePt t="38996" x="8604250" y="4006850"/>
          <p14:tracePt t="39004" x="8578850" y="3998913"/>
          <p14:tracePt t="39012" x="8561388" y="3998913"/>
          <p14:tracePt t="39028" x="8543925" y="3998913"/>
          <p14:tracePt t="39036" x="8535988" y="3998913"/>
          <p14:tracePt t="39460" x="8528050" y="3998913"/>
          <p14:tracePt t="39467" x="8510588" y="3998913"/>
          <p14:tracePt t="39476" x="8485188" y="3998913"/>
          <p14:tracePt t="39484" x="8442325" y="3998913"/>
          <p14:tracePt t="39492" x="8382000" y="3998913"/>
          <p14:tracePt t="39499" x="8321675" y="3998913"/>
          <p14:tracePt t="39509" x="8220075" y="3981450"/>
          <p14:tracePt t="39516" x="8150225" y="3971925"/>
          <p14:tracePt t="39525" x="8064500" y="3963988"/>
          <p14:tracePt t="39531" x="7988300" y="3956050"/>
          <p14:tracePt t="39542" x="7910513" y="3938588"/>
          <p14:tracePt t="39548" x="7851775" y="3921125"/>
          <p14:tracePt t="39556" x="7808913" y="3913188"/>
          <p14:tracePt t="39564" x="7756525" y="3903663"/>
          <p14:tracePt t="39572" x="7740650" y="3903663"/>
          <p14:tracePt t="39579" x="7705725" y="3895725"/>
          <p14:tracePt t="39588" x="7680325" y="3887788"/>
          <p14:tracePt t="39595" x="7662863" y="3887788"/>
          <p14:tracePt t="39604" x="7637463" y="3878263"/>
          <p14:tracePt t="39612" x="7620000" y="3878263"/>
          <p14:tracePt t="39620" x="7594600" y="3878263"/>
          <p14:tracePt t="39628" x="7569200" y="3878263"/>
          <p14:tracePt t="39636" x="7542213" y="3878263"/>
          <p14:tracePt t="39644" x="7516813" y="3878263"/>
          <p14:tracePt t="39651" x="7508875" y="3878263"/>
          <p14:tracePt t="39659" x="7491413" y="3878263"/>
          <p14:tracePt t="39668" x="7483475" y="3878263"/>
          <p14:tracePt t="40109" x="7473950" y="3878263"/>
          <p14:tracePt t="40115" x="7458075" y="3878263"/>
          <p14:tracePt t="40124" x="7431088" y="3878263"/>
          <p14:tracePt t="40131" x="7388225" y="3878263"/>
          <p14:tracePt t="40141" x="7329488" y="3878263"/>
          <p14:tracePt t="40148" x="7269163" y="3878263"/>
          <p14:tracePt t="40155" x="7200900" y="3878263"/>
          <p14:tracePt t="40164" x="7123113" y="3878263"/>
          <p14:tracePt t="40171" x="7072313" y="3878263"/>
          <p14:tracePt t="40180" x="7011988" y="3878263"/>
          <p14:tracePt t="40188" x="6969125" y="3878263"/>
          <p14:tracePt t="40196" x="6935788" y="3878263"/>
          <p14:tracePt t="40207" x="6908800" y="3878263"/>
          <p14:tracePt t="40211" x="6900863" y="3878263"/>
          <p14:tracePt t="40221" x="6892925" y="3878263"/>
          <p14:tracePt t="40276" x="6875463" y="3878263"/>
          <p14:tracePt t="40284" x="6865938" y="3870325"/>
          <p14:tracePt t="40291" x="6850063" y="3860800"/>
          <p14:tracePt t="40300" x="6840538" y="3860800"/>
          <p14:tracePt t="40309" x="6832600" y="3860800"/>
          <p14:tracePt t="40315" x="6823075" y="3860800"/>
          <p14:tracePt t="40566" x="6815138" y="3860800"/>
          <p14:tracePt t="40571" x="6789738" y="3860800"/>
          <p14:tracePt t="40579" x="6729413" y="3860800"/>
          <p14:tracePt t="40587" x="6661150" y="3878263"/>
          <p14:tracePt t="40595" x="6583363" y="3878263"/>
          <p14:tracePt t="40604" x="6489700" y="3878263"/>
          <p14:tracePt t="40612" x="6386513" y="3878263"/>
          <p14:tracePt t="40619" x="6284913" y="3878263"/>
          <p14:tracePt t="40628" x="6189663" y="3878263"/>
          <p14:tracePt t="40636" x="6113463" y="3878263"/>
          <p14:tracePt t="40644" x="6045200" y="3878263"/>
          <p14:tracePt t="40651" x="6002338" y="3878263"/>
          <p14:tracePt t="40660" x="5967413" y="3878263"/>
          <p14:tracePt t="40668" x="5949950" y="3878263"/>
          <p14:tracePt t="41175" x="5942013" y="3878263"/>
          <p14:tracePt t="42092" x="5942013" y="3887788"/>
          <p14:tracePt t="42100" x="5942013" y="3895725"/>
          <p14:tracePt t="42116" x="5942013" y="3903663"/>
          <p14:tracePt t="42125" x="5942013" y="3913188"/>
          <p14:tracePt t="42141" x="5942013" y="3921125"/>
          <p14:tracePt t="42159" x="5942013" y="3930650"/>
          <p14:tracePt t="42543" x="5942013" y="3938588"/>
          <p14:tracePt t="42547" x="5934075" y="3946525"/>
          <p14:tracePt t="42556" x="5934075" y="3956050"/>
          <p14:tracePt t="42571" x="5916613" y="3963988"/>
          <p14:tracePt t="42580" x="5899150" y="3971925"/>
          <p14:tracePt t="42588" x="5891213" y="3971925"/>
          <p14:tracePt t="42596" x="5848350" y="3981450"/>
          <p14:tracePt t="42604" x="5821363" y="3981450"/>
          <p14:tracePt t="42612" x="5770563" y="3981450"/>
          <p14:tracePt t="42619" x="5676900" y="3981450"/>
          <p14:tracePt t="42628" x="5581650" y="3981450"/>
          <p14:tracePt t="42635" x="5470525" y="3981450"/>
          <p14:tracePt t="42644" x="5341938" y="3981450"/>
          <p14:tracePt t="42651" x="5222875" y="3981450"/>
          <p14:tracePt t="42660" x="5094288" y="3981450"/>
          <p14:tracePt t="42668" x="4957763" y="3981450"/>
          <p14:tracePt t="42676" x="4811713" y="3981450"/>
          <p14:tracePt t="42684" x="4675188" y="3981450"/>
          <p14:tracePt t="42692" x="4546600" y="3981450"/>
          <p14:tracePt t="42700" x="4400550" y="3981450"/>
          <p14:tracePt t="42708" x="4264025" y="3981450"/>
          <p14:tracePt t="42716" x="4135438" y="3981450"/>
          <p14:tracePt t="42724" x="4024313" y="3981450"/>
          <p14:tracePt t="42732" x="3921125" y="3981450"/>
          <p14:tracePt t="42741" x="3817938" y="3981450"/>
          <p14:tracePt t="42748" x="3724275" y="3981450"/>
          <p14:tracePt t="42756" x="3638550" y="3981450"/>
          <p14:tracePt t="42764" x="3552825" y="3981450"/>
          <p14:tracePt t="42771" x="3476625" y="3981450"/>
          <p14:tracePt t="42780" x="3390900" y="3981450"/>
          <p14:tracePt t="42788" x="3322638" y="3981450"/>
          <p14:tracePt t="42795" x="3236913" y="3981450"/>
          <p14:tracePt t="42803" x="3159125" y="3981450"/>
          <p14:tracePt t="42812" x="3090863" y="3981450"/>
          <p14:tracePt t="42820" x="3022600" y="3981450"/>
          <p14:tracePt t="42828" x="2944813" y="3981450"/>
          <p14:tracePt t="42835" x="2859088" y="3981450"/>
          <p14:tracePt t="42844" x="2773363" y="3981450"/>
          <p14:tracePt t="42851" x="2671763" y="3981450"/>
          <p14:tracePt t="42860" x="2586038" y="3981450"/>
          <p14:tracePt t="42867" x="2500313" y="3981450"/>
          <p14:tracePt t="42894" x="2303463" y="3981450"/>
          <p14:tracePt t="42900" x="2243138" y="3981450"/>
          <p14:tracePt t="42908" x="2174875" y="3981450"/>
          <p14:tracePt t="42915" x="2097088" y="3981450"/>
          <p14:tracePt t="42925" x="2038350" y="3981450"/>
          <p14:tracePt t="42932" x="1985963" y="3981450"/>
          <p14:tracePt t="42942" x="1925638" y="3981450"/>
          <p14:tracePt t="42948" x="1866900" y="3981450"/>
          <p14:tracePt t="42956" x="1806575" y="3981450"/>
          <p14:tracePt t="42964" x="1763713" y="3981450"/>
          <p14:tracePt t="42972" x="1703388" y="3981450"/>
          <p14:tracePt t="42980" x="1660525" y="3981450"/>
          <p14:tracePt t="42988" x="1617663" y="3981450"/>
          <p14:tracePt t="42996" x="1584325" y="3981450"/>
          <p14:tracePt t="43004" x="1566863" y="3981450"/>
          <p14:tracePt t="43012" x="1531938" y="3981450"/>
          <p14:tracePt t="43020" x="1506538" y="3981450"/>
          <p14:tracePt t="43028" x="1498600" y="3981450"/>
          <p14:tracePt t="43036" x="1481138" y="3981450"/>
          <p14:tracePt t="43044" x="1463675" y="3981450"/>
          <p14:tracePt t="43059" x="1446213" y="3981450"/>
          <p14:tracePt t="43067" x="1438275" y="3981450"/>
          <p14:tracePt t="43076" x="1412875" y="3981450"/>
          <p14:tracePt t="43084" x="1395413" y="3981450"/>
          <p14:tracePt t="43092" x="1387475" y="3981450"/>
          <p14:tracePt t="43100" x="1377950" y="3981450"/>
          <p14:tracePt t="43107" x="1370013" y="3981450"/>
          <p14:tracePt t="43116" x="1344613" y="3981450"/>
          <p14:tracePt t="43123" x="1327150" y="3981450"/>
          <p14:tracePt t="43131" x="1319213" y="3981450"/>
          <p14:tracePt t="43141" x="1301750" y="3981450"/>
          <p14:tracePt t="43147" x="1276350" y="3981450"/>
          <p14:tracePt t="43157" x="1249363" y="3981450"/>
          <p14:tracePt t="43164" x="1233488" y="3981450"/>
          <p14:tracePt t="43171" x="1206500" y="3981450"/>
          <p14:tracePt t="43180" x="1198563" y="3981450"/>
          <p14:tracePt t="43188" x="1181100" y="3981450"/>
          <p14:tracePt t="43196" x="1173163" y="3981450"/>
          <p14:tracePt t="43205" x="1163638" y="3981450"/>
          <p14:tracePt t="43211" x="1155700" y="3981450"/>
          <p14:tracePt t="43220" x="1147763" y="3981450"/>
          <p14:tracePt t="43508" x="1163638" y="3981450"/>
          <p14:tracePt t="43515" x="1198563" y="3989388"/>
          <p14:tracePt t="43524" x="1216025" y="3989388"/>
          <p14:tracePt t="43534" x="1241425" y="3989388"/>
          <p14:tracePt t="43543" x="1276350" y="3989388"/>
          <p14:tracePt t="43547" x="1327150" y="4006850"/>
          <p14:tracePt t="43556" x="1352550" y="4006850"/>
          <p14:tracePt t="43563" x="1403350" y="4006850"/>
          <p14:tracePt t="43571" x="1463675" y="4006850"/>
          <p14:tracePt t="43580" x="1524000" y="4006850"/>
          <p14:tracePt t="43588" x="1592263" y="4006850"/>
          <p14:tracePt t="43596" x="1652588" y="4006850"/>
          <p14:tracePt t="43603" x="1720850" y="4006850"/>
          <p14:tracePt t="43611" x="1806575" y="4006850"/>
          <p14:tracePt t="43620" x="1900238" y="4006850"/>
          <p14:tracePt t="43628" x="1985963" y="4006850"/>
          <p14:tracePt t="43638" x="2054225" y="4006850"/>
          <p14:tracePt t="43644" x="2139950" y="4006850"/>
          <p14:tracePt t="43652" x="2208213" y="4006850"/>
          <p14:tracePt t="43660" x="2268538" y="4006850"/>
          <p14:tracePt t="43668" x="2346325" y="4006850"/>
          <p14:tracePt t="43676" x="2397125" y="4006850"/>
          <p14:tracePt t="43684" x="2474913" y="4006850"/>
          <p14:tracePt t="43692" x="2533650" y="4006850"/>
          <p14:tracePt t="43700" x="2603500" y="4014788"/>
          <p14:tracePt t="43708" x="2662238" y="4024313"/>
          <p14:tracePt t="43716" x="2722563" y="4032250"/>
          <p14:tracePt t="43724" x="2800350" y="4041775"/>
          <p14:tracePt t="43731" x="2868613" y="4057650"/>
          <p14:tracePt t="43741" x="2944813" y="4067175"/>
          <p14:tracePt t="43749" x="3013075" y="4067175"/>
          <p14:tracePt t="43756" x="3133725" y="4075113"/>
          <p14:tracePt t="43766" x="3236913" y="4084638"/>
          <p14:tracePt t="43771" x="3322638" y="4110038"/>
          <p14:tracePt t="43779" x="3398838" y="4117975"/>
          <p14:tracePt t="43787" x="3459163" y="4143375"/>
          <p14:tracePt t="43796" x="3519488" y="4152900"/>
          <p14:tracePt t="43803" x="3578225" y="4160838"/>
          <p14:tracePt t="43812" x="3621088" y="4170363"/>
          <p14:tracePt t="43819" x="3673475" y="4178300"/>
          <p14:tracePt t="43828" x="3716338" y="4186238"/>
          <p14:tracePt t="43836" x="3767138" y="4195763"/>
          <p14:tracePt t="43844" x="3810000" y="4203700"/>
          <p14:tracePt t="43851" x="3870325" y="4229100"/>
          <p14:tracePt t="43861" x="3930650" y="4238625"/>
          <p14:tracePt t="43868" x="3989388" y="4254500"/>
          <p14:tracePt t="43876" x="4041775" y="4264025"/>
          <p14:tracePt t="43884" x="4100513" y="4289425"/>
          <p14:tracePt t="43893" x="4160838" y="4306888"/>
          <p14:tracePt t="43900" x="4211638" y="4340225"/>
          <p14:tracePt t="43909" x="4264025" y="4357688"/>
          <p14:tracePt t="43916" x="4306888" y="4375150"/>
          <p14:tracePt t="43925" x="4375150" y="4400550"/>
          <p14:tracePt t="43931" x="4435475" y="4425950"/>
          <p14:tracePt t="43941" x="4494213" y="4451350"/>
          <p14:tracePt t="43948" x="4554538" y="4468813"/>
          <p14:tracePt t="43956" x="4614863" y="4478338"/>
          <p14:tracePt t="43963" x="4683125" y="4503738"/>
          <p14:tracePt t="43972" x="4751388" y="4511675"/>
          <p14:tracePt t="43980" x="4829175" y="4521200"/>
          <p14:tracePt t="43988" x="4897438" y="4521200"/>
          <p14:tracePt t="43996" x="4983163" y="4521200"/>
          <p14:tracePt t="44003" x="5086350" y="4521200"/>
          <p14:tracePt t="44011" x="5180013" y="4521200"/>
          <p14:tracePt t="44020" x="5283200" y="4521200"/>
          <p14:tracePt t="44028" x="5384800" y="4521200"/>
          <p14:tracePt t="44035" x="5470525" y="4521200"/>
          <p14:tracePt t="44044" x="5556250" y="4521200"/>
          <p14:tracePt t="44051" x="5624513" y="4521200"/>
          <p14:tracePt t="44060" x="5710238" y="4521200"/>
          <p14:tracePt t="44068" x="5788025" y="4521200"/>
          <p14:tracePt t="44076" x="5873750" y="4521200"/>
          <p14:tracePt t="44083" x="5959475" y="4521200"/>
          <p14:tracePt t="44092" x="6053138" y="4521200"/>
          <p14:tracePt t="44099" x="6156325" y="4521200"/>
          <p14:tracePt t="44108" x="6242050" y="4521200"/>
          <p14:tracePt t="44116" x="6327775" y="4521200"/>
          <p14:tracePt t="44124" x="6429375" y="4521200"/>
          <p14:tracePt t="44131" x="6524625" y="4521200"/>
          <p14:tracePt t="44140" x="6610350" y="4521200"/>
          <p14:tracePt t="44148" x="6711950" y="4521200"/>
          <p14:tracePt t="44156" x="6815138" y="4521200"/>
          <p14:tracePt t="44164" x="6926263" y="4521200"/>
          <p14:tracePt t="44172" x="7011988" y="4521200"/>
          <p14:tracePt t="44180" x="7132638" y="4511675"/>
          <p14:tracePt t="44188" x="7226300" y="4494213"/>
          <p14:tracePt t="44196" x="7345363" y="4494213"/>
          <p14:tracePt t="44204" x="7473950" y="4486275"/>
          <p14:tracePt t="44212" x="7559675" y="4486275"/>
          <p14:tracePt t="44219" x="7670800" y="4460875"/>
          <p14:tracePt t="44228" x="7773988" y="4443413"/>
          <p14:tracePt t="44235" x="7877175" y="4425950"/>
          <p14:tracePt t="44245" x="7953375" y="4410075"/>
          <p14:tracePt t="44251" x="8031163" y="4392613"/>
          <p14:tracePt t="44260" x="8091488" y="4375150"/>
          <p14:tracePt t="44268" x="8134350" y="4367213"/>
          <p14:tracePt t="44275" x="8185150" y="4357688"/>
          <p14:tracePt t="44284" x="8245475" y="4349750"/>
          <p14:tracePt t="44294" x="8304213" y="4340225"/>
          <p14:tracePt t="44300" x="8364538" y="4324350"/>
          <p14:tracePt t="44307" x="8432800" y="4314825"/>
          <p14:tracePt t="44316" x="8510588" y="4306888"/>
          <p14:tracePt t="44324" x="8596313" y="4281488"/>
          <p14:tracePt t="44331" x="8689975" y="4264025"/>
          <p14:tracePt t="44341" x="8775700" y="4246563"/>
          <p14:tracePt t="44348" x="8843963" y="4238625"/>
          <p14:tracePt t="44359" x="8912225" y="4221163"/>
          <p14:tracePt t="44364" x="8972550" y="4211638"/>
          <p14:tracePt t="44375" x="9015413" y="4211638"/>
          <p14:tracePt t="44380" x="9040813" y="4211638"/>
          <p14:tracePt t="44388" x="9075738" y="4211638"/>
          <p14:tracePt t="44396" x="9109075" y="4211638"/>
          <p14:tracePt t="44404" x="9136063" y="4211638"/>
          <p14:tracePt t="44411" x="9178925" y="4203700"/>
          <p14:tracePt t="44420" x="9194800" y="4203700"/>
          <p14:tracePt t="44428" x="9221788" y="4203700"/>
          <p14:tracePt t="44436" x="9255125" y="4195763"/>
          <p14:tracePt t="44444" x="9280525" y="4186238"/>
          <p14:tracePt t="44451" x="9290050" y="4186238"/>
          <p14:tracePt t="44460" x="9315450" y="4186238"/>
          <p14:tracePt t="44467" x="9340850" y="4186238"/>
          <p14:tracePt t="44476" x="9366250" y="4186238"/>
          <p14:tracePt t="44483" x="9391650" y="4186238"/>
          <p14:tracePt t="44492" x="9426575" y="4186238"/>
          <p14:tracePt t="44500" x="9451975" y="4186238"/>
          <p14:tracePt t="44507" x="9486900" y="4186238"/>
          <p14:tracePt t="44516" x="9512300" y="4186238"/>
          <p14:tracePt t="44526" x="9545638" y="4186238"/>
          <p14:tracePt t="44532" x="9572625" y="4186238"/>
          <p14:tracePt t="44541" x="9605963" y="4186238"/>
          <p14:tracePt t="44548" x="9631363" y="4186238"/>
          <p14:tracePt t="44556" x="9648825" y="4186238"/>
          <p14:tracePt t="44563" x="9674225" y="4186238"/>
          <p14:tracePt t="44571" x="9701213" y="4186238"/>
          <p14:tracePt t="44580" x="9717088" y="4186238"/>
          <p14:tracePt t="44587" x="9744075" y="4186238"/>
          <p14:tracePt t="44596" x="9759950" y="4186238"/>
          <p14:tracePt t="44603" x="9769475" y="4186238"/>
          <p14:tracePt t="44611" x="9785350" y="4186238"/>
          <p14:tracePt t="44620" x="9802813" y="4186238"/>
          <p14:tracePt t="44628" x="9812338" y="4186238"/>
          <p14:tracePt t="44636" x="9820275" y="4186238"/>
          <p14:tracePt t="44644" x="9828213" y="4186238"/>
          <p14:tracePt t="44651" x="9837738" y="4186238"/>
          <p14:tracePt t="44660" x="9845675" y="4186238"/>
          <p14:tracePt t="44686" x="9855200" y="4186238"/>
          <p14:tracePt t="44692" x="9871075" y="4186238"/>
          <p14:tracePt t="44699" x="9888538" y="4186238"/>
          <p14:tracePt t="44708" x="9906000" y="4186238"/>
          <p14:tracePt t="44717" x="9931400" y="4186238"/>
          <p14:tracePt t="44724" x="9940925" y="4195763"/>
          <p14:tracePt t="45052" x="9948863" y="4195763"/>
          <p14:tracePt t="45068" x="9966325" y="4195763"/>
          <p14:tracePt t="45075" x="9966325" y="4186238"/>
          <p14:tracePt t="45084" x="9983788" y="4178300"/>
          <p14:tracePt t="45100" x="9991725" y="4178300"/>
          <p14:tracePt t="45108" x="9999663" y="4170363"/>
          <p14:tracePt t="45116" x="10009188" y="4170363"/>
          <p14:tracePt t="45492" x="10009188" y="4178300"/>
          <p14:tracePt t="45508" x="9999663" y="4178300"/>
          <p14:tracePt t="45523" x="9991725" y="4186238"/>
          <p14:tracePt t="45531" x="9983788" y="4195763"/>
          <p14:tracePt t="45556" x="9974263" y="4195763"/>
          <p14:tracePt t="45564" x="9956800" y="4195763"/>
          <p14:tracePt t="45571" x="9948863" y="4195763"/>
          <p14:tracePt t="45579" x="9940925" y="4195763"/>
          <p14:tracePt t="45588" x="9931400" y="4195763"/>
          <p14:tracePt t="45596" x="9923463" y="4195763"/>
          <p14:tracePt t="45603" x="9906000" y="4195763"/>
          <p14:tracePt t="45611" x="9888538" y="4195763"/>
          <p14:tracePt t="45620" x="9871075" y="4195763"/>
          <p14:tracePt t="45628" x="9845675" y="4195763"/>
          <p14:tracePt t="45636" x="9820275" y="4195763"/>
          <p14:tracePt t="45644" x="9802813" y="4195763"/>
          <p14:tracePt t="45652" x="9769475" y="4195763"/>
          <p14:tracePt t="45660" x="9744075" y="4195763"/>
          <p14:tracePt t="45668" x="9717088" y="4195763"/>
          <p14:tracePt t="45676" x="9683750" y="4195763"/>
          <p14:tracePt t="45686" x="9648825" y="4195763"/>
          <p14:tracePt t="45692" x="9623425" y="4195763"/>
          <p14:tracePt t="45702" x="9605963" y="4195763"/>
          <p14:tracePt t="45709" x="9580563" y="4195763"/>
          <p14:tracePt t="45716" x="9555163" y="4195763"/>
          <p14:tracePt t="45724" x="9529763" y="4195763"/>
          <p14:tracePt t="45732" x="9494838" y="4195763"/>
          <p14:tracePt t="45740" x="9461500" y="4195763"/>
          <p14:tracePt t="45748" x="9444038" y="4195763"/>
          <p14:tracePt t="45756" x="9409113" y="4195763"/>
          <p14:tracePt t="45764" x="9375775" y="4195763"/>
          <p14:tracePt t="45771" x="9340850" y="4195763"/>
          <p14:tracePt t="45780" x="9323388" y="4195763"/>
          <p14:tracePt t="45788" x="9297988" y="4195763"/>
          <p14:tracePt t="45796" x="9272588" y="4195763"/>
          <p14:tracePt t="45804" x="9255125" y="4195763"/>
          <p14:tracePt t="45812" x="9229725" y="4195763"/>
          <p14:tracePt t="45820" x="9212263" y="4195763"/>
          <p14:tracePt t="45828" x="9204325" y="4195763"/>
          <p14:tracePt t="45836" x="9194800" y="4195763"/>
          <p14:tracePt t="45843" x="9186863" y="4195763"/>
          <p14:tracePt t="45852" x="9178925" y="4195763"/>
          <p14:tracePt t="45860" x="9161463" y="4195763"/>
          <p14:tracePt t="45876" x="9151938" y="4195763"/>
          <p14:tracePt t="45883" x="9144000" y="4195763"/>
          <p14:tracePt t="45900" x="9136063" y="4195763"/>
          <p14:tracePt t="45908" x="9126538" y="4195763"/>
          <p14:tracePt t="45916" x="9118600" y="4195763"/>
          <p14:tracePt t="45924" x="9109075" y="4195763"/>
          <p14:tracePt t="45932" x="9075738" y="4195763"/>
          <p14:tracePt t="45940" x="9050338" y="4195763"/>
          <p14:tracePt t="45948" x="9032875" y="4195763"/>
          <p14:tracePt t="45956" x="9015413" y="4195763"/>
          <p14:tracePt t="45965" x="9007475" y="4195763"/>
          <p14:tracePt t="45971" x="8990013" y="4195763"/>
          <p14:tracePt t="45983" x="8972550" y="4195763"/>
          <p14:tracePt t="45998" x="8964613" y="4195763"/>
          <p14:tracePt t="46732" x="8955088" y="4203700"/>
          <p14:tracePt t="46740" x="8955088" y="4211638"/>
          <p14:tracePt t="46748" x="8955088" y="4229100"/>
          <p14:tracePt t="46756" x="8955088" y="4254500"/>
          <p14:tracePt t="46764" x="8955088" y="4289425"/>
          <p14:tracePt t="46772" x="8955088" y="4314825"/>
          <p14:tracePt t="46780" x="8955088" y="4349750"/>
          <p14:tracePt t="46788" x="8955088" y="4392613"/>
          <p14:tracePt t="46796" x="8955088" y="4435475"/>
          <p14:tracePt t="46804" x="8955088" y="4468813"/>
          <p14:tracePt t="46811" x="8955088" y="4511675"/>
          <p14:tracePt t="46820" x="8955088" y="4572000"/>
          <p14:tracePt t="46828" x="8955088" y="4632325"/>
          <p14:tracePt t="46836" x="8955088" y="4683125"/>
          <p14:tracePt t="46843" x="8955088" y="4743450"/>
          <p14:tracePt t="46851" x="8955088" y="4803775"/>
          <p14:tracePt t="46860" x="8955088" y="4862513"/>
          <p14:tracePt t="46867" x="8955088" y="4914900"/>
          <p14:tracePt t="46876" x="8955088" y="4991100"/>
          <p14:tracePt t="46892" x="8955088" y="5059363"/>
          <p14:tracePt t="46893" x="8955088" y="5119688"/>
          <p14:tracePt t="46900" x="8955088" y="5180013"/>
          <p14:tracePt t="46908" x="8955088" y="5240338"/>
          <p14:tracePt t="46915" x="8955088" y="5291138"/>
          <p14:tracePt t="46925" x="8955088" y="5351463"/>
          <p14:tracePt t="46932" x="8955088" y="5411788"/>
          <p14:tracePt t="46941" x="8955088" y="5487988"/>
          <p14:tracePt t="46948" x="8955088" y="5513388"/>
          <p14:tracePt t="46956" x="8955088" y="5556250"/>
          <p14:tracePt t="46964" x="8955088" y="5616575"/>
          <p14:tracePt t="46972" x="8955088" y="5676900"/>
          <p14:tracePt t="46980" x="8955088" y="5719763"/>
          <p14:tracePt t="46988" x="8972550" y="5795963"/>
          <p14:tracePt t="46996" x="8982075" y="5838825"/>
          <p14:tracePt t="47004" x="8997950" y="5891213"/>
          <p14:tracePt t="47012" x="9007475" y="5934075"/>
          <p14:tracePt t="47020" x="9015413" y="5992813"/>
          <p14:tracePt t="47028" x="9023350" y="6045200"/>
          <p14:tracePt t="47036" x="9032875" y="6088063"/>
          <p14:tracePt t="47043" x="9050338" y="6130925"/>
          <p14:tracePt t="47051" x="9050338" y="6164263"/>
          <p14:tracePt t="47060" x="9058275" y="6199188"/>
          <p14:tracePt t="47067" x="9075738" y="6249988"/>
          <p14:tracePt t="47077" x="9075738" y="6275388"/>
          <p14:tracePt t="47084" x="9083675" y="6300788"/>
          <p14:tracePt t="47092" x="9083675" y="6318250"/>
          <p14:tracePt t="47100" x="9093200" y="6353175"/>
          <p14:tracePt t="47107" x="9101138" y="6378575"/>
          <p14:tracePt t="47116" x="9109075" y="6403975"/>
          <p14:tracePt t="47124" x="9126538" y="6429375"/>
          <p14:tracePt t="47131" x="9136063" y="6456363"/>
          <p14:tracePt t="47141" x="9151938" y="6481763"/>
          <p14:tracePt t="47148" x="9161463" y="6497638"/>
          <p14:tracePt t="47157" x="9169400" y="6524625"/>
          <p14:tracePt t="47164" x="9178925" y="6557963"/>
          <p14:tracePt t="47171" x="9186863" y="6592888"/>
          <p14:tracePt t="47180" x="9204325" y="6618288"/>
          <p14:tracePt t="47188" x="9204325" y="6635750"/>
          <p14:tracePt t="47196" x="9221788" y="6661150"/>
          <p14:tracePt t="47204" x="9229725" y="6686550"/>
          <p14:tracePt t="47211" x="9237663" y="6704013"/>
          <p14:tracePt t="47220" x="9237663" y="6711950"/>
          <p14:tracePt t="47228" x="9237663" y="6737350"/>
          <p14:tracePt t="47236" x="9237663" y="6754813"/>
          <p14:tracePt t="47243" x="9247188" y="6807200"/>
          <p14:tracePt t="47252" x="9255125" y="6832600"/>
          <p14:tracePt t="47260" x="9255125" y="6850063"/>
          <p14:tracePt t="48164" x="0" y="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8463" b="18463"/>
          <a:stretch/>
        </p:blipFill>
        <p:spPr>
          <a:xfrm>
            <a:off x="6096000" y="1397680"/>
            <a:ext cx="4962146" cy="2495550"/>
          </a:xfrm>
        </p:spPr>
      </p:pic>
      <p:sp>
        <p:nvSpPr>
          <p:cNvPr id="6" name="Rectangle 5"/>
          <p:cNvSpPr/>
          <p:nvPr/>
        </p:nvSpPr>
        <p:spPr>
          <a:xfrm>
            <a:off x="1152670" y="1397680"/>
            <a:ext cx="4750782" cy="4435830"/>
          </a:xfrm>
          <a:prstGeom prst="rect">
            <a:avLst/>
          </a:prstGeom>
        </p:spPr>
        <p:txBody>
          <a:bodyPr wrap="square">
            <a:spAutoFit/>
          </a:bodyPr>
          <a:lstStyle/>
          <a:p>
            <a:pPr algn="justLow" rtl="1">
              <a:lnSpc>
                <a:spcPts val="2920"/>
              </a:lnSpc>
              <a:spcBef>
                <a:spcPts val="600"/>
              </a:spcBef>
              <a:spcAft>
                <a:spcPts val="2000"/>
              </a:spcAf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إن استخدام أنظمة التعليم والتعلّم الإلكترونيّ  يساعد على تجاوز سلبيات التعليم التقليدي؛ ويعتبر مظهراً أساسياً في مواكبة التقدّم والتطور من حولنا، ويق</a:t>
            </a:r>
            <a:r>
              <a:rPr lang="ar-SA" sz="1600" b="0" i="0" dirty="0">
                <a:solidFill>
                  <a:srgbClr val="333333"/>
                </a:solidFill>
                <a:effectLst/>
                <a:latin typeface="Alexandria Light" pitchFamily="2" charset="-78"/>
                <a:cs typeface="Alexandria Light" pitchFamily="2" charset="-78"/>
              </a:rPr>
              <a:t>صد بأنظمة إدارة التعلّم الإلكترونيّ بأنها الأنظمة التي تعمل </a:t>
            </a:r>
            <a:r>
              <a:rPr lang="ar-SA" sz="1600" dirty="0">
                <a:solidFill>
                  <a:srgbClr val="333333"/>
                </a:solidFill>
                <a:latin typeface="Alexandria Light" pitchFamily="2" charset="-78"/>
                <a:cs typeface="Alexandria Light" pitchFamily="2" charset="-78"/>
              </a:rPr>
              <a:t>بوصفها </a:t>
            </a:r>
            <a:r>
              <a:rPr lang="ar-SA" sz="1600" b="0" i="0" dirty="0">
                <a:solidFill>
                  <a:srgbClr val="333333"/>
                </a:solidFill>
                <a:effectLst/>
                <a:latin typeface="Alexandria Light" pitchFamily="2" charset="-78"/>
                <a:cs typeface="Alexandria Light" pitchFamily="2" charset="-78"/>
              </a:rPr>
              <a:t>معززة </a:t>
            </a:r>
            <a:r>
              <a:rPr lang="ar-SA" sz="1600" b="0" i="0" dirty="0" err="1">
                <a:solidFill>
                  <a:srgbClr val="333333"/>
                </a:solidFill>
                <a:effectLst/>
                <a:latin typeface="Alexandria Light" pitchFamily="2" charset="-78"/>
                <a:cs typeface="Alexandria Light" pitchFamily="2" charset="-78"/>
              </a:rPr>
              <a:t>للعملیّة</a:t>
            </a:r>
            <a:r>
              <a:rPr lang="ar-SA" sz="1600" b="0" i="0" dirty="0">
                <a:solidFill>
                  <a:srgbClr val="333333"/>
                </a:solidFill>
                <a:effectLst/>
                <a:latin typeface="Alexandria Light" pitchFamily="2" charset="-78"/>
                <a:cs typeface="Alexandria Light" pitchFamily="2" charset="-78"/>
              </a:rPr>
              <a:t> التعليميّة ومساندة لها، وأحد أهم حلول التعلّم </a:t>
            </a:r>
            <a:r>
              <a:rPr lang="ar-SA" sz="1600" b="0" i="0" dirty="0" err="1">
                <a:solidFill>
                  <a:srgbClr val="333333"/>
                </a:solidFill>
                <a:effectLst/>
                <a:latin typeface="Alexandria Light" pitchFamily="2" charset="-78"/>
                <a:cs typeface="Alexandria Light" pitchFamily="2" charset="-78"/>
              </a:rPr>
              <a:t>الإلکترونيّ</a:t>
            </a:r>
            <a:r>
              <a:rPr lang="ar-SA" sz="1600" b="0" i="0" dirty="0">
                <a:solidFill>
                  <a:srgbClr val="333333"/>
                </a:solidFill>
                <a:effectLst/>
                <a:latin typeface="Alexandria Light" pitchFamily="2" charset="-78"/>
                <a:cs typeface="Alexandria Light" pitchFamily="2" charset="-78"/>
              </a:rPr>
              <a:t> الأساسية. </a:t>
            </a:r>
            <a:r>
              <a:rPr lang="ar-SA" sz="1600" dirty="0">
                <a:effectLst/>
                <a:latin typeface="Alexandria Light" pitchFamily="2" charset="-78"/>
                <a:ea typeface="Calibri" panose="020F0502020204030204" pitchFamily="34" charset="0"/>
                <a:cs typeface="Alexandria Light" pitchFamily="2" charset="-78"/>
              </a:rPr>
              <a:t>وقد صنفت هذه الأنظمة بحسب مصدرها إلى تصنيفاتٍ عدّةٍ على النحو الآتي:</a:t>
            </a:r>
          </a:p>
          <a:p>
            <a:pPr marL="0" marR="0" algn="justLow" rtl="1">
              <a:lnSpc>
                <a:spcPts val="2920"/>
              </a:lnSpc>
              <a:spcBef>
                <a:spcPts val="600"/>
              </a:spcBef>
              <a:spcAft>
                <a:spcPts val="2000"/>
              </a:spcAft>
            </a:pPr>
            <a:r>
              <a:rPr lang="ar-SA" sz="1600" dirty="0">
                <a:effectLst/>
                <a:latin typeface="Alexandria Light" pitchFamily="2" charset="-78"/>
                <a:ea typeface="Calibri" panose="020F0502020204030204" pitchFamily="34" charset="0"/>
                <a:cs typeface="Alexandria Light" pitchFamily="2" charset="-78"/>
              </a:rPr>
              <a:t> </a:t>
            </a:r>
            <a:endParaRPr lang="ar-SY" sz="1600" dirty="0">
              <a:effectLst/>
              <a:latin typeface="Alexandria Light" pitchFamily="2" charset="-78"/>
              <a:ea typeface="Calibri" panose="020F0502020204030204" pitchFamily="34" charset="0"/>
              <a:cs typeface="Alexandria Light" pitchFamily="2" charset="-78"/>
            </a:endParaRPr>
          </a:p>
          <a:p>
            <a:pPr marL="0" marR="0" algn="justLow" rtl="1">
              <a:lnSpc>
                <a:spcPts val="2920"/>
              </a:lnSpc>
              <a:spcBef>
                <a:spcPts val="600"/>
              </a:spcBef>
              <a:spcAft>
                <a:spcPts val="2000"/>
              </a:spcAft>
            </a:pPr>
            <a:endParaRPr lang="ar-SA" sz="1600" dirty="0">
              <a:effectLst/>
              <a:latin typeface="Alexandria Light" pitchFamily="2" charset="-78"/>
              <a:ea typeface="Calibri" panose="020F0502020204030204" pitchFamily="34" charset="0"/>
              <a:cs typeface="Alexandria Light" pitchFamily="2" charset="-78"/>
            </a:endParaRPr>
          </a:p>
        </p:txBody>
      </p:sp>
      <p:sp>
        <p:nvSpPr>
          <p:cNvPr id="7" name="Rectangle 6"/>
          <p:cNvSpPr/>
          <p:nvPr/>
        </p:nvSpPr>
        <p:spPr>
          <a:xfrm>
            <a:off x="6310823" y="4804209"/>
            <a:ext cx="4747323" cy="364587"/>
          </a:xfrm>
          <a:prstGeom prst="rect">
            <a:avLst/>
          </a:prstGeom>
        </p:spPr>
        <p:txBody>
          <a:bodyPr wrap="square">
            <a:spAutoFit/>
          </a:bodyPr>
          <a:lstStyle/>
          <a:p>
            <a:pPr algn="r">
              <a:lnSpc>
                <a:spcPct val="120000"/>
              </a:lnSpc>
            </a:pPr>
            <a:r>
              <a:rPr lang="ar-SA" sz="1600" dirty="0">
                <a:effectLst/>
                <a:ea typeface="Calibri" panose="020F0502020204030204" pitchFamily="34" charset="0"/>
                <a:cs typeface="Alexandria" pitchFamily="2" charset="-78"/>
              </a:rPr>
              <a:t>     </a:t>
            </a:r>
            <a:endParaRPr lang="en-US" sz="1200" dirty="0">
              <a:latin typeface="Alexandria Light" pitchFamily="2" charset="-78"/>
              <a:cs typeface="Alexandria Light" pitchFamily="2" charset="-78"/>
            </a:endParaRPr>
          </a:p>
        </p:txBody>
      </p:sp>
      <p:sp>
        <p:nvSpPr>
          <p:cNvPr id="17" name="TextBox 16"/>
          <p:cNvSpPr txBox="1"/>
          <p:nvPr/>
        </p:nvSpPr>
        <p:spPr>
          <a:xfrm>
            <a:off x="6474542" y="3996751"/>
            <a:ext cx="5195488" cy="369332"/>
          </a:xfrm>
          <a:prstGeom prst="rect">
            <a:avLst/>
          </a:prstGeom>
          <a:noFill/>
        </p:spPr>
        <p:txBody>
          <a:bodyPr wrap="square" rtlCol="0">
            <a:spAutoFit/>
          </a:bodyPr>
          <a:lstStyle/>
          <a:p>
            <a:r>
              <a:rPr lang="ar-SA" sz="1800" b="1" dirty="0">
                <a:solidFill>
                  <a:srgbClr val="00B0F0"/>
                </a:solidFill>
                <a:effectLst/>
                <a:ea typeface="Calibri" panose="020F0502020204030204" pitchFamily="34" charset="0"/>
                <a:cs typeface="Alexandria" pitchFamily="2" charset="-78"/>
              </a:rPr>
              <a:t>أنواع أنظمة إدارة التعليم والتعلم الإلكترونيّ</a:t>
            </a:r>
            <a:r>
              <a:rPr lang="ar-SY" sz="1800" b="1" dirty="0">
                <a:solidFill>
                  <a:srgbClr val="00B0F0"/>
                </a:solidFill>
                <a:effectLst/>
                <a:ea typeface="Calibri" panose="020F0502020204030204" pitchFamily="34" charset="0"/>
                <a:cs typeface="Alexandria" pitchFamily="2" charset="-78"/>
              </a:rPr>
              <a:t>:</a:t>
            </a:r>
            <a:endParaRPr lang="en-US" sz="2400" b="1" dirty="0">
              <a:solidFill>
                <a:srgbClr val="00B0F0"/>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9444715"/>
      </p:ext>
    </p:extLst>
  </p:cSld>
  <p:clrMapOvr>
    <a:masterClrMapping/>
  </p:clrMapOvr>
  <p:transition spd="slow" advTm="34004">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121028" cy="385362"/>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أنواع أنظمة إدارة التعليم والتعلم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889000" y="2111692"/>
            <a:ext cx="10541000" cy="604076"/>
          </a:xfrm>
          <a:prstGeom prst="rect">
            <a:avLst/>
          </a:prstGeom>
          <a:noFill/>
          <a:ln>
            <a:noFill/>
          </a:ln>
        </p:spPr>
        <p:txBody>
          <a:bodyPr wrap="square" rtlCol="0">
            <a:spAutoFit/>
          </a:bodyPr>
          <a:lstStyle/>
          <a:p>
            <a:pPr algn="r" rtl="1">
              <a:lnSpc>
                <a:spcPct val="107000"/>
              </a:lnSpc>
              <a:spcAft>
                <a:spcPts val="800"/>
              </a:spcAft>
            </a:pPr>
            <a:r>
              <a:rPr lang="ar-SA" sz="1600" dirty="0">
                <a:solidFill>
                  <a:srgbClr val="000000"/>
                </a:solidFill>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وقد صُنفت أنظمة إدارة التعليم والتعلم الإلكترونيّ بحسب مصدرها إلى تصنيفاتٍ عدّةٍ على النحو الآتي </a:t>
            </a:r>
            <a:r>
              <a:rPr lang="ar-SA" sz="1600" dirty="0">
                <a:solidFill>
                  <a:srgbClr val="000000"/>
                </a:solidFill>
                <a:latin typeface="Alexandria Light" pitchFamily="2" charset="-78"/>
                <a:ea typeface="Times New Roman" panose="02020603050405020304" pitchFamily="18" charset="0"/>
                <a:cs typeface="Alexandria Light" pitchFamily="2" charset="-78"/>
              </a:rPr>
              <a:t>كما يبينها الشكل  رقم (</a:t>
            </a:r>
            <a:r>
              <a:rPr lang="en-US" sz="1600" dirty="0">
                <a:solidFill>
                  <a:srgbClr val="000000"/>
                </a:solidFill>
                <a:latin typeface="Alexandria Light" pitchFamily="2" charset="-78"/>
                <a:ea typeface="Times New Roman" panose="02020603050405020304" pitchFamily="18" charset="0"/>
                <a:cs typeface="Alexandria Light" pitchFamily="2" charset="-78"/>
              </a:rPr>
              <a:t>3</a:t>
            </a:r>
            <a:r>
              <a:rPr lang="ar-SA" sz="1600" dirty="0">
                <a:solidFill>
                  <a:srgbClr val="000000"/>
                </a:solidFill>
                <a:latin typeface="Alexandria Light" pitchFamily="2" charset="-78"/>
                <a:ea typeface="Times New Roman" panose="02020603050405020304" pitchFamily="18" charset="0"/>
                <a:cs typeface="Alexandria Light" pitchFamily="2" charset="-78"/>
              </a:rPr>
              <a:t>) الآتي </a:t>
            </a:r>
            <a:r>
              <a:rPr lang="ar-SA" sz="1600" dirty="0">
                <a:effectLst/>
                <a:latin typeface="Alexandria Light" pitchFamily="2" charset="-78"/>
                <a:ea typeface="Calibri" panose="020F0502020204030204" pitchFamily="34" charset="0"/>
                <a:cs typeface="Alexandria Light" pitchFamily="2" charset="-78"/>
              </a:rPr>
              <a:t>:</a:t>
            </a:r>
            <a:endParaRPr lang="ar-SA" sz="14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1E1053C5-2D75-4198-B94E-C9E242F23EF9}"/>
              </a:ext>
            </a:extLst>
          </p:cNvPr>
          <p:cNvGraphicFramePr/>
          <p:nvPr>
            <p:extLst>
              <p:ext uri="{D42A27DB-BD31-4B8C-83A1-F6EECF244321}">
                <p14:modId xmlns:p14="http://schemas.microsoft.com/office/powerpoint/2010/main" val="4220282690"/>
              </p:ext>
            </p:extLst>
          </p:nvPr>
        </p:nvGraphicFramePr>
        <p:xfrm>
          <a:off x="2624328" y="2715768"/>
          <a:ext cx="6174897" cy="263701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TextBox 1">
            <a:extLst>
              <a:ext uri="{FF2B5EF4-FFF2-40B4-BE49-F238E27FC236}">
                <a16:creationId xmlns:a16="http://schemas.microsoft.com/office/drawing/2014/main" id="{817668A1-7EC4-4AA7-BB23-9D585F79E2EA}"/>
              </a:ext>
            </a:extLst>
          </p:cNvPr>
          <p:cNvSpPr txBox="1"/>
          <p:nvPr/>
        </p:nvSpPr>
        <p:spPr>
          <a:xfrm>
            <a:off x="3043003" y="5565847"/>
            <a:ext cx="5411449" cy="523220"/>
          </a:xfrm>
          <a:prstGeom prst="rect">
            <a:avLst/>
          </a:prstGeom>
          <a:noFill/>
        </p:spPr>
        <p:txBody>
          <a:bodyPr wrap="square" rtlCol="1">
            <a:spAutoFit/>
          </a:bodyPr>
          <a:lstStyle/>
          <a:p>
            <a:pPr algn="ctr" rtl="1"/>
            <a:r>
              <a:rPr lang="ar-SA" sz="1400" b="1" dirty="0">
                <a:latin typeface="Alexandria Medium" pitchFamily="2" charset="-78"/>
                <a:cs typeface="Alexandria Medium" pitchFamily="2" charset="-78"/>
              </a:rPr>
              <a:t>الشكل (</a:t>
            </a:r>
            <a:r>
              <a:rPr lang="en-US" sz="1400" b="1" dirty="0">
                <a:latin typeface="Alexandria Medium" pitchFamily="2" charset="-78"/>
                <a:cs typeface="Alexandria Medium" pitchFamily="2" charset="-78"/>
              </a:rPr>
              <a:t>3</a:t>
            </a:r>
            <a:r>
              <a:rPr lang="ar-SA" sz="1400" b="1" dirty="0">
                <a:latin typeface="Alexandria Medium" pitchFamily="2" charset="-78"/>
                <a:cs typeface="Alexandria Medium" pitchFamily="2" charset="-78"/>
              </a:rPr>
              <a:t>) يبين </a:t>
            </a:r>
            <a:r>
              <a:rPr lang="ar-SA" sz="1400" dirty="0">
                <a:effectLst/>
                <a:latin typeface="Alexandria Medium" pitchFamily="2" charset="-78"/>
                <a:ea typeface="Calibri" panose="020F0502020204030204" pitchFamily="34" charset="0"/>
                <a:cs typeface="Alexandria Medium" pitchFamily="2" charset="-78"/>
              </a:rPr>
              <a:t>أنواع أنظمة إدارة التعليم والتعلم الإلكترونيّ</a:t>
            </a:r>
            <a:endParaRPr lang="en-US" sz="1400" dirty="0">
              <a:effectLst/>
              <a:latin typeface="Alexandria Medium" pitchFamily="2" charset="-78"/>
              <a:ea typeface="Calibri" panose="020F0502020204030204" pitchFamily="34" charset="0"/>
              <a:cs typeface="Alexandria Medium" pitchFamily="2" charset="-78"/>
            </a:endParaRPr>
          </a:p>
          <a:p>
            <a:pPr algn="ctr" rtl="1"/>
            <a:endParaRPr lang="ar-SA" sz="1400" b="1" dirty="0">
              <a:latin typeface="Alexandria Medium" pitchFamily="2" charset="-78"/>
              <a:cs typeface="Alexandria Medium" pitchFamily="2" charset="-78"/>
            </a:endParaRPr>
          </a:p>
        </p:txBody>
      </p:sp>
    </p:spTree>
    <p:custDataLst>
      <p:tags r:id="rId1"/>
    </p:custDataLst>
    <p:extLst>
      <p:ext uri="{BB962C8B-B14F-4D97-AF65-F5344CB8AC3E}">
        <p14:creationId xmlns:p14="http://schemas.microsoft.com/office/powerpoint/2010/main" val="393842664"/>
      </p:ext>
    </p:extLst>
  </p:cSld>
  <p:clrMapOvr>
    <a:masterClrMapping/>
  </p:clrMapOvr>
  <p:transition spd="slow" advTm="4162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extLst>
    <p:ext uri="{3A86A75C-4F4B-4683-9AE1-C65F6400EC91}">
      <p14:laserTraceLst xmlns:p14="http://schemas.microsoft.com/office/powerpoint/2010/main">
        <p14:tracePtLst>
          <p14:tracePt t="10982" x="8458200" y="6394450"/>
          <p14:tracePt t="11293" x="9340850" y="6764338"/>
          <p14:tracePt t="11300" x="9340850" y="6711950"/>
          <p14:tracePt t="11317" x="9323388" y="6540500"/>
          <p14:tracePt t="11324" x="9297988" y="6438900"/>
          <p14:tracePt t="11333" x="9280525" y="6335713"/>
          <p14:tracePt t="11340" x="9255125" y="6224588"/>
          <p14:tracePt t="11350" x="9247188" y="6103938"/>
          <p14:tracePt t="11357" x="9229725" y="5992813"/>
          <p14:tracePt t="11365" x="9221788" y="5873750"/>
          <p14:tracePt t="11372" x="9212263" y="5745163"/>
          <p14:tracePt t="11381" x="9194800" y="5634038"/>
          <p14:tracePt t="11388" x="9169400" y="5505450"/>
          <p14:tracePt t="11399" x="9151938" y="5384800"/>
          <p14:tracePt t="11404" x="9126538" y="5256213"/>
          <p14:tracePt t="11415" x="9101138" y="5137150"/>
          <p14:tracePt t="11420" x="9066213" y="5026025"/>
          <p14:tracePt t="11429" x="9032875" y="4905375"/>
          <p14:tracePt t="11437" x="8997950" y="4786313"/>
          <p14:tracePt t="11446" x="8964613" y="4657725"/>
          <p14:tracePt t="11452" x="8904288" y="4537075"/>
          <p14:tracePt t="11461" x="8853488" y="4435475"/>
          <p14:tracePt t="11469" x="8818563" y="4332288"/>
          <p14:tracePt t="11477" x="8783638" y="4229100"/>
          <p14:tracePt t="11485" x="8750300" y="4127500"/>
          <p14:tracePt t="11493" x="8715375" y="4032250"/>
          <p14:tracePt t="11501" x="8682038" y="3946525"/>
          <p14:tracePt t="11508" x="8639175" y="3852863"/>
          <p14:tracePt t="11517" x="8596313" y="3767138"/>
          <p14:tracePt t="11524" x="8561388" y="3673475"/>
          <p14:tracePt t="11534" x="8518525" y="3587750"/>
          <p14:tracePt t="11540" x="8467725" y="3492500"/>
          <p14:tracePt t="11551" x="8424863" y="3416300"/>
          <p14:tracePt t="11556" x="8364538" y="3322638"/>
          <p14:tracePt t="11565" x="8321675" y="3244850"/>
          <p14:tracePt t="11572" x="8270875" y="3194050"/>
          <p14:tracePt t="11581" x="8228013" y="3125788"/>
          <p14:tracePt t="11589" x="8177213" y="3090863"/>
          <p14:tracePt t="11597" x="8124825" y="3030538"/>
          <p14:tracePt t="11605" x="8056563" y="2987675"/>
          <p14:tracePt t="11612" x="7996238" y="2944813"/>
          <p14:tracePt t="11620" x="7927975" y="2901950"/>
          <p14:tracePt t="11631" x="7867650" y="2859088"/>
          <p14:tracePt t="11638" x="7791450" y="2833688"/>
          <p14:tracePt t="11645" x="7713663" y="2800350"/>
          <p14:tracePt t="11652" x="7620000" y="2765425"/>
          <p14:tracePt t="11662" x="7551738" y="2730500"/>
          <p14:tracePt t="11669" x="7458075" y="2697163"/>
          <p14:tracePt t="11677" x="7397750" y="2679700"/>
          <p14:tracePt t="11686" x="7345363" y="2654300"/>
          <p14:tracePt t="11692" x="7312025" y="2636838"/>
          <p14:tracePt t="11701" x="7277100" y="2619375"/>
          <p14:tracePt t="11709" x="7226300" y="2611438"/>
          <p14:tracePt t="11717" x="7191375" y="2593975"/>
          <p14:tracePt t="11725" x="7148513" y="2586038"/>
          <p14:tracePt t="11733" x="7115175" y="2586038"/>
          <p14:tracePt t="11740" x="7072313" y="2586038"/>
          <p14:tracePt t="11749" x="7011988" y="2586038"/>
          <p14:tracePt t="11756" x="6961188" y="2586038"/>
          <p14:tracePt t="11764" x="6883400" y="2586038"/>
          <p14:tracePt t="11772" x="6797675" y="2586038"/>
          <p14:tracePt t="11780" x="6721475" y="2611438"/>
          <p14:tracePt t="11789" x="6635750" y="2628900"/>
          <p14:tracePt t="11797" x="6532563" y="2654300"/>
          <p14:tracePt t="11805" x="6429375" y="2662238"/>
          <p14:tracePt t="11812" x="6318250" y="2687638"/>
          <p14:tracePt t="11820" x="6216650" y="2714625"/>
          <p14:tracePt t="11829" x="6096000" y="2730500"/>
          <p14:tracePt t="11836" x="5984875" y="2757488"/>
          <p14:tracePt t="11844" x="5864225" y="2782888"/>
          <p14:tracePt t="11854" x="5778500" y="2800350"/>
          <p14:tracePt t="11862" x="5684838" y="2825750"/>
          <p14:tracePt t="11869" x="5624513" y="2833688"/>
          <p14:tracePt t="11877" x="5565775" y="2859088"/>
          <p14:tracePt t="11887" x="5513388" y="2876550"/>
          <p14:tracePt t="11893" x="5480050" y="2894013"/>
          <p14:tracePt t="11902" x="5445125" y="2911475"/>
          <p14:tracePt t="11911" x="5394325" y="2936875"/>
          <p14:tracePt t="11918" x="5334000" y="2962275"/>
          <p14:tracePt t="11924" x="5273675" y="2997200"/>
          <p14:tracePt t="11934" x="5197475" y="3013075"/>
          <p14:tracePt t="11942" x="5119688" y="3040063"/>
          <p14:tracePt t="11949" x="5051425" y="3048000"/>
          <p14:tracePt t="11956" x="4973638" y="3065463"/>
          <p14:tracePt t="11965" x="4897438" y="3082925"/>
          <p14:tracePt t="11972" x="4819650" y="3098800"/>
          <p14:tracePt t="11981" x="4751388" y="3108325"/>
          <p14:tracePt t="11991" x="4675188" y="3133725"/>
          <p14:tracePt t="11997" x="4597400" y="3141663"/>
          <p14:tracePt t="12004" x="4546600" y="3141663"/>
          <p14:tracePt t="12012" x="4468813" y="3141663"/>
          <p14:tracePt t="12021" x="4410075" y="3141663"/>
          <p14:tracePt t="12029" x="4340225" y="3141663"/>
          <p14:tracePt t="12037" x="4281488" y="3141663"/>
          <p14:tracePt t="12044" x="4211638" y="3141663"/>
          <p14:tracePt t="12052" x="4135438" y="3141663"/>
          <p14:tracePt t="12061" x="4067175" y="3141663"/>
          <p14:tracePt t="12069" x="3981450" y="3168650"/>
          <p14:tracePt t="12077" x="3903663" y="3176588"/>
          <p14:tracePt t="12085" x="3827463" y="3194050"/>
          <p14:tracePt t="12092" x="3759200" y="3209925"/>
          <p14:tracePt t="12101" x="3681413" y="3227388"/>
          <p14:tracePt t="12108" x="3595688" y="3252788"/>
          <p14:tracePt t="12117" x="3519488" y="3279775"/>
          <p14:tracePt t="12125" x="3424238" y="3313113"/>
          <p14:tracePt t="12133" x="3348038" y="3348038"/>
          <p14:tracePt t="12140" x="3262313" y="3381375"/>
          <p14:tracePt t="12149" x="3184525" y="3416300"/>
          <p14:tracePt t="12156" x="3108325" y="3449638"/>
          <p14:tracePt t="12165" x="3040063" y="3492500"/>
          <p14:tracePt t="12172" x="2979738" y="3535363"/>
          <p14:tracePt t="12181" x="2927350" y="3562350"/>
          <p14:tracePt t="12190" x="2876550" y="3595688"/>
          <p14:tracePt t="12197" x="2843213" y="3630613"/>
          <p14:tracePt t="12204" x="2800350" y="3681413"/>
          <p14:tracePt t="12212" x="2765425" y="3732213"/>
          <p14:tracePt t="12220" x="2740025" y="3775075"/>
          <p14:tracePt t="12228" x="2714625" y="3817938"/>
          <p14:tracePt t="12237" x="2679700" y="3887788"/>
          <p14:tracePt t="12245" x="2646363" y="3946525"/>
          <p14:tracePt t="12253" x="2611438" y="4014788"/>
          <p14:tracePt t="12261" x="2593975" y="4084638"/>
          <p14:tracePt t="12272" x="2568575" y="4160838"/>
          <p14:tracePt t="12276" x="2560638" y="4238625"/>
          <p14:tracePt t="12286" x="2543175" y="4306888"/>
          <p14:tracePt t="12292" x="2525713" y="4383088"/>
          <p14:tracePt t="12300" x="2525713" y="4443413"/>
          <p14:tracePt t="12308" x="2525713" y="4511675"/>
          <p14:tracePt t="12316" x="2525713" y="4572000"/>
          <p14:tracePt t="12325" x="2525713" y="4640263"/>
          <p14:tracePt t="12334" x="2525713" y="4700588"/>
          <p14:tracePt t="12340" x="2525713" y="4760913"/>
          <p14:tracePt t="12349" x="2533650" y="4846638"/>
          <p14:tracePt t="12356" x="2543175" y="4922838"/>
          <p14:tracePt t="12365" x="2560638" y="5000625"/>
          <p14:tracePt t="12373" x="2586038" y="5059363"/>
          <p14:tracePt t="12380" x="2619375" y="5119688"/>
          <p14:tracePt t="12388" x="2646363" y="5187950"/>
          <p14:tracePt t="12397" x="2687638" y="5248275"/>
          <p14:tracePt t="12404" x="2730500" y="5316538"/>
          <p14:tracePt t="12412" x="2773363" y="5376863"/>
          <p14:tracePt t="12421" x="2816225" y="5427663"/>
          <p14:tracePt t="12428" x="2868613" y="5470525"/>
          <p14:tracePt t="12437" x="2936875" y="5513388"/>
          <p14:tracePt t="12445" x="2997200" y="5556250"/>
          <p14:tracePt t="12452" x="3065463" y="5599113"/>
          <p14:tracePt t="12460" x="3141663" y="5634038"/>
          <p14:tracePt t="12468" x="3219450" y="5667375"/>
          <p14:tracePt t="12477" x="3305175" y="5710238"/>
          <p14:tracePt t="12485" x="3398838" y="5745163"/>
          <p14:tracePt t="12492" x="3502025" y="5770563"/>
          <p14:tracePt t="12501" x="3605213" y="5788025"/>
          <p14:tracePt t="12508" x="3706813" y="5813425"/>
          <p14:tracePt t="12517" x="3817938" y="5821363"/>
          <p14:tracePt t="12525" x="3938588" y="5848350"/>
          <p14:tracePt t="12533" x="4049713" y="5856288"/>
          <p14:tracePt t="12540" x="4152900" y="5856288"/>
          <p14:tracePt t="12549" x="4281488" y="5873750"/>
          <p14:tracePt t="12557" x="4375150" y="5881688"/>
          <p14:tracePt t="12565" x="4478338" y="5891213"/>
          <p14:tracePt t="12572" x="4564063" y="5891213"/>
          <p14:tracePt t="12581" x="4649788" y="5891213"/>
          <p14:tracePt t="12589" x="4733925" y="5891213"/>
          <p14:tracePt t="12596" x="4837113" y="5891213"/>
          <p14:tracePt t="12605" x="4922838" y="5891213"/>
          <p14:tracePt t="12612" x="5008563" y="5891213"/>
          <p14:tracePt t="12621" x="5111750" y="5891213"/>
          <p14:tracePt t="12629" x="5205413" y="5891213"/>
          <p14:tracePt t="12637" x="5326063" y="5891213"/>
          <p14:tracePt t="12645" x="5419725" y="5891213"/>
          <p14:tracePt t="12652" x="5565775" y="5891213"/>
          <p14:tracePt t="12661" x="5684838" y="5864225"/>
          <p14:tracePt t="12668" x="5813425" y="5838825"/>
          <p14:tracePt t="12677" x="5924550" y="5821363"/>
          <p14:tracePt t="12686" x="6045200" y="5795963"/>
          <p14:tracePt t="12693" x="6156325" y="5770563"/>
          <p14:tracePt t="12700" x="6275388" y="5753100"/>
          <p14:tracePt t="12709" x="6386513" y="5727700"/>
          <p14:tracePt t="12717" x="6489700" y="5702300"/>
          <p14:tracePt t="12724" x="6592888" y="5684838"/>
          <p14:tracePt t="12733" x="6696075" y="5667375"/>
          <p14:tracePt t="12741" x="6780213" y="5651500"/>
          <p14:tracePt t="12749" x="6875463" y="5616575"/>
          <p14:tracePt t="12757" x="6951663" y="5581650"/>
          <p14:tracePt t="12765" x="7046913" y="5538788"/>
          <p14:tracePt t="12773" x="7115175" y="5513388"/>
          <p14:tracePt t="12780" x="7208838" y="5480050"/>
          <p14:tracePt t="12788" x="7286625" y="5445125"/>
          <p14:tracePt t="12796" x="7337425" y="5419725"/>
          <p14:tracePt t="12805" x="7397750" y="5394325"/>
          <p14:tracePt t="12812" x="7448550" y="5368925"/>
          <p14:tracePt t="12820" x="7483475" y="5341938"/>
          <p14:tracePt t="12829" x="7516813" y="5326063"/>
          <p14:tracePt t="12837" x="7551738" y="5299075"/>
          <p14:tracePt t="12845" x="7577138" y="5283200"/>
          <p14:tracePt t="12852" x="7612063" y="5265738"/>
          <p14:tracePt t="12861" x="7654925" y="5230813"/>
          <p14:tracePt t="12868" x="7688263" y="5205413"/>
          <p14:tracePt t="12877" x="7713663" y="5180013"/>
          <p14:tracePt t="12885" x="7740650" y="5154613"/>
          <p14:tracePt t="12894" x="7766050" y="5137150"/>
          <p14:tracePt t="12900" x="7781925" y="5119688"/>
          <p14:tracePt t="12910" x="7808913" y="5111750"/>
          <p14:tracePt t="12918" x="7834313" y="5086350"/>
          <p14:tracePt t="12926" x="7851775" y="5059363"/>
          <p14:tracePt t="12936" x="7867650" y="5043488"/>
          <p14:tracePt t="12941" x="7877175" y="5026025"/>
          <p14:tracePt t="12949" x="7885113" y="5016500"/>
          <p14:tracePt t="12956" x="7894638" y="5000625"/>
          <p14:tracePt t="12965" x="7910513" y="4983163"/>
          <p14:tracePt t="12972" x="7920038" y="4973638"/>
          <p14:tracePt t="12997" x="7920038" y="4957763"/>
          <p14:tracePt t="13012" x="7927975" y="4948238"/>
          <p14:tracePt t="13020" x="7937500" y="4948238"/>
          <p14:tracePt t="13029" x="7945438" y="4940300"/>
          <p14:tracePt t="13037" x="7945438" y="4932363"/>
          <p14:tracePt t="13044" x="7945438" y="4922838"/>
          <p14:tracePt t="13052" x="7953375" y="4914900"/>
          <p14:tracePt t="13070" x="7962900" y="4905375"/>
          <p14:tracePt t="13084" x="7970838" y="4872038"/>
          <p14:tracePt t="13092" x="7980363" y="4854575"/>
          <p14:tracePt t="13100" x="7988300" y="4829175"/>
          <p14:tracePt t="13109" x="7996238" y="4811713"/>
          <p14:tracePt t="13116" x="8013700" y="4794250"/>
          <p14:tracePt t="13125" x="8021638" y="4768850"/>
          <p14:tracePt t="13133" x="8031163" y="4760913"/>
          <p14:tracePt t="13141" x="8039100" y="4743450"/>
          <p14:tracePt t="13150" x="8039100" y="4725988"/>
          <p14:tracePt t="13164" x="8048625" y="4700588"/>
          <p14:tracePt t="13180" x="8048625" y="4683125"/>
          <p14:tracePt t="13189" x="8056563" y="4665663"/>
          <p14:tracePt t="13196" x="8064500" y="4665663"/>
          <p14:tracePt t="13212" x="8074025" y="4649788"/>
          <p14:tracePt t="13236" x="8081963" y="4632325"/>
          <p14:tracePt t="13260" x="8091488" y="4622800"/>
          <p14:tracePt t="13277" x="8091488" y="4614863"/>
          <p14:tracePt t="13285" x="8099425" y="4606925"/>
          <p14:tracePt t="13301" x="8099425" y="4597400"/>
          <p14:tracePt t="13333" x="8107363" y="4589463"/>
          <p14:tracePt t="13365" x="8107363" y="4579938"/>
          <p14:tracePt t="13373" x="8116888" y="4579938"/>
          <p14:tracePt t="13534" x="8107363" y="4579938"/>
          <p14:tracePt t="13541" x="8074025" y="4579938"/>
          <p14:tracePt t="13551" x="8039100" y="4579938"/>
          <p14:tracePt t="13557" x="7962900" y="4564063"/>
          <p14:tracePt t="13565" x="7885113" y="4554538"/>
          <p14:tracePt t="13572" x="7799388" y="4537075"/>
          <p14:tracePt t="13581" x="7713663" y="4511675"/>
          <p14:tracePt t="13589" x="7620000" y="4486275"/>
          <p14:tracePt t="13596" x="7534275" y="4468813"/>
          <p14:tracePt t="13605" x="7458075" y="4460875"/>
          <p14:tracePt t="13612" x="7397750" y="4435475"/>
          <p14:tracePt t="13621" x="7337425" y="4425950"/>
          <p14:tracePt t="13628" x="7302500" y="4418013"/>
          <p14:tracePt t="13637" x="7294563" y="4418013"/>
          <p14:tracePt t="13644" x="7277100" y="4418013"/>
          <p14:tracePt t="13653" x="7259638" y="4418013"/>
          <p14:tracePt t="14029" x="7251700" y="4418013"/>
          <p14:tracePt t="14037" x="7243763" y="4418013"/>
          <p14:tracePt t="14052" x="7226300" y="4418013"/>
          <p14:tracePt t="14060" x="7208838" y="4418013"/>
          <p14:tracePt t="14068" x="7183438" y="4418013"/>
          <p14:tracePt t="14076" x="7148513" y="4418013"/>
          <p14:tracePt t="14084" x="7105650" y="4418013"/>
          <p14:tracePt t="14092" x="7062788" y="4418013"/>
          <p14:tracePt t="14102" x="6986588" y="4418013"/>
          <p14:tracePt t="14108" x="6918325" y="4418013"/>
          <p14:tracePt t="14118" x="6850063" y="4418013"/>
          <p14:tracePt t="14124" x="6772275" y="4418013"/>
          <p14:tracePt t="14133" x="6704013" y="4418013"/>
          <p14:tracePt t="14140" x="6643688" y="4418013"/>
          <p14:tracePt t="14149" x="6600825" y="4418013"/>
          <p14:tracePt t="14156" x="6550025" y="4410075"/>
          <p14:tracePt t="14165" x="6532563" y="4400550"/>
          <p14:tracePt t="14172" x="6515100" y="4400550"/>
          <p14:tracePt t="14181" x="6507163" y="4400550"/>
          <p14:tracePt t="14197" x="6489700" y="4392613"/>
          <p14:tracePt t="14221" x="6481763" y="4392613"/>
          <p14:tracePt t="15005" x="6464300" y="4392613"/>
          <p14:tracePt t="15012" x="6456363" y="4392613"/>
          <p14:tracePt t="15020" x="6421438" y="4392613"/>
          <p14:tracePt t="15028" x="6378575" y="4392613"/>
          <p14:tracePt t="15036" x="6318250" y="4392613"/>
          <p14:tracePt t="15044" x="6249988" y="4392613"/>
          <p14:tracePt t="15052" x="6164263" y="4392613"/>
          <p14:tracePt t="15061" x="6078538" y="4392613"/>
          <p14:tracePt t="15069" x="5975350" y="4392613"/>
          <p14:tracePt t="15076" x="5873750" y="4392613"/>
          <p14:tracePt t="15085" x="5788025" y="4392613"/>
          <p14:tracePt t="15092" x="5702300" y="4392613"/>
          <p14:tracePt t="15100" x="5616575" y="4392613"/>
          <p14:tracePt t="15109" x="5548313" y="4392613"/>
          <p14:tracePt t="15117" x="5470525" y="4392613"/>
          <p14:tracePt t="15125" x="5384800" y="4383088"/>
          <p14:tracePt t="15133" x="5326063" y="4375150"/>
          <p14:tracePt t="15141" x="5283200" y="4375150"/>
          <p14:tracePt t="15149" x="5240338" y="4375150"/>
          <p14:tracePt t="15157" x="5205413" y="4375150"/>
          <p14:tracePt t="15165" x="5172075" y="4375150"/>
          <p14:tracePt t="15172" x="5145088" y="4375150"/>
          <p14:tracePt t="15182" x="5111750" y="4375150"/>
          <p14:tracePt t="15189" x="5068888" y="4375150"/>
          <p14:tracePt t="15197" x="5026025" y="4375150"/>
          <p14:tracePt t="15204" x="4991100" y="4375150"/>
          <p14:tracePt t="15212" x="4948238" y="4375150"/>
          <p14:tracePt t="15221" x="4872038" y="4367213"/>
          <p14:tracePt t="15229" x="4811713" y="4349750"/>
          <p14:tracePt t="15237" x="4768850" y="4340225"/>
          <p14:tracePt t="15244" x="4725988" y="4332288"/>
          <p14:tracePt t="15252" x="4675188" y="4324350"/>
          <p14:tracePt t="15260" x="4649788" y="4314825"/>
          <p14:tracePt t="15272" x="4640263" y="4314825"/>
          <p14:tracePt t="15276" x="4632325" y="4314825"/>
          <p14:tracePt t="15286" x="4622800" y="4314825"/>
          <p14:tracePt t="15654" x="4597400" y="4314825"/>
          <p14:tracePt t="15661" x="4572000" y="4314825"/>
          <p14:tracePt t="15668" x="4529138" y="4314825"/>
          <p14:tracePt t="15677" x="4468813" y="4314825"/>
          <p14:tracePt t="15684" x="4392613" y="4314825"/>
          <p14:tracePt t="15693" x="4324350" y="4314825"/>
          <p14:tracePt t="15701" x="4254500" y="4314825"/>
          <p14:tracePt t="15709" x="4160838" y="4306888"/>
          <p14:tracePt t="15716" x="4100513" y="4297363"/>
          <p14:tracePt t="15725" x="4057650" y="4289425"/>
          <p14:tracePt t="15733" x="4032250" y="4289425"/>
          <p14:tracePt t="15741" x="4014788" y="4289425"/>
          <p14:tracePt t="15749" x="3998913" y="4289425"/>
          <p14:tracePt t="15757" x="3989388" y="4289425"/>
          <p14:tracePt t="16094" x="3971925" y="4289425"/>
          <p14:tracePt t="16101" x="3963988" y="4289425"/>
          <p14:tracePt t="16108" x="3956050" y="4297363"/>
          <p14:tracePt t="16117" x="3921125" y="4314825"/>
          <p14:tracePt t="16124" x="3870325" y="4324350"/>
          <p14:tracePt t="16133" x="3835400" y="4332288"/>
          <p14:tracePt t="16141" x="3775075" y="4340225"/>
          <p14:tracePt t="16149" x="3716338" y="4349750"/>
          <p14:tracePt t="16157" x="3663950" y="4349750"/>
          <p14:tracePt t="16165" x="3605213" y="4349750"/>
          <p14:tracePt t="16172" x="3544888" y="4349750"/>
          <p14:tracePt t="16180" x="3502025" y="4349750"/>
          <p14:tracePt t="16189" x="3459163" y="4349750"/>
          <p14:tracePt t="16197" x="3433763" y="4349750"/>
          <p14:tracePt t="16204" x="3416300" y="4349750"/>
          <p14:tracePt t="16221" x="3408363" y="4349750"/>
          <p14:tracePt t="18591" x="3398838" y="4357688"/>
          <p14:tracePt t="18596" x="3398838" y="4383088"/>
          <p14:tracePt t="18604" x="3408363" y="4400550"/>
          <p14:tracePt t="18612" x="3424238" y="4425950"/>
          <p14:tracePt t="18620" x="3449638" y="4460875"/>
          <p14:tracePt t="18628" x="3476625" y="4486275"/>
          <p14:tracePt t="18636" x="3502025" y="4521200"/>
          <p14:tracePt t="18644" x="3544888" y="4572000"/>
          <p14:tracePt t="18653" x="3595688" y="4632325"/>
          <p14:tracePt t="18661" x="3656013" y="4692650"/>
          <p14:tracePt t="18668" x="3716338" y="4751388"/>
          <p14:tracePt t="18677" x="3792538" y="4819650"/>
          <p14:tracePt t="18685" x="3878263" y="4889500"/>
          <p14:tracePt t="18692" x="3963988" y="4940300"/>
          <p14:tracePt t="18700" x="4049713" y="4983163"/>
          <p14:tracePt t="18709" x="4110038" y="5026025"/>
          <p14:tracePt t="18716" x="4160838" y="5059363"/>
          <p14:tracePt t="18725" x="4211638" y="5086350"/>
          <p14:tracePt t="18733" x="4246563" y="5111750"/>
          <p14:tracePt t="18740" x="4281488" y="5137150"/>
          <p14:tracePt t="18751" x="4314825" y="5154613"/>
          <p14:tracePt t="18757" x="4340225" y="5162550"/>
          <p14:tracePt t="18765" x="4367213" y="5172075"/>
          <p14:tracePt t="18772" x="4383088" y="5180013"/>
          <p14:tracePt t="18789" x="4400550" y="5180013"/>
          <p14:tracePt t="18796" x="4410075" y="5180013"/>
          <p14:tracePt t="18805" x="4435475" y="5180013"/>
          <p14:tracePt t="18821" x="4451350" y="5180013"/>
          <p14:tracePt t="18829" x="4486275" y="5187950"/>
          <p14:tracePt t="18837" x="4494213" y="5197475"/>
          <p14:tracePt t="18845" x="4521200" y="5213350"/>
          <p14:tracePt t="18852" x="4546600" y="5222875"/>
          <p14:tracePt t="18861" x="4579938" y="5240338"/>
          <p14:tracePt t="18869" x="4614863" y="5248275"/>
          <p14:tracePt t="18876" x="4649788" y="5265738"/>
          <p14:tracePt t="18886" x="4683125" y="5273675"/>
          <p14:tracePt t="18892" x="4718050" y="5291138"/>
          <p14:tracePt t="18901" x="4760913" y="5308600"/>
          <p14:tracePt t="18919" x="4846638" y="5351463"/>
          <p14:tracePt t="18925" x="4897438" y="5359400"/>
          <p14:tracePt t="18934" x="4932363" y="5376863"/>
          <p14:tracePt t="18941" x="4965700" y="5384800"/>
          <p14:tracePt t="18949" x="5008563" y="5402263"/>
          <p14:tracePt t="18957" x="5043488" y="5419725"/>
          <p14:tracePt t="18965" x="5094288" y="5437188"/>
          <p14:tracePt t="18972" x="5129213" y="5454650"/>
          <p14:tracePt t="18980" x="5180013" y="5462588"/>
          <p14:tracePt t="18988" x="5213350" y="5487988"/>
          <p14:tracePt t="18996" x="5248275" y="5495925"/>
          <p14:tracePt t="19004" x="5265738" y="5495925"/>
          <p14:tracePt t="19012" x="5283200" y="5495925"/>
          <p14:tracePt t="19020" x="5308600" y="5495925"/>
          <p14:tracePt t="19029" x="5316538" y="5495925"/>
          <p14:tracePt t="19036" x="5334000" y="5495925"/>
          <p14:tracePt t="19044" x="5341938" y="5495925"/>
          <p14:tracePt t="19109" x="5359400" y="5495925"/>
          <p14:tracePt t="19125" x="5376863" y="5480050"/>
          <p14:tracePt t="19133" x="5402263" y="5454650"/>
          <p14:tracePt t="19140" x="5427663" y="5419725"/>
          <p14:tracePt t="19148" x="5462588" y="5368925"/>
          <p14:tracePt t="19157" x="5480050" y="5308600"/>
          <p14:tracePt t="19165" x="5513388" y="5230813"/>
          <p14:tracePt t="19172" x="5530850" y="5154613"/>
          <p14:tracePt t="19180" x="5556250" y="5068888"/>
          <p14:tracePt t="19188" x="5581650" y="4948238"/>
          <p14:tracePt t="19197" x="5599113" y="4854575"/>
          <p14:tracePt t="19205" x="5624513" y="4751388"/>
          <p14:tracePt t="19212" x="5634038" y="4632325"/>
          <p14:tracePt t="19221" x="5659438" y="4521200"/>
          <p14:tracePt t="19229" x="5684838" y="4400550"/>
          <p14:tracePt t="19237" x="5694363" y="4271963"/>
          <p14:tracePt t="19245" x="5710238" y="4160838"/>
          <p14:tracePt t="19253" x="5719763" y="4032250"/>
          <p14:tracePt t="19261" x="5719763" y="3930650"/>
          <p14:tracePt t="19268" x="5745163" y="3810000"/>
          <p14:tracePt t="19277" x="5762625" y="3724275"/>
          <p14:tracePt t="19285" x="5770563" y="3638550"/>
          <p14:tracePt t="19292" x="5788025" y="3562350"/>
          <p14:tracePt t="19301" x="5795963" y="3492500"/>
          <p14:tracePt t="19308" x="5805488" y="3416300"/>
          <p14:tracePt t="19318" x="5830888" y="3355975"/>
          <p14:tracePt t="19325" x="5838825" y="3295650"/>
          <p14:tracePt t="19333" x="5848350" y="3236913"/>
          <p14:tracePt t="19341" x="5856288" y="3184525"/>
          <p14:tracePt t="19350" x="5864225" y="3141663"/>
          <p14:tracePt t="19357" x="5873750" y="3108325"/>
          <p14:tracePt t="19365" x="5891213" y="3073400"/>
          <p14:tracePt t="19372" x="5907088" y="3048000"/>
          <p14:tracePt t="19380" x="5916613" y="3013075"/>
          <p14:tracePt t="19389" x="5934075" y="2979738"/>
          <p14:tracePt t="19397" x="5942013" y="2944813"/>
          <p14:tracePt t="19405" x="5959475" y="2919413"/>
          <p14:tracePt t="19413" x="5967413" y="2901950"/>
          <p14:tracePt t="19420" x="5975350" y="2876550"/>
          <p14:tracePt t="19429" x="5984875" y="2851150"/>
          <p14:tracePt t="19436" x="5984875" y="2825750"/>
          <p14:tracePt t="19444" x="6002338" y="2808288"/>
          <p14:tracePt t="19452" x="6018213" y="2773363"/>
          <p14:tracePt t="19461" x="6027738" y="2740025"/>
          <p14:tracePt t="19469" x="6035675" y="2705100"/>
          <p14:tracePt t="19477" x="6045200" y="2679700"/>
          <p14:tracePt t="19486" x="6053138" y="2654300"/>
          <p14:tracePt t="19492" x="6061075" y="2628900"/>
          <p14:tracePt t="19500" x="6070600" y="2593975"/>
          <p14:tracePt t="19509" x="6078538" y="2568575"/>
          <p14:tracePt t="19517" x="6088063" y="2533650"/>
          <p14:tracePt t="19525" x="6096000" y="2508250"/>
          <p14:tracePt t="19533" x="6096000" y="2500313"/>
          <p14:tracePt t="19541" x="6096000" y="2465388"/>
          <p14:tracePt t="19549" x="6113463" y="2422525"/>
          <p14:tracePt t="19557" x="6121400" y="2389188"/>
          <p14:tracePt t="19564" x="6121400" y="2354263"/>
          <p14:tracePt t="19572" x="6130925" y="2303463"/>
          <p14:tracePt t="19581" x="6138863" y="2268538"/>
          <p14:tracePt t="19589" x="6138863" y="2235200"/>
          <p14:tracePt t="19597" x="6138863" y="2200275"/>
          <p14:tracePt t="19604" x="6138863" y="2174875"/>
          <p14:tracePt t="19615" x="6138863" y="2139950"/>
          <p14:tracePt t="19620" x="6138863" y="2106613"/>
          <p14:tracePt t="19628" x="6138863" y="2089150"/>
          <p14:tracePt t="19636" x="6146800" y="2038350"/>
          <p14:tracePt t="19645" x="6146800" y="2028825"/>
          <p14:tracePt t="19653" x="6146800" y="2003425"/>
          <p14:tracePt t="19660" x="6146800" y="1978025"/>
          <p14:tracePt t="19670" x="6146800" y="1968500"/>
          <p14:tracePt t="19677" x="6146800" y="1952625"/>
          <p14:tracePt t="19692" x="6146800" y="1935163"/>
          <p14:tracePt t="19700" x="6146800" y="1925638"/>
          <p14:tracePt t="19709" x="6146800" y="1917700"/>
          <p14:tracePt t="19718" x="6146800" y="1900238"/>
          <p14:tracePt t="19733" x="6146800" y="1892300"/>
          <p14:tracePt t="19741" x="6146800" y="1884363"/>
          <p14:tracePt t="19750" x="6146800" y="1874838"/>
          <p14:tracePt t="19757" x="6138863" y="1866900"/>
          <p14:tracePt t="19765" x="6130925" y="1849438"/>
          <p14:tracePt t="19781" x="6130925" y="1841500"/>
          <p14:tracePt t="19788" x="6130925" y="1831975"/>
          <p14:tracePt t="19797" x="6130925" y="1824038"/>
          <p14:tracePt t="19805" x="6130925" y="1814513"/>
          <p14:tracePt t="19821" x="6121400" y="1798638"/>
          <p14:tracePt t="19829" x="6113463" y="1789113"/>
          <p14:tracePt t="19845" x="6103938" y="1771650"/>
          <p14:tracePt t="19852" x="6103938" y="1763713"/>
          <p14:tracePt t="19861" x="6096000" y="1755775"/>
          <p14:tracePt t="19868" x="6078538" y="1755775"/>
          <p14:tracePt t="19877" x="6070600" y="1746250"/>
          <p14:tracePt t="19886" x="6045200" y="1738313"/>
          <p14:tracePt t="19892" x="6018213" y="1728788"/>
          <p14:tracePt t="19900" x="5992813" y="1720850"/>
          <p14:tracePt t="19909" x="5949950" y="1712913"/>
          <p14:tracePt t="19916" x="5907088" y="1712913"/>
          <p14:tracePt t="19924" x="5848350" y="1712913"/>
          <p14:tracePt t="19933" x="5805488" y="1712913"/>
          <p14:tracePt t="19940" x="5745163" y="1712913"/>
          <p14:tracePt t="19949" x="5719763" y="1712913"/>
          <p14:tracePt t="19957" x="5694363" y="1712913"/>
          <p14:tracePt t="19965" x="5676900" y="1712913"/>
          <p14:tracePt t="20224" x="5659438" y="1712913"/>
          <p14:tracePt t="20228" x="5624513" y="1712913"/>
          <p14:tracePt t="20236" x="5581650" y="1712913"/>
          <p14:tracePt t="20244" x="5487988" y="1712913"/>
          <p14:tracePt t="20252" x="5334000" y="1712913"/>
          <p14:tracePt t="20260" x="5137150" y="1712913"/>
          <p14:tracePt t="20268" x="4872038" y="1712913"/>
          <p14:tracePt t="20277" x="4554538" y="1712913"/>
          <p14:tracePt t="20286" x="4289425" y="1712913"/>
          <p14:tracePt t="20292" x="4057650" y="1712913"/>
          <p14:tracePt t="20300" x="3878263" y="1712913"/>
          <p14:tracePt t="20308" x="3741738" y="1712913"/>
          <p14:tracePt t="20318" x="3656013" y="1712913"/>
          <p14:tracePt t="20324" x="3605213" y="1712913"/>
          <p14:tracePt t="20334" x="3595688" y="1712913"/>
          <p14:tracePt t="20341" x="3587750" y="1712913"/>
          <p14:tracePt t="20351" x="3578225" y="1712913"/>
          <p14:tracePt t="20662" x="3570288" y="1703388"/>
          <p14:tracePt t="20669" x="3562350" y="1695450"/>
          <p14:tracePt t="20676" x="3552825" y="1695450"/>
          <p14:tracePt t="20685" x="3544888" y="1695450"/>
          <p14:tracePt t="20693" x="3527425" y="1695450"/>
          <p14:tracePt t="20700" x="3509963" y="1695450"/>
          <p14:tracePt t="20709" x="3476625" y="1685925"/>
          <p14:tracePt t="20716" x="3441700" y="1677988"/>
          <p14:tracePt t="20724" x="3424238" y="1677988"/>
          <p14:tracePt t="20733" x="3408363" y="1677988"/>
          <p14:tracePt t="20743" x="3381375" y="1677988"/>
          <p14:tracePt t="20749" x="3373438" y="1677988"/>
          <p14:tracePt t="21229" x="3373438" y="1685925"/>
          <p14:tracePt t="21245" x="3381375" y="1695450"/>
          <p14:tracePt t="21261" x="3390900" y="1703388"/>
          <p14:tracePt t="21276" x="3398838" y="1712913"/>
          <p14:tracePt t="21284" x="3408363" y="1720850"/>
          <p14:tracePt t="21292" x="3424238" y="1746250"/>
          <p14:tracePt t="21301" x="3433763" y="1771650"/>
          <p14:tracePt t="21309" x="3449638" y="1798638"/>
          <p14:tracePt t="21317" x="3484563" y="1841500"/>
          <p14:tracePt t="21325" x="3502025" y="1892300"/>
          <p14:tracePt t="21333" x="3544888" y="1943100"/>
          <p14:tracePt t="21340" x="3570288" y="2003425"/>
          <p14:tracePt t="21349" x="3605213" y="2071688"/>
          <p14:tracePt t="21357" x="3648075" y="2149475"/>
          <p14:tracePt t="21365" x="3706813" y="2235200"/>
          <p14:tracePt t="21372" x="3767138" y="2328863"/>
          <p14:tracePt t="21382" x="3810000" y="2422525"/>
          <p14:tracePt t="21389" x="3860800" y="2500313"/>
          <p14:tracePt t="21397" x="3913188" y="2593975"/>
          <p14:tracePt t="21405" x="3963988" y="2671763"/>
          <p14:tracePt t="21414" x="4014788" y="2747963"/>
          <p14:tracePt t="21420" x="4057650" y="2825750"/>
          <p14:tracePt t="21429" x="4084638" y="2886075"/>
          <p14:tracePt t="21437" x="4117975" y="2927350"/>
          <p14:tracePt t="21444" x="4135438" y="2962275"/>
          <p14:tracePt t="21452" x="4143375" y="2970213"/>
          <p14:tracePt t="21773" x="4143375" y="2979738"/>
          <p14:tracePt t="21805" x="4160838" y="2979738"/>
          <p14:tracePt t="21829" x="4170363" y="2979738"/>
          <p14:tracePt t="21837" x="4178300" y="2979738"/>
          <p14:tracePt t="21844" x="4195763" y="2979738"/>
          <p14:tracePt t="21853" x="4211638" y="2979738"/>
          <p14:tracePt t="21861" x="4238625" y="2979738"/>
          <p14:tracePt t="21869" x="4271963" y="2979738"/>
          <p14:tracePt t="21877" x="4289425" y="2979738"/>
          <p14:tracePt t="21886" x="4340225" y="2987675"/>
          <p14:tracePt t="21892" x="4383088" y="2997200"/>
          <p14:tracePt t="21904" x="4418013" y="3005138"/>
          <p14:tracePt t="21909" x="4460875" y="3022600"/>
          <p14:tracePt t="21918" x="4511675" y="3030538"/>
          <p14:tracePt t="21925" x="4554538" y="3040063"/>
          <p14:tracePt t="21935" x="4606925" y="3048000"/>
          <p14:tracePt t="21941" x="4632325" y="3055938"/>
          <p14:tracePt t="21951" x="4665663" y="3065463"/>
          <p14:tracePt t="21957" x="4683125" y="3065463"/>
          <p14:tracePt t="21965" x="4718050" y="3073400"/>
          <p14:tracePt t="21975" x="4743450" y="3082925"/>
          <p14:tracePt t="21981" x="4760913" y="3090863"/>
          <p14:tracePt t="21992" x="4786313" y="3098800"/>
          <p14:tracePt t="21997" x="4819650" y="3116263"/>
          <p14:tracePt t="22007" x="4854575" y="3125788"/>
          <p14:tracePt t="22012" x="4905375" y="3151188"/>
          <p14:tracePt t="22021" x="4948238" y="3168650"/>
          <p14:tracePt t="22029" x="5008563" y="3184525"/>
          <p14:tracePt t="22037" x="5076825" y="3209925"/>
          <p14:tracePt t="22045" x="5137150" y="3236913"/>
          <p14:tracePt t="22052" x="5197475" y="3262313"/>
          <p14:tracePt t="22061" x="5273675" y="3295650"/>
          <p14:tracePt t="22069" x="5351463" y="3322638"/>
          <p14:tracePt t="22077" x="5427663" y="3355975"/>
          <p14:tracePt t="22085" x="5505450" y="3390900"/>
          <p14:tracePt t="22092" x="5581650" y="3424238"/>
          <p14:tracePt t="22100" x="5667375" y="3441700"/>
          <p14:tracePt t="22109" x="5745163" y="3459163"/>
          <p14:tracePt t="22117" x="5788025" y="3467100"/>
          <p14:tracePt t="22125" x="5838825" y="3476625"/>
          <p14:tracePt t="22133" x="5873750" y="3492500"/>
          <p14:tracePt t="22140" x="5899150" y="3502025"/>
          <p14:tracePt t="22148" x="5907088" y="3509963"/>
          <p14:tracePt t="22165" x="5916613" y="3509963"/>
          <p14:tracePt t="23637" x="5924550" y="3509963"/>
          <p14:tracePt t="23645" x="5924550" y="3535363"/>
          <p14:tracePt t="23652" x="5934075" y="3570288"/>
          <p14:tracePt t="23660" x="5959475" y="3613150"/>
          <p14:tracePt t="23668" x="5984875" y="3663950"/>
          <p14:tracePt t="23676" x="6010275" y="3724275"/>
          <p14:tracePt t="23685" x="6027738" y="3792538"/>
          <p14:tracePt t="23692" x="6045200" y="3835400"/>
          <p14:tracePt t="23701" x="6078538" y="3887788"/>
          <p14:tracePt t="23709" x="6103938" y="3921125"/>
          <p14:tracePt t="23717" x="6121400" y="3946525"/>
          <p14:tracePt t="23725" x="6138863" y="3971925"/>
          <p14:tracePt t="23733" x="6146800" y="3989388"/>
          <p14:tracePt t="23740" x="6156325" y="4006850"/>
          <p14:tracePt t="23749" x="6164263" y="4006850"/>
          <p14:tracePt t="24359" x="6173788" y="4032250"/>
          <p14:tracePt t="24366" x="6181725" y="4041775"/>
          <p14:tracePt t="24372" x="6199188" y="4067175"/>
          <p14:tracePt t="24380" x="6224588" y="4092575"/>
          <p14:tracePt t="24389" x="6242050" y="4117975"/>
          <p14:tracePt t="24396" x="6275388" y="4152900"/>
          <p14:tracePt t="24405" x="6300788" y="4195763"/>
          <p14:tracePt t="24413" x="6343650" y="4246563"/>
          <p14:tracePt t="24421" x="6386513" y="4297363"/>
          <p14:tracePt t="24429" x="6438900" y="4357688"/>
          <p14:tracePt t="24436" x="6515100" y="4425950"/>
          <p14:tracePt t="24444" x="6592888" y="4468813"/>
          <p14:tracePt t="24452" x="6686550" y="4521200"/>
          <p14:tracePt t="24460" x="6780213" y="4564063"/>
          <p14:tracePt t="24469" x="6850063" y="4597400"/>
          <p14:tracePt t="24476" x="6918325" y="4632325"/>
          <p14:tracePt t="24486" x="6961188" y="4640263"/>
          <p14:tracePt t="24492" x="6994525" y="4649788"/>
          <p14:tracePt t="24502" x="7019925" y="4657725"/>
          <p14:tracePt t="24509" x="7037388" y="4657725"/>
          <p14:tracePt t="24517" x="7046913" y="4665663"/>
          <p14:tracePt t="24533" x="7054850" y="4665663"/>
          <p14:tracePt t="24614" x="7062788" y="4665663"/>
          <p14:tracePt t="24645" x="7080250" y="4649788"/>
          <p14:tracePt t="24653" x="7097713" y="4640263"/>
          <p14:tracePt t="24661" x="7115175" y="4632325"/>
          <p14:tracePt t="24668" x="7132638" y="4614863"/>
          <p14:tracePt t="24677" x="7158038" y="4589463"/>
          <p14:tracePt t="24685" x="7183438" y="4564063"/>
          <p14:tracePt t="24693" x="7218363" y="4537075"/>
          <p14:tracePt t="24701" x="7259638" y="4503738"/>
          <p14:tracePt t="24709" x="7294563" y="4478338"/>
          <p14:tracePt t="24717" x="7319963" y="4451350"/>
          <p14:tracePt t="24725" x="7345363" y="4435475"/>
          <p14:tracePt t="24734" x="7354888" y="4425950"/>
          <p14:tracePt t="24741" x="7354888" y="4418013"/>
          <p14:tracePt t="24750" x="7362825" y="4410075"/>
          <p14:tracePt t="24829" x="7372350" y="4400550"/>
          <p14:tracePt t="24845" x="7380288" y="4392613"/>
          <p14:tracePt t="24869" x="7388225" y="4392613"/>
          <p14:tracePt t="24877" x="7397750" y="4392613"/>
          <p14:tracePt t="24885" x="7415213" y="4392613"/>
          <p14:tracePt t="24893" x="7431088" y="4400550"/>
          <p14:tracePt t="24901" x="7448550" y="4410075"/>
          <p14:tracePt t="24918" x="7466013" y="4410075"/>
          <p14:tracePt t="24925" x="7483475" y="4418013"/>
          <p14:tracePt t="24933" x="7508875" y="4425950"/>
          <p14:tracePt t="24941" x="7534275" y="4435475"/>
          <p14:tracePt t="24950" x="7551738" y="4443413"/>
          <p14:tracePt t="24957" x="7559675" y="4451350"/>
          <p14:tracePt t="24965" x="7577138" y="4451350"/>
          <p14:tracePt t="24972" x="7594600" y="4451350"/>
          <p14:tracePt t="24981" x="7612063" y="4460875"/>
          <p14:tracePt t="24988" x="7620000" y="4460875"/>
          <p14:tracePt t="24997" x="7627938" y="4460875"/>
          <p14:tracePt t="25005" x="7645400" y="4460875"/>
          <p14:tracePt t="25012" x="7654925" y="4460875"/>
          <p14:tracePt t="25334" x="7662863" y="4460875"/>
          <p14:tracePt t="25340" x="7662863" y="4468813"/>
          <p14:tracePt t="25349" x="7654925" y="4478338"/>
          <p14:tracePt t="25357" x="7645400" y="4486275"/>
          <p14:tracePt t="25364" x="7627938" y="4486275"/>
          <p14:tracePt t="25372" x="7594600" y="4494213"/>
          <p14:tracePt t="25383" x="7559675" y="4503738"/>
          <p14:tracePt t="25388" x="7526338" y="4511675"/>
          <p14:tracePt t="25397" x="7483475" y="4521200"/>
          <p14:tracePt t="25404" x="7458075" y="4521200"/>
          <p14:tracePt t="25412" x="7415213" y="4529138"/>
          <p14:tracePt t="25421" x="7388225" y="4537075"/>
          <p14:tracePt t="25429" x="7380288" y="4537075"/>
          <p14:tracePt t="25437" x="7362825" y="4537075"/>
          <p14:tracePt t="25445" x="7354888" y="4546600"/>
          <p14:tracePt t="25461" x="7345363" y="4546600"/>
          <p14:tracePt t="25516" x="7337425" y="4546600"/>
          <p14:tracePt t="25525" x="7329488" y="4546600"/>
          <p14:tracePt t="25540" x="7302500" y="4554538"/>
          <p14:tracePt t="25550" x="7302500" y="4564063"/>
          <p14:tracePt t="25557" x="7294563" y="4564063"/>
          <p14:tracePt t="25566" x="7286625" y="4564063"/>
          <p14:tracePt t="25572" x="7277100" y="4564063"/>
          <p14:tracePt t="25733" x="7259638" y="4564063"/>
          <p14:tracePt t="25749" x="7234238" y="4572000"/>
          <p14:tracePt t="25757" x="7226300" y="4579938"/>
          <p14:tracePt t="25764" x="7200900" y="4589463"/>
          <p14:tracePt t="25772" x="7175500" y="4589463"/>
          <p14:tracePt t="25780" x="7140575" y="4597400"/>
          <p14:tracePt t="25788" x="7115175" y="4606925"/>
          <p14:tracePt t="25797" x="7089775" y="4614863"/>
          <p14:tracePt t="25805" x="7062788" y="4614863"/>
          <p14:tracePt t="25813" x="7019925" y="4622800"/>
          <p14:tracePt t="25820" x="6994525" y="4632325"/>
          <p14:tracePt t="25829" x="6986588" y="4632325"/>
          <p14:tracePt t="25836" x="6961188" y="4640263"/>
          <p14:tracePt t="25845" x="6943725" y="4640263"/>
          <p14:tracePt t="25852" x="6926263" y="4640263"/>
          <p14:tracePt t="25861" x="6892925" y="4640263"/>
          <p14:tracePt t="25869" x="6865938" y="4640263"/>
          <p14:tracePt t="25877" x="6832600" y="4640263"/>
          <p14:tracePt t="25885" x="6789738" y="4640263"/>
          <p14:tracePt t="25893" x="6746875" y="4632325"/>
          <p14:tracePt t="25917" x="6567488" y="4597400"/>
          <p14:tracePt t="25925" x="6507163" y="4589463"/>
          <p14:tracePt t="25934" x="6456363" y="4579938"/>
          <p14:tracePt t="25941" x="6438900" y="4579938"/>
          <p14:tracePt t="25949" x="6413500" y="4579938"/>
          <p14:tracePt t="25956" x="6386513" y="4579938"/>
          <p14:tracePt t="25973" x="6378575" y="4579938"/>
          <p14:tracePt t="26119" x="6370638" y="4572000"/>
          <p14:tracePt t="26165" x="6370638" y="4564063"/>
          <p14:tracePt t="26181" x="6378575" y="4554538"/>
          <p14:tracePt t="26189" x="6378575" y="4546600"/>
          <p14:tracePt t="26212" x="6386513" y="4546600"/>
          <p14:tracePt t="26228" x="6396038" y="4537075"/>
          <p14:tracePt t="26269" x="6403975" y="4521200"/>
          <p14:tracePt t="26341" x="6413500" y="4511675"/>
          <p14:tracePt t="26877" x="6378575" y="4511675"/>
          <p14:tracePt t="26885" x="6318250" y="4511675"/>
          <p14:tracePt t="26892" x="6249988" y="4511675"/>
          <p14:tracePt t="26903" x="6146800" y="4511675"/>
          <p14:tracePt t="26909" x="6027738" y="4511675"/>
          <p14:tracePt t="26918" x="5864225" y="4511675"/>
          <p14:tracePt t="26925" x="5667375" y="4486275"/>
          <p14:tracePt t="26933" x="5470525" y="4443413"/>
          <p14:tracePt t="26941" x="5265738" y="4400550"/>
          <p14:tracePt t="26950" x="5076825" y="4375150"/>
          <p14:tracePt t="26957" x="4932363" y="4332288"/>
          <p14:tracePt t="26965" x="4803775" y="4314825"/>
          <p14:tracePt t="26972" x="4700588" y="4289425"/>
          <p14:tracePt t="26981" x="4597400" y="4281488"/>
          <p14:tracePt t="26988" x="4537075" y="4254500"/>
          <p14:tracePt t="26997" x="4494213" y="4246563"/>
          <p14:tracePt t="27005" x="4486275" y="4246563"/>
          <p14:tracePt t="27013" x="4478338" y="4246563"/>
          <p14:tracePt t="27021" x="4468813" y="4246563"/>
          <p14:tracePt t="27245" x="4460875" y="4246563"/>
          <p14:tracePt t="27253" x="4443413" y="4246563"/>
          <p14:tracePt t="27261" x="4418013" y="4254500"/>
          <p14:tracePt t="27268" x="4392613" y="4271963"/>
          <p14:tracePt t="27276" x="4357688" y="4281488"/>
          <p14:tracePt t="27285" x="4332288" y="4297363"/>
          <p14:tracePt t="27292" x="4306888" y="4306888"/>
          <p14:tracePt t="27301" x="4271963" y="4314825"/>
          <p14:tracePt t="27309" x="4246563" y="4314825"/>
          <p14:tracePt t="27317" x="4211638" y="4324350"/>
          <p14:tracePt t="27325" x="4186238" y="4324350"/>
          <p14:tracePt t="27334" x="4170363" y="4332288"/>
          <p14:tracePt t="27341" x="4152900" y="4332288"/>
          <p14:tracePt t="27350" x="4127500" y="4332288"/>
          <p14:tracePt t="27357" x="4117975" y="4332288"/>
          <p14:tracePt t="27364" x="4100513" y="4332288"/>
          <p14:tracePt t="27372" x="4075113" y="4340225"/>
          <p14:tracePt t="27382" x="4067175" y="4349750"/>
          <p14:tracePt t="27389" x="4057650" y="4349750"/>
          <p14:tracePt t="27397" x="4041775" y="4357688"/>
          <p14:tracePt t="27509" x="4024313" y="4367213"/>
          <p14:tracePt t="27516" x="4014788" y="4375150"/>
          <p14:tracePt t="27909" x="4006850" y="4375150"/>
          <p14:tracePt t="27916" x="3998913" y="4383088"/>
          <p14:tracePt t="27924" x="3981450" y="4392613"/>
          <p14:tracePt t="27935" x="3963988" y="4392613"/>
          <p14:tracePt t="27941" x="3921125" y="4392613"/>
          <p14:tracePt t="27949" x="3860800" y="4392613"/>
          <p14:tracePt t="27957" x="3784600" y="4392613"/>
          <p14:tracePt t="27965" x="3698875" y="4392613"/>
          <p14:tracePt t="27972" x="3638550" y="4375150"/>
          <p14:tracePt t="27981" x="3562350" y="4357688"/>
          <p14:tracePt t="27988" x="3502025" y="4349750"/>
          <p14:tracePt t="27996" x="3441700" y="4340225"/>
          <p14:tracePt t="28005" x="3416300" y="4332288"/>
          <p14:tracePt t="28012" x="3390900" y="4324350"/>
          <p14:tracePt t="28021" x="3381375" y="4324350"/>
          <p14:tracePt t="28029" x="3373438" y="4324350"/>
          <p14:tracePt t="29782" x="3365500" y="4314825"/>
          <p14:tracePt t="29805" x="3365500" y="4306888"/>
          <p14:tracePt t="30029" x="3365500" y="4297363"/>
          <p14:tracePt t="30063" x="3381375" y="4289425"/>
          <p14:tracePt t="30101" x="3390900" y="4281488"/>
          <p14:tracePt t="30109" x="3398838" y="4281488"/>
          <p14:tracePt t="30117" x="3433763" y="4281488"/>
          <p14:tracePt t="30125" x="3492500" y="4281488"/>
          <p14:tracePt t="30134" x="3535363" y="4289425"/>
          <p14:tracePt t="30141" x="3595688" y="4297363"/>
          <p14:tracePt t="30149" x="3638550" y="4297363"/>
          <p14:tracePt t="30157" x="3698875" y="4297363"/>
          <p14:tracePt t="30164" x="3759200" y="4297363"/>
          <p14:tracePt t="30172" x="3810000" y="4297363"/>
          <p14:tracePt t="30182" x="3903663" y="4314825"/>
          <p14:tracePt t="30188" x="3971925" y="4324350"/>
          <p14:tracePt t="30198" x="4075113" y="4349750"/>
          <p14:tracePt t="30205" x="4178300" y="4357688"/>
          <p14:tracePt t="30212" x="4297363" y="4383088"/>
          <p14:tracePt t="30221" x="4425950" y="4400550"/>
          <p14:tracePt t="30229" x="4537075" y="4425950"/>
          <p14:tracePt t="30236" x="4657725" y="4451350"/>
          <p14:tracePt t="30244" x="4768850" y="4478338"/>
          <p14:tracePt t="30253" x="4889500" y="4494213"/>
          <p14:tracePt t="30260" x="4991100" y="4521200"/>
          <p14:tracePt t="30269" x="5068888" y="4529138"/>
          <p14:tracePt t="30277" x="5137150" y="4554538"/>
          <p14:tracePt t="30287" x="5187950" y="4564063"/>
          <p14:tracePt t="30293" x="5230813" y="4572000"/>
          <p14:tracePt t="30300" x="5256213" y="4572000"/>
          <p14:tracePt t="30308" x="5273675" y="4572000"/>
          <p14:tracePt t="30317" x="5299075" y="4579938"/>
          <p14:tracePt t="30325" x="5316538" y="4589463"/>
          <p14:tracePt t="30333" x="5326063" y="4589463"/>
          <p14:tracePt t="30351" x="5341938" y="4589463"/>
          <p14:tracePt t="30357" x="5368925" y="4589463"/>
          <p14:tracePt t="30365" x="5411788" y="4597400"/>
          <p14:tracePt t="30372" x="5454650" y="4606925"/>
          <p14:tracePt t="30381" x="5513388" y="4614863"/>
          <p14:tracePt t="30389" x="5591175" y="4622800"/>
          <p14:tracePt t="30397" x="5667375" y="4649788"/>
          <p14:tracePt t="30405" x="5735638" y="4665663"/>
          <p14:tracePt t="30412" x="5795963" y="4665663"/>
          <p14:tracePt t="30421" x="5881688" y="4665663"/>
          <p14:tracePt t="30432" x="5967413" y="4675188"/>
          <p14:tracePt t="30437" x="6027738" y="4675188"/>
          <p14:tracePt t="30445" x="6088063" y="4675188"/>
          <p14:tracePt t="30452" x="6146800" y="4675188"/>
          <p14:tracePt t="30462" x="6216650" y="4692650"/>
          <p14:tracePt t="30469" x="6257925" y="4692650"/>
          <p14:tracePt t="30477" x="6318250" y="4700588"/>
          <p14:tracePt t="30485" x="6370638" y="4708525"/>
          <p14:tracePt t="30492" x="6403975" y="4708525"/>
          <p14:tracePt t="30501" x="6446838" y="4708525"/>
          <p14:tracePt t="30509" x="6472238" y="4708525"/>
          <p14:tracePt t="30517" x="6507163" y="4708525"/>
          <p14:tracePt t="30525" x="6540500" y="4708525"/>
          <p14:tracePt t="30533" x="6583363" y="4708525"/>
          <p14:tracePt t="30540" x="6618288" y="4708525"/>
          <p14:tracePt t="30550" x="6653213" y="4708525"/>
          <p14:tracePt t="30557" x="6729413" y="4708525"/>
          <p14:tracePt t="30565" x="6789738" y="4708525"/>
          <p14:tracePt t="30572" x="6875463" y="4718050"/>
          <p14:tracePt t="30581" x="6935788" y="4718050"/>
          <p14:tracePt t="30588" x="7019925" y="4725988"/>
          <p14:tracePt t="30597" x="7062788" y="4743450"/>
          <p14:tracePt t="30605" x="7097713" y="4743450"/>
          <p14:tracePt t="30612" x="7140575" y="4743450"/>
          <p14:tracePt t="30621" x="7175500" y="4743450"/>
          <p14:tracePt t="30629" x="7191375" y="4743450"/>
          <p14:tracePt t="30637" x="7208838" y="4743450"/>
          <p14:tracePt t="30646" x="7226300" y="4743450"/>
          <p14:tracePt t="30677" x="7234238" y="4743450"/>
          <p14:tracePt t="30685" x="7251700" y="4743450"/>
          <p14:tracePt t="30695" x="7259638" y="4743450"/>
          <p14:tracePt t="30701" x="7302500" y="4751388"/>
          <p14:tracePt t="30711" x="7337425" y="4751388"/>
          <p14:tracePt t="30716" x="7380288" y="4760913"/>
          <p14:tracePt t="30725" x="7431088" y="4768850"/>
          <p14:tracePt t="30733" x="7458075" y="4768850"/>
          <p14:tracePt t="30743" x="7499350" y="4768850"/>
          <p14:tracePt t="30749" x="7542213" y="4768850"/>
          <p14:tracePt t="30757" x="7577138" y="4768850"/>
          <p14:tracePt t="30765" x="7594600" y="4768850"/>
          <p14:tracePt t="30772" x="7602538" y="4768850"/>
          <p14:tracePt t="30781" x="7612063" y="4768850"/>
          <p14:tracePt t="30789" x="7620000" y="4768850"/>
          <p14:tracePt t="31862" x="7627938" y="4768850"/>
          <p14:tracePt t="32077" x="7627938" y="4776788"/>
          <p14:tracePt t="32084" x="7627938" y="4794250"/>
          <p14:tracePt t="32093" x="7620000" y="4794250"/>
          <p14:tracePt t="32101" x="7602538" y="4803775"/>
          <p14:tracePt t="32109" x="7551738" y="4811713"/>
          <p14:tracePt t="32117" x="7508875" y="4819650"/>
          <p14:tracePt t="32125" x="7431088" y="4837113"/>
          <p14:tracePt t="32134" x="7345363" y="4837113"/>
          <p14:tracePt t="32141" x="7251700" y="4837113"/>
          <p14:tracePt t="32150" x="7132638" y="4837113"/>
          <p14:tracePt t="32157" x="7011988" y="4837113"/>
          <p14:tracePt t="32165" x="6865938" y="4837113"/>
          <p14:tracePt t="32172" x="6686550" y="4819650"/>
          <p14:tracePt t="32182" x="6540500" y="4794250"/>
          <p14:tracePt t="32189" x="6378575" y="4751388"/>
          <p14:tracePt t="32198" x="6232525" y="4725988"/>
          <p14:tracePt t="32204" x="6088063" y="4692650"/>
          <p14:tracePt t="32213" x="5942013" y="4665663"/>
          <p14:tracePt t="32221" x="5813425" y="4649788"/>
          <p14:tracePt t="32228" x="5684838" y="4622800"/>
          <p14:tracePt t="32237" x="5556250" y="4589463"/>
          <p14:tracePt t="32245" x="5411788" y="4564063"/>
          <p14:tracePt t="32252" x="5283200" y="4537075"/>
          <p14:tracePt t="32261" x="5162550" y="4521200"/>
          <p14:tracePt t="32269" x="5068888" y="4494213"/>
          <p14:tracePt t="32277" x="4965700" y="4468813"/>
          <p14:tracePt t="32286" x="4889500" y="4460875"/>
          <p14:tracePt t="32293" x="4829175" y="4460875"/>
          <p14:tracePt t="32302" x="4786313" y="4460875"/>
          <p14:tracePt t="32309" x="4751388" y="4460875"/>
          <p14:tracePt t="32318" x="4743450" y="4460875"/>
          <p14:tracePt t="32325" x="4725988" y="4460875"/>
          <p14:tracePt t="32334" x="4718050" y="4460875"/>
          <p14:tracePt t="32351" x="4700588" y="4460875"/>
          <p14:tracePt t="32358" x="4692650" y="4460875"/>
          <p14:tracePt t="32366" x="4675188" y="4460875"/>
          <p14:tracePt t="32372" x="4657725" y="4460875"/>
          <p14:tracePt t="32382" x="4649788" y="4460875"/>
          <p14:tracePt t="32389" x="4622800" y="4460875"/>
          <p14:tracePt t="32397" x="4614863" y="4460875"/>
          <p14:tracePt t="32413" x="4597400" y="4460875"/>
          <p14:tracePt t="32421" x="4589463" y="4460875"/>
          <p14:tracePt t="32461" x="4589463" y="4451350"/>
          <p14:tracePt t="32525" x="4589463" y="4443413"/>
          <p14:tracePt t="32741" x="4589463" y="4451350"/>
          <p14:tracePt t="32749" x="4572000" y="4460875"/>
          <p14:tracePt t="32757" x="4564063" y="4468813"/>
          <p14:tracePt t="32765" x="4554538" y="4478338"/>
          <p14:tracePt t="32772" x="4537075" y="4486275"/>
          <p14:tracePt t="32780" x="4521200" y="4494213"/>
          <p14:tracePt t="32797" x="4511675" y="4494213"/>
          <p14:tracePt t="32805" x="4503738" y="4494213"/>
          <p14:tracePt t="32812" x="4486275" y="4503738"/>
          <p14:tracePt t="32829" x="4478338" y="4503738"/>
          <p14:tracePt t="32837" x="4451350" y="4503738"/>
          <p14:tracePt t="32845" x="4418013" y="4503738"/>
          <p14:tracePt t="32853" x="4383088" y="4503738"/>
          <p14:tracePt t="32861" x="4340225" y="4503738"/>
          <p14:tracePt t="32868" x="4297363" y="4503738"/>
          <p14:tracePt t="32876" x="4254500" y="4503738"/>
          <p14:tracePt t="32884" x="4195763" y="4503738"/>
          <p14:tracePt t="32901" x="4092575" y="4503738"/>
          <p14:tracePt t="32909" x="4057650" y="4503738"/>
          <p14:tracePt t="32916" x="4032250" y="4503738"/>
          <p14:tracePt t="32925" x="3998913" y="4503738"/>
          <p14:tracePt t="32933" x="3971925" y="4503738"/>
          <p14:tracePt t="32941" x="3946525" y="4503738"/>
          <p14:tracePt t="32950" x="3938588" y="4503738"/>
          <p14:tracePt t="32957" x="3930650" y="4503738"/>
          <p14:tracePt t="33136" x="3921125" y="4511675"/>
          <p14:tracePt t="33157" x="3913188" y="4511675"/>
          <p14:tracePt t="33221" x="3903663" y="4521200"/>
          <p14:tracePt t="33345" x="3895725" y="4529138"/>
          <p14:tracePt t="33356" x="3887788" y="4537075"/>
          <p14:tracePt t="33372" x="3878263" y="4554538"/>
          <p14:tracePt t="33388" x="3870325" y="4554538"/>
          <p14:tracePt t="33397" x="3860800" y="4554538"/>
          <p14:tracePt t="33404" x="3844925" y="4554538"/>
          <p14:tracePt t="33415" x="3827463" y="4554538"/>
          <p14:tracePt t="33421" x="3810000" y="4554538"/>
          <p14:tracePt t="33429" x="3784600" y="4554538"/>
          <p14:tracePt t="33437" x="3759200" y="4554538"/>
          <p14:tracePt t="33445" x="3706813" y="4554538"/>
          <p14:tracePt t="33452" x="3673475" y="4554538"/>
          <p14:tracePt t="33461" x="3605213" y="4546600"/>
          <p14:tracePt t="33469" x="3535363" y="4537075"/>
          <p14:tracePt t="33477" x="3476625" y="4511675"/>
          <p14:tracePt t="33486" x="3416300" y="4503738"/>
          <p14:tracePt t="33493" x="3365500" y="4494213"/>
          <p14:tracePt t="33503" x="3330575" y="4494213"/>
          <p14:tracePt t="33509" x="3305175" y="4494213"/>
          <p14:tracePt t="33517" x="3270250" y="4494213"/>
          <p14:tracePt t="33525" x="3244850" y="4494213"/>
          <p14:tracePt t="33534" x="3236913" y="4494213"/>
          <p14:tracePt t="33541" x="3227388" y="4494213"/>
          <p14:tracePt t="36445" x="3219450" y="4486275"/>
          <p14:tracePt t="36461" x="3219450" y="4478338"/>
          <p14:tracePt t="36477" x="3236913" y="4468813"/>
          <p14:tracePt t="36485" x="3236913" y="4460875"/>
          <p14:tracePt t="36492" x="3252788" y="4460875"/>
          <p14:tracePt t="36501" x="3287713" y="4460875"/>
          <p14:tracePt t="36508" x="3338513" y="4460875"/>
          <p14:tracePt t="36518" x="3408363" y="4460875"/>
          <p14:tracePt t="36525" x="3492500" y="4460875"/>
          <p14:tracePt t="36533" x="3587750" y="4460875"/>
          <p14:tracePt t="36541" x="3673475" y="4460875"/>
          <p14:tracePt t="36550" x="3767138" y="4460875"/>
          <p14:tracePt t="36557" x="3870325" y="4460875"/>
          <p14:tracePt t="36565" x="3971925" y="4460875"/>
          <p14:tracePt t="36572" x="4084638" y="4460875"/>
          <p14:tracePt t="36581" x="4221163" y="4460875"/>
          <p14:tracePt t="36588" x="4340225" y="4460875"/>
          <p14:tracePt t="36597" x="4468813" y="4460875"/>
          <p14:tracePt t="36605" x="4579938" y="4460875"/>
          <p14:tracePt t="36615" x="4675188" y="4460875"/>
          <p14:tracePt t="36621" x="4760913" y="4460875"/>
          <p14:tracePt t="36629" x="4794250" y="4460875"/>
          <p14:tracePt t="36637" x="4819650" y="4460875"/>
          <p14:tracePt t="36645" x="4829175" y="4460875"/>
          <p14:tracePt t="36653" x="4837113" y="4460875"/>
          <p14:tracePt t="40917" x="4846638" y="4451350"/>
          <p14:tracePt t="41213" x="4854575" y="4451350"/>
          <p14:tracePt t="41221" x="4854575" y="4443413"/>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أنواع أنظمة إدارة التعليم والتعلم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31771"/>
            <a:ext cx="9986818" cy="2962927"/>
          </a:xfrm>
          <a:prstGeom prst="rect">
            <a:avLst/>
          </a:prstGeom>
          <a:noFill/>
        </p:spPr>
        <p:txBody>
          <a:bodyPr wrap="square" rtlCol="0">
            <a:spAutoFit/>
          </a:bodyPr>
          <a:lstStyle/>
          <a:p>
            <a:pPr marL="342900" indent="-342900" algn="just" rtl="1">
              <a:lnSpc>
                <a:spcPts val="2920"/>
              </a:lnSpc>
              <a:spcBef>
                <a:spcPts val="600"/>
              </a:spcBef>
              <a:spcAft>
                <a:spcPts val="1800"/>
              </a:spcAft>
              <a:buFont typeface="+mj-lt"/>
              <a:buAutoNum type="arabicPeriod"/>
            </a:pPr>
            <a:r>
              <a:rPr lang="ar-SA" sz="1600" b="1" dirty="0">
                <a:effectLst/>
                <a:latin typeface="Alexandria Light" pitchFamily="2" charset="-78"/>
                <a:ea typeface="Calibri" panose="020F0502020204030204" pitchFamily="34" charset="0"/>
                <a:cs typeface="Alexandria Light" pitchFamily="2" charset="-78"/>
              </a:rPr>
              <a:t>أنظمة مفتوحة المصدر: </a:t>
            </a:r>
            <a:r>
              <a:rPr lang="ar-SA" sz="1600" dirty="0">
                <a:effectLst/>
                <a:latin typeface="Alexandria Light" pitchFamily="2" charset="-78"/>
                <a:ea typeface="Calibri" panose="020F0502020204030204" pitchFamily="34" charset="0"/>
                <a:cs typeface="Alexandria Light" pitchFamily="2" charset="-78"/>
              </a:rPr>
              <a:t>أي</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أنها ليست حكراً على جهة معيّنة، من حيث الملكية، أو التطوير، أو الاستخدام ويمكن الحصول على نسخة حديثة من النظام من خلال المواقع على الشبكة</a:t>
            </a:r>
            <a:r>
              <a:rPr lang="ar-SA" sz="1600" dirty="0">
                <a:latin typeface="Alexandria Light" pitchFamily="2" charset="-78"/>
                <a:ea typeface="Calibri" panose="020F0502020204030204" pitchFamily="34" charset="0"/>
                <a:cs typeface="Alexandria Light" pitchFamily="2" charset="-78"/>
              </a:rPr>
              <a:t>، مثال:  نظام (</a:t>
            </a:r>
            <a:r>
              <a:rPr lang="en-US" sz="1600" dirty="0">
                <a:latin typeface="Alexandria Light" pitchFamily="2" charset="-78"/>
                <a:ea typeface="Calibri" panose="020F0502020204030204" pitchFamily="34" charset="0"/>
                <a:cs typeface="Alexandria Light" pitchFamily="2" charset="-78"/>
              </a:rPr>
              <a:t>(Top Class</a:t>
            </a:r>
            <a:r>
              <a:rPr lang="ar-SA" sz="1600" dirty="0">
                <a:latin typeface="Alexandria Light" pitchFamily="2" charset="-78"/>
                <a:ea typeface="Calibri" panose="020F0502020204030204" pitchFamily="34" charset="0"/>
                <a:cs typeface="Alexandria Light" pitchFamily="2" charset="-78"/>
              </a:rPr>
              <a:t> ونظام (</a:t>
            </a:r>
            <a:r>
              <a:rPr lang="en-US" sz="1600" dirty="0">
                <a:latin typeface="Alexandria Light" pitchFamily="2" charset="-78"/>
                <a:ea typeface="Calibri" panose="020F0502020204030204" pitchFamily="34" charset="0"/>
                <a:cs typeface="Alexandria Light" pitchFamily="2" charset="-78"/>
              </a:rPr>
              <a:t>(Moodle</a:t>
            </a:r>
            <a:r>
              <a:rPr lang="ar-SA" sz="1600" dirty="0">
                <a:latin typeface="Alexandria Light" pitchFamily="2" charset="-78"/>
                <a:ea typeface="Calibri" panose="020F0502020204030204" pitchFamily="34" charset="0"/>
                <a:cs typeface="Alexandria Light" pitchFamily="2" charset="-78"/>
              </a:rPr>
              <a:t>، ونظام (</a:t>
            </a:r>
            <a:r>
              <a:rPr lang="en-US" sz="1600" dirty="0">
                <a:latin typeface="Alexandria Light" pitchFamily="2" charset="-78"/>
                <a:ea typeface="Calibri" panose="020F0502020204030204" pitchFamily="34" charset="0"/>
                <a:cs typeface="Alexandria Light" pitchFamily="2" charset="-78"/>
              </a:rPr>
              <a:t>Caroline</a:t>
            </a:r>
            <a:r>
              <a:rPr lang="ar-SA" sz="1600" dirty="0">
                <a:latin typeface="Alexandria Light" pitchFamily="2" charset="-78"/>
                <a:ea typeface="Calibri" panose="020F0502020204030204" pitchFamily="34" charset="0"/>
                <a:cs typeface="Alexandria Light" pitchFamily="2" charset="-78"/>
              </a:rPr>
              <a:t>).</a:t>
            </a:r>
          </a:p>
          <a:p>
            <a:pPr marL="342900" indent="-342900" algn="just" rtl="1">
              <a:lnSpc>
                <a:spcPts val="2920"/>
              </a:lnSpc>
              <a:spcBef>
                <a:spcPts val="600"/>
              </a:spcBef>
              <a:spcAft>
                <a:spcPts val="1800"/>
              </a:spcAft>
              <a:buFont typeface="+mj-lt"/>
              <a:buAutoNum type="arabicPeriod"/>
            </a:pPr>
            <a:r>
              <a:rPr lang="ar-SA" sz="1600" b="1" dirty="0">
                <a:effectLst/>
                <a:latin typeface="Alexandria Light" pitchFamily="2" charset="-78"/>
                <a:ea typeface="Calibri" panose="020F0502020204030204" pitchFamily="34" charset="0"/>
                <a:cs typeface="Alexandria Light" pitchFamily="2" charset="-78"/>
              </a:rPr>
              <a:t>أنظمة مغلقة المصدر: </a:t>
            </a:r>
            <a:r>
              <a:rPr lang="ar-SA" sz="1600" dirty="0">
                <a:effectLst/>
                <a:latin typeface="Alexandria Light" pitchFamily="2" charset="-78"/>
                <a:ea typeface="Calibri" panose="020F0502020204030204" pitchFamily="34" charset="0"/>
                <a:cs typeface="Alexandria Light" pitchFamily="2" charset="-78"/>
              </a:rPr>
              <a:t>يمكن الحصول على نسخة منها نظير مبلغ مالي تحدده الشركة، وتباع بصيغتها التنفيذية، وقد كانت التكلفة احد التحديات  الرئيسة المرتبطة بهذه الأنظمة، ومن المكلف تجديد تراخيص المواقع كل عام ، </a:t>
            </a:r>
            <a:r>
              <a:rPr lang="ar-SA" sz="1600" dirty="0">
                <a:latin typeface="Alexandria Light" pitchFamily="2" charset="-78"/>
                <a:ea typeface="Calibri" panose="020F0502020204030204" pitchFamily="34" charset="0"/>
                <a:cs typeface="Alexandria Light" pitchFamily="2" charset="-78"/>
              </a:rPr>
              <a:t>مع القدرة المحدودة على تعديل الأنظمة لتلبية الاحتياجات المحددة للمؤسسة، من أمثلة الأنظمة: المغلقة نظام ((</a:t>
            </a:r>
            <a:r>
              <a:rPr lang="en-US" sz="1600" dirty="0">
                <a:latin typeface="Alexandria Light" pitchFamily="2" charset="-78"/>
                <a:ea typeface="Calibri" panose="020F0502020204030204" pitchFamily="34" charset="0"/>
                <a:cs typeface="Alexandria Light" pitchFamily="2" charset="-78"/>
              </a:rPr>
              <a:t>WebCT </a:t>
            </a:r>
            <a:r>
              <a:rPr lang="ar-SA" sz="1600" dirty="0">
                <a:latin typeface="Alexandria Light" pitchFamily="2" charset="-78"/>
                <a:ea typeface="Calibri" panose="020F0502020204030204" pitchFamily="34" charset="0"/>
                <a:cs typeface="Alexandria Light" pitchFamily="2" charset="-78"/>
              </a:rPr>
              <a:t> )، و</a:t>
            </a:r>
            <a:r>
              <a:rPr lang="ar-SA" sz="1600" b="0" i="0" dirty="0">
                <a:solidFill>
                  <a:srgbClr val="333333"/>
                </a:solidFill>
                <a:effectLst/>
                <a:latin typeface="Alexandria Light" pitchFamily="2" charset="-78"/>
                <a:cs typeface="Alexandria Light" pitchFamily="2" charset="-78"/>
              </a:rPr>
              <a:t>نظام (</a:t>
            </a:r>
            <a:r>
              <a:rPr lang="en-US" sz="1600" b="0" i="0" dirty="0">
                <a:solidFill>
                  <a:srgbClr val="333333"/>
                </a:solidFill>
                <a:effectLst/>
                <a:latin typeface="Alexandria Light" pitchFamily="2" charset="-78"/>
                <a:cs typeface="Alexandria Light" pitchFamily="2" charset="-78"/>
              </a:rPr>
              <a:t>   (Desire2learn. </a:t>
            </a:r>
            <a:r>
              <a:rPr lang="ar-SA" sz="1600" dirty="0">
                <a:latin typeface="Alexandria Light" pitchFamily="2" charset="-78"/>
                <a:ea typeface="Calibri" panose="020F0502020204030204" pitchFamily="34" charset="0"/>
                <a:cs typeface="Alexandria Light" pitchFamily="2" charset="-78"/>
              </a:rPr>
              <a:t>(</a:t>
            </a:r>
            <a:r>
              <a:rPr lang="en-US" sz="1600" dirty="0">
                <a:latin typeface="Alexandria Light" pitchFamily="2" charset="-78"/>
                <a:ea typeface="Calibri" panose="020F0502020204030204" pitchFamily="34" charset="0"/>
                <a:cs typeface="Alexandria Light" pitchFamily="2" charset="-78"/>
              </a:rPr>
              <a:t>(</a:t>
            </a:r>
            <a:r>
              <a:rPr lang="en-US" sz="1600" dirty="0" err="1">
                <a:latin typeface="Alexandria Light" pitchFamily="2" charset="-78"/>
                <a:ea typeface="Calibri" panose="020F0502020204030204" pitchFamily="34" charset="0"/>
                <a:cs typeface="Alexandria Light" pitchFamily="2" charset="-78"/>
              </a:rPr>
              <a:t>Regmi</a:t>
            </a:r>
            <a:r>
              <a:rPr lang="en-US" sz="1600" dirty="0">
                <a:latin typeface="Alexandria Light" pitchFamily="2" charset="-78"/>
                <a:ea typeface="Calibri" panose="020F0502020204030204" pitchFamily="34" charset="0"/>
                <a:cs typeface="Alexandria Light" pitchFamily="2" charset="-78"/>
              </a:rPr>
              <a:t> ,2013</a:t>
            </a:r>
            <a:r>
              <a:rPr lang="ar-SA" sz="1600" dirty="0">
                <a:latin typeface="Alexandria Light" pitchFamily="2" charset="-78"/>
                <a:ea typeface="Calibri" panose="020F0502020204030204" pitchFamily="34" charset="0"/>
                <a:cs typeface="Alexandria Light" pitchFamily="2" charset="-78"/>
              </a:rPr>
              <a:t>.</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8414099"/>
      </p:ext>
    </p:extLst>
  </p:cSld>
  <p:clrMapOvr>
    <a:masterClrMapping/>
  </p:clrMapOvr>
  <mc:AlternateContent xmlns:mc="http://schemas.openxmlformats.org/markup-compatibility/2006" xmlns:p14="http://schemas.microsoft.com/office/powerpoint/2010/main">
    <mc:Choice Requires="p14">
      <p:transition p14:dur="10" advTm="87596"/>
    </mc:Choice>
    <mc:Fallback xmlns="">
      <p:transition advTm="87596"/>
    </mc:Fallback>
  </mc:AlternateContent>
  <p:extLst>
    <p:ext uri="{3A86A75C-4F4B-4683-9AE1-C65F6400EC91}">
      <p14:laserTraceLst xmlns:p14="http://schemas.microsoft.com/office/powerpoint/2010/main">
        <p14:tracePtLst>
          <p14:tracePt t="624" x="4872038" y="4435475"/>
          <p14:tracePt t="655" x="4879975" y="4425950"/>
          <p14:tracePt t="687" x="4889500" y="4418013"/>
          <p14:tracePt t="712" x="4897438" y="4410075"/>
          <p14:tracePt t="719" x="4905375" y="4400550"/>
          <p14:tracePt t="727" x="4914900" y="4400550"/>
          <p14:tracePt t="734" x="4940300" y="4392613"/>
          <p14:tracePt t="743" x="4973638" y="4383088"/>
          <p14:tracePt t="751" x="5016500" y="4357688"/>
          <p14:tracePt t="759" x="5068888" y="4349750"/>
          <p14:tracePt t="767" x="5129213" y="4332288"/>
          <p14:tracePt t="774" x="5172075" y="4324350"/>
          <p14:tracePt t="783" x="5222875" y="4306888"/>
          <p14:tracePt t="791" x="5256213" y="4289425"/>
          <p14:tracePt t="799" x="5308600" y="4264025"/>
          <p14:tracePt t="806" x="5341938" y="4254500"/>
          <p14:tracePt t="815" x="5384800" y="4246563"/>
          <p14:tracePt t="823" x="5419725" y="4238625"/>
          <p14:tracePt t="830" x="5454650" y="4229100"/>
          <p14:tracePt t="839" x="5495925" y="4221163"/>
          <p14:tracePt t="847" x="5548313" y="4211638"/>
          <p14:tracePt t="854" x="5591175" y="4195763"/>
          <p14:tracePt t="863" x="5659438" y="4170363"/>
          <p14:tracePt t="871" x="5702300" y="4152900"/>
          <p14:tracePt t="880" x="5762625" y="4135438"/>
          <p14:tracePt t="887" x="5813425" y="4100513"/>
          <p14:tracePt t="895" x="5881688" y="4084638"/>
          <p14:tracePt t="903" x="5942013" y="4049713"/>
          <p14:tracePt t="913" x="5992813" y="4032250"/>
          <p14:tracePt t="919" x="6035675" y="4014788"/>
          <p14:tracePt t="927" x="6088063" y="4006850"/>
          <p14:tracePt t="934" x="6103938" y="3989388"/>
          <p14:tracePt t="943" x="6130925" y="3981450"/>
          <p14:tracePt t="950" x="6156325" y="3963988"/>
          <p14:tracePt t="959" x="6173788" y="3956050"/>
          <p14:tracePt t="967" x="6189663" y="3946525"/>
          <p14:tracePt t="975" x="6216650" y="3930650"/>
          <p14:tracePt t="982" x="6242050" y="3921125"/>
          <p14:tracePt t="991" x="6267450" y="3921125"/>
          <p14:tracePt t="999" x="6284913" y="3913188"/>
          <p14:tracePt t="1007" x="6310313" y="3895725"/>
          <p14:tracePt t="1015" x="6335713" y="3887788"/>
          <p14:tracePt t="1023" x="6370638" y="3870325"/>
          <p14:tracePt t="1031" x="6403975" y="3860800"/>
          <p14:tracePt t="1039" x="6456363" y="3844925"/>
          <p14:tracePt t="1047" x="6489700" y="3810000"/>
          <p14:tracePt t="1055" x="6524625" y="3784600"/>
          <p14:tracePt t="1064" x="6557963" y="3767138"/>
          <p14:tracePt t="1071" x="6600825" y="3741738"/>
          <p14:tracePt t="1079" x="6635750" y="3724275"/>
          <p14:tracePt t="1087" x="6669088" y="3706813"/>
          <p14:tracePt t="1095" x="6704013" y="3689350"/>
          <p14:tracePt t="1103" x="6754813" y="3663950"/>
          <p14:tracePt t="1112" x="6789738" y="3648075"/>
          <p14:tracePt t="1119" x="6823075" y="3630613"/>
          <p14:tracePt t="1127" x="6875463" y="3613150"/>
          <p14:tracePt t="1134" x="6900863" y="3605213"/>
          <p14:tracePt t="1143" x="6926263" y="3595688"/>
          <p14:tracePt t="1150" x="6951663" y="3587750"/>
          <p14:tracePt t="1159" x="6978650" y="3570288"/>
          <p14:tracePt t="1167" x="6994525" y="3562350"/>
          <p14:tracePt t="1174" x="7019925" y="3552825"/>
          <p14:tracePt t="1182" x="7029450" y="3552825"/>
          <p14:tracePt t="1191" x="7046913" y="3552825"/>
          <p14:tracePt t="1199" x="7072313" y="3544888"/>
          <p14:tracePt t="1207" x="7089775" y="3535363"/>
          <p14:tracePt t="1215" x="7097713" y="3535363"/>
          <p14:tracePt t="1223" x="7132638" y="3527425"/>
          <p14:tracePt t="1231" x="7148513" y="3519488"/>
          <p14:tracePt t="1239" x="7158038" y="3519488"/>
          <p14:tracePt t="1247" x="7183438" y="3509963"/>
          <p14:tracePt t="1254" x="7200900" y="3509963"/>
          <p14:tracePt t="1263" x="7218363" y="3509963"/>
          <p14:tracePt t="1271" x="7259638" y="3502025"/>
          <p14:tracePt t="1278" x="7294563" y="3492500"/>
          <p14:tracePt t="1287" x="7329488" y="3484563"/>
          <p14:tracePt t="1296" x="7354888" y="3484563"/>
          <p14:tracePt t="1305" x="7405688" y="3476625"/>
          <p14:tracePt t="1312" x="7440613" y="3467100"/>
          <p14:tracePt t="1319" x="7458075" y="3467100"/>
          <p14:tracePt t="1327" x="7473950" y="3467100"/>
          <p14:tracePt t="1336" x="7491413" y="3467100"/>
          <p14:tracePt t="1343" x="7508875" y="3467100"/>
          <p14:tracePt t="1359" x="7516813" y="3467100"/>
          <p14:tracePt t="3632" x="7526338" y="3459163"/>
          <p14:tracePt t="3655" x="7526338" y="3449638"/>
          <p14:tracePt t="3666" x="7526338" y="3424238"/>
          <p14:tracePt t="3671" x="7526338" y="3390900"/>
          <p14:tracePt t="3678" x="7516813" y="3381375"/>
          <p14:tracePt t="3687" x="7516813" y="3373438"/>
          <p14:tracePt t="3695" x="7508875" y="3355975"/>
          <p14:tracePt t="3703" x="7508875" y="3348038"/>
          <p14:tracePt t="3712" x="7508875" y="3330575"/>
          <p14:tracePt t="3719" x="7508875" y="3313113"/>
          <p14:tracePt t="3728" x="7499350" y="3279775"/>
          <p14:tracePt t="3734" x="7491413" y="3252788"/>
          <p14:tracePt t="3744" x="7491413" y="3244850"/>
          <p14:tracePt t="3751" x="7491413" y="3219450"/>
          <p14:tracePt t="3759" x="7491413" y="3194050"/>
          <p14:tracePt t="3766" x="7491413" y="3184525"/>
          <p14:tracePt t="3775" x="7483475" y="3151188"/>
          <p14:tracePt t="3783" x="7483475" y="3133725"/>
          <p14:tracePt t="3791" x="7473950" y="3098800"/>
          <p14:tracePt t="3799" x="7466013" y="3082925"/>
          <p14:tracePt t="3807" x="7466013" y="3065463"/>
          <p14:tracePt t="3814" x="7458075" y="3030538"/>
          <p14:tracePt t="3823" x="7458075" y="3022600"/>
          <p14:tracePt t="3831" x="7458075" y="2997200"/>
          <p14:tracePt t="3839" x="7458075" y="2970213"/>
          <p14:tracePt t="3847" x="7458075" y="2962275"/>
          <p14:tracePt t="3855" x="7458075" y="2944813"/>
          <p14:tracePt t="3863" x="7458075" y="2936875"/>
          <p14:tracePt t="3871" x="7458075" y="2927350"/>
          <p14:tracePt t="3879" x="7458075" y="2919413"/>
          <p14:tracePt t="3887" x="7458075" y="2911475"/>
          <p14:tracePt t="4056" x="7448550" y="2901950"/>
          <p14:tracePt t="4062" x="7440613" y="2894013"/>
          <p14:tracePt t="4071" x="7431088" y="2886075"/>
          <p14:tracePt t="4078" x="7415213" y="2886075"/>
          <p14:tracePt t="4087" x="7415213" y="2876550"/>
          <p14:tracePt t="4095" x="7405688" y="2876550"/>
          <p14:tracePt t="4103" x="7388225" y="2868613"/>
          <p14:tracePt t="4119" x="7380288" y="2868613"/>
          <p14:tracePt t="4126" x="7354888" y="2859088"/>
          <p14:tracePt t="4134" x="7345363" y="2859088"/>
          <p14:tracePt t="4143" x="7337425" y="2859088"/>
          <p14:tracePt t="4151" x="7319963" y="2859088"/>
          <p14:tracePt t="4167" x="7312025" y="2859088"/>
          <p14:tracePt t="4207" x="7302500" y="2859088"/>
          <p14:tracePt t="4214" x="7286625" y="2859088"/>
          <p14:tracePt t="4223" x="7251700" y="2859088"/>
          <p14:tracePt t="4231" x="7218363" y="2859088"/>
          <p14:tracePt t="4239" x="7208838" y="2859088"/>
          <p14:tracePt t="4247" x="7183438" y="2859088"/>
          <p14:tracePt t="4255" x="7165975" y="2859088"/>
          <p14:tracePt t="4271" x="7158038" y="2859088"/>
          <p14:tracePt t="4393" x="7140575" y="2859088"/>
          <p14:tracePt t="4400" x="7123113" y="2859088"/>
          <p14:tracePt t="4407" x="7062788" y="2859088"/>
          <p14:tracePt t="4415" x="6978650" y="2859088"/>
          <p14:tracePt t="4422" x="6875463" y="2851150"/>
          <p14:tracePt t="4430" x="6772275" y="2825750"/>
          <p14:tracePt t="4439" x="6661150" y="2816225"/>
          <p14:tracePt t="4447" x="6575425" y="2790825"/>
          <p14:tracePt t="4455" x="6515100" y="2782888"/>
          <p14:tracePt t="4465" x="6481763" y="2782888"/>
          <p14:tracePt t="4471" x="6464300" y="2782888"/>
          <p14:tracePt t="4487" x="6456363" y="2782888"/>
          <p14:tracePt t="4714" x="6446838" y="2782888"/>
          <p14:tracePt t="4718" x="6429375" y="2782888"/>
          <p14:tracePt t="4727" x="6396038" y="2782888"/>
          <p14:tracePt t="4735" x="6353175" y="2782888"/>
          <p14:tracePt t="4742" x="6292850" y="2782888"/>
          <p14:tracePt t="4751" x="6224588" y="2782888"/>
          <p14:tracePt t="4758" x="6138863" y="2782888"/>
          <p14:tracePt t="4766" x="6053138" y="2782888"/>
          <p14:tracePt t="4774" x="5975350" y="2782888"/>
          <p14:tracePt t="4782" x="5924550" y="2782888"/>
          <p14:tracePt t="4790" x="5891213" y="2782888"/>
          <p14:tracePt t="4799" x="5864225" y="2782888"/>
          <p14:tracePt t="4806" x="5856288" y="2782888"/>
          <p14:tracePt t="4815" x="5848350" y="2782888"/>
          <p14:tracePt t="5079" x="5838825" y="2782888"/>
          <p14:tracePt t="5086" x="5830888" y="2782888"/>
          <p14:tracePt t="5103" x="5821363" y="2782888"/>
          <p14:tracePt t="5111" x="5805488" y="2782888"/>
          <p14:tracePt t="5119" x="5788025" y="2782888"/>
          <p14:tracePt t="5126" x="5753100" y="2782888"/>
          <p14:tracePt t="5134" x="5735638" y="2782888"/>
          <p14:tracePt t="5143" x="5710238" y="2782888"/>
          <p14:tracePt t="5151" x="5684838" y="2782888"/>
          <p14:tracePt t="5159" x="5667375" y="2782888"/>
          <p14:tracePt t="5166" x="5659438" y="2782888"/>
          <p14:tracePt t="5174" x="5651500" y="2782888"/>
          <p14:tracePt t="6623" x="5641975" y="2782888"/>
          <p14:tracePt t="6639" x="5641975" y="2773363"/>
          <p14:tracePt t="6799" x="5651500" y="2773363"/>
          <p14:tracePt t="6815" x="5641975" y="2782888"/>
          <p14:tracePt t="6824" x="5634038" y="2800350"/>
          <p14:tracePt t="6831" x="5634038" y="2808288"/>
          <p14:tracePt t="6839" x="5624513" y="2825750"/>
          <p14:tracePt t="6848" x="5616575" y="2833688"/>
          <p14:tracePt t="6855" x="5616575" y="2843213"/>
          <p14:tracePt t="6864" x="5616575" y="2851150"/>
          <p14:tracePt t="6871" x="5616575" y="2859088"/>
          <p14:tracePt t="6887" x="5608638" y="2876550"/>
          <p14:tracePt t="6955" x="5608638" y="2886075"/>
          <p14:tracePt t="6960" x="5608638" y="2894013"/>
          <p14:tracePt t="6967" x="5599113" y="2927350"/>
          <p14:tracePt t="6975" x="5599113" y="2954338"/>
          <p14:tracePt t="6983" x="5591175" y="2987675"/>
          <p14:tracePt t="6991" x="5581650" y="3013075"/>
          <p14:tracePt t="6999" x="5581650" y="3030538"/>
          <p14:tracePt t="7007" x="5581650" y="3055938"/>
          <p14:tracePt t="7014" x="5581650" y="3073400"/>
          <p14:tracePt t="7023" x="5581650" y="3098800"/>
          <p14:tracePt t="7031" x="5581650" y="3125788"/>
          <p14:tracePt t="7048" x="5581650" y="3133725"/>
          <p14:tracePt t="7062" x="5581650" y="3141663"/>
          <p14:tracePt t="7631" x="5573713" y="3151188"/>
          <p14:tracePt t="7638" x="5565775" y="3151188"/>
          <p14:tracePt t="7647" x="5538788" y="3151188"/>
          <p14:tracePt t="7654" x="5487988" y="3141663"/>
          <p14:tracePt t="7663" x="5419725" y="3125788"/>
          <p14:tracePt t="7670" x="5334000" y="3108325"/>
          <p14:tracePt t="7678" x="5213350" y="3082925"/>
          <p14:tracePt t="7686" x="5086350" y="3055938"/>
          <p14:tracePt t="7696" x="4922838" y="3022600"/>
          <p14:tracePt t="7703" x="4718050" y="2979738"/>
          <p14:tracePt t="7712" x="4494213" y="2936875"/>
          <p14:tracePt t="7719" x="4297363" y="2894013"/>
          <p14:tracePt t="7726" x="4100513" y="2868613"/>
          <p14:tracePt t="7734" x="3963988" y="2825750"/>
          <p14:tracePt t="7743" x="3827463" y="2808288"/>
          <p14:tracePt t="7751" x="3716338" y="2765425"/>
          <p14:tracePt t="7760" x="3621088" y="2740025"/>
          <p14:tracePt t="7767" x="3544888" y="2714625"/>
          <p14:tracePt t="7774" x="3502025" y="2697163"/>
          <p14:tracePt t="7783" x="3467100" y="2687638"/>
          <p14:tracePt t="7791" x="3416300" y="2671763"/>
          <p14:tracePt t="7799" x="3381375" y="2646363"/>
          <p14:tracePt t="7807" x="3338513" y="2628900"/>
          <p14:tracePt t="7815" x="3270250" y="2611438"/>
          <p14:tracePt t="7823" x="3209925" y="2586038"/>
          <p14:tracePt t="7833" x="3151188" y="2560638"/>
          <p14:tracePt t="7838" x="3090863" y="2533650"/>
          <p14:tracePt t="7847" x="3022600" y="2517775"/>
          <p14:tracePt t="7854" x="2979738" y="2508250"/>
          <p14:tracePt t="7863" x="2927350" y="2500313"/>
          <p14:tracePt t="7871" x="2901950" y="2500313"/>
          <p14:tracePt t="7881" x="2859088" y="2490788"/>
          <p14:tracePt t="7887" x="2825750" y="2482850"/>
          <p14:tracePt t="7897" x="2800350" y="2474913"/>
          <p14:tracePt t="7903" x="2773363" y="2474913"/>
          <p14:tracePt t="7914" x="2757488" y="2474913"/>
          <p14:tracePt t="7919" x="2747963" y="2474913"/>
          <p14:tracePt t="7930" x="2740025" y="2474913"/>
          <p14:tracePt t="8144" x="2740025" y="2482850"/>
          <p14:tracePt t="8304" x="2747963" y="2490788"/>
          <p14:tracePt t="8319" x="2740025" y="2490788"/>
          <p14:tracePt t="8327" x="2730500" y="2500313"/>
          <p14:tracePt t="8344" x="2722563" y="2508250"/>
          <p14:tracePt t="8351" x="2705100" y="2517775"/>
          <p14:tracePt t="8358" x="2687638" y="2525713"/>
          <p14:tracePt t="8367" x="2679700" y="2525713"/>
          <p14:tracePt t="8375" x="2654300" y="2525713"/>
          <p14:tracePt t="8382" x="2619375" y="2533650"/>
          <p14:tracePt t="8391" x="2611438" y="2533650"/>
          <p14:tracePt t="8399" x="2586038" y="2533650"/>
          <p14:tracePt t="8407" x="2560638" y="2533650"/>
          <p14:tracePt t="8415" x="2543175" y="2533650"/>
          <p14:tracePt t="8423" x="2525713" y="2533650"/>
          <p14:tracePt t="8430" x="2500313" y="2533650"/>
          <p14:tracePt t="8439" x="2482850" y="2533650"/>
          <p14:tracePt t="8448" x="2457450" y="2533650"/>
          <p14:tracePt t="8455" x="2432050" y="2533650"/>
          <p14:tracePt t="8463" x="2406650" y="2533650"/>
          <p14:tracePt t="8471" x="2379663" y="2533650"/>
          <p14:tracePt t="8480" x="2354263" y="2533650"/>
          <p14:tracePt t="8487" x="2328863" y="2533650"/>
          <p14:tracePt t="8497" x="2293938" y="2533650"/>
          <p14:tracePt t="8502" x="2260600" y="2533650"/>
          <p14:tracePt t="8511" x="2225675" y="2533650"/>
          <p14:tracePt t="8519" x="2200275" y="2533650"/>
          <p14:tracePt t="8527" x="2165350" y="2533650"/>
          <p14:tracePt t="8534" x="2139950" y="2533650"/>
          <p14:tracePt t="8543" x="2106613" y="2533650"/>
          <p14:tracePt t="8551" x="2089150" y="2533650"/>
          <p14:tracePt t="8559" x="2063750" y="2533650"/>
          <p14:tracePt t="8567" x="2038350" y="2533650"/>
          <p14:tracePt t="8575" x="2028825" y="2533650"/>
          <p14:tracePt t="8583" x="2003425" y="2533650"/>
          <p14:tracePt t="8591" x="1978025" y="2543175"/>
          <p14:tracePt t="8599" x="1968500" y="2543175"/>
          <p14:tracePt t="8607" x="1960563" y="2543175"/>
          <p14:tracePt t="8615" x="1952625" y="2543175"/>
          <p14:tracePt t="8623" x="1925638" y="2551113"/>
          <p14:tracePt t="8639" x="1917700" y="2551113"/>
          <p14:tracePt t="10095" x="1943100" y="2551113"/>
          <p14:tracePt t="10103" x="1968500" y="2560638"/>
          <p14:tracePt t="10111" x="2003425" y="2568575"/>
          <p14:tracePt t="10119" x="2038350" y="2586038"/>
          <p14:tracePt t="10127" x="2071688" y="2593975"/>
          <p14:tracePt t="10135" x="2114550" y="2603500"/>
          <p14:tracePt t="10143" x="2192338" y="2619375"/>
          <p14:tracePt t="10150" x="2251075" y="2628900"/>
          <p14:tracePt t="10159" x="2328863" y="2646363"/>
          <p14:tracePt t="10167" x="2414588" y="2662238"/>
          <p14:tracePt t="10174" x="2517775" y="2679700"/>
          <p14:tracePt t="10182" x="2646363" y="2705100"/>
          <p14:tracePt t="10191" x="2808288" y="2740025"/>
          <p14:tracePt t="10199" x="2979738" y="2782888"/>
          <p14:tracePt t="10207" x="3151188" y="2825750"/>
          <p14:tracePt t="10214" x="3373438" y="2868613"/>
          <p14:tracePt t="10223" x="3630613" y="2911475"/>
          <p14:tracePt t="10233" x="3887788" y="2962275"/>
          <p14:tracePt t="10239" x="4135438" y="3013075"/>
          <p14:tracePt t="10247" x="4392613" y="3055938"/>
          <p14:tracePt t="10254" x="4632325" y="3073400"/>
          <p14:tracePt t="10264" x="4846638" y="3090863"/>
          <p14:tracePt t="10271" x="5026025" y="3090863"/>
          <p14:tracePt t="10279" x="5222875" y="3090863"/>
          <p14:tracePt t="10287" x="5427663" y="3090863"/>
          <p14:tracePt t="10296" x="5608638" y="3090863"/>
          <p14:tracePt t="10303" x="5788025" y="3090863"/>
          <p14:tracePt t="10311" x="5942013" y="3090863"/>
          <p14:tracePt t="10319" x="6113463" y="3090863"/>
          <p14:tracePt t="10327" x="6267450" y="3090863"/>
          <p14:tracePt t="10334" x="6413500" y="3090863"/>
          <p14:tracePt t="10343" x="6550025" y="3090863"/>
          <p14:tracePt t="10351" x="6696075" y="3090863"/>
          <p14:tracePt t="10359" x="6823075" y="3090863"/>
          <p14:tracePt t="10366" x="6935788" y="3090863"/>
          <p14:tracePt t="10374" x="7062788" y="3098800"/>
          <p14:tracePt t="10383" x="7165975" y="3108325"/>
          <p14:tracePt t="10391" x="7269163" y="3125788"/>
          <p14:tracePt t="10399" x="7337425" y="3141663"/>
          <p14:tracePt t="10407" x="7415213" y="3151188"/>
          <p14:tracePt t="10415" x="7473950" y="3176588"/>
          <p14:tracePt t="10422" x="7534275" y="3184525"/>
          <p14:tracePt t="10431" x="7577138" y="3184525"/>
          <p14:tracePt t="10439" x="7627938" y="3184525"/>
          <p14:tracePt t="10447" x="7670800" y="3184525"/>
          <p14:tracePt t="10454" x="7697788" y="3184525"/>
          <p14:tracePt t="10463" x="7731125" y="3184525"/>
          <p14:tracePt t="10471" x="7766050" y="3184525"/>
          <p14:tracePt t="10479" x="7799388" y="3184525"/>
          <p14:tracePt t="10487" x="7824788" y="3184525"/>
          <p14:tracePt t="10497" x="7851775" y="3184525"/>
          <p14:tracePt t="10504" x="7877175" y="3184525"/>
          <p14:tracePt t="10512" x="7894638" y="3184525"/>
          <p14:tracePt t="10519" x="7920038" y="3184525"/>
          <p14:tracePt t="10528" x="7953375" y="3184525"/>
          <p14:tracePt t="10535" x="7988300" y="3176588"/>
          <p14:tracePt t="10543" x="8005763" y="3176588"/>
          <p14:tracePt t="10551" x="8039100" y="3176588"/>
          <p14:tracePt t="10559" x="8081963" y="3176588"/>
          <p14:tracePt t="10567" x="8116888" y="3176588"/>
          <p14:tracePt t="10574" x="8159750" y="3176588"/>
          <p14:tracePt t="10583" x="8193088" y="3176588"/>
          <p14:tracePt t="10591" x="8220075" y="3176588"/>
          <p14:tracePt t="10601" x="8253413" y="3176588"/>
          <p14:tracePt t="10607" x="8288338" y="3176588"/>
          <p14:tracePt t="10614" x="8321675" y="3176588"/>
          <p14:tracePt t="10623" x="8339138" y="3176588"/>
          <p14:tracePt t="10631" x="8382000" y="3168650"/>
          <p14:tracePt t="10639" x="8407400" y="3168650"/>
          <p14:tracePt t="10647" x="8442325" y="3168650"/>
          <p14:tracePt t="10655" x="8475663" y="3168650"/>
          <p14:tracePt t="10663" x="8502650" y="3168650"/>
          <p14:tracePt t="10671" x="8543925" y="3168650"/>
          <p14:tracePt t="10679" x="8578850" y="3168650"/>
          <p14:tracePt t="10687" x="8621713" y="3168650"/>
          <p14:tracePt t="10696" x="8656638" y="3168650"/>
          <p14:tracePt t="10703" x="8689975" y="3168650"/>
          <p14:tracePt t="10712" x="8707438" y="3168650"/>
          <p14:tracePt t="10719" x="8732838" y="3168650"/>
          <p14:tracePt t="10731" x="8767763" y="3168650"/>
          <p14:tracePt t="10734" x="8783638" y="3168650"/>
          <p14:tracePt t="10744" x="8818563" y="3159125"/>
          <p14:tracePt t="10751" x="8843963" y="3151188"/>
          <p14:tracePt t="10760" x="8861425" y="3141663"/>
          <p14:tracePt t="10775" x="8878888" y="3141663"/>
          <p14:tracePt t="10793" x="8886825" y="3141663"/>
          <p14:tracePt t="10815" x="8904288" y="3133725"/>
          <p14:tracePt t="10864" x="8912225" y="3133725"/>
          <p14:tracePt t="10871" x="8929688" y="3125788"/>
          <p14:tracePt t="11087" x="8921750" y="3125788"/>
          <p14:tracePt t="11094" x="8912225" y="3125788"/>
          <p14:tracePt t="11102" x="8896350" y="3125788"/>
          <p14:tracePt t="11111" x="8878888" y="3125788"/>
          <p14:tracePt t="11119" x="8861425" y="3125788"/>
          <p14:tracePt t="11127" x="8843963" y="3125788"/>
          <p14:tracePt t="11134" x="8836025" y="3125788"/>
          <p14:tracePt t="11143" x="8826500" y="3125788"/>
          <p14:tracePt t="11150" x="8818563" y="3125788"/>
          <p14:tracePt t="11159" x="8810625" y="3125788"/>
          <p14:tracePt t="11167" x="8801100" y="3125788"/>
          <p14:tracePt t="11174" x="8793163" y="3125788"/>
          <p14:tracePt t="11274" x="8783638" y="3125788"/>
          <p14:tracePt t="11280" x="8767763" y="3125788"/>
          <p14:tracePt t="11287" x="8750300" y="3125788"/>
          <p14:tracePt t="11296" x="8715375" y="3125788"/>
          <p14:tracePt t="11303" x="8689975" y="3125788"/>
          <p14:tracePt t="11313" x="8664575" y="3125788"/>
          <p14:tracePt t="11319" x="8629650" y="3125788"/>
          <p14:tracePt t="11327" x="8604250" y="3125788"/>
          <p14:tracePt t="11334" x="8596313" y="3125788"/>
          <p14:tracePt t="11344" x="8586788" y="3125788"/>
          <p14:tracePt t="11351" x="8570913" y="3125788"/>
          <p14:tracePt t="12359" x="8561388" y="3125788"/>
          <p14:tracePt t="12375" x="8553450" y="3125788"/>
          <p14:tracePt t="12383" x="8543925" y="3125788"/>
          <p14:tracePt t="12391" x="8518525" y="3125788"/>
          <p14:tracePt t="12399" x="8493125" y="3125788"/>
          <p14:tracePt t="12407" x="8467725" y="3125788"/>
          <p14:tracePt t="12415" x="8432800" y="3125788"/>
          <p14:tracePt t="12423" x="8389938" y="3125788"/>
          <p14:tracePt t="12431" x="8356600" y="3125788"/>
          <p14:tracePt t="12438" x="8339138" y="3125788"/>
          <p14:tracePt t="12447" x="8313738" y="3125788"/>
          <p14:tracePt t="12454" x="8288338" y="3125788"/>
          <p14:tracePt t="12463" x="8253413" y="3116263"/>
          <p14:tracePt t="12471" x="8235950" y="3108325"/>
          <p14:tracePt t="12481" x="8220075" y="3108325"/>
          <p14:tracePt t="12487" x="8193088" y="3098800"/>
          <p14:tracePt t="12495" x="8177213" y="3098800"/>
          <p14:tracePt t="12503" x="8159750" y="3098800"/>
          <p14:tracePt t="12511" x="8116888" y="3090863"/>
          <p14:tracePt t="12519" x="8099425" y="3082925"/>
          <p14:tracePt t="12528" x="8091488" y="3082925"/>
          <p14:tracePt t="12534" x="8074025" y="3082925"/>
          <p14:tracePt t="12543" x="8056563" y="3082925"/>
          <p14:tracePt t="13248" x="8048625" y="3082925"/>
          <p14:tracePt t="13254" x="8039100" y="3082925"/>
          <p14:tracePt t="13262" x="8031163" y="3082925"/>
          <p14:tracePt t="13271" x="8005763" y="3082925"/>
          <p14:tracePt t="13279" x="7970838" y="3082925"/>
          <p14:tracePt t="13287" x="7945438" y="3082925"/>
          <p14:tracePt t="13296" x="7910513" y="3082925"/>
          <p14:tracePt t="13303" x="7877175" y="3082925"/>
          <p14:tracePt t="13312" x="7834313" y="3082925"/>
          <p14:tracePt t="13319" x="7799388" y="3082925"/>
          <p14:tracePt t="13327" x="7756525" y="3082925"/>
          <p14:tracePt t="13334" x="7731125" y="3082925"/>
          <p14:tracePt t="13343" x="7705725" y="3082925"/>
          <p14:tracePt t="13351" x="7688263" y="3082925"/>
          <p14:tracePt t="13359" x="7680325" y="3082925"/>
          <p14:tracePt t="13367" x="7670800" y="3082925"/>
          <p14:tracePt t="13374" x="7662863" y="3082925"/>
          <p14:tracePt t="13886" x="7645400" y="3082925"/>
          <p14:tracePt t="13897" x="7627938" y="3090863"/>
          <p14:tracePt t="13903" x="7612063" y="3090863"/>
          <p14:tracePt t="13912" x="7577138" y="3090863"/>
          <p14:tracePt t="13919" x="7534275" y="3090863"/>
          <p14:tracePt t="13927" x="7491413" y="3090863"/>
          <p14:tracePt t="13934" x="7448550" y="3090863"/>
          <p14:tracePt t="13943" x="7423150" y="3090863"/>
          <p14:tracePt t="13951" x="7397750" y="3090863"/>
          <p14:tracePt t="13960" x="7388225" y="3090863"/>
          <p14:tracePt t="13967" x="7380288" y="3090863"/>
          <p14:tracePt t="13976" x="7372350" y="3090863"/>
          <p14:tracePt t="14031" x="7362825" y="3090863"/>
          <p14:tracePt t="14039" x="7345363" y="3098800"/>
          <p14:tracePt t="14055" x="7319963" y="3098800"/>
          <p14:tracePt t="14063" x="7302500" y="3098800"/>
          <p14:tracePt t="14071" x="7277100" y="3098800"/>
          <p14:tracePt t="14079" x="7259638" y="3098800"/>
          <p14:tracePt t="14087" x="7234238" y="3098800"/>
          <p14:tracePt t="14095" x="7218363" y="3098800"/>
          <p14:tracePt t="14103" x="7191375" y="3098800"/>
          <p14:tracePt t="14111" x="7158038" y="3098800"/>
          <p14:tracePt t="14119" x="7148513" y="3098800"/>
          <p14:tracePt t="14127" x="7123113" y="3098800"/>
          <p14:tracePt t="14134" x="7097713" y="3098800"/>
          <p14:tracePt t="14143" x="7080250" y="3098800"/>
          <p14:tracePt t="14150" x="7046913" y="3098800"/>
          <p14:tracePt t="14159" x="7029450" y="3098800"/>
          <p14:tracePt t="14167" x="7011988" y="3098800"/>
          <p14:tracePt t="14175" x="6986588" y="3098800"/>
          <p14:tracePt t="14183" x="6961188" y="3098800"/>
          <p14:tracePt t="14191" x="6926263" y="3098800"/>
          <p14:tracePt t="14199" x="6900863" y="3098800"/>
          <p14:tracePt t="14207" x="6865938" y="3098800"/>
          <p14:tracePt t="14215" x="6823075" y="3098800"/>
          <p14:tracePt t="14224" x="6780213" y="3098800"/>
          <p14:tracePt t="14231" x="6737350" y="3098800"/>
          <p14:tracePt t="14239" x="6696075" y="3098800"/>
          <p14:tracePt t="14247" x="6643688" y="3098800"/>
          <p14:tracePt t="14256" x="6600825" y="3098800"/>
          <p14:tracePt t="14263" x="6575425" y="3098800"/>
          <p14:tracePt t="14272" x="6532563" y="3098800"/>
          <p14:tracePt t="14279" x="6497638" y="3098800"/>
          <p14:tracePt t="14287" x="6472238" y="3098800"/>
          <p14:tracePt t="14297" x="6446838" y="3098800"/>
          <p14:tracePt t="14303" x="6421438" y="3098800"/>
          <p14:tracePt t="14311" x="6396038" y="3098800"/>
          <p14:tracePt t="14319" x="6370638" y="3098800"/>
          <p14:tracePt t="14327" x="6353175" y="3098800"/>
          <p14:tracePt t="14334" x="6327775" y="3098800"/>
          <p14:tracePt t="14343" x="6300788" y="3098800"/>
          <p14:tracePt t="14351" x="6284913" y="3098800"/>
          <p14:tracePt t="14359" x="6257925" y="3098800"/>
          <p14:tracePt t="14367" x="6232525" y="3098800"/>
          <p14:tracePt t="14374" x="6224588" y="3098800"/>
          <p14:tracePt t="14383" x="6207125" y="3098800"/>
          <p14:tracePt t="14391" x="6199188" y="3098800"/>
          <p14:tracePt t="14407" x="6189663" y="3098800"/>
          <p14:tracePt t="14415" x="6181725" y="3098800"/>
          <p14:tracePt t="14463" x="6173788" y="3098800"/>
          <p14:tracePt t="14471" x="6164263" y="3098800"/>
          <p14:tracePt t="14479" x="6156325" y="3098800"/>
          <p14:tracePt t="14489" x="6138863" y="3098800"/>
          <p14:tracePt t="14495" x="6121400" y="3098800"/>
          <p14:tracePt t="14953" x="6113463" y="3098800"/>
          <p14:tracePt t="14958" x="6103938" y="3098800"/>
          <p14:tracePt t="14967" x="6078538" y="3098800"/>
          <p14:tracePt t="14975" x="6045200" y="3098800"/>
          <p14:tracePt t="14982" x="6002338" y="3098800"/>
          <p14:tracePt t="14991" x="5942013" y="3098800"/>
          <p14:tracePt t="14999" x="5873750" y="3090863"/>
          <p14:tracePt t="15007" x="5813425" y="3082925"/>
          <p14:tracePt t="15015" x="5753100" y="3073400"/>
          <p14:tracePt t="15023" x="5694363" y="3055938"/>
          <p14:tracePt t="15031" x="5641975" y="3048000"/>
          <p14:tracePt t="15048" x="5599113" y="3040063"/>
          <p14:tracePt t="15055" x="5573713" y="3040063"/>
          <p14:tracePt t="15063" x="5538788" y="3030538"/>
          <p14:tracePt t="15071" x="5522913" y="3022600"/>
          <p14:tracePt t="15087" x="5513388" y="3022600"/>
          <p14:tracePt t="15095" x="5505450" y="3022600"/>
          <p14:tracePt t="15167" x="5495925" y="3022600"/>
          <p14:tracePt t="15175" x="5487988" y="3022600"/>
          <p14:tracePt t="15183" x="5480050" y="3022600"/>
          <p14:tracePt t="15192" x="5462588" y="3022600"/>
          <p14:tracePt t="15199" x="5445125" y="3022600"/>
          <p14:tracePt t="15207" x="5427663" y="3022600"/>
          <p14:tracePt t="15214" x="5411788" y="3022600"/>
          <p14:tracePt t="15222" x="5402263" y="3022600"/>
          <p14:tracePt t="15231" x="5376863" y="3022600"/>
          <p14:tracePt t="15239" x="5359400" y="3022600"/>
          <p14:tracePt t="15247" x="5326063" y="3013075"/>
          <p14:tracePt t="15255" x="5316538" y="3013075"/>
          <p14:tracePt t="15262" x="5283200" y="3005138"/>
          <p14:tracePt t="15271" x="5265738" y="2997200"/>
          <p14:tracePt t="15287" x="5256213" y="2997200"/>
          <p14:tracePt t="15367" x="5248275" y="2997200"/>
          <p14:tracePt t="17377" x="5248275" y="2987675"/>
          <p14:tracePt t="19008" x="5240338" y="2987675"/>
          <p14:tracePt t="19014" x="5222875" y="2997200"/>
          <p14:tracePt t="19023" x="5213350" y="3005138"/>
          <p14:tracePt t="19039" x="5205413" y="3005138"/>
          <p14:tracePt t="19047" x="5187950" y="3013075"/>
          <p14:tracePt t="19064" x="5172075" y="3022600"/>
          <p14:tracePt t="19071" x="5145088" y="3030538"/>
          <p14:tracePt t="19081" x="5119688" y="3030538"/>
          <p14:tracePt t="19087" x="5076825" y="3040063"/>
          <p14:tracePt t="19097" x="5026025" y="3048000"/>
          <p14:tracePt t="19103" x="4983163" y="3055938"/>
          <p14:tracePt t="19112" x="4940300" y="3055938"/>
          <p14:tracePt t="19119" x="4879975" y="3055938"/>
          <p14:tracePt t="19127" x="4819650" y="3055938"/>
          <p14:tracePt t="19135" x="4776788" y="3055938"/>
          <p14:tracePt t="19143" x="4733925" y="3055938"/>
          <p14:tracePt t="19151" x="4692650" y="3055938"/>
          <p14:tracePt t="19159" x="4649788" y="3055938"/>
          <p14:tracePt t="19167" x="4606925" y="3055938"/>
          <p14:tracePt t="19174" x="4572000" y="3055938"/>
          <p14:tracePt t="19183" x="4537075" y="3055938"/>
          <p14:tracePt t="19191" x="4511675" y="3055938"/>
          <p14:tracePt t="19199" x="4486275" y="3055938"/>
          <p14:tracePt t="19215" x="4478338" y="3055938"/>
          <p14:tracePt t="19319" x="4478338" y="3048000"/>
          <p14:tracePt t="19823" x="4460875" y="3048000"/>
          <p14:tracePt t="19858" x="4443413" y="3048000"/>
          <p14:tracePt t="19863" x="4425950" y="3055938"/>
          <p14:tracePt t="19879" x="4418013" y="3055938"/>
          <p14:tracePt t="19887" x="4410075" y="3055938"/>
          <p14:tracePt t="19895" x="4392613" y="3055938"/>
          <p14:tracePt t="19903" x="4357688" y="3055938"/>
          <p14:tracePt t="19911" x="4340225" y="3055938"/>
          <p14:tracePt t="19919" x="4314825" y="3048000"/>
          <p14:tracePt t="19929" x="4289425" y="3040063"/>
          <p14:tracePt t="19936" x="4254500" y="3030538"/>
          <p14:tracePt t="19943" x="4229100" y="3030538"/>
          <p14:tracePt t="19951" x="4211638" y="3030538"/>
          <p14:tracePt t="19959" x="4178300" y="3022600"/>
          <p14:tracePt t="19966" x="4152900" y="3013075"/>
          <p14:tracePt t="19975" x="4127500" y="3005138"/>
          <p14:tracePt t="19983" x="4117975" y="3005138"/>
          <p14:tracePt t="19991" x="4100513" y="3005138"/>
          <p14:tracePt t="19999" x="4092575" y="3005138"/>
          <p14:tracePt t="20007" x="4084638" y="3005138"/>
          <p14:tracePt t="20015" x="4075113" y="3005138"/>
          <p14:tracePt t="20240" x="4067175" y="3005138"/>
          <p14:tracePt t="20255" x="4041775" y="3005138"/>
          <p14:tracePt t="20264" x="4032250" y="3005138"/>
          <p14:tracePt t="20272" x="3998913" y="3005138"/>
          <p14:tracePt t="20280" x="3956050" y="3005138"/>
          <p14:tracePt t="20288" x="3895725" y="3005138"/>
          <p14:tracePt t="20298" x="3835400" y="3005138"/>
          <p14:tracePt t="20304" x="3784600" y="3005138"/>
          <p14:tracePt t="20314" x="3706813" y="3005138"/>
          <p14:tracePt t="20319" x="3621088" y="3005138"/>
          <p14:tracePt t="20329" x="3578225" y="2997200"/>
          <p14:tracePt t="20335" x="3527425" y="2987675"/>
          <p14:tracePt t="20343" x="3484563" y="2979738"/>
          <p14:tracePt t="20351" x="3459163" y="2979738"/>
          <p14:tracePt t="20360" x="3424238" y="2970213"/>
          <p14:tracePt t="20367" x="3416300" y="2962275"/>
          <p14:tracePt t="20695" x="3408363" y="2962275"/>
          <p14:tracePt t="20703" x="3398838" y="2962275"/>
          <p14:tracePt t="20711" x="3390900" y="2962275"/>
          <p14:tracePt t="21033" x="3381375" y="2962275"/>
          <p14:tracePt t="21040" x="3373438" y="2970213"/>
          <p14:tracePt t="21047" x="3365500" y="2970213"/>
          <p14:tracePt t="21055" x="3348038" y="2970213"/>
          <p14:tracePt t="21064" x="3313113" y="2970213"/>
          <p14:tracePt t="21071" x="3270250" y="2970213"/>
          <p14:tracePt t="21080" x="3227388" y="2970213"/>
          <p14:tracePt t="21087" x="3168650" y="2970213"/>
          <p14:tracePt t="21097" x="3082925" y="2970213"/>
          <p14:tracePt t="21103" x="2997200" y="2970213"/>
          <p14:tracePt t="21111" x="2911475" y="2970213"/>
          <p14:tracePt t="21121" x="2816225" y="2970213"/>
          <p14:tracePt t="21128" x="2730500" y="2970213"/>
          <p14:tracePt t="21135" x="2646363" y="2970213"/>
          <p14:tracePt t="21143" x="2568575" y="2970213"/>
          <p14:tracePt t="21151" x="2500313" y="2970213"/>
          <p14:tracePt t="21159" x="2439988" y="2970213"/>
          <p14:tracePt t="21167" x="2379663" y="2970213"/>
          <p14:tracePt t="21174" x="2320925" y="2970213"/>
          <p14:tracePt t="21182" x="2268538" y="2970213"/>
          <p14:tracePt t="21191" x="2217738" y="2970213"/>
          <p14:tracePt t="21199" x="2174875" y="2970213"/>
          <p14:tracePt t="21207" x="2149475" y="2970213"/>
          <p14:tracePt t="21214" x="2114550" y="2970213"/>
          <p14:tracePt t="21223" x="2089150" y="2970213"/>
          <p14:tracePt t="21231" x="2081213" y="2970213"/>
          <p14:tracePt t="21239" x="2071688" y="2970213"/>
          <p14:tracePt t="21247" x="2063750" y="2970213"/>
          <p14:tracePt t="21254" x="2054225" y="2970213"/>
          <p14:tracePt t="21304" x="2046288" y="2970213"/>
          <p14:tracePt t="21312" x="2038350" y="2970213"/>
          <p14:tracePt t="21319" x="2020888" y="2979738"/>
          <p14:tracePt t="21327" x="2011363" y="2987675"/>
          <p14:tracePt t="22087" x="2020888" y="2987675"/>
          <p14:tracePt t="22094" x="2020888" y="2997200"/>
          <p14:tracePt t="22103" x="2028825" y="3005138"/>
          <p14:tracePt t="22111" x="2038350" y="3013075"/>
          <p14:tracePt t="22127" x="2063750" y="3013075"/>
          <p14:tracePt t="22134" x="2081213" y="3022600"/>
          <p14:tracePt t="22144" x="2089150" y="3030538"/>
          <p14:tracePt t="22151" x="2106613" y="3030538"/>
          <p14:tracePt t="22159" x="2139950" y="3040063"/>
          <p14:tracePt t="22167" x="2165350" y="3048000"/>
          <p14:tracePt t="22183" x="2174875" y="3048000"/>
          <p14:tracePt t="22191" x="2182813" y="3048000"/>
          <p14:tracePt t="22928" x="2192338" y="3048000"/>
          <p14:tracePt t="22934" x="2200275" y="3048000"/>
          <p14:tracePt t="22944" x="2217738" y="3048000"/>
          <p14:tracePt t="22951" x="2235200" y="3048000"/>
          <p14:tracePt t="22958" x="2278063" y="3055938"/>
          <p14:tracePt t="22967" x="2311400" y="3055938"/>
          <p14:tracePt t="22974" x="2363788" y="3055938"/>
          <p14:tracePt t="22983" x="2422525" y="3055938"/>
          <p14:tracePt t="22990" x="2482850" y="3055938"/>
          <p14:tracePt t="22999" x="2551113" y="3055938"/>
          <p14:tracePt t="23007" x="2628900" y="3055938"/>
          <p14:tracePt t="23015" x="2714625" y="3065463"/>
          <p14:tracePt t="23023" x="2790825" y="3073400"/>
          <p14:tracePt t="23031" x="2876550" y="3098800"/>
          <p14:tracePt t="23039" x="2962275" y="3108325"/>
          <p14:tracePt t="23047" x="3065463" y="3133725"/>
          <p14:tracePt t="23054" x="3184525" y="3159125"/>
          <p14:tracePt t="23063" x="3295650" y="3168650"/>
          <p14:tracePt t="23071" x="3441700" y="3176588"/>
          <p14:tracePt t="23079" x="3578225" y="3176588"/>
          <p14:tracePt t="23087" x="3732213" y="3176588"/>
          <p14:tracePt t="23096" x="3895725" y="3176588"/>
          <p14:tracePt t="23103" x="4049713" y="3176588"/>
          <p14:tracePt t="23111" x="4203700" y="3176588"/>
          <p14:tracePt t="23119" x="4357688" y="3176588"/>
          <p14:tracePt t="23127" x="4529138" y="3176588"/>
          <p14:tracePt t="23135" x="4683125" y="3176588"/>
          <p14:tracePt t="23143" x="4846638" y="3176588"/>
          <p14:tracePt t="23151" x="5000625" y="3176588"/>
          <p14:tracePt t="23159" x="5154613" y="3176588"/>
          <p14:tracePt t="23166" x="5308600" y="3176588"/>
          <p14:tracePt t="23175" x="5454650" y="3176588"/>
          <p14:tracePt t="23183" x="5624513" y="3176588"/>
          <p14:tracePt t="23191" x="5838825" y="3209925"/>
          <p14:tracePt t="23199" x="6053138" y="3219450"/>
          <p14:tracePt t="23207" x="6275388" y="3252788"/>
          <p14:tracePt t="23215" x="6497638" y="3295650"/>
          <p14:tracePt t="23227" x="6696075" y="3322638"/>
          <p14:tracePt t="23232" x="6892925" y="3365500"/>
          <p14:tracePt t="23239" x="7089775" y="3408363"/>
          <p14:tracePt t="23247" x="7259638" y="3449638"/>
          <p14:tracePt t="23256" x="7458075" y="3492500"/>
          <p14:tracePt t="23264" x="7654925" y="3535363"/>
          <p14:tracePt t="23273" x="7859713" y="3578225"/>
          <p14:tracePt t="23279" x="8048625" y="3605213"/>
          <p14:tracePt t="23286" x="8235950" y="3630613"/>
          <p14:tracePt t="23295" x="8407400" y="3673475"/>
          <p14:tracePt t="23303" x="8578850" y="3698875"/>
          <p14:tracePt t="23313" x="8715375" y="3732213"/>
          <p14:tracePt t="23319" x="8853488" y="3759200"/>
          <p14:tracePt t="23327" x="8964613" y="3767138"/>
          <p14:tracePt t="23334" x="9050338" y="3767138"/>
          <p14:tracePt t="23343" x="9136063" y="3767138"/>
          <p14:tracePt t="23351" x="9204325" y="3767138"/>
          <p14:tracePt t="23359" x="9290050" y="3767138"/>
          <p14:tracePt t="23367" x="9383713" y="3775075"/>
          <p14:tracePt t="23375" x="9451975" y="3792538"/>
          <p14:tracePt t="23383" x="9512300" y="3810000"/>
          <p14:tracePt t="23391" x="9580563" y="3817938"/>
          <p14:tracePt t="23399" x="9648825" y="3844925"/>
          <p14:tracePt t="23407" x="9726613" y="3852863"/>
          <p14:tracePt t="23415" x="9785350" y="3870325"/>
          <p14:tracePt t="23423" x="9845675" y="3878263"/>
          <p14:tracePt t="23431" x="9898063" y="3895725"/>
          <p14:tracePt t="23439" x="9940925" y="3903663"/>
          <p14:tracePt t="23448" x="9999663" y="3913188"/>
          <p14:tracePt t="23455" x="10042525" y="3921125"/>
          <p14:tracePt t="23464" x="10067925" y="3921125"/>
          <p14:tracePt t="23471" x="10094913" y="3921125"/>
          <p14:tracePt t="23480" x="10120313" y="3921125"/>
          <p14:tracePt t="23487" x="10145713" y="3921125"/>
          <p14:tracePt t="23495" x="10163175" y="3921125"/>
          <p14:tracePt t="23503" x="10171113" y="3921125"/>
          <p14:tracePt t="23512" x="10188575" y="3921125"/>
          <p14:tracePt t="23519" x="10196513" y="3921125"/>
          <p14:tracePt t="23559" x="10206038" y="3913188"/>
          <p14:tracePt t="23567" x="10213975" y="3913188"/>
          <p14:tracePt t="23574" x="10223500" y="3895725"/>
          <p14:tracePt t="23585" x="10231438" y="3878263"/>
          <p14:tracePt t="23591" x="10239375" y="3870325"/>
          <p14:tracePt t="23601" x="10256838" y="3852863"/>
          <p14:tracePt t="23607" x="10266363" y="3827463"/>
          <p14:tracePt t="23615" x="10274300" y="3810000"/>
          <p14:tracePt t="23623" x="10282238" y="3792538"/>
          <p14:tracePt t="23632" x="10291763" y="3767138"/>
          <p14:tracePt t="23639" x="10291763" y="3759200"/>
          <p14:tracePt t="23647" x="10291763" y="3741738"/>
          <p14:tracePt t="23654" x="10291763" y="3732213"/>
          <p14:tracePt t="23664" x="10291763" y="3724275"/>
          <p14:tracePt t="23671" x="10291763" y="3706813"/>
          <p14:tracePt t="23679" x="10291763" y="3681413"/>
          <p14:tracePt t="23687" x="10291763" y="3663950"/>
          <p14:tracePt t="23696" x="10291763" y="3638550"/>
          <p14:tracePt t="23703" x="10291763" y="3613150"/>
          <p14:tracePt t="23712" x="10291763" y="3605213"/>
          <p14:tracePt t="23719" x="10291763" y="3570288"/>
          <p14:tracePt t="23727" x="10291763" y="3552825"/>
          <p14:tracePt t="23735" x="10291763" y="3544888"/>
          <p14:tracePt t="23743" x="10291763" y="3519488"/>
          <p14:tracePt t="23751" x="10282238" y="3509963"/>
          <p14:tracePt t="23775" x="10282238" y="3502025"/>
          <p14:tracePt t="24096" x="10274300" y="3484563"/>
          <p14:tracePt t="24111" x="10256838" y="3476625"/>
          <p14:tracePt t="24191" x="10239375" y="3476625"/>
          <p14:tracePt t="24199" x="10213975" y="3476625"/>
          <p14:tracePt t="24207" x="10196513" y="3476625"/>
          <p14:tracePt t="24215" x="10171113" y="3476625"/>
          <p14:tracePt t="24222" x="10145713" y="3476625"/>
          <p14:tracePt t="24231" x="10128250" y="3476625"/>
          <p14:tracePt t="24239" x="10102850" y="3476625"/>
          <p14:tracePt t="24247" x="10077450" y="3476625"/>
          <p14:tracePt t="24254" x="10052050" y="3476625"/>
          <p14:tracePt t="24263" x="10017125" y="3476625"/>
          <p14:tracePt t="24271" x="9983788" y="3476625"/>
          <p14:tracePt t="24279" x="9966325" y="3476625"/>
          <p14:tracePt t="24287" x="9931400" y="3476625"/>
          <p14:tracePt t="24296" x="9888538" y="3467100"/>
          <p14:tracePt t="24303" x="9871075" y="3467100"/>
          <p14:tracePt t="24311" x="9837738" y="3459163"/>
          <p14:tracePt t="24319" x="9812338" y="3449638"/>
          <p14:tracePt t="24328" x="9794875" y="3441700"/>
          <p14:tracePt t="24335" x="9777413" y="3441700"/>
          <p14:tracePt t="24343" x="9752013" y="3441700"/>
          <p14:tracePt t="24351" x="9726613" y="3433763"/>
          <p14:tracePt t="24359" x="9701213" y="3424238"/>
          <p14:tracePt t="24367" x="9674225" y="3416300"/>
          <p14:tracePt t="24374" x="9648825" y="3416300"/>
          <p14:tracePt t="24383" x="9631363" y="3416300"/>
          <p14:tracePt t="24391" x="9598025" y="3408363"/>
          <p14:tracePt t="24399" x="9580563" y="3398838"/>
          <p14:tracePt t="24415" x="9572625" y="3398838"/>
          <p14:tracePt t="24471" x="9563100" y="3398838"/>
          <p14:tracePt t="24856" x="9563100" y="3408363"/>
          <p14:tracePt t="24863" x="9572625" y="3424238"/>
          <p14:tracePt t="24878" x="9580563" y="3441700"/>
          <p14:tracePt t="24887" x="9588500" y="3459163"/>
          <p14:tracePt t="24896" x="9605963" y="3476625"/>
          <p14:tracePt t="24903" x="9640888" y="3502025"/>
          <p14:tracePt t="24911" x="9666288" y="3527425"/>
          <p14:tracePt t="24919" x="9701213" y="3562350"/>
          <p14:tracePt t="24928" x="9744075" y="3587750"/>
          <p14:tracePt t="24935" x="9777413" y="3613150"/>
          <p14:tracePt t="24943" x="9812338" y="3638550"/>
          <p14:tracePt t="24951" x="9837738" y="3663950"/>
          <p14:tracePt t="24959" x="9880600" y="3689350"/>
          <p14:tracePt t="24967" x="9913938" y="3724275"/>
          <p14:tracePt t="24975" x="9948863" y="3749675"/>
          <p14:tracePt t="24983" x="9974263" y="3775075"/>
          <p14:tracePt t="24991" x="9999663" y="3802063"/>
          <p14:tracePt t="24999" x="10017125" y="3827463"/>
          <p14:tracePt t="25007" x="10034588" y="3844925"/>
          <p14:tracePt t="25015" x="10042525" y="3860800"/>
          <p14:tracePt t="25023" x="10042525" y="3870325"/>
          <p14:tracePt t="25031" x="10042525" y="3895725"/>
          <p14:tracePt t="25039" x="10052050" y="3921125"/>
          <p14:tracePt t="25048" x="10059988" y="3946525"/>
          <p14:tracePt t="25055" x="10067925" y="3963988"/>
          <p14:tracePt t="25063" x="10077450" y="3989388"/>
          <p14:tracePt t="25071" x="10085388" y="4006850"/>
          <p14:tracePt t="25078" x="10094913" y="4024313"/>
          <p14:tracePt t="25103" x="10094913" y="4032250"/>
          <p14:tracePt t="25111" x="10094913" y="4049713"/>
          <p14:tracePt t="25127" x="10094913" y="4057650"/>
          <p14:tracePt t="25134" x="10102850" y="4067175"/>
          <p14:tracePt t="25143" x="10102850" y="4075113"/>
          <p14:tracePt t="26027" x="10102850" y="4084638"/>
          <p14:tracePt t="26031" x="10102850" y="4092575"/>
          <p14:tracePt t="26047" x="10094913" y="4092575"/>
          <p14:tracePt t="26055" x="10085388" y="4092575"/>
          <p14:tracePt t="26063" x="10067925" y="4092575"/>
          <p14:tracePt t="26071" x="10034588" y="4092575"/>
          <p14:tracePt t="26079" x="9991725" y="4092575"/>
          <p14:tracePt t="26087" x="9931400" y="4092575"/>
          <p14:tracePt t="26095" x="9906000" y="4084638"/>
          <p14:tracePt t="26103" x="9855200" y="4075113"/>
          <p14:tracePt t="26111" x="9820275" y="4067175"/>
          <p14:tracePt t="26119" x="9777413" y="4057650"/>
          <p14:tracePt t="26127" x="9744075" y="4049713"/>
          <p14:tracePt t="26134" x="9709150" y="4041775"/>
          <p14:tracePt t="26143" x="9674225" y="4032250"/>
          <p14:tracePt t="26151" x="9640888" y="4024313"/>
          <p14:tracePt t="26159" x="9598025" y="4014788"/>
          <p14:tracePt t="26167" x="9545638" y="4006850"/>
          <p14:tracePt t="26174" x="9504363" y="3998913"/>
          <p14:tracePt t="26183" x="9461500" y="3989388"/>
          <p14:tracePt t="26191" x="9401175" y="3981450"/>
          <p14:tracePt t="26199" x="9348788" y="3956050"/>
          <p14:tracePt t="26207" x="9305925" y="3946525"/>
          <p14:tracePt t="26215" x="9255125" y="3930650"/>
          <p14:tracePt t="26223" x="9221788" y="3913188"/>
          <p14:tracePt t="26231" x="9186863" y="3895725"/>
          <p14:tracePt t="26239" x="9161463" y="3878263"/>
          <p14:tracePt t="26248" x="9136063" y="3860800"/>
          <p14:tracePt t="26255" x="9118600" y="3835400"/>
          <p14:tracePt t="26263" x="9101138" y="3827463"/>
          <p14:tracePt t="26271" x="9101138" y="3810000"/>
          <p14:tracePt t="26280" x="9093200" y="3784600"/>
          <p14:tracePt t="26287" x="9083675" y="3759200"/>
          <p14:tracePt t="26298" x="9083675" y="3741738"/>
          <p14:tracePt t="26303" x="9075738" y="3706813"/>
          <p14:tracePt t="26311" x="9075738" y="3673475"/>
          <p14:tracePt t="26319" x="9083675" y="3648075"/>
          <p14:tracePt t="26328" x="9083675" y="3630613"/>
          <p14:tracePt t="26335" x="9093200" y="3587750"/>
          <p14:tracePt t="26343" x="9101138" y="3535363"/>
          <p14:tracePt t="26352" x="9109075" y="3502025"/>
          <p14:tracePt t="26359" x="9118600" y="3459163"/>
          <p14:tracePt t="26367" x="9136063" y="3424238"/>
          <p14:tracePt t="26374" x="9151938" y="3390900"/>
          <p14:tracePt t="26383" x="9161463" y="3355975"/>
          <p14:tracePt t="26391" x="9178925" y="3322638"/>
          <p14:tracePt t="26399" x="9194800" y="3279775"/>
          <p14:tracePt t="26407" x="9221788" y="3244850"/>
          <p14:tracePt t="26415" x="9255125" y="3209925"/>
          <p14:tracePt t="26423" x="9280525" y="3159125"/>
          <p14:tracePt t="26431" x="9297988" y="3125788"/>
          <p14:tracePt t="26439" x="9315450" y="3090863"/>
          <p14:tracePt t="26447" x="9332913" y="3055938"/>
          <p14:tracePt t="26454" x="9358313" y="3013075"/>
          <p14:tracePt t="26463" x="9383713" y="2979738"/>
          <p14:tracePt t="26471" x="9391650" y="2954338"/>
          <p14:tracePt t="26478" x="9409113" y="2927350"/>
          <p14:tracePt t="26487" x="9426575" y="2911475"/>
          <p14:tracePt t="26495" x="9444038" y="2886075"/>
          <p14:tracePt t="26503" x="9451975" y="2868613"/>
          <p14:tracePt t="26511" x="9451975" y="2859088"/>
          <p14:tracePt t="26519" x="9461500" y="2851150"/>
          <p14:tracePt t="26528" x="9461500" y="2843213"/>
          <p14:tracePt t="26534" x="9461500" y="2825750"/>
          <p14:tracePt t="26544" x="9469438" y="2808288"/>
          <p14:tracePt t="26551" x="9477375" y="2790825"/>
          <p14:tracePt t="26569" x="9477375" y="2782888"/>
          <p14:tracePt t="26575" x="9494838" y="2765425"/>
          <p14:tracePt t="26591" x="9494838" y="2757488"/>
          <p14:tracePt t="26600" x="9504363" y="2747963"/>
          <p14:tracePt t="26607" x="9504363" y="2740025"/>
          <p14:tracePt t="26616" x="9504363" y="2730500"/>
          <p14:tracePt t="26623" x="9512300" y="2714625"/>
          <p14:tracePt t="26631" x="9512300" y="2705100"/>
          <p14:tracePt t="26672" x="9520238" y="2697163"/>
          <p14:tracePt t="26713" x="9529763" y="2679700"/>
          <p14:tracePt t="26775" x="9537700" y="2662238"/>
          <p14:tracePt t="26783" x="9537700" y="2654300"/>
          <p14:tracePt t="26857" x="9537700" y="2646363"/>
          <p14:tracePt t="26872" x="9537700" y="2636838"/>
          <p14:tracePt t="26883" x="9529763" y="2636838"/>
          <p14:tracePt t="26887" x="9529763" y="2628900"/>
          <p14:tracePt t="26895" x="9520238" y="2628900"/>
          <p14:tracePt t="26903" x="9504363" y="2628900"/>
          <p14:tracePt t="26914" x="9477375" y="2628900"/>
          <p14:tracePt t="26919" x="9434513" y="2628900"/>
          <p14:tracePt t="26930" x="9358313" y="2628900"/>
          <p14:tracePt t="26934" x="9290050" y="2628900"/>
          <p14:tracePt t="26944" x="9212263" y="2628900"/>
          <p14:tracePt t="26951" x="9144000" y="2628900"/>
          <p14:tracePt t="26959" x="9058275" y="2628900"/>
          <p14:tracePt t="26967" x="8990013" y="2628900"/>
          <p14:tracePt t="26975" x="8929688" y="2628900"/>
          <p14:tracePt t="26983" x="8869363" y="2628900"/>
          <p14:tracePt t="26991" x="8826500" y="2628900"/>
          <p14:tracePt t="26999" x="8793163" y="2628900"/>
          <p14:tracePt t="27007" x="8767763" y="2628900"/>
          <p14:tracePt t="27015" x="8750300" y="2628900"/>
          <p14:tracePt t="27023" x="8732838" y="2628900"/>
          <p14:tracePt t="27031" x="8724900" y="2628900"/>
          <p14:tracePt t="27039" x="8707438" y="2628900"/>
          <p14:tracePt t="27047" x="8699500" y="2628900"/>
          <p14:tracePt t="27064" x="8689975" y="2628900"/>
          <p14:tracePt t="27071" x="8682038" y="2628900"/>
          <p14:tracePt t="27079" x="8672513" y="2628900"/>
          <p14:tracePt t="27809" x="8656638" y="2628900"/>
          <p14:tracePt t="27815" x="8621713" y="2628900"/>
          <p14:tracePt t="27823" x="8586788" y="2628900"/>
          <p14:tracePt t="27831" x="8510588" y="2628900"/>
          <p14:tracePt t="27839" x="8442325" y="2628900"/>
          <p14:tracePt t="27847" x="8382000" y="2628900"/>
          <p14:tracePt t="27855" x="8321675" y="2628900"/>
          <p14:tracePt t="27863" x="8278813" y="2628900"/>
          <p14:tracePt t="27871" x="8245475" y="2628900"/>
          <p14:tracePt t="27879" x="8220075" y="2628900"/>
          <p14:tracePt t="27887" x="8193088" y="2628900"/>
          <p14:tracePt t="27897" x="8177213" y="2628900"/>
          <p14:tracePt t="27912" x="8159750" y="2628900"/>
          <p14:tracePt t="27919" x="8134350" y="2628900"/>
          <p14:tracePt t="27929" x="8116888" y="2628900"/>
          <p14:tracePt t="27935" x="8091488" y="2628900"/>
          <p14:tracePt t="27943" x="8056563" y="2628900"/>
          <p14:tracePt t="27951" x="8031163" y="2628900"/>
          <p14:tracePt t="27958" x="7988300" y="2628900"/>
          <p14:tracePt t="27967" x="7937500" y="2628900"/>
          <p14:tracePt t="27975" x="7894638" y="2628900"/>
          <p14:tracePt t="27983" x="7851775" y="2628900"/>
          <p14:tracePt t="27991" x="7816850" y="2628900"/>
          <p14:tracePt t="27999" x="7773988" y="2628900"/>
          <p14:tracePt t="28007" x="7748588" y="2628900"/>
          <p14:tracePt t="28015" x="7713663" y="2628900"/>
          <p14:tracePt t="28023" x="7680325" y="2628900"/>
          <p14:tracePt t="28031" x="7645400" y="2628900"/>
          <p14:tracePt t="28047" x="7602538" y="2628900"/>
          <p14:tracePt t="28055" x="7585075" y="2628900"/>
          <p14:tracePt t="28071" x="7577138" y="2628900"/>
          <p14:tracePt t="28128" x="7569200" y="2628900"/>
          <p14:tracePt t="28135" x="7551738" y="2628900"/>
          <p14:tracePt t="28143" x="7526338" y="2628900"/>
          <p14:tracePt t="28151" x="7499350" y="2628900"/>
          <p14:tracePt t="28159" x="7458075" y="2628900"/>
          <p14:tracePt t="28167" x="7380288" y="2628900"/>
          <p14:tracePt t="28175" x="7337425" y="2628900"/>
          <p14:tracePt t="28183" x="7294563" y="2628900"/>
          <p14:tracePt t="28191" x="7251700" y="2628900"/>
          <p14:tracePt t="28199" x="7218363" y="2628900"/>
          <p14:tracePt t="28207" x="7191375" y="2628900"/>
          <p14:tracePt t="28223" x="7183438" y="2628900"/>
          <p14:tracePt t="28271" x="7175500" y="2628900"/>
          <p14:tracePt t="28279" x="7165975" y="2628900"/>
          <p14:tracePt t="28287" x="7132638" y="2628900"/>
          <p14:tracePt t="28296" x="7089775" y="2628900"/>
          <p14:tracePt t="28303" x="7046913" y="2628900"/>
          <p14:tracePt t="28311" x="6969125" y="2628900"/>
          <p14:tracePt t="28321" x="6918325" y="2628900"/>
          <p14:tracePt t="28327" x="6840538" y="2628900"/>
          <p14:tracePt t="28334" x="6780213" y="2628900"/>
          <p14:tracePt t="28343" x="6711950" y="2619375"/>
          <p14:tracePt t="28351" x="6661150" y="2611438"/>
          <p14:tracePt t="28359" x="6618288" y="2593975"/>
          <p14:tracePt t="28367" x="6600825" y="2593975"/>
          <p14:tracePt t="28383" x="6592888" y="2593975"/>
          <p14:tracePt t="28448" x="6583363" y="2593975"/>
          <p14:tracePt t="28455" x="6567488" y="2593975"/>
          <p14:tracePt t="28463" x="6550025" y="2593975"/>
          <p14:tracePt t="28471" x="6515100" y="2593975"/>
          <p14:tracePt t="28479" x="6489700" y="2593975"/>
          <p14:tracePt t="28487" x="6456363" y="2593975"/>
          <p14:tracePt t="28495" x="6429375" y="2593975"/>
          <p14:tracePt t="28503" x="6413500" y="2593975"/>
          <p14:tracePt t="28511" x="6386513" y="2593975"/>
          <p14:tracePt t="28519" x="6370638" y="2593975"/>
          <p14:tracePt t="28528" x="6361113" y="2593975"/>
          <p14:tracePt t="28535" x="6353175" y="2593975"/>
          <p14:tracePt t="28544" x="6335713" y="2593975"/>
          <p14:tracePt t="28551" x="6327775" y="2593975"/>
          <p14:tracePt t="28559" x="6318250" y="2593975"/>
          <p14:tracePt t="28567" x="6310313" y="2593975"/>
          <p14:tracePt t="28575" x="6300788" y="2593975"/>
          <p14:tracePt t="28583" x="6292850" y="2593975"/>
          <p14:tracePt t="28591" x="6284913" y="2593975"/>
          <p14:tracePt t="28599" x="6275388" y="2593975"/>
          <p14:tracePt t="28607" x="6257925" y="2593975"/>
          <p14:tracePt t="28615" x="6249988" y="2593975"/>
          <p14:tracePt t="28623" x="6224588" y="2593975"/>
          <p14:tracePt t="28631" x="6216650" y="2593975"/>
          <p14:tracePt t="28639" x="6199188" y="2593975"/>
          <p14:tracePt t="28647" x="6181725" y="2593975"/>
          <p14:tracePt t="28655" x="6164263" y="2593975"/>
          <p14:tracePt t="28663" x="6138863" y="2593975"/>
          <p14:tracePt t="28671" x="6113463" y="2593975"/>
          <p14:tracePt t="28679" x="6096000" y="2593975"/>
          <p14:tracePt t="28687" x="6070600" y="2593975"/>
          <p14:tracePt t="28695" x="6035675" y="2586038"/>
          <p14:tracePt t="28703" x="6010275" y="2576513"/>
          <p14:tracePt t="28712" x="6002338" y="2576513"/>
          <p14:tracePt t="28719" x="5975350" y="2568575"/>
          <p14:tracePt t="28729" x="5967413" y="2568575"/>
          <p14:tracePt t="28735" x="5959475" y="2568575"/>
          <p14:tracePt t="28744" x="5942013" y="2568575"/>
          <p14:tracePt t="28751" x="5934075" y="2568575"/>
          <p14:tracePt t="28759" x="5916613" y="2568575"/>
          <p14:tracePt t="28767" x="5891213" y="2568575"/>
          <p14:tracePt t="28775" x="5881688" y="2568575"/>
          <p14:tracePt t="28783" x="5856288" y="2568575"/>
          <p14:tracePt t="28791" x="5838825" y="2568575"/>
          <p14:tracePt t="28799" x="5821363" y="2568575"/>
          <p14:tracePt t="28807" x="5795963" y="2568575"/>
          <p14:tracePt t="28815" x="5788025" y="2568575"/>
          <p14:tracePt t="28823" x="5770563" y="2568575"/>
          <p14:tracePt t="28831" x="5762625" y="2568575"/>
          <p14:tracePt t="28895" x="5735638" y="2568575"/>
          <p14:tracePt t="28903" x="5702300" y="2560638"/>
          <p14:tracePt t="28911" x="5676900" y="2551113"/>
          <p14:tracePt t="28919" x="5641975" y="2543175"/>
          <p14:tracePt t="28929" x="5624513" y="2543175"/>
          <p14:tracePt t="28934" x="5581650" y="2533650"/>
          <p14:tracePt t="28944" x="5548313" y="2525713"/>
          <p14:tracePt t="28951" x="5538788" y="2525713"/>
          <p14:tracePt t="28959" x="5530850" y="2525713"/>
          <p14:tracePt t="28967" x="5513388" y="2525713"/>
          <p14:tracePt t="28975" x="5505450" y="2525713"/>
          <p14:tracePt t="28983" x="5495925" y="2525713"/>
          <p14:tracePt t="29024" x="5487988" y="2525713"/>
          <p14:tracePt t="29050" x="5480050" y="2525713"/>
          <p14:tracePt t="29055" x="5462588" y="2525713"/>
          <p14:tracePt t="29071" x="5454650" y="2525713"/>
          <p14:tracePt t="29376" x="5445125" y="2525713"/>
          <p14:tracePt t="29383" x="5437188" y="2525713"/>
          <p14:tracePt t="29390" x="5427663" y="2525713"/>
          <p14:tracePt t="29399" x="5402263" y="2525713"/>
          <p14:tracePt t="29406" x="5376863" y="2525713"/>
          <p14:tracePt t="29414" x="5334000" y="2525713"/>
          <p14:tracePt t="29423" x="5299075" y="2525713"/>
          <p14:tracePt t="29431" x="5256213" y="2525713"/>
          <p14:tracePt t="29439" x="5222875" y="2525713"/>
          <p14:tracePt t="29447" x="5187950" y="2525713"/>
          <p14:tracePt t="29455" x="5162550" y="2525713"/>
          <p14:tracePt t="29463" x="5129213" y="2525713"/>
          <p14:tracePt t="29471" x="5102225" y="2525713"/>
          <p14:tracePt t="29479" x="5086350" y="2525713"/>
          <p14:tracePt t="29487" x="5068888" y="2525713"/>
          <p14:tracePt t="29497" x="5033963" y="2525713"/>
          <p14:tracePt t="29503" x="5026025" y="2525713"/>
          <p14:tracePt t="29512" x="5000625" y="2525713"/>
          <p14:tracePt t="29519" x="4965700" y="2525713"/>
          <p14:tracePt t="29528" x="4957763" y="2525713"/>
          <p14:tracePt t="29534" x="4922838" y="2525713"/>
          <p14:tracePt t="29545" x="4897438" y="2525713"/>
          <p14:tracePt t="29551" x="4862513" y="2525713"/>
          <p14:tracePt t="29559" x="4846638" y="2525713"/>
          <p14:tracePt t="29567" x="4819650" y="2525713"/>
          <p14:tracePt t="29574" x="4794250" y="2525713"/>
          <p14:tracePt t="29583" x="4776788" y="2525713"/>
          <p14:tracePt t="29591" x="4751388" y="2525713"/>
          <p14:tracePt t="29599" x="4725988" y="2525713"/>
          <p14:tracePt t="29607" x="4708525" y="2525713"/>
          <p14:tracePt t="29615" x="4683125" y="2525713"/>
          <p14:tracePt t="29623" x="4657725" y="2525713"/>
          <p14:tracePt t="29631" x="4640263" y="2525713"/>
          <p14:tracePt t="29639" x="4614863" y="2525713"/>
          <p14:tracePt t="29647" x="4572000" y="2525713"/>
          <p14:tracePt t="29655" x="4529138" y="2525713"/>
          <p14:tracePt t="29663" x="4486275" y="2525713"/>
          <p14:tracePt t="29671" x="4425950" y="2525713"/>
          <p14:tracePt t="29679" x="4367213" y="2525713"/>
          <p14:tracePt t="29687" x="4306888" y="2525713"/>
          <p14:tracePt t="29697" x="4264025" y="2525713"/>
          <p14:tracePt t="29703" x="4221163" y="2525713"/>
          <p14:tracePt t="29713" x="4178300" y="2517775"/>
          <p14:tracePt t="29719" x="4152900" y="2517775"/>
          <p14:tracePt t="29728" x="4117975" y="2508250"/>
          <p14:tracePt t="29734" x="4092575" y="2500313"/>
          <p14:tracePt t="29744" x="4084638" y="2500313"/>
          <p14:tracePt t="29751" x="4049713" y="2490788"/>
          <p14:tracePt t="29759" x="4032250" y="2490788"/>
          <p14:tracePt t="29768" x="4014788" y="2490788"/>
          <p14:tracePt t="29775" x="3989388" y="2490788"/>
          <p14:tracePt t="29783" x="3963988" y="2490788"/>
          <p14:tracePt t="29791" x="3946525" y="2490788"/>
          <p14:tracePt t="29799" x="3921125" y="2490788"/>
          <p14:tracePt t="29807" x="3895725" y="2490788"/>
          <p14:tracePt t="29815" x="3878263" y="2482850"/>
          <p14:tracePt t="29823" x="3860800" y="2474913"/>
          <p14:tracePt t="29839" x="3844925" y="2474913"/>
          <p14:tracePt t="30567" x="3835400" y="2474913"/>
          <p14:tracePt t="30624" x="3817938" y="2474913"/>
          <p14:tracePt t="30631" x="3817938" y="2482850"/>
          <p14:tracePt t="30647" x="3810000" y="2482850"/>
          <p14:tracePt t="30663" x="3792538" y="2490788"/>
          <p14:tracePt t="30671" x="3784600" y="2500313"/>
          <p14:tracePt t="30679" x="3759200" y="2508250"/>
          <p14:tracePt t="30687" x="3724275" y="2517775"/>
          <p14:tracePt t="30695" x="3698875" y="2525713"/>
          <p14:tracePt t="30703" x="3681413" y="2543175"/>
          <p14:tracePt t="30711" x="3656013" y="2551113"/>
          <p14:tracePt t="30719" x="3630613" y="2560638"/>
          <p14:tracePt t="30730" x="3621088" y="2560638"/>
          <p14:tracePt t="30735" x="3613150" y="2560638"/>
          <p14:tracePt t="30744" x="3595688" y="2560638"/>
          <p14:tracePt t="30759" x="3587750" y="2560638"/>
          <p14:tracePt t="30767" x="3578225" y="2560638"/>
          <p14:tracePt t="30774" x="3570288" y="2560638"/>
          <p14:tracePt t="30783" x="3562350" y="2560638"/>
          <p14:tracePt t="30791" x="3544888" y="2560638"/>
          <p14:tracePt t="30799" x="3535363" y="2560638"/>
          <p14:tracePt t="30807" x="3509963" y="2560638"/>
          <p14:tracePt t="30815" x="3476625" y="2560638"/>
          <p14:tracePt t="30823" x="3467100" y="2560638"/>
          <p14:tracePt t="30831" x="3424238" y="2551113"/>
          <p14:tracePt t="30839" x="3390900" y="2543175"/>
          <p14:tracePt t="30847" x="3365500" y="2533650"/>
          <p14:tracePt t="30855" x="3348038" y="2533650"/>
          <p14:tracePt t="30863" x="3330575" y="2533650"/>
          <p14:tracePt t="30871" x="3305175" y="2525713"/>
          <p14:tracePt t="30879" x="3287713" y="2517775"/>
          <p14:tracePt t="30887" x="3279775" y="2517775"/>
          <p14:tracePt t="30895" x="3262313" y="2517775"/>
          <p14:tracePt t="30903" x="3252788" y="2517775"/>
          <p14:tracePt t="30912" x="3244850" y="2508250"/>
          <p14:tracePt t="30928" x="3236913" y="2508250"/>
          <p14:tracePt t="30951" x="3227388" y="2508250"/>
          <p14:tracePt t="31355" x="3219450" y="2508250"/>
          <p14:tracePt t="31359" x="3209925" y="2508250"/>
          <p14:tracePt t="31366" x="3194050" y="2508250"/>
          <p14:tracePt t="31375" x="3176588" y="2508250"/>
          <p14:tracePt t="31383" x="3151188" y="2508250"/>
          <p14:tracePt t="31391" x="3125788" y="2508250"/>
          <p14:tracePt t="31399" x="3082925" y="2508250"/>
          <p14:tracePt t="31407" x="3040063" y="2508250"/>
          <p14:tracePt t="31415" x="2987675" y="2508250"/>
          <p14:tracePt t="31423" x="2936875" y="2508250"/>
          <p14:tracePt t="31431" x="2859088" y="2508250"/>
          <p14:tracePt t="31439" x="2800350" y="2508250"/>
          <p14:tracePt t="31447" x="2730500" y="2508250"/>
          <p14:tracePt t="31454" x="2646363" y="2508250"/>
          <p14:tracePt t="31463" x="2560638" y="2508250"/>
          <p14:tracePt t="31471" x="2490788" y="2508250"/>
          <p14:tracePt t="31478" x="2406650" y="2508250"/>
          <p14:tracePt t="31487" x="2328863" y="2508250"/>
          <p14:tracePt t="31497" x="2243138" y="2508250"/>
          <p14:tracePt t="31503" x="2174875" y="2508250"/>
          <p14:tracePt t="31511" x="2114550" y="2508250"/>
          <p14:tracePt t="31519" x="2071688" y="2508250"/>
          <p14:tracePt t="31530" x="2028825" y="2508250"/>
          <p14:tracePt t="31535" x="1995488" y="2508250"/>
          <p14:tracePt t="31544" x="1960563" y="2508250"/>
          <p14:tracePt t="31551" x="1935163" y="2508250"/>
          <p14:tracePt t="31560" x="1917700" y="2508250"/>
          <p14:tracePt t="31567" x="1884363" y="2508250"/>
          <p14:tracePt t="31575" x="1857375" y="2508250"/>
          <p14:tracePt t="31583" x="1849438" y="2508250"/>
          <p14:tracePt t="31591" x="1841500" y="2508250"/>
          <p14:tracePt t="32120" x="1831975" y="2508250"/>
          <p14:tracePt t="32127" x="1824038" y="2517775"/>
          <p14:tracePt t="32143" x="1824038" y="2525713"/>
          <p14:tracePt t="32151" x="1824038" y="2543175"/>
          <p14:tracePt t="32160" x="1824038" y="2568575"/>
          <p14:tracePt t="32167" x="1824038" y="2586038"/>
          <p14:tracePt t="32175" x="1831975" y="2603500"/>
          <p14:tracePt t="32183" x="1831975" y="2611438"/>
          <p14:tracePt t="32191" x="1831975" y="2636838"/>
          <p14:tracePt t="32199" x="1831975" y="2654300"/>
          <p14:tracePt t="32207" x="1841500" y="2679700"/>
          <p14:tracePt t="32215" x="1849438" y="2687638"/>
          <p14:tracePt t="32223" x="1857375" y="2697163"/>
          <p14:tracePt t="32231" x="1857375" y="2705100"/>
          <p14:tracePt t="32239" x="1866900" y="2714625"/>
          <p14:tracePt t="32248" x="1866900" y="2730500"/>
          <p14:tracePt t="32254" x="1874838" y="2740025"/>
          <p14:tracePt t="32271" x="1884363" y="2740025"/>
          <p14:tracePt t="32287" x="1892300" y="2740025"/>
          <p14:tracePt t="32303" x="1900238" y="2747963"/>
          <p14:tracePt t="32311" x="1909763" y="2757488"/>
          <p14:tracePt t="32359" x="1917700" y="2765425"/>
          <p14:tracePt t="32375" x="1935163" y="2765425"/>
          <p14:tracePt t="32383" x="1960563" y="2765425"/>
          <p14:tracePt t="32391" x="2003425" y="2773363"/>
          <p14:tracePt t="32399" x="2038350" y="2782888"/>
          <p14:tracePt t="32407" x="2081213" y="2790825"/>
          <p14:tracePt t="32415" x="2114550" y="2790825"/>
          <p14:tracePt t="32423" x="2182813" y="2790825"/>
          <p14:tracePt t="32431" x="2278063" y="2800350"/>
          <p14:tracePt t="32439" x="2397125" y="2825750"/>
          <p14:tracePt t="32447" x="2525713" y="2833688"/>
          <p14:tracePt t="32455" x="2679700" y="2843213"/>
          <p14:tracePt t="32463" x="2859088" y="2876550"/>
          <p14:tracePt t="32471" x="3073400" y="2886075"/>
          <p14:tracePt t="32479" x="3252788" y="2886075"/>
          <p14:tracePt t="32487" x="3459163" y="2886075"/>
          <p14:tracePt t="32496" x="3638550" y="2886075"/>
          <p14:tracePt t="32503" x="3852863" y="2919413"/>
          <p14:tracePt t="32514" x="4014788" y="2944813"/>
          <p14:tracePt t="32519" x="4160838" y="2962275"/>
          <p14:tracePt t="32528" x="4306888" y="2987675"/>
          <p14:tracePt t="32535" x="4435475" y="3013075"/>
          <p14:tracePt t="32544" x="4546600" y="3022600"/>
          <p14:tracePt t="32551" x="4649788" y="3040063"/>
          <p14:tracePt t="32559" x="4733925" y="3040063"/>
          <p14:tracePt t="32567" x="4854575" y="3040063"/>
          <p14:tracePt t="32575" x="4965700" y="3040063"/>
          <p14:tracePt t="32583" x="5094288" y="3040063"/>
          <p14:tracePt t="32591" x="5222875" y="3040063"/>
          <p14:tracePt t="32599" x="5359400" y="3040063"/>
          <p14:tracePt t="32608" x="5513388" y="3040063"/>
          <p14:tracePt t="32615" x="5667375" y="3040063"/>
          <p14:tracePt t="32623" x="5830888" y="3040063"/>
          <p14:tracePt t="32633" x="5984875" y="3040063"/>
          <p14:tracePt t="32639" x="6138863" y="3040063"/>
          <p14:tracePt t="32647" x="6310313" y="3040063"/>
          <p14:tracePt t="32655" x="6464300" y="3040063"/>
          <p14:tracePt t="32662" x="6618288" y="3040063"/>
          <p14:tracePt t="32671" x="6764338" y="3040063"/>
          <p14:tracePt t="32679" x="6908800" y="3040063"/>
          <p14:tracePt t="32686" x="7046913" y="3040063"/>
          <p14:tracePt t="32697" x="7175500" y="3040063"/>
          <p14:tracePt t="32704" x="7302500" y="3040063"/>
          <p14:tracePt t="32713" x="7415213" y="3040063"/>
          <p14:tracePt t="32719" x="7516813" y="3040063"/>
          <p14:tracePt t="32729" x="7627938" y="3040063"/>
          <p14:tracePt t="32735" x="7731125" y="3040063"/>
          <p14:tracePt t="32744" x="7824788" y="3040063"/>
          <p14:tracePt t="32751" x="7927975" y="3040063"/>
          <p14:tracePt t="32761" x="8031163" y="3040063"/>
          <p14:tracePt t="32767" x="8124825" y="3040063"/>
          <p14:tracePt t="32775" x="8228013" y="3040063"/>
          <p14:tracePt t="32783" x="8313738" y="3040063"/>
          <p14:tracePt t="32791" x="8399463" y="3040063"/>
          <p14:tracePt t="32799" x="8467725" y="3040063"/>
          <p14:tracePt t="32807" x="8518525" y="3040063"/>
          <p14:tracePt t="32815" x="8561388" y="3040063"/>
          <p14:tracePt t="32823" x="8596313" y="3040063"/>
          <p14:tracePt t="32831" x="8639175" y="3040063"/>
          <p14:tracePt t="32839" x="8656638" y="3030538"/>
          <p14:tracePt t="32847" x="8672513" y="3030538"/>
          <p14:tracePt t="32855" x="8699500" y="3022600"/>
          <p14:tracePt t="32872" x="8724900" y="3022600"/>
          <p14:tracePt t="32879" x="8750300" y="3013075"/>
          <p14:tracePt t="32887" x="8750300" y="3005138"/>
          <p14:tracePt t="32903" x="8758238" y="2997200"/>
          <p14:tracePt t="32919" x="8775700" y="2997200"/>
          <p14:tracePt t="32935" x="8783638" y="2987675"/>
          <p14:tracePt t="32944" x="8801100" y="2979738"/>
          <p14:tracePt t="32951" x="8810625" y="2979738"/>
          <p14:tracePt t="32959" x="8826500" y="2979738"/>
          <p14:tracePt t="32967" x="8853488" y="2979738"/>
          <p14:tracePt t="32975" x="8886825" y="2979738"/>
          <p14:tracePt t="32983" x="8912225" y="2979738"/>
          <p14:tracePt t="32991" x="8955088" y="2970213"/>
          <p14:tracePt t="32999" x="8982075" y="2962275"/>
          <p14:tracePt t="33007" x="8997950" y="2962275"/>
          <p14:tracePt t="33015" x="9007475" y="2962275"/>
          <p14:tracePt t="33023" x="9015413" y="2962275"/>
          <p14:tracePt t="33480" x="9015413" y="2970213"/>
          <p14:tracePt t="33512" x="9007475" y="2979738"/>
          <p14:tracePt t="33529" x="8997950" y="2987675"/>
          <p14:tracePt t="33543" x="8982075" y="2997200"/>
          <p14:tracePt t="33559" x="8982075" y="3013075"/>
          <p14:tracePt t="33575" x="8972550" y="3013075"/>
          <p14:tracePt t="33583" x="8955088" y="3013075"/>
          <p14:tracePt t="33591" x="8947150" y="3013075"/>
          <p14:tracePt t="33599" x="8921750" y="3013075"/>
          <p14:tracePt t="33607" x="8896350" y="3013075"/>
          <p14:tracePt t="33615" x="8878888" y="3013075"/>
          <p14:tracePt t="33623" x="8843963" y="3013075"/>
          <p14:tracePt t="33631" x="8818563" y="3013075"/>
          <p14:tracePt t="33639" x="8801100" y="3013075"/>
          <p14:tracePt t="33647" x="8775700" y="3013075"/>
          <p14:tracePt t="33655" x="8750300" y="3013075"/>
          <p14:tracePt t="33663" x="8742363" y="3013075"/>
          <p14:tracePt t="33671" x="8724900" y="3013075"/>
          <p14:tracePt t="33679" x="8707438" y="3013075"/>
          <p14:tracePt t="33687" x="8699500" y="3013075"/>
          <p14:tracePt t="33694" x="8689975" y="3013075"/>
          <p14:tracePt t="33703" x="8682038" y="3013075"/>
          <p14:tracePt t="33719" x="8672513" y="3013075"/>
          <p14:tracePt t="33728" x="8664575" y="3013075"/>
          <p14:tracePt t="33735" x="8656638" y="3013075"/>
          <p14:tracePt t="33800" x="8647113" y="3013075"/>
          <p14:tracePt t="33857" x="8639175" y="3013075"/>
          <p14:tracePt t="33863" x="8629650" y="3013075"/>
          <p14:tracePt t="33871" x="8596313" y="3022600"/>
          <p14:tracePt t="33882" x="8561388" y="3030538"/>
          <p14:tracePt t="33887" x="8528050" y="3030538"/>
          <p14:tracePt t="33896" x="8485188" y="3030538"/>
          <p14:tracePt t="33903" x="8459788" y="3030538"/>
          <p14:tracePt t="33912" x="8424863" y="3030538"/>
          <p14:tracePt t="33919" x="8389938" y="3030538"/>
          <p14:tracePt t="33929" x="8364538" y="3030538"/>
          <p14:tracePt t="33935" x="8339138" y="3030538"/>
          <p14:tracePt t="33943" x="8313738" y="3030538"/>
          <p14:tracePt t="33951" x="8304213" y="3030538"/>
          <p14:tracePt t="33959" x="8288338" y="3030538"/>
          <p14:tracePt t="33967" x="8278813" y="3030538"/>
          <p14:tracePt t="34112" x="8270875" y="3030538"/>
          <p14:tracePt t="34119" x="8253413" y="3040063"/>
          <p14:tracePt t="34134" x="8210550" y="3048000"/>
          <p14:tracePt t="34144" x="8185150" y="3055938"/>
          <p14:tracePt t="34151" x="8159750" y="3055938"/>
          <p14:tracePt t="34159" x="8134350" y="3055938"/>
          <p14:tracePt t="34167" x="8099425" y="3055938"/>
          <p14:tracePt t="34175" x="8064500" y="3055938"/>
          <p14:tracePt t="34183" x="8048625" y="3055938"/>
          <p14:tracePt t="34191" x="8021638" y="3055938"/>
          <p14:tracePt t="34199" x="7996238" y="3055938"/>
          <p14:tracePt t="34207" x="7980363" y="3055938"/>
          <p14:tracePt t="34215" x="7962900" y="3055938"/>
          <p14:tracePt t="34224" x="7945438" y="3055938"/>
          <p14:tracePt t="34239" x="7927975" y="3055938"/>
          <p14:tracePt t="34247" x="7920038" y="3055938"/>
          <p14:tracePt t="34255" x="7902575" y="3055938"/>
          <p14:tracePt t="34263" x="7877175" y="3055938"/>
          <p14:tracePt t="34271" x="7859713" y="3055938"/>
          <p14:tracePt t="34279" x="7834313" y="3055938"/>
          <p14:tracePt t="34287" x="7808913" y="3055938"/>
          <p14:tracePt t="34296" x="7791450" y="3055938"/>
          <p14:tracePt t="34303" x="7773988" y="3055938"/>
          <p14:tracePt t="34311" x="7766050" y="3055938"/>
          <p14:tracePt t="34319" x="7756525" y="3055938"/>
          <p14:tracePt t="34329" x="7748588" y="3055938"/>
          <p14:tracePt t="34960" x="7740650" y="3065463"/>
          <p14:tracePt t="34967" x="7731125" y="3073400"/>
          <p14:tracePt t="34974" x="7713663" y="3073400"/>
          <p14:tracePt t="34983" x="7688263" y="3073400"/>
          <p14:tracePt t="34991" x="7645400" y="3073400"/>
          <p14:tracePt t="34999" x="7585075" y="3073400"/>
          <p14:tracePt t="35009" x="7508875" y="3073400"/>
          <p14:tracePt t="35015" x="7440613" y="3073400"/>
          <p14:tracePt t="35023" x="7354888" y="3073400"/>
          <p14:tracePt t="35031" x="7286625" y="3073400"/>
          <p14:tracePt t="35039" x="7208838" y="3073400"/>
          <p14:tracePt t="35047" x="7140575" y="3073400"/>
          <p14:tracePt t="35055" x="7097713" y="3073400"/>
          <p14:tracePt t="35063" x="7062788" y="3073400"/>
          <p14:tracePt t="35071" x="7029450" y="3073400"/>
          <p14:tracePt t="35079" x="7004050" y="3073400"/>
          <p14:tracePt t="35086" x="6986588" y="3073400"/>
          <p14:tracePt t="35096" x="6961188" y="3073400"/>
          <p14:tracePt t="35103" x="6935788" y="3073400"/>
          <p14:tracePt t="35111" x="6918325" y="3073400"/>
          <p14:tracePt t="35119" x="6883400" y="3073400"/>
          <p14:tracePt t="35127" x="6850063" y="3073400"/>
          <p14:tracePt t="35135" x="6823075" y="3073400"/>
          <p14:tracePt t="35143" x="6797675" y="3073400"/>
          <p14:tracePt t="35151" x="6772275" y="3073400"/>
          <p14:tracePt t="35159" x="6754813" y="3073400"/>
          <p14:tracePt t="35167" x="6729413" y="3073400"/>
          <p14:tracePt t="35175" x="6711950" y="3073400"/>
          <p14:tracePt t="35183" x="6704013" y="3073400"/>
          <p14:tracePt t="35191" x="6696075" y="3073400"/>
          <p14:tracePt t="35464" x="6678613" y="3082925"/>
          <p14:tracePt t="35481" x="6669088" y="3082925"/>
          <p14:tracePt t="35487" x="6643688" y="3082925"/>
          <p14:tracePt t="35495" x="6618288" y="3082925"/>
          <p14:tracePt t="35503" x="6600825" y="3082925"/>
          <p14:tracePt t="35512" x="6567488" y="3082925"/>
          <p14:tracePt t="35519" x="6550025" y="3082925"/>
          <p14:tracePt t="35527" x="6524625" y="3073400"/>
          <p14:tracePt t="35535" x="6497638" y="3065463"/>
          <p14:tracePt t="35543" x="6481763" y="3065463"/>
          <p14:tracePt t="35551" x="6446838" y="3055938"/>
          <p14:tracePt t="35567" x="6438900" y="3055938"/>
          <p14:tracePt t="35591" x="6429375" y="3055938"/>
          <p14:tracePt t="35599" x="6421438" y="3055938"/>
          <p14:tracePt t="35607" x="6413500" y="3055938"/>
          <p14:tracePt t="35615" x="6403975" y="3055938"/>
          <p14:tracePt t="35623" x="6386513" y="3048000"/>
          <p14:tracePt t="35631" x="6361113" y="3040063"/>
          <p14:tracePt t="35639" x="6353175" y="3040063"/>
          <p14:tracePt t="35647" x="6343650" y="3040063"/>
          <p14:tracePt t="35655" x="6335713" y="3040063"/>
          <p14:tracePt t="35745" x="6327775" y="3040063"/>
          <p14:tracePt t="35759" x="6310313" y="3040063"/>
          <p14:tracePt t="35767" x="6300788" y="3040063"/>
          <p14:tracePt t="35774" x="6292850" y="3040063"/>
          <p14:tracePt t="35783" x="6267450" y="3040063"/>
          <p14:tracePt t="35791" x="6249988" y="3040063"/>
          <p14:tracePt t="35799" x="6216650" y="3040063"/>
          <p14:tracePt t="35807" x="6189663" y="3040063"/>
          <p14:tracePt t="35815" x="6156325" y="3040063"/>
          <p14:tracePt t="35823" x="6130925" y="3040063"/>
          <p14:tracePt t="35831" x="6096000" y="3040063"/>
          <p14:tracePt t="35839" x="6061075" y="3040063"/>
          <p14:tracePt t="35847" x="6045200" y="3040063"/>
          <p14:tracePt t="35855" x="6010275" y="3030538"/>
          <p14:tracePt t="35863" x="5992813" y="3030538"/>
          <p14:tracePt t="35871" x="5975350" y="3030538"/>
          <p14:tracePt t="35880" x="5949950" y="3030538"/>
          <p14:tracePt t="35887" x="5924550" y="3030538"/>
          <p14:tracePt t="35897" x="5881688" y="3030538"/>
          <p14:tracePt t="35903" x="5848350" y="3030538"/>
          <p14:tracePt t="35913" x="5821363" y="3030538"/>
          <p14:tracePt t="35919" x="5788025" y="3030538"/>
          <p14:tracePt t="35928" x="5753100" y="3030538"/>
          <p14:tracePt t="35934" x="5735638" y="3030538"/>
          <p14:tracePt t="35944" x="5710238" y="3030538"/>
          <p14:tracePt t="35951" x="5684838" y="3030538"/>
          <p14:tracePt t="35967" x="5676900" y="3030538"/>
          <p14:tracePt t="36026" x="5667375" y="3030538"/>
          <p14:tracePt t="36041" x="5659438" y="3030538"/>
          <p14:tracePt t="36047" x="5651500" y="3030538"/>
          <p14:tracePt t="36055" x="5634038" y="3030538"/>
          <p14:tracePt t="36063" x="5616575" y="3030538"/>
          <p14:tracePt t="36071" x="5608638" y="3030538"/>
          <p14:tracePt t="36079" x="5591175" y="3030538"/>
          <p14:tracePt t="36087" x="5581650" y="3030538"/>
          <p14:tracePt t="36095" x="5573713" y="3030538"/>
          <p14:tracePt t="36112" x="5565775" y="3040063"/>
          <p14:tracePt t="36128" x="5565775" y="3048000"/>
          <p14:tracePt t="36144" x="5556250" y="3055938"/>
          <p14:tracePt t="36151" x="5548313" y="3065463"/>
          <p14:tracePt t="36159" x="5530850" y="3082925"/>
          <p14:tracePt t="36167" x="5530850" y="3090863"/>
          <p14:tracePt t="36175" x="5530850" y="3098800"/>
          <p14:tracePt t="36183" x="5530850" y="3108325"/>
          <p14:tracePt t="36191" x="5530850" y="3133725"/>
          <p14:tracePt t="36199" x="5530850" y="3168650"/>
          <p14:tracePt t="36207" x="5530850" y="3194050"/>
          <p14:tracePt t="36215" x="5548313" y="3201988"/>
          <p14:tracePt t="36223" x="5556250" y="3219450"/>
          <p14:tracePt t="36231" x="5565775" y="3236913"/>
          <p14:tracePt t="36240" x="5573713" y="3244850"/>
          <p14:tracePt t="36264" x="5573713" y="3252788"/>
          <p14:tracePt t="36649" x="5581650" y="3270250"/>
          <p14:tracePt t="36654" x="5591175" y="3279775"/>
          <p14:tracePt t="36663" x="5608638" y="3295650"/>
          <p14:tracePt t="36671" x="5634038" y="3305175"/>
          <p14:tracePt t="36679" x="5659438" y="3322638"/>
          <p14:tracePt t="36687" x="5684838" y="3330575"/>
          <p14:tracePt t="36696" x="5694363" y="3330575"/>
          <p14:tracePt t="36703" x="5702300" y="3330575"/>
          <p14:tracePt t="36711" x="5710238" y="3330575"/>
          <p14:tracePt t="37960" x="5719763" y="3330575"/>
          <p14:tracePt t="38056" x="5727700" y="3330575"/>
          <p14:tracePt t="38088" x="5735638" y="3322638"/>
          <p14:tracePt t="38129" x="5735638" y="3305175"/>
          <p14:tracePt t="38135" x="5735638" y="3287713"/>
          <p14:tracePt t="38143" x="5735638" y="3279775"/>
          <p14:tracePt t="38151" x="5735638" y="3270250"/>
          <p14:tracePt t="38159" x="5735638" y="3262313"/>
          <p14:tracePt t="38167" x="5735638" y="3252788"/>
          <p14:tracePt t="38174" x="5735638" y="3236913"/>
          <p14:tracePt t="38183" x="5735638" y="3227388"/>
          <p14:tracePt t="38191" x="5735638" y="3209925"/>
          <p14:tracePt t="38199" x="5735638" y="3201988"/>
          <p14:tracePt t="38207" x="5735638" y="3184525"/>
          <p14:tracePt t="38215" x="5735638" y="3168650"/>
          <p14:tracePt t="38223" x="5735638" y="3159125"/>
          <p14:tracePt t="38231" x="5735638" y="3151188"/>
          <p14:tracePt t="38239" x="5735638" y="3141663"/>
          <p14:tracePt t="38247" x="5735638" y="3133725"/>
          <p14:tracePt t="38255" x="5735638" y="3125788"/>
          <p14:tracePt t="38904" x="5710238" y="3125788"/>
          <p14:tracePt t="38911" x="5676900" y="3125788"/>
          <p14:tracePt t="38919" x="5634038" y="3125788"/>
          <p14:tracePt t="38927" x="5591175" y="3125788"/>
          <p14:tracePt t="38935" x="5530850" y="3125788"/>
          <p14:tracePt t="38943" x="5470525" y="3125788"/>
          <p14:tracePt t="38951" x="5427663" y="3125788"/>
          <p14:tracePt t="38959" x="5384800" y="3125788"/>
          <p14:tracePt t="38967" x="5351463" y="3125788"/>
          <p14:tracePt t="38975" x="5316538" y="3125788"/>
          <p14:tracePt t="38983" x="5291138" y="3125788"/>
          <p14:tracePt t="38991" x="5256213" y="3125788"/>
          <p14:tracePt t="38999" x="5213350" y="3116263"/>
          <p14:tracePt t="39007" x="5180013" y="3116263"/>
          <p14:tracePt t="39015" x="5111750" y="3108325"/>
          <p14:tracePt t="39023" x="5051425" y="3098800"/>
          <p14:tracePt t="39031" x="4983163" y="3090863"/>
          <p14:tracePt t="39039" x="4922838" y="3090863"/>
          <p14:tracePt t="39047" x="4846638" y="3090863"/>
          <p14:tracePt t="39064" x="4751388" y="3090863"/>
          <p14:tracePt t="39071" x="4700588" y="3090863"/>
          <p14:tracePt t="39079" x="4675188" y="3090863"/>
          <p14:tracePt t="39087" x="4657725" y="3090863"/>
          <p14:tracePt t="39095" x="4632325" y="3090863"/>
          <p14:tracePt t="39103" x="4614863" y="3090863"/>
          <p14:tracePt t="39112" x="4597400" y="3090863"/>
          <p14:tracePt t="39119" x="4572000" y="3090863"/>
          <p14:tracePt t="39127" x="4546600" y="3090863"/>
          <p14:tracePt t="39135" x="4521200" y="3090863"/>
          <p14:tracePt t="39143" x="4478338" y="3098800"/>
          <p14:tracePt t="39151" x="4425950" y="3108325"/>
          <p14:tracePt t="39159" x="4383088" y="3116263"/>
          <p14:tracePt t="39167" x="4340225" y="3125788"/>
          <p14:tracePt t="39175" x="4289425" y="3133725"/>
          <p14:tracePt t="39183" x="4229100" y="3151188"/>
          <p14:tracePt t="39191" x="4178300" y="3159125"/>
          <p14:tracePt t="39199" x="4135438" y="3168650"/>
          <p14:tracePt t="39207" x="4092575" y="3184525"/>
          <p14:tracePt t="39215" x="4057650" y="3194050"/>
          <p14:tracePt t="39223" x="4024313" y="3194050"/>
          <p14:tracePt t="39231" x="4006850" y="3194050"/>
          <p14:tracePt t="39239" x="3981450" y="3194050"/>
          <p14:tracePt t="39247" x="3930650" y="3209925"/>
          <p14:tracePt t="39255" x="3913188" y="3209925"/>
          <p14:tracePt t="39263" x="3887788" y="3209925"/>
          <p14:tracePt t="39271" x="3852863" y="3219450"/>
          <p14:tracePt t="39280" x="3844925" y="3219450"/>
          <p14:tracePt t="39287" x="3810000" y="3219450"/>
          <p14:tracePt t="39295" x="3775075" y="3219450"/>
          <p14:tracePt t="39303" x="3741738" y="3219450"/>
          <p14:tracePt t="39311" x="3716338" y="3219450"/>
          <p14:tracePt t="39319" x="3681413" y="3219450"/>
          <p14:tracePt t="39328" x="3621088" y="3219450"/>
          <p14:tracePt t="39335" x="3578225" y="3209925"/>
          <p14:tracePt t="39343" x="3519488" y="3201988"/>
          <p14:tracePt t="39351" x="3459163" y="3194050"/>
          <p14:tracePt t="39359" x="3398838" y="3184525"/>
          <p14:tracePt t="39367" x="3355975" y="3176588"/>
          <p14:tracePt t="39375" x="3305175" y="3168650"/>
          <p14:tracePt t="39383" x="3244850" y="3151188"/>
          <p14:tracePt t="39391" x="3184525" y="3141663"/>
          <p14:tracePt t="39399" x="3125788" y="3125788"/>
          <p14:tracePt t="39407" x="3073400" y="3116263"/>
          <p14:tracePt t="39415" x="3013075" y="3108325"/>
          <p14:tracePt t="39423" x="2970213" y="3090863"/>
          <p14:tracePt t="39431" x="2927350" y="3082925"/>
          <p14:tracePt t="39440" x="2876550" y="3073400"/>
          <p14:tracePt t="39447" x="2816225" y="3065463"/>
          <p14:tracePt t="39455" x="2782888" y="3055938"/>
          <p14:tracePt t="39464" x="2757488" y="3055938"/>
          <p14:tracePt t="39471" x="2722563" y="3055938"/>
          <p14:tracePt t="39479" x="2687638" y="3055938"/>
          <p14:tracePt t="39487" x="2646363" y="3055938"/>
          <p14:tracePt t="39496" x="2611438" y="3055938"/>
          <p14:tracePt t="39503" x="2593975" y="3055938"/>
          <p14:tracePt t="39513" x="2560638" y="3055938"/>
          <p14:tracePt t="39519" x="2525713" y="3048000"/>
          <p14:tracePt t="39529" x="2508250" y="3048000"/>
          <p14:tracePt t="39535" x="2490788" y="3048000"/>
          <p14:tracePt t="39544" x="2457450" y="3040063"/>
          <p14:tracePt t="39551" x="2432050" y="3030538"/>
          <p14:tracePt t="39567" x="2414588" y="3030538"/>
          <p14:tracePt t="39575" x="2406650" y="3030538"/>
          <p14:tracePt t="39583" x="2397125" y="3030538"/>
          <p14:tracePt t="39591" x="2379663" y="3030538"/>
          <p14:tracePt t="39599" x="2363788" y="3030538"/>
          <p14:tracePt t="39607" x="2336800" y="3030538"/>
          <p14:tracePt t="39615" x="2311400" y="3030538"/>
          <p14:tracePt t="39623" x="2293938" y="3030538"/>
          <p14:tracePt t="39631" x="2268538" y="3030538"/>
          <p14:tracePt t="39639" x="2243138" y="3030538"/>
          <p14:tracePt t="39647" x="2225675" y="3030538"/>
          <p14:tracePt t="39654" x="2192338" y="3030538"/>
          <p14:tracePt t="39663" x="2157413" y="3030538"/>
          <p14:tracePt t="39671" x="2114550" y="3030538"/>
          <p14:tracePt t="39680" x="2081213" y="3030538"/>
          <p14:tracePt t="39687" x="2038350" y="3030538"/>
          <p14:tracePt t="39696" x="2011363" y="3030538"/>
          <p14:tracePt t="39703" x="1978025" y="3030538"/>
          <p14:tracePt t="39711" x="1952625" y="3030538"/>
          <p14:tracePt t="39719" x="1935163" y="3030538"/>
          <p14:tracePt t="39728" x="1909763" y="3030538"/>
          <p14:tracePt t="39735" x="1892300" y="3030538"/>
          <p14:tracePt t="39744" x="1884363" y="3030538"/>
          <p14:tracePt t="39751" x="1874838" y="3030538"/>
          <p14:tracePt t="40064" x="1909763" y="3030538"/>
          <p14:tracePt t="40071" x="1952625" y="3030538"/>
          <p14:tracePt t="40080" x="1985963" y="3040063"/>
          <p14:tracePt t="40087" x="2020888" y="3048000"/>
          <p14:tracePt t="40097" x="2054225" y="3055938"/>
          <p14:tracePt t="40104" x="2089150" y="3065463"/>
          <p14:tracePt t="40111" x="2124075" y="3073400"/>
          <p14:tracePt t="40119" x="2139950" y="3073400"/>
          <p14:tracePt t="40128" x="2174875" y="3082925"/>
          <p14:tracePt t="40135" x="2200275" y="3090863"/>
          <p14:tracePt t="40143" x="2225675" y="3090863"/>
          <p14:tracePt t="40151" x="2268538" y="3098800"/>
          <p14:tracePt t="40159" x="2311400" y="3108325"/>
          <p14:tracePt t="40167" x="2363788" y="3116263"/>
          <p14:tracePt t="40175" x="2422525" y="3125788"/>
          <p14:tracePt t="40183" x="2508250" y="3151188"/>
          <p14:tracePt t="40192" x="2611438" y="3176588"/>
          <p14:tracePt t="40199" x="2714625" y="3184525"/>
          <p14:tracePt t="40207" x="2816225" y="3209925"/>
          <p14:tracePt t="40214" x="2919413" y="3227388"/>
          <p14:tracePt t="40223" x="3005138" y="3252788"/>
          <p14:tracePt t="40231" x="3090863" y="3270250"/>
          <p14:tracePt t="40239" x="3168650" y="3287713"/>
          <p14:tracePt t="40247" x="3244850" y="3295650"/>
          <p14:tracePt t="40255" x="3287713" y="3305175"/>
          <p14:tracePt t="40264" x="3330575" y="3313113"/>
          <p14:tracePt t="40271" x="3381375" y="3322638"/>
          <p14:tracePt t="40279" x="3424238" y="3330575"/>
          <p14:tracePt t="40287" x="3476625" y="3355975"/>
          <p14:tracePt t="40296" x="3552825" y="3373438"/>
          <p14:tracePt t="40303" x="3656013" y="3398838"/>
          <p14:tracePt t="40311" x="3767138" y="3416300"/>
          <p14:tracePt t="40319" x="3895725" y="3459163"/>
          <p14:tracePt t="40328" x="4084638" y="3492500"/>
          <p14:tracePt t="40335" x="4306888" y="3544888"/>
          <p14:tracePt t="40343" x="4622800" y="3595688"/>
          <p14:tracePt t="40351" x="4897438" y="3638550"/>
          <p14:tracePt t="40359" x="5180013" y="3689350"/>
          <p14:tracePt t="40367" x="5462588" y="3741738"/>
          <p14:tracePt t="40375" x="5745163" y="3792538"/>
          <p14:tracePt t="40383" x="5967413" y="3835400"/>
          <p14:tracePt t="40392" x="6199188" y="3878263"/>
          <p14:tracePt t="40399" x="6396038" y="3921125"/>
          <p14:tracePt t="40407" x="6567488" y="3963988"/>
          <p14:tracePt t="40415" x="6737350" y="3998913"/>
          <p14:tracePt t="40423" x="6908800" y="4041775"/>
          <p14:tracePt t="40431" x="7080250" y="4084638"/>
          <p14:tracePt t="40439" x="7277100" y="4127500"/>
          <p14:tracePt t="40447" x="7466013" y="4152900"/>
          <p14:tracePt t="40455" x="7662863" y="4178300"/>
          <p14:tracePt t="40464" x="7808913" y="4211638"/>
          <p14:tracePt t="40471" x="7945438" y="4238625"/>
          <p14:tracePt t="40479" x="8081963" y="4271963"/>
          <p14:tracePt t="40487" x="8210550" y="4297363"/>
          <p14:tracePt t="40496" x="8321675" y="4324350"/>
          <p14:tracePt t="40503" x="8424863" y="4332288"/>
          <p14:tracePt t="40511" x="8518525" y="4357688"/>
          <p14:tracePt t="40519" x="8604250" y="4367213"/>
          <p14:tracePt t="40528" x="8689975" y="4383088"/>
          <p14:tracePt t="40535" x="8767763" y="4400550"/>
          <p14:tracePt t="40543" x="8853488" y="4418013"/>
          <p14:tracePt t="40551" x="8929688" y="4435475"/>
          <p14:tracePt t="40559" x="8997950" y="4451350"/>
          <p14:tracePt t="40570" x="9058275" y="4460875"/>
          <p14:tracePt t="40575" x="9126538" y="4468813"/>
          <p14:tracePt t="40583" x="9151938" y="4468813"/>
          <p14:tracePt t="40591" x="9186863" y="4468813"/>
          <p14:tracePt t="40599" x="9212263" y="4468813"/>
          <p14:tracePt t="40607" x="9229725" y="4468813"/>
          <p14:tracePt t="40615" x="9247188" y="4468813"/>
          <p14:tracePt t="40624" x="9255125" y="4468813"/>
          <p14:tracePt t="40639" x="9264650" y="4468813"/>
          <p14:tracePt t="40647" x="9272588" y="4468813"/>
          <p14:tracePt t="40655" x="9280525" y="4478338"/>
          <p14:tracePt t="40663" x="9297988" y="4486275"/>
          <p14:tracePt t="40671" x="9305925" y="4486275"/>
          <p14:tracePt t="40679" x="9323388" y="4486275"/>
          <p14:tracePt t="40687" x="9348788" y="4486275"/>
          <p14:tracePt t="40697" x="9383713" y="4486275"/>
          <p14:tracePt t="40703" x="9409113" y="4486275"/>
          <p14:tracePt t="40714" x="9451975" y="4486275"/>
          <p14:tracePt t="40719" x="9512300" y="4486275"/>
          <p14:tracePt t="40728" x="9572625" y="4486275"/>
          <p14:tracePt t="40735" x="9615488" y="4486275"/>
          <p14:tracePt t="40746" x="9658350" y="4486275"/>
          <p14:tracePt t="40751" x="9701213" y="4486275"/>
          <p14:tracePt t="40760" x="9752013" y="4486275"/>
          <p14:tracePt t="40767" x="9794875" y="4478338"/>
          <p14:tracePt t="40775" x="9828213" y="4468813"/>
          <p14:tracePt t="40783" x="9863138" y="4460875"/>
          <p14:tracePt t="40791" x="9898063" y="4451350"/>
          <p14:tracePt t="40799" x="9906000" y="4451350"/>
          <p14:tracePt t="40807" x="9940925" y="4443413"/>
          <p14:tracePt t="40815" x="9956800" y="4443413"/>
          <p14:tracePt t="40823" x="9991725" y="4425950"/>
          <p14:tracePt t="40831" x="9999663" y="4418013"/>
          <p14:tracePt t="40839" x="10017125" y="4410075"/>
          <p14:tracePt t="40847" x="10026650" y="4410075"/>
          <p14:tracePt t="40855" x="10034588" y="4400550"/>
          <p14:tracePt t="40863" x="10042525" y="4392613"/>
          <p14:tracePt t="40871" x="10059988" y="4383088"/>
          <p14:tracePt t="40880" x="10067925" y="4375150"/>
          <p14:tracePt t="40887" x="10094913" y="4367213"/>
          <p14:tracePt t="40895" x="10120313" y="4357688"/>
          <p14:tracePt t="40903" x="10137775" y="4349750"/>
          <p14:tracePt t="40911" x="10145713" y="4332288"/>
          <p14:tracePt t="40919" x="10163175" y="4324350"/>
          <p14:tracePt t="40928" x="10180638" y="4314825"/>
          <p14:tracePt t="40935" x="10196513" y="4306888"/>
          <p14:tracePt t="40944" x="10206038" y="4297363"/>
          <p14:tracePt t="40951" x="10223500" y="4289425"/>
          <p14:tracePt t="40962" x="10231438" y="4281488"/>
          <p14:tracePt t="40967" x="10239375" y="4271963"/>
          <p14:tracePt t="41007" x="10248900" y="4264025"/>
          <p14:tracePt t="41032" x="10256838" y="4254500"/>
          <p14:tracePt t="41080" x="10266363" y="4246563"/>
          <p14:tracePt t="41096" x="10274300" y="4238625"/>
          <p14:tracePt t="41104" x="10282238" y="4221163"/>
          <p14:tracePt t="41111" x="10291763" y="4203700"/>
          <p14:tracePt t="41119" x="10299700" y="4195763"/>
          <p14:tracePt t="41128" x="10299700" y="4186238"/>
          <p14:tracePt t="41143" x="10307638" y="4170363"/>
          <p14:tracePt t="41167" x="10307638" y="4160838"/>
          <p14:tracePt t="41175" x="10307638" y="4152900"/>
          <p14:tracePt t="41656" x="10299700" y="4152900"/>
          <p14:tracePt t="41663" x="10282238" y="4152900"/>
          <p14:tracePt t="41671" x="10266363" y="4152900"/>
          <p14:tracePt t="41680" x="10223500" y="4152900"/>
          <p14:tracePt t="41687" x="10163175" y="4152900"/>
          <p14:tracePt t="41695" x="10102850" y="4152900"/>
          <p14:tracePt t="41703" x="10034588" y="4152900"/>
          <p14:tracePt t="41713" x="9940925" y="4143375"/>
          <p14:tracePt t="41720" x="9880600" y="4135438"/>
          <p14:tracePt t="41728" x="9820275" y="4127500"/>
          <p14:tracePt t="41735" x="9759950" y="4117975"/>
          <p14:tracePt t="41743" x="9717088" y="4100513"/>
          <p14:tracePt t="41751" x="9674225" y="4092575"/>
          <p14:tracePt t="41759" x="9640888" y="4084638"/>
          <p14:tracePt t="41767" x="9615488" y="4084638"/>
          <p14:tracePt t="41775" x="9580563" y="4075113"/>
          <p14:tracePt t="41783" x="9555163" y="4075113"/>
          <p14:tracePt t="41799" x="9537700" y="4075113"/>
          <p14:tracePt t="41807" x="9529763" y="4075113"/>
          <p14:tracePt t="42064" x="9520238" y="4075113"/>
          <p14:tracePt t="42072" x="9512300" y="4075113"/>
          <p14:tracePt t="42079" x="9504363" y="4075113"/>
          <p14:tracePt t="42087" x="9486900" y="4075113"/>
          <p14:tracePt t="42094" x="9461500" y="4075113"/>
          <p14:tracePt t="42103" x="9418638" y="4075113"/>
          <p14:tracePt t="42111" x="9358313" y="4075113"/>
          <p14:tracePt t="42119" x="9297988" y="4075113"/>
          <p14:tracePt t="42128" x="9237663" y="4075113"/>
          <p14:tracePt t="42135" x="9178925" y="4075113"/>
          <p14:tracePt t="42144" x="9136063" y="4075113"/>
          <p14:tracePt t="42151" x="9093200" y="4075113"/>
          <p14:tracePt t="42159" x="9050338" y="4057650"/>
          <p14:tracePt t="42167" x="9015413" y="4049713"/>
          <p14:tracePt t="42175" x="8990013" y="4049713"/>
          <p14:tracePt t="42183" x="8972550" y="4049713"/>
          <p14:tracePt t="42191" x="8947150" y="4041775"/>
          <p14:tracePt t="42207" x="8939213" y="4041775"/>
          <p14:tracePt t="42215" x="8929688" y="4041775"/>
          <p14:tracePt t="47329" x="8921750" y="4041775"/>
          <p14:tracePt t="47335" x="8896350" y="4041775"/>
          <p14:tracePt t="47345" x="8886825" y="4041775"/>
          <p14:tracePt t="47351" x="8869363" y="4041775"/>
          <p14:tracePt t="47359" x="8853488" y="4049713"/>
          <p14:tracePt t="47375" x="8836025" y="4057650"/>
          <p14:tracePt t="47447" x="8818563" y="4067175"/>
          <p14:tracePt t="47455" x="8801100" y="4075113"/>
          <p14:tracePt t="47463" x="8783638" y="4092575"/>
          <p14:tracePt t="47471" x="8775700" y="4092575"/>
          <p14:tracePt t="47479" x="8767763" y="4100513"/>
          <p14:tracePt t="47496" x="8742363" y="4110038"/>
          <p14:tracePt t="47503" x="8732838" y="4117975"/>
          <p14:tracePt t="47519" x="8707438" y="4117975"/>
          <p14:tracePt t="47535" x="8689975" y="4117975"/>
          <p14:tracePt t="47544" x="8664575" y="4117975"/>
          <p14:tracePt t="47551" x="8647113" y="4127500"/>
          <p14:tracePt t="47560" x="8621713" y="4135438"/>
          <p14:tracePt t="47567" x="8596313" y="4143375"/>
          <p14:tracePt t="47575" x="8561388" y="4143375"/>
          <p14:tracePt t="47583" x="8510588" y="4152900"/>
          <p14:tracePt t="47591" x="8475663" y="4160838"/>
          <p14:tracePt t="47599" x="8424863" y="4186238"/>
          <p14:tracePt t="47607" x="8364538" y="4195763"/>
          <p14:tracePt t="47615" x="8296275" y="4203700"/>
          <p14:tracePt t="47623" x="8245475" y="4211638"/>
          <p14:tracePt t="47632" x="8185150" y="4221163"/>
          <p14:tracePt t="47639" x="8124825" y="4229100"/>
          <p14:tracePt t="47648" x="8081963" y="4229100"/>
          <p14:tracePt t="47655" x="8021638" y="4229100"/>
          <p14:tracePt t="47664" x="7970838" y="4229100"/>
          <p14:tracePt t="47671" x="7910513" y="4229100"/>
          <p14:tracePt t="47679" x="7867650" y="4229100"/>
          <p14:tracePt t="47687" x="7824788" y="4229100"/>
          <p14:tracePt t="47695" x="7791450" y="4229100"/>
          <p14:tracePt t="47703" x="7766050" y="4229100"/>
          <p14:tracePt t="47712" x="7731125" y="4229100"/>
          <p14:tracePt t="47720" x="7705725" y="4229100"/>
          <p14:tracePt t="47728" x="7680325" y="4229100"/>
          <p14:tracePt t="47735" x="7645400" y="4229100"/>
          <p14:tracePt t="47745" x="7627938" y="4229100"/>
          <p14:tracePt t="47751" x="7594600" y="4229100"/>
          <p14:tracePt t="47760" x="7559675" y="4229100"/>
          <p14:tracePt t="47767" x="7526338" y="4229100"/>
          <p14:tracePt t="47775" x="7499350" y="4229100"/>
          <p14:tracePt t="47783" x="7466013" y="4229100"/>
          <p14:tracePt t="47791" x="7423150" y="4229100"/>
          <p14:tracePt t="47799" x="7380288" y="4229100"/>
          <p14:tracePt t="47807" x="7337425" y="4229100"/>
          <p14:tracePt t="47815" x="7286625" y="4229100"/>
          <p14:tracePt t="47823" x="7259638" y="4229100"/>
          <p14:tracePt t="47831" x="7218363" y="4229100"/>
          <p14:tracePt t="47841" x="7165975" y="4229100"/>
          <p14:tracePt t="47847" x="7158038" y="4229100"/>
          <p14:tracePt t="47855" x="7123113" y="4221163"/>
          <p14:tracePt t="47863" x="7097713" y="4211638"/>
          <p14:tracePt t="47871" x="7089775" y="4211638"/>
          <p14:tracePt t="47879" x="7062788" y="4211638"/>
          <p14:tracePt t="47887" x="7046913" y="4211638"/>
          <p14:tracePt t="47898" x="7019925" y="4203700"/>
          <p14:tracePt t="47903" x="6994525" y="4195763"/>
          <p14:tracePt t="47911" x="6969125" y="4186238"/>
          <p14:tracePt t="47919" x="6961188" y="4186238"/>
          <p14:tracePt t="47929" x="6943725" y="4186238"/>
          <p14:tracePt t="47935" x="6908800" y="4178300"/>
          <p14:tracePt t="47945" x="6883400" y="4170363"/>
          <p14:tracePt t="47951" x="6875463" y="4170363"/>
          <p14:tracePt t="47959" x="6832600" y="4160838"/>
          <p14:tracePt t="47967" x="6807200" y="4160838"/>
          <p14:tracePt t="47974" x="6772275" y="4152900"/>
          <p14:tracePt t="47983" x="6737350" y="4143375"/>
          <p14:tracePt t="47991" x="6729413" y="4143375"/>
          <p14:tracePt t="47999" x="6696075" y="4135438"/>
          <p14:tracePt t="48007" x="6678613" y="4135438"/>
          <p14:tracePt t="48015" x="6653213" y="4135438"/>
          <p14:tracePt t="48023" x="6618288" y="4135438"/>
          <p14:tracePt t="48031" x="6583363" y="4135438"/>
          <p14:tracePt t="48039" x="6557963" y="4135438"/>
          <p14:tracePt t="48047" x="6532563" y="4135438"/>
          <p14:tracePt t="48055" x="6497638" y="4135438"/>
          <p14:tracePt t="48079" x="6396038" y="4110038"/>
          <p14:tracePt t="48088" x="6378575" y="4110038"/>
          <p14:tracePt t="48095" x="6327775" y="4100513"/>
          <p14:tracePt t="48103" x="6300788" y="4092575"/>
          <p14:tracePt t="48111" x="6267450" y="4084638"/>
          <p14:tracePt t="48119" x="6232525" y="4084638"/>
          <p14:tracePt t="48128" x="6199188" y="4084638"/>
          <p14:tracePt t="48135" x="6156325" y="4075113"/>
          <p14:tracePt t="48144" x="6130925" y="4067175"/>
          <p14:tracePt t="48151" x="6121400" y="4067175"/>
          <p14:tracePt t="48160" x="6096000" y="4067175"/>
          <p14:tracePt t="48167" x="6078538" y="4067175"/>
          <p14:tracePt t="48175" x="6070600" y="4067175"/>
          <p14:tracePt t="48183" x="6053138" y="4067175"/>
          <p14:tracePt t="48191" x="6045200" y="4067175"/>
          <p14:tracePt t="48199" x="6027738" y="4067175"/>
          <p14:tracePt t="48207" x="6018213" y="4067175"/>
          <p14:tracePt t="48215" x="6010275" y="4067175"/>
          <p14:tracePt t="48223" x="5984875" y="4057650"/>
          <p14:tracePt t="48231" x="5975350" y="4057650"/>
          <p14:tracePt t="48239" x="5949950" y="4049713"/>
          <p14:tracePt t="48247" x="5934075" y="4041775"/>
          <p14:tracePt t="48255" x="5916613" y="4041775"/>
          <p14:tracePt t="48264" x="5899150" y="4041775"/>
          <p14:tracePt t="48271" x="5891213" y="4041775"/>
          <p14:tracePt t="48280" x="5873750" y="4041775"/>
          <p14:tracePt t="48296" x="5864225" y="4041775"/>
          <p14:tracePt t="49159" x="5856288" y="4041775"/>
          <p14:tracePt t="49167" x="5838825" y="4041775"/>
          <p14:tracePt t="49175" x="5830888" y="4041775"/>
          <p14:tracePt t="49183" x="5821363" y="4041775"/>
          <p14:tracePt t="49191" x="5813425" y="4041775"/>
          <p14:tracePt t="49199" x="5795963" y="4041775"/>
          <p14:tracePt t="49207" x="5778500" y="4049713"/>
          <p14:tracePt t="49215" x="5770563" y="4049713"/>
          <p14:tracePt t="49223" x="5762625" y="4049713"/>
          <p14:tracePt t="49232" x="5753100" y="4049713"/>
          <p14:tracePt t="49239" x="5735638" y="4049713"/>
          <p14:tracePt t="49255" x="5727700" y="4049713"/>
          <p14:tracePt t="49263" x="5719763" y="4049713"/>
          <p14:tracePt t="49279" x="5702300" y="4049713"/>
          <p14:tracePt t="49287" x="5684838" y="4049713"/>
          <p14:tracePt t="49296" x="5667375" y="4049713"/>
          <p14:tracePt t="49303" x="5651500" y="4049713"/>
          <p14:tracePt t="49313" x="5641975" y="4049713"/>
          <p14:tracePt t="49319" x="5616575" y="4049713"/>
          <p14:tracePt t="49329" x="5591175" y="4049713"/>
          <p14:tracePt t="49335" x="5573713" y="4049713"/>
          <p14:tracePt t="49345" x="5556250" y="4049713"/>
          <p14:tracePt t="49351" x="5538788" y="4049713"/>
          <p14:tracePt t="49520" x="5530850" y="4049713"/>
          <p14:tracePt t="49527" x="5522913" y="4057650"/>
          <p14:tracePt t="49896" x="5513388" y="4057650"/>
          <p14:tracePt t="49904" x="5505450" y="4057650"/>
          <p14:tracePt t="49911" x="5487988" y="4057650"/>
          <p14:tracePt t="49919" x="5470525" y="4057650"/>
          <p14:tracePt t="49929" x="5437188" y="4049713"/>
          <p14:tracePt t="49935" x="5427663" y="4041775"/>
          <p14:tracePt t="49945" x="5411788" y="4032250"/>
          <p14:tracePt t="49960" x="5402263" y="4032250"/>
          <p14:tracePt t="49967" x="5394325" y="4032250"/>
          <p14:tracePt t="50104" x="5384800" y="4024313"/>
          <p14:tracePt t="50167" x="5376863" y="4024313"/>
          <p14:tracePt t="50175" x="5368925" y="4024313"/>
          <p14:tracePt t="50183" x="5334000" y="4024313"/>
          <p14:tracePt t="50192" x="5299075" y="4024313"/>
          <p14:tracePt t="50199" x="5265738" y="4032250"/>
          <p14:tracePt t="50207" x="5248275" y="4032250"/>
          <p14:tracePt t="50215" x="5213350" y="4032250"/>
          <p14:tracePt t="50223" x="5180013" y="4032250"/>
          <p14:tracePt t="50231" x="5145088" y="4032250"/>
          <p14:tracePt t="50239" x="5119688" y="4032250"/>
          <p14:tracePt t="50247" x="5094288" y="4032250"/>
          <p14:tracePt t="50255" x="5068888" y="4032250"/>
          <p14:tracePt t="50263" x="5051425" y="4032250"/>
          <p14:tracePt t="50272" x="5026025" y="4032250"/>
          <p14:tracePt t="50280" x="5016500" y="4024313"/>
          <p14:tracePt t="50289" x="5008563" y="4014788"/>
          <p14:tracePt t="50311" x="4991100" y="4014788"/>
          <p14:tracePt t="50384" x="4983163" y="4006850"/>
          <p14:tracePt t="50559" x="4973638" y="4006850"/>
          <p14:tracePt t="50567" x="4957763" y="4006850"/>
          <p14:tracePt t="50575" x="4948238" y="4006850"/>
          <p14:tracePt t="50583" x="4922838" y="4006850"/>
          <p14:tracePt t="50591" x="4889500" y="4006850"/>
          <p14:tracePt t="50599" x="4854575" y="4006850"/>
          <p14:tracePt t="50607" x="4829175" y="4006850"/>
          <p14:tracePt t="50615" x="4794250" y="4006850"/>
          <p14:tracePt t="50623" x="4768850" y="4006850"/>
          <p14:tracePt t="50631" x="4751388" y="4006850"/>
          <p14:tracePt t="50639" x="4725988" y="4006850"/>
          <p14:tracePt t="50649" x="4700588" y="4006850"/>
          <p14:tracePt t="50655" x="4692650" y="4006850"/>
          <p14:tracePt t="50663" x="4675188" y="4006850"/>
          <p14:tracePt t="50671" x="4649788" y="4006850"/>
          <p14:tracePt t="50682" x="4632325" y="4006850"/>
          <p14:tracePt t="50688" x="4606925" y="4006850"/>
          <p14:tracePt t="50696" x="4572000" y="4006850"/>
          <p14:tracePt t="50703" x="4546600" y="4006850"/>
          <p14:tracePt t="50714" x="4521200" y="4006850"/>
          <p14:tracePt t="50719" x="4494213" y="4006850"/>
          <p14:tracePt t="50729" x="4460875" y="4006850"/>
          <p14:tracePt t="50735" x="4443413" y="4006850"/>
          <p14:tracePt t="50746" x="4418013" y="4006850"/>
          <p14:tracePt t="50751" x="4392613" y="4006850"/>
          <p14:tracePt t="50759" x="4383088" y="4006850"/>
          <p14:tracePt t="50767" x="4367213" y="4006850"/>
          <p14:tracePt t="51137" x="4357688" y="4014788"/>
          <p14:tracePt t="51151" x="4349750" y="4014788"/>
          <p14:tracePt t="51167" x="4340225" y="4024313"/>
          <p14:tracePt t="51191" x="4340225" y="4032250"/>
          <p14:tracePt t="51224" x="4332288" y="4041775"/>
          <p14:tracePt t="51231" x="4324350" y="4049713"/>
          <p14:tracePt t="51239" x="4314825" y="4049713"/>
          <p14:tracePt t="51247" x="4297363" y="4049713"/>
          <p14:tracePt t="51255" x="4264025" y="4057650"/>
          <p14:tracePt t="51263" x="4246563" y="4067175"/>
          <p14:tracePt t="51271" x="4221163" y="4075113"/>
          <p14:tracePt t="51280" x="4195763" y="4075113"/>
          <p14:tracePt t="51289" x="4186238" y="4075113"/>
          <p14:tracePt t="51295" x="4152900" y="4084638"/>
          <p14:tracePt t="51303" x="4127500" y="4092575"/>
          <p14:tracePt t="51311" x="4117975" y="4092575"/>
          <p14:tracePt t="51319" x="4100513" y="4092575"/>
          <p14:tracePt t="51328" x="4084638" y="4092575"/>
          <p14:tracePt t="51335" x="4075113" y="4092575"/>
          <p14:tracePt t="51344" x="4067175" y="4092575"/>
          <p14:tracePt t="51351" x="4049713" y="4092575"/>
          <p14:tracePt t="51361" x="4041775" y="4100513"/>
          <p14:tracePt t="51367" x="4032250" y="4100513"/>
          <p14:tracePt t="51375" x="4014788" y="4100513"/>
          <p14:tracePt t="51383" x="3998913" y="4110038"/>
          <p14:tracePt t="51391" x="3981450" y="4117975"/>
          <p14:tracePt t="51399" x="3971925" y="4117975"/>
          <p14:tracePt t="51407" x="3956050" y="4127500"/>
          <p14:tracePt t="51415" x="3946525" y="4127500"/>
          <p14:tracePt t="51423" x="3930650" y="4127500"/>
          <p14:tracePt t="51431" x="3913188" y="4127500"/>
          <p14:tracePt t="51439" x="3895725" y="4127500"/>
          <p14:tracePt t="51447" x="3895725" y="4135438"/>
          <p14:tracePt t="51663" x="3887788" y="4135438"/>
          <p14:tracePt t="51671" x="3870325" y="4143375"/>
          <p14:tracePt t="51687" x="3860800" y="4143375"/>
          <p14:tracePt t="51695" x="3852863" y="4143375"/>
          <p14:tracePt t="51703" x="3817938" y="4152900"/>
          <p14:tracePt t="51712" x="3802063" y="4160838"/>
          <p14:tracePt t="51719" x="3784600" y="4160838"/>
          <p14:tracePt t="51728" x="3767138" y="4170363"/>
          <p14:tracePt t="51736" x="3759200" y="4170363"/>
          <p14:tracePt t="51744" x="3749675" y="4170363"/>
          <p14:tracePt t="51751" x="3741738" y="4170363"/>
          <p14:tracePt t="51760" x="3732213" y="4170363"/>
          <p14:tracePt t="51767" x="3716338" y="4170363"/>
          <p14:tracePt t="51783" x="3698875" y="4170363"/>
          <p14:tracePt t="51791" x="3689350" y="4170363"/>
          <p14:tracePt t="51799" x="3673475" y="4170363"/>
          <p14:tracePt t="51811" x="3656013" y="4170363"/>
          <p14:tracePt t="51823" x="3638550" y="4170363"/>
          <p14:tracePt t="51840" x="3621088" y="4170363"/>
          <p14:tracePt t="51847" x="3613150" y="4170363"/>
          <p14:tracePt t="52945" x="3605213" y="4170363"/>
          <p14:tracePt t="52951" x="3605213" y="4178300"/>
          <p14:tracePt t="53650" x="3605213" y="4186238"/>
          <p14:tracePt t="53654" x="3605213" y="4195763"/>
          <p14:tracePt t="53671" x="3605213" y="4203700"/>
          <p14:tracePt t="53711" x="3613150" y="4211638"/>
          <p14:tracePt t="53840" x="3613150" y="4221163"/>
          <p14:tracePt t="53847" x="3613150" y="4229100"/>
          <p14:tracePt t="53952" x="3613150" y="4238625"/>
          <p14:tracePt t="54160" x="3605213" y="4254500"/>
          <p14:tracePt t="54175" x="3578225" y="4254500"/>
          <p14:tracePt t="54183" x="3552825" y="4254500"/>
          <p14:tracePt t="54191" x="3527425" y="4254500"/>
          <p14:tracePt t="54199" x="3492500" y="4254500"/>
          <p14:tracePt t="54207" x="3459163" y="4254500"/>
          <p14:tracePt t="54215" x="3433763" y="4254500"/>
          <p14:tracePt t="54224" x="3398838" y="4254500"/>
          <p14:tracePt t="54231" x="3355975" y="4254500"/>
          <p14:tracePt t="54239" x="3313113" y="4254500"/>
          <p14:tracePt t="54247" x="3252788" y="4254500"/>
          <p14:tracePt t="54255" x="3194050" y="4254500"/>
          <p14:tracePt t="54263" x="3125788" y="4254500"/>
          <p14:tracePt t="54271" x="3048000" y="4254500"/>
          <p14:tracePt t="54279" x="2979738" y="4254500"/>
          <p14:tracePt t="54287" x="2911475" y="4254500"/>
          <p14:tracePt t="54296" x="2825750" y="4254500"/>
          <p14:tracePt t="54303" x="2747963" y="4254500"/>
          <p14:tracePt t="54311" x="2662238" y="4254500"/>
          <p14:tracePt t="54319" x="2593975" y="4254500"/>
          <p14:tracePt t="54328" x="2533650" y="4254500"/>
          <p14:tracePt t="54335" x="2465388" y="4254500"/>
          <p14:tracePt t="54345" x="2406650" y="4254500"/>
          <p14:tracePt t="54352" x="2363788" y="4254500"/>
          <p14:tracePt t="54360" x="2320925" y="4254500"/>
          <p14:tracePt t="54367" x="2286000" y="4254500"/>
          <p14:tracePt t="54375" x="2251075" y="4254500"/>
          <p14:tracePt t="54383" x="2225675" y="4254500"/>
          <p14:tracePt t="54391" x="2208213" y="4254500"/>
          <p14:tracePt t="54399" x="2182813" y="4254500"/>
          <p14:tracePt t="54407" x="2165350" y="4254500"/>
          <p14:tracePt t="54415" x="2157413" y="4254500"/>
          <p14:tracePt t="54423" x="2149475" y="4254500"/>
          <p14:tracePt t="54431" x="2139950" y="4254500"/>
          <p14:tracePt t="54447" x="2132013" y="4254500"/>
          <p14:tracePt t="54455" x="2124075" y="4254500"/>
          <p14:tracePt t="54479" x="2114550" y="4254500"/>
          <p14:tracePt t="54487" x="2106613" y="4254500"/>
          <p14:tracePt t="54495" x="2097088" y="4264025"/>
          <p14:tracePt t="54511" x="2081213" y="4264025"/>
          <p14:tracePt t="54519" x="2071688" y="4264025"/>
          <p14:tracePt t="54528" x="2054225" y="4264025"/>
          <p14:tracePt t="54535" x="2038350" y="4264025"/>
          <p14:tracePt t="54552" x="2028825" y="4264025"/>
          <p14:tracePt t="54584" x="2020888" y="4264025"/>
          <p14:tracePt t="54599" x="2011363" y="4264025"/>
          <p14:tracePt t="54728" x="2038350" y="4271963"/>
          <p14:tracePt t="54735" x="2071688" y="4289425"/>
          <p14:tracePt t="54744" x="2106613" y="4297363"/>
          <p14:tracePt t="54751" x="2139950" y="4314825"/>
          <p14:tracePt t="54759" x="2174875" y="4324350"/>
          <p14:tracePt t="54767" x="2200275" y="4340225"/>
          <p14:tracePt t="54775" x="2225675" y="4349750"/>
          <p14:tracePt t="54783" x="2243138" y="4357688"/>
          <p14:tracePt t="54791" x="2260600" y="4357688"/>
          <p14:tracePt t="54799" x="2303463" y="4367213"/>
          <p14:tracePt t="54807" x="2336800" y="4375150"/>
          <p14:tracePt t="54815" x="2363788" y="4375150"/>
          <p14:tracePt t="54823" x="2389188" y="4375150"/>
          <p14:tracePt t="54831" x="2422525" y="4375150"/>
          <p14:tracePt t="54839" x="2465388" y="4375150"/>
          <p14:tracePt t="54847" x="2500313" y="4375150"/>
          <p14:tracePt t="54855" x="2533650" y="4375150"/>
          <p14:tracePt t="54863" x="2560638" y="4375150"/>
          <p14:tracePt t="54871" x="2586038" y="4375150"/>
          <p14:tracePt t="54879" x="2611438" y="4375150"/>
          <p14:tracePt t="54887" x="2628900" y="4375150"/>
          <p14:tracePt t="54895" x="2662238" y="4375150"/>
          <p14:tracePt t="54913" x="2747963" y="4375150"/>
          <p14:tracePt t="54919" x="2808288" y="4375150"/>
          <p14:tracePt t="54929" x="2868613" y="4375150"/>
          <p14:tracePt t="54935" x="2954338" y="4383088"/>
          <p14:tracePt t="54945" x="3030538" y="4400550"/>
          <p14:tracePt t="54951" x="3090863" y="4410075"/>
          <p14:tracePt t="54959" x="3151188" y="4418013"/>
          <p14:tracePt t="54967" x="3194050" y="4418013"/>
          <p14:tracePt t="54979" x="3244850" y="4418013"/>
          <p14:tracePt t="54983" x="3295650" y="4418013"/>
          <p14:tracePt t="54991" x="3348038" y="4418013"/>
          <p14:tracePt t="54999" x="3424238" y="4418013"/>
          <p14:tracePt t="55007" x="3492500" y="4418013"/>
          <p14:tracePt t="55015" x="3578225" y="4418013"/>
          <p14:tracePt t="55024" x="3681413" y="4418013"/>
          <p14:tracePt t="55031" x="3810000" y="4425950"/>
          <p14:tracePt t="55040" x="3913188" y="4451350"/>
          <p14:tracePt t="55047" x="4024313" y="4478338"/>
          <p14:tracePt t="55055" x="4127500" y="4494213"/>
          <p14:tracePt t="55063" x="4221163" y="4511675"/>
          <p14:tracePt t="55071" x="4281488" y="4529138"/>
          <p14:tracePt t="55080" x="4340225" y="4537075"/>
          <p14:tracePt t="55087" x="4400550" y="4546600"/>
          <p14:tracePt t="55095" x="4443413" y="4554538"/>
          <p14:tracePt t="55103" x="4494213" y="4564063"/>
          <p14:tracePt t="55111" x="4521200" y="4564063"/>
          <p14:tracePt t="55119" x="4564063" y="4564063"/>
          <p14:tracePt t="55127" x="4622800" y="4564063"/>
          <p14:tracePt t="55135" x="4700588" y="4564063"/>
          <p14:tracePt t="55143" x="4794250" y="4564063"/>
          <p14:tracePt t="55151" x="4897438" y="4564063"/>
          <p14:tracePt t="55159" x="5000625" y="4564063"/>
          <p14:tracePt t="55167" x="5119688" y="4564063"/>
          <p14:tracePt t="55175" x="5240338" y="4564063"/>
          <p14:tracePt t="55183" x="5351463" y="4564063"/>
          <p14:tracePt t="55191" x="5462588" y="4564063"/>
          <p14:tracePt t="55199" x="5548313" y="4564063"/>
          <p14:tracePt t="55207" x="5651500" y="4579938"/>
          <p14:tracePt t="55215" x="5735638" y="4589463"/>
          <p14:tracePt t="55225" x="5830888" y="4597400"/>
          <p14:tracePt t="55231" x="5899150" y="4622800"/>
          <p14:tracePt t="55239" x="5992813" y="4632325"/>
          <p14:tracePt t="55247" x="6096000" y="4657725"/>
          <p14:tracePt t="55255" x="6207125" y="4675188"/>
          <p14:tracePt t="55263" x="6327775" y="4700588"/>
          <p14:tracePt t="55271" x="6456363" y="4718050"/>
          <p14:tracePt t="55280" x="6583363" y="4725988"/>
          <p14:tracePt t="55287" x="6737350" y="4733925"/>
          <p14:tracePt t="55295" x="6883400" y="4751388"/>
          <p14:tracePt t="55303" x="6994525" y="4751388"/>
          <p14:tracePt t="55311" x="7123113" y="4751388"/>
          <p14:tracePt t="55319" x="7234238" y="4760913"/>
          <p14:tracePt t="55329" x="7319963" y="4768850"/>
          <p14:tracePt t="55336" x="7372350" y="4768850"/>
          <p14:tracePt t="55343" x="7415213" y="4768850"/>
          <p14:tracePt t="55351" x="7440613" y="4768850"/>
          <p14:tracePt t="55359" x="7483475" y="4768850"/>
          <p14:tracePt t="55367" x="7516813" y="4768850"/>
          <p14:tracePt t="55375" x="7551738" y="4768850"/>
          <p14:tracePt t="55383" x="7585075" y="4768850"/>
          <p14:tracePt t="55391" x="7612063" y="4768850"/>
          <p14:tracePt t="55399" x="7654925" y="4768850"/>
          <p14:tracePt t="55407" x="7688263" y="4768850"/>
          <p14:tracePt t="55415" x="7723188" y="4768850"/>
          <p14:tracePt t="55424" x="7766050" y="4768850"/>
          <p14:tracePt t="55431" x="7808913" y="4768850"/>
          <p14:tracePt t="55439" x="7842250" y="4768850"/>
          <p14:tracePt t="55447" x="7885113" y="4768850"/>
          <p14:tracePt t="55455" x="7937500" y="4768850"/>
          <p14:tracePt t="55463" x="7988300" y="4768850"/>
          <p14:tracePt t="55471" x="8039100" y="4768850"/>
          <p14:tracePt t="55480" x="8099425" y="4768850"/>
          <p14:tracePt t="55487" x="8159750" y="4768850"/>
          <p14:tracePt t="55495" x="8202613" y="4768850"/>
          <p14:tracePt t="55505" x="8261350" y="4768850"/>
          <p14:tracePt t="55511" x="8321675" y="4760913"/>
          <p14:tracePt t="55519" x="8382000" y="4751388"/>
          <p14:tracePt t="55528" x="8432800" y="4743450"/>
          <p14:tracePt t="55535" x="8493125" y="4733925"/>
          <p14:tracePt t="55543" x="8553450" y="4708525"/>
          <p14:tracePt t="55551" x="8613775" y="4700588"/>
          <p14:tracePt t="55559" x="8656638" y="4683125"/>
          <p14:tracePt t="55567" x="8707438" y="4675188"/>
          <p14:tracePt t="55575" x="8783638" y="4649788"/>
          <p14:tracePt t="55583" x="8853488" y="4640263"/>
          <p14:tracePt t="55591" x="8929688" y="4614863"/>
          <p14:tracePt t="55599" x="9015413" y="4606925"/>
          <p14:tracePt t="55607" x="9118600" y="4579938"/>
          <p14:tracePt t="55615" x="9221788" y="4572000"/>
          <p14:tracePt t="55623" x="9305925" y="4554538"/>
          <p14:tracePt t="55631" x="9401175" y="4537075"/>
          <p14:tracePt t="55639" x="9486900" y="4521200"/>
          <p14:tracePt t="55647" x="9563100" y="4503738"/>
          <p14:tracePt t="55655" x="9631363" y="4486275"/>
          <p14:tracePt t="55663" x="9726613" y="4478338"/>
          <p14:tracePt t="55671" x="9794875" y="4451350"/>
          <p14:tracePt t="55680" x="9871075" y="4443413"/>
          <p14:tracePt t="55687" x="9913938" y="4443413"/>
          <p14:tracePt t="55697" x="9991725" y="4435475"/>
          <p14:tracePt t="55703" x="10052050" y="4425950"/>
          <p14:tracePt t="55711" x="10110788" y="4410075"/>
          <p14:tracePt t="55719" x="10171113" y="4392613"/>
          <p14:tracePt t="55728" x="10231438" y="4383088"/>
          <p14:tracePt t="55735" x="10266363" y="4375150"/>
          <p14:tracePt t="55748" x="10282238" y="4375150"/>
          <p14:tracePt t="55751" x="10299700" y="4375150"/>
          <p14:tracePt t="55760" x="10325100" y="4367213"/>
          <p14:tracePt t="55767" x="10334625" y="4357688"/>
          <p14:tracePt t="56824" x="10325100" y="4357688"/>
          <p14:tracePt t="56831" x="10317163" y="4367213"/>
          <p14:tracePt t="56864" x="10307638" y="4367213"/>
          <p14:tracePt t="56879" x="10291763" y="4367213"/>
          <p14:tracePt t="56896" x="10282238" y="4367213"/>
          <p14:tracePt t="56903" x="10256838" y="4375150"/>
          <p14:tracePt t="56912" x="10248900" y="4383088"/>
          <p14:tracePt t="56919" x="10239375" y="4383088"/>
          <p14:tracePt t="56927" x="10231438" y="4383088"/>
          <p14:tracePt t="56935" x="10223500" y="4383088"/>
          <p14:tracePt t="56943" x="10196513" y="4392613"/>
          <p14:tracePt t="56959" x="10171113" y="4392613"/>
          <p14:tracePt t="56967" x="10153650" y="4400550"/>
          <p14:tracePt t="56975" x="10137775" y="4410075"/>
          <p14:tracePt t="56983" x="10128250" y="4410075"/>
          <p14:tracePt t="56991" x="10102850" y="4418013"/>
          <p14:tracePt t="56999" x="10094913" y="4418013"/>
          <p14:tracePt t="57007" x="10085388" y="4418013"/>
          <p14:tracePt t="57015" x="10077450" y="4418013"/>
          <p14:tracePt t="57023" x="10059988" y="4418013"/>
          <p14:tracePt t="57031" x="10052050" y="4418013"/>
          <p14:tracePt t="57039" x="10034588" y="4418013"/>
          <p14:tracePt t="57047" x="10017125" y="4418013"/>
          <p14:tracePt t="57063" x="9999663" y="4418013"/>
          <p14:tracePt t="57080" x="9983788" y="4418013"/>
          <p14:tracePt t="57087" x="9974263" y="4418013"/>
          <p14:tracePt t="57111" x="9966325" y="4418013"/>
          <p14:tracePt t="57119" x="9956800" y="4418013"/>
          <p14:tracePt t="57128" x="9940925" y="4418013"/>
          <p14:tracePt t="57143" x="9923463" y="4418013"/>
          <p14:tracePt t="57151" x="9913938" y="4418013"/>
          <p14:tracePt t="57160" x="9906000" y="4410075"/>
          <p14:tracePt t="57167" x="9898063" y="4400550"/>
          <p14:tracePt t="57304" x="9888538" y="4400550"/>
          <p14:tracePt t="57336" x="9880600" y="4400550"/>
          <p14:tracePt t="57343" x="9855200" y="4400550"/>
          <p14:tracePt t="57351" x="9820275" y="4410075"/>
          <p14:tracePt t="57359" x="9794875" y="4418013"/>
          <p14:tracePt t="57367" x="9759950" y="4418013"/>
          <p14:tracePt t="57375" x="9691688" y="4425950"/>
          <p14:tracePt t="57383" x="9631363" y="4435475"/>
          <p14:tracePt t="57392" x="9572625" y="4443413"/>
          <p14:tracePt t="57399" x="9512300" y="4460875"/>
          <p14:tracePt t="57407" x="9451975" y="4468813"/>
          <p14:tracePt t="57416" x="9418638" y="4468813"/>
          <p14:tracePt t="57423" x="9366250" y="4468813"/>
          <p14:tracePt t="57431" x="9332913" y="4468813"/>
          <p14:tracePt t="57439" x="9297988" y="4468813"/>
          <p14:tracePt t="57447" x="9280525" y="4468813"/>
          <p14:tracePt t="57455" x="9255125" y="4468813"/>
          <p14:tracePt t="57463" x="9237663" y="4468813"/>
          <p14:tracePt t="57471" x="9229725" y="4468813"/>
          <p14:tracePt t="57480" x="9221788" y="4468813"/>
          <p14:tracePt t="57487" x="9212263" y="4468813"/>
          <p14:tracePt t="57927" x="9194800" y="4478338"/>
          <p14:tracePt t="57935" x="9186863" y="4478338"/>
          <p14:tracePt t="57944" x="9151938" y="4478338"/>
          <p14:tracePt t="57951" x="9093200" y="4486275"/>
          <p14:tracePt t="57960" x="9050338" y="4494213"/>
          <p14:tracePt t="57967" x="9023350" y="4494213"/>
          <p14:tracePt t="57975" x="8982075" y="4494213"/>
          <p14:tracePt t="57983" x="8955088" y="4494213"/>
          <p14:tracePt t="57991" x="8921750" y="4494213"/>
          <p14:tracePt t="57999" x="8896350" y="4494213"/>
          <p14:tracePt t="58007" x="8861425" y="4494213"/>
          <p14:tracePt t="58016" x="8818563" y="4494213"/>
          <p14:tracePt t="58023" x="8793163" y="4486275"/>
          <p14:tracePt t="58032" x="8767763" y="4478338"/>
          <p14:tracePt t="58039" x="8750300" y="4478338"/>
          <p14:tracePt t="58063" x="8672513" y="4460875"/>
          <p14:tracePt t="58071" x="8639175" y="4451350"/>
          <p14:tracePt t="58079" x="8621713" y="4451350"/>
          <p14:tracePt t="58087" x="8613775" y="4451350"/>
          <p14:tracePt t="58095" x="8596313" y="4451350"/>
          <p14:tracePt t="58102" x="8586788" y="4451350"/>
          <p14:tracePt t="58111" x="8570913" y="4443413"/>
          <p14:tracePt t="58119" x="8561388" y="4435475"/>
          <p14:tracePt t="58184" x="8553450" y="4435475"/>
          <p14:tracePt t="58191" x="8535988" y="4435475"/>
          <p14:tracePt t="58199" x="8518525" y="4435475"/>
          <p14:tracePt t="58207" x="8493125" y="4435475"/>
          <p14:tracePt t="58215" x="8459788" y="4435475"/>
          <p14:tracePt t="58223" x="8432800" y="4435475"/>
          <p14:tracePt t="58231" x="8407400" y="4435475"/>
          <p14:tracePt t="58239" x="8374063" y="4435475"/>
          <p14:tracePt t="58247" x="8331200" y="4435475"/>
          <p14:tracePt t="58255" x="8296275" y="4435475"/>
          <p14:tracePt t="58263" x="8261350" y="4435475"/>
          <p14:tracePt t="58271" x="8245475" y="4435475"/>
          <p14:tracePt t="58280" x="8210550" y="4435475"/>
          <p14:tracePt t="58287" x="8177213" y="4435475"/>
          <p14:tracePt t="58295" x="8159750" y="4435475"/>
          <p14:tracePt t="58303" x="8134350" y="4435475"/>
          <p14:tracePt t="58312" x="8099425" y="4435475"/>
          <p14:tracePt t="58319" x="8074025" y="4435475"/>
          <p14:tracePt t="58329" x="8056563" y="4435475"/>
          <p14:tracePt t="58335" x="8031163" y="4435475"/>
          <p14:tracePt t="58343" x="8005763" y="4435475"/>
          <p14:tracePt t="58351" x="7988300" y="4435475"/>
          <p14:tracePt t="58359" x="7962900" y="4435475"/>
          <p14:tracePt t="58367" x="7937500" y="4435475"/>
          <p14:tracePt t="58376" x="7920038" y="4435475"/>
          <p14:tracePt t="58383" x="7902575" y="4435475"/>
          <p14:tracePt t="58391" x="7894638" y="4435475"/>
          <p14:tracePt t="58399" x="7867650" y="4435475"/>
          <p14:tracePt t="58407" x="7842250" y="4435475"/>
          <p14:tracePt t="58415" x="7834313" y="4435475"/>
          <p14:tracePt t="58423" x="7816850" y="4435475"/>
          <p14:tracePt t="58431" x="7799388" y="4435475"/>
          <p14:tracePt t="59640" x="7799388" y="4443413"/>
          <p14:tracePt t="59647" x="7808913" y="4451350"/>
          <p14:tracePt t="59663" x="7824788" y="4460875"/>
          <p14:tracePt t="59671" x="7834313" y="4460875"/>
          <p14:tracePt t="59679" x="7834313" y="4468813"/>
          <p14:tracePt t="59687" x="7851775" y="4478338"/>
          <p14:tracePt t="59695" x="7867650" y="4486275"/>
          <p14:tracePt t="59703" x="7877175" y="4494213"/>
          <p14:tracePt t="59713" x="7885113" y="4494213"/>
          <p14:tracePt t="59719" x="7902575" y="4494213"/>
          <p14:tracePt t="59728" x="7927975" y="4503738"/>
          <p14:tracePt t="59735" x="7945438" y="4503738"/>
          <p14:tracePt t="59745" x="7970838" y="4503738"/>
          <p14:tracePt t="59751" x="7988300" y="4503738"/>
          <p14:tracePt t="59759" x="8013700" y="4503738"/>
          <p14:tracePt t="59767" x="8039100" y="4503738"/>
          <p14:tracePt t="59775" x="8081963" y="4511675"/>
          <p14:tracePt t="59783" x="8099425" y="4511675"/>
          <p14:tracePt t="59792" x="8134350" y="4521200"/>
          <p14:tracePt t="59799" x="8159750" y="4529138"/>
          <p14:tracePt t="59807" x="8185150" y="4537075"/>
          <p14:tracePt t="59815" x="8193088" y="4537075"/>
          <p14:tracePt t="59823" x="8228013" y="4546600"/>
          <p14:tracePt t="59831" x="8261350" y="4554538"/>
          <p14:tracePt t="59839" x="8288338" y="4564063"/>
          <p14:tracePt t="59847" x="8304213" y="4564063"/>
          <p14:tracePt t="59855" x="8347075" y="4572000"/>
          <p14:tracePt t="59863" x="8399463" y="4579938"/>
          <p14:tracePt t="59871" x="8442325" y="4589463"/>
          <p14:tracePt t="59879" x="8502650" y="4597400"/>
          <p14:tracePt t="59887" x="8553450" y="4606925"/>
          <p14:tracePt t="59897" x="8596313" y="4632325"/>
          <p14:tracePt t="59903" x="8656638" y="4640263"/>
          <p14:tracePt t="59914" x="8715375" y="4649788"/>
          <p14:tracePt t="59919" x="8775700" y="4657725"/>
          <p14:tracePt t="59930" x="8826500" y="4665663"/>
          <p14:tracePt t="59935" x="8886825" y="4683125"/>
          <p14:tracePt t="59944" x="8947150" y="4692650"/>
          <p14:tracePt t="59951" x="9023350" y="4700588"/>
          <p14:tracePt t="59959" x="9093200" y="4718050"/>
          <p14:tracePt t="59967" x="9178925" y="4733925"/>
          <p14:tracePt t="59975" x="9272588" y="4751388"/>
          <p14:tracePt t="59983" x="9375775" y="4776788"/>
          <p14:tracePt t="59992" x="9477375" y="4803775"/>
          <p14:tracePt t="59999" x="9588500" y="4819650"/>
          <p14:tracePt t="60007" x="9709150" y="4846638"/>
          <p14:tracePt t="60015" x="9837738" y="4872038"/>
          <p14:tracePt t="60026" x="9966325" y="4897438"/>
          <p14:tracePt t="60031" x="10094913" y="4914900"/>
          <p14:tracePt t="60039" x="10231438" y="4948238"/>
          <p14:tracePt t="60047" x="10342563" y="4973638"/>
          <p14:tracePt t="60064" x="10574338" y="5008563"/>
          <p14:tracePt t="60071" x="10660063" y="5033963"/>
          <p14:tracePt t="60079" x="10718800" y="5043488"/>
          <p14:tracePt t="60087" x="10771188" y="5051425"/>
          <p14:tracePt t="60096" x="10796588" y="5059363"/>
          <p14:tracePt t="60104" x="10804525" y="5068888"/>
          <p14:tracePt t="61555" x="10821988" y="5076825"/>
          <p14:tracePt t="61559" x="10839450" y="5111750"/>
          <p14:tracePt t="61567" x="10856913" y="5145088"/>
          <p14:tracePt t="61575" x="10882313" y="5180013"/>
          <p14:tracePt t="61583" x="10899775" y="5205413"/>
          <p14:tracePt t="61591" x="10925175" y="5230813"/>
          <p14:tracePt t="61599" x="10950575" y="5256213"/>
          <p14:tracePt t="61607" x="10975975" y="5283200"/>
          <p14:tracePt t="61615" x="11001375" y="5316538"/>
          <p14:tracePt t="61623" x="11018838" y="5351463"/>
          <p14:tracePt t="61631" x="11044238" y="5384800"/>
          <p14:tracePt t="61639" x="11061700" y="5411788"/>
          <p14:tracePt t="61647" x="11087100" y="5437188"/>
          <p14:tracePt t="61655" x="11104563" y="5462588"/>
          <p14:tracePt t="61664" x="11129963" y="5487988"/>
          <p14:tracePt t="61671" x="11147425" y="5513388"/>
          <p14:tracePt t="61680" x="11164888" y="5522913"/>
          <p14:tracePt t="61687" x="11172825" y="5538788"/>
          <p14:tracePt t="61697" x="11198225" y="5548313"/>
          <p14:tracePt t="61704" x="11215688" y="5565775"/>
          <p14:tracePt t="61711" x="11233150" y="5581650"/>
          <p14:tracePt t="61719" x="11258550" y="5591175"/>
          <p14:tracePt t="61728" x="11283950" y="5608638"/>
          <p14:tracePt t="61735" x="11309350" y="5616575"/>
          <p14:tracePt t="61744" x="11344275" y="5634038"/>
          <p14:tracePt t="61751" x="11379200" y="5641975"/>
          <p14:tracePt t="61759" x="11412538" y="5659438"/>
          <p14:tracePt t="61767" x="11447463" y="5667375"/>
          <p14:tracePt t="61776" x="11480800" y="5684838"/>
          <p14:tracePt t="61783" x="11523663" y="5719763"/>
          <p14:tracePt t="61791" x="11558588" y="5735638"/>
          <p14:tracePt t="61799" x="11583988" y="5762625"/>
          <p14:tracePt t="61807" x="11601450" y="5788025"/>
          <p14:tracePt t="61815" x="11626850" y="5805488"/>
          <p14:tracePt t="61823" x="11634788" y="5830888"/>
          <p14:tracePt t="61831" x="11644313" y="5856288"/>
          <p14:tracePt t="61839" x="11652250" y="5881688"/>
          <p14:tracePt t="61847" x="11661775" y="5899150"/>
          <p14:tracePt t="61855" x="11669713" y="5934075"/>
          <p14:tracePt t="61863" x="11669713" y="5959475"/>
          <p14:tracePt t="61872" x="11669713" y="5992813"/>
          <p14:tracePt t="61883" x="11669713" y="6010275"/>
          <p14:tracePt t="61887" x="11669713" y="6053138"/>
          <p14:tracePt t="61896" x="11661775" y="6088063"/>
          <p14:tracePt t="61903" x="11644313" y="6121400"/>
          <p14:tracePt t="61912" x="11618913" y="6164263"/>
          <p14:tracePt t="61919" x="11601450" y="6199188"/>
          <p14:tracePt t="61927" x="11566525" y="6232525"/>
          <p14:tracePt t="61935" x="11541125" y="6257925"/>
          <p14:tracePt t="61945" x="11515725" y="6300788"/>
          <p14:tracePt t="61951" x="11490325" y="6335713"/>
          <p14:tracePt t="61959" x="11464925" y="6370638"/>
          <p14:tracePt t="61967" x="11422063" y="6396038"/>
          <p14:tracePt t="61975" x="11387138" y="6429375"/>
          <p14:tracePt t="61983" x="11344275" y="6464300"/>
          <p14:tracePt t="61991" x="11293475" y="6507163"/>
          <p14:tracePt t="61999" x="11250613" y="6540500"/>
          <p14:tracePt t="62007" x="11215688" y="6557963"/>
          <p14:tracePt t="62016" x="11164888" y="6583363"/>
          <p14:tracePt t="62023" x="11096625" y="6618288"/>
          <p14:tracePt t="62031" x="11036300" y="6635750"/>
          <p14:tracePt t="62039" x="10985500" y="6669088"/>
          <p14:tracePt t="62047" x="10925175" y="6686550"/>
          <p14:tracePt t="62062" x="10872788" y="6704013"/>
          <p14:tracePt t="62065" x="10829925" y="6729413"/>
          <p14:tracePt t="62071" x="10771188" y="6746875"/>
          <p14:tracePt t="62079" x="10718800" y="6764338"/>
          <p14:tracePt t="62087" x="10660063" y="6772275"/>
          <p14:tracePt t="62097" x="10599738" y="6797675"/>
          <p14:tracePt t="62103" x="10539413" y="6807200"/>
          <p14:tracePt t="62111" x="10471150" y="6823075"/>
          <p14:tracePt t="62119" x="10410825" y="6840538"/>
          <p14:tracePt t="63655" x="0" y="0"/>
        </p14:tracePtLst>
        <p14:tracePtLst>
          <p14:tracePt t="63695" x="8426450" y="6381750"/>
          <p14:tracePt t="64399" x="9701213" y="6815138"/>
          <p14:tracePt t="64407" x="9709150" y="6789738"/>
          <p14:tracePt t="64415" x="9726613" y="6764338"/>
          <p14:tracePt t="64423" x="9734550" y="6737350"/>
          <p14:tracePt t="64431" x="9752013" y="6721475"/>
          <p14:tracePt t="64439" x="9769475" y="6696075"/>
          <p14:tracePt t="64447" x="9785350" y="6669088"/>
          <p14:tracePt t="64455" x="9802813" y="6643688"/>
          <p14:tracePt t="64464" x="9820275" y="6618288"/>
          <p14:tracePt t="64471" x="9837738" y="6592888"/>
          <p14:tracePt t="64481" x="9863138" y="6583363"/>
          <p14:tracePt t="64487" x="9888538" y="6567488"/>
          <p14:tracePt t="64495" x="9913938" y="6550025"/>
          <p14:tracePt t="64503" x="9940925" y="6532563"/>
          <p14:tracePt t="64511" x="9956800" y="6515100"/>
          <p14:tracePt t="64519" x="10009188" y="6489700"/>
          <p14:tracePt t="64528" x="10034588" y="6472238"/>
          <p14:tracePt t="64535" x="10067925" y="6446838"/>
          <p14:tracePt t="64545" x="10102850" y="6429375"/>
          <p14:tracePt t="64551" x="10137775" y="6413500"/>
          <p14:tracePt t="64560" x="10163175" y="6396038"/>
          <p14:tracePt t="64567" x="10180638" y="6378575"/>
          <p14:tracePt t="64575" x="10196513" y="6361113"/>
          <p14:tracePt t="64583" x="10223500" y="6353175"/>
          <p14:tracePt t="64591" x="10248900" y="6343650"/>
          <p14:tracePt t="64599" x="10274300" y="6318250"/>
          <p14:tracePt t="64607" x="10299700" y="6300788"/>
          <p14:tracePt t="64615" x="10325100" y="6275388"/>
          <p14:tracePt t="64623" x="10342563" y="6249988"/>
          <p14:tracePt t="64633" x="10385425" y="6232525"/>
          <p14:tracePt t="64639" x="10402888" y="6216650"/>
          <p14:tracePt t="64647" x="10428288" y="6199188"/>
          <p14:tracePt t="64655" x="10463213" y="6173788"/>
          <p14:tracePt t="64664" x="10488613" y="6146800"/>
          <p14:tracePt t="64671" x="10514013" y="6121400"/>
          <p14:tracePt t="64681" x="10539413" y="6103938"/>
          <p14:tracePt t="64688" x="10564813" y="6096000"/>
          <p14:tracePt t="64696" x="10582275" y="6078538"/>
          <p14:tracePt t="64703" x="10607675" y="6061075"/>
          <p14:tracePt t="64711" x="10633075" y="6045200"/>
          <p14:tracePt t="64719" x="10660063" y="6027738"/>
          <p14:tracePt t="64729" x="10693400" y="6010275"/>
          <p14:tracePt t="64735" x="10728325" y="5992813"/>
          <p14:tracePt t="64744" x="10753725" y="5975350"/>
          <p14:tracePt t="64751" x="10779125" y="5959475"/>
          <p14:tracePt t="64761" x="10796588" y="5942013"/>
          <p14:tracePt t="64767" x="10821988" y="5942013"/>
          <p14:tracePt t="64775" x="10847388" y="5924550"/>
          <p14:tracePt t="64783" x="10872788" y="5916613"/>
          <p14:tracePt t="64791" x="10882313" y="5899150"/>
          <p14:tracePt t="64799" x="10907713" y="5891213"/>
          <p14:tracePt t="64807" x="10925175" y="5873750"/>
          <p14:tracePt t="64815" x="10950575" y="5864225"/>
          <p14:tracePt t="64823" x="10968038" y="5856288"/>
          <p14:tracePt t="64832" x="10975975" y="5848350"/>
          <p14:tracePt t="64839" x="10993438" y="5830888"/>
          <p14:tracePt t="64847" x="11010900" y="5821363"/>
          <p14:tracePt t="64855" x="11018838" y="5813425"/>
          <p14:tracePt t="64864" x="11036300" y="5805488"/>
          <p14:tracePt t="64871" x="11053763" y="5805488"/>
          <p14:tracePt t="64879" x="11069638" y="5788025"/>
          <p14:tracePt t="64887" x="11079163" y="5778500"/>
          <p14:tracePt t="64898" x="11096625" y="5762625"/>
          <p14:tracePt t="64903" x="11112500" y="5753100"/>
          <p14:tracePt t="64913" x="11129963" y="5735638"/>
          <p14:tracePt t="64919" x="11139488" y="5735638"/>
          <p14:tracePt t="64928" x="11164888" y="5719763"/>
          <p14:tracePt t="64935" x="11182350" y="5710238"/>
          <p14:tracePt t="64944" x="11190288" y="5702300"/>
          <p14:tracePt t="64951" x="11190288" y="5694363"/>
          <p14:tracePt t="64959" x="11198225" y="5694363"/>
          <p14:tracePt t="64968" x="11207750" y="5684838"/>
          <p14:tracePt t="64983" x="11215688" y="5676900"/>
          <p14:tracePt t="64992" x="11225213" y="5676900"/>
          <p14:tracePt t="65007" x="11233150" y="5667375"/>
          <p14:tracePt t="65024" x="11233150" y="5651500"/>
          <p14:tracePt t="65032" x="11241088" y="5651500"/>
          <p14:tracePt t="65048" x="11250613" y="5634038"/>
          <p14:tracePt t="65080" x="11250613" y="5624513"/>
          <p14:tracePt t="65415" x="11241088" y="5634038"/>
          <p14:tracePt t="65423" x="11241088" y="5651500"/>
          <p14:tracePt t="65431" x="11225213" y="5667375"/>
          <p14:tracePt t="65439" x="11207750" y="5702300"/>
          <p14:tracePt t="65447" x="11172825" y="5745163"/>
          <p14:tracePt t="65455" x="11147425" y="5795963"/>
          <p14:tracePt t="65463" x="11096625" y="5856288"/>
          <p14:tracePt t="65471" x="11036300" y="5924550"/>
          <p14:tracePt t="65480" x="10993438" y="5984875"/>
          <p14:tracePt t="65487" x="10942638" y="6045200"/>
          <p14:tracePt t="65497" x="10890250" y="6078538"/>
          <p14:tracePt t="65503" x="10829925" y="6121400"/>
          <p14:tracePt t="65512" x="10761663" y="6181725"/>
          <p14:tracePt t="65519" x="10710863" y="6224588"/>
          <p14:tracePt t="65528" x="10660063" y="6257925"/>
          <p14:tracePt t="65535" x="10590213" y="6292850"/>
          <p14:tracePt t="65544" x="10531475" y="6335713"/>
          <p14:tracePt t="65552" x="10479088" y="6370638"/>
          <p14:tracePt t="65560" x="10420350" y="6413500"/>
          <p14:tracePt t="65567" x="10350500" y="6438900"/>
          <p14:tracePt t="65575" x="10299700" y="6472238"/>
          <p14:tracePt t="65583" x="10256838" y="6497638"/>
          <p14:tracePt t="65591" x="10206038" y="6532563"/>
          <p14:tracePt t="65599" x="10153650" y="6550025"/>
          <p14:tracePt t="65607" x="10102850" y="6567488"/>
          <p14:tracePt t="65615" x="10067925" y="6600825"/>
          <p14:tracePt t="65623" x="10017125" y="6618288"/>
          <p14:tracePt t="65631" x="9983788" y="6635750"/>
          <p14:tracePt t="65639" x="9948863" y="6643688"/>
          <p14:tracePt t="65647" x="9931400" y="6661150"/>
          <p14:tracePt t="65655" x="9906000" y="6669088"/>
          <p14:tracePt t="65663" x="9888538" y="6678613"/>
          <p14:tracePt t="65671" x="9871075" y="6686550"/>
          <p14:tracePt t="65679" x="9863138" y="6704013"/>
          <p14:tracePt t="65687" x="9855200" y="6711950"/>
          <p14:tracePt t="65695" x="9845675" y="6711950"/>
          <p14:tracePt t="65703" x="9837738" y="6721475"/>
          <p14:tracePt t="65712" x="9828213" y="6729413"/>
          <p14:tracePt t="65719" x="9812338" y="6737350"/>
          <p14:tracePt t="65735" x="9794875" y="6746875"/>
          <p14:tracePt t="65746" x="9785350" y="6754813"/>
          <p14:tracePt t="65752" x="9785350" y="6764338"/>
          <p14:tracePt t="65760" x="9777413" y="6764338"/>
          <p14:tracePt t="65816" x="9769475" y="6764338"/>
          <p14:tracePt t="65833" x="9769475" y="6754813"/>
          <p14:tracePt t="65840" x="9769475" y="6746875"/>
          <p14:tracePt t="65848" x="9769475" y="6721475"/>
          <p14:tracePt t="65855" x="9769475" y="6696075"/>
          <p14:tracePt t="65864" x="9769475" y="6669088"/>
          <p14:tracePt t="65871" x="9769475" y="6653213"/>
          <p14:tracePt t="65881" x="9759950" y="6610350"/>
          <p14:tracePt t="65887" x="9752013" y="6557963"/>
          <p14:tracePt t="65898" x="9744075" y="6515100"/>
          <p14:tracePt t="65903" x="9726613" y="6464300"/>
          <p14:tracePt t="65911" x="9691688" y="6386513"/>
          <p14:tracePt t="65919" x="9648825" y="6327775"/>
          <p14:tracePt t="65927" x="9588500" y="6249988"/>
          <p14:tracePt t="65935" x="9520238" y="6164263"/>
          <p14:tracePt t="65945" x="9451975" y="6088063"/>
          <p14:tracePt t="65951" x="9375775" y="6010275"/>
          <p14:tracePt t="65959" x="9280525" y="5934075"/>
          <p14:tracePt t="65967" x="9186863" y="5864225"/>
          <p14:tracePt t="65975" x="9083675" y="5795963"/>
          <p14:tracePt t="65983" x="8982075" y="5727700"/>
          <p14:tracePt t="65991" x="8861425" y="5651500"/>
          <p14:tracePt t="65999" x="8742363" y="5581650"/>
          <p14:tracePt t="66007" x="8604250" y="5522913"/>
          <p14:tracePt t="66015" x="8485188" y="5462588"/>
          <p14:tracePt t="66023" x="8339138" y="5411788"/>
          <p14:tracePt t="66032" x="8202613" y="5351463"/>
          <p14:tracePt t="66039" x="8056563" y="5299075"/>
          <p14:tracePt t="66047" x="7927975" y="5256213"/>
          <p14:tracePt t="66055" x="7799388" y="5222875"/>
          <p14:tracePt t="66064" x="7680325" y="5187950"/>
          <p14:tracePt t="66071" x="7559675" y="5162550"/>
          <p14:tracePt t="66079" x="7448550" y="5137150"/>
          <p14:tracePt t="66089" x="7345363" y="5119688"/>
          <p14:tracePt t="66097" x="7243763" y="5094288"/>
          <p14:tracePt t="66103" x="7158038" y="5068888"/>
          <p14:tracePt t="66111" x="7080250" y="5059363"/>
          <p14:tracePt t="66119" x="7004050" y="5051425"/>
          <p14:tracePt t="66129" x="6943725" y="5043488"/>
          <p14:tracePt t="66135" x="6883400" y="5033963"/>
          <p14:tracePt t="66143" x="6823075" y="5008563"/>
          <p14:tracePt t="66153" x="6764338" y="5000625"/>
          <p14:tracePt t="66159" x="6704013" y="4991100"/>
          <p14:tracePt t="66167" x="6661150" y="4991100"/>
          <p14:tracePt t="66175" x="6600825" y="4991100"/>
          <p14:tracePt t="66183" x="6540500" y="4991100"/>
          <p14:tracePt t="66191" x="6489700" y="4991100"/>
          <p14:tracePt t="66199" x="6429375" y="4991100"/>
          <p14:tracePt t="66207" x="6386513" y="4991100"/>
          <p14:tracePt t="66215" x="6335713" y="4991100"/>
          <p14:tracePt t="66224" x="6292850" y="4991100"/>
          <p14:tracePt t="66231" x="6249988" y="4991100"/>
          <p14:tracePt t="66239" x="6207125" y="4991100"/>
          <p14:tracePt t="66247" x="6146800" y="4991100"/>
          <p14:tracePt t="66255" x="6103938" y="4991100"/>
          <p14:tracePt t="66263" x="6027738" y="4983163"/>
          <p14:tracePt t="66271" x="5967413" y="4965700"/>
          <p14:tracePt t="66279" x="5907088" y="4957763"/>
          <p14:tracePt t="66287" x="5848350" y="4948238"/>
          <p14:tracePt t="66297" x="5778500" y="4940300"/>
          <p14:tracePt t="66303" x="5702300" y="4914900"/>
          <p14:tracePt t="66312" x="5624513" y="4905375"/>
          <p14:tracePt t="66319" x="5556250" y="4889500"/>
          <p14:tracePt t="66327" x="5462588" y="4872038"/>
          <p14:tracePt t="66335" x="5368925" y="4854575"/>
          <p14:tracePt t="66344" x="5265738" y="4829175"/>
          <p14:tracePt t="66352" x="5162550" y="4803775"/>
          <p14:tracePt t="66359" x="5059363" y="4786313"/>
          <p14:tracePt t="66370" x="4957763" y="4760913"/>
          <p14:tracePt t="66375" x="4862513" y="4725988"/>
          <p14:tracePt t="66385" x="4776788" y="4692650"/>
          <p14:tracePt t="66391" x="4700588" y="4657725"/>
          <p14:tracePt t="66400" x="4622800" y="4640263"/>
          <p14:tracePt t="66407" x="4564063" y="4614863"/>
          <p14:tracePt t="66415" x="4503738" y="4597400"/>
          <p14:tracePt t="66423" x="4451350" y="4564063"/>
          <p14:tracePt t="66431" x="4400550" y="4546600"/>
          <p14:tracePt t="66440" x="4349750" y="4529138"/>
          <p14:tracePt t="66447" x="4306888" y="4521200"/>
          <p14:tracePt t="66455" x="4254500" y="4503738"/>
          <p14:tracePt t="66463" x="4211638" y="4478338"/>
          <p14:tracePt t="66471" x="4160838" y="4460875"/>
          <p14:tracePt t="66479" x="4110038" y="4443413"/>
          <p14:tracePt t="66488" x="4067175" y="4425950"/>
          <p14:tracePt t="66496" x="3998913" y="4392613"/>
          <p14:tracePt t="66503" x="3956050" y="4383088"/>
          <p14:tracePt t="66511" x="3913188" y="4375150"/>
          <p14:tracePt t="66520" x="3870325" y="4357688"/>
          <p14:tracePt t="66528" x="3844925" y="4349750"/>
          <p14:tracePt t="66535" x="3817938" y="4332288"/>
          <p14:tracePt t="66543" x="3792538" y="4324350"/>
          <p14:tracePt t="66551" x="3767138" y="4314825"/>
          <p14:tracePt t="66560" x="3759200" y="4314825"/>
          <p14:tracePt t="66568" x="3741738" y="4314825"/>
          <p14:tracePt t="66575" x="3724275" y="4314825"/>
          <p14:tracePt t="66583" x="3706813" y="4306888"/>
          <p14:tracePt t="66591" x="3681413" y="4297363"/>
          <p14:tracePt t="66599" x="3663950" y="4297363"/>
          <p14:tracePt t="66607" x="3648075" y="4297363"/>
          <p14:tracePt t="66616" x="3621088" y="4297363"/>
          <p14:tracePt t="66624" x="3595688" y="4297363"/>
          <p14:tracePt t="66635" x="3578225" y="4297363"/>
          <p14:tracePt t="66639" x="3552825" y="4297363"/>
          <p14:tracePt t="66649" x="3535363" y="4297363"/>
          <p14:tracePt t="66655" x="3527425" y="4297363"/>
          <p14:tracePt t="66663" x="3502025" y="4297363"/>
          <p14:tracePt t="66672" x="3476625" y="4297363"/>
          <p14:tracePt t="66680" x="3449638" y="4297363"/>
          <p14:tracePt t="66688" x="3416300" y="4297363"/>
          <p14:tracePt t="66696" x="3390900" y="4297363"/>
          <p14:tracePt t="66703" x="3365500" y="4297363"/>
          <p14:tracePt t="66712" x="3330575" y="4297363"/>
          <p14:tracePt t="66719" x="3313113" y="4297363"/>
          <p14:tracePt t="66729" x="3295650" y="4297363"/>
          <p14:tracePt t="66735" x="3270250" y="4297363"/>
          <p14:tracePt t="66744" x="3244850" y="4306888"/>
          <p14:tracePt t="66752" x="3219450" y="4314825"/>
          <p14:tracePt t="66759" x="3209925" y="4324350"/>
          <p14:tracePt t="66767" x="3194050" y="4332288"/>
          <p14:tracePt t="66783" x="3168650" y="4340225"/>
          <p14:tracePt t="66800" x="3141663" y="4340225"/>
          <p14:tracePt t="66807" x="3141663" y="4349750"/>
          <p14:tracePt t="66855" x="3133725" y="4349750"/>
          <p14:tracePt t="66863" x="3125788" y="4349750"/>
          <p14:tracePt t="66871" x="3116263" y="4349750"/>
          <p14:tracePt t="66879" x="3108325" y="4349750"/>
          <p14:tracePt t="66887" x="3098800" y="4349750"/>
          <p14:tracePt t="66912" x="3073400" y="4357688"/>
          <p14:tracePt t="66928" x="3055938" y="4357688"/>
          <p14:tracePt t="66935" x="3048000" y="4357688"/>
          <p14:tracePt t="66944" x="3030538" y="4357688"/>
          <p14:tracePt t="66951" x="3013075" y="4357688"/>
          <p14:tracePt t="66967" x="2997200" y="4357688"/>
          <p14:tracePt t="66975" x="2987675" y="4357688"/>
          <p14:tracePt t="66991" x="2970213" y="4357688"/>
          <p14:tracePt t="66999" x="2962275" y="4357688"/>
          <p14:tracePt t="67007" x="2944813" y="4357688"/>
          <p14:tracePt t="67015" x="2919413" y="4357688"/>
          <p14:tracePt t="67023" x="2901950" y="4357688"/>
          <p14:tracePt t="67031" x="2876550" y="4357688"/>
          <p14:tracePt t="67039" x="2851150" y="4357688"/>
          <p14:tracePt t="67047" x="2833688" y="4357688"/>
          <p14:tracePt t="67055" x="2825750" y="4357688"/>
          <p14:tracePt t="67063" x="2816225" y="4357688"/>
          <p14:tracePt t="67306" x="2800350" y="4367213"/>
          <p14:tracePt t="67311" x="2790825" y="4367213"/>
          <p14:tracePt t="67360" x="2782888" y="4367213"/>
          <p14:tracePt t="67369" x="2747963" y="4367213"/>
          <p14:tracePt t="67375" x="2714625" y="4367213"/>
          <p14:tracePt t="67383" x="2671763" y="4367213"/>
          <p14:tracePt t="67391" x="2611438" y="4367213"/>
          <p14:tracePt t="67399" x="2568575" y="4367213"/>
          <p14:tracePt t="67407" x="2525713" y="4367213"/>
          <p14:tracePt t="67415" x="2482850" y="4367213"/>
          <p14:tracePt t="67423" x="2439988" y="4367213"/>
          <p14:tracePt t="67431" x="2397125" y="4367213"/>
          <p14:tracePt t="67440" x="2363788" y="4367213"/>
          <p14:tracePt t="67447" x="2320925" y="4367213"/>
          <p14:tracePt t="67455" x="2293938" y="4367213"/>
          <p14:tracePt t="67463" x="2286000" y="4367213"/>
          <p14:tracePt t="67471" x="2268538" y="4367213"/>
          <p14:tracePt t="67479" x="2260600" y="4367213"/>
          <p14:tracePt t="67504" x="2251075" y="4367213"/>
          <p14:tracePt t="67511" x="2243138" y="4367213"/>
          <p14:tracePt t="67519" x="2243138" y="4375150"/>
          <p14:tracePt t="67535" x="2235200" y="4375150"/>
          <p14:tracePt t="68233" x="2235200" y="4383088"/>
          <p14:tracePt t="68241" x="2251075" y="4392613"/>
          <p14:tracePt t="68247" x="2286000" y="4425950"/>
          <p14:tracePt t="68255" x="2320925" y="4435475"/>
          <p14:tracePt t="68263" x="2354263" y="4451350"/>
          <p14:tracePt t="68271" x="2389188" y="4460875"/>
          <p14:tracePt t="68279" x="2414588" y="4460875"/>
          <p14:tracePt t="68287" x="2439988" y="4478338"/>
          <p14:tracePt t="68295" x="2457450" y="4486275"/>
          <p14:tracePt t="68303" x="2482850" y="4494213"/>
          <p14:tracePt t="68311" x="2508250" y="4494213"/>
          <p14:tracePt t="68319" x="2533650" y="4494213"/>
          <p14:tracePt t="68327" x="2576513" y="4494213"/>
          <p14:tracePt t="68335" x="2654300" y="4494213"/>
          <p14:tracePt t="68344" x="2740025" y="4494213"/>
          <p14:tracePt t="68351" x="2843213" y="4494213"/>
          <p14:tracePt t="68359" x="2954338" y="4494213"/>
          <p14:tracePt t="68367" x="3090863" y="4511675"/>
          <p14:tracePt t="68375" x="3209925" y="4521200"/>
          <p14:tracePt t="68383" x="3322638" y="4546600"/>
          <p14:tracePt t="68391" x="3424238" y="4554538"/>
          <p14:tracePt t="68399" x="3509963" y="4564063"/>
          <p14:tracePt t="68407" x="3570288" y="4564063"/>
          <p14:tracePt t="68415" x="3630613" y="4564063"/>
          <p14:tracePt t="68423" x="3689350" y="4564063"/>
          <p14:tracePt t="68431" x="3759200" y="4564063"/>
          <p14:tracePt t="68439" x="3835400" y="4564063"/>
          <p14:tracePt t="68447" x="3921125" y="4564063"/>
          <p14:tracePt t="68455" x="4032250" y="4564063"/>
          <p14:tracePt t="68463" x="4160838" y="4564063"/>
          <p14:tracePt t="68471" x="4289425" y="4564063"/>
          <p14:tracePt t="68480" x="4425950" y="4564063"/>
          <p14:tracePt t="68487" x="4554538" y="4564063"/>
          <p14:tracePt t="68496" x="4683125" y="4564063"/>
          <p14:tracePt t="68503" x="4811713" y="4579938"/>
          <p14:tracePt t="68512" x="4932363" y="4589463"/>
          <p14:tracePt t="68520" x="5026025" y="4597400"/>
          <p14:tracePt t="68528" x="5102225" y="4597400"/>
          <p14:tracePt t="68536" x="5187950" y="4597400"/>
          <p14:tracePt t="68545" x="5273675" y="4597400"/>
          <p14:tracePt t="68551" x="5384800" y="4614863"/>
          <p14:tracePt t="68560" x="5513388" y="4622800"/>
          <p14:tracePt t="68567" x="5676900" y="4632325"/>
          <p14:tracePt t="68575" x="5873750" y="4649788"/>
          <p14:tracePt t="68583" x="6088063" y="4675188"/>
          <p14:tracePt t="68591" x="6318250" y="4725988"/>
          <p14:tracePt t="68599" x="6600825" y="4768850"/>
          <p14:tracePt t="68607" x="6850063" y="4819650"/>
          <p14:tracePt t="68615" x="7080250" y="4862513"/>
          <p14:tracePt t="68623" x="7302500" y="4905375"/>
          <p14:tracePt t="68631" x="7499350" y="4948238"/>
          <p14:tracePt t="68639" x="7697788" y="4991100"/>
          <p14:tracePt t="68649" x="7867650" y="5033963"/>
          <p14:tracePt t="68655" x="8064500" y="5076825"/>
          <p14:tracePt t="68663" x="8270875" y="5119688"/>
          <p14:tracePt t="68671" x="8493125" y="5162550"/>
          <p14:tracePt t="68681" x="8715375" y="5213350"/>
          <p14:tracePt t="68687" x="8997950" y="5256213"/>
          <p14:tracePt t="68695" x="9280525" y="5308600"/>
          <p14:tracePt t="68703" x="9537700" y="5359400"/>
          <p14:tracePt t="68713" x="9820275" y="5402263"/>
          <p14:tracePt t="68719" x="10067925" y="5454650"/>
          <p14:tracePt t="68728" x="10266363" y="5480050"/>
          <p14:tracePt t="68735" x="10420350" y="5495925"/>
          <p14:tracePt t="68745" x="10547350" y="5495925"/>
          <p14:tracePt t="68752" x="10675938" y="5495925"/>
          <p14:tracePt t="68760" x="10771188" y="5495925"/>
          <p14:tracePt t="68768" x="10856913" y="5495925"/>
          <p14:tracePt t="68775" x="10933113" y="5495925"/>
          <p14:tracePt t="68783" x="10975975" y="5495925"/>
          <p14:tracePt t="68791" x="11010900" y="5495925"/>
          <p14:tracePt t="68799" x="11028363" y="5495925"/>
          <p14:tracePt t="68807" x="11036300" y="5495925"/>
          <p14:tracePt t="68815" x="11044238" y="5495925"/>
          <p14:tracePt t="69569" x="11044238" y="5505450"/>
          <p14:tracePt t="69575" x="11028363" y="5505450"/>
          <p14:tracePt t="69583" x="11001375" y="5505450"/>
          <p14:tracePt t="69591" x="10958513" y="5505450"/>
          <p14:tracePt t="69601" x="10907713" y="5505450"/>
          <p14:tracePt t="69607" x="10856913" y="5505450"/>
          <p14:tracePt t="69617" x="10779125" y="5505450"/>
          <p14:tracePt t="69623" x="10710863" y="5505450"/>
          <p14:tracePt t="69631" x="10625138" y="5505450"/>
          <p14:tracePt t="69639" x="10547350" y="5505450"/>
          <p14:tracePt t="69649" x="10463213" y="5505450"/>
          <p14:tracePt t="69655" x="10377488" y="5505450"/>
          <p14:tracePt t="69663" x="10291763" y="5505450"/>
          <p14:tracePt t="69671" x="10206038" y="5505450"/>
          <p14:tracePt t="69680" x="10102850" y="5505450"/>
          <p14:tracePt t="69687" x="10017125" y="5480050"/>
          <p14:tracePt t="69697" x="9931400" y="5462588"/>
          <p14:tracePt t="69703" x="9855200" y="5437188"/>
          <p14:tracePt t="69712" x="9777413" y="5427663"/>
          <p14:tracePt t="69719" x="9709150" y="5419725"/>
          <p14:tracePt t="69728" x="9666288" y="5419725"/>
          <p14:tracePt t="69735" x="9605963" y="5419725"/>
          <p14:tracePt t="69745" x="9563100" y="5419725"/>
          <p14:tracePt t="69751" x="9504363" y="5419725"/>
          <p14:tracePt t="69760" x="9444038" y="5419725"/>
          <p14:tracePt t="69767" x="9401175" y="5419725"/>
          <p14:tracePt t="69775" x="9358313" y="5419725"/>
          <p14:tracePt t="69783" x="9315450" y="5419725"/>
          <p14:tracePt t="69792" x="9280525" y="5419725"/>
          <p14:tracePt t="69799" x="9247188" y="5419725"/>
          <p14:tracePt t="69807" x="9204325" y="5419725"/>
          <p14:tracePt t="69815" x="9169400" y="5419725"/>
          <p14:tracePt t="69823" x="9144000" y="5419725"/>
          <p14:tracePt t="69831" x="9109075" y="5419725"/>
          <p14:tracePt t="69839" x="9075738" y="5419725"/>
          <p14:tracePt t="69847" x="9040813" y="5419725"/>
          <p14:tracePt t="69855" x="9015413" y="5419725"/>
          <p14:tracePt t="69863" x="8982075" y="5419725"/>
          <p14:tracePt t="69871" x="8939213" y="5419725"/>
          <p14:tracePt t="69879" x="8904288" y="5419725"/>
          <p14:tracePt t="69888" x="8878888" y="5419725"/>
          <p14:tracePt t="69896" x="8843963" y="5411788"/>
          <p14:tracePt t="69914" x="8793163" y="5402263"/>
          <p14:tracePt t="69932" x="8750300" y="5394325"/>
          <p14:tracePt t="69935" x="8715375" y="5384800"/>
          <p14:tracePt t="69945" x="8699500" y="5376863"/>
          <p14:tracePt t="69951" x="8689975" y="5376863"/>
          <p14:tracePt t="69960" x="8656638" y="5368925"/>
          <p14:tracePt t="69967" x="8639175" y="5368925"/>
          <p14:tracePt t="69976" x="8604250" y="5359400"/>
          <p14:tracePt t="69983" x="8586788" y="5351463"/>
          <p14:tracePt t="69991" x="8570913" y="5351463"/>
          <p14:tracePt t="69999" x="8535988" y="5341938"/>
          <p14:tracePt t="70007" x="8528050" y="5341938"/>
          <p14:tracePt t="70015" x="8502650" y="5341938"/>
          <p14:tracePt t="70025" x="8467725" y="5334000"/>
          <p14:tracePt t="70031" x="8459788" y="5334000"/>
          <p14:tracePt t="70257" x="8442325" y="5326063"/>
          <p14:tracePt t="70263" x="8424863" y="5316538"/>
          <p14:tracePt t="70272" x="8407400" y="5308600"/>
          <p14:tracePt t="70279" x="8382000" y="5299075"/>
          <p14:tracePt t="70287" x="8356600" y="5291138"/>
          <p14:tracePt t="70295" x="8331200" y="5283200"/>
          <p14:tracePt t="70305" x="8304213" y="5265738"/>
          <p14:tracePt t="70311" x="8288338" y="5256213"/>
          <p14:tracePt t="70319" x="8261350" y="5248275"/>
          <p14:tracePt t="70328" x="8228013" y="5248275"/>
          <p14:tracePt t="70335" x="8193088" y="5240338"/>
          <p14:tracePt t="70344" x="8159750" y="5230813"/>
          <p14:tracePt t="70351" x="8150225" y="5230813"/>
          <p14:tracePt t="70360" x="8124825" y="5230813"/>
          <p14:tracePt t="70367" x="8091488" y="5222875"/>
          <p14:tracePt t="70374" x="8074025" y="5213350"/>
          <p14:tracePt t="70383" x="8056563" y="5213350"/>
          <p14:tracePt t="70391" x="8039100" y="5213350"/>
          <p14:tracePt t="70400" x="8021638" y="5205413"/>
          <p14:tracePt t="70415" x="8005763" y="5205413"/>
          <p14:tracePt t="70423" x="7988300" y="5205413"/>
          <p14:tracePt t="70431" x="7970838" y="5197475"/>
          <p14:tracePt t="70439" x="7953375" y="5187950"/>
          <p14:tracePt t="70447" x="7945438" y="5187950"/>
          <p14:tracePt t="70455" x="7927975" y="5187950"/>
          <p14:tracePt t="70463" x="7902575" y="5180013"/>
          <p14:tracePt t="70472" x="7894638" y="5180013"/>
          <p14:tracePt t="70479" x="7859713" y="5172075"/>
          <p14:tracePt t="70487" x="7834313" y="5162550"/>
          <p14:tracePt t="70495" x="7799388" y="5154613"/>
          <p14:tracePt t="70503" x="7781925" y="5154613"/>
          <p14:tracePt t="70511" x="7766050" y="5154613"/>
          <p14:tracePt t="70519" x="7723188" y="5145088"/>
          <p14:tracePt t="70527" x="7688263" y="5137150"/>
          <p14:tracePt t="70535" x="7662863" y="5129213"/>
          <p14:tracePt t="70544" x="7645400" y="5129213"/>
          <p14:tracePt t="70551" x="7627938" y="5129213"/>
          <p14:tracePt t="70560" x="7585075" y="5119688"/>
          <p14:tracePt t="70567" x="7559675" y="5111750"/>
          <p14:tracePt t="70575" x="7542213" y="5111750"/>
          <p14:tracePt t="70583" x="7526338" y="5111750"/>
          <p14:tracePt t="70591" x="7499350" y="5111750"/>
          <p14:tracePt t="70599" x="7473950" y="5111750"/>
          <p14:tracePt t="70607" x="7458075" y="5111750"/>
          <p14:tracePt t="70615" x="7440613" y="5111750"/>
          <p14:tracePt t="70624" x="7423150" y="5111750"/>
          <p14:tracePt t="70631" x="7415213" y="5111750"/>
          <p14:tracePt t="70640" x="7388225" y="5111750"/>
          <p14:tracePt t="70647" x="7380288" y="5111750"/>
          <p14:tracePt t="70655" x="7362825" y="5111750"/>
          <p14:tracePt t="70664" x="7354888" y="5111750"/>
          <p14:tracePt t="70671" x="7345363" y="5111750"/>
          <p14:tracePt t="70679" x="7337425" y="5111750"/>
          <p14:tracePt t="70687" x="7329488" y="5111750"/>
          <p14:tracePt t="70695" x="7319963" y="5111750"/>
          <p14:tracePt t="70703" x="7302500" y="5111750"/>
          <p14:tracePt t="70719" x="7294563" y="5111750"/>
          <p14:tracePt t="70727" x="7286625" y="5111750"/>
          <p14:tracePt t="70735" x="7277100" y="5111750"/>
          <p14:tracePt t="70745" x="7269163" y="5111750"/>
          <p14:tracePt t="70751" x="7259638" y="5111750"/>
          <p14:tracePt t="77704" x="7259638" y="5102225"/>
          <p14:tracePt t="78185" x="7259638" y="5111750"/>
          <p14:tracePt t="78192" x="7259638" y="5119688"/>
          <p14:tracePt t="83720" x="7259638" y="5129213"/>
          <p14:tracePt t="83727" x="7269163" y="5129213"/>
          <p14:tracePt t="83736" x="7294563" y="5129213"/>
          <p14:tracePt t="83745" x="7329488" y="5129213"/>
          <p14:tracePt t="83752" x="7354888" y="5129213"/>
          <p14:tracePt t="83760" x="7397750" y="5129213"/>
          <p14:tracePt t="83767" x="7431088" y="5129213"/>
          <p14:tracePt t="83775" x="7458075" y="5129213"/>
          <p14:tracePt t="83784" x="7491413" y="5129213"/>
          <p14:tracePt t="83791" x="7526338" y="5129213"/>
          <p14:tracePt t="83799" x="7551738" y="5129213"/>
          <p14:tracePt t="83807" x="7577138" y="5129213"/>
          <p14:tracePt t="83816" x="7620000" y="5129213"/>
          <p14:tracePt t="83823" x="7662863" y="5129213"/>
          <p14:tracePt t="83832" x="7713663" y="5129213"/>
          <p14:tracePt t="83840" x="7781925" y="5129213"/>
          <p14:tracePt t="83848" x="7842250" y="5129213"/>
          <p14:tracePt t="83856" x="7910513" y="5129213"/>
          <p14:tracePt t="83864" x="7988300" y="5129213"/>
          <p14:tracePt t="83871" x="8056563" y="5129213"/>
          <p14:tracePt t="83879" x="8142288" y="5129213"/>
          <p14:tracePt t="83888" x="8210550" y="5129213"/>
          <p14:tracePt t="83895" x="8296275" y="5129213"/>
          <p14:tracePt t="83903" x="8374063" y="5129213"/>
          <p14:tracePt t="83911" x="8432800" y="5129213"/>
          <p14:tracePt t="83919" x="8475663" y="5129213"/>
          <p14:tracePt t="83928" x="8535988" y="5129213"/>
          <p14:tracePt t="83935" x="8561388" y="5129213"/>
          <p14:tracePt t="83946" x="8604250" y="5129213"/>
          <p14:tracePt t="83952" x="8647113" y="5129213"/>
          <p14:tracePt t="83961" x="8699500" y="5129213"/>
          <p14:tracePt t="83967" x="8742363" y="5129213"/>
          <p14:tracePt t="83975" x="8783638" y="5129213"/>
          <p14:tracePt t="83983" x="8843963" y="5129213"/>
          <p14:tracePt t="83992" x="8886825" y="5129213"/>
          <p14:tracePt t="83999" x="8929688" y="5129213"/>
          <p14:tracePt t="84007" x="8964613" y="5129213"/>
          <p14:tracePt t="84015" x="9007475" y="5129213"/>
          <p14:tracePt t="84023" x="9050338" y="5129213"/>
          <p14:tracePt t="84032" x="9093200" y="5129213"/>
          <p14:tracePt t="84040" x="9136063" y="5129213"/>
          <p14:tracePt t="84062" x="9221788" y="5129213"/>
          <p14:tracePt t="84063" x="9272588" y="5129213"/>
          <p14:tracePt t="84071" x="9297988" y="5129213"/>
          <p14:tracePt t="84079" x="9332913" y="5129213"/>
          <p14:tracePt t="84087" x="9358313" y="5129213"/>
          <p14:tracePt t="84096" x="9375775" y="5129213"/>
          <p14:tracePt t="84104" x="9401175" y="5129213"/>
          <p14:tracePt t="84111" x="9418638" y="5129213"/>
          <p14:tracePt t="84119" x="9426575" y="5129213"/>
          <p14:tracePt t="84127" x="9434513" y="5129213"/>
          <p14:tracePt t="84135" x="9444038" y="5129213"/>
          <p14:tracePt t="85153" x="9444038" y="5145088"/>
          <p14:tracePt t="85160" x="9434513" y="5154613"/>
          <p14:tracePt t="85552" x="9434513" y="5162550"/>
          <p14:tracePt t="85560" x="9434513" y="5172075"/>
          <p14:tracePt t="85567" x="9434513" y="5180013"/>
          <p14:tracePt t="85575" x="9434513" y="5205413"/>
          <p14:tracePt t="85583" x="9434513" y="5222875"/>
          <p14:tracePt t="85591" x="9434513" y="5240338"/>
          <p14:tracePt t="85600" x="9434513" y="5273675"/>
          <p14:tracePt t="85607" x="9434513" y="5316538"/>
          <p14:tracePt t="85615" x="9434513" y="5384800"/>
          <p14:tracePt t="85623" x="9434513" y="5462588"/>
          <p14:tracePt t="85631" x="9434513" y="5548313"/>
          <p14:tracePt t="85639" x="9434513" y="5659438"/>
          <p14:tracePt t="85647" x="9434513" y="5770563"/>
          <p14:tracePt t="85655" x="9434513" y="5891213"/>
          <p14:tracePt t="85664" x="9434513" y="6018213"/>
          <p14:tracePt t="85672" x="9426575" y="6146800"/>
          <p14:tracePt t="85679" x="9418638" y="6257925"/>
          <p14:tracePt t="85687" x="9401175" y="6361113"/>
          <p14:tracePt t="85697" x="9383713" y="6446838"/>
          <p14:tracePt t="85703" x="9366250" y="6524625"/>
          <p14:tracePt t="85711" x="9348788" y="6583363"/>
          <p14:tracePt t="85720" x="9340850" y="6626225"/>
          <p14:tracePt t="85729" x="9340850" y="6653213"/>
          <p14:tracePt t="85735" x="9332913" y="6686550"/>
          <p14:tracePt t="85744" x="9332913" y="6696075"/>
          <p14:tracePt t="85752" x="9332913" y="6704013"/>
          <p14:tracePt t="85759" x="9332913" y="6721475"/>
          <p14:tracePt t="85767" x="9332913" y="6729413"/>
          <p14:tracePt t="85783" x="9332913" y="6737350"/>
          <p14:tracePt t="85800" x="9332913" y="6746875"/>
          <p14:tracePt t="85815" x="9332913" y="6754813"/>
          <p14:tracePt t="85831" x="9332913" y="6764338"/>
          <p14:tracePt t="85839" x="9332913" y="6772275"/>
          <p14:tracePt t="85855" x="9332913" y="6789738"/>
          <p14:tracePt t="85863" x="9332913" y="6797675"/>
          <p14:tracePt t="85871" x="9332913" y="6815138"/>
          <p14:tracePt t="85880" x="9332913" y="6840538"/>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7356" y="2216589"/>
            <a:ext cx="9322420" cy="3577774"/>
          </a:xfrm>
          <a:prstGeom prst="rect">
            <a:avLst/>
          </a:prstGeom>
          <a:noFill/>
        </p:spPr>
        <p:txBody>
          <a:bodyPr wrap="square" rtlCol="0">
            <a:spAutoFit/>
          </a:bodyPr>
          <a:lstStyle/>
          <a:p>
            <a:pPr marL="0" marR="0" algn="justLow" rtl="1">
              <a:lnSpc>
                <a:spcPct val="115000"/>
              </a:lnSpc>
              <a:spcBef>
                <a:spcPts val="0"/>
              </a:spcBef>
              <a:spcAft>
                <a:spcPts val="1000"/>
              </a:spcAft>
            </a:pPr>
            <a:r>
              <a:rPr lang="ar-SA" sz="1800" b="1" dirty="0">
                <a:effectLst/>
                <a:latin typeface="Calibri" panose="020F0502020204030204" pitchFamily="34" charset="0"/>
                <a:ea typeface="Calibri" panose="020F0502020204030204" pitchFamily="34" charset="0"/>
                <a:cs typeface="Alexandria" pitchFamily="2" charset="-78"/>
              </a:rPr>
              <a:t>خاتمة</a:t>
            </a:r>
            <a:r>
              <a:rPr lang="ar-SY" sz="1800" b="1" dirty="0">
                <a:effectLst/>
                <a:latin typeface="Calibri" panose="020F0502020204030204" pitchFamily="34" charset="0"/>
                <a:ea typeface="Calibri" panose="020F0502020204030204" pitchFamily="34" charset="0"/>
                <a:cs typeface="Alexandria" pitchFamily="2"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justLow" rtl="1">
              <a:lnSpc>
                <a:spcPts val="2960"/>
              </a:lnSpc>
              <a:spcAft>
                <a:spcPts val="2000"/>
              </a:spcAft>
            </a:pPr>
            <a:r>
              <a:rPr lang="ar-SA" sz="1600" dirty="0">
                <a:latin typeface="Alexandria Light" pitchFamily="2" charset="-78"/>
                <a:cs typeface="Alexandria Light" pitchFamily="2" charset="-78"/>
              </a:rPr>
              <a:t>     تناولنا في محاضرتنا هذه  التعريف بالتعليم الإلكترونيّ، وأنماطه، وصيغ توظيفه في التدريس، وخصائصه، وأهدافه، ومميزاته</a:t>
            </a:r>
            <a:r>
              <a:rPr lang="ar-SA" sz="1600" dirty="0">
                <a:effectLst/>
                <a:latin typeface="Alexandria Light" pitchFamily="2" charset="-78"/>
                <a:ea typeface="Calibri" panose="020F0502020204030204" pitchFamily="34" charset="0"/>
                <a:cs typeface="Alexandria Light" pitchFamily="2" charset="-78"/>
              </a:rPr>
              <a:t>،</a:t>
            </a:r>
            <a:r>
              <a:rPr lang="ar-SA" sz="1600" dirty="0">
                <a:solidFill>
                  <a:srgbClr val="00B0F0"/>
                </a:solidFill>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cs typeface="Alexandria Light" pitchFamily="2" charset="-78"/>
              </a:rPr>
              <a:t>كما تطرقنا إلى متطلبات، و</a:t>
            </a:r>
            <a:r>
              <a:rPr lang="ar-SA" sz="1600" dirty="0">
                <a:effectLst/>
                <a:latin typeface="Alexandria Light" pitchFamily="2" charset="-78"/>
                <a:ea typeface="Calibri" panose="020F0502020204030204" pitchFamily="34" charset="0"/>
                <a:cs typeface="Alexandria Light" pitchFamily="2" charset="-78"/>
              </a:rPr>
              <a:t>عيوب استخدام التعليم </a:t>
            </a:r>
            <a:r>
              <a:rPr lang="ar-SY" sz="1600" dirty="0">
                <a:effectLst/>
                <a:latin typeface="Alexandria Light" pitchFamily="2" charset="-78"/>
                <a:ea typeface="Calibri" panose="020F0502020204030204" pitchFamily="34" charset="0"/>
                <a:cs typeface="Alexandria Light" pitchFamily="2" charset="-78"/>
              </a:rPr>
              <a:t>الإلكترونيّ</a:t>
            </a:r>
            <a:r>
              <a:rPr lang="ar-SA" sz="1600" dirty="0">
                <a:effectLst/>
                <a:latin typeface="Alexandria Light" pitchFamily="2" charset="-78"/>
                <a:ea typeface="Calibri" panose="020F0502020204030204" pitchFamily="34" charset="0"/>
                <a:cs typeface="Alexandria Light" pitchFamily="2" charset="-78"/>
              </a:rPr>
              <a:t>، ودور المعلّم في التعليم الإلكترونيّ، والتعريف بأنظمة إدارة التعليم والتعلم الإلكترونيّ، وأشكالها، وأنواعها.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Low" rtl="1">
              <a:lnSpc>
                <a:spcPts val="2960"/>
              </a:lnSpc>
              <a:spcAft>
                <a:spcPts val="2000"/>
              </a:spcAft>
            </a:pPr>
            <a:endParaRPr lang="ar-SA" sz="1600" dirty="0">
              <a:latin typeface="Alexandria Light" pitchFamily="2" charset="-78"/>
              <a:cs typeface="Alexandria Light" pitchFamily="2" charset="-78"/>
            </a:endParaRPr>
          </a:p>
          <a:p>
            <a:pPr algn="ctr" rtl="1">
              <a:lnSpc>
                <a:spcPts val="2960"/>
              </a:lnSpc>
              <a:spcAft>
                <a:spcPts val="2000"/>
              </a:spcAft>
            </a:pPr>
            <a:r>
              <a:rPr lang="ar-SA" sz="1800" dirty="0">
                <a:latin typeface="Alexandria Light" pitchFamily="2" charset="-78"/>
                <a:cs typeface="Alexandria Light" pitchFamily="2" charset="-78"/>
              </a:rPr>
              <a:t>مع تمنياتي بالتوفيق لطلابنا الأعزاء</a:t>
            </a:r>
          </a:p>
          <a:p>
            <a:pPr marL="78105" marR="0" algn="just" rtl="1">
              <a:lnSpc>
                <a:spcPts val="2960"/>
              </a:lnSpc>
              <a:spcBef>
                <a:spcPts val="0"/>
              </a:spcBef>
              <a:spcAft>
                <a:spcPts val="1800"/>
              </a:spcAft>
              <a:tabLst>
                <a:tab pos="78105" algn="l"/>
              </a:tabLst>
            </a:pPr>
            <a:endParaRPr lang="en-US" sz="18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advTm="60242"/>
    </mc:Choice>
    <mc:Fallback xmlns="">
      <p:transition advTm="60242"/>
    </mc:Fallback>
  </mc:AlternateContent>
  <p:extLst>
    <p:ext uri="{3A86A75C-4F4B-4683-9AE1-C65F6400EC91}">
      <p14:laserTraceLst xmlns:p14="http://schemas.microsoft.com/office/powerpoint/2010/main">
        <p14:tracePtLst>
          <p14:tracePt t="1142" x="9563100" y="6772275"/>
          <p14:tracePt t="1148" x="9588500" y="6737350"/>
          <p14:tracePt t="1159" x="9615488" y="6704013"/>
          <p14:tracePt t="1164" x="9640888" y="6661150"/>
          <p14:tracePt t="1173" x="9658350" y="6626225"/>
          <p14:tracePt t="1181" x="9658350" y="6618288"/>
          <p14:tracePt t="1188" x="9674225" y="6592888"/>
          <p14:tracePt t="1196" x="9683750" y="6583363"/>
          <p14:tracePt t="1204" x="9691688" y="6575425"/>
          <p14:tracePt t="1220" x="9691688" y="6567488"/>
          <p14:tracePt t="1236" x="9701213" y="6557963"/>
          <p14:tracePt t="1332" x="9701213" y="6550025"/>
          <p14:tracePt t="1357" x="9701213" y="6540500"/>
          <p14:tracePt t="1364" x="9709150" y="6524625"/>
          <p14:tracePt t="1380" x="9709150" y="6515100"/>
          <p14:tracePt t="1388" x="9709150" y="6507163"/>
          <p14:tracePt t="1396" x="9709150" y="6497638"/>
          <p14:tracePt t="1404" x="9709150" y="6481763"/>
          <p14:tracePt t="1412" x="9709150" y="6472238"/>
          <p14:tracePt t="1420" x="9709150" y="6446838"/>
          <p14:tracePt t="1428" x="9709150" y="6421438"/>
          <p14:tracePt t="1436" x="9709150" y="6403975"/>
          <p14:tracePt t="1444" x="9709150" y="6378575"/>
          <p14:tracePt t="1452" x="9709150" y="6353175"/>
          <p14:tracePt t="1459" x="9709150" y="6335713"/>
          <p14:tracePt t="1468" x="9709150" y="6300788"/>
          <p14:tracePt t="1476" x="9709150" y="6267450"/>
          <p14:tracePt t="1485" x="9709150" y="6224588"/>
          <p14:tracePt t="1492" x="9709150" y="6189663"/>
          <p14:tracePt t="1499" x="9709150" y="6156325"/>
          <p14:tracePt t="1507" x="9709150" y="6103938"/>
          <p14:tracePt t="1516" x="9709150" y="6061075"/>
          <p14:tracePt t="1524" x="9709150" y="6018213"/>
          <p14:tracePt t="1532" x="9709150" y="5984875"/>
          <p14:tracePt t="1540" x="9709150" y="5959475"/>
          <p14:tracePt t="1547" x="9709150" y="5934075"/>
          <p14:tracePt t="1558" x="9709150" y="5907088"/>
          <p14:tracePt t="1564" x="9717088" y="5864225"/>
          <p14:tracePt t="1572" x="9717088" y="5848350"/>
          <p14:tracePt t="1580" x="9717088" y="5830888"/>
          <p14:tracePt t="1588" x="9717088" y="5795963"/>
          <p14:tracePt t="1596" x="9717088" y="5788025"/>
          <p14:tracePt t="1604" x="9709150" y="5762625"/>
          <p14:tracePt t="1612" x="9709150" y="5745163"/>
          <p14:tracePt t="1619" x="9709150" y="5727700"/>
          <p14:tracePt t="1628" x="9701213" y="5694363"/>
          <p14:tracePt t="1636" x="9691688" y="5667375"/>
          <p14:tracePt t="1644" x="9691688" y="5651500"/>
          <p14:tracePt t="1652" x="9691688" y="5634038"/>
          <p14:tracePt t="1660" x="9691688" y="5608638"/>
          <p14:tracePt t="1668" x="9691688" y="5573713"/>
          <p14:tracePt t="1676" x="9691688" y="5548313"/>
          <p14:tracePt t="1684" x="9691688" y="5522913"/>
          <p14:tracePt t="1692" x="9691688" y="5495925"/>
          <p14:tracePt t="1700" x="9691688" y="5487988"/>
          <p14:tracePt t="1708" x="9691688" y="5462588"/>
          <p14:tracePt t="1716" x="9691688" y="5445125"/>
          <p14:tracePt t="1724" x="9691688" y="5437188"/>
          <p14:tracePt t="1732" x="9691688" y="5419725"/>
          <p14:tracePt t="1748" x="9691688" y="5402263"/>
          <p14:tracePt t="1757" x="9691688" y="5394325"/>
          <p14:tracePt t="2707" x="9691688" y="5376863"/>
          <p14:tracePt t="2716" x="9691688" y="5359400"/>
          <p14:tracePt t="2724" x="9691688" y="5351463"/>
          <p14:tracePt t="2732" x="9691688" y="5334000"/>
          <p14:tracePt t="2741" x="9691688" y="5326063"/>
          <p14:tracePt t="2748" x="9691688" y="5316538"/>
          <p14:tracePt t="2757" x="9691688" y="5299075"/>
          <p14:tracePt t="2764" x="9691688" y="5291138"/>
          <p14:tracePt t="2773" x="9691688" y="5273675"/>
          <p14:tracePt t="2780" x="9691688" y="5265738"/>
          <p14:tracePt t="2787" x="9691688" y="5248275"/>
          <p14:tracePt t="2796" x="9691688" y="5240338"/>
          <p14:tracePt t="2812" x="9691688" y="5230813"/>
          <p14:tracePt t="2820" x="9691688" y="5222875"/>
          <p14:tracePt t="2860" x="9691688" y="5213350"/>
          <p14:tracePt t="5846" x="9709150" y="5205413"/>
          <p14:tracePt t="6020" x="9709150" y="5197475"/>
          <p14:tracePt t="6172" x="9709150" y="5187950"/>
          <p14:tracePt t="6180" x="9691688" y="5172075"/>
          <p14:tracePt t="6188" x="9648825" y="5154613"/>
          <p14:tracePt t="6196" x="9598025" y="5145088"/>
          <p14:tracePt t="6204" x="9545638" y="5119688"/>
          <p14:tracePt t="6212" x="9504363" y="5102225"/>
          <p14:tracePt t="6220" x="9469438" y="5086350"/>
          <p14:tracePt t="6228" x="9451975" y="5076825"/>
          <p14:tracePt t="6236" x="9444038" y="5076825"/>
          <p14:tracePt t="6252" x="9434513" y="5076825"/>
          <p14:tracePt t="6268" x="9426575" y="5068888"/>
          <p14:tracePt t="6328" x="9418638" y="5068888"/>
          <p14:tracePt t="6333" x="9401175" y="5068888"/>
          <p14:tracePt t="6340" x="9375775" y="5059363"/>
          <p14:tracePt t="6348" x="9366250" y="5059363"/>
          <p14:tracePt t="6358" x="9348788" y="5059363"/>
          <p14:tracePt t="6365" x="9323388" y="5051425"/>
          <p14:tracePt t="6373" x="9323388" y="5043488"/>
          <p14:tracePt t="6380" x="9315450" y="5043488"/>
          <p14:tracePt t="6388" x="9297988" y="5033963"/>
          <p14:tracePt t="6420" x="9290050" y="5033963"/>
          <p14:tracePt t="8167" x="9280525" y="5033963"/>
          <p14:tracePt t="8172" x="9272588" y="5016500"/>
          <p14:tracePt t="8180" x="9255125" y="4991100"/>
          <p14:tracePt t="8190" x="9229725" y="4965700"/>
          <p14:tracePt t="8196" x="9204325" y="4957763"/>
          <p14:tracePt t="8204" x="9178925" y="4940300"/>
          <p14:tracePt t="8212" x="9151938" y="4932363"/>
          <p14:tracePt t="8220" x="9144000" y="4914900"/>
          <p14:tracePt t="8227" x="9126538" y="4889500"/>
          <p14:tracePt t="8236" x="9109075" y="4862513"/>
          <p14:tracePt t="8244" x="9083675" y="4854575"/>
          <p14:tracePt t="8252" x="9066213" y="4829175"/>
          <p14:tracePt t="8260" x="9050338" y="4803775"/>
          <p14:tracePt t="8268" x="9040813" y="4776788"/>
          <p14:tracePt t="8276" x="9015413" y="4751388"/>
          <p14:tracePt t="8284" x="8990013" y="4733925"/>
          <p14:tracePt t="8292" x="8964613" y="4725988"/>
          <p14:tracePt t="8300" x="8939213" y="4708525"/>
          <p14:tracePt t="8312" x="8912225" y="4683125"/>
          <p14:tracePt t="8316" x="8886825" y="4657725"/>
          <p14:tracePt t="8326" x="8869363" y="4632325"/>
          <p14:tracePt t="8332" x="8843963" y="4606925"/>
          <p14:tracePt t="8341" x="8818563" y="4579938"/>
          <p14:tracePt t="8348" x="8793163" y="4554538"/>
          <p14:tracePt t="8357" x="8767763" y="4529138"/>
          <p14:tracePt t="8365" x="8742363" y="4511675"/>
          <p14:tracePt t="8373" x="8715375" y="4486275"/>
          <p14:tracePt t="8380" x="8689975" y="4460875"/>
          <p14:tracePt t="8388" x="8672513" y="4435475"/>
          <p14:tracePt t="8396" x="8656638" y="4410075"/>
          <p14:tracePt t="8404" x="8629650" y="4383088"/>
          <p14:tracePt t="8412" x="8596313" y="4349750"/>
          <p14:tracePt t="8420" x="8570913" y="4306888"/>
          <p14:tracePt t="8428" x="8543925" y="4289425"/>
          <p14:tracePt t="8435" x="8518525" y="4246563"/>
          <p14:tracePt t="8444" x="8493125" y="4221163"/>
          <p14:tracePt t="8452" x="8459788" y="4186238"/>
          <p14:tracePt t="8460" x="8424863" y="4152900"/>
          <p14:tracePt t="8468" x="8389938" y="4110038"/>
          <p14:tracePt t="8476" x="8347075" y="4084638"/>
          <p14:tracePt t="8484" x="8331200" y="4057650"/>
          <p14:tracePt t="8492" x="8304213" y="4032250"/>
          <p14:tracePt t="8500" x="8278813" y="4014788"/>
          <p14:tracePt t="8510" x="8261350" y="3998913"/>
          <p14:tracePt t="8516" x="8235950" y="3981450"/>
          <p14:tracePt t="8524" x="8228013" y="3971925"/>
          <p14:tracePt t="8532" x="8210550" y="3956050"/>
          <p14:tracePt t="8540" x="8193088" y="3938588"/>
          <p14:tracePt t="8547" x="8177213" y="3913188"/>
          <p14:tracePt t="8557" x="8150225" y="3903663"/>
          <p14:tracePt t="8564" x="8134350" y="3895725"/>
          <p14:tracePt t="8572" x="8107363" y="3887788"/>
          <p14:tracePt t="8580" x="8081963" y="3870325"/>
          <p14:tracePt t="8588" x="8056563" y="3852863"/>
          <p14:tracePt t="8596" x="8021638" y="3835400"/>
          <p14:tracePt t="8604" x="7988300" y="3817938"/>
          <p14:tracePt t="8612" x="7953375" y="3792538"/>
          <p14:tracePt t="8620" x="7910513" y="3759200"/>
          <p14:tracePt t="8628" x="7877175" y="3732213"/>
          <p14:tracePt t="8636" x="7824788" y="3716338"/>
          <p14:tracePt t="8644" x="7791450" y="3698875"/>
          <p14:tracePt t="8652" x="7756525" y="3681413"/>
          <p14:tracePt t="8660" x="7731125" y="3663950"/>
          <p14:tracePt t="8670" x="7697788" y="3648075"/>
          <p14:tracePt t="8676" x="7662863" y="3630613"/>
          <p14:tracePt t="8685" x="7645400" y="3613150"/>
          <p14:tracePt t="8692" x="7627938" y="3595688"/>
          <p14:tracePt t="8700" x="7602538" y="3587750"/>
          <p14:tracePt t="8708" x="7585075" y="3570288"/>
          <p14:tracePt t="8716" x="7559675" y="3552825"/>
          <p14:tracePt t="8724" x="7551738" y="3544888"/>
          <p14:tracePt t="8732" x="7534275" y="3527425"/>
          <p14:tracePt t="8741" x="7526338" y="3509963"/>
          <p14:tracePt t="8748" x="7508875" y="3484563"/>
          <p14:tracePt t="8757" x="7499350" y="3476625"/>
          <p14:tracePt t="8764" x="7491413" y="3459163"/>
          <p14:tracePt t="8773" x="7491413" y="3449638"/>
          <p14:tracePt t="8780" x="7491413" y="3441700"/>
          <p14:tracePt t="8788" x="7491413" y="3424238"/>
          <p14:tracePt t="8796" x="7491413" y="3416300"/>
          <p14:tracePt t="8804" x="7491413" y="3408363"/>
          <p14:tracePt t="8812" x="7491413" y="3390900"/>
          <p14:tracePt t="8820" x="7491413" y="3381375"/>
          <p14:tracePt t="8828" x="7491413" y="3365500"/>
          <p14:tracePt t="8836" x="7491413" y="3355975"/>
          <p14:tracePt t="8844" x="7491413" y="3338513"/>
          <p14:tracePt t="8860" x="7499350" y="3330575"/>
          <p14:tracePt t="8868" x="7508875" y="3330575"/>
          <p14:tracePt t="8988" x="7483475" y="3330575"/>
          <p14:tracePt t="8996" x="7458075" y="3330575"/>
          <p14:tracePt t="9004" x="7405688" y="3338513"/>
          <p14:tracePt t="9012" x="7372350" y="3348038"/>
          <p14:tracePt t="9019" x="7345363" y="3348038"/>
          <p14:tracePt t="9028" x="7302500" y="3348038"/>
          <p14:tracePt t="9036" x="7251700" y="3348038"/>
          <p14:tracePt t="9044" x="7226300" y="3348038"/>
          <p14:tracePt t="9052" x="7200900" y="3348038"/>
          <p14:tracePt t="9060" x="7175500" y="3348038"/>
          <p14:tracePt t="9068" x="7165975" y="3348038"/>
          <p14:tracePt t="9076" x="7158038" y="3348038"/>
          <p14:tracePt t="9084" x="7148513" y="3348038"/>
          <p14:tracePt t="9108" x="7132638" y="3348038"/>
          <p14:tracePt t="9116" x="7123113" y="3348038"/>
          <p14:tracePt t="9123" x="7105650" y="3348038"/>
          <p14:tracePt t="9132" x="7080250" y="3338513"/>
          <p14:tracePt t="9140" x="7072313" y="3338513"/>
          <p14:tracePt t="9148" x="7046913" y="3330575"/>
          <p14:tracePt t="9157" x="7037388" y="3330575"/>
          <p14:tracePt t="9164" x="7029450" y="3330575"/>
          <p14:tracePt t="9228" x="7029450" y="3322638"/>
          <p14:tracePt t="9533" x="7019925" y="3313113"/>
          <p14:tracePt t="9548" x="7011988" y="3313113"/>
          <p14:tracePt t="9564" x="6994525" y="3313113"/>
          <p14:tracePt t="9573" x="6978650" y="3322638"/>
          <p14:tracePt t="9580" x="6969125" y="3322638"/>
          <p14:tracePt t="9588" x="6943725" y="3322638"/>
          <p14:tracePt t="9596" x="6918325" y="3322638"/>
          <p14:tracePt t="9604" x="6892925" y="3322638"/>
          <p14:tracePt t="9611" x="6865938" y="3322638"/>
          <p14:tracePt t="9620" x="6832600" y="3322638"/>
          <p14:tracePt t="9628" x="6797675" y="3322638"/>
          <p14:tracePt t="9636" x="6772275" y="3322638"/>
          <p14:tracePt t="9644" x="6746875" y="3322638"/>
          <p14:tracePt t="9652" x="6721475" y="3322638"/>
          <p14:tracePt t="9660" x="6704013" y="3322638"/>
          <p14:tracePt t="9667" x="6678613" y="3322638"/>
          <p14:tracePt t="9676" x="6643688" y="3322638"/>
          <p14:tracePt t="9684" x="6626225" y="3322638"/>
          <p14:tracePt t="9693" x="6592888" y="3322638"/>
          <p14:tracePt t="9700" x="6557963" y="3322638"/>
          <p14:tracePt t="9708" x="6524625" y="3322638"/>
          <p14:tracePt t="9716" x="6507163" y="3322638"/>
          <p14:tracePt t="9725" x="6472238" y="3322638"/>
          <p14:tracePt t="9735" x="6438900" y="3322638"/>
          <p14:tracePt t="9740" x="6396038" y="3322638"/>
          <p14:tracePt t="9748" x="6370638" y="3322638"/>
          <p14:tracePt t="9758" x="6327775" y="3322638"/>
          <p14:tracePt t="9764" x="6292850" y="3322638"/>
          <p14:tracePt t="9772" x="6267450" y="3322638"/>
          <p14:tracePt t="9780" x="6249988" y="3322638"/>
          <p14:tracePt t="9788" x="6224588" y="3322638"/>
          <p14:tracePt t="9796" x="6207125" y="3322638"/>
          <p14:tracePt t="9812" x="6199188" y="3322638"/>
          <p14:tracePt t="10892" x="6189663" y="3322638"/>
          <p14:tracePt t="10900" x="6181725" y="3322638"/>
          <p14:tracePt t="10965" x="6181725" y="3330575"/>
          <p14:tracePt t="11132" x="6173788" y="3330575"/>
          <p14:tracePt t="11139" x="6156325" y="3338513"/>
          <p14:tracePt t="11148" x="6130925" y="3348038"/>
          <p14:tracePt t="11156" x="6113463" y="3348038"/>
          <p14:tracePt t="11164" x="6070600" y="3348038"/>
          <p14:tracePt t="11173" x="6035675" y="3348038"/>
          <p14:tracePt t="11180" x="6010275" y="3348038"/>
          <p14:tracePt t="11187" x="5975350" y="3348038"/>
          <p14:tracePt t="11196" x="5959475" y="3348038"/>
          <p14:tracePt t="11203" x="5949950" y="3348038"/>
          <p14:tracePt t="11212" x="5934075" y="3348038"/>
          <p14:tracePt t="11220" x="5924550" y="3348038"/>
          <p14:tracePt t="11236" x="5916613" y="3348038"/>
          <p14:tracePt t="11244" x="5907088" y="3348038"/>
          <p14:tracePt t="11252" x="5899150" y="3348038"/>
          <p14:tracePt t="11260" x="5881688" y="3348038"/>
          <p14:tracePt t="11268" x="5848350" y="3348038"/>
          <p14:tracePt t="11276" x="5830888" y="3348038"/>
          <p14:tracePt t="11284" x="5795963" y="3348038"/>
          <p14:tracePt t="11292" x="5762625" y="3348038"/>
          <p14:tracePt t="11300" x="5735638" y="3348038"/>
          <p14:tracePt t="11308" x="5710238" y="3348038"/>
          <p14:tracePt t="11316" x="5684838" y="3348038"/>
          <p14:tracePt t="11325" x="5676900" y="3348038"/>
          <p14:tracePt t="11332" x="5667375" y="3348038"/>
          <p14:tracePt t="11342" x="5651500" y="3348038"/>
          <p14:tracePt t="11380" x="5634038" y="3348038"/>
          <p14:tracePt t="11396" x="5624513" y="3348038"/>
          <p14:tracePt t="11405" x="5608638" y="3348038"/>
          <p14:tracePt t="11412" x="5591175" y="3348038"/>
          <p14:tracePt t="11428" x="5573713" y="3348038"/>
          <p14:tracePt t="11436" x="5565775" y="3348038"/>
          <p14:tracePt t="12637" x="5556250" y="3355975"/>
          <p14:tracePt t="13061" x="5548313" y="3365500"/>
          <p14:tracePt t="13084" x="5538788" y="3365500"/>
          <p14:tracePt t="13092" x="5522913" y="3373438"/>
          <p14:tracePt t="13100" x="5513388" y="3381375"/>
          <p14:tracePt t="13109" x="5495925" y="3381375"/>
          <p14:tracePt t="13116" x="5480050" y="3381375"/>
          <p14:tracePt t="13124" x="5470525" y="3390900"/>
          <p14:tracePt t="13132" x="5462588" y="3390900"/>
          <p14:tracePt t="13140" x="5454650" y="3390900"/>
          <p14:tracePt t="13196" x="5445125" y="3390900"/>
          <p14:tracePt t="13204" x="5437188" y="3390900"/>
          <p14:tracePt t="13212" x="5419725" y="3390900"/>
          <p14:tracePt t="13220" x="5394325" y="3390900"/>
          <p14:tracePt t="13227" x="5359400" y="3390900"/>
          <p14:tracePt t="13236" x="5341938" y="3390900"/>
          <p14:tracePt t="13244" x="5308600" y="3390900"/>
          <p14:tracePt t="13252" x="5291138" y="3390900"/>
          <p14:tracePt t="13260" x="5283200" y="3390900"/>
          <p14:tracePt t="13267" x="5248275" y="3381375"/>
          <p14:tracePt t="13276" x="5222875" y="3373438"/>
          <p14:tracePt t="13284" x="5213350" y="3373438"/>
          <p14:tracePt t="13294" x="5197475" y="3373438"/>
          <p14:tracePt t="13300" x="5172075" y="3373438"/>
          <p14:tracePt t="13309" x="5162550" y="3373438"/>
          <p14:tracePt t="13316" x="5145088" y="3373438"/>
          <p14:tracePt t="13325" x="5119688" y="3373438"/>
          <p14:tracePt t="13332" x="5111750" y="3373438"/>
          <p14:tracePt t="13340" x="5086350" y="3373438"/>
          <p14:tracePt t="13348" x="5059363" y="3373438"/>
          <p14:tracePt t="13358" x="5051425" y="3373438"/>
          <p14:tracePt t="13364" x="5026025" y="3365500"/>
          <p14:tracePt t="13372" x="5016500" y="3365500"/>
          <p14:tracePt t="13380" x="5000625" y="3365500"/>
          <p14:tracePt t="13388" x="4973638" y="3355975"/>
          <p14:tracePt t="13396" x="4965700" y="3348038"/>
          <p14:tracePt t="13404" x="4948238" y="3348038"/>
          <p14:tracePt t="13412" x="4914900" y="3338513"/>
          <p14:tracePt t="13420" x="4905375" y="3338513"/>
          <p14:tracePt t="13428" x="4872038" y="3338513"/>
          <p14:tracePt t="13437" x="4846638" y="3330575"/>
          <p14:tracePt t="13444" x="4837113" y="3330575"/>
          <p14:tracePt t="13452" x="4829175" y="3330575"/>
          <p14:tracePt t="13460" x="4803775" y="3322638"/>
          <p14:tracePt t="13468" x="4794250" y="3322638"/>
          <p14:tracePt t="13476" x="4786313" y="3322638"/>
          <p14:tracePt t="13484" x="4776788" y="3322638"/>
          <p14:tracePt t="13492" x="4768850" y="3322638"/>
          <p14:tracePt t="13548" x="4760913" y="3322638"/>
          <p14:tracePt t="13557" x="4751388" y="3313113"/>
          <p14:tracePt t="13564" x="4743450" y="3305175"/>
          <p14:tracePt t="13645" x="4733925" y="3305175"/>
          <p14:tracePt t="13652" x="4725988" y="3305175"/>
          <p14:tracePt t="13668" x="4718050" y="3295650"/>
          <p14:tracePt t="13684" x="4708525" y="3295650"/>
          <p14:tracePt t="13692" x="4692650" y="3295650"/>
          <p14:tracePt t="13701" x="4683125" y="3287713"/>
          <p14:tracePt t="13716" x="4675188" y="3287713"/>
          <p14:tracePt t="13724" x="4665663" y="3287713"/>
          <p14:tracePt t="13757" x="4657725" y="3287713"/>
          <p14:tracePt t="13764" x="4649788" y="3287713"/>
          <p14:tracePt t="14013" x="4640263" y="3287713"/>
          <p14:tracePt t="14020" x="4632325" y="3287713"/>
          <p14:tracePt t="14101" x="4622800" y="3287713"/>
          <p14:tracePt t="14109" x="4614863" y="3287713"/>
          <p14:tracePt t="14123" x="4606925" y="3287713"/>
          <p14:tracePt t="14140" x="4579938" y="3287713"/>
          <p14:tracePt t="14148" x="4554538" y="3287713"/>
          <p14:tracePt t="14156" x="4521200" y="3287713"/>
          <p14:tracePt t="14164" x="4478338" y="3287713"/>
          <p14:tracePt t="14173" x="4435475" y="3287713"/>
          <p14:tracePt t="14180" x="4375150" y="3287713"/>
          <p14:tracePt t="14188" x="4314825" y="3287713"/>
          <p14:tracePt t="14196" x="4271963" y="3287713"/>
          <p14:tracePt t="14204" x="4238625" y="3287713"/>
          <p14:tracePt t="14223" x="4178300" y="3279775"/>
          <p14:tracePt t="14228" x="4160838" y="3279775"/>
          <p14:tracePt t="14236" x="4143375" y="3279775"/>
          <p14:tracePt t="14244" x="4135438" y="3279775"/>
          <p14:tracePt t="14252" x="4127500" y="3279775"/>
          <p14:tracePt t="14260" x="4117975" y="3279775"/>
          <p14:tracePt t="15357" x="4110038" y="3279775"/>
          <p14:tracePt t="15364" x="4100513" y="3279775"/>
          <p14:tracePt t="15372" x="4092575" y="3279775"/>
          <p14:tracePt t="15380" x="4084638" y="3279775"/>
          <p14:tracePt t="15388" x="4075113" y="3279775"/>
          <p14:tracePt t="15396" x="4067175" y="3279775"/>
          <p14:tracePt t="15404" x="4057650" y="3279775"/>
          <p14:tracePt t="15412" x="4049713" y="3279775"/>
          <p14:tracePt t="15428" x="4041775" y="3279775"/>
          <p14:tracePt t="15436" x="4032250" y="3279775"/>
          <p14:tracePt t="15444" x="4024313" y="3279775"/>
          <p14:tracePt t="15452" x="4014788" y="3279775"/>
          <p14:tracePt t="15460" x="4006850" y="3279775"/>
          <p14:tracePt t="15467" x="3998913" y="3279775"/>
          <p14:tracePt t="15476" x="3989388" y="3279775"/>
          <p14:tracePt t="15492" x="3981450" y="3279775"/>
          <p14:tracePt t="15500" x="3971925" y="3279775"/>
          <p14:tracePt t="15517" x="3946525" y="3287713"/>
          <p14:tracePt t="15532" x="3938588" y="3287713"/>
          <p14:tracePt t="15540" x="3921125" y="3295650"/>
          <p14:tracePt t="15548" x="3913188" y="3305175"/>
          <p14:tracePt t="15556" x="3903663" y="3313113"/>
          <p14:tracePt t="15564" x="3895725" y="3313113"/>
          <p14:tracePt t="15580" x="3870325" y="3313113"/>
          <p14:tracePt t="15596" x="3844925" y="3322638"/>
          <p14:tracePt t="15604" x="3835400" y="3330575"/>
          <p14:tracePt t="15612" x="3817938" y="3330575"/>
          <p14:tracePt t="15620" x="3802063" y="3330575"/>
          <p14:tracePt t="15636" x="3792538" y="3330575"/>
          <p14:tracePt t="15644" x="3784600" y="3330575"/>
          <p14:tracePt t="15652" x="3775075" y="3330575"/>
          <p14:tracePt t="15660" x="3767138" y="3330575"/>
          <p14:tracePt t="15668" x="3759200" y="3330575"/>
          <p14:tracePt t="15676" x="3741738" y="3330575"/>
          <p14:tracePt t="15684" x="3716338" y="3330575"/>
          <p14:tracePt t="15692" x="3698875" y="3330575"/>
          <p14:tracePt t="15700" x="3681413" y="3322638"/>
          <p14:tracePt t="15708" x="3663950" y="3322638"/>
          <p14:tracePt t="15716" x="3648075" y="3322638"/>
          <p14:tracePt t="15724" x="3613150" y="3313113"/>
          <p14:tracePt t="15732" x="3595688" y="3313113"/>
          <p14:tracePt t="15740" x="3587750" y="3313113"/>
          <p14:tracePt t="15748" x="3552825" y="3305175"/>
          <p14:tracePt t="15756" x="3535363" y="3305175"/>
          <p14:tracePt t="15764" x="3527425" y="3305175"/>
          <p14:tracePt t="15780" x="3502025" y="3295650"/>
          <p14:tracePt t="15796" x="3492500" y="3295650"/>
          <p14:tracePt t="15820" x="3484563" y="3295650"/>
          <p14:tracePt t="15828" x="3476625" y="3295650"/>
          <p14:tracePt t="15844" x="3459163" y="3287713"/>
          <p14:tracePt t="15852" x="3449638" y="3279775"/>
          <p14:tracePt t="15868" x="3433763" y="3279775"/>
          <p14:tracePt t="15876" x="3424238" y="3279775"/>
          <p14:tracePt t="15965" x="3416300" y="3279775"/>
          <p14:tracePt t="15973" x="3398838" y="3279775"/>
          <p14:tracePt t="15980" x="3381375" y="3279775"/>
          <p14:tracePt t="15988" x="3355975" y="3279775"/>
          <p14:tracePt t="15996" x="3338513" y="3279775"/>
          <p14:tracePt t="16004" x="3330575" y="3279775"/>
          <p14:tracePt t="16013" x="3313113" y="3279775"/>
          <p14:tracePt t="16020" x="3305175" y="3279775"/>
          <p14:tracePt t="16030" x="3295650" y="3279775"/>
          <p14:tracePt t="16036" x="3287713" y="3279775"/>
          <p14:tracePt t="16052" x="3279775" y="3279775"/>
          <p14:tracePt t="16076" x="3270250" y="3279775"/>
          <p14:tracePt t="16084" x="3262313" y="3279775"/>
          <p14:tracePt t="16091" x="3252788" y="3279775"/>
          <p14:tracePt t="16099" x="3244850" y="3279775"/>
          <p14:tracePt t="16108" x="3236913" y="3279775"/>
          <p14:tracePt t="16116" x="3227388" y="3279775"/>
          <p14:tracePt t="16125" x="3209925" y="3279775"/>
          <p14:tracePt t="16142" x="3194050" y="3279775"/>
          <p14:tracePt t="16147" x="3184525" y="3279775"/>
          <p14:tracePt t="16157" x="3176588" y="3287713"/>
          <p14:tracePt t="16173" x="3168650" y="3287713"/>
          <p14:tracePt t="16252" x="3159125" y="3287713"/>
          <p14:tracePt t="16268" x="3151188" y="3287713"/>
          <p14:tracePt t="17565" x="3141663" y="3287713"/>
          <p14:tracePt t="17653" x="3133725" y="3287713"/>
          <p14:tracePt t="17837" x="3108325" y="3295650"/>
          <p14:tracePt t="17844" x="3090863" y="3295650"/>
          <p14:tracePt t="17852" x="3073400" y="3295650"/>
          <p14:tracePt t="17860" x="3065463" y="3295650"/>
          <p14:tracePt t="17884" x="3048000" y="3295650"/>
          <p14:tracePt t="17892" x="3040063" y="3305175"/>
          <p14:tracePt t="17909" x="3030538" y="3305175"/>
          <p14:tracePt t="17918" x="3022600" y="3305175"/>
          <p14:tracePt t="17925" x="3013075" y="3313113"/>
          <p14:tracePt t="17934" x="3005138" y="3313113"/>
          <p14:tracePt t="17940" x="2997200" y="3313113"/>
          <p14:tracePt t="17966" x="2979738" y="3313113"/>
          <p14:tracePt t="17974" x="2944813" y="3313113"/>
          <p14:tracePt t="17980" x="2927350" y="3313113"/>
          <p14:tracePt t="17988" x="2894013" y="3313113"/>
          <p14:tracePt t="17996" x="2859088" y="3313113"/>
          <p14:tracePt t="18004" x="2816225" y="3313113"/>
          <p14:tracePt t="18013" x="2757488" y="3313113"/>
          <p14:tracePt t="18020" x="2714625" y="3313113"/>
          <p14:tracePt t="18028" x="2671763" y="3313113"/>
          <p14:tracePt t="18036" x="2628900" y="3313113"/>
          <p14:tracePt t="18044" x="2576513" y="3305175"/>
          <p14:tracePt t="18052" x="2533650" y="3295650"/>
          <p14:tracePt t="18060" x="2508250" y="3295650"/>
          <p14:tracePt t="18068" x="2474913" y="3295650"/>
          <p14:tracePt t="18076" x="2432050" y="3295650"/>
          <p14:tracePt t="18084" x="2406650" y="3295650"/>
          <p14:tracePt t="18092" x="2363788" y="3295650"/>
          <p14:tracePt t="18100" x="2328863" y="3295650"/>
          <p14:tracePt t="18108" x="2293938" y="3287713"/>
          <p14:tracePt t="18116" x="2286000" y="3287713"/>
          <p14:tracePt t="18124" x="2251075" y="3279775"/>
          <p14:tracePt t="18132" x="2225675" y="3270250"/>
          <p14:tracePt t="18141" x="2217738" y="3270250"/>
          <p14:tracePt t="18148" x="2200275" y="3262313"/>
          <p14:tracePt t="18157" x="2192338" y="3262313"/>
          <p14:tracePt t="18164" x="2182813" y="3262313"/>
          <p14:tracePt t="18204" x="2174875" y="3262313"/>
          <p14:tracePt t="18212" x="2157413" y="3262313"/>
          <p14:tracePt t="18220" x="2149475" y="3262313"/>
          <p14:tracePt t="18228" x="2139950" y="3262313"/>
          <p14:tracePt t="18782" x="2149475" y="3252788"/>
          <p14:tracePt t="18788" x="2165350" y="3244850"/>
          <p14:tracePt t="18796" x="2182813" y="3236913"/>
          <p14:tracePt t="18804" x="2192338" y="3227388"/>
          <p14:tracePt t="19140" x="2200275" y="3227388"/>
          <p14:tracePt t="19180" x="2208213" y="3244850"/>
          <p14:tracePt t="19187" x="2225675" y="3252788"/>
          <p14:tracePt t="19196" x="2260600" y="3270250"/>
          <p14:tracePt t="19204" x="2303463" y="3279775"/>
          <p14:tracePt t="19211" x="2354263" y="3287713"/>
          <p14:tracePt t="19220" x="2397125" y="3295650"/>
          <p14:tracePt t="19228" x="2432050" y="3305175"/>
          <p14:tracePt t="19236" x="2465388" y="3313113"/>
          <p14:tracePt t="19244" x="2474913" y="3313113"/>
          <p14:tracePt t="19252" x="2508250" y="3322638"/>
          <p14:tracePt t="19260" x="2533650" y="3330575"/>
          <p14:tracePt t="19268" x="2551113" y="3330575"/>
          <p14:tracePt t="19276" x="2576513" y="3338513"/>
          <p14:tracePt t="19284" x="2603500" y="3338513"/>
          <p14:tracePt t="19294" x="2646363" y="3348038"/>
          <p14:tracePt t="19300" x="2697163" y="3355975"/>
          <p14:tracePt t="19309" x="2757488" y="3365500"/>
          <p14:tracePt t="19316" x="2825750" y="3390900"/>
          <p14:tracePt t="19324" x="2919413" y="3408363"/>
          <p14:tracePt t="19332" x="3022600" y="3416300"/>
          <p14:tracePt t="19339" x="3116263" y="3433763"/>
          <p14:tracePt t="19348" x="3219450" y="3441700"/>
          <p14:tracePt t="19357" x="3322638" y="3467100"/>
          <p14:tracePt t="19364" x="3416300" y="3484563"/>
          <p14:tracePt t="19373" x="3502025" y="3509963"/>
          <p14:tracePt t="19380" x="3587750" y="3519488"/>
          <p14:tracePt t="19388" x="3681413" y="3544888"/>
          <p14:tracePt t="19396" x="3775075" y="3552825"/>
          <p14:tracePt t="19404" x="3895725" y="3578225"/>
          <p14:tracePt t="19412" x="4024313" y="3587750"/>
          <p14:tracePt t="19420" x="4152900" y="3587750"/>
          <p14:tracePt t="19428" x="4306888" y="3587750"/>
          <p14:tracePt t="19436" x="4460875" y="3587750"/>
          <p14:tracePt t="19444" x="4632325" y="3587750"/>
          <p14:tracePt t="19452" x="4786313" y="3587750"/>
          <p14:tracePt t="19460" x="4965700" y="3587750"/>
          <p14:tracePt t="19468" x="5119688" y="3587750"/>
          <p14:tracePt t="19476" x="5273675" y="3587750"/>
          <p14:tracePt t="19484" x="5454650" y="3605213"/>
          <p14:tracePt t="19492" x="5616575" y="3630613"/>
          <p14:tracePt t="19500" x="5805488" y="3656013"/>
          <p14:tracePt t="19508" x="6035675" y="3698875"/>
          <p14:tracePt t="19516" x="6232525" y="3741738"/>
          <p14:tracePt t="19525" x="6456363" y="3784600"/>
          <p14:tracePt t="19532" x="6653213" y="3827463"/>
          <p14:tracePt t="19540" x="6823075" y="3852863"/>
          <p14:tracePt t="19548" x="6961188" y="3887788"/>
          <p14:tracePt t="19556" x="7097713" y="3913188"/>
          <p14:tracePt t="19564" x="7208838" y="3938588"/>
          <p14:tracePt t="19573" x="7312025" y="3946525"/>
          <p14:tracePt t="19580" x="7397750" y="3971925"/>
          <p14:tracePt t="19588" x="7491413" y="3981450"/>
          <p14:tracePt t="19596" x="7577138" y="4006850"/>
          <p14:tracePt t="19604" x="7680325" y="4024313"/>
          <p14:tracePt t="19612" x="7791450" y="4041775"/>
          <p14:tracePt t="19620" x="7920038" y="4049713"/>
          <p14:tracePt t="19628" x="8048625" y="4049713"/>
          <p14:tracePt t="19636" x="8177213" y="4049713"/>
          <p14:tracePt t="19644" x="8304213" y="4049713"/>
          <p14:tracePt t="19652" x="8416925" y="4049713"/>
          <p14:tracePt t="19660" x="8518525" y="4049713"/>
          <p14:tracePt t="19667" x="8604250" y="4049713"/>
          <p14:tracePt t="19676" x="8689975" y="4049713"/>
          <p14:tracePt t="19684" x="8775700" y="4049713"/>
          <p14:tracePt t="19692" x="8843963" y="4049713"/>
          <p14:tracePt t="19700" x="8921750" y="4049713"/>
          <p14:tracePt t="19708" x="8990013" y="4049713"/>
          <p14:tracePt t="19716" x="9066213" y="4049713"/>
          <p14:tracePt t="19724" x="9136063" y="4049713"/>
          <p14:tracePt t="19732" x="9204325" y="4049713"/>
          <p14:tracePt t="19740" x="9280525" y="4049713"/>
          <p14:tracePt t="19748" x="9348788" y="4049713"/>
          <p14:tracePt t="19757" x="9426575" y="4049713"/>
          <p14:tracePt t="19764" x="9512300" y="4049713"/>
          <p14:tracePt t="19773" x="9580563" y="4049713"/>
          <p14:tracePt t="19780" x="9640888" y="4049713"/>
          <p14:tracePt t="19788" x="9709150" y="4049713"/>
          <p14:tracePt t="19796" x="9785350" y="4041775"/>
          <p14:tracePt t="19804" x="9845675" y="4024313"/>
          <p14:tracePt t="19812" x="9923463" y="4014788"/>
          <p14:tracePt t="19820" x="9991725" y="4006850"/>
          <p14:tracePt t="19828" x="10059988" y="3989388"/>
          <p14:tracePt t="19836" x="10120313" y="3971925"/>
          <p14:tracePt t="19844" x="10180638" y="3956050"/>
          <p14:tracePt t="19852" x="10239375" y="3946525"/>
          <p14:tracePt t="19860" x="10282238" y="3930650"/>
          <p14:tracePt t="19868" x="10342563" y="3913188"/>
          <p14:tracePt t="19877" x="10393363" y="3895725"/>
          <p14:tracePt t="19884" x="10453688" y="3878263"/>
          <p14:tracePt t="19892" x="10496550" y="3852863"/>
          <p14:tracePt t="19900" x="10539413" y="3827463"/>
          <p14:tracePt t="19909" x="10564813" y="3810000"/>
          <p14:tracePt t="19916" x="10590213" y="3802063"/>
          <p14:tracePt t="19926" x="10617200" y="3802063"/>
          <p14:tracePt t="19932" x="10625138" y="3792538"/>
          <p14:tracePt t="19939" x="10642600" y="3784600"/>
          <p14:tracePt t="19948" x="10650538" y="3767138"/>
          <p14:tracePt t="19957" x="10668000" y="3759200"/>
          <p14:tracePt t="19964" x="10668000" y="3749675"/>
          <p14:tracePt t="19973" x="10675938" y="3741738"/>
          <p14:tracePt t="20164" x="10660063" y="3741738"/>
          <p14:tracePt t="20173" x="10633075" y="3741738"/>
          <p14:tracePt t="20180" x="10625138" y="3741738"/>
          <p14:tracePt t="20188" x="10599738" y="3741738"/>
          <p14:tracePt t="20196" x="10582275" y="3741738"/>
          <p14:tracePt t="20453" x="10564813" y="3732213"/>
          <p14:tracePt t="20460" x="10547350" y="3724275"/>
          <p14:tracePt t="20468" x="10539413" y="3716338"/>
          <p14:tracePt t="20476" x="10521950" y="3706813"/>
          <p14:tracePt t="20484" x="10506075" y="3698875"/>
          <p14:tracePt t="20492" x="10496550" y="3689350"/>
          <p14:tracePt t="21446" x="10471150" y="3689350"/>
          <p14:tracePt t="21454" x="10453688" y="3706813"/>
          <p14:tracePt t="21460" x="10420350" y="3724275"/>
          <p14:tracePt t="21468" x="10393363" y="3732213"/>
          <p14:tracePt t="21476" x="10360025" y="3749675"/>
          <p14:tracePt t="21484" x="10342563" y="3759200"/>
          <p14:tracePt t="21492" x="10325100" y="3767138"/>
          <p14:tracePt t="21500" x="10317163" y="3775075"/>
          <p14:tracePt t="21516" x="10307638" y="3775075"/>
          <p14:tracePt t="21540" x="10299700" y="3784600"/>
          <p14:tracePt t="21557" x="10282238" y="3784600"/>
          <p14:tracePt t="21565" x="10266363" y="3792538"/>
          <p14:tracePt t="21573" x="10248900" y="3792538"/>
          <p14:tracePt t="21580" x="10223500" y="3802063"/>
          <p14:tracePt t="21589" x="10206038" y="3802063"/>
          <p14:tracePt t="21596" x="10171113" y="3810000"/>
          <p14:tracePt t="21606" x="10120313" y="3817938"/>
          <p14:tracePt t="21612" x="10085388" y="3827463"/>
          <p14:tracePt t="21620" x="10042525" y="3835400"/>
          <p14:tracePt t="21628" x="9999663" y="3844925"/>
          <p14:tracePt t="21636" x="9948863" y="3844925"/>
          <p14:tracePt t="21644" x="9906000" y="3844925"/>
          <p14:tracePt t="21652" x="9863138" y="3844925"/>
          <p14:tracePt t="21660" x="9828213" y="3844925"/>
          <p14:tracePt t="21668" x="9802813" y="3844925"/>
          <p14:tracePt t="21676" x="9777413" y="3844925"/>
          <p14:tracePt t="21684" x="9752013" y="3844925"/>
          <p14:tracePt t="21692" x="9734550" y="3844925"/>
          <p14:tracePt t="21700" x="9709150" y="3844925"/>
          <p14:tracePt t="21708" x="9683750" y="3844925"/>
          <p14:tracePt t="21716" x="9666288" y="3844925"/>
          <p14:tracePt t="21725" x="9640888" y="3844925"/>
          <p14:tracePt t="21732" x="9615488" y="3844925"/>
          <p14:tracePt t="21739" x="9588500" y="3844925"/>
          <p14:tracePt t="21748" x="9555163" y="3844925"/>
          <p14:tracePt t="21757" x="9512300" y="3844925"/>
          <p14:tracePt t="21764" x="9477375" y="3844925"/>
          <p14:tracePt t="21773" x="9434513" y="3844925"/>
          <p14:tracePt t="21780" x="9401175" y="3844925"/>
          <p14:tracePt t="21788" x="9391650" y="3844925"/>
          <p14:tracePt t="21796" x="9375775" y="3844925"/>
          <p14:tracePt t="21804" x="9366250" y="3844925"/>
          <p14:tracePt t="22020" x="9366250" y="3835400"/>
          <p14:tracePt t="22028" x="9366250" y="3827463"/>
          <p14:tracePt t="23479" x="9366250" y="3817938"/>
          <p14:tracePt t="23484" x="9340850" y="3817938"/>
          <p14:tracePt t="23492" x="9290050" y="3817938"/>
          <p14:tracePt t="23500" x="9255125" y="3827463"/>
          <p14:tracePt t="23508" x="9204325" y="3835400"/>
          <p14:tracePt t="23516" x="9178925" y="3844925"/>
          <p14:tracePt t="23524" x="9151938" y="3844925"/>
          <p14:tracePt t="23532" x="9118600" y="3852863"/>
          <p14:tracePt t="23540" x="9083675" y="3860800"/>
          <p14:tracePt t="23548" x="9058275" y="3870325"/>
          <p14:tracePt t="23556" x="9040813" y="3870325"/>
          <p14:tracePt t="23564" x="9023350" y="3870325"/>
          <p14:tracePt t="23573" x="8990013" y="3878263"/>
          <p14:tracePt t="23580" x="8972550" y="3887788"/>
          <p14:tracePt t="23588" x="8947150" y="3895725"/>
          <p14:tracePt t="23596" x="8939213" y="3895725"/>
          <p14:tracePt t="23604" x="8921750" y="3895725"/>
          <p14:tracePt t="23612" x="8886825" y="3903663"/>
          <p14:tracePt t="23620" x="8861425" y="3913188"/>
          <p14:tracePt t="23628" x="8853488" y="3913188"/>
          <p14:tracePt t="23636" x="8826500" y="3913188"/>
          <p14:tracePt t="23644" x="8818563" y="3913188"/>
          <p14:tracePt t="23652" x="8801100" y="3913188"/>
          <p14:tracePt t="23660" x="8783638" y="3913188"/>
          <p14:tracePt t="23668" x="8758238" y="3913188"/>
          <p14:tracePt t="23676" x="8750300" y="3913188"/>
          <p14:tracePt t="23684" x="8732838" y="3913188"/>
          <p14:tracePt t="23692" x="8724900" y="3913188"/>
          <p14:tracePt t="23836" x="8715375" y="3913188"/>
          <p14:tracePt t="23844" x="8707438" y="3913188"/>
          <p14:tracePt t="23853" x="8682038" y="3913188"/>
          <p14:tracePt t="23860" x="8639175" y="3913188"/>
          <p14:tracePt t="23867" x="8604250" y="3913188"/>
          <p14:tracePt t="23891" x="8502650" y="3895725"/>
          <p14:tracePt t="23892" x="8442325" y="3887788"/>
          <p14:tracePt t="23900" x="8382000" y="3878263"/>
          <p14:tracePt t="23909" x="8321675" y="3870325"/>
          <p14:tracePt t="23916" x="8261350" y="3870325"/>
          <p14:tracePt t="23925" x="8210550" y="3870325"/>
          <p14:tracePt t="23932" x="8150225" y="3870325"/>
          <p14:tracePt t="23940" x="8091488" y="3870325"/>
          <p14:tracePt t="23948" x="8048625" y="3870325"/>
          <p14:tracePt t="23956" x="7988300" y="3870325"/>
          <p14:tracePt t="23964" x="7953375" y="3870325"/>
          <p14:tracePt t="23973" x="7910513" y="3870325"/>
          <p14:tracePt t="23982" x="7885113" y="3870325"/>
          <p14:tracePt t="23988" x="7842250" y="3870325"/>
          <p14:tracePt t="23996" x="7808913" y="3870325"/>
          <p14:tracePt t="24004" x="7781925" y="3870325"/>
          <p14:tracePt t="24012" x="7766050" y="3870325"/>
          <p14:tracePt t="24020" x="7748588" y="3870325"/>
          <p14:tracePt t="24028" x="7723188" y="3870325"/>
          <p14:tracePt t="24044" x="7713663" y="3870325"/>
          <p14:tracePt t="24396" x="7697788" y="3870325"/>
          <p14:tracePt t="24404" x="7680325" y="3870325"/>
          <p14:tracePt t="24412" x="7637463" y="3870325"/>
          <p14:tracePt t="24420" x="7585075" y="3870325"/>
          <p14:tracePt t="24428" x="7534275" y="3870325"/>
          <p14:tracePt t="24436" x="7491413" y="3870325"/>
          <p14:tracePt t="24444" x="7440613" y="3870325"/>
          <p14:tracePt t="24452" x="7415213" y="3870325"/>
          <p14:tracePt t="24462" x="7388225" y="3870325"/>
          <p14:tracePt t="24468" x="7372350" y="3870325"/>
          <p14:tracePt t="24773" x="7362825" y="3870325"/>
          <p14:tracePt t="24780" x="7345363" y="3870325"/>
          <p14:tracePt t="24788" x="7319963" y="3870325"/>
          <p14:tracePt t="24797" x="7277100" y="3870325"/>
          <p14:tracePt t="24804" x="7218363" y="3870325"/>
          <p14:tracePt t="24812" x="7158038" y="3870325"/>
          <p14:tracePt t="24820" x="7072313" y="3870325"/>
          <p14:tracePt t="24828" x="7004050" y="3870325"/>
          <p14:tracePt t="24836" x="6918325" y="3870325"/>
          <p14:tracePt t="24844" x="6815138" y="3870325"/>
          <p14:tracePt t="24852" x="6746875" y="3870325"/>
          <p14:tracePt t="24860" x="6661150" y="3870325"/>
          <p14:tracePt t="24868" x="6600825" y="3870325"/>
          <p14:tracePt t="24876" x="6567488" y="3870325"/>
          <p14:tracePt t="24884" x="6540500" y="3870325"/>
          <p14:tracePt t="24893" x="6524625" y="3870325"/>
          <p14:tracePt t="24900" x="6507163" y="3870325"/>
          <p14:tracePt t="24916" x="6497638" y="3870325"/>
          <p14:tracePt t="25277" x="6489700" y="3870325"/>
          <p14:tracePt t="25284" x="6481763" y="3870325"/>
          <p14:tracePt t="25300" x="6456363" y="3870325"/>
          <p14:tracePt t="25310" x="6438900" y="3870325"/>
          <p14:tracePt t="25316" x="6403975" y="3870325"/>
          <p14:tracePt t="25325" x="6370638" y="3870325"/>
          <p14:tracePt t="25332" x="6335713" y="3870325"/>
          <p14:tracePt t="25342" x="6310313" y="3870325"/>
          <p14:tracePt t="25347" x="6275388" y="3870325"/>
          <p14:tracePt t="25358" x="6242050" y="3870325"/>
          <p14:tracePt t="25364" x="6216650" y="3870325"/>
          <p14:tracePt t="25373" x="6181725" y="3870325"/>
          <p14:tracePt t="25380" x="6146800" y="3870325"/>
          <p14:tracePt t="25388" x="6121400" y="3870325"/>
          <p14:tracePt t="25396" x="6096000" y="3870325"/>
          <p14:tracePt t="25404" x="6061075" y="3870325"/>
          <p14:tracePt t="25412" x="6035675" y="3870325"/>
          <p14:tracePt t="25420" x="6018213" y="3870325"/>
          <p14:tracePt t="25428" x="5984875" y="3870325"/>
          <p14:tracePt t="25436" x="5959475" y="3870325"/>
          <p14:tracePt t="25444" x="5934075" y="3870325"/>
          <p14:tracePt t="25452" x="5916613" y="3870325"/>
          <p14:tracePt t="25460" x="5891213" y="3870325"/>
          <p14:tracePt t="25468" x="5864225" y="3870325"/>
          <p14:tracePt t="25477" x="5856288" y="3870325"/>
          <p14:tracePt t="25485" x="5838825" y="3870325"/>
          <p14:tracePt t="25492" x="5830888" y="3870325"/>
          <p14:tracePt t="25500" x="5805488" y="3870325"/>
          <p14:tracePt t="25508" x="5795963" y="3870325"/>
          <p14:tracePt t="25524" x="5778500" y="3870325"/>
          <p14:tracePt t="25532" x="5770563" y="3870325"/>
          <p14:tracePt t="25580" x="5762625" y="3870325"/>
          <p14:tracePt t="25588" x="5753100" y="3870325"/>
          <p14:tracePt t="26253" x="5745163" y="3870325"/>
          <p14:tracePt t="26260" x="5735638" y="3870325"/>
          <p14:tracePt t="26276" x="5719763" y="3860800"/>
          <p14:tracePt t="26284" x="5684838" y="3852863"/>
          <p14:tracePt t="26292" x="5634038" y="3844925"/>
          <p14:tracePt t="26300" x="5573713" y="3817938"/>
          <p14:tracePt t="26308" x="5505450" y="3810000"/>
          <p14:tracePt t="26316" x="5427663" y="3792538"/>
          <p14:tracePt t="26326" x="5368925" y="3784600"/>
          <p14:tracePt t="26332" x="5308600" y="3767138"/>
          <p14:tracePt t="26339" x="5283200" y="3767138"/>
          <p14:tracePt t="26348" x="5248275" y="3759200"/>
          <p14:tracePt t="26357" x="5240338" y="3759200"/>
          <p14:tracePt t="26373" x="5230813" y="3759200"/>
          <p14:tracePt t="26541" x="5222875" y="3759200"/>
          <p14:tracePt t="28077" x="5230813" y="3759200"/>
          <p14:tracePt t="28084" x="5265738" y="3759200"/>
          <p14:tracePt t="28092" x="5308600" y="3759200"/>
          <p14:tracePt t="28100" x="5384800" y="3759200"/>
          <p14:tracePt t="28108" x="5470525" y="3759200"/>
          <p14:tracePt t="28116" x="5565775" y="3759200"/>
          <p14:tracePt t="28124" x="5694363" y="3759200"/>
          <p14:tracePt t="28132" x="5838825" y="3759200"/>
          <p14:tracePt t="28140" x="5949950" y="3732213"/>
          <p14:tracePt t="28148" x="5984875" y="3724275"/>
          <p14:tracePt t="28158" x="5992813" y="3724275"/>
          <p14:tracePt t="28173" x="6002338" y="3724275"/>
          <p14:tracePt t="28381" x="6061075" y="3724275"/>
          <p14:tracePt t="28388" x="6181725" y="3749675"/>
          <p14:tracePt t="28396" x="6310313" y="3784600"/>
          <p14:tracePt t="28404" x="6438900" y="3817938"/>
          <p14:tracePt t="28412" x="6583363" y="3852863"/>
          <p14:tracePt t="28421" x="6711950" y="3887788"/>
          <p14:tracePt t="28428" x="6832600" y="3938588"/>
          <p14:tracePt t="28436" x="6926263" y="3998913"/>
          <p14:tracePt t="28444" x="6986588" y="4049713"/>
          <p14:tracePt t="28452" x="7029450" y="4075113"/>
          <p14:tracePt t="28460" x="7046913" y="4100513"/>
          <p14:tracePt t="28468" x="7054850" y="4117975"/>
          <p14:tracePt t="28476" x="7062788" y="4117975"/>
          <p14:tracePt t="28628" x="7062788" y="4127500"/>
          <p14:tracePt t="28636" x="7062788" y="4135438"/>
          <p14:tracePt t="28644" x="7037388" y="4143375"/>
          <p14:tracePt t="28652" x="7019925" y="4143375"/>
          <p14:tracePt t="28660" x="6978650" y="4143375"/>
          <p14:tracePt t="28668" x="6900863" y="4143375"/>
          <p14:tracePt t="28676" x="6832600" y="4143375"/>
          <p14:tracePt t="28684" x="6754813" y="4143375"/>
          <p14:tracePt t="28692" x="6669088" y="4143375"/>
          <p14:tracePt t="28700" x="6575425" y="4143375"/>
          <p14:tracePt t="28709" x="6456363" y="4143375"/>
          <p14:tracePt t="28716" x="6343650" y="4143375"/>
          <p14:tracePt t="28725" x="6242050" y="4143375"/>
          <p14:tracePt t="28732" x="6146800" y="4143375"/>
          <p14:tracePt t="28740" x="6045200" y="4143375"/>
          <p14:tracePt t="28748" x="5942013" y="4143375"/>
          <p14:tracePt t="28756" x="5848350" y="4143375"/>
          <p14:tracePt t="28764" x="5762625" y="4143375"/>
          <p14:tracePt t="28773" x="5676900" y="4143375"/>
          <p14:tracePt t="28780" x="5591175" y="4143375"/>
          <p14:tracePt t="28788" x="5505450" y="4143375"/>
          <p14:tracePt t="28796" x="5427663" y="4143375"/>
          <p14:tracePt t="28804" x="5359400" y="4143375"/>
          <p14:tracePt t="28812" x="5299075" y="4143375"/>
          <p14:tracePt t="28820" x="5230813" y="4143375"/>
          <p14:tracePt t="28828" x="5154613" y="4143375"/>
          <p14:tracePt t="28836" x="5094288" y="4143375"/>
          <p14:tracePt t="28844" x="5026025" y="4143375"/>
          <p14:tracePt t="28852" x="4957763" y="4143375"/>
          <p14:tracePt t="28860" x="4879975" y="4143375"/>
          <p14:tracePt t="28868" x="4811713" y="4143375"/>
          <p14:tracePt t="28876" x="4733925" y="4143375"/>
          <p14:tracePt t="28884" x="4665663" y="4143375"/>
          <p14:tracePt t="28892" x="4579938" y="4143375"/>
          <p14:tracePt t="28900" x="4494213" y="4135438"/>
          <p14:tracePt t="28908" x="4418013" y="4127500"/>
          <p14:tracePt t="28916" x="4340225" y="4110038"/>
          <p14:tracePt t="28925" x="4271963" y="4092575"/>
          <p14:tracePt t="28932" x="4211638" y="4084638"/>
          <p14:tracePt t="28942" x="4152900" y="4075113"/>
          <p14:tracePt t="28948" x="4100513" y="4067175"/>
          <p14:tracePt t="28957" x="4057650" y="4049713"/>
          <p14:tracePt t="28964" x="3998913" y="4041775"/>
          <p14:tracePt t="28973" x="3946525" y="4032250"/>
          <p14:tracePt t="28980" x="3903663" y="4014788"/>
          <p14:tracePt t="28987" x="3852863" y="4006850"/>
          <p14:tracePt t="28996" x="3810000" y="3998913"/>
          <p14:tracePt t="29004" x="3775075" y="3989388"/>
          <p14:tracePt t="29012" x="3741738" y="3981450"/>
          <p14:tracePt t="29021" x="3706813" y="3971925"/>
          <p14:tracePt t="29039" x="3663950" y="3963988"/>
          <p14:tracePt t="29044" x="3656013" y="3963988"/>
          <p14:tracePt t="29053" x="3630613" y="3956050"/>
          <p14:tracePt t="29060" x="3605213" y="3946525"/>
          <p14:tracePt t="29067" x="3587750" y="3938588"/>
          <p14:tracePt t="29076" x="3578225" y="3930650"/>
          <p14:tracePt t="29092" x="3562350" y="3930650"/>
          <p14:tracePt t="29100" x="3544888" y="3921125"/>
          <p14:tracePt t="29124" x="3527425" y="3913188"/>
          <p14:tracePt t="29141" x="3519488" y="3903663"/>
          <p14:tracePt t="29148" x="3519488" y="3895725"/>
          <p14:tracePt t="29188" x="3519488" y="3887788"/>
          <p14:tracePt t="29197" x="3519488" y="3870325"/>
          <p14:tracePt t="29212" x="3519488" y="3860800"/>
          <p14:tracePt t="29325" x="3519488" y="3852863"/>
          <p14:tracePt t="29340" x="3519488" y="3835400"/>
          <p14:tracePt t="29348" x="3519488" y="3827463"/>
          <p14:tracePt t="29357" x="3519488" y="3817938"/>
          <p14:tracePt t="29364" x="3519488" y="3810000"/>
          <p14:tracePt t="29373" x="3519488" y="3802063"/>
          <p14:tracePt t="29380" x="3519488" y="3792538"/>
          <p14:tracePt t="29388" x="3519488" y="3775075"/>
          <p14:tracePt t="29404" x="3519488" y="3767138"/>
          <p14:tracePt t="29412" x="3519488" y="3759200"/>
          <p14:tracePt t="29428" x="3519488" y="3749675"/>
          <p14:tracePt t="30165" x="3519488" y="3741738"/>
          <p14:tracePt t="30173" x="3519488" y="3732213"/>
          <p14:tracePt t="30180" x="3519488" y="3724275"/>
          <p14:tracePt t="30188" x="3519488" y="3716338"/>
          <p14:tracePt t="30196" x="3509963" y="3706813"/>
          <p14:tracePt t="30212" x="3509963" y="3698875"/>
          <p14:tracePt t="30220" x="3509963" y="3689350"/>
          <p14:tracePt t="30228" x="3502025" y="3681413"/>
          <p14:tracePt t="30749" x="3492500" y="3681413"/>
          <p14:tracePt t="30756" x="3484563" y="3681413"/>
          <p14:tracePt t="30768" x="3476625" y="3681413"/>
          <p14:tracePt t="30773" x="3449638" y="3689350"/>
          <p14:tracePt t="30782" x="3398838" y="3698875"/>
          <p14:tracePt t="30788" x="3338513" y="3706813"/>
          <p14:tracePt t="30797" x="3295650" y="3706813"/>
          <p14:tracePt t="30804" x="3236913" y="3706813"/>
          <p14:tracePt t="30812" x="3168650" y="3706813"/>
          <p14:tracePt t="30820" x="3098800" y="3706813"/>
          <p14:tracePt t="30828" x="3022600" y="3706813"/>
          <p14:tracePt t="30836" x="2936875" y="3706813"/>
          <p14:tracePt t="30844" x="2868613" y="3706813"/>
          <p14:tracePt t="30852" x="2782888" y="3706813"/>
          <p14:tracePt t="30860" x="2697163" y="3706813"/>
          <p14:tracePt t="30868" x="2611438" y="3706813"/>
          <p14:tracePt t="30876" x="2533650" y="3706813"/>
          <p14:tracePt t="30884" x="2474913" y="3706813"/>
          <p14:tracePt t="30892" x="2432050" y="3706813"/>
          <p14:tracePt t="30900" x="2414588" y="3706813"/>
          <p14:tracePt t="30908" x="2397125" y="3706813"/>
          <p14:tracePt t="30916" x="2389188" y="3706813"/>
          <p14:tracePt t="31373" x="2379663" y="3706813"/>
          <p14:tracePt t="31380" x="2354263" y="3706813"/>
          <p14:tracePt t="31388" x="2320925" y="3706813"/>
          <p14:tracePt t="31396" x="2278063" y="3706813"/>
          <p14:tracePt t="31404" x="2235200" y="3706813"/>
          <p14:tracePt t="31412" x="2192338" y="3706813"/>
          <p14:tracePt t="31420" x="2149475" y="3706813"/>
          <p14:tracePt t="31428" x="2106613" y="3706813"/>
          <p14:tracePt t="31437" x="2071688" y="3706813"/>
          <p14:tracePt t="31444" x="2038350" y="3706813"/>
          <p14:tracePt t="31452" x="2011363" y="3706813"/>
          <p14:tracePt t="31460" x="1985963" y="3706813"/>
          <p14:tracePt t="31468" x="1960563" y="3706813"/>
          <p14:tracePt t="31476" x="1952625" y="3706813"/>
          <p14:tracePt t="31485" x="1935163" y="3706813"/>
          <p14:tracePt t="31492" x="1925638" y="3706813"/>
          <p14:tracePt t="31668" x="1925638" y="3716338"/>
          <p14:tracePt t="31676" x="1925638" y="3724275"/>
          <p14:tracePt t="31684" x="1935163" y="3732213"/>
          <p14:tracePt t="31692" x="1960563" y="3749675"/>
          <p14:tracePt t="31700" x="2003425" y="3767138"/>
          <p14:tracePt t="31708" x="2063750" y="3792538"/>
          <p14:tracePt t="31716" x="2149475" y="3802063"/>
          <p14:tracePt t="31724" x="2243138" y="3827463"/>
          <p14:tracePt t="31732" x="2346325" y="3835400"/>
          <p14:tracePt t="31740" x="2457450" y="3860800"/>
          <p14:tracePt t="31748" x="2586038" y="3895725"/>
          <p14:tracePt t="31757" x="2730500" y="3921125"/>
          <p14:tracePt t="31764" x="2876550" y="3956050"/>
          <p14:tracePt t="31773" x="3065463" y="3989388"/>
          <p14:tracePt t="31780" x="3244850" y="4006850"/>
          <p14:tracePt t="31788" x="3484563" y="4024313"/>
          <p14:tracePt t="31796" x="3689350" y="4024313"/>
          <p14:tracePt t="31804" x="3930650" y="4024313"/>
          <p14:tracePt t="31812" x="4160838" y="4024313"/>
          <p14:tracePt t="31820" x="4425950" y="4024313"/>
          <p14:tracePt t="31828" x="4657725" y="4024313"/>
          <p14:tracePt t="31839" x="4922838" y="4024313"/>
          <p14:tracePt t="31844" x="5154613" y="4024313"/>
          <p14:tracePt t="31852" x="5419725" y="4024313"/>
          <p14:tracePt t="31860" x="5710238" y="4024313"/>
          <p14:tracePt t="31868" x="6002338" y="4024313"/>
          <p14:tracePt t="31876" x="6292850" y="4024313"/>
          <p14:tracePt t="31885" x="6583363" y="4024313"/>
          <p14:tracePt t="31893" x="6850063" y="4024313"/>
          <p14:tracePt t="31900" x="7140575" y="4024313"/>
          <p14:tracePt t="31909" x="7431088" y="4024313"/>
          <p14:tracePt t="31916" x="7697788" y="4024313"/>
          <p14:tracePt t="31925" x="7953375" y="4024313"/>
          <p14:tracePt t="31932" x="8220075" y="4024313"/>
          <p14:tracePt t="31941" x="8510588" y="4024313"/>
          <p14:tracePt t="31948" x="8801100" y="4024313"/>
          <p14:tracePt t="31957" x="9066213" y="4024313"/>
          <p14:tracePt t="31968" x="9332913" y="4024313"/>
          <p14:tracePt t="31973" x="9563100" y="4024313"/>
          <p14:tracePt t="31982" x="9744075" y="4024313"/>
          <p14:tracePt t="31988" x="9898063" y="4024313"/>
          <p14:tracePt t="31998" x="10034588" y="4024313"/>
          <p14:tracePt t="32004" x="10145713" y="4024313"/>
          <p14:tracePt t="32013" x="10248900" y="4024313"/>
          <p14:tracePt t="32020" x="10334625" y="4014788"/>
          <p14:tracePt t="32030" x="10393363" y="4006850"/>
          <p14:tracePt t="32036" x="10445750" y="3998913"/>
          <p14:tracePt t="32045" x="10506075" y="3989388"/>
          <p14:tracePt t="32052" x="10564813" y="3981450"/>
          <p14:tracePt t="32060" x="10607675" y="3971925"/>
          <p14:tracePt t="32067" x="10650538" y="3971925"/>
          <p14:tracePt t="32077" x="10728325" y="3963988"/>
          <p14:tracePt t="32084" x="10788650" y="3946525"/>
          <p14:tracePt t="32091" x="10839450" y="3930650"/>
          <p14:tracePt t="32100" x="10882313" y="3921125"/>
          <p14:tracePt t="32109" x="10915650" y="3913188"/>
          <p14:tracePt t="32116" x="10933113" y="3913188"/>
          <p14:tracePt t="32124" x="10942638" y="3903663"/>
          <p14:tracePt t="32132" x="10950575" y="3895725"/>
          <p14:tracePt t="32253" x="10942638" y="3895725"/>
          <p14:tracePt t="32260" x="10915650" y="3895725"/>
          <p14:tracePt t="32268" x="10872788" y="3895725"/>
          <p14:tracePt t="32276" x="10796588" y="3895725"/>
          <p14:tracePt t="32284" x="10710863" y="3895725"/>
          <p14:tracePt t="32292" x="10625138" y="3895725"/>
          <p14:tracePt t="32300" x="10539413" y="3895725"/>
          <p14:tracePt t="32308" x="10445750" y="3895725"/>
          <p14:tracePt t="32316" x="10342563" y="3895725"/>
          <p14:tracePt t="32325" x="10266363" y="3895725"/>
          <p14:tracePt t="32332" x="10196513" y="3895725"/>
          <p14:tracePt t="32339" x="10153650" y="3895725"/>
          <p14:tracePt t="32348" x="10120313" y="3895725"/>
          <p14:tracePt t="32358" x="10110788" y="3895725"/>
          <p14:tracePt t="32364" x="10102850" y="3895725"/>
          <p14:tracePt t="33038" x="10094913" y="3895725"/>
          <p14:tracePt t="33077" x="10094913" y="3903663"/>
          <p14:tracePt t="33084" x="10085388" y="3913188"/>
          <p14:tracePt t="33100" x="10085388" y="3921125"/>
          <p14:tracePt t="33108" x="10085388" y="3938588"/>
          <p14:tracePt t="33116" x="10077450" y="3938588"/>
          <p14:tracePt t="33125" x="10059988" y="3956050"/>
          <p14:tracePt t="33132" x="10042525" y="3963988"/>
          <p14:tracePt t="33140" x="10009188" y="3981450"/>
          <p14:tracePt t="33148" x="9966325" y="3998913"/>
          <p14:tracePt t="33157" x="9931400" y="4014788"/>
          <p14:tracePt t="33164" x="9888538" y="4032250"/>
          <p14:tracePt t="33173" x="9828213" y="4049713"/>
          <p14:tracePt t="33180" x="9769475" y="4057650"/>
          <p14:tracePt t="33188" x="9709150" y="4067175"/>
          <p14:tracePt t="33196" x="9648825" y="4075113"/>
          <p14:tracePt t="33204" x="9598025" y="4075113"/>
          <p14:tracePt t="33212" x="9545638" y="4075113"/>
          <p14:tracePt t="33220" x="9504363" y="4075113"/>
          <p14:tracePt t="33228" x="9451975" y="4075113"/>
          <p14:tracePt t="33236" x="9426575" y="4075113"/>
          <p14:tracePt t="33244" x="9401175" y="4075113"/>
          <p14:tracePt t="33252" x="9383713" y="4075113"/>
          <p14:tracePt t="33260" x="9375775" y="4075113"/>
          <p14:tracePt t="33268" x="9366250" y="4075113"/>
          <p14:tracePt t="33276" x="9358313" y="4075113"/>
          <p14:tracePt t="33631" x="9348788" y="4084638"/>
          <p14:tracePt t="33725" x="9340850" y="4092575"/>
          <p14:tracePt t="33732" x="9332913" y="4092575"/>
          <p14:tracePt t="33740" x="9332913" y="4100513"/>
          <p14:tracePt t="33757" x="9323388" y="4117975"/>
          <p14:tracePt t="33765" x="9305925" y="4117975"/>
          <p14:tracePt t="33773" x="9280525" y="4127500"/>
          <p14:tracePt t="33780" x="9264650" y="4135438"/>
          <p14:tracePt t="33788" x="9237663" y="4143375"/>
          <p14:tracePt t="33796" x="9212263" y="4152900"/>
          <p14:tracePt t="33804" x="9178925" y="4160838"/>
          <p14:tracePt t="33812" x="9144000" y="4170363"/>
          <p14:tracePt t="33820" x="9118600" y="4170363"/>
          <p14:tracePt t="33828" x="9083675" y="4170363"/>
          <p14:tracePt t="33836" x="9040813" y="4170363"/>
          <p14:tracePt t="33844" x="8997950" y="4170363"/>
          <p14:tracePt t="33852" x="8955088" y="4170363"/>
          <p14:tracePt t="33860" x="8912225" y="4170363"/>
          <p14:tracePt t="33868" x="8861425" y="4170363"/>
          <p14:tracePt t="33876" x="8810625" y="4170363"/>
          <p14:tracePt t="33884" x="8758238" y="4170363"/>
          <p14:tracePt t="33892" x="8715375" y="4170363"/>
          <p14:tracePt t="33900" x="8689975" y="4170363"/>
          <p14:tracePt t="33908" x="8664575" y="4170363"/>
          <p14:tracePt t="33916" x="8639175" y="4170363"/>
          <p14:tracePt t="33932" x="8629650" y="4170363"/>
          <p14:tracePt t="33948" x="8621713" y="4170363"/>
          <p14:tracePt t="33956" x="8613775" y="4160838"/>
          <p14:tracePt t="34349" x="8604250" y="4160838"/>
          <p14:tracePt t="34444" x="8578850" y="4160838"/>
          <p14:tracePt t="34452" x="8570913" y="4160838"/>
          <p14:tracePt t="34460" x="8553450" y="4160838"/>
          <p14:tracePt t="34468" x="8518525" y="4160838"/>
          <p14:tracePt t="34476" x="8493125" y="4160838"/>
          <p14:tracePt t="34484" x="8450263" y="4160838"/>
          <p14:tracePt t="34492" x="8389938" y="4160838"/>
          <p14:tracePt t="34500" x="8331200" y="4160838"/>
          <p14:tracePt t="34508" x="8270875" y="4160838"/>
          <p14:tracePt t="34516" x="8202613" y="4160838"/>
          <p14:tracePt t="34524" x="8142288" y="4160838"/>
          <p14:tracePt t="34532" x="8081963" y="4160838"/>
          <p14:tracePt t="34539" x="8039100" y="4160838"/>
          <p14:tracePt t="34548" x="8005763" y="4160838"/>
          <p14:tracePt t="34557" x="7962900" y="4160838"/>
          <p14:tracePt t="34565" x="7937500" y="4160838"/>
          <p14:tracePt t="34574" x="7920038" y="4160838"/>
          <p14:tracePt t="34580" x="7910513" y="4160838"/>
          <p14:tracePt t="34591" x="7902575" y="4160838"/>
          <p14:tracePt t="34596" x="7894638" y="4160838"/>
          <p14:tracePt t="35078" x="7885113" y="4170363"/>
          <p14:tracePt t="35084" x="7877175" y="4170363"/>
          <p14:tracePt t="35092" x="7851775" y="4178300"/>
          <p14:tracePt t="35100" x="7834313" y="4186238"/>
          <p14:tracePt t="35108" x="7799388" y="4195763"/>
          <p14:tracePt t="35116" x="7766050" y="4203700"/>
          <p14:tracePt t="35125" x="7731125" y="4211638"/>
          <p14:tracePt t="35132" x="7705725" y="4211638"/>
          <p14:tracePt t="35141" x="7680325" y="4221163"/>
          <p14:tracePt t="35148" x="7670800" y="4221163"/>
          <p14:tracePt t="35156" x="7645400" y="4221163"/>
          <p14:tracePt t="35164" x="7637463" y="4221163"/>
          <p14:tracePt t="35173" x="7620000" y="4221163"/>
          <p14:tracePt t="35180" x="7612063" y="4221163"/>
          <p14:tracePt t="35188" x="7602538" y="4221163"/>
          <p14:tracePt t="35196" x="7585075" y="4221163"/>
          <p14:tracePt t="35205" x="7577138" y="4221163"/>
          <p14:tracePt t="35212" x="7551738" y="4221163"/>
          <p14:tracePt t="35222" x="7542213" y="4221163"/>
          <p14:tracePt t="35228" x="7516813" y="4221163"/>
          <p14:tracePt t="35235" x="7491413" y="4221163"/>
          <p14:tracePt t="35244" x="7473950" y="4221163"/>
          <p14:tracePt t="35252" x="7448550" y="4221163"/>
          <p14:tracePt t="35260" x="7423150" y="4221163"/>
          <p14:tracePt t="35268" x="7405688" y="4221163"/>
          <p14:tracePt t="35276" x="7380288" y="4221163"/>
          <p14:tracePt t="35284" x="7354888" y="4221163"/>
          <p14:tracePt t="35292" x="7345363" y="4221163"/>
          <p14:tracePt t="35300" x="7329488" y="4221163"/>
          <p14:tracePt t="35308" x="7319963" y="4221163"/>
          <p14:tracePt t="35725" x="7312025" y="4221163"/>
          <p14:tracePt t="35732" x="7286625" y="4221163"/>
          <p14:tracePt t="35740" x="7269163" y="4221163"/>
          <p14:tracePt t="35748" x="7234238" y="4211638"/>
          <p14:tracePt t="35756" x="7200900" y="4203700"/>
          <p14:tracePt t="35766" x="7165975" y="4195763"/>
          <p14:tracePt t="35772" x="7140575" y="4195763"/>
          <p14:tracePt t="35780" x="7097713" y="4186238"/>
          <p14:tracePt t="35787" x="7046913" y="4178300"/>
          <p14:tracePt t="35796" x="7011988" y="4178300"/>
          <p14:tracePt t="35804" x="6969125" y="4178300"/>
          <p14:tracePt t="35812" x="6943725" y="4178300"/>
          <p14:tracePt t="35820" x="6892925" y="4170363"/>
          <p14:tracePt t="35828" x="6875463" y="4170363"/>
          <p14:tracePt t="35836" x="6850063" y="4160838"/>
          <p14:tracePt t="35844" x="6815138" y="4152900"/>
          <p14:tracePt t="35860" x="6780213" y="4143375"/>
          <p14:tracePt t="35868" x="6772275" y="4143375"/>
          <p14:tracePt t="35876" x="6754813" y="4143375"/>
          <p14:tracePt t="35884" x="6729413" y="4135438"/>
          <p14:tracePt t="35908" x="6729413" y="4127500"/>
          <p14:tracePt t="35911" x="6721475" y="4127500"/>
          <p14:tracePt t="35916" x="6711950" y="4127500"/>
          <p14:tracePt t="36248" x="6704013" y="4127500"/>
          <p14:tracePt t="36252" x="6696075" y="4127500"/>
          <p14:tracePt t="36260" x="6669088" y="4127500"/>
          <p14:tracePt t="36268" x="6626225" y="4127500"/>
          <p14:tracePt t="36277" x="6583363" y="4127500"/>
          <p14:tracePt t="36284" x="6524625" y="4127500"/>
          <p14:tracePt t="36293" x="6481763" y="4127500"/>
          <p14:tracePt t="36300" x="6438900" y="4127500"/>
          <p14:tracePt t="36308" x="6396038" y="4127500"/>
          <p14:tracePt t="36316" x="6335713" y="4127500"/>
          <p14:tracePt t="36325" x="6275388" y="4127500"/>
          <p14:tracePt t="36332" x="6216650" y="4127500"/>
          <p14:tracePt t="36341" x="6164263" y="4127500"/>
          <p14:tracePt t="36348" x="6103938" y="4127500"/>
          <p14:tracePt t="36357" x="6070600" y="4127500"/>
          <p14:tracePt t="36364" x="6027738" y="4127500"/>
          <p14:tracePt t="36373" x="5992813" y="4127500"/>
          <p14:tracePt t="36380" x="5967413" y="4127500"/>
          <p14:tracePt t="36388" x="5942013" y="4127500"/>
          <p14:tracePt t="36396" x="5916613" y="4127500"/>
          <p14:tracePt t="36404" x="5899150" y="4127500"/>
          <p14:tracePt t="36412" x="5891213" y="4127500"/>
          <p14:tracePt t="36420" x="5881688" y="4127500"/>
          <p14:tracePt t="37509" x="5856288" y="4127500"/>
          <p14:tracePt t="37516" x="5821363" y="4127500"/>
          <p14:tracePt t="37524" x="5788025" y="4135438"/>
          <p14:tracePt t="37532" x="5770563" y="4135438"/>
          <p14:tracePt t="37540" x="5735638" y="4135438"/>
          <p14:tracePt t="37548" x="5702300" y="4135438"/>
          <p14:tracePt t="37556" x="5676900" y="4135438"/>
          <p14:tracePt t="37564" x="5651500" y="4135438"/>
          <p14:tracePt t="37573" x="5624513" y="4135438"/>
          <p14:tracePt t="37580" x="5608638" y="4135438"/>
          <p14:tracePt t="37588" x="5581650" y="4135438"/>
          <p14:tracePt t="37596" x="5556250" y="4135438"/>
          <p14:tracePt t="37604" x="5530850" y="4135438"/>
          <p14:tracePt t="37612" x="5522913" y="4135438"/>
          <p14:tracePt t="37620" x="5505450" y="4135438"/>
          <p14:tracePt t="37628" x="5487988" y="4135438"/>
          <p14:tracePt t="37636" x="5462588" y="4135438"/>
          <p14:tracePt t="37644" x="5437188" y="4135438"/>
          <p14:tracePt t="37652" x="5419725" y="4135438"/>
          <p14:tracePt t="37660" x="5384800" y="4135438"/>
          <p14:tracePt t="37668" x="5359400" y="4135438"/>
          <p14:tracePt t="37676" x="5341938" y="4135438"/>
          <p14:tracePt t="37684" x="5299075" y="4143375"/>
          <p14:tracePt t="37692" x="5283200" y="4143375"/>
          <p14:tracePt t="37700" x="5256213" y="4152900"/>
          <p14:tracePt t="37708" x="5230813" y="4160838"/>
          <p14:tracePt t="37716" x="5222875" y="4160838"/>
          <p14:tracePt t="37732" x="5213350" y="4160838"/>
          <p14:tracePt t="38508" x="5205413" y="4160838"/>
          <p14:tracePt t="38516" x="5197475" y="4170363"/>
          <p14:tracePt t="38525" x="5187950" y="4170363"/>
          <p14:tracePt t="38533" x="5162550" y="4170363"/>
          <p14:tracePt t="38542" x="5145088" y="4170363"/>
          <p14:tracePt t="38548" x="5111750" y="4170363"/>
          <p14:tracePt t="38558" x="5051425" y="4170363"/>
          <p14:tracePt t="38564" x="5026025" y="4170363"/>
          <p14:tracePt t="38574" x="4983163" y="4170363"/>
          <p14:tracePt t="38580" x="4905375" y="4160838"/>
          <p14:tracePt t="38588" x="4846638" y="4152900"/>
          <p14:tracePt t="38596" x="4794250" y="4127500"/>
          <p14:tracePt t="38605" x="4751388" y="4117975"/>
          <p14:tracePt t="38612" x="4718050" y="4110038"/>
          <p14:tracePt t="38620" x="4692650" y="4100513"/>
          <p14:tracePt t="38628" x="4675188" y="4092575"/>
          <p14:tracePt t="38636" x="4665663" y="4092575"/>
          <p14:tracePt t="38645" x="4657725" y="4092575"/>
          <p14:tracePt t="38660" x="4649788" y="4092575"/>
          <p14:tracePt t="38806" x="4640263" y="4092575"/>
          <p14:tracePt t="38812" x="4632325" y="4092575"/>
          <p14:tracePt t="38820" x="4614863" y="4092575"/>
          <p14:tracePt t="38828" x="4589463" y="4092575"/>
          <p14:tracePt t="38836" x="4572000" y="4092575"/>
          <p14:tracePt t="38844" x="4546600" y="4092575"/>
          <p14:tracePt t="38852" x="4521200" y="4092575"/>
          <p14:tracePt t="38860" x="4503738" y="4092575"/>
          <p14:tracePt t="38868" x="4478338" y="4092575"/>
          <p14:tracePt t="38876" x="4451350" y="4092575"/>
          <p14:tracePt t="38893" x="4418013" y="4092575"/>
          <p14:tracePt t="38900" x="4400550" y="4092575"/>
          <p14:tracePt t="40604" x="4410075" y="4092575"/>
          <p14:tracePt t="40612" x="4418013" y="4092575"/>
          <p14:tracePt t="40693" x="4425950" y="4092575"/>
          <p14:tracePt t="40701" x="4443413" y="4092575"/>
          <p14:tracePt t="40708" x="4460875" y="4092575"/>
          <p14:tracePt t="40719" x="4478338" y="4092575"/>
          <p14:tracePt t="40724" x="4486275" y="4092575"/>
          <p14:tracePt t="40734" x="4503738" y="4092575"/>
          <p14:tracePt t="40742" x="4537075" y="4092575"/>
          <p14:tracePt t="40748" x="4554538" y="4100513"/>
          <p14:tracePt t="40757" x="4579938" y="4110038"/>
          <p14:tracePt t="40765" x="4606925" y="4110038"/>
          <p14:tracePt t="40773" x="4649788" y="4117975"/>
          <p14:tracePt t="40780" x="4692650" y="4127500"/>
          <p14:tracePt t="40788" x="4725988" y="4135438"/>
          <p14:tracePt t="40796" x="4776788" y="4143375"/>
          <p14:tracePt t="40804" x="4819650" y="4152900"/>
          <p14:tracePt t="40812" x="4879975" y="4170363"/>
          <p14:tracePt t="40820" x="4932363" y="4178300"/>
          <p14:tracePt t="40828" x="4973638" y="4186238"/>
          <p14:tracePt t="40836" x="5033963" y="4195763"/>
          <p14:tracePt t="40844" x="5094288" y="4195763"/>
          <p14:tracePt t="40852" x="5154613" y="4195763"/>
          <p14:tracePt t="40860" x="5197475" y="4195763"/>
          <p14:tracePt t="40868" x="5256213" y="4195763"/>
          <p14:tracePt t="40876" x="5299075" y="4195763"/>
          <p14:tracePt t="40884" x="5326063" y="4195763"/>
          <p14:tracePt t="40892" x="5359400" y="4195763"/>
          <p14:tracePt t="40900" x="5402263" y="4195763"/>
          <p14:tracePt t="40908" x="5437188" y="4195763"/>
          <p14:tracePt t="40916" x="5470525" y="4195763"/>
          <p14:tracePt t="40924" x="5513388" y="4195763"/>
          <p14:tracePt t="40932" x="5556250" y="4195763"/>
          <p14:tracePt t="40940" x="5599113" y="4195763"/>
          <p14:tracePt t="40948" x="5659438" y="4195763"/>
          <p14:tracePt t="40957" x="5702300" y="4195763"/>
          <p14:tracePt t="40967" x="5762625" y="4203700"/>
          <p14:tracePt t="40973" x="5805488" y="4211638"/>
          <p14:tracePt t="40981" x="5864225" y="4221163"/>
          <p14:tracePt t="40990" x="5924550" y="4229100"/>
          <p14:tracePt t="40998" x="5975350" y="4246563"/>
          <p14:tracePt t="41004" x="6018213" y="4254500"/>
          <p14:tracePt t="41015" x="6078538" y="4264025"/>
          <p14:tracePt t="41020" x="6156325" y="4271963"/>
          <p14:tracePt t="41028" x="6216650" y="4281488"/>
          <p14:tracePt t="41037" x="6257925" y="4281488"/>
          <p14:tracePt t="41044" x="6327775" y="4281488"/>
          <p14:tracePt t="41052" x="6403975" y="4281488"/>
          <p14:tracePt t="41060" x="6489700" y="4281488"/>
          <p14:tracePt t="41068" x="6575425" y="4281488"/>
          <p14:tracePt t="41076" x="6661150" y="4281488"/>
          <p14:tracePt t="41084" x="6729413" y="4281488"/>
          <p14:tracePt t="41092" x="6815138" y="4281488"/>
          <p14:tracePt t="41101" x="6892925" y="4281488"/>
          <p14:tracePt t="41108" x="6943725" y="4281488"/>
          <p14:tracePt t="41116" x="7004050" y="4281488"/>
          <p14:tracePt t="41124" x="7062788" y="4281488"/>
          <p14:tracePt t="41133" x="7132638" y="4281488"/>
          <p14:tracePt t="41141" x="7191375" y="4281488"/>
          <p14:tracePt t="41148" x="7269163" y="4281488"/>
          <p14:tracePt t="41156" x="7337425" y="4281488"/>
          <p14:tracePt t="41164" x="7405688" y="4281488"/>
          <p14:tracePt t="41173" x="7483475" y="4281488"/>
          <p14:tracePt t="41180" x="7551738" y="4281488"/>
          <p14:tracePt t="41188" x="7594600" y="4281488"/>
          <p14:tracePt t="41196" x="7645400" y="4281488"/>
          <p14:tracePt t="41204" x="7670800" y="4281488"/>
          <p14:tracePt t="41212" x="7697788" y="4281488"/>
          <p14:tracePt t="41220" x="7723188" y="4281488"/>
          <p14:tracePt t="41228" x="7731125" y="4281488"/>
          <p14:tracePt t="41236" x="7740650" y="4281488"/>
          <p14:tracePt t="41244" x="7748588" y="4281488"/>
          <p14:tracePt t="41252" x="7756525" y="4281488"/>
          <p14:tracePt t="41260" x="7773988" y="4281488"/>
          <p14:tracePt t="41268" x="7781925" y="4281488"/>
          <p14:tracePt t="41276" x="7799388" y="4281488"/>
          <p14:tracePt t="41284" x="7824788" y="4281488"/>
          <p14:tracePt t="41293" x="7834313" y="4281488"/>
          <p14:tracePt t="41300" x="7859713" y="4281488"/>
          <p14:tracePt t="41308" x="7885113" y="4281488"/>
          <p14:tracePt t="41316" x="7902575" y="4281488"/>
          <p14:tracePt t="41325" x="7937500" y="4281488"/>
          <p14:tracePt t="41332" x="7970838" y="4281488"/>
          <p14:tracePt t="41341" x="7996238" y="4281488"/>
          <p14:tracePt t="41348" x="8031163" y="4281488"/>
          <p14:tracePt t="41357" x="8064500" y="4281488"/>
          <p14:tracePt t="41365" x="8107363" y="4281488"/>
          <p14:tracePt t="41374" x="8142288" y="4281488"/>
          <p14:tracePt t="41380" x="8185150" y="4281488"/>
          <p14:tracePt t="41391" x="8210550" y="4281488"/>
          <p14:tracePt t="41396" x="8245475" y="4281488"/>
          <p14:tracePt t="41408" x="8270875" y="4281488"/>
          <p14:tracePt t="41412" x="8288338" y="4281488"/>
          <p14:tracePt t="41420" x="8304213" y="4281488"/>
          <p14:tracePt t="41428" x="8313738" y="4281488"/>
          <p14:tracePt t="41436" x="8321675" y="4281488"/>
          <p14:tracePt t="41829" x="8331200" y="4281488"/>
          <p14:tracePt t="41836" x="8339138" y="4281488"/>
          <p14:tracePt t="41844" x="8356600" y="4281488"/>
          <p14:tracePt t="41852" x="8389938" y="4281488"/>
          <p14:tracePt t="41860" x="8407400" y="4281488"/>
          <p14:tracePt t="41868" x="8432800" y="4281488"/>
          <p14:tracePt t="41876" x="8459788" y="4281488"/>
          <p14:tracePt t="41884" x="8475663" y="4281488"/>
          <p14:tracePt t="41892" x="8493125" y="4281488"/>
          <p14:tracePt t="41909" x="8518525" y="4281488"/>
          <p14:tracePt t="41911" x="8535988" y="4281488"/>
          <p14:tracePt t="41916" x="8553450" y="4281488"/>
          <p14:tracePt t="41924" x="8578850" y="4281488"/>
          <p14:tracePt t="41932" x="8596313" y="4281488"/>
          <p14:tracePt t="41940" x="8621713" y="4281488"/>
          <p14:tracePt t="41948" x="8656638" y="4281488"/>
          <p14:tracePt t="41957" x="8682038" y="4281488"/>
          <p14:tracePt t="41964" x="8707438" y="4281488"/>
          <p14:tracePt t="41973" x="8732838" y="4281488"/>
          <p14:tracePt t="41980" x="8767763" y="4281488"/>
          <p14:tracePt t="41988" x="8783638" y="4281488"/>
          <p14:tracePt t="41996" x="8810625" y="4281488"/>
          <p14:tracePt t="42005" x="8843963" y="4281488"/>
          <p14:tracePt t="42012" x="8869363" y="4281488"/>
          <p14:tracePt t="42021" x="8896350" y="4281488"/>
          <p14:tracePt t="42028" x="8912225" y="4281488"/>
          <p14:tracePt t="42036" x="8929688" y="4281488"/>
          <p14:tracePt t="42045" x="8955088" y="4281488"/>
          <p14:tracePt t="42052" x="8972550" y="4281488"/>
          <p14:tracePt t="42060" x="8990013" y="4281488"/>
          <p14:tracePt t="42068" x="9007475" y="4281488"/>
          <p14:tracePt t="42076" x="9032875" y="4289425"/>
          <p14:tracePt t="42084" x="9050338" y="4297363"/>
          <p14:tracePt t="42092" x="9058275" y="4297363"/>
          <p14:tracePt t="42100" x="9083675" y="4306888"/>
          <p14:tracePt t="42108" x="9101138" y="4306888"/>
          <p14:tracePt t="42116" x="9136063" y="4314825"/>
          <p14:tracePt t="42125" x="9161463" y="4324350"/>
          <p14:tracePt t="42132" x="9178925" y="4332288"/>
          <p14:tracePt t="42139" x="9204325" y="4332288"/>
          <p14:tracePt t="42148" x="9237663" y="4332288"/>
          <p14:tracePt t="42156" x="9280525" y="4340225"/>
          <p14:tracePt t="42164" x="9305925" y="4349750"/>
          <p14:tracePt t="42173" x="9323388" y="4357688"/>
          <p14:tracePt t="42180" x="9340850" y="4357688"/>
          <p14:tracePt t="42188" x="9375775" y="4367213"/>
          <p14:tracePt t="42196" x="9401175" y="4367213"/>
          <p14:tracePt t="42204" x="9418638" y="4375150"/>
          <p14:tracePt t="42212" x="9434513" y="4375150"/>
          <p14:tracePt t="42220" x="9461500" y="4375150"/>
          <p14:tracePt t="42228" x="9469438" y="4375150"/>
          <p14:tracePt t="42236" x="9477375" y="4375150"/>
          <p14:tracePt t="43141" x="9486900" y="4392613"/>
          <p14:tracePt t="43148" x="9494838" y="4410075"/>
          <p14:tracePt t="43164" x="9494838" y="4418013"/>
          <p14:tracePt t="43173" x="9494838" y="4425950"/>
          <p14:tracePt t="43180" x="9494838" y="4435475"/>
          <p14:tracePt t="43196" x="9494838" y="4443413"/>
          <p14:tracePt t="43485" x="9494838" y="4451350"/>
          <p14:tracePt t="43492" x="9494838" y="4460875"/>
          <p14:tracePt t="43508" x="9494838" y="4468813"/>
          <p14:tracePt t="43541" x="9494838" y="4478338"/>
          <p14:tracePt t="43564" x="9494838" y="4486275"/>
          <p14:tracePt t="43572" x="9504363" y="4494213"/>
          <p14:tracePt t="45173" x="9520238" y="4494213"/>
          <p14:tracePt t="45180" x="9563100" y="4478338"/>
          <p14:tracePt t="45188" x="9580563" y="4468813"/>
          <p14:tracePt t="46854" x="9563100" y="4468813"/>
          <p14:tracePt t="49159" x="9563100" y="4478338"/>
          <p14:tracePt t="49173" x="9563100" y="4503738"/>
          <p14:tracePt t="49180" x="9572625" y="4511675"/>
          <p14:tracePt t="49189" x="9580563" y="4521200"/>
          <p14:tracePt t="49196" x="9588500" y="4537075"/>
          <p14:tracePt t="49421" x="9598025" y="4537075"/>
          <p14:tracePt t="49428" x="9605963" y="4537075"/>
          <p14:tracePt t="49460" x="9605963" y="4529138"/>
          <p14:tracePt t="49484" x="9615488" y="4529138"/>
          <p14:tracePt t="49516" x="9615488" y="4521200"/>
          <p14:tracePt t="49524" x="9623425" y="4511675"/>
          <p14:tracePt t="49558" x="9631363" y="4503738"/>
          <p14:tracePt t="49685" x="9631363" y="4494213"/>
          <p14:tracePt t="50748" x="9640888" y="4494213"/>
          <p14:tracePt t="51220" x="9648825" y="4486275"/>
          <p14:tracePt t="51428" x="9648825" y="4478338"/>
          <p14:tracePt t="51436" x="9658350" y="4460875"/>
          <p14:tracePt t="51661" x="9666288" y="4460875"/>
          <p14:tracePt t="51711" x="9674225" y="4451350"/>
          <p14:tracePt t="51732" x="9674225" y="4443413"/>
          <p14:tracePt t="51757" x="9674225" y="4435475"/>
          <p14:tracePt t="51772" x="9674225" y="4425950"/>
          <p14:tracePt t="51791" x="9674225" y="4410075"/>
          <p14:tracePt t="51804" x="9674225" y="4400550"/>
          <p14:tracePt t="51812" x="9674225" y="4392613"/>
          <p14:tracePt t="51820" x="9674225" y="4383088"/>
          <p14:tracePt t="51836" x="9674225" y="4375150"/>
          <p14:tracePt t="51869" x="9674225" y="4367213"/>
          <p14:tracePt t="52670" x="9674225" y="4357688"/>
          <p14:tracePt t="52684" x="9674225" y="4349750"/>
          <p14:tracePt t="52692" x="9666288" y="4340225"/>
          <p14:tracePt t="52708" x="9658350" y="4340225"/>
          <p14:tracePt t="53518" x="9658350" y="4332288"/>
          <p14:tracePt t="55972" x="9658350" y="4340225"/>
          <p14:tracePt t="55980" x="9658350" y="4357688"/>
          <p14:tracePt t="55988" x="9658350" y="4367213"/>
          <p14:tracePt t="55997" x="9658350" y="4383088"/>
          <p14:tracePt t="56005" x="9658350" y="4418013"/>
          <p14:tracePt t="56013" x="9666288" y="4443413"/>
          <p14:tracePt t="56021" x="9674225" y="4460875"/>
          <p14:tracePt t="56028" x="9683750" y="4486275"/>
          <p14:tracePt t="56036" x="9691688" y="4521200"/>
          <p14:tracePt t="56044" x="9701213" y="4554538"/>
          <p14:tracePt t="56052" x="9709150" y="4589463"/>
          <p14:tracePt t="56060" x="9717088" y="4614863"/>
          <p14:tracePt t="56068" x="9726613" y="4649788"/>
          <p14:tracePt t="56076" x="9726613" y="4675188"/>
          <p14:tracePt t="56085" x="9734550" y="4718050"/>
          <p14:tracePt t="56092" x="9744075" y="4768850"/>
          <p14:tracePt t="56101" x="9752013" y="4794250"/>
          <p14:tracePt t="56108" x="9752013" y="4819650"/>
          <p14:tracePt t="56116" x="9759950" y="4854575"/>
          <p14:tracePt t="56126" x="9769475" y="4889500"/>
          <p14:tracePt t="56132" x="9777413" y="4922838"/>
          <p14:tracePt t="56140" x="9785350" y="4948238"/>
          <p14:tracePt t="56148" x="9794875" y="4973638"/>
          <p14:tracePt t="56156" x="9802813" y="5008563"/>
          <p14:tracePt t="56164" x="9802813" y="5033963"/>
          <p14:tracePt t="56173" x="9812338" y="5086350"/>
          <p14:tracePt t="56180" x="9828213" y="5137150"/>
          <p14:tracePt t="56190" x="9845675" y="5180013"/>
          <p14:tracePt t="56196" x="9871075" y="5230813"/>
          <p14:tracePt t="56205" x="9888538" y="5283200"/>
          <p14:tracePt t="56212" x="9906000" y="5326063"/>
          <p14:tracePt t="56220" x="9923463" y="5376863"/>
          <p14:tracePt t="56228" x="9948863" y="5437188"/>
          <p14:tracePt t="56236" x="9966325" y="5487988"/>
          <p14:tracePt t="56245" x="9983788" y="5548313"/>
          <p14:tracePt t="56252" x="10009188" y="5599113"/>
          <p14:tracePt t="56260" x="10026650" y="5641975"/>
          <p14:tracePt t="56268" x="10042525" y="5684838"/>
          <p14:tracePt t="56276" x="10059988" y="5727700"/>
          <p14:tracePt t="56284" x="10077450" y="5762625"/>
          <p14:tracePt t="56292" x="10094913" y="5788025"/>
          <p14:tracePt t="56300" x="10102850" y="5821363"/>
          <p14:tracePt t="56308" x="10120313" y="5848350"/>
          <p14:tracePt t="56316" x="10137775" y="5873750"/>
          <p14:tracePt t="56326" x="10163175" y="5891213"/>
          <p14:tracePt t="56332" x="10188575" y="5907088"/>
          <p14:tracePt t="56343" x="10206038" y="5924550"/>
          <p14:tracePt t="56348" x="10231438" y="5942013"/>
          <p14:tracePt t="56356" x="10266363" y="5959475"/>
          <p14:tracePt t="56364" x="10299700" y="5975350"/>
          <p14:tracePt t="56374" x="10325100" y="5992813"/>
          <p14:tracePt t="56380" x="10350500" y="6010275"/>
          <p14:tracePt t="56389" x="10377488" y="6027738"/>
          <p14:tracePt t="56396" x="10410825" y="6045200"/>
          <p14:tracePt t="56405" x="10428288" y="6061075"/>
          <p14:tracePt t="56412" x="10463213" y="6078538"/>
          <p14:tracePt t="56420" x="10496550" y="6088063"/>
          <p14:tracePt t="56428" x="10521950" y="6096000"/>
          <p14:tracePt t="56436" x="10547350" y="6103938"/>
          <p14:tracePt t="56444" x="10582275" y="6113463"/>
          <p14:tracePt t="56452" x="10607675" y="6130925"/>
          <p14:tracePt t="56461" x="10633075" y="6146800"/>
          <p14:tracePt t="56468" x="10668000" y="6156325"/>
          <p14:tracePt t="56476" x="10718800" y="6173788"/>
          <p14:tracePt t="56487" x="10761663" y="6181725"/>
          <p14:tracePt t="56493" x="10814050" y="6207125"/>
          <p14:tracePt t="56500" x="10864850" y="6224588"/>
          <p14:tracePt t="56508" x="10907713" y="6242050"/>
          <p14:tracePt t="56516" x="10958513" y="6267450"/>
          <p14:tracePt t="56524" x="11010900" y="6284913"/>
          <p14:tracePt t="56532" x="11053763" y="6300788"/>
          <p14:tracePt t="56541" x="11087100" y="6318250"/>
          <p14:tracePt t="56548" x="11122025" y="6327775"/>
          <p14:tracePt t="56556" x="11172825" y="6343650"/>
          <p14:tracePt t="56564" x="11207750" y="6361113"/>
          <p14:tracePt t="56573" x="11258550" y="6386513"/>
          <p14:tracePt t="56580" x="11293475" y="6403975"/>
          <p14:tracePt t="56589" x="11336338" y="6413500"/>
          <p14:tracePt t="56596" x="11369675" y="6429375"/>
          <p14:tracePt t="56606" x="11404600" y="6438900"/>
          <p14:tracePt t="56612" x="11430000" y="6446838"/>
          <p14:tracePt t="56620" x="11464925" y="6456363"/>
          <p14:tracePt t="56628" x="11498263" y="6464300"/>
          <p14:tracePt t="56636" x="11523663" y="6481763"/>
          <p14:tracePt t="56644" x="11541125" y="6481763"/>
          <p14:tracePt t="56653" x="11566525" y="6489700"/>
          <p14:tracePt t="56660" x="11591925" y="6497638"/>
          <p14:tracePt t="56668" x="11618913" y="6507163"/>
          <p14:tracePt t="56676" x="11652250" y="6524625"/>
          <p14:tracePt t="56684" x="11669713" y="6532563"/>
          <p14:tracePt t="56693" x="11704638" y="6540500"/>
          <p14:tracePt t="56700" x="11737975" y="6550025"/>
          <p14:tracePt t="56708" x="11780838" y="6557963"/>
          <p14:tracePt t="56716" x="11815763" y="6567488"/>
          <p14:tracePt t="56724" x="11849100" y="6575425"/>
          <p14:tracePt t="56732" x="11884025" y="6583363"/>
          <p14:tracePt t="56742" x="11917363" y="6592888"/>
          <p14:tracePt t="56748" x="11926888" y="6592888"/>
          <p14:tracePt t="56756" x="11952288" y="6592888"/>
          <p14:tracePt t="56765" x="11977688" y="6600825"/>
          <p14:tracePt t="56773" x="12003088" y="6610350"/>
          <p14:tracePt t="56780" x="12012613" y="6610350"/>
          <p14:tracePt t="56789" x="12038013" y="6618288"/>
          <p14:tracePt t="56796" x="12055475" y="6618288"/>
          <p14:tracePt t="56804" x="12071350" y="6618288"/>
          <p14:tracePt t="56812" x="12106275" y="6626225"/>
          <p14:tracePt t="56820" x="12131675" y="6635750"/>
          <p14:tracePt t="56828" x="12157075" y="6635750"/>
          <p14:tracePt t="56836" x="12166600" y="6635750"/>
          <p14:tracePt t="56844" x="12184063" y="6635750"/>
          <p14:tracePt t="57980" x="12080875" y="6661150"/>
          <p14:tracePt t="57988" x="11977688" y="6635750"/>
          <p14:tracePt t="57996" x="11884025" y="6626225"/>
          <p14:tracePt t="58004" x="11798300" y="6600825"/>
          <p14:tracePt t="58012" x="11712575" y="6592888"/>
          <p14:tracePt t="58020" x="11618913" y="6557963"/>
          <p14:tracePt t="58028" x="11515725" y="6507163"/>
          <p14:tracePt t="58036" x="11395075" y="6464300"/>
          <p14:tracePt t="58045" x="11268075" y="6413500"/>
          <p14:tracePt t="58052" x="11112500" y="6353175"/>
          <p14:tracePt t="58061" x="10899775" y="6257925"/>
          <p14:tracePt t="58068" x="10675938" y="6146800"/>
          <p14:tracePt t="58076" x="10479088" y="6045200"/>
          <p14:tracePt t="58084" x="10342563" y="5967413"/>
          <p14:tracePt t="58093" x="10188575" y="5916613"/>
          <p14:tracePt t="58100" x="10077450" y="5873750"/>
          <p14:tracePt t="58108" x="9983788" y="5838825"/>
          <p14:tracePt t="58116" x="9906000" y="5805488"/>
          <p14:tracePt t="58126" x="9845675" y="5778500"/>
          <p14:tracePt t="58132" x="9794875" y="5762625"/>
          <p14:tracePt t="58141" x="9744075" y="5735638"/>
          <p14:tracePt t="58148" x="9701213" y="5702300"/>
          <p14:tracePt t="58157" x="9648825" y="5684838"/>
          <p14:tracePt t="58164" x="9588500" y="5659438"/>
          <p14:tracePt t="58173" x="9520238" y="5634038"/>
          <p14:tracePt t="58181" x="9451975" y="5608638"/>
          <p14:tracePt t="58189" x="9401175" y="5581650"/>
          <p14:tracePt t="58196" x="9340850" y="5556250"/>
          <p14:tracePt t="58205" x="9297988" y="5538788"/>
          <p14:tracePt t="58212" x="9255125" y="5522913"/>
          <p14:tracePt t="58221" x="9221788" y="5505450"/>
          <p14:tracePt t="58228" x="9194800" y="5495925"/>
          <p14:tracePt t="58236" x="9178925" y="5487988"/>
          <p14:tracePt t="58244" x="9169400" y="5480050"/>
          <p14:tracePt t="58252" x="9161463" y="5480050"/>
          <p14:tracePt t="58268" x="9151938" y="5480050"/>
          <p14:tracePt t="58461" x="9144000" y="5470525"/>
          <p14:tracePt t="58468" x="9136063" y="5462588"/>
          <p14:tracePt t="58476" x="9118600" y="5454650"/>
          <p14:tracePt t="58484" x="9109075" y="5427663"/>
          <p14:tracePt t="58492" x="9101138" y="5411788"/>
          <p14:tracePt t="58500" x="9093200" y="5384800"/>
          <p14:tracePt t="58508" x="9083675" y="5359400"/>
          <p14:tracePt t="58516" x="9075738" y="5351463"/>
          <p14:tracePt t="58524" x="9066213" y="5341938"/>
          <p14:tracePt t="58941" x="9058275" y="5334000"/>
          <p14:tracePt t="58948" x="9050338" y="5334000"/>
          <p14:tracePt t="58965" x="9040813" y="5316538"/>
          <p14:tracePt t="58980" x="9040813" y="5308600"/>
          <p14:tracePt t="59188" x="9040813" y="5299075"/>
          <p14:tracePt t="59196" x="9032875" y="5273675"/>
          <p14:tracePt t="59213" x="9032875" y="5265738"/>
          <p14:tracePt t="59220" x="9023350" y="5248275"/>
          <p14:tracePt t="59228" x="9023350" y="5240338"/>
          <p14:tracePt t="59236" x="9023350" y="5222875"/>
          <p14:tracePt t="59244" x="9023350" y="5213350"/>
          <p14:tracePt t="59252" x="9023350" y="5205413"/>
          <p14:tracePt t="59261" x="9015413" y="5187950"/>
          <p14:tracePt t="59267" x="9007475" y="5180013"/>
          <p14:tracePt t="59717" x="9007475" y="5172075"/>
          <p14:tracePt t="59724" x="8997950" y="5154613"/>
          <p14:tracePt t="59740" x="8990013" y="5145088"/>
          <p14:tracePt t="59756" x="8990013" y="513715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374611"/>
            <a:ext cx="9212598" cy="3478003"/>
          </a:xfrm>
          <a:prstGeom prst="rect">
            <a:avLst/>
          </a:prstGeom>
          <a:noFill/>
        </p:spPr>
        <p:txBody>
          <a:bodyPr wrap="square" rtlCol="0">
            <a:spAutoFit/>
          </a:bodyPr>
          <a:lstStyle/>
          <a:p>
            <a:pPr algn="justLow" rtl="1"/>
            <a:r>
              <a:rPr lang="ar-SA" sz="1400" dirty="0">
                <a:latin typeface="Alexandria Medium" pitchFamily="2" charset="-78"/>
                <a:cs typeface="Alexandria Medium" pitchFamily="2" charset="-78"/>
              </a:rPr>
              <a:t>المراجع</a:t>
            </a:r>
            <a:r>
              <a:rPr lang="ar-SA" sz="1400" dirty="0">
                <a:latin typeface="Simplified Arabic" panose="02020603050405020304" pitchFamily="18" charset="-78"/>
                <a:cs typeface="Simplified Arabic" panose="02020603050405020304" pitchFamily="18" charset="-78"/>
              </a:rPr>
              <a:t>:</a:t>
            </a:r>
          </a:p>
          <a:p>
            <a:pPr lvl="0" algn="just" rtl="1">
              <a:spcAft>
                <a:spcPts val="600"/>
              </a:spcAft>
            </a:pPr>
            <a:r>
              <a:rPr lang="ar-SA" sz="1600" dirty="0">
                <a:effectLst/>
                <a:latin typeface="Calibri" panose="020F0502020204030204" pitchFamily="34" charset="0"/>
                <a:ea typeface="Calibri" panose="020F0502020204030204" pitchFamily="34" charset="0"/>
                <a:cs typeface="Alexandria Light" pitchFamily="2" charset="-78"/>
              </a:rPr>
              <a:t>ابراهيم، جمعة والجزائري، خلود</a:t>
            </a:r>
            <a:r>
              <a:rPr lang="en-US" sz="1600" dirty="0">
                <a:effectLst/>
                <a:latin typeface="Alexandria Light" pitchFamily="2" charset="-78"/>
                <a:ea typeface="Calibri" panose="020F0502020204030204" pitchFamily="34" charset="0"/>
                <a:cs typeface="Arial" panose="020B0604020202020204" pitchFamily="34" charset="0"/>
              </a:rPr>
              <a:t>.</a:t>
            </a:r>
            <a:r>
              <a:rPr lang="ar-SA" sz="1600" dirty="0">
                <a:effectLst/>
                <a:latin typeface="Calibri" panose="020F0502020204030204" pitchFamily="34" charset="0"/>
                <a:ea typeface="Calibri" panose="020F0502020204030204" pitchFamily="34" charset="0"/>
                <a:cs typeface="Alexandria Light" pitchFamily="2" charset="-78"/>
              </a:rPr>
              <a:t> (2014). </a:t>
            </a:r>
            <a:r>
              <a:rPr lang="ar-SA" sz="1600" i="1" dirty="0">
                <a:effectLst/>
                <a:latin typeface="Calibri" panose="020F0502020204030204" pitchFamily="34" charset="0"/>
                <a:ea typeface="Calibri" panose="020F0502020204030204" pitchFamily="34" charset="0"/>
                <a:cs typeface="Alexandria Light" pitchFamily="2" charset="-78"/>
              </a:rPr>
              <a:t>دمج التكنولوجيا بالتعليم</a:t>
            </a:r>
            <a:r>
              <a:rPr lang="ar-SA" sz="1600" dirty="0">
                <a:effectLst/>
                <a:latin typeface="Calibri" panose="020F0502020204030204" pitchFamily="34" charset="0"/>
                <a:ea typeface="Calibri" panose="020F0502020204030204" pitchFamily="34" charset="0"/>
                <a:cs typeface="Alexandria Light" pitchFamily="2" charset="-78"/>
              </a:rPr>
              <a:t>. منشورات جامعة دمشق، كلية التربية.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lvl="0" algn="just" rtl="1">
              <a:spcAft>
                <a:spcPts val="600"/>
              </a:spcAft>
              <a:tabLst>
                <a:tab pos="457200" algn="l"/>
              </a:tabLst>
            </a:pPr>
            <a:r>
              <a:rPr lang="ar-SA" sz="1600" dirty="0">
                <a:effectLst/>
                <a:latin typeface="Calibri" panose="020F0502020204030204" pitchFamily="34" charset="0"/>
                <a:ea typeface="Calibri" panose="020F0502020204030204" pitchFamily="34" charset="0"/>
                <a:cs typeface="Alexandria Light" pitchFamily="2" charset="-78"/>
              </a:rPr>
              <a:t>صيام، محمد وحيد، والعبد الله، فواز ابراهيم، وديب، أوصاف. (2012). </a:t>
            </a:r>
            <a:r>
              <a:rPr lang="ar-SA" sz="1600" i="1" dirty="0">
                <a:effectLst/>
                <a:latin typeface="Calibri" panose="020F0502020204030204" pitchFamily="34" charset="0"/>
                <a:ea typeface="Calibri" panose="020F0502020204030204" pitchFamily="34" charset="0"/>
                <a:cs typeface="Alexandria Light" pitchFamily="2" charset="-78"/>
              </a:rPr>
              <a:t>تكنولوجيا التعليم والمعلومات</a:t>
            </a:r>
            <a:r>
              <a:rPr lang="ar-SA" sz="1600" dirty="0">
                <a:effectLst/>
                <a:latin typeface="Calibri" panose="020F0502020204030204" pitchFamily="34" charset="0"/>
                <a:ea typeface="Calibri" panose="020F0502020204030204" pitchFamily="34" charset="0"/>
                <a:cs typeface="Alexandria Light" pitchFamily="2" charset="-78"/>
              </a:rPr>
              <a:t>. جامعة دمشق.</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algn="justLow" rtl="1">
              <a:lnSpc>
                <a:spcPct val="125000"/>
              </a:lnSpc>
              <a:spcBef>
                <a:spcPts val="600"/>
              </a:spcBef>
              <a:spcAft>
                <a:spcPts val="600"/>
              </a:spcAft>
              <a:tabLst>
                <a:tab pos="130810" algn="l"/>
                <a:tab pos="187960" algn="l"/>
                <a:tab pos="245110" algn="l"/>
              </a:tabLst>
            </a:pPr>
            <a:r>
              <a:rPr lang="ar-SY" sz="1600" dirty="0">
                <a:latin typeface="Alexandria Light" pitchFamily="2" charset="-78"/>
                <a:ea typeface="Calibri" panose="020F0502020204030204" pitchFamily="34" charset="0"/>
                <a:cs typeface="Alexandria Light" pitchFamily="2" charset="-78"/>
              </a:rPr>
              <a:t>موسى، غنى. (2020). </a:t>
            </a:r>
            <a:r>
              <a:rPr lang="ar-SA" sz="1600" dirty="0">
                <a:latin typeface="Alexandria Light" pitchFamily="2" charset="-78"/>
                <a:ea typeface="Calibri" panose="020F0502020204030204" pitchFamily="34" charset="0"/>
                <a:cs typeface="Alexandria Light" pitchFamily="2" charset="-78"/>
              </a:rPr>
              <a:t>درجة امتلاك طلبة معلّم الصّف مهارات تصميم البرامج التعليميّة الحاسوبيّة وفق نموذج تصميم التعليم العام (</a:t>
            </a:r>
            <a:r>
              <a:rPr lang="en-US" sz="1600" dirty="0">
                <a:latin typeface="Alexandria Light" pitchFamily="2" charset="-78"/>
                <a:ea typeface="Calibri" panose="020F0502020204030204" pitchFamily="34" charset="0"/>
                <a:cs typeface="Alexandria Light" pitchFamily="2" charset="-78"/>
              </a:rPr>
              <a:t>ADDIE</a:t>
            </a:r>
            <a:r>
              <a:rPr lang="ar-SA" sz="1600" dirty="0">
                <a:latin typeface="Alexandria Light" pitchFamily="2" charset="-78"/>
                <a:ea typeface="Calibri" panose="020F0502020204030204" pitchFamily="34" charset="0"/>
                <a:cs typeface="Alexandria Light" pitchFamily="2" charset="-78"/>
              </a:rPr>
              <a:t>) ومدى أهميتها بالنسبة إليهم. بحث علمي، دمشق: مجلة اتحاد الجامعات العربية للتربية وعلم النفس.</a:t>
            </a:r>
            <a:endParaRPr lang="en-US" sz="1600" dirty="0">
              <a:latin typeface="Alexandria Light" pitchFamily="2" charset="-78"/>
              <a:ea typeface="Calibri" panose="020F0502020204030204" pitchFamily="34" charset="0"/>
              <a:cs typeface="Alexandria Light" pitchFamily="2" charset="-78"/>
            </a:endParaRPr>
          </a:p>
          <a:p>
            <a:pPr algn="justLow">
              <a:spcAft>
                <a:spcPts val="600"/>
              </a:spcAft>
            </a:pPr>
            <a:r>
              <a:rPr lang="en-US" sz="1800" dirty="0">
                <a:effectLst/>
                <a:latin typeface="Times New Roman" panose="02020603050405020304" pitchFamily="18" charset="0"/>
                <a:ea typeface="TimesNewRomanPSMT"/>
                <a:cs typeface="Arial" panose="020B0604020202020204" pitchFamily="34" charset="0"/>
              </a:rPr>
              <a:t> </a:t>
            </a:r>
            <a:r>
              <a:rPr lang="en-US" sz="1600" dirty="0" err="1">
                <a:effectLst/>
                <a:latin typeface="Alexandria Light" pitchFamily="2" charset="-78"/>
                <a:ea typeface="TimesNewRomanPSMT"/>
                <a:cs typeface="Alexandria Light" pitchFamily="2" charset="-78"/>
              </a:rPr>
              <a:t>Heeter</a:t>
            </a:r>
            <a:r>
              <a:rPr lang="en-US" sz="1600" dirty="0">
                <a:effectLst/>
                <a:latin typeface="Alexandria Light" pitchFamily="2" charset="-78"/>
                <a:ea typeface="TimesNewRomanPSMT"/>
                <a:cs typeface="Alexandria Light" pitchFamily="2" charset="-78"/>
              </a:rPr>
              <a:t>, C. (2000). Interactivity in the Context of Designed Experiences, </a:t>
            </a:r>
            <a:r>
              <a:rPr lang="en-US" sz="1600" i="1" dirty="0">
                <a:effectLst/>
                <a:latin typeface="Alexandria Light" pitchFamily="2" charset="-78"/>
                <a:ea typeface="TimesNewRomanPSMT"/>
                <a:cs typeface="Alexandria Light" pitchFamily="2" charset="-78"/>
              </a:rPr>
              <a:t>Journal of Interactive Advertising, </a:t>
            </a:r>
            <a:r>
              <a:rPr lang="en-US" sz="1600" dirty="0">
                <a:effectLst/>
                <a:latin typeface="Alexandria Light" pitchFamily="2" charset="-78"/>
                <a:ea typeface="TimesNewRomanPSMT"/>
                <a:cs typeface="Alexandria Light" pitchFamily="2" charset="-78"/>
              </a:rPr>
              <a:t>Vol. l (1), Michigan State University in San Francisco, l. </a:t>
            </a:r>
            <a:endParaRPr lang="en-US" sz="1600" dirty="0">
              <a:effectLst/>
              <a:latin typeface="Alexandria Light" pitchFamily="2" charset="-78"/>
              <a:ea typeface="Calibri" panose="020F0502020204030204" pitchFamily="34" charset="0"/>
              <a:cs typeface="Alexandria Light" pitchFamily="2" charset="-78"/>
            </a:endParaRPr>
          </a:p>
          <a:p>
            <a:pPr lvl="0" algn="justLow" rtl="1">
              <a:spcAft>
                <a:spcPts val="600"/>
              </a:spcAft>
            </a:pPr>
            <a:endParaRPr lang="en-US" sz="1600" dirty="0">
              <a:effectLst/>
              <a:latin typeface="Alexandria Light" pitchFamily="2" charset="-78"/>
              <a:ea typeface="Calibri" panose="020F0502020204030204" pitchFamily="34" charset="0"/>
              <a:cs typeface="Alexandria Light" pitchFamily="2" charset="-78"/>
            </a:endParaRPr>
          </a:p>
          <a:p>
            <a:pPr marL="342900" indent="-342900" algn="justLow" rtl="1">
              <a:lnSpc>
                <a:spcPts val="2080"/>
              </a:lnSpc>
              <a:spcAft>
                <a:spcPts val="800"/>
              </a:spcAft>
              <a:buFont typeface="Arial" panose="020B0604020202020204" pitchFamily="34" charset="0"/>
              <a:buChar char="•"/>
              <a:tabLst>
                <a:tab pos="457200" algn="l"/>
              </a:tabLst>
            </a:pPr>
            <a:endParaRPr lang="en-US" sz="1400" dirty="0">
              <a:highlight>
                <a:srgbClr val="FFFF00"/>
              </a:highligh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95940231"/>
      </p:ext>
    </p:extLst>
  </p:cSld>
  <p:clrMapOvr>
    <a:masterClrMapping/>
  </p:clrMapOvr>
  <mc:AlternateContent xmlns:mc="http://schemas.openxmlformats.org/markup-compatibility/2006" xmlns:p14="http://schemas.microsoft.com/office/powerpoint/2010/main">
    <mc:Choice Requires="p14">
      <p:transition spd="slow" p14:dur="2000" advTm="1565"/>
    </mc:Choice>
    <mc:Fallback xmlns="">
      <p:transition spd="slow" advTm="156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57"/>
    </mc:Choice>
    <mc:Fallback xmlns="">
      <p:transition spd="slow" advTm="4057"/>
    </mc:Fallback>
  </mc:AlternateContent>
  <p:extLst>
    <p:ext uri="{3A86A75C-4F4B-4683-9AE1-C65F6400EC91}">
      <p14:laserTraceLst xmlns:p14="http://schemas.microsoft.com/office/powerpoint/2010/main">
        <p14:tracePtLst>
          <p14:tracePt t="1027" x="8982075" y="5129213"/>
          <p14:tracePt t="1033" x="8964613" y="5129213"/>
          <p14:tracePt t="1040" x="8912225" y="5119688"/>
          <p14:tracePt t="1048" x="8853488" y="5102225"/>
          <p14:tracePt t="1056" x="8783638" y="5094288"/>
          <p14:tracePt t="1064" x="8707438" y="5086350"/>
          <p14:tracePt t="1072" x="8639175" y="5076825"/>
          <p14:tracePt t="1081" x="8586788" y="5051425"/>
          <p14:tracePt t="1088" x="8553450" y="5043488"/>
          <p14:tracePt t="1097" x="8518525" y="5033963"/>
          <p14:tracePt t="1105" x="8510588" y="5033963"/>
          <p14:tracePt t="1112" x="8475663" y="5033963"/>
          <p14:tracePt t="1121" x="8450263" y="5026025"/>
          <p14:tracePt t="1128" x="8432800" y="5026025"/>
          <p14:tracePt t="1137" x="8407400" y="5016500"/>
          <p14:tracePt t="1144" x="8389938" y="5016500"/>
          <p14:tracePt t="1152" x="8347075" y="5008563"/>
          <p14:tracePt t="1161" x="8313738" y="5000625"/>
          <p14:tracePt t="1169" x="8270875" y="4991100"/>
          <p14:tracePt t="1176" x="8220075" y="4973638"/>
          <p14:tracePt t="1186" x="8159750" y="4965700"/>
          <p14:tracePt t="1192" x="8081963" y="4948238"/>
          <p14:tracePt t="1200" x="7996238" y="4940300"/>
          <p14:tracePt t="1208" x="7894638" y="4914900"/>
          <p14:tracePt t="1216" x="7791450" y="4889500"/>
          <p14:tracePt t="1224" x="7680325" y="4872038"/>
          <p14:tracePt t="1232" x="7559675" y="4846638"/>
          <p14:tracePt t="1240" x="7431088" y="4819650"/>
          <p14:tracePt t="1248" x="7319963" y="4794250"/>
          <p14:tracePt t="1257" x="7183438" y="4760913"/>
          <p14:tracePt t="1264" x="7054850" y="4718050"/>
          <p14:tracePt t="1272" x="6926263" y="4665663"/>
          <p14:tracePt t="1280" x="6789738" y="4614863"/>
          <p14:tracePt t="1289" x="6669088" y="4554538"/>
          <p14:tracePt t="1296" x="6540500" y="4511675"/>
          <p14:tracePt t="1306" x="6403975" y="4451350"/>
          <p14:tracePt t="1312" x="6257925" y="4400550"/>
          <p14:tracePt t="1321" x="6130925" y="4340225"/>
          <p14:tracePt t="1328" x="5992813" y="4289425"/>
          <p14:tracePt t="1337" x="5873750" y="4238625"/>
          <p14:tracePt t="1344" x="5762625" y="4186238"/>
          <p14:tracePt t="1354" x="5659438" y="4152900"/>
          <p14:tracePt t="1361" x="5548313" y="4110038"/>
          <p14:tracePt t="1371" x="5445125" y="4057650"/>
          <p14:tracePt t="1376" x="5316538" y="4014788"/>
          <p14:tracePt t="1387" x="5197475" y="3963988"/>
          <p14:tracePt t="1392" x="5094288" y="3921125"/>
          <p14:tracePt t="1401" x="4965700" y="3870325"/>
          <p14:tracePt t="1409" x="4829175" y="3817938"/>
          <p14:tracePt t="1416" x="4683125" y="3775075"/>
          <p14:tracePt t="1424" x="4521200" y="3706813"/>
          <p14:tracePt t="1432" x="4392613" y="3648075"/>
          <p14:tracePt t="1440" x="4271963" y="3587750"/>
          <p14:tracePt t="1448" x="4143375" y="3535363"/>
          <p14:tracePt t="1456" x="4024313" y="3492500"/>
          <p14:tracePt t="1464" x="3903663" y="3459163"/>
          <p14:tracePt t="1472" x="3784600" y="3408363"/>
          <p14:tracePt t="1480" x="3681413" y="3365500"/>
          <p14:tracePt t="1488" x="3578225" y="3322638"/>
          <p14:tracePt t="1497" x="3476625" y="3279775"/>
          <p14:tracePt t="1504" x="3373438" y="3244850"/>
          <p14:tracePt t="1512" x="3270250" y="3209925"/>
          <p14:tracePt t="1522" x="3168650" y="3168650"/>
          <p14:tracePt t="1528" x="3055938" y="3125788"/>
          <p14:tracePt t="1537" x="2954338" y="3073400"/>
          <p14:tracePt t="1544" x="2851150" y="3040063"/>
          <p14:tracePt t="1553" x="2730500" y="2997200"/>
          <p14:tracePt t="1560" x="2619375" y="2944813"/>
          <p14:tracePt t="1570" x="2482850" y="2886075"/>
          <p14:tracePt t="1576" x="2363788" y="2843213"/>
          <p14:tracePt t="1585" x="2235200" y="2790825"/>
          <p14:tracePt t="1592" x="2139950" y="2747963"/>
          <p14:tracePt t="1602" x="2038350" y="2697163"/>
          <p14:tracePt t="1608" x="1935163" y="2662238"/>
          <p14:tracePt t="1616" x="1831975" y="2628900"/>
          <p14:tracePt t="1624" x="1746250" y="2593975"/>
          <p14:tracePt t="1633" x="1652588" y="2551113"/>
          <p14:tracePt t="1640" x="1574800" y="2508250"/>
          <p14:tracePt t="1648" x="1498600" y="2465388"/>
          <p14:tracePt t="1656" x="1420813" y="2406650"/>
          <p14:tracePt t="1664" x="1344613" y="2363788"/>
          <p14:tracePt t="1672" x="1249363" y="2303463"/>
          <p14:tracePt t="1680" x="1173163" y="2260600"/>
          <p14:tracePt t="1688" x="1095375" y="2200275"/>
          <p14:tracePt t="1696" x="1009650" y="2149475"/>
          <p14:tracePt t="1704" x="933450" y="2081213"/>
          <p14:tracePt t="1712" x="839788" y="2011363"/>
          <p14:tracePt t="1720" x="762000" y="1943100"/>
          <p14:tracePt t="1728" x="684213" y="1884363"/>
          <p14:tracePt t="1738" x="615950" y="1831975"/>
          <p14:tracePt t="1744" x="539750" y="1771650"/>
          <p14:tracePt t="1752" x="461963" y="1720850"/>
          <p14:tracePt t="1760" x="393700" y="1660525"/>
          <p14:tracePt t="1769" x="342900" y="1627188"/>
          <p14:tracePt t="1776" x="282575" y="1592263"/>
          <p14:tracePt t="1786" x="231775" y="1558925"/>
          <p14:tracePt t="1792" x="188913" y="1524000"/>
          <p14:tracePt t="1804" x="153988" y="1498600"/>
          <p14:tracePt t="1808" x="120650" y="1463675"/>
          <p14:tracePt t="1816" x="77788" y="1438275"/>
          <p14:tracePt t="1825" x="42863" y="1412875"/>
          <p14:tracePt t="1832" x="25400" y="1387475"/>
          <p14:tracePt t="1840" x="0" y="1362075"/>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8.6"/>
</p:tagLst>
</file>

<file path=ppt/tags/tag2.xml><?xml version="1.0" encoding="utf-8"?>
<p:tagLst xmlns:a="http://schemas.openxmlformats.org/drawingml/2006/main" xmlns:r="http://schemas.openxmlformats.org/officeDocument/2006/relationships" xmlns:p="http://schemas.openxmlformats.org/presentationml/2006/main">
  <p:tag name="TIMING" val="|2.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B40ACCA-EA1B-48F8-9903-594A254AC4AC}"/>
</file>

<file path=customXml/itemProps2.xml><?xml version="1.0" encoding="utf-8"?>
<ds:datastoreItem xmlns:ds="http://schemas.openxmlformats.org/officeDocument/2006/customXml" ds:itemID="{6CA136EC-82F9-4E61-8413-5A34DCCC683D}"/>
</file>

<file path=customXml/itemProps3.xml><?xml version="1.0" encoding="utf-8"?>
<ds:datastoreItem xmlns:ds="http://schemas.openxmlformats.org/officeDocument/2006/customXml" ds:itemID="{AFCB3709-FD94-4A82-B20E-E14CF123858E}"/>
</file>

<file path=docProps/app.xml><?xml version="1.0" encoding="utf-8"?>
<Properties xmlns="http://schemas.openxmlformats.org/officeDocument/2006/extended-properties" xmlns:vt="http://schemas.openxmlformats.org/officeDocument/2006/docPropsVTypes">
  <TotalTime>8854</TotalTime>
  <Words>3995</Words>
  <Application>Microsoft Office PowerPoint</Application>
  <PresentationFormat>شاشة عريضة</PresentationFormat>
  <Paragraphs>285</Paragraphs>
  <Slides>45</Slides>
  <Notes>9</Notes>
  <HiddenSlides>0</HiddenSlides>
  <MMClips>0</MMClips>
  <ScaleCrop>false</ScaleCrop>
  <HeadingPairs>
    <vt:vector size="6" baseType="variant">
      <vt:variant>
        <vt:lpstr>الخطوط المستخدمة</vt:lpstr>
      </vt:variant>
      <vt:variant>
        <vt:i4>13</vt:i4>
      </vt:variant>
      <vt:variant>
        <vt:lpstr>نسق</vt:lpstr>
      </vt:variant>
      <vt:variant>
        <vt:i4>1</vt:i4>
      </vt:variant>
      <vt:variant>
        <vt:lpstr>عناوين الشرائح</vt:lpstr>
      </vt:variant>
      <vt:variant>
        <vt:i4>45</vt:i4>
      </vt:variant>
    </vt:vector>
  </HeadingPairs>
  <TitlesOfParts>
    <vt:vector size="59" baseType="lpstr">
      <vt:lpstr>Alexandria</vt:lpstr>
      <vt:lpstr>Alexandria Black</vt:lpstr>
      <vt:lpstr>Alexandria ExtraLight</vt:lpstr>
      <vt:lpstr>Alexandria Light</vt:lpstr>
      <vt:lpstr>Alexandria Medium</vt:lpstr>
      <vt:lpstr>Arial</vt:lpstr>
      <vt:lpstr>Calibri</vt:lpstr>
      <vt:lpstr>Calibri Light</vt:lpstr>
      <vt:lpstr>droid arabic kufi</vt:lpstr>
      <vt:lpstr>droid arabic kufi</vt:lpstr>
      <vt:lpstr>inherit</vt:lpstr>
      <vt:lpstr>Simplified Arabic</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Ghena Moussa</cp:lastModifiedBy>
  <cp:revision>740</cp:revision>
  <dcterms:created xsi:type="dcterms:W3CDTF">2023-04-29T09:08:00Z</dcterms:created>
  <dcterms:modified xsi:type="dcterms:W3CDTF">2024-02-18T10:53:46Z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