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3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4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5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6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7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18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19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20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21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22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23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notesSlides/notesSlide32.xml" ContentType="application/vnd.openxmlformats-officedocument.presentationml.notesSlide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8"/>
  </p:notesMasterIdLst>
  <p:handoutMasterIdLst>
    <p:handoutMasterId r:id="rId49"/>
  </p:handoutMasterIdLst>
  <p:sldIdLst>
    <p:sldId id="303" r:id="rId5"/>
    <p:sldId id="313" r:id="rId6"/>
    <p:sldId id="911" r:id="rId7"/>
    <p:sldId id="922" r:id="rId8"/>
    <p:sldId id="921" r:id="rId9"/>
    <p:sldId id="941" r:id="rId10"/>
    <p:sldId id="923" r:id="rId11"/>
    <p:sldId id="942" r:id="rId12"/>
    <p:sldId id="925" r:id="rId13"/>
    <p:sldId id="924" r:id="rId14"/>
    <p:sldId id="926" r:id="rId15"/>
    <p:sldId id="943" r:id="rId16"/>
    <p:sldId id="927" r:id="rId17"/>
    <p:sldId id="769" r:id="rId18"/>
    <p:sldId id="906" r:id="rId19"/>
    <p:sldId id="912" r:id="rId20"/>
    <p:sldId id="913" r:id="rId21"/>
    <p:sldId id="914" r:id="rId22"/>
    <p:sldId id="916" r:id="rId23"/>
    <p:sldId id="917" r:id="rId24"/>
    <p:sldId id="918" r:id="rId25"/>
    <p:sldId id="944" r:id="rId26"/>
    <p:sldId id="919" r:id="rId27"/>
    <p:sldId id="920" r:id="rId28"/>
    <p:sldId id="928" r:id="rId29"/>
    <p:sldId id="930" r:id="rId30"/>
    <p:sldId id="949" r:id="rId31"/>
    <p:sldId id="950" r:id="rId32"/>
    <p:sldId id="952" r:id="rId33"/>
    <p:sldId id="953" r:id="rId34"/>
    <p:sldId id="954" r:id="rId35"/>
    <p:sldId id="955" r:id="rId36"/>
    <p:sldId id="956" r:id="rId37"/>
    <p:sldId id="957" r:id="rId38"/>
    <p:sldId id="958" r:id="rId39"/>
    <p:sldId id="959" r:id="rId40"/>
    <p:sldId id="960" r:id="rId41"/>
    <p:sldId id="939" r:id="rId42"/>
    <p:sldId id="961" r:id="rId43"/>
    <p:sldId id="932" r:id="rId44"/>
    <p:sldId id="678" r:id="rId45"/>
    <p:sldId id="679" r:id="rId46"/>
    <p:sldId id="349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313"/>
            <p14:sldId id="911"/>
            <p14:sldId id="922"/>
            <p14:sldId id="921"/>
            <p14:sldId id="941"/>
            <p14:sldId id="923"/>
            <p14:sldId id="942"/>
            <p14:sldId id="925"/>
            <p14:sldId id="924"/>
            <p14:sldId id="926"/>
            <p14:sldId id="943"/>
            <p14:sldId id="927"/>
            <p14:sldId id="769"/>
            <p14:sldId id="906"/>
            <p14:sldId id="912"/>
            <p14:sldId id="913"/>
            <p14:sldId id="914"/>
            <p14:sldId id="916"/>
            <p14:sldId id="917"/>
            <p14:sldId id="918"/>
            <p14:sldId id="944"/>
            <p14:sldId id="919"/>
            <p14:sldId id="920"/>
            <p14:sldId id="928"/>
            <p14:sldId id="930"/>
            <p14:sldId id="949"/>
            <p14:sldId id="950"/>
            <p14:sldId id="952"/>
            <p14:sldId id="953"/>
            <p14:sldId id="954"/>
            <p14:sldId id="955"/>
            <p14:sldId id="956"/>
            <p14:sldId id="957"/>
            <p14:sldId id="958"/>
            <p14:sldId id="959"/>
            <p14:sldId id="960"/>
            <p14:sldId id="939"/>
            <p14:sldId id="961"/>
            <p14:sldId id="932"/>
            <p14:sldId id="678"/>
            <p14:sldId id="67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2D3956"/>
    <a:srgbClr val="FAC748"/>
    <a:srgbClr val="F58221"/>
    <a:srgbClr val="203E5F"/>
    <a:srgbClr val="FFD200"/>
    <a:srgbClr val="000000"/>
    <a:srgbClr val="669BBC"/>
    <a:srgbClr val="8E5A6D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FD3E91-CF4C-A64F-BC5F-6E8DB3991BEA}" v="1" dt="2025-12-06T20:53:00.02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096"/>
    <p:restoredTop sz="93323"/>
  </p:normalViewPr>
  <p:slideViewPr>
    <p:cSldViewPr snapToGrid="0">
      <p:cViewPr varScale="1">
        <p:scale>
          <a:sx n="96" d="100"/>
          <a:sy n="96" d="100"/>
        </p:scale>
        <p:origin x="176" y="32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51" Type="http://schemas.openxmlformats.org/officeDocument/2006/relationships/viewProps" Target="view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handoutMaster" Target="handoutMasters/handoutMaster1.xml"/></Relationships>
</file>

<file path=ppt/diagrams/_rels/data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sv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svg"/><Relationship Id="rId1" Type="http://schemas.openxmlformats.org/officeDocument/2006/relationships/image" Target="../media/image12.png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10" Type="http://schemas.openxmlformats.org/officeDocument/2006/relationships/image" Target="../media/image21.svg"/><Relationship Id="rId4" Type="http://schemas.openxmlformats.org/officeDocument/2006/relationships/image" Target="../media/image15.svg"/><Relationship Id="rId9" Type="http://schemas.openxmlformats.org/officeDocument/2006/relationships/image" Target="../media/image20.png"/></Relationships>
</file>

<file path=ppt/diagrams/_rels/data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svg"/><Relationship Id="rId3" Type="http://schemas.openxmlformats.org/officeDocument/2006/relationships/image" Target="../media/image24.png"/><Relationship Id="rId7" Type="http://schemas.openxmlformats.org/officeDocument/2006/relationships/image" Target="../media/image26.png"/><Relationship Id="rId2" Type="http://schemas.openxmlformats.org/officeDocument/2006/relationships/image" Target="../media/image23.svg"/><Relationship Id="rId1" Type="http://schemas.openxmlformats.org/officeDocument/2006/relationships/image" Target="../media/image22.png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4" Type="http://schemas.openxmlformats.org/officeDocument/2006/relationships/image" Target="../media/image25.svg"/></Relationships>
</file>

<file path=ppt/diagrams/_rels/data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sv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29.svg"/><Relationship Id="rId1" Type="http://schemas.openxmlformats.org/officeDocument/2006/relationships/image" Target="../media/image28.png"/><Relationship Id="rId6" Type="http://schemas.openxmlformats.org/officeDocument/2006/relationships/image" Target="../media/image33.svg"/><Relationship Id="rId5" Type="http://schemas.openxmlformats.org/officeDocument/2006/relationships/image" Target="../media/image32.png"/><Relationship Id="rId4" Type="http://schemas.openxmlformats.org/officeDocument/2006/relationships/image" Target="../media/image31.svg"/></Relationships>
</file>

<file path=ppt/diagrams/_rels/data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svg"/><Relationship Id="rId3" Type="http://schemas.openxmlformats.org/officeDocument/2006/relationships/image" Target="../media/image30.png"/><Relationship Id="rId7" Type="http://schemas.openxmlformats.org/officeDocument/2006/relationships/image" Target="../media/image40.png"/><Relationship Id="rId2" Type="http://schemas.openxmlformats.org/officeDocument/2006/relationships/image" Target="../media/image37.svg"/><Relationship Id="rId1" Type="http://schemas.openxmlformats.org/officeDocument/2006/relationships/image" Target="../media/image36.png"/><Relationship Id="rId6" Type="http://schemas.openxmlformats.org/officeDocument/2006/relationships/image" Target="../media/image39.svg"/><Relationship Id="rId5" Type="http://schemas.openxmlformats.org/officeDocument/2006/relationships/image" Target="../media/image38.png"/><Relationship Id="rId4" Type="http://schemas.openxmlformats.org/officeDocument/2006/relationships/image" Target="../media/image31.svg"/></Relationships>
</file>

<file path=ppt/diagrams/_rels/drawing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sv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svg"/><Relationship Id="rId1" Type="http://schemas.openxmlformats.org/officeDocument/2006/relationships/image" Target="../media/image12.png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10" Type="http://schemas.openxmlformats.org/officeDocument/2006/relationships/image" Target="../media/image21.svg"/><Relationship Id="rId4" Type="http://schemas.openxmlformats.org/officeDocument/2006/relationships/image" Target="../media/image15.svg"/><Relationship Id="rId9" Type="http://schemas.openxmlformats.org/officeDocument/2006/relationships/image" Target="../media/image20.png"/></Relationships>
</file>

<file path=ppt/diagrams/_rels/drawing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svg"/><Relationship Id="rId3" Type="http://schemas.openxmlformats.org/officeDocument/2006/relationships/image" Target="../media/image24.png"/><Relationship Id="rId7" Type="http://schemas.openxmlformats.org/officeDocument/2006/relationships/image" Target="../media/image26.png"/><Relationship Id="rId2" Type="http://schemas.openxmlformats.org/officeDocument/2006/relationships/image" Target="../media/image23.svg"/><Relationship Id="rId1" Type="http://schemas.openxmlformats.org/officeDocument/2006/relationships/image" Target="../media/image22.png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4" Type="http://schemas.openxmlformats.org/officeDocument/2006/relationships/image" Target="../media/image25.svg"/></Relationships>
</file>

<file path=ppt/diagrams/_rels/drawing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sv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29.svg"/><Relationship Id="rId1" Type="http://schemas.openxmlformats.org/officeDocument/2006/relationships/image" Target="../media/image28.png"/><Relationship Id="rId6" Type="http://schemas.openxmlformats.org/officeDocument/2006/relationships/image" Target="../media/image33.svg"/><Relationship Id="rId5" Type="http://schemas.openxmlformats.org/officeDocument/2006/relationships/image" Target="../media/image32.png"/><Relationship Id="rId4" Type="http://schemas.openxmlformats.org/officeDocument/2006/relationships/image" Target="../media/image31.svg"/></Relationships>
</file>

<file path=ppt/diagrams/_rels/drawing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svg"/><Relationship Id="rId3" Type="http://schemas.openxmlformats.org/officeDocument/2006/relationships/image" Target="../media/image30.png"/><Relationship Id="rId7" Type="http://schemas.openxmlformats.org/officeDocument/2006/relationships/image" Target="../media/image40.png"/><Relationship Id="rId2" Type="http://schemas.openxmlformats.org/officeDocument/2006/relationships/image" Target="../media/image37.svg"/><Relationship Id="rId1" Type="http://schemas.openxmlformats.org/officeDocument/2006/relationships/image" Target="../media/image36.png"/><Relationship Id="rId6" Type="http://schemas.openxmlformats.org/officeDocument/2006/relationships/image" Target="../media/image39.svg"/><Relationship Id="rId5" Type="http://schemas.openxmlformats.org/officeDocument/2006/relationships/image" Target="../media/image38.png"/><Relationship Id="rId4" Type="http://schemas.openxmlformats.org/officeDocument/2006/relationships/image" Target="../media/image31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7469FB6-F875-FF48-B423-99F6A76C6583}" type="doc">
      <dgm:prSet loTypeId="urn:microsoft.com/office/officeart/2005/8/layout/defaul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AB07EA6-FB44-164A-BF10-4381C62431CF}">
      <dgm:prSet phldrT="[Text]"/>
      <dgm:spPr/>
      <dgm:t>
        <a:bodyPr/>
        <a:lstStyle/>
        <a:p>
          <a:r>
            <a:rPr lang="en-US"/>
            <a:t>Co-occurrence grouping</a:t>
          </a:r>
          <a:endParaRPr lang="en-US" dirty="0"/>
        </a:p>
      </dgm:t>
    </dgm:pt>
    <dgm:pt modelId="{CFC3FC85-452C-1542-9AEB-85473D8E0514}" type="parTrans" cxnId="{5EF09929-DF58-2943-89A1-5D2C2A157992}">
      <dgm:prSet/>
      <dgm:spPr/>
      <dgm:t>
        <a:bodyPr/>
        <a:lstStyle/>
        <a:p>
          <a:endParaRPr lang="en-US"/>
        </a:p>
      </dgm:t>
    </dgm:pt>
    <dgm:pt modelId="{CFC8ED08-3D88-BF4A-B064-891EC915E616}" type="sibTrans" cxnId="{5EF09929-DF58-2943-89A1-5D2C2A157992}">
      <dgm:prSet/>
      <dgm:spPr/>
      <dgm:t>
        <a:bodyPr/>
        <a:lstStyle/>
        <a:p>
          <a:endParaRPr lang="en-US"/>
        </a:p>
      </dgm:t>
    </dgm:pt>
    <dgm:pt modelId="{2AEE98CC-4784-934B-BE3A-88358708CB8A}">
      <dgm:prSet/>
      <dgm:spPr/>
      <dgm:t>
        <a:bodyPr/>
        <a:lstStyle/>
        <a:p>
          <a:r>
            <a:rPr lang="en-US"/>
            <a:t>Profiling</a:t>
          </a:r>
          <a:endParaRPr lang="en-US" dirty="0"/>
        </a:p>
      </dgm:t>
    </dgm:pt>
    <dgm:pt modelId="{BCAC0D5E-D7F0-2747-9EDA-3A91F6D65DA4}" type="parTrans" cxnId="{D7EB2224-7845-FF47-9973-D85EC5D65345}">
      <dgm:prSet/>
      <dgm:spPr/>
      <dgm:t>
        <a:bodyPr/>
        <a:lstStyle/>
        <a:p>
          <a:endParaRPr lang="en-US"/>
        </a:p>
      </dgm:t>
    </dgm:pt>
    <dgm:pt modelId="{5676CCBE-3C09-4342-B8F5-2332F3277CCC}" type="sibTrans" cxnId="{D7EB2224-7845-FF47-9973-D85EC5D65345}">
      <dgm:prSet/>
      <dgm:spPr/>
      <dgm:t>
        <a:bodyPr/>
        <a:lstStyle/>
        <a:p>
          <a:endParaRPr lang="en-US"/>
        </a:p>
      </dgm:t>
    </dgm:pt>
    <dgm:pt modelId="{6DB1D4CA-950C-A44E-9849-2CD2D8FFFA92}">
      <dgm:prSet/>
      <dgm:spPr/>
      <dgm:t>
        <a:bodyPr/>
        <a:lstStyle/>
        <a:p>
          <a:r>
            <a:rPr lang="en-US"/>
            <a:t>Link prediction</a:t>
          </a:r>
          <a:endParaRPr lang="en-US" dirty="0"/>
        </a:p>
      </dgm:t>
    </dgm:pt>
    <dgm:pt modelId="{C80B4FD5-A76C-F047-AA85-44A9AEA091D1}" type="parTrans" cxnId="{76B91B40-A941-4844-8526-36106744A1A1}">
      <dgm:prSet/>
      <dgm:spPr/>
      <dgm:t>
        <a:bodyPr/>
        <a:lstStyle/>
        <a:p>
          <a:endParaRPr lang="en-US"/>
        </a:p>
      </dgm:t>
    </dgm:pt>
    <dgm:pt modelId="{DF93C3F6-5F4F-C042-A994-D42328497540}" type="sibTrans" cxnId="{76B91B40-A941-4844-8526-36106744A1A1}">
      <dgm:prSet/>
      <dgm:spPr/>
      <dgm:t>
        <a:bodyPr/>
        <a:lstStyle/>
        <a:p>
          <a:endParaRPr lang="en-US"/>
        </a:p>
      </dgm:t>
    </dgm:pt>
    <dgm:pt modelId="{7CECFE62-578F-E145-AF07-E019209C76DD}">
      <dgm:prSet/>
      <dgm:spPr/>
      <dgm:t>
        <a:bodyPr/>
        <a:lstStyle/>
        <a:p>
          <a:r>
            <a:rPr lang="en-US"/>
            <a:t>Casual Inference</a:t>
          </a:r>
          <a:endParaRPr lang="en-US" dirty="0"/>
        </a:p>
      </dgm:t>
    </dgm:pt>
    <dgm:pt modelId="{4ECBAE60-22F4-8942-A690-7B4ABC5B08BA}" type="parTrans" cxnId="{2B6DD856-12CE-A141-A77F-9A765058FFAB}">
      <dgm:prSet/>
      <dgm:spPr/>
      <dgm:t>
        <a:bodyPr/>
        <a:lstStyle/>
        <a:p>
          <a:endParaRPr lang="en-US"/>
        </a:p>
      </dgm:t>
    </dgm:pt>
    <dgm:pt modelId="{E60D99CE-4E93-8B41-A098-1EFF5AC19C1E}" type="sibTrans" cxnId="{2B6DD856-12CE-A141-A77F-9A765058FFAB}">
      <dgm:prSet/>
      <dgm:spPr/>
      <dgm:t>
        <a:bodyPr/>
        <a:lstStyle/>
        <a:p>
          <a:endParaRPr lang="en-US"/>
        </a:p>
      </dgm:t>
    </dgm:pt>
    <dgm:pt modelId="{EFFF54CC-7BA4-F84A-BF00-D61ABBA1CEFB}">
      <dgm:prSet/>
      <dgm:spPr/>
      <dgm:t>
        <a:bodyPr/>
        <a:lstStyle/>
        <a:p>
          <a:r>
            <a:rPr lang="en-US"/>
            <a:t>Latent Information Discovery</a:t>
          </a:r>
          <a:endParaRPr lang="en-US" dirty="0"/>
        </a:p>
      </dgm:t>
    </dgm:pt>
    <dgm:pt modelId="{331A5C53-4C86-EE47-B5A7-28B41764D786}" type="parTrans" cxnId="{C5EB4AA5-08AB-7C45-9DB6-F2C2EE51BE02}">
      <dgm:prSet/>
      <dgm:spPr/>
      <dgm:t>
        <a:bodyPr/>
        <a:lstStyle/>
        <a:p>
          <a:endParaRPr lang="en-US"/>
        </a:p>
      </dgm:t>
    </dgm:pt>
    <dgm:pt modelId="{7CE4A6CB-D646-0248-9ED6-61EBCB2EA936}" type="sibTrans" cxnId="{C5EB4AA5-08AB-7C45-9DB6-F2C2EE51BE02}">
      <dgm:prSet/>
      <dgm:spPr/>
      <dgm:t>
        <a:bodyPr/>
        <a:lstStyle/>
        <a:p>
          <a:endParaRPr lang="en-US"/>
        </a:p>
      </dgm:t>
    </dgm:pt>
    <dgm:pt modelId="{03E2E883-0B55-8047-B1CB-3152EEE374F9}" type="pres">
      <dgm:prSet presAssocID="{B7469FB6-F875-FF48-B423-99F6A76C6583}" presName="diagram" presStyleCnt="0">
        <dgm:presLayoutVars>
          <dgm:dir/>
          <dgm:resizeHandles val="exact"/>
        </dgm:presLayoutVars>
      </dgm:prSet>
      <dgm:spPr/>
    </dgm:pt>
    <dgm:pt modelId="{05A40BF2-B3C4-7249-9749-9739E7F895A6}" type="pres">
      <dgm:prSet presAssocID="{2AB07EA6-FB44-164A-BF10-4381C62431CF}" presName="node" presStyleLbl="node1" presStyleIdx="0" presStyleCnt="5">
        <dgm:presLayoutVars>
          <dgm:bulletEnabled val="1"/>
        </dgm:presLayoutVars>
      </dgm:prSet>
      <dgm:spPr/>
    </dgm:pt>
    <dgm:pt modelId="{60E9F060-1406-EC4D-BB6E-14821E2E7502}" type="pres">
      <dgm:prSet presAssocID="{CFC8ED08-3D88-BF4A-B064-891EC915E616}" presName="sibTrans" presStyleCnt="0"/>
      <dgm:spPr/>
    </dgm:pt>
    <dgm:pt modelId="{796611D8-C6BE-F643-91F9-8E3F7AC8A921}" type="pres">
      <dgm:prSet presAssocID="{2AEE98CC-4784-934B-BE3A-88358708CB8A}" presName="node" presStyleLbl="node1" presStyleIdx="1" presStyleCnt="5">
        <dgm:presLayoutVars>
          <dgm:bulletEnabled val="1"/>
        </dgm:presLayoutVars>
      </dgm:prSet>
      <dgm:spPr/>
    </dgm:pt>
    <dgm:pt modelId="{4444DB16-42BA-0843-8AF5-A67360D1CE2A}" type="pres">
      <dgm:prSet presAssocID="{5676CCBE-3C09-4342-B8F5-2332F3277CCC}" presName="sibTrans" presStyleCnt="0"/>
      <dgm:spPr/>
    </dgm:pt>
    <dgm:pt modelId="{3EB363A2-5920-C444-B379-836F3A9F10E6}" type="pres">
      <dgm:prSet presAssocID="{6DB1D4CA-950C-A44E-9849-2CD2D8FFFA92}" presName="node" presStyleLbl="node1" presStyleIdx="2" presStyleCnt="5">
        <dgm:presLayoutVars>
          <dgm:bulletEnabled val="1"/>
        </dgm:presLayoutVars>
      </dgm:prSet>
      <dgm:spPr/>
    </dgm:pt>
    <dgm:pt modelId="{A6E5D432-A63A-D945-872D-34185BD675D8}" type="pres">
      <dgm:prSet presAssocID="{DF93C3F6-5F4F-C042-A994-D42328497540}" presName="sibTrans" presStyleCnt="0"/>
      <dgm:spPr/>
    </dgm:pt>
    <dgm:pt modelId="{5B5FC0BC-E679-B44F-B5B2-AB5FB6500C1F}" type="pres">
      <dgm:prSet presAssocID="{7CECFE62-578F-E145-AF07-E019209C76DD}" presName="node" presStyleLbl="node1" presStyleIdx="3" presStyleCnt="5">
        <dgm:presLayoutVars>
          <dgm:bulletEnabled val="1"/>
        </dgm:presLayoutVars>
      </dgm:prSet>
      <dgm:spPr/>
    </dgm:pt>
    <dgm:pt modelId="{ECC4A112-38C6-FA43-9FF7-B54DC92E31F9}" type="pres">
      <dgm:prSet presAssocID="{E60D99CE-4E93-8B41-A098-1EFF5AC19C1E}" presName="sibTrans" presStyleCnt="0"/>
      <dgm:spPr/>
    </dgm:pt>
    <dgm:pt modelId="{62B1E6CE-E001-A249-9DD4-28CAC8968713}" type="pres">
      <dgm:prSet presAssocID="{EFFF54CC-7BA4-F84A-BF00-D61ABBA1CEFB}" presName="node" presStyleLbl="node1" presStyleIdx="4" presStyleCnt="5">
        <dgm:presLayoutVars>
          <dgm:bulletEnabled val="1"/>
        </dgm:presLayoutVars>
      </dgm:prSet>
      <dgm:spPr/>
    </dgm:pt>
  </dgm:ptLst>
  <dgm:cxnLst>
    <dgm:cxn modelId="{4CA6B519-4B6A-3341-9BC2-24ED742AC265}" type="presOf" srcId="{6DB1D4CA-950C-A44E-9849-2CD2D8FFFA92}" destId="{3EB363A2-5920-C444-B379-836F3A9F10E6}" srcOrd="0" destOrd="0" presId="urn:microsoft.com/office/officeart/2005/8/layout/default"/>
    <dgm:cxn modelId="{DA2E6820-3342-7A46-ADAF-A3307B9F02B4}" type="presOf" srcId="{B7469FB6-F875-FF48-B423-99F6A76C6583}" destId="{03E2E883-0B55-8047-B1CB-3152EEE374F9}" srcOrd="0" destOrd="0" presId="urn:microsoft.com/office/officeart/2005/8/layout/default"/>
    <dgm:cxn modelId="{D7EB2224-7845-FF47-9973-D85EC5D65345}" srcId="{B7469FB6-F875-FF48-B423-99F6A76C6583}" destId="{2AEE98CC-4784-934B-BE3A-88358708CB8A}" srcOrd="1" destOrd="0" parTransId="{BCAC0D5E-D7F0-2747-9EDA-3A91F6D65DA4}" sibTransId="{5676CCBE-3C09-4342-B8F5-2332F3277CCC}"/>
    <dgm:cxn modelId="{5EF09929-DF58-2943-89A1-5D2C2A157992}" srcId="{B7469FB6-F875-FF48-B423-99F6A76C6583}" destId="{2AB07EA6-FB44-164A-BF10-4381C62431CF}" srcOrd="0" destOrd="0" parTransId="{CFC3FC85-452C-1542-9AEB-85473D8E0514}" sibTransId="{CFC8ED08-3D88-BF4A-B064-891EC915E616}"/>
    <dgm:cxn modelId="{76B91B40-A941-4844-8526-36106744A1A1}" srcId="{B7469FB6-F875-FF48-B423-99F6A76C6583}" destId="{6DB1D4CA-950C-A44E-9849-2CD2D8FFFA92}" srcOrd="2" destOrd="0" parTransId="{C80B4FD5-A76C-F047-AA85-44A9AEA091D1}" sibTransId="{DF93C3F6-5F4F-C042-A994-D42328497540}"/>
    <dgm:cxn modelId="{5B024C53-705F-274D-A9CD-D7A9370A51A3}" type="presOf" srcId="{2AEE98CC-4784-934B-BE3A-88358708CB8A}" destId="{796611D8-C6BE-F643-91F9-8E3F7AC8A921}" srcOrd="0" destOrd="0" presId="urn:microsoft.com/office/officeart/2005/8/layout/default"/>
    <dgm:cxn modelId="{2B6DD856-12CE-A141-A77F-9A765058FFAB}" srcId="{B7469FB6-F875-FF48-B423-99F6A76C6583}" destId="{7CECFE62-578F-E145-AF07-E019209C76DD}" srcOrd="3" destOrd="0" parTransId="{4ECBAE60-22F4-8942-A690-7B4ABC5B08BA}" sibTransId="{E60D99CE-4E93-8B41-A098-1EFF5AC19C1E}"/>
    <dgm:cxn modelId="{1B656D75-8D56-5543-A88F-E679036BFB8A}" type="presOf" srcId="{7CECFE62-578F-E145-AF07-E019209C76DD}" destId="{5B5FC0BC-E679-B44F-B5B2-AB5FB6500C1F}" srcOrd="0" destOrd="0" presId="urn:microsoft.com/office/officeart/2005/8/layout/default"/>
    <dgm:cxn modelId="{EEBAD99D-311A-A246-B613-6F083F194422}" type="presOf" srcId="{2AB07EA6-FB44-164A-BF10-4381C62431CF}" destId="{05A40BF2-B3C4-7249-9749-9739E7F895A6}" srcOrd="0" destOrd="0" presId="urn:microsoft.com/office/officeart/2005/8/layout/default"/>
    <dgm:cxn modelId="{C5EB4AA5-08AB-7C45-9DB6-F2C2EE51BE02}" srcId="{B7469FB6-F875-FF48-B423-99F6A76C6583}" destId="{EFFF54CC-7BA4-F84A-BF00-D61ABBA1CEFB}" srcOrd="4" destOrd="0" parTransId="{331A5C53-4C86-EE47-B5A7-28B41764D786}" sibTransId="{7CE4A6CB-D646-0248-9ED6-61EBCB2EA936}"/>
    <dgm:cxn modelId="{5CB8EAD2-CEF4-8B4A-BFF8-CEE25F7190C0}" type="presOf" srcId="{EFFF54CC-7BA4-F84A-BF00-D61ABBA1CEFB}" destId="{62B1E6CE-E001-A249-9DD4-28CAC8968713}" srcOrd="0" destOrd="0" presId="urn:microsoft.com/office/officeart/2005/8/layout/default"/>
    <dgm:cxn modelId="{91400B99-6DE2-8640-93D6-B2C9C49C2FDD}" type="presParOf" srcId="{03E2E883-0B55-8047-B1CB-3152EEE374F9}" destId="{05A40BF2-B3C4-7249-9749-9739E7F895A6}" srcOrd="0" destOrd="0" presId="urn:microsoft.com/office/officeart/2005/8/layout/default"/>
    <dgm:cxn modelId="{27C5E058-86B4-3640-AB03-8150724030C6}" type="presParOf" srcId="{03E2E883-0B55-8047-B1CB-3152EEE374F9}" destId="{60E9F060-1406-EC4D-BB6E-14821E2E7502}" srcOrd="1" destOrd="0" presId="urn:microsoft.com/office/officeart/2005/8/layout/default"/>
    <dgm:cxn modelId="{DF7F7AC8-AC2A-0C45-AD7B-7F7A6687A200}" type="presParOf" srcId="{03E2E883-0B55-8047-B1CB-3152EEE374F9}" destId="{796611D8-C6BE-F643-91F9-8E3F7AC8A921}" srcOrd="2" destOrd="0" presId="urn:microsoft.com/office/officeart/2005/8/layout/default"/>
    <dgm:cxn modelId="{2B298265-4537-9D42-82E6-03538F20B150}" type="presParOf" srcId="{03E2E883-0B55-8047-B1CB-3152EEE374F9}" destId="{4444DB16-42BA-0843-8AF5-A67360D1CE2A}" srcOrd="3" destOrd="0" presId="urn:microsoft.com/office/officeart/2005/8/layout/default"/>
    <dgm:cxn modelId="{43281819-5035-064C-A3C3-059B90454396}" type="presParOf" srcId="{03E2E883-0B55-8047-B1CB-3152EEE374F9}" destId="{3EB363A2-5920-C444-B379-836F3A9F10E6}" srcOrd="4" destOrd="0" presId="urn:microsoft.com/office/officeart/2005/8/layout/default"/>
    <dgm:cxn modelId="{DC1F10AA-80F5-594A-B660-3FCC40B90D59}" type="presParOf" srcId="{03E2E883-0B55-8047-B1CB-3152EEE374F9}" destId="{A6E5D432-A63A-D945-872D-34185BD675D8}" srcOrd="5" destOrd="0" presId="urn:microsoft.com/office/officeart/2005/8/layout/default"/>
    <dgm:cxn modelId="{498540FA-E786-FC4F-AEEA-668DC8956B4D}" type="presParOf" srcId="{03E2E883-0B55-8047-B1CB-3152EEE374F9}" destId="{5B5FC0BC-E679-B44F-B5B2-AB5FB6500C1F}" srcOrd="6" destOrd="0" presId="urn:microsoft.com/office/officeart/2005/8/layout/default"/>
    <dgm:cxn modelId="{D8A56757-9C95-FA42-BC1F-E6E3A9E44D6E}" type="presParOf" srcId="{03E2E883-0B55-8047-B1CB-3152EEE374F9}" destId="{ECC4A112-38C6-FA43-9FF7-B54DC92E31F9}" srcOrd="7" destOrd="0" presId="urn:microsoft.com/office/officeart/2005/8/layout/default"/>
    <dgm:cxn modelId="{1ABE976A-5B86-DE42-868B-94282D2249E4}" type="presParOf" srcId="{03E2E883-0B55-8047-B1CB-3152EEE374F9}" destId="{62B1E6CE-E001-A249-9DD4-28CAC8968713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87F83A6-9FF9-A545-BD29-263B78198BE7}" type="doc">
      <dgm:prSet loTypeId="urn:microsoft.com/office/officeart/2005/8/layout/defaul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243F293-14E6-FC4B-8BDE-EFB4AB121FA2}">
      <dgm:prSet phldrT="[Text]"/>
      <dgm:spPr/>
      <dgm:t>
        <a:bodyPr/>
        <a:lstStyle/>
        <a:p>
          <a:pPr>
            <a:buNone/>
          </a:pPr>
          <a:r>
            <a:rPr lang="en-US" b="1" dirty="0"/>
            <a:t>Heuristic-Based </a:t>
          </a:r>
          <a:r>
            <a:rPr lang="en-US" dirty="0"/>
            <a:t>Common Neighbors, Jaccard Coefficient, Preferential Attachment</a:t>
          </a:r>
        </a:p>
      </dgm:t>
    </dgm:pt>
    <dgm:pt modelId="{574C3035-2E5E-F147-8F82-2BD7B71CFA6F}" type="parTrans" cxnId="{D1A5C398-9D4C-2343-814A-061B9BDB7E3C}">
      <dgm:prSet/>
      <dgm:spPr/>
      <dgm:t>
        <a:bodyPr/>
        <a:lstStyle/>
        <a:p>
          <a:endParaRPr lang="en-US"/>
        </a:p>
      </dgm:t>
    </dgm:pt>
    <dgm:pt modelId="{20E2E395-B21E-7041-BAD3-170E6B65686C}" type="sibTrans" cxnId="{D1A5C398-9D4C-2343-814A-061B9BDB7E3C}">
      <dgm:prSet/>
      <dgm:spPr/>
      <dgm:t>
        <a:bodyPr/>
        <a:lstStyle/>
        <a:p>
          <a:endParaRPr lang="en-US"/>
        </a:p>
      </dgm:t>
    </dgm:pt>
    <dgm:pt modelId="{C03DBCBF-BFCA-2045-A52E-017D94FF27DD}">
      <dgm:prSet/>
      <dgm:spPr/>
      <dgm:t>
        <a:bodyPr/>
        <a:lstStyle/>
        <a:p>
          <a:r>
            <a:rPr lang="en-US" b="1" dirty="0"/>
            <a:t>Embedding-Based</a:t>
          </a:r>
        </a:p>
        <a:p>
          <a:r>
            <a:rPr lang="en-US" dirty="0"/>
            <a:t>Node2Vec, </a:t>
          </a:r>
          <a:r>
            <a:rPr lang="en-US" dirty="0" err="1"/>
            <a:t>DeepWalk</a:t>
          </a:r>
          <a:r>
            <a:rPr lang="en-US" dirty="0"/>
            <a:t>, Graph Neural Networks (GNNs)</a:t>
          </a:r>
        </a:p>
      </dgm:t>
    </dgm:pt>
    <dgm:pt modelId="{3373381A-7646-1643-A4EB-A0D71932A197}" type="parTrans" cxnId="{B46F2141-82BE-C54A-A90C-1628D4396308}">
      <dgm:prSet/>
      <dgm:spPr/>
      <dgm:t>
        <a:bodyPr/>
        <a:lstStyle/>
        <a:p>
          <a:endParaRPr lang="en-US"/>
        </a:p>
      </dgm:t>
    </dgm:pt>
    <dgm:pt modelId="{EA92D49F-3427-AD45-ACBB-A7BFA2DAAB91}" type="sibTrans" cxnId="{B46F2141-82BE-C54A-A90C-1628D4396308}">
      <dgm:prSet/>
      <dgm:spPr/>
      <dgm:t>
        <a:bodyPr/>
        <a:lstStyle/>
        <a:p>
          <a:endParaRPr lang="en-US"/>
        </a:p>
      </dgm:t>
    </dgm:pt>
    <dgm:pt modelId="{228DFE31-CEB8-7C4C-B03F-F11805C36F11}">
      <dgm:prSet/>
      <dgm:spPr/>
      <dgm:t>
        <a:bodyPr/>
        <a:lstStyle/>
        <a:p>
          <a:r>
            <a:rPr lang="en-US" b="1" dirty="0"/>
            <a:t>Matrix Factorization</a:t>
          </a:r>
        </a:p>
        <a:p>
          <a:r>
            <a:rPr lang="en-US" dirty="0"/>
            <a:t>Decompose adjacency matrix to predict unseen links</a:t>
          </a:r>
        </a:p>
      </dgm:t>
    </dgm:pt>
    <dgm:pt modelId="{BCEF1814-753E-2044-9F0C-E03D129563E2}" type="parTrans" cxnId="{9EA05BB2-11CB-F24B-9E69-78E25107477F}">
      <dgm:prSet/>
      <dgm:spPr/>
      <dgm:t>
        <a:bodyPr/>
        <a:lstStyle/>
        <a:p>
          <a:endParaRPr lang="en-US"/>
        </a:p>
      </dgm:t>
    </dgm:pt>
    <dgm:pt modelId="{C4C503CE-EECC-C345-A2C7-9ACFE7BFAEAF}" type="sibTrans" cxnId="{9EA05BB2-11CB-F24B-9E69-78E25107477F}">
      <dgm:prSet/>
      <dgm:spPr/>
      <dgm:t>
        <a:bodyPr/>
        <a:lstStyle/>
        <a:p>
          <a:endParaRPr lang="en-US"/>
        </a:p>
      </dgm:t>
    </dgm:pt>
    <dgm:pt modelId="{6FB4C8AD-98E4-C142-9EB5-8745D2E4BAAB}" type="pres">
      <dgm:prSet presAssocID="{687F83A6-9FF9-A545-BD29-263B78198BE7}" presName="diagram" presStyleCnt="0">
        <dgm:presLayoutVars>
          <dgm:dir/>
          <dgm:resizeHandles val="exact"/>
        </dgm:presLayoutVars>
      </dgm:prSet>
      <dgm:spPr/>
    </dgm:pt>
    <dgm:pt modelId="{B2AA5199-16A3-C348-87F7-11C88E396BDF}" type="pres">
      <dgm:prSet presAssocID="{6243F293-14E6-FC4B-8BDE-EFB4AB121FA2}" presName="node" presStyleLbl="node1" presStyleIdx="0" presStyleCnt="3">
        <dgm:presLayoutVars>
          <dgm:bulletEnabled val="1"/>
        </dgm:presLayoutVars>
      </dgm:prSet>
      <dgm:spPr/>
    </dgm:pt>
    <dgm:pt modelId="{729B3E6A-ECC5-CB48-8B6B-C0EDECA4DED1}" type="pres">
      <dgm:prSet presAssocID="{20E2E395-B21E-7041-BAD3-170E6B65686C}" presName="sibTrans" presStyleCnt="0"/>
      <dgm:spPr/>
    </dgm:pt>
    <dgm:pt modelId="{B499D858-7A57-5442-B98C-C711141DB4CB}" type="pres">
      <dgm:prSet presAssocID="{C03DBCBF-BFCA-2045-A52E-017D94FF27DD}" presName="node" presStyleLbl="node1" presStyleIdx="1" presStyleCnt="3">
        <dgm:presLayoutVars>
          <dgm:bulletEnabled val="1"/>
        </dgm:presLayoutVars>
      </dgm:prSet>
      <dgm:spPr/>
    </dgm:pt>
    <dgm:pt modelId="{A3488ACE-468A-7046-BC4A-4D09D80E7054}" type="pres">
      <dgm:prSet presAssocID="{EA92D49F-3427-AD45-ACBB-A7BFA2DAAB91}" presName="sibTrans" presStyleCnt="0"/>
      <dgm:spPr/>
    </dgm:pt>
    <dgm:pt modelId="{A0EC5FFE-6F6F-3B4F-A153-B76E72D2E974}" type="pres">
      <dgm:prSet presAssocID="{228DFE31-CEB8-7C4C-B03F-F11805C36F11}" presName="node" presStyleLbl="node1" presStyleIdx="2" presStyleCnt="3">
        <dgm:presLayoutVars>
          <dgm:bulletEnabled val="1"/>
        </dgm:presLayoutVars>
      </dgm:prSet>
      <dgm:spPr/>
    </dgm:pt>
  </dgm:ptLst>
  <dgm:cxnLst>
    <dgm:cxn modelId="{B46F2141-82BE-C54A-A90C-1628D4396308}" srcId="{687F83A6-9FF9-A545-BD29-263B78198BE7}" destId="{C03DBCBF-BFCA-2045-A52E-017D94FF27DD}" srcOrd="1" destOrd="0" parTransId="{3373381A-7646-1643-A4EB-A0D71932A197}" sibTransId="{EA92D49F-3427-AD45-ACBB-A7BFA2DAAB91}"/>
    <dgm:cxn modelId="{E0A6B751-1E2F-D34A-B049-D99393F5A635}" type="presOf" srcId="{687F83A6-9FF9-A545-BD29-263B78198BE7}" destId="{6FB4C8AD-98E4-C142-9EB5-8745D2E4BAAB}" srcOrd="0" destOrd="0" presId="urn:microsoft.com/office/officeart/2005/8/layout/default"/>
    <dgm:cxn modelId="{BB83126C-4985-4A42-8D45-1FEACAE06D64}" type="presOf" srcId="{228DFE31-CEB8-7C4C-B03F-F11805C36F11}" destId="{A0EC5FFE-6F6F-3B4F-A153-B76E72D2E974}" srcOrd="0" destOrd="0" presId="urn:microsoft.com/office/officeart/2005/8/layout/default"/>
    <dgm:cxn modelId="{D1A5C398-9D4C-2343-814A-061B9BDB7E3C}" srcId="{687F83A6-9FF9-A545-BD29-263B78198BE7}" destId="{6243F293-14E6-FC4B-8BDE-EFB4AB121FA2}" srcOrd="0" destOrd="0" parTransId="{574C3035-2E5E-F147-8F82-2BD7B71CFA6F}" sibTransId="{20E2E395-B21E-7041-BAD3-170E6B65686C}"/>
    <dgm:cxn modelId="{9EA05BB2-11CB-F24B-9E69-78E25107477F}" srcId="{687F83A6-9FF9-A545-BD29-263B78198BE7}" destId="{228DFE31-CEB8-7C4C-B03F-F11805C36F11}" srcOrd="2" destOrd="0" parTransId="{BCEF1814-753E-2044-9F0C-E03D129563E2}" sibTransId="{C4C503CE-EECC-C345-A2C7-9ACFE7BFAEAF}"/>
    <dgm:cxn modelId="{9A2BC0B2-B3E5-1B42-9DF5-724710D5D996}" type="presOf" srcId="{C03DBCBF-BFCA-2045-A52E-017D94FF27DD}" destId="{B499D858-7A57-5442-B98C-C711141DB4CB}" srcOrd="0" destOrd="0" presId="urn:microsoft.com/office/officeart/2005/8/layout/default"/>
    <dgm:cxn modelId="{2FB96DD9-24B6-E24C-8010-EC43F85C1AFB}" type="presOf" srcId="{6243F293-14E6-FC4B-8BDE-EFB4AB121FA2}" destId="{B2AA5199-16A3-C348-87F7-11C88E396BDF}" srcOrd="0" destOrd="0" presId="urn:microsoft.com/office/officeart/2005/8/layout/default"/>
    <dgm:cxn modelId="{59117904-E59B-7744-A798-46DC1A22ABDC}" type="presParOf" srcId="{6FB4C8AD-98E4-C142-9EB5-8745D2E4BAAB}" destId="{B2AA5199-16A3-C348-87F7-11C88E396BDF}" srcOrd="0" destOrd="0" presId="urn:microsoft.com/office/officeart/2005/8/layout/default"/>
    <dgm:cxn modelId="{9307A3B1-6D8B-8743-939E-7CD14EE9CC9E}" type="presParOf" srcId="{6FB4C8AD-98E4-C142-9EB5-8745D2E4BAAB}" destId="{729B3E6A-ECC5-CB48-8B6B-C0EDECA4DED1}" srcOrd="1" destOrd="0" presId="urn:microsoft.com/office/officeart/2005/8/layout/default"/>
    <dgm:cxn modelId="{DA872A2A-B515-7748-84E1-F85FDFD9A934}" type="presParOf" srcId="{6FB4C8AD-98E4-C142-9EB5-8745D2E4BAAB}" destId="{B499D858-7A57-5442-B98C-C711141DB4CB}" srcOrd="2" destOrd="0" presId="urn:microsoft.com/office/officeart/2005/8/layout/default"/>
    <dgm:cxn modelId="{91EBC793-E01F-7541-B431-7C775DD6C949}" type="presParOf" srcId="{6FB4C8AD-98E4-C142-9EB5-8745D2E4BAAB}" destId="{A3488ACE-468A-7046-BC4A-4D09D80E7054}" srcOrd="3" destOrd="0" presId="urn:microsoft.com/office/officeart/2005/8/layout/default"/>
    <dgm:cxn modelId="{67F3AD1B-C215-7F4E-99BE-700AEB7BBE3C}" type="presParOf" srcId="{6FB4C8AD-98E4-C142-9EB5-8745D2E4BAAB}" destId="{A0EC5FFE-6F6F-3B4F-A153-B76E72D2E974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07C1660-F7DA-334E-B4B1-D1AD137BB59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70540425-411C-A34D-897D-08F4588430BE}">
      <dgm:prSet/>
      <dgm:spPr/>
      <dgm:t>
        <a:bodyPr/>
        <a:lstStyle/>
        <a:p>
          <a:r>
            <a:rPr lang="en-US"/>
            <a:t>Topic Modeling (e.g., LDA): Discover abstract topics in a collection of documents</a:t>
          </a:r>
          <a:endParaRPr lang="en-EG"/>
        </a:p>
      </dgm:t>
    </dgm:pt>
    <dgm:pt modelId="{0028BEC7-91A1-3349-99A8-C444340E3529}" type="parTrans" cxnId="{787A3420-A511-DA4A-9992-83974C73DD6C}">
      <dgm:prSet/>
      <dgm:spPr/>
      <dgm:t>
        <a:bodyPr/>
        <a:lstStyle/>
        <a:p>
          <a:endParaRPr lang="en-US"/>
        </a:p>
      </dgm:t>
    </dgm:pt>
    <dgm:pt modelId="{CD139B11-7828-004E-BBA0-4FAD95261E59}" type="sibTrans" cxnId="{787A3420-A511-DA4A-9992-83974C73DD6C}">
      <dgm:prSet/>
      <dgm:spPr/>
      <dgm:t>
        <a:bodyPr/>
        <a:lstStyle/>
        <a:p>
          <a:endParaRPr lang="en-US"/>
        </a:p>
      </dgm:t>
    </dgm:pt>
    <dgm:pt modelId="{314A0EC9-AADA-454D-961D-CF032E3DE63C}">
      <dgm:prSet/>
      <dgm:spPr/>
      <dgm:t>
        <a:bodyPr/>
        <a:lstStyle/>
        <a:p>
          <a:r>
            <a:rPr lang="en-US"/>
            <a:t>Matrix Factorization (e.g., SVD, NMF): Used in recommender systems to uncover user preferences and product features</a:t>
          </a:r>
          <a:endParaRPr lang="en-EG"/>
        </a:p>
      </dgm:t>
    </dgm:pt>
    <dgm:pt modelId="{BF212407-6E0C-9246-9B5C-C420B9E9F2A3}" type="parTrans" cxnId="{86CA7965-F801-0F40-8A0D-DEC83F6C9E0B}">
      <dgm:prSet/>
      <dgm:spPr/>
      <dgm:t>
        <a:bodyPr/>
        <a:lstStyle/>
        <a:p>
          <a:endParaRPr lang="en-US"/>
        </a:p>
      </dgm:t>
    </dgm:pt>
    <dgm:pt modelId="{D16A8B8D-D047-7A49-9C3F-280F772F1B52}" type="sibTrans" cxnId="{86CA7965-F801-0F40-8A0D-DEC83F6C9E0B}">
      <dgm:prSet/>
      <dgm:spPr/>
      <dgm:t>
        <a:bodyPr/>
        <a:lstStyle/>
        <a:p>
          <a:endParaRPr lang="en-US"/>
        </a:p>
      </dgm:t>
    </dgm:pt>
    <dgm:pt modelId="{91D98188-F610-2D47-B2A1-41D8FF837224}">
      <dgm:prSet/>
      <dgm:spPr/>
      <dgm:t>
        <a:bodyPr/>
        <a:lstStyle/>
        <a:p>
          <a:r>
            <a:rPr lang="en-US"/>
            <a:t>Embedding Models: Capture latent semantic meanings in text (e.g., Word2Vec, BERT)</a:t>
          </a:r>
          <a:endParaRPr lang="en-EG"/>
        </a:p>
      </dgm:t>
    </dgm:pt>
    <dgm:pt modelId="{598D3DCF-4BE3-564F-AAD8-7804731D3F29}" type="parTrans" cxnId="{77E6DB91-45E4-DE4A-BC5E-0E2591AE3ECD}">
      <dgm:prSet/>
      <dgm:spPr/>
      <dgm:t>
        <a:bodyPr/>
        <a:lstStyle/>
        <a:p>
          <a:endParaRPr lang="en-US"/>
        </a:p>
      </dgm:t>
    </dgm:pt>
    <dgm:pt modelId="{A7476EA3-0A07-8247-A275-F33868A0C475}" type="sibTrans" cxnId="{77E6DB91-45E4-DE4A-BC5E-0E2591AE3ECD}">
      <dgm:prSet/>
      <dgm:spPr/>
      <dgm:t>
        <a:bodyPr/>
        <a:lstStyle/>
        <a:p>
          <a:endParaRPr lang="en-US"/>
        </a:p>
      </dgm:t>
    </dgm:pt>
    <dgm:pt modelId="{FABE10C0-92CB-8040-BE3E-1811F981F0AD}">
      <dgm:prSet/>
      <dgm:spPr/>
      <dgm:t>
        <a:bodyPr/>
        <a:lstStyle/>
        <a:p>
          <a:r>
            <a:rPr lang="en-US"/>
            <a:t>Autoencoders / Deep Learning: Reduce dimensions and extract features from images, text, or tabular data</a:t>
          </a:r>
          <a:endParaRPr lang="en-EG"/>
        </a:p>
      </dgm:t>
    </dgm:pt>
    <dgm:pt modelId="{DB89F9C3-2A03-8742-BB5F-CE3826FBC0DC}" type="parTrans" cxnId="{A06917D4-44E0-5545-8992-B62A04FD60D4}">
      <dgm:prSet/>
      <dgm:spPr/>
      <dgm:t>
        <a:bodyPr/>
        <a:lstStyle/>
        <a:p>
          <a:endParaRPr lang="en-US"/>
        </a:p>
      </dgm:t>
    </dgm:pt>
    <dgm:pt modelId="{E060A6BD-6F0E-6E4B-B854-7D374D0A7BB6}" type="sibTrans" cxnId="{A06917D4-44E0-5545-8992-B62A04FD60D4}">
      <dgm:prSet/>
      <dgm:spPr/>
      <dgm:t>
        <a:bodyPr/>
        <a:lstStyle/>
        <a:p>
          <a:endParaRPr lang="en-US"/>
        </a:p>
      </dgm:t>
    </dgm:pt>
    <dgm:pt modelId="{97588117-67F5-AE4C-8637-CF447938B27E}" type="pres">
      <dgm:prSet presAssocID="{D07C1660-F7DA-334E-B4B1-D1AD137BB59B}" presName="linear" presStyleCnt="0">
        <dgm:presLayoutVars>
          <dgm:animLvl val="lvl"/>
          <dgm:resizeHandles val="exact"/>
        </dgm:presLayoutVars>
      </dgm:prSet>
      <dgm:spPr/>
    </dgm:pt>
    <dgm:pt modelId="{BBBE5147-2922-0043-BEBC-86E1EF0DA891}" type="pres">
      <dgm:prSet presAssocID="{70540425-411C-A34D-897D-08F4588430BE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995ABA66-5496-5745-B3BE-BE5485F0FEFB}" type="pres">
      <dgm:prSet presAssocID="{CD139B11-7828-004E-BBA0-4FAD95261E59}" presName="spacer" presStyleCnt="0"/>
      <dgm:spPr/>
    </dgm:pt>
    <dgm:pt modelId="{535D28C7-D05E-2E41-83B1-237CA38FB8CB}" type="pres">
      <dgm:prSet presAssocID="{314A0EC9-AADA-454D-961D-CF032E3DE63C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2487FD4E-C894-B841-8CDA-1D3739CBC198}" type="pres">
      <dgm:prSet presAssocID="{D16A8B8D-D047-7A49-9C3F-280F772F1B52}" presName="spacer" presStyleCnt="0"/>
      <dgm:spPr/>
    </dgm:pt>
    <dgm:pt modelId="{A5D2A9D7-1041-9643-A98F-5A4BDBFC612E}" type="pres">
      <dgm:prSet presAssocID="{91D98188-F610-2D47-B2A1-41D8FF837224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834B30D4-D48D-604F-B7FE-49E5A3B6B259}" type="pres">
      <dgm:prSet presAssocID="{A7476EA3-0A07-8247-A275-F33868A0C475}" presName="spacer" presStyleCnt="0"/>
      <dgm:spPr/>
    </dgm:pt>
    <dgm:pt modelId="{0C684A6A-D98F-B048-BF59-99501B5B4153}" type="pres">
      <dgm:prSet presAssocID="{FABE10C0-92CB-8040-BE3E-1811F981F0AD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02759D00-2FA2-5C4B-8E5A-A84612640B26}" type="presOf" srcId="{314A0EC9-AADA-454D-961D-CF032E3DE63C}" destId="{535D28C7-D05E-2E41-83B1-237CA38FB8CB}" srcOrd="0" destOrd="0" presId="urn:microsoft.com/office/officeart/2005/8/layout/vList2"/>
    <dgm:cxn modelId="{0B88ED19-DF0E-B248-BAC2-A0EC51FFB6A2}" type="presOf" srcId="{70540425-411C-A34D-897D-08F4588430BE}" destId="{BBBE5147-2922-0043-BEBC-86E1EF0DA891}" srcOrd="0" destOrd="0" presId="urn:microsoft.com/office/officeart/2005/8/layout/vList2"/>
    <dgm:cxn modelId="{6CB9851C-67DC-2E43-911F-219EA40234A3}" type="presOf" srcId="{91D98188-F610-2D47-B2A1-41D8FF837224}" destId="{A5D2A9D7-1041-9643-A98F-5A4BDBFC612E}" srcOrd="0" destOrd="0" presId="urn:microsoft.com/office/officeart/2005/8/layout/vList2"/>
    <dgm:cxn modelId="{787A3420-A511-DA4A-9992-83974C73DD6C}" srcId="{D07C1660-F7DA-334E-B4B1-D1AD137BB59B}" destId="{70540425-411C-A34D-897D-08F4588430BE}" srcOrd="0" destOrd="0" parTransId="{0028BEC7-91A1-3349-99A8-C444340E3529}" sibTransId="{CD139B11-7828-004E-BBA0-4FAD95261E59}"/>
    <dgm:cxn modelId="{86CA7965-F801-0F40-8A0D-DEC83F6C9E0B}" srcId="{D07C1660-F7DA-334E-B4B1-D1AD137BB59B}" destId="{314A0EC9-AADA-454D-961D-CF032E3DE63C}" srcOrd="1" destOrd="0" parTransId="{BF212407-6E0C-9246-9B5C-C420B9E9F2A3}" sibTransId="{D16A8B8D-D047-7A49-9C3F-280F772F1B52}"/>
    <dgm:cxn modelId="{46C2B16C-EB06-5848-8EC1-91A5A9E9A4A2}" type="presOf" srcId="{D07C1660-F7DA-334E-B4B1-D1AD137BB59B}" destId="{97588117-67F5-AE4C-8637-CF447938B27E}" srcOrd="0" destOrd="0" presId="urn:microsoft.com/office/officeart/2005/8/layout/vList2"/>
    <dgm:cxn modelId="{77E6DB91-45E4-DE4A-BC5E-0E2591AE3ECD}" srcId="{D07C1660-F7DA-334E-B4B1-D1AD137BB59B}" destId="{91D98188-F610-2D47-B2A1-41D8FF837224}" srcOrd="2" destOrd="0" parTransId="{598D3DCF-4BE3-564F-AAD8-7804731D3F29}" sibTransId="{A7476EA3-0A07-8247-A275-F33868A0C475}"/>
    <dgm:cxn modelId="{1E0DE49A-E4AD-5347-A31B-7CA54705C4D7}" type="presOf" srcId="{FABE10C0-92CB-8040-BE3E-1811F981F0AD}" destId="{0C684A6A-D98F-B048-BF59-99501B5B4153}" srcOrd="0" destOrd="0" presId="urn:microsoft.com/office/officeart/2005/8/layout/vList2"/>
    <dgm:cxn modelId="{A06917D4-44E0-5545-8992-B62A04FD60D4}" srcId="{D07C1660-F7DA-334E-B4B1-D1AD137BB59B}" destId="{FABE10C0-92CB-8040-BE3E-1811F981F0AD}" srcOrd="3" destOrd="0" parTransId="{DB89F9C3-2A03-8742-BB5F-CE3826FBC0DC}" sibTransId="{E060A6BD-6F0E-6E4B-B854-7D374D0A7BB6}"/>
    <dgm:cxn modelId="{F66A2670-BCD9-4A4E-B8B8-6755C041DF55}" type="presParOf" srcId="{97588117-67F5-AE4C-8637-CF447938B27E}" destId="{BBBE5147-2922-0043-BEBC-86E1EF0DA891}" srcOrd="0" destOrd="0" presId="urn:microsoft.com/office/officeart/2005/8/layout/vList2"/>
    <dgm:cxn modelId="{438F4E7F-E551-B04E-9568-1E6924021205}" type="presParOf" srcId="{97588117-67F5-AE4C-8637-CF447938B27E}" destId="{995ABA66-5496-5745-B3BE-BE5485F0FEFB}" srcOrd="1" destOrd="0" presId="urn:microsoft.com/office/officeart/2005/8/layout/vList2"/>
    <dgm:cxn modelId="{DAEE6322-E294-9B48-A2E0-7A29DD926DD4}" type="presParOf" srcId="{97588117-67F5-AE4C-8637-CF447938B27E}" destId="{535D28C7-D05E-2E41-83B1-237CA38FB8CB}" srcOrd="2" destOrd="0" presId="urn:microsoft.com/office/officeart/2005/8/layout/vList2"/>
    <dgm:cxn modelId="{C9879C72-D97B-BD4D-9974-B93E0D768B67}" type="presParOf" srcId="{97588117-67F5-AE4C-8637-CF447938B27E}" destId="{2487FD4E-C894-B841-8CDA-1D3739CBC198}" srcOrd="3" destOrd="0" presId="urn:microsoft.com/office/officeart/2005/8/layout/vList2"/>
    <dgm:cxn modelId="{8B8ABE9A-C7D4-2649-8846-AF6332AC342B}" type="presParOf" srcId="{97588117-67F5-AE4C-8637-CF447938B27E}" destId="{A5D2A9D7-1041-9643-A98F-5A4BDBFC612E}" srcOrd="4" destOrd="0" presId="urn:microsoft.com/office/officeart/2005/8/layout/vList2"/>
    <dgm:cxn modelId="{B4A2F140-06D5-4B43-8727-35DF2061AB8A}" type="presParOf" srcId="{97588117-67F5-AE4C-8637-CF447938B27E}" destId="{834B30D4-D48D-604F-B7FE-49E5A3B6B259}" srcOrd="5" destOrd="0" presId="urn:microsoft.com/office/officeart/2005/8/layout/vList2"/>
    <dgm:cxn modelId="{9A02316D-6994-BB47-AC8B-397AC3FC4DDF}" type="presParOf" srcId="{97588117-67F5-AE4C-8637-CF447938B27E}" destId="{0C684A6A-D98F-B048-BF59-99501B5B4153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DA975D1-4433-49A0-B76A-4186469569DE}" type="doc">
      <dgm:prSet loTypeId="urn:microsoft.com/office/officeart/2018/2/layout/IconCircle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EDDCEB6-D11E-424F-8CB9-D3040089C01E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b="1" dirty="0"/>
            <a:t>Business Goal</a:t>
          </a:r>
          <a:r>
            <a:rPr lang="en-US" sz="2000" dirty="0"/>
            <a:t>: What are you trying to improve or predict?</a:t>
          </a:r>
        </a:p>
      </dgm:t>
    </dgm:pt>
    <dgm:pt modelId="{C5F00E23-1BC4-48C2-962F-E30A1638E9D6}" type="parTrans" cxnId="{910FB00E-7A06-462A-9D96-7354806A2A93}">
      <dgm:prSet/>
      <dgm:spPr/>
      <dgm:t>
        <a:bodyPr/>
        <a:lstStyle/>
        <a:p>
          <a:endParaRPr lang="en-US" sz="2400"/>
        </a:p>
      </dgm:t>
    </dgm:pt>
    <dgm:pt modelId="{F8F75DC0-0762-4846-9DC6-E92C77F1225B}" type="sibTrans" cxnId="{910FB00E-7A06-462A-9D96-7354806A2A93}">
      <dgm:prSet/>
      <dgm:spPr/>
      <dgm:t>
        <a:bodyPr/>
        <a:lstStyle/>
        <a:p>
          <a:pPr>
            <a:lnSpc>
              <a:spcPct val="100000"/>
            </a:lnSpc>
          </a:pPr>
          <a:endParaRPr lang="en-US" sz="2400"/>
        </a:p>
      </dgm:t>
    </dgm:pt>
    <dgm:pt modelId="{064D30D2-03D2-48D9-A004-F0028D7B0D76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b="1" dirty="0"/>
            <a:t>Data Type:</a:t>
          </a:r>
          <a:r>
            <a:rPr lang="en-US" sz="2000" dirty="0"/>
            <a:t> Is the data labeled? Structured? Textual?</a:t>
          </a:r>
        </a:p>
      </dgm:t>
    </dgm:pt>
    <dgm:pt modelId="{E751BE69-22C8-4DD3-92AE-AEC05ADEE97D}" type="parTrans" cxnId="{22D4183C-6B0D-4D23-A9BB-E9353D074505}">
      <dgm:prSet/>
      <dgm:spPr/>
      <dgm:t>
        <a:bodyPr/>
        <a:lstStyle/>
        <a:p>
          <a:endParaRPr lang="en-US" sz="2400"/>
        </a:p>
      </dgm:t>
    </dgm:pt>
    <dgm:pt modelId="{9D56A8BA-E8F4-496A-B302-CD7B2BD5A1E0}" type="sibTrans" cxnId="{22D4183C-6B0D-4D23-A9BB-E9353D074505}">
      <dgm:prSet/>
      <dgm:spPr/>
      <dgm:t>
        <a:bodyPr/>
        <a:lstStyle/>
        <a:p>
          <a:pPr>
            <a:lnSpc>
              <a:spcPct val="100000"/>
            </a:lnSpc>
          </a:pPr>
          <a:endParaRPr lang="en-US" sz="2400"/>
        </a:p>
      </dgm:t>
    </dgm:pt>
    <dgm:pt modelId="{C7CCC27C-D410-4080-90AB-7D6147D46C4E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b="1" dirty="0"/>
            <a:t>Desired Output: </a:t>
          </a:r>
          <a:r>
            <a:rPr lang="en-US" sz="2000" dirty="0"/>
            <a:t>Category, number, group, pattern?</a:t>
          </a:r>
        </a:p>
      </dgm:t>
    </dgm:pt>
    <dgm:pt modelId="{28C5ADB6-112D-4BF7-BCCA-40FD06D1E17B}" type="parTrans" cxnId="{29BA05E7-BAF9-4C93-941C-4BD5B90BF11D}">
      <dgm:prSet/>
      <dgm:spPr/>
      <dgm:t>
        <a:bodyPr/>
        <a:lstStyle/>
        <a:p>
          <a:endParaRPr lang="en-US" sz="2400"/>
        </a:p>
      </dgm:t>
    </dgm:pt>
    <dgm:pt modelId="{94A68804-756D-4848-938B-4D53A87DA601}" type="sibTrans" cxnId="{29BA05E7-BAF9-4C93-941C-4BD5B90BF11D}">
      <dgm:prSet/>
      <dgm:spPr/>
      <dgm:t>
        <a:bodyPr/>
        <a:lstStyle/>
        <a:p>
          <a:pPr>
            <a:lnSpc>
              <a:spcPct val="100000"/>
            </a:lnSpc>
          </a:pPr>
          <a:endParaRPr lang="en-US" sz="2400"/>
        </a:p>
      </dgm:t>
    </dgm:pt>
    <dgm:pt modelId="{7CEDD1CA-FF0C-4359-A9B4-F482A40F65DC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b="1" dirty="0"/>
            <a:t>Interpretability Needs: </a:t>
          </a:r>
          <a:r>
            <a:rPr lang="en-US" sz="2000" dirty="0"/>
            <a:t>Will decisions be audited or explained?</a:t>
          </a:r>
        </a:p>
      </dgm:t>
    </dgm:pt>
    <dgm:pt modelId="{211C6DF3-2838-452E-A5ED-31FA47D76A0B}" type="parTrans" cxnId="{FDE5853C-96CB-4AE5-A1F7-9CDAD2F1A185}">
      <dgm:prSet/>
      <dgm:spPr/>
      <dgm:t>
        <a:bodyPr/>
        <a:lstStyle/>
        <a:p>
          <a:endParaRPr lang="en-US" sz="2400"/>
        </a:p>
      </dgm:t>
    </dgm:pt>
    <dgm:pt modelId="{5D3CB688-569E-4D1C-BB80-F5B8013052F0}" type="sibTrans" cxnId="{FDE5853C-96CB-4AE5-A1F7-9CDAD2F1A185}">
      <dgm:prSet/>
      <dgm:spPr/>
      <dgm:t>
        <a:bodyPr/>
        <a:lstStyle/>
        <a:p>
          <a:pPr>
            <a:lnSpc>
              <a:spcPct val="100000"/>
            </a:lnSpc>
          </a:pPr>
          <a:endParaRPr lang="en-US" sz="2400"/>
        </a:p>
      </dgm:t>
    </dgm:pt>
    <dgm:pt modelId="{39A12E2F-34AD-4891-B681-BB72E652D9D3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b="1" dirty="0"/>
            <a:t>Deployment Context: </a:t>
          </a:r>
          <a:r>
            <a:rPr lang="en-US" sz="2000" dirty="0"/>
            <a:t>Real-time vs. batch processing?</a:t>
          </a:r>
        </a:p>
      </dgm:t>
    </dgm:pt>
    <dgm:pt modelId="{368A0216-3C01-4D91-A4A7-02C16C31642E}" type="parTrans" cxnId="{6D4D03B2-A4A6-4503-A86B-B1E1EADBFD1D}">
      <dgm:prSet/>
      <dgm:spPr/>
      <dgm:t>
        <a:bodyPr/>
        <a:lstStyle/>
        <a:p>
          <a:endParaRPr lang="en-US" sz="2400"/>
        </a:p>
      </dgm:t>
    </dgm:pt>
    <dgm:pt modelId="{B7C00B0A-EA48-43DD-AFB2-F9F6BB8BDA99}" type="sibTrans" cxnId="{6D4D03B2-A4A6-4503-A86B-B1E1EADBFD1D}">
      <dgm:prSet/>
      <dgm:spPr/>
      <dgm:t>
        <a:bodyPr/>
        <a:lstStyle/>
        <a:p>
          <a:endParaRPr lang="en-US" sz="2400"/>
        </a:p>
      </dgm:t>
    </dgm:pt>
    <dgm:pt modelId="{072633D0-2AF8-435C-9823-9C3AF2E0FDD2}" type="pres">
      <dgm:prSet presAssocID="{CDA975D1-4433-49A0-B76A-4186469569DE}" presName="root" presStyleCnt="0">
        <dgm:presLayoutVars>
          <dgm:dir/>
          <dgm:resizeHandles val="exact"/>
        </dgm:presLayoutVars>
      </dgm:prSet>
      <dgm:spPr/>
    </dgm:pt>
    <dgm:pt modelId="{BA625DE7-CC28-43E9-8F8B-EEB5624EC816}" type="pres">
      <dgm:prSet presAssocID="{CDA975D1-4433-49A0-B76A-4186469569DE}" presName="container" presStyleCnt="0">
        <dgm:presLayoutVars>
          <dgm:dir/>
          <dgm:resizeHandles val="exact"/>
        </dgm:presLayoutVars>
      </dgm:prSet>
      <dgm:spPr/>
    </dgm:pt>
    <dgm:pt modelId="{1A4B609B-9CD7-4C51-8146-5A674972D727}" type="pres">
      <dgm:prSet presAssocID="{3EDDCEB6-D11E-424F-8CB9-D3040089C01E}" presName="compNode" presStyleCnt="0"/>
      <dgm:spPr/>
    </dgm:pt>
    <dgm:pt modelId="{56C7984C-C39D-4498-9A17-96C37487A479}" type="pres">
      <dgm:prSet presAssocID="{3EDDCEB6-D11E-424F-8CB9-D3040089C01E}" presName="iconBgRect" presStyleLbl="bgShp" presStyleIdx="0" presStyleCnt="5"/>
      <dgm:spPr/>
    </dgm:pt>
    <dgm:pt modelId="{6A500C4B-3825-41C1-B3E1-656419D7AF41}" type="pres">
      <dgm:prSet presAssocID="{3EDDCEB6-D11E-424F-8CB9-D3040089C01E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ullseye"/>
        </a:ext>
      </dgm:extLst>
    </dgm:pt>
    <dgm:pt modelId="{0CCC9A5B-9F0B-4D80-B173-13D11116C39D}" type="pres">
      <dgm:prSet presAssocID="{3EDDCEB6-D11E-424F-8CB9-D3040089C01E}" presName="spaceRect" presStyleCnt="0"/>
      <dgm:spPr/>
    </dgm:pt>
    <dgm:pt modelId="{7B98C7CD-2F0F-413C-A2B8-908594B2E268}" type="pres">
      <dgm:prSet presAssocID="{3EDDCEB6-D11E-424F-8CB9-D3040089C01E}" presName="textRect" presStyleLbl="revTx" presStyleIdx="0" presStyleCnt="5">
        <dgm:presLayoutVars>
          <dgm:chMax val="1"/>
          <dgm:chPref val="1"/>
        </dgm:presLayoutVars>
      </dgm:prSet>
      <dgm:spPr/>
    </dgm:pt>
    <dgm:pt modelId="{BE437306-4DA7-4D03-8CAA-3A7434C18120}" type="pres">
      <dgm:prSet presAssocID="{F8F75DC0-0762-4846-9DC6-E92C77F1225B}" presName="sibTrans" presStyleLbl="sibTrans2D1" presStyleIdx="0" presStyleCnt="0"/>
      <dgm:spPr/>
    </dgm:pt>
    <dgm:pt modelId="{BC8AE245-5924-44C4-A711-780F9E1B50F8}" type="pres">
      <dgm:prSet presAssocID="{064D30D2-03D2-48D9-A004-F0028D7B0D76}" presName="compNode" presStyleCnt="0"/>
      <dgm:spPr/>
    </dgm:pt>
    <dgm:pt modelId="{5C0B664E-53DA-475F-8F2F-602F42753090}" type="pres">
      <dgm:prSet presAssocID="{064D30D2-03D2-48D9-A004-F0028D7B0D76}" presName="iconBgRect" presStyleLbl="bgShp" presStyleIdx="1" presStyleCnt="5"/>
      <dgm:spPr/>
    </dgm:pt>
    <dgm:pt modelId="{6743095F-B7E6-45FD-8DE5-5D5A1A6BEF55}" type="pres">
      <dgm:prSet presAssocID="{064D30D2-03D2-48D9-A004-F0028D7B0D76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Open Folder"/>
        </a:ext>
      </dgm:extLst>
    </dgm:pt>
    <dgm:pt modelId="{C978E183-A78C-4869-B781-62A88146A88E}" type="pres">
      <dgm:prSet presAssocID="{064D30D2-03D2-48D9-A004-F0028D7B0D76}" presName="spaceRect" presStyleCnt="0"/>
      <dgm:spPr/>
    </dgm:pt>
    <dgm:pt modelId="{1817D898-E32F-4923-8D60-F7FD44CFF677}" type="pres">
      <dgm:prSet presAssocID="{064D30D2-03D2-48D9-A004-F0028D7B0D76}" presName="textRect" presStyleLbl="revTx" presStyleIdx="1" presStyleCnt="5">
        <dgm:presLayoutVars>
          <dgm:chMax val="1"/>
          <dgm:chPref val="1"/>
        </dgm:presLayoutVars>
      </dgm:prSet>
      <dgm:spPr/>
    </dgm:pt>
    <dgm:pt modelId="{C203DFF9-259D-465E-88AC-BB2CBCEF7A25}" type="pres">
      <dgm:prSet presAssocID="{9D56A8BA-E8F4-496A-B302-CD7B2BD5A1E0}" presName="sibTrans" presStyleLbl="sibTrans2D1" presStyleIdx="0" presStyleCnt="0"/>
      <dgm:spPr/>
    </dgm:pt>
    <dgm:pt modelId="{903760BE-2834-493B-86A1-D9383A4084C0}" type="pres">
      <dgm:prSet presAssocID="{C7CCC27C-D410-4080-90AB-7D6147D46C4E}" presName="compNode" presStyleCnt="0"/>
      <dgm:spPr/>
    </dgm:pt>
    <dgm:pt modelId="{196DAC6A-62BE-46BA-947A-33C3265E2FA6}" type="pres">
      <dgm:prSet presAssocID="{C7CCC27C-D410-4080-90AB-7D6147D46C4E}" presName="iconBgRect" presStyleLbl="bgShp" presStyleIdx="2" presStyleCnt="5"/>
      <dgm:spPr/>
    </dgm:pt>
    <dgm:pt modelId="{DC1CC7D5-1F0B-4533-9FCF-AF7CC358C014}" type="pres">
      <dgm:prSet presAssocID="{C7CCC27C-D410-4080-90AB-7D6147D46C4E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Gears"/>
        </a:ext>
      </dgm:extLst>
    </dgm:pt>
    <dgm:pt modelId="{D713FA84-7008-4AC9-BC6F-3F0D0AD44D63}" type="pres">
      <dgm:prSet presAssocID="{C7CCC27C-D410-4080-90AB-7D6147D46C4E}" presName="spaceRect" presStyleCnt="0"/>
      <dgm:spPr/>
    </dgm:pt>
    <dgm:pt modelId="{E55D2206-B754-41C8-AC7A-9AECF6FD5EDC}" type="pres">
      <dgm:prSet presAssocID="{C7CCC27C-D410-4080-90AB-7D6147D46C4E}" presName="textRect" presStyleLbl="revTx" presStyleIdx="2" presStyleCnt="5">
        <dgm:presLayoutVars>
          <dgm:chMax val="1"/>
          <dgm:chPref val="1"/>
        </dgm:presLayoutVars>
      </dgm:prSet>
      <dgm:spPr/>
    </dgm:pt>
    <dgm:pt modelId="{BFA1BE6B-EEB1-44CB-BEF1-F3A401F9FEB8}" type="pres">
      <dgm:prSet presAssocID="{94A68804-756D-4848-938B-4D53A87DA601}" presName="sibTrans" presStyleLbl="sibTrans2D1" presStyleIdx="0" presStyleCnt="0"/>
      <dgm:spPr/>
    </dgm:pt>
    <dgm:pt modelId="{A41CFD0A-B3DF-461D-9FB5-8EF4FF040803}" type="pres">
      <dgm:prSet presAssocID="{7CEDD1CA-FF0C-4359-A9B4-F482A40F65DC}" presName="compNode" presStyleCnt="0"/>
      <dgm:spPr/>
    </dgm:pt>
    <dgm:pt modelId="{8DA5622F-AEC8-493B-A558-F52F697BC76E}" type="pres">
      <dgm:prSet presAssocID="{7CEDD1CA-FF0C-4359-A9B4-F482A40F65DC}" presName="iconBgRect" presStyleLbl="bgShp" presStyleIdx="3" presStyleCnt="5"/>
      <dgm:spPr/>
    </dgm:pt>
    <dgm:pt modelId="{C46A5608-CF48-4C88-9326-79F9C6234E72}" type="pres">
      <dgm:prSet presAssocID="{7CEDD1CA-FF0C-4359-A9B4-F482A40F65DC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erson with Idea"/>
        </a:ext>
      </dgm:extLst>
    </dgm:pt>
    <dgm:pt modelId="{D21E5EEA-57C6-40F1-924F-047B98185FB2}" type="pres">
      <dgm:prSet presAssocID="{7CEDD1CA-FF0C-4359-A9B4-F482A40F65DC}" presName="spaceRect" presStyleCnt="0"/>
      <dgm:spPr/>
    </dgm:pt>
    <dgm:pt modelId="{D1188121-34E3-471D-831A-BACB4D5D7186}" type="pres">
      <dgm:prSet presAssocID="{7CEDD1CA-FF0C-4359-A9B4-F482A40F65DC}" presName="textRect" presStyleLbl="revTx" presStyleIdx="3" presStyleCnt="5">
        <dgm:presLayoutVars>
          <dgm:chMax val="1"/>
          <dgm:chPref val="1"/>
        </dgm:presLayoutVars>
      </dgm:prSet>
      <dgm:spPr/>
    </dgm:pt>
    <dgm:pt modelId="{EB1D1491-7DEA-40DB-979A-9665CE30A3BD}" type="pres">
      <dgm:prSet presAssocID="{5D3CB688-569E-4D1C-BB80-F5B8013052F0}" presName="sibTrans" presStyleLbl="sibTrans2D1" presStyleIdx="0" presStyleCnt="0"/>
      <dgm:spPr/>
    </dgm:pt>
    <dgm:pt modelId="{7496AE66-8817-49E5-BD19-1F68B5FDB1E1}" type="pres">
      <dgm:prSet presAssocID="{39A12E2F-34AD-4891-B681-BB72E652D9D3}" presName="compNode" presStyleCnt="0"/>
      <dgm:spPr/>
    </dgm:pt>
    <dgm:pt modelId="{0A4DB6E0-D847-4498-B825-A43B779B0750}" type="pres">
      <dgm:prSet presAssocID="{39A12E2F-34AD-4891-B681-BB72E652D9D3}" presName="iconBgRect" presStyleLbl="bgShp" presStyleIdx="4" presStyleCnt="5"/>
      <dgm:spPr/>
    </dgm:pt>
    <dgm:pt modelId="{11359DE8-A717-4283-90A1-3AF39D5C1B28}" type="pres">
      <dgm:prSet presAssocID="{39A12E2F-34AD-4891-B681-BB72E652D9D3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rocessor"/>
        </a:ext>
      </dgm:extLst>
    </dgm:pt>
    <dgm:pt modelId="{29BC4C17-1EDC-4BC6-88FD-26B55B2D703B}" type="pres">
      <dgm:prSet presAssocID="{39A12E2F-34AD-4891-B681-BB72E652D9D3}" presName="spaceRect" presStyleCnt="0"/>
      <dgm:spPr/>
    </dgm:pt>
    <dgm:pt modelId="{C4320B27-5BE2-4ACA-9835-F2F8413DAF5A}" type="pres">
      <dgm:prSet presAssocID="{39A12E2F-34AD-4891-B681-BB72E652D9D3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1E31EB00-EA92-4690-9C0B-90FB7D58C9DD}" type="presOf" srcId="{7CEDD1CA-FF0C-4359-A9B4-F482A40F65DC}" destId="{D1188121-34E3-471D-831A-BACB4D5D7186}" srcOrd="0" destOrd="0" presId="urn:microsoft.com/office/officeart/2018/2/layout/IconCircleList"/>
    <dgm:cxn modelId="{3C8B770D-6380-4E64-9E66-47C4F646A78C}" type="presOf" srcId="{94A68804-756D-4848-938B-4D53A87DA601}" destId="{BFA1BE6B-EEB1-44CB-BEF1-F3A401F9FEB8}" srcOrd="0" destOrd="0" presId="urn:microsoft.com/office/officeart/2018/2/layout/IconCircleList"/>
    <dgm:cxn modelId="{910FB00E-7A06-462A-9D96-7354806A2A93}" srcId="{CDA975D1-4433-49A0-B76A-4186469569DE}" destId="{3EDDCEB6-D11E-424F-8CB9-D3040089C01E}" srcOrd="0" destOrd="0" parTransId="{C5F00E23-1BC4-48C2-962F-E30A1638E9D6}" sibTransId="{F8F75DC0-0762-4846-9DC6-E92C77F1225B}"/>
    <dgm:cxn modelId="{145BC814-A6B7-4C19-B2E6-BB0B2C86C706}" type="presOf" srcId="{CDA975D1-4433-49A0-B76A-4186469569DE}" destId="{072633D0-2AF8-435C-9823-9C3AF2E0FDD2}" srcOrd="0" destOrd="0" presId="urn:microsoft.com/office/officeart/2018/2/layout/IconCircleList"/>
    <dgm:cxn modelId="{C44EE11F-6056-4386-AA62-238DA1DFF7CD}" type="presOf" srcId="{3EDDCEB6-D11E-424F-8CB9-D3040089C01E}" destId="{7B98C7CD-2F0F-413C-A2B8-908594B2E268}" srcOrd="0" destOrd="0" presId="urn:microsoft.com/office/officeart/2018/2/layout/IconCircleList"/>
    <dgm:cxn modelId="{F2E6642A-6438-467C-A4F9-4D7FCCBC150F}" type="presOf" srcId="{C7CCC27C-D410-4080-90AB-7D6147D46C4E}" destId="{E55D2206-B754-41C8-AC7A-9AECF6FD5EDC}" srcOrd="0" destOrd="0" presId="urn:microsoft.com/office/officeart/2018/2/layout/IconCircleList"/>
    <dgm:cxn modelId="{22D4183C-6B0D-4D23-A9BB-E9353D074505}" srcId="{CDA975D1-4433-49A0-B76A-4186469569DE}" destId="{064D30D2-03D2-48D9-A004-F0028D7B0D76}" srcOrd="1" destOrd="0" parTransId="{E751BE69-22C8-4DD3-92AE-AEC05ADEE97D}" sibTransId="{9D56A8BA-E8F4-496A-B302-CD7B2BD5A1E0}"/>
    <dgm:cxn modelId="{FDE5853C-96CB-4AE5-A1F7-9CDAD2F1A185}" srcId="{CDA975D1-4433-49A0-B76A-4186469569DE}" destId="{7CEDD1CA-FF0C-4359-A9B4-F482A40F65DC}" srcOrd="3" destOrd="0" parTransId="{211C6DF3-2838-452E-A5ED-31FA47D76A0B}" sibTransId="{5D3CB688-569E-4D1C-BB80-F5B8013052F0}"/>
    <dgm:cxn modelId="{4D093D64-5B5B-4EAE-9D21-A1976E5A1DFE}" type="presOf" srcId="{5D3CB688-569E-4D1C-BB80-F5B8013052F0}" destId="{EB1D1491-7DEA-40DB-979A-9665CE30A3BD}" srcOrd="0" destOrd="0" presId="urn:microsoft.com/office/officeart/2018/2/layout/IconCircleList"/>
    <dgm:cxn modelId="{7046697D-E06E-4871-A132-841C80DE1D0B}" type="presOf" srcId="{39A12E2F-34AD-4891-B681-BB72E652D9D3}" destId="{C4320B27-5BE2-4ACA-9835-F2F8413DAF5A}" srcOrd="0" destOrd="0" presId="urn:microsoft.com/office/officeart/2018/2/layout/IconCircleList"/>
    <dgm:cxn modelId="{6D4D03B2-A4A6-4503-A86B-B1E1EADBFD1D}" srcId="{CDA975D1-4433-49A0-B76A-4186469569DE}" destId="{39A12E2F-34AD-4891-B681-BB72E652D9D3}" srcOrd="4" destOrd="0" parTransId="{368A0216-3C01-4D91-A4A7-02C16C31642E}" sibTransId="{B7C00B0A-EA48-43DD-AFB2-F9F6BB8BDA99}"/>
    <dgm:cxn modelId="{D3BA11C5-9691-439C-A96F-E607EAEC4696}" type="presOf" srcId="{064D30D2-03D2-48D9-A004-F0028D7B0D76}" destId="{1817D898-E32F-4923-8D60-F7FD44CFF677}" srcOrd="0" destOrd="0" presId="urn:microsoft.com/office/officeart/2018/2/layout/IconCircleList"/>
    <dgm:cxn modelId="{019100C7-E170-4A68-B241-DBC96B792C6B}" type="presOf" srcId="{F8F75DC0-0762-4846-9DC6-E92C77F1225B}" destId="{BE437306-4DA7-4D03-8CAA-3A7434C18120}" srcOrd="0" destOrd="0" presId="urn:microsoft.com/office/officeart/2018/2/layout/IconCircleList"/>
    <dgm:cxn modelId="{29BA05E7-BAF9-4C93-941C-4BD5B90BF11D}" srcId="{CDA975D1-4433-49A0-B76A-4186469569DE}" destId="{C7CCC27C-D410-4080-90AB-7D6147D46C4E}" srcOrd="2" destOrd="0" parTransId="{28C5ADB6-112D-4BF7-BCCA-40FD06D1E17B}" sibTransId="{94A68804-756D-4848-938B-4D53A87DA601}"/>
    <dgm:cxn modelId="{E31134EF-EBB1-4907-BD25-D1D5D10A53AB}" type="presOf" srcId="{9D56A8BA-E8F4-496A-B302-CD7B2BD5A1E0}" destId="{C203DFF9-259D-465E-88AC-BB2CBCEF7A25}" srcOrd="0" destOrd="0" presId="urn:microsoft.com/office/officeart/2018/2/layout/IconCircleList"/>
    <dgm:cxn modelId="{24ED25F2-38A4-41CA-AA6E-6C9A23E99F75}" type="presParOf" srcId="{072633D0-2AF8-435C-9823-9C3AF2E0FDD2}" destId="{BA625DE7-CC28-43E9-8F8B-EEB5624EC816}" srcOrd="0" destOrd="0" presId="urn:microsoft.com/office/officeart/2018/2/layout/IconCircleList"/>
    <dgm:cxn modelId="{F9123E4F-5CFC-47EB-A3D7-4BB5D07BB548}" type="presParOf" srcId="{BA625DE7-CC28-43E9-8F8B-EEB5624EC816}" destId="{1A4B609B-9CD7-4C51-8146-5A674972D727}" srcOrd="0" destOrd="0" presId="urn:microsoft.com/office/officeart/2018/2/layout/IconCircleList"/>
    <dgm:cxn modelId="{086AB934-EE84-4C57-9B74-14D1BD2858D6}" type="presParOf" srcId="{1A4B609B-9CD7-4C51-8146-5A674972D727}" destId="{56C7984C-C39D-4498-9A17-96C37487A479}" srcOrd="0" destOrd="0" presId="urn:microsoft.com/office/officeart/2018/2/layout/IconCircleList"/>
    <dgm:cxn modelId="{9D5F63A8-1C60-4FF4-A53A-1D74D03617EE}" type="presParOf" srcId="{1A4B609B-9CD7-4C51-8146-5A674972D727}" destId="{6A500C4B-3825-41C1-B3E1-656419D7AF41}" srcOrd="1" destOrd="0" presId="urn:microsoft.com/office/officeart/2018/2/layout/IconCircleList"/>
    <dgm:cxn modelId="{6FCFCAEA-600E-43C8-A6BE-FB44CB5D524C}" type="presParOf" srcId="{1A4B609B-9CD7-4C51-8146-5A674972D727}" destId="{0CCC9A5B-9F0B-4D80-B173-13D11116C39D}" srcOrd="2" destOrd="0" presId="urn:microsoft.com/office/officeart/2018/2/layout/IconCircleList"/>
    <dgm:cxn modelId="{DA8245D9-FC17-4D6E-BA7E-FC7BBF74BF3C}" type="presParOf" srcId="{1A4B609B-9CD7-4C51-8146-5A674972D727}" destId="{7B98C7CD-2F0F-413C-A2B8-908594B2E268}" srcOrd="3" destOrd="0" presId="urn:microsoft.com/office/officeart/2018/2/layout/IconCircleList"/>
    <dgm:cxn modelId="{1A7EE824-CED5-4A7B-8DDB-CEBBE5ABFDEA}" type="presParOf" srcId="{BA625DE7-CC28-43E9-8F8B-EEB5624EC816}" destId="{BE437306-4DA7-4D03-8CAA-3A7434C18120}" srcOrd="1" destOrd="0" presId="urn:microsoft.com/office/officeart/2018/2/layout/IconCircleList"/>
    <dgm:cxn modelId="{CD08332B-E1D7-4A5E-B37C-1DF4B6183787}" type="presParOf" srcId="{BA625DE7-CC28-43E9-8F8B-EEB5624EC816}" destId="{BC8AE245-5924-44C4-A711-780F9E1B50F8}" srcOrd="2" destOrd="0" presId="urn:microsoft.com/office/officeart/2018/2/layout/IconCircleList"/>
    <dgm:cxn modelId="{07C0BECF-AF52-4903-977D-C6F66F81AFC8}" type="presParOf" srcId="{BC8AE245-5924-44C4-A711-780F9E1B50F8}" destId="{5C0B664E-53DA-475F-8F2F-602F42753090}" srcOrd="0" destOrd="0" presId="urn:microsoft.com/office/officeart/2018/2/layout/IconCircleList"/>
    <dgm:cxn modelId="{224D5544-09DB-4D0D-8882-3B5FE95D9CB2}" type="presParOf" srcId="{BC8AE245-5924-44C4-A711-780F9E1B50F8}" destId="{6743095F-B7E6-45FD-8DE5-5D5A1A6BEF55}" srcOrd="1" destOrd="0" presId="urn:microsoft.com/office/officeart/2018/2/layout/IconCircleList"/>
    <dgm:cxn modelId="{4F546BA4-81F2-478E-9DE6-78497988097F}" type="presParOf" srcId="{BC8AE245-5924-44C4-A711-780F9E1B50F8}" destId="{C978E183-A78C-4869-B781-62A88146A88E}" srcOrd="2" destOrd="0" presId="urn:microsoft.com/office/officeart/2018/2/layout/IconCircleList"/>
    <dgm:cxn modelId="{95EF755E-16FC-4070-B447-190335518DF7}" type="presParOf" srcId="{BC8AE245-5924-44C4-A711-780F9E1B50F8}" destId="{1817D898-E32F-4923-8D60-F7FD44CFF677}" srcOrd="3" destOrd="0" presId="urn:microsoft.com/office/officeart/2018/2/layout/IconCircleList"/>
    <dgm:cxn modelId="{D0230F06-2965-4658-9CD4-894DB562BBE1}" type="presParOf" srcId="{BA625DE7-CC28-43E9-8F8B-EEB5624EC816}" destId="{C203DFF9-259D-465E-88AC-BB2CBCEF7A25}" srcOrd="3" destOrd="0" presId="urn:microsoft.com/office/officeart/2018/2/layout/IconCircleList"/>
    <dgm:cxn modelId="{AAD166EE-BBF1-4D4F-9F70-66B401206D78}" type="presParOf" srcId="{BA625DE7-CC28-43E9-8F8B-EEB5624EC816}" destId="{903760BE-2834-493B-86A1-D9383A4084C0}" srcOrd="4" destOrd="0" presId="urn:microsoft.com/office/officeart/2018/2/layout/IconCircleList"/>
    <dgm:cxn modelId="{E4A2D420-EFD1-42B0-8F78-F0CA107E5090}" type="presParOf" srcId="{903760BE-2834-493B-86A1-D9383A4084C0}" destId="{196DAC6A-62BE-46BA-947A-33C3265E2FA6}" srcOrd="0" destOrd="0" presId="urn:microsoft.com/office/officeart/2018/2/layout/IconCircleList"/>
    <dgm:cxn modelId="{C338C34C-97E7-460B-BC38-626719F4A90B}" type="presParOf" srcId="{903760BE-2834-493B-86A1-D9383A4084C0}" destId="{DC1CC7D5-1F0B-4533-9FCF-AF7CC358C014}" srcOrd="1" destOrd="0" presId="urn:microsoft.com/office/officeart/2018/2/layout/IconCircleList"/>
    <dgm:cxn modelId="{3816331C-5A9B-4369-A1F1-C3BA0ADFB479}" type="presParOf" srcId="{903760BE-2834-493B-86A1-D9383A4084C0}" destId="{D713FA84-7008-4AC9-BC6F-3F0D0AD44D63}" srcOrd="2" destOrd="0" presId="urn:microsoft.com/office/officeart/2018/2/layout/IconCircleList"/>
    <dgm:cxn modelId="{97F12B97-B78C-434A-B59A-2D5ECA13D73D}" type="presParOf" srcId="{903760BE-2834-493B-86A1-D9383A4084C0}" destId="{E55D2206-B754-41C8-AC7A-9AECF6FD5EDC}" srcOrd="3" destOrd="0" presId="urn:microsoft.com/office/officeart/2018/2/layout/IconCircleList"/>
    <dgm:cxn modelId="{560834D8-31DF-4255-B0E5-E37408B4FE36}" type="presParOf" srcId="{BA625DE7-CC28-43E9-8F8B-EEB5624EC816}" destId="{BFA1BE6B-EEB1-44CB-BEF1-F3A401F9FEB8}" srcOrd="5" destOrd="0" presId="urn:microsoft.com/office/officeart/2018/2/layout/IconCircleList"/>
    <dgm:cxn modelId="{F68C8FE4-A74A-4EA7-BE40-1FD2A41892C1}" type="presParOf" srcId="{BA625DE7-CC28-43E9-8F8B-EEB5624EC816}" destId="{A41CFD0A-B3DF-461D-9FB5-8EF4FF040803}" srcOrd="6" destOrd="0" presId="urn:microsoft.com/office/officeart/2018/2/layout/IconCircleList"/>
    <dgm:cxn modelId="{E494AD7D-9CBF-4ADB-906C-9C08D1D5309D}" type="presParOf" srcId="{A41CFD0A-B3DF-461D-9FB5-8EF4FF040803}" destId="{8DA5622F-AEC8-493B-A558-F52F697BC76E}" srcOrd="0" destOrd="0" presId="urn:microsoft.com/office/officeart/2018/2/layout/IconCircleList"/>
    <dgm:cxn modelId="{58212240-B145-4582-921A-80056DC63917}" type="presParOf" srcId="{A41CFD0A-B3DF-461D-9FB5-8EF4FF040803}" destId="{C46A5608-CF48-4C88-9326-79F9C6234E72}" srcOrd="1" destOrd="0" presId="urn:microsoft.com/office/officeart/2018/2/layout/IconCircleList"/>
    <dgm:cxn modelId="{69605272-616A-442C-B64D-50EE0ECF0189}" type="presParOf" srcId="{A41CFD0A-B3DF-461D-9FB5-8EF4FF040803}" destId="{D21E5EEA-57C6-40F1-924F-047B98185FB2}" srcOrd="2" destOrd="0" presId="urn:microsoft.com/office/officeart/2018/2/layout/IconCircleList"/>
    <dgm:cxn modelId="{18B184DA-30F4-48AB-987D-41C0BB1FC3D6}" type="presParOf" srcId="{A41CFD0A-B3DF-461D-9FB5-8EF4FF040803}" destId="{D1188121-34E3-471D-831A-BACB4D5D7186}" srcOrd="3" destOrd="0" presId="urn:microsoft.com/office/officeart/2018/2/layout/IconCircleList"/>
    <dgm:cxn modelId="{0A578DCB-4937-4F33-8263-A575C427C553}" type="presParOf" srcId="{BA625DE7-CC28-43E9-8F8B-EEB5624EC816}" destId="{EB1D1491-7DEA-40DB-979A-9665CE30A3BD}" srcOrd="7" destOrd="0" presId="urn:microsoft.com/office/officeart/2018/2/layout/IconCircleList"/>
    <dgm:cxn modelId="{4E06C6B7-95FC-4277-B504-58583098DD76}" type="presParOf" srcId="{BA625DE7-CC28-43E9-8F8B-EEB5624EC816}" destId="{7496AE66-8817-49E5-BD19-1F68B5FDB1E1}" srcOrd="8" destOrd="0" presId="urn:microsoft.com/office/officeart/2018/2/layout/IconCircleList"/>
    <dgm:cxn modelId="{9EE600F3-FE66-4B9C-9624-E2CDA3DF9CAE}" type="presParOf" srcId="{7496AE66-8817-49E5-BD19-1F68B5FDB1E1}" destId="{0A4DB6E0-D847-4498-B825-A43B779B0750}" srcOrd="0" destOrd="0" presId="urn:microsoft.com/office/officeart/2018/2/layout/IconCircleList"/>
    <dgm:cxn modelId="{745E1117-ECB5-4DDD-AED0-22AC73E25018}" type="presParOf" srcId="{7496AE66-8817-49E5-BD19-1F68B5FDB1E1}" destId="{11359DE8-A717-4283-90A1-3AF39D5C1B28}" srcOrd="1" destOrd="0" presId="urn:microsoft.com/office/officeart/2018/2/layout/IconCircleList"/>
    <dgm:cxn modelId="{839ACF1B-AA94-4FA4-AF89-B5E1E40AF9B3}" type="presParOf" srcId="{7496AE66-8817-49E5-BD19-1F68B5FDB1E1}" destId="{29BC4C17-1EDC-4BC6-88FD-26B55B2D703B}" srcOrd="2" destOrd="0" presId="urn:microsoft.com/office/officeart/2018/2/layout/IconCircleList"/>
    <dgm:cxn modelId="{54217A52-7682-4283-88A3-F3A050886C6A}" type="presParOf" srcId="{7496AE66-8817-49E5-BD19-1F68B5FDB1E1}" destId="{C4320B27-5BE2-4ACA-9835-F2F8413DAF5A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76DA014-6A86-49AF-AE7E-91B3544A8D0A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15AC2AC-7F99-41CA-8DE7-7D01148C6C05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/>
            <a:t>Many data science projects are ad hoc, not reusable or scalable.</a:t>
          </a:r>
        </a:p>
      </dgm:t>
    </dgm:pt>
    <dgm:pt modelId="{8F07A7D1-9AFB-477D-AA4E-2B4404871F8D}" type="parTrans" cxnId="{080DE6FF-CBD6-4C89-BD8D-774730548D1B}">
      <dgm:prSet/>
      <dgm:spPr/>
      <dgm:t>
        <a:bodyPr/>
        <a:lstStyle/>
        <a:p>
          <a:endParaRPr lang="en-US" sz="2400"/>
        </a:p>
      </dgm:t>
    </dgm:pt>
    <dgm:pt modelId="{707025AF-F25A-40C6-AF1B-DC1F48022C27}" type="sibTrans" cxnId="{080DE6FF-CBD6-4C89-BD8D-774730548D1B}">
      <dgm:prSet/>
      <dgm:spPr/>
      <dgm:t>
        <a:bodyPr/>
        <a:lstStyle/>
        <a:p>
          <a:endParaRPr lang="en-US" sz="2400"/>
        </a:p>
      </dgm:t>
    </dgm:pt>
    <dgm:pt modelId="{DF8FB7D0-0C09-41C5-8920-3CB9C0A3BCA9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/>
            <a:t>Analytical engineering aims to make data science solutions systematic and repeatable.</a:t>
          </a:r>
        </a:p>
      </dgm:t>
    </dgm:pt>
    <dgm:pt modelId="{656B6725-140B-4645-AA04-8B31166E6755}" type="parTrans" cxnId="{FE169719-957E-4D17-B731-3E788DDFBB5A}">
      <dgm:prSet/>
      <dgm:spPr/>
      <dgm:t>
        <a:bodyPr/>
        <a:lstStyle/>
        <a:p>
          <a:endParaRPr lang="en-US" sz="2400"/>
        </a:p>
      </dgm:t>
    </dgm:pt>
    <dgm:pt modelId="{750E84B1-0223-4AF8-951E-D5CA9A849153}" type="sibTrans" cxnId="{FE169719-957E-4D17-B731-3E788DDFBB5A}">
      <dgm:prSet/>
      <dgm:spPr/>
      <dgm:t>
        <a:bodyPr/>
        <a:lstStyle/>
        <a:p>
          <a:endParaRPr lang="en-US" sz="2400"/>
        </a:p>
      </dgm:t>
    </dgm:pt>
    <dgm:pt modelId="{CF3A65E3-DC68-4C47-8088-84776D44562F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/>
            <a:t>Think in terms of pipelines, standards, and operations.</a:t>
          </a:r>
        </a:p>
      </dgm:t>
    </dgm:pt>
    <dgm:pt modelId="{8E018C6D-BC91-4DF0-93B4-C02529DDE307}" type="parTrans" cxnId="{77EA07BA-1B2C-4D99-869C-7C94884122F1}">
      <dgm:prSet/>
      <dgm:spPr/>
      <dgm:t>
        <a:bodyPr/>
        <a:lstStyle/>
        <a:p>
          <a:endParaRPr lang="en-US" sz="2400"/>
        </a:p>
      </dgm:t>
    </dgm:pt>
    <dgm:pt modelId="{4F1A0EAA-F2BD-4586-A0F3-C05A9D713186}" type="sibTrans" cxnId="{77EA07BA-1B2C-4D99-869C-7C94884122F1}">
      <dgm:prSet/>
      <dgm:spPr/>
      <dgm:t>
        <a:bodyPr/>
        <a:lstStyle/>
        <a:p>
          <a:endParaRPr lang="en-US" sz="2400"/>
        </a:p>
      </dgm:t>
    </dgm:pt>
    <dgm:pt modelId="{8282719C-551D-40CC-A4A4-D56CD9C5E35F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/>
            <a:t>Move from one-off insights to embedded decision systems.</a:t>
          </a:r>
        </a:p>
      </dgm:t>
    </dgm:pt>
    <dgm:pt modelId="{5F325580-211C-47D8-8E88-CB9B08F3FEDD}" type="parTrans" cxnId="{2FDCBB5F-94CE-40D1-87E5-9B93664EE837}">
      <dgm:prSet/>
      <dgm:spPr/>
      <dgm:t>
        <a:bodyPr/>
        <a:lstStyle/>
        <a:p>
          <a:endParaRPr lang="en-US" sz="2400"/>
        </a:p>
      </dgm:t>
    </dgm:pt>
    <dgm:pt modelId="{A1CDBE69-2F0A-4463-94E3-6842B67B0251}" type="sibTrans" cxnId="{2FDCBB5F-94CE-40D1-87E5-9B93664EE837}">
      <dgm:prSet/>
      <dgm:spPr/>
      <dgm:t>
        <a:bodyPr/>
        <a:lstStyle/>
        <a:p>
          <a:endParaRPr lang="en-US" sz="2400"/>
        </a:p>
      </dgm:t>
    </dgm:pt>
    <dgm:pt modelId="{0FC9C56C-13AF-46C8-A3A5-C8C8D0C3DE69}" type="pres">
      <dgm:prSet presAssocID="{A76DA014-6A86-49AF-AE7E-91B3544A8D0A}" presName="root" presStyleCnt="0">
        <dgm:presLayoutVars>
          <dgm:dir/>
          <dgm:resizeHandles val="exact"/>
        </dgm:presLayoutVars>
      </dgm:prSet>
      <dgm:spPr/>
    </dgm:pt>
    <dgm:pt modelId="{D43802E1-2592-4DAF-AACE-536B10EEB726}" type="pres">
      <dgm:prSet presAssocID="{715AC2AC-7F99-41CA-8DE7-7D01148C6C05}" presName="compNode" presStyleCnt="0"/>
      <dgm:spPr/>
    </dgm:pt>
    <dgm:pt modelId="{85D5F35F-2A51-4A32-982A-992A0FD587F3}" type="pres">
      <dgm:prSet presAssocID="{715AC2AC-7F99-41CA-8DE7-7D01148C6C05}" presName="bgRect" presStyleLbl="bgShp" presStyleIdx="0" presStyleCnt="4"/>
      <dgm:spPr/>
    </dgm:pt>
    <dgm:pt modelId="{31C83DDF-9AEE-4813-B136-56DB8E7F4DFB}" type="pres">
      <dgm:prSet presAssocID="{715AC2AC-7F99-41CA-8DE7-7D01148C6C05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tatistics"/>
        </a:ext>
      </dgm:extLst>
    </dgm:pt>
    <dgm:pt modelId="{7718C8BC-EACF-4239-BA4A-87434515F55B}" type="pres">
      <dgm:prSet presAssocID="{715AC2AC-7F99-41CA-8DE7-7D01148C6C05}" presName="spaceRect" presStyleCnt="0"/>
      <dgm:spPr/>
    </dgm:pt>
    <dgm:pt modelId="{BB733580-3060-4DD1-958E-166EC9D2C1C0}" type="pres">
      <dgm:prSet presAssocID="{715AC2AC-7F99-41CA-8DE7-7D01148C6C05}" presName="parTx" presStyleLbl="revTx" presStyleIdx="0" presStyleCnt="4">
        <dgm:presLayoutVars>
          <dgm:chMax val="0"/>
          <dgm:chPref val="0"/>
        </dgm:presLayoutVars>
      </dgm:prSet>
      <dgm:spPr/>
    </dgm:pt>
    <dgm:pt modelId="{1F4EF0E9-DC76-4F7B-B5EB-A3AE97E437D1}" type="pres">
      <dgm:prSet presAssocID="{707025AF-F25A-40C6-AF1B-DC1F48022C27}" presName="sibTrans" presStyleCnt="0"/>
      <dgm:spPr/>
    </dgm:pt>
    <dgm:pt modelId="{FA418D4C-2E77-4028-AF4F-42D62151CFC4}" type="pres">
      <dgm:prSet presAssocID="{DF8FB7D0-0C09-41C5-8920-3CB9C0A3BCA9}" presName="compNode" presStyleCnt="0"/>
      <dgm:spPr/>
    </dgm:pt>
    <dgm:pt modelId="{F05BADE5-E1F7-4877-A341-52E1CF857267}" type="pres">
      <dgm:prSet presAssocID="{DF8FB7D0-0C09-41C5-8920-3CB9C0A3BCA9}" presName="bgRect" presStyleLbl="bgShp" presStyleIdx="1" presStyleCnt="4"/>
      <dgm:spPr/>
    </dgm:pt>
    <dgm:pt modelId="{204002FD-FD51-4CA8-8EA7-FBEA73FB6657}" type="pres">
      <dgm:prSet presAssocID="{DF8FB7D0-0C09-41C5-8920-3CB9C0A3BCA9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icroscope"/>
        </a:ext>
      </dgm:extLst>
    </dgm:pt>
    <dgm:pt modelId="{FAB4DE2D-ADC1-44B2-8919-97D7FAEA5F7F}" type="pres">
      <dgm:prSet presAssocID="{DF8FB7D0-0C09-41C5-8920-3CB9C0A3BCA9}" presName="spaceRect" presStyleCnt="0"/>
      <dgm:spPr/>
    </dgm:pt>
    <dgm:pt modelId="{3B895796-7027-4042-B5B5-082C23529B3D}" type="pres">
      <dgm:prSet presAssocID="{DF8FB7D0-0C09-41C5-8920-3CB9C0A3BCA9}" presName="parTx" presStyleLbl="revTx" presStyleIdx="1" presStyleCnt="4">
        <dgm:presLayoutVars>
          <dgm:chMax val="0"/>
          <dgm:chPref val="0"/>
        </dgm:presLayoutVars>
      </dgm:prSet>
      <dgm:spPr/>
    </dgm:pt>
    <dgm:pt modelId="{7FBC2E18-B388-4925-8597-EC9AB9D8E9BE}" type="pres">
      <dgm:prSet presAssocID="{750E84B1-0223-4AF8-951E-D5CA9A849153}" presName="sibTrans" presStyleCnt="0"/>
      <dgm:spPr/>
    </dgm:pt>
    <dgm:pt modelId="{15219BC5-8268-4F09-9969-E5D6119DC50C}" type="pres">
      <dgm:prSet presAssocID="{CF3A65E3-DC68-4C47-8088-84776D44562F}" presName="compNode" presStyleCnt="0"/>
      <dgm:spPr/>
    </dgm:pt>
    <dgm:pt modelId="{B80CE92A-EAB6-4FF8-A2E6-5CF3590D3663}" type="pres">
      <dgm:prSet presAssocID="{CF3A65E3-DC68-4C47-8088-84776D44562F}" presName="bgRect" presStyleLbl="bgShp" presStyleIdx="2" presStyleCnt="4"/>
      <dgm:spPr/>
    </dgm:pt>
    <dgm:pt modelId="{E12D4477-A22D-47D9-93FD-B43B853222E1}" type="pres">
      <dgm:prSet presAssocID="{CF3A65E3-DC68-4C47-8088-84776D44562F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Gears"/>
        </a:ext>
      </dgm:extLst>
    </dgm:pt>
    <dgm:pt modelId="{1A655D76-4775-4552-87EC-DD3AB7C1E543}" type="pres">
      <dgm:prSet presAssocID="{CF3A65E3-DC68-4C47-8088-84776D44562F}" presName="spaceRect" presStyleCnt="0"/>
      <dgm:spPr/>
    </dgm:pt>
    <dgm:pt modelId="{A208D31A-E4F3-4DA4-9443-E0FB41C30F67}" type="pres">
      <dgm:prSet presAssocID="{CF3A65E3-DC68-4C47-8088-84776D44562F}" presName="parTx" presStyleLbl="revTx" presStyleIdx="2" presStyleCnt="4">
        <dgm:presLayoutVars>
          <dgm:chMax val="0"/>
          <dgm:chPref val="0"/>
        </dgm:presLayoutVars>
      </dgm:prSet>
      <dgm:spPr/>
    </dgm:pt>
    <dgm:pt modelId="{9AAC9839-6DBD-44F2-BB56-15DB8D107AE0}" type="pres">
      <dgm:prSet presAssocID="{4F1A0EAA-F2BD-4586-A0F3-C05A9D713186}" presName="sibTrans" presStyleCnt="0"/>
      <dgm:spPr/>
    </dgm:pt>
    <dgm:pt modelId="{2B81AF66-2BC2-484E-AD04-2AE51047CABA}" type="pres">
      <dgm:prSet presAssocID="{8282719C-551D-40CC-A4A4-D56CD9C5E35F}" presName="compNode" presStyleCnt="0"/>
      <dgm:spPr/>
    </dgm:pt>
    <dgm:pt modelId="{7686C60B-35D9-4B4D-9816-F78C1664EA62}" type="pres">
      <dgm:prSet presAssocID="{8282719C-551D-40CC-A4A4-D56CD9C5E35F}" presName="bgRect" presStyleLbl="bgShp" presStyleIdx="3" presStyleCnt="4"/>
      <dgm:spPr/>
    </dgm:pt>
    <dgm:pt modelId="{9C5E3723-3325-4143-9399-6530EEE8DC7D}" type="pres">
      <dgm:prSet presAssocID="{8282719C-551D-40CC-A4A4-D56CD9C5E35F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onnected"/>
        </a:ext>
      </dgm:extLst>
    </dgm:pt>
    <dgm:pt modelId="{E9C92444-09A7-4253-ACD0-3B3E33DBDB07}" type="pres">
      <dgm:prSet presAssocID="{8282719C-551D-40CC-A4A4-D56CD9C5E35F}" presName="spaceRect" presStyleCnt="0"/>
      <dgm:spPr/>
    </dgm:pt>
    <dgm:pt modelId="{11C03076-5AF5-4F54-8F11-F52D49A65977}" type="pres">
      <dgm:prSet presAssocID="{8282719C-551D-40CC-A4A4-D56CD9C5E35F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FE169719-957E-4D17-B731-3E788DDFBB5A}" srcId="{A76DA014-6A86-49AF-AE7E-91B3544A8D0A}" destId="{DF8FB7D0-0C09-41C5-8920-3CB9C0A3BCA9}" srcOrd="1" destOrd="0" parTransId="{656B6725-140B-4645-AA04-8B31166E6755}" sibTransId="{750E84B1-0223-4AF8-951E-D5CA9A849153}"/>
    <dgm:cxn modelId="{44A35E29-0BFA-4528-AF76-730CF8950354}" type="presOf" srcId="{8282719C-551D-40CC-A4A4-D56CD9C5E35F}" destId="{11C03076-5AF5-4F54-8F11-F52D49A65977}" srcOrd="0" destOrd="0" presId="urn:microsoft.com/office/officeart/2018/2/layout/IconVerticalSolidList"/>
    <dgm:cxn modelId="{1CA78A32-E876-44AA-BEFA-53047A71A932}" type="presOf" srcId="{715AC2AC-7F99-41CA-8DE7-7D01148C6C05}" destId="{BB733580-3060-4DD1-958E-166EC9D2C1C0}" srcOrd="0" destOrd="0" presId="urn:microsoft.com/office/officeart/2018/2/layout/IconVerticalSolidList"/>
    <dgm:cxn modelId="{2FDCBB5F-94CE-40D1-87E5-9B93664EE837}" srcId="{A76DA014-6A86-49AF-AE7E-91B3544A8D0A}" destId="{8282719C-551D-40CC-A4A4-D56CD9C5E35F}" srcOrd="3" destOrd="0" parTransId="{5F325580-211C-47D8-8E88-CB9B08F3FEDD}" sibTransId="{A1CDBE69-2F0A-4463-94E3-6842B67B0251}"/>
    <dgm:cxn modelId="{5E747390-9D6F-4FB3-8891-010946C274BB}" type="presOf" srcId="{DF8FB7D0-0C09-41C5-8920-3CB9C0A3BCA9}" destId="{3B895796-7027-4042-B5B5-082C23529B3D}" srcOrd="0" destOrd="0" presId="urn:microsoft.com/office/officeart/2018/2/layout/IconVerticalSolidList"/>
    <dgm:cxn modelId="{DB1540A8-B3A9-4C1E-9CA0-AF58357BEC2E}" type="presOf" srcId="{A76DA014-6A86-49AF-AE7E-91B3544A8D0A}" destId="{0FC9C56C-13AF-46C8-A3A5-C8C8D0C3DE69}" srcOrd="0" destOrd="0" presId="urn:microsoft.com/office/officeart/2018/2/layout/IconVerticalSolidList"/>
    <dgm:cxn modelId="{77EA07BA-1B2C-4D99-869C-7C94884122F1}" srcId="{A76DA014-6A86-49AF-AE7E-91B3544A8D0A}" destId="{CF3A65E3-DC68-4C47-8088-84776D44562F}" srcOrd="2" destOrd="0" parTransId="{8E018C6D-BC91-4DF0-93B4-C02529DDE307}" sibTransId="{4F1A0EAA-F2BD-4586-A0F3-C05A9D713186}"/>
    <dgm:cxn modelId="{8FD1CBD2-EA3E-4C59-BB86-8CEEA73E76CC}" type="presOf" srcId="{CF3A65E3-DC68-4C47-8088-84776D44562F}" destId="{A208D31A-E4F3-4DA4-9443-E0FB41C30F67}" srcOrd="0" destOrd="0" presId="urn:microsoft.com/office/officeart/2018/2/layout/IconVerticalSolidList"/>
    <dgm:cxn modelId="{080DE6FF-CBD6-4C89-BD8D-774730548D1B}" srcId="{A76DA014-6A86-49AF-AE7E-91B3544A8D0A}" destId="{715AC2AC-7F99-41CA-8DE7-7D01148C6C05}" srcOrd="0" destOrd="0" parTransId="{8F07A7D1-9AFB-477D-AA4E-2B4404871F8D}" sibTransId="{707025AF-F25A-40C6-AF1B-DC1F48022C27}"/>
    <dgm:cxn modelId="{A77F9999-B861-4E27-A7B2-988EF0700CFB}" type="presParOf" srcId="{0FC9C56C-13AF-46C8-A3A5-C8C8D0C3DE69}" destId="{D43802E1-2592-4DAF-AACE-536B10EEB726}" srcOrd="0" destOrd="0" presId="urn:microsoft.com/office/officeart/2018/2/layout/IconVerticalSolidList"/>
    <dgm:cxn modelId="{8A9896EC-89EA-4E0A-AF64-06C195723BCC}" type="presParOf" srcId="{D43802E1-2592-4DAF-AACE-536B10EEB726}" destId="{85D5F35F-2A51-4A32-982A-992A0FD587F3}" srcOrd="0" destOrd="0" presId="urn:microsoft.com/office/officeart/2018/2/layout/IconVerticalSolidList"/>
    <dgm:cxn modelId="{6465C15C-521C-4945-8AAD-BFB910BC5933}" type="presParOf" srcId="{D43802E1-2592-4DAF-AACE-536B10EEB726}" destId="{31C83DDF-9AEE-4813-B136-56DB8E7F4DFB}" srcOrd="1" destOrd="0" presId="urn:microsoft.com/office/officeart/2018/2/layout/IconVerticalSolidList"/>
    <dgm:cxn modelId="{CECBA9B6-9E9F-4CFE-ADD9-8A3CD4124BF2}" type="presParOf" srcId="{D43802E1-2592-4DAF-AACE-536B10EEB726}" destId="{7718C8BC-EACF-4239-BA4A-87434515F55B}" srcOrd="2" destOrd="0" presId="urn:microsoft.com/office/officeart/2018/2/layout/IconVerticalSolidList"/>
    <dgm:cxn modelId="{58AD75B3-1588-47DA-A7A7-D6300B4BDE94}" type="presParOf" srcId="{D43802E1-2592-4DAF-AACE-536B10EEB726}" destId="{BB733580-3060-4DD1-958E-166EC9D2C1C0}" srcOrd="3" destOrd="0" presId="urn:microsoft.com/office/officeart/2018/2/layout/IconVerticalSolidList"/>
    <dgm:cxn modelId="{797D651A-0504-4326-A6D9-30FE41CCF2DA}" type="presParOf" srcId="{0FC9C56C-13AF-46C8-A3A5-C8C8D0C3DE69}" destId="{1F4EF0E9-DC76-4F7B-B5EB-A3AE97E437D1}" srcOrd="1" destOrd="0" presId="urn:microsoft.com/office/officeart/2018/2/layout/IconVerticalSolidList"/>
    <dgm:cxn modelId="{39F49738-B924-4398-B58F-2D3398FB8635}" type="presParOf" srcId="{0FC9C56C-13AF-46C8-A3A5-C8C8D0C3DE69}" destId="{FA418D4C-2E77-4028-AF4F-42D62151CFC4}" srcOrd="2" destOrd="0" presId="urn:microsoft.com/office/officeart/2018/2/layout/IconVerticalSolidList"/>
    <dgm:cxn modelId="{B6C45E20-8AE2-4DAD-A4BE-AF20F9BB4F48}" type="presParOf" srcId="{FA418D4C-2E77-4028-AF4F-42D62151CFC4}" destId="{F05BADE5-E1F7-4877-A341-52E1CF857267}" srcOrd="0" destOrd="0" presId="urn:microsoft.com/office/officeart/2018/2/layout/IconVerticalSolidList"/>
    <dgm:cxn modelId="{AE007B88-3F56-4FB5-99E2-C4F01B23BFA0}" type="presParOf" srcId="{FA418D4C-2E77-4028-AF4F-42D62151CFC4}" destId="{204002FD-FD51-4CA8-8EA7-FBEA73FB6657}" srcOrd="1" destOrd="0" presId="urn:microsoft.com/office/officeart/2018/2/layout/IconVerticalSolidList"/>
    <dgm:cxn modelId="{963240BE-E125-46C9-81B7-8C2000BA121A}" type="presParOf" srcId="{FA418D4C-2E77-4028-AF4F-42D62151CFC4}" destId="{FAB4DE2D-ADC1-44B2-8919-97D7FAEA5F7F}" srcOrd="2" destOrd="0" presId="urn:microsoft.com/office/officeart/2018/2/layout/IconVerticalSolidList"/>
    <dgm:cxn modelId="{5AC7BE7F-6A3A-40AA-BB30-37D5CF395A8B}" type="presParOf" srcId="{FA418D4C-2E77-4028-AF4F-42D62151CFC4}" destId="{3B895796-7027-4042-B5B5-082C23529B3D}" srcOrd="3" destOrd="0" presId="urn:microsoft.com/office/officeart/2018/2/layout/IconVerticalSolidList"/>
    <dgm:cxn modelId="{C02B86AC-1B6D-46DA-BC6E-456085468B68}" type="presParOf" srcId="{0FC9C56C-13AF-46C8-A3A5-C8C8D0C3DE69}" destId="{7FBC2E18-B388-4925-8597-EC9AB9D8E9BE}" srcOrd="3" destOrd="0" presId="urn:microsoft.com/office/officeart/2018/2/layout/IconVerticalSolidList"/>
    <dgm:cxn modelId="{D235102B-D715-4F92-A703-9D5F3EB27F25}" type="presParOf" srcId="{0FC9C56C-13AF-46C8-A3A5-C8C8D0C3DE69}" destId="{15219BC5-8268-4F09-9969-E5D6119DC50C}" srcOrd="4" destOrd="0" presId="urn:microsoft.com/office/officeart/2018/2/layout/IconVerticalSolidList"/>
    <dgm:cxn modelId="{CFF3B822-C958-4E10-8DD4-2D2FE7C2D196}" type="presParOf" srcId="{15219BC5-8268-4F09-9969-E5D6119DC50C}" destId="{B80CE92A-EAB6-4FF8-A2E6-5CF3590D3663}" srcOrd="0" destOrd="0" presId="urn:microsoft.com/office/officeart/2018/2/layout/IconVerticalSolidList"/>
    <dgm:cxn modelId="{9F5EAD02-031B-41A2-8312-497FC5821578}" type="presParOf" srcId="{15219BC5-8268-4F09-9969-E5D6119DC50C}" destId="{E12D4477-A22D-47D9-93FD-B43B853222E1}" srcOrd="1" destOrd="0" presId="urn:microsoft.com/office/officeart/2018/2/layout/IconVerticalSolidList"/>
    <dgm:cxn modelId="{C897F10D-A184-4D04-A0F9-2BEBFE6BC3FE}" type="presParOf" srcId="{15219BC5-8268-4F09-9969-E5D6119DC50C}" destId="{1A655D76-4775-4552-87EC-DD3AB7C1E543}" srcOrd="2" destOrd="0" presId="urn:microsoft.com/office/officeart/2018/2/layout/IconVerticalSolidList"/>
    <dgm:cxn modelId="{F2186063-D386-46F3-98D1-873E780271BC}" type="presParOf" srcId="{15219BC5-8268-4F09-9969-E5D6119DC50C}" destId="{A208D31A-E4F3-4DA4-9443-E0FB41C30F67}" srcOrd="3" destOrd="0" presId="urn:microsoft.com/office/officeart/2018/2/layout/IconVerticalSolidList"/>
    <dgm:cxn modelId="{8F716B18-BC18-49CD-B1DA-888F4ABC2978}" type="presParOf" srcId="{0FC9C56C-13AF-46C8-A3A5-C8C8D0C3DE69}" destId="{9AAC9839-6DBD-44F2-BB56-15DB8D107AE0}" srcOrd="5" destOrd="0" presId="urn:microsoft.com/office/officeart/2018/2/layout/IconVerticalSolidList"/>
    <dgm:cxn modelId="{2B2C25DF-FF70-4238-B319-0ADC9805B5B9}" type="presParOf" srcId="{0FC9C56C-13AF-46C8-A3A5-C8C8D0C3DE69}" destId="{2B81AF66-2BC2-484E-AD04-2AE51047CABA}" srcOrd="6" destOrd="0" presId="urn:microsoft.com/office/officeart/2018/2/layout/IconVerticalSolidList"/>
    <dgm:cxn modelId="{CD9275C7-4B1B-4350-B036-DAC0DDEF8C49}" type="presParOf" srcId="{2B81AF66-2BC2-484E-AD04-2AE51047CABA}" destId="{7686C60B-35D9-4B4D-9816-F78C1664EA62}" srcOrd="0" destOrd="0" presId="urn:microsoft.com/office/officeart/2018/2/layout/IconVerticalSolidList"/>
    <dgm:cxn modelId="{93F8E834-02E6-4857-A570-951C1CDC30FE}" type="presParOf" srcId="{2B81AF66-2BC2-484E-AD04-2AE51047CABA}" destId="{9C5E3723-3325-4143-9399-6530EEE8DC7D}" srcOrd="1" destOrd="0" presId="urn:microsoft.com/office/officeart/2018/2/layout/IconVerticalSolidList"/>
    <dgm:cxn modelId="{1BB1A08A-0E58-4D32-B719-42D7E34863FB}" type="presParOf" srcId="{2B81AF66-2BC2-484E-AD04-2AE51047CABA}" destId="{E9C92444-09A7-4253-ACD0-3B3E33DBDB07}" srcOrd="2" destOrd="0" presId="urn:microsoft.com/office/officeart/2018/2/layout/IconVerticalSolidList"/>
    <dgm:cxn modelId="{A54698C2-82BF-4DE5-ADB3-F69E99614F83}" type="presParOf" srcId="{2B81AF66-2BC2-484E-AD04-2AE51047CABA}" destId="{11C03076-5AF5-4F54-8F11-F52D49A65977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274D126-1366-4766-A8F8-BF94B347B379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4B04BEE-7110-4733-AFBC-30312AA54B70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b="1" dirty="0"/>
            <a:t>System-Oriented Thinking</a:t>
          </a:r>
        </a:p>
        <a:p>
          <a:pPr>
            <a:lnSpc>
              <a:spcPct val="100000"/>
            </a:lnSpc>
          </a:pPr>
          <a:r>
            <a:rPr lang="en-US" sz="1600" dirty="0"/>
            <a:t>Focuses on building end-to-end analytical pipelines that connect data inputs to decision outputs.</a:t>
          </a:r>
        </a:p>
      </dgm:t>
    </dgm:pt>
    <dgm:pt modelId="{337AD3D3-03A0-455D-AA34-AC6DDD9DFE0F}" type="parTrans" cxnId="{3719007E-82E6-4FB9-8C38-74AB0DFBC666}">
      <dgm:prSet/>
      <dgm:spPr/>
      <dgm:t>
        <a:bodyPr/>
        <a:lstStyle/>
        <a:p>
          <a:endParaRPr lang="en-US" sz="2800"/>
        </a:p>
      </dgm:t>
    </dgm:pt>
    <dgm:pt modelId="{1D9B561E-5A68-4662-960A-8BE86AA8DE84}" type="sibTrans" cxnId="{3719007E-82E6-4FB9-8C38-74AB0DFBC666}">
      <dgm:prSet/>
      <dgm:spPr/>
      <dgm:t>
        <a:bodyPr/>
        <a:lstStyle/>
        <a:p>
          <a:endParaRPr lang="en-US" sz="2800"/>
        </a:p>
      </dgm:t>
    </dgm:pt>
    <dgm:pt modelId="{2E2FC0A1-4381-462F-8947-71FE75236A87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b="1" dirty="0"/>
            <a:t>Combines Logic + Prediction</a:t>
          </a:r>
        </a:p>
        <a:p>
          <a:pPr>
            <a:lnSpc>
              <a:spcPct val="100000"/>
            </a:lnSpc>
          </a:pPr>
          <a:r>
            <a:rPr lang="en-US" sz="1600" dirty="0"/>
            <a:t>Merges business rules with predictive models to automate or enhance decisions.</a:t>
          </a:r>
        </a:p>
      </dgm:t>
    </dgm:pt>
    <dgm:pt modelId="{E3B735DD-A4D0-4CBB-BEC2-02D1A2515622}" type="parTrans" cxnId="{93A06E2E-5228-4579-8E1D-CEC2A23ED62B}">
      <dgm:prSet/>
      <dgm:spPr/>
      <dgm:t>
        <a:bodyPr/>
        <a:lstStyle/>
        <a:p>
          <a:endParaRPr lang="en-US" sz="2800"/>
        </a:p>
      </dgm:t>
    </dgm:pt>
    <dgm:pt modelId="{E2C647ED-695D-4A78-8296-0431A9610DD2}" type="sibTrans" cxnId="{93A06E2E-5228-4579-8E1D-CEC2A23ED62B}">
      <dgm:prSet/>
      <dgm:spPr/>
      <dgm:t>
        <a:bodyPr/>
        <a:lstStyle/>
        <a:p>
          <a:endParaRPr lang="en-US" sz="2800"/>
        </a:p>
      </dgm:t>
    </dgm:pt>
    <dgm:pt modelId="{E0E6FEBF-F66D-478A-8AAD-494390A39BD1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b="1" dirty="0"/>
            <a:t>Operational Integration</a:t>
          </a:r>
        </a:p>
        <a:p>
          <a:pPr>
            <a:lnSpc>
              <a:spcPct val="100000"/>
            </a:lnSpc>
          </a:pPr>
          <a:r>
            <a:rPr lang="en-US" sz="1600" dirty="0"/>
            <a:t>Ensures that models and logic are embedded into business workflows, not left on the shelf.</a:t>
          </a:r>
        </a:p>
      </dgm:t>
    </dgm:pt>
    <dgm:pt modelId="{22B5343F-C6BD-4CDA-B32A-699FF463CFD7}" type="parTrans" cxnId="{97FFFED0-0E18-4AD8-B01A-85035A07EE37}">
      <dgm:prSet/>
      <dgm:spPr/>
      <dgm:t>
        <a:bodyPr/>
        <a:lstStyle/>
        <a:p>
          <a:endParaRPr lang="en-US" sz="2800"/>
        </a:p>
      </dgm:t>
    </dgm:pt>
    <dgm:pt modelId="{1E681950-529D-4F66-B9E2-334165749D03}" type="sibTrans" cxnId="{97FFFED0-0E18-4AD8-B01A-85035A07EE37}">
      <dgm:prSet/>
      <dgm:spPr/>
      <dgm:t>
        <a:bodyPr/>
        <a:lstStyle/>
        <a:p>
          <a:endParaRPr lang="en-US" sz="2800"/>
        </a:p>
      </dgm:t>
    </dgm:pt>
    <dgm:pt modelId="{81DD447E-7ADC-483F-833F-0786CFE8D91B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b="1" dirty="0"/>
            <a:t>Built for Scale and Sustainability</a:t>
          </a:r>
        </a:p>
        <a:p>
          <a:pPr>
            <a:lnSpc>
              <a:spcPct val="100000"/>
            </a:lnSpc>
          </a:pPr>
          <a:r>
            <a:rPr lang="en-US" sz="1600" dirty="0"/>
            <a:t>Prioritizes reliability, maintainability, and performance in real-world conditions (e.g., APIs, dashboards, alerts).</a:t>
          </a:r>
        </a:p>
      </dgm:t>
    </dgm:pt>
    <dgm:pt modelId="{6BCCC885-15EA-44CA-A785-D656DD1AABB4}" type="parTrans" cxnId="{314F4065-005B-423E-917A-A37E1FAF0448}">
      <dgm:prSet/>
      <dgm:spPr/>
      <dgm:t>
        <a:bodyPr/>
        <a:lstStyle/>
        <a:p>
          <a:endParaRPr lang="en-US" sz="2800"/>
        </a:p>
      </dgm:t>
    </dgm:pt>
    <dgm:pt modelId="{CB9B105C-D5E2-451F-B225-A33E09EFCA17}" type="sibTrans" cxnId="{314F4065-005B-423E-917A-A37E1FAF0448}">
      <dgm:prSet/>
      <dgm:spPr/>
      <dgm:t>
        <a:bodyPr/>
        <a:lstStyle/>
        <a:p>
          <a:endParaRPr lang="en-US" sz="2800"/>
        </a:p>
      </dgm:t>
    </dgm:pt>
    <dgm:pt modelId="{FFFC7122-B4B4-4611-ABB3-0EDF048426D0}" type="pres">
      <dgm:prSet presAssocID="{6274D126-1366-4766-A8F8-BF94B347B379}" presName="root" presStyleCnt="0">
        <dgm:presLayoutVars>
          <dgm:dir/>
          <dgm:resizeHandles val="exact"/>
        </dgm:presLayoutVars>
      </dgm:prSet>
      <dgm:spPr/>
    </dgm:pt>
    <dgm:pt modelId="{4E86F033-B8E4-481A-838F-404932639490}" type="pres">
      <dgm:prSet presAssocID="{54B04BEE-7110-4733-AFBC-30312AA54B70}" presName="compNode" presStyleCnt="0"/>
      <dgm:spPr/>
    </dgm:pt>
    <dgm:pt modelId="{97116B92-BE53-434D-BD7E-EB737313780C}" type="pres">
      <dgm:prSet presAssocID="{54B04BEE-7110-4733-AFBC-30312AA54B70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EC0636F2-E7EE-4FA7-BCDB-F0C682C26572}" type="pres">
      <dgm:prSet presAssocID="{54B04BEE-7110-4733-AFBC-30312AA54B70}" presName="spaceRect" presStyleCnt="0"/>
      <dgm:spPr/>
    </dgm:pt>
    <dgm:pt modelId="{F8F54F47-2C78-48D3-8D56-24AC9B3398E9}" type="pres">
      <dgm:prSet presAssocID="{54B04BEE-7110-4733-AFBC-30312AA54B70}" presName="textRect" presStyleLbl="revTx" presStyleIdx="0" presStyleCnt="4" custScaleX="176794" custLinFactNeighborY="-4238">
        <dgm:presLayoutVars>
          <dgm:chMax val="1"/>
          <dgm:chPref val="1"/>
        </dgm:presLayoutVars>
      </dgm:prSet>
      <dgm:spPr/>
    </dgm:pt>
    <dgm:pt modelId="{1BEBBE63-84C5-4A72-9875-8F4C7661BB8E}" type="pres">
      <dgm:prSet presAssocID="{1D9B561E-5A68-4662-960A-8BE86AA8DE84}" presName="sibTrans" presStyleCnt="0"/>
      <dgm:spPr/>
    </dgm:pt>
    <dgm:pt modelId="{5E4A04D7-318B-4AB5-8F5A-8853CD801210}" type="pres">
      <dgm:prSet presAssocID="{2E2FC0A1-4381-462F-8947-71FE75236A87}" presName="compNode" presStyleCnt="0"/>
      <dgm:spPr/>
    </dgm:pt>
    <dgm:pt modelId="{3B91DCF0-959F-4707-9DC3-055D5706A906}" type="pres">
      <dgm:prSet presAssocID="{2E2FC0A1-4381-462F-8947-71FE75236A87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Robot"/>
        </a:ext>
      </dgm:extLst>
    </dgm:pt>
    <dgm:pt modelId="{1304572A-27E5-4F67-9622-334D41417420}" type="pres">
      <dgm:prSet presAssocID="{2E2FC0A1-4381-462F-8947-71FE75236A87}" presName="spaceRect" presStyleCnt="0"/>
      <dgm:spPr/>
    </dgm:pt>
    <dgm:pt modelId="{D6B181DF-30AF-4709-BD65-BCE54C2BCFBF}" type="pres">
      <dgm:prSet presAssocID="{2E2FC0A1-4381-462F-8947-71FE75236A87}" presName="textRect" presStyleLbl="revTx" presStyleIdx="1" presStyleCnt="4" custScaleX="176794" custLinFactNeighborY="-4238">
        <dgm:presLayoutVars>
          <dgm:chMax val="1"/>
          <dgm:chPref val="1"/>
        </dgm:presLayoutVars>
      </dgm:prSet>
      <dgm:spPr/>
    </dgm:pt>
    <dgm:pt modelId="{9BC535B1-1591-453A-812F-763636FB8C47}" type="pres">
      <dgm:prSet presAssocID="{E2C647ED-695D-4A78-8296-0431A9610DD2}" presName="sibTrans" presStyleCnt="0"/>
      <dgm:spPr/>
    </dgm:pt>
    <dgm:pt modelId="{AC97C28D-B7FB-4A03-BDE9-4F7064695CE8}" type="pres">
      <dgm:prSet presAssocID="{E0E6FEBF-F66D-478A-8AAD-494390A39BD1}" presName="compNode" presStyleCnt="0"/>
      <dgm:spPr/>
    </dgm:pt>
    <dgm:pt modelId="{148CFAB6-66D1-469A-BE41-0C16F4CEBD82}" type="pres">
      <dgm:prSet presAssocID="{E0E6FEBF-F66D-478A-8AAD-494390A39BD1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erver"/>
        </a:ext>
      </dgm:extLst>
    </dgm:pt>
    <dgm:pt modelId="{CB5B31EB-6A8B-4883-9D76-523D556B46D7}" type="pres">
      <dgm:prSet presAssocID="{E0E6FEBF-F66D-478A-8AAD-494390A39BD1}" presName="spaceRect" presStyleCnt="0"/>
      <dgm:spPr/>
    </dgm:pt>
    <dgm:pt modelId="{F6B42FCB-18DF-493C-9B42-C744C99C71C2}" type="pres">
      <dgm:prSet presAssocID="{E0E6FEBF-F66D-478A-8AAD-494390A39BD1}" presName="textRect" presStyleLbl="revTx" presStyleIdx="2" presStyleCnt="4" custScaleX="176794" custLinFactNeighborY="-4238">
        <dgm:presLayoutVars>
          <dgm:chMax val="1"/>
          <dgm:chPref val="1"/>
        </dgm:presLayoutVars>
      </dgm:prSet>
      <dgm:spPr/>
    </dgm:pt>
    <dgm:pt modelId="{DC3D7B05-4E23-4582-8058-0775E5F827FC}" type="pres">
      <dgm:prSet presAssocID="{1E681950-529D-4F66-B9E2-334165749D03}" presName="sibTrans" presStyleCnt="0"/>
      <dgm:spPr/>
    </dgm:pt>
    <dgm:pt modelId="{77C30E81-E1F5-46E1-A454-DB65537EF9F9}" type="pres">
      <dgm:prSet presAssocID="{81DD447E-7ADC-483F-833F-0786CFE8D91B}" presName="compNode" presStyleCnt="0"/>
      <dgm:spPr/>
    </dgm:pt>
    <dgm:pt modelId="{9A23E2C8-4544-484F-A885-113246A17ED9}" type="pres">
      <dgm:prSet presAssocID="{81DD447E-7ADC-483F-833F-0786CFE8D91B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atabase"/>
        </a:ext>
      </dgm:extLst>
    </dgm:pt>
    <dgm:pt modelId="{0A8327C8-750B-4CCD-907B-B9E49EF81E33}" type="pres">
      <dgm:prSet presAssocID="{81DD447E-7ADC-483F-833F-0786CFE8D91B}" presName="spaceRect" presStyleCnt="0"/>
      <dgm:spPr/>
    </dgm:pt>
    <dgm:pt modelId="{813907D1-2E94-4212-AE59-A3E13DD8648A}" type="pres">
      <dgm:prSet presAssocID="{81DD447E-7ADC-483F-833F-0786CFE8D91B}" presName="textRect" presStyleLbl="revTx" presStyleIdx="3" presStyleCnt="4" custScaleX="176794" custLinFactNeighborY="-4238">
        <dgm:presLayoutVars>
          <dgm:chMax val="1"/>
          <dgm:chPref val="1"/>
        </dgm:presLayoutVars>
      </dgm:prSet>
      <dgm:spPr/>
    </dgm:pt>
  </dgm:ptLst>
  <dgm:cxnLst>
    <dgm:cxn modelId="{9B6AE022-BDA0-42EB-A9BD-2F9E2B5A1D5C}" type="presOf" srcId="{2E2FC0A1-4381-462F-8947-71FE75236A87}" destId="{D6B181DF-30AF-4709-BD65-BCE54C2BCFBF}" srcOrd="0" destOrd="0" presId="urn:microsoft.com/office/officeart/2018/2/layout/IconLabelList"/>
    <dgm:cxn modelId="{93A06E2E-5228-4579-8E1D-CEC2A23ED62B}" srcId="{6274D126-1366-4766-A8F8-BF94B347B379}" destId="{2E2FC0A1-4381-462F-8947-71FE75236A87}" srcOrd="1" destOrd="0" parTransId="{E3B735DD-A4D0-4CBB-BEC2-02D1A2515622}" sibTransId="{E2C647ED-695D-4A78-8296-0431A9610DD2}"/>
    <dgm:cxn modelId="{314F4065-005B-423E-917A-A37E1FAF0448}" srcId="{6274D126-1366-4766-A8F8-BF94B347B379}" destId="{81DD447E-7ADC-483F-833F-0786CFE8D91B}" srcOrd="3" destOrd="0" parTransId="{6BCCC885-15EA-44CA-A785-D656DD1AABB4}" sibTransId="{CB9B105C-D5E2-451F-B225-A33E09EFCA17}"/>
    <dgm:cxn modelId="{3719007E-82E6-4FB9-8C38-74AB0DFBC666}" srcId="{6274D126-1366-4766-A8F8-BF94B347B379}" destId="{54B04BEE-7110-4733-AFBC-30312AA54B70}" srcOrd="0" destOrd="0" parTransId="{337AD3D3-03A0-455D-AA34-AC6DDD9DFE0F}" sibTransId="{1D9B561E-5A68-4662-960A-8BE86AA8DE84}"/>
    <dgm:cxn modelId="{BE369BCA-F691-4BA4-A7CB-F9EE1E379153}" type="presOf" srcId="{E0E6FEBF-F66D-478A-8AAD-494390A39BD1}" destId="{F6B42FCB-18DF-493C-9B42-C744C99C71C2}" srcOrd="0" destOrd="0" presId="urn:microsoft.com/office/officeart/2018/2/layout/IconLabelList"/>
    <dgm:cxn modelId="{97FFFED0-0E18-4AD8-B01A-85035A07EE37}" srcId="{6274D126-1366-4766-A8F8-BF94B347B379}" destId="{E0E6FEBF-F66D-478A-8AAD-494390A39BD1}" srcOrd="2" destOrd="0" parTransId="{22B5343F-C6BD-4CDA-B32A-699FF463CFD7}" sibTransId="{1E681950-529D-4F66-B9E2-334165749D03}"/>
    <dgm:cxn modelId="{327D0CE7-B059-4BE4-90BF-DD497183F491}" type="presOf" srcId="{6274D126-1366-4766-A8F8-BF94B347B379}" destId="{FFFC7122-B4B4-4611-ABB3-0EDF048426D0}" srcOrd="0" destOrd="0" presId="urn:microsoft.com/office/officeart/2018/2/layout/IconLabelList"/>
    <dgm:cxn modelId="{641771EB-EAA4-412C-A2C4-A91C7AA615C4}" type="presOf" srcId="{54B04BEE-7110-4733-AFBC-30312AA54B70}" destId="{F8F54F47-2C78-48D3-8D56-24AC9B3398E9}" srcOrd="0" destOrd="0" presId="urn:microsoft.com/office/officeart/2018/2/layout/IconLabelList"/>
    <dgm:cxn modelId="{052E27FE-7DC5-434B-9CC8-22FEA8636BFE}" type="presOf" srcId="{81DD447E-7ADC-483F-833F-0786CFE8D91B}" destId="{813907D1-2E94-4212-AE59-A3E13DD8648A}" srcOrd="0" destOrd="0" presId="urn:microsoft.com/office/officeart/2018/2/layout/IconLabelList"/>
    <dgm:cxn modelId="{03462787-9620-409F-97F2-8B63384D211C}" type="presParOf" srcId="{FFFC7122-B4B4-4611-ABB3-0EDF048426D0}" destId="{4E86F033-B8E4-481A-838F-404932639490}" srcOrd="0" destOrd="0" presId="urn:microsoft.com/office/officeart/2018/2/layout/IconLabelList"/>
    <dgm:cxn modelId="{E67803A7-9CE4-41CD-9FD4-2F3C4DA03A27}" type="presParOf" srcId="{4E86F033-B8E4-481A-838F-404932639490}" destId="{97116B92-BE53-434D-BD7E-EB737313780C}" srcOrd="0" destOrd="0" presId="urn:microsoft.com/office/officeart/2018/2/layout/IconLabelList"/>
    <dgm:cxn modelId="{AD784893-6E7B-4749-B8DE-956C12E920F5}" type="presParOf" srcId="{4E86F033-B8E4-481A-838F-404932639490}" destId="{EC0636F2-E7EE-4FA7-BCDB-F0C682C26572}" srcOrd="1" destOrd="0" presId="urn:microsoft.com/office/officeart/2018/2/layout/IconLabelList"/>
    <dgm:cxn modelId="{504645F6-4901-4D31-AFD1-AB9C5B5642E4}" type="presParOf" srcId="{4E86F033-B8E4-481A-838F-404932639490}" destId="{F8F54F47-2C78-48D3-8D56-24AC9B3398E9}" srcOrd="2" destOrd="0" presId="urn:microsoft.com/office/officeart/2018/2/layout/IconLabelList"/>
    <dgm:cxn modelId="{3DCD2FD3-6F30-4C35-A9E8-475E4688964D}" type="presParOf" srcId="{FFFC7122-B4B4-4611-ABB3-0EDF048426D0}" destId="{1BEBBE63-84C5-4A72-9875-8F4C7661BB8E}" srcOrd="1" destOrd="0" presId="urn:microsoft.com/office/officeart/2018/2/layout/IconLabelList"/>
    <dgm:cxn modelId="{39DE5828-8B83-4E74-83D8-D6D03AF2E0CF}" type="presParOf" srcId="{FFFC7122-B4B4-4611-ABB3-0EDF048426D0}" destId="{5E4A04D7-318B-4AB5-8F5A-8853CD801210}" srcOrd="2" destOrd="0" presId="urn:microsoft.com/office/officeart/2018/2/layout/IconLabelList"/>
    <dgm:cxn modelId="{189AD202-2928-482D-92A0-C7F891499262}" type="presParOf" srcId="{5E4A04D7-318B-4AB5-8F5A-8853CD801210}" destId="{3B91DCF0-959F-4707-9DC3-055D5706A906}" srcOrd="0" destOrd="0" presId="urn:microsoft.com/office/officeart/2018/2/layout/IconLabelList"/>
    <dgm:cxn modelId="{B1615582-33AB-40A0-B190-AB9668A86A5D}" type="presParOf" srcId="{5E4A04D7-318B-4AB5-8F5A-8853CD801210}" destId="{1304572A-27E5-4F67-9622-334D41417420}" srcOrd="1" destOrd="0" presId="urn:microsoft.com/office/officeart/2018/2/layout/IconLabelList"/>
    <dgm:cxn modelId="{10DD236A-CBBD-433C-A033-F46F23CC6A30}" type="presParOf" srcId="{5E4A04D7-318B-4AB5-8F5A-8853CD801210}" destId="{D6B181DF-30AF-4709-BD65-BCE54C2BCFBF}" srcOrd="2" destOrd="0" presId="urn:microsoft.com/office/officeart/2018/2/layout/IconLabelList"/>
    <dgm:cxn modelId="{EBD34BEF-3FE7-4B87-9E34-1C75A4A60339}" type="presParOf" srcId="{FFFC7122-B4B4-4611-ABB3-0EDF048426D0}" destId="{9BC535B1-1591-453A-812F-763636FB8C47}" srcOrd="3" destOrd="0" presId="urn:microsoft.com/office/officeart/2018/2/layout/IconLabelList"/>
    <dgm:cxn modelId="{3EDE7BDC-FE07-4C08-BD48-03ED52867C22}" type="presParOf" srcId="{FFFC7122-B4B4-4611-ABB3-0EDF048426D0}" destId="{AC97C28D-B7FB-4A03-BDE9-4F7064695CE8}" srcOrd="4" destOrd="0" presId="urn:microsoft.com/office/officeart/2018/2/layout/IconLabelList"/>
    <dgm:cxn modelId="{3208DD07-253F-407D-BBEB-3B784934E00E}" type="presParOf" srcId="{AC97C28D-B7FB-4A03-BDE9-4F7064695CE8}" destId="{148CFAB6-66D1-469A-BE41-0C16F4CEBD82}" srcOrd="0" destOrd="0" presId="urn:microsoft.com/office/officeart/2018/2/layout/IconLabelList"/>
    <dgm:cxn modelId="{A18C783D-F1B1-41B3-8A67-246AD33F3B0A}" type="presParOf" srcId="{AC97C28D-B7FB-4A03-BDE9-4F7064695CE8}" destId="{CB5B31EB-6A8B-4883-9D76-523D556B46D7}" srcOrd="1" destOrd="0" presId="urn:microsoft.com/office/officeart/2018/2/layout/IconLabelList"/>
    <dgm:cxn modelId="{35BBA604-2B02-4F3E-A3CD-74BE98BE0482}" type="presParOf" srcId="{AC97C28D-B7FB-4A03-BDE9-4F7064695CE8}" destId="{F6B42FCB-18DF-493C-9B42-C744C99C71C2}" srcOrd="2" destOrd="0" presId="urn:microsoft.com/office/officeart/2018/2/layout/IconLabelList"/>
    <dgm:cxn modelId="{E070AA07-E3DC-49EC-85A2-B20BA135402A}" type="presParOf" srcId="{FFFC7122-B4B4-4611-ABB3-0EDF048426D0}" destId="{DC3D7B05-4E23-4582-8058-0775E5F827FC}" srcOrd="5" destOrd="0" presId="urn:microsoft.com/office/officeart/2018/2/layout/IconLabelList"/>
    <dgm:cxn modelId="{927EDAF8-D3CD-4A58-907B-DED80E77812D}" type="presParOf" srcId="{FFFC7122-B4B4-4611-ABB3-0EDF048426D0}" destId="{77C30E81-E1F5-46E1-A454-DB65537EF9F9}" srcOrd="6" destOrd="0" presId="urn:microsoft.com/office/officeart/2018/2/layout/IconLabelList"/>
    <dgm:cxn modelId="{707EFD43-8177-4BA2-BB7F-121F5A578AE4}" type="presParOf" srcId="{77C30E81-E1F5-46E1-A454-DB65537EF9F9}" destId="{9A23E2C8-4544-484F-A885-113246A17ED9}" srcOrd="0" destOrd="0" presId="urn:microsoft.com/office/officeart/2018/2/layout/IconLabelList"/>
    <dgm:cxn modelId="{4F48F91D-02FB-4BB5-93D5-48D211288091}" type="presParOf" srcId="{77C30E81-E1F5-46E1-A454-DB65537EF9F9}" destId="{0A8327C8-750B-4CCD-907B-B9E49EF81E33}" srcOrd="1" destOrd="0" presId="urn:microsoft.com/office/officeart/2018/2/layout/IconLabelList"/>
    <dgm:cxn modelId="{5DF97532-4589-4119-8C0E-3E6B54373354}" type="presParOf" srcId="{77C30E81-E1F5-46E1-A454-DB65537EF9F9}" destId="{813907D1-2E94-4212-AE59-A3E13DD8648A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1317315C-FF8F-4119-AE84-E8D5AE663E59}" type="doc">
      <dgm:prSet loTypeId="urn:microsoft.com/office/officeart/2018/2/layout/IconCircle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5FA6DB9-C42E-4D7F-B095-F410F9A9D29A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Input data pipelines: Clean, structured, timely data.</a:t>
          </a:r>
        </a:p>
      </dgm:t>
    </dgm:pt>
    <dgm:pt modelId="{14EABF0C-368A-495A-86CF-FD89600D78AE}" type="parTrans" cxnId="{EF8E5924-7BAC-4593-BDF7-F8AD096B37BC}">
      <dgm:prSet/>
      <dgm:spPr/>
      <dgm:t>
        <a:bodyPr/>
        <a:lstStyle/>
        <a:p>
          <a:endParaRPr lang="en-US"/>
        </a:p>
      </dgm:t>
    </dgm:pt>
    <dgm:pt modelId="{090014B9-DD17-4E8F-B381-84B09DCA83E9}" type="sibTrans" cxnId="{EF8E5924-7BAC-4593-BDF7-F8AD096B37BC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28A43F38-5D49-4033-B856-DD15863FDF3C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Decision logic integration: Rule-based + predictive.</a:t>
          </a:r>
        </a:p>
      </dgm:t>
    </dgm:pt>
    <dgm:pt modelId="{8EE6405F-9607-4034-A54C-EB1C3E7EEDD4}" type="parTrans" cxnId="{50517EB3-D142-49D9-B6EC-95FFEFF38A58}">
      <dgm:prSet/>
      <dgm:spPr/>
      <dgm:t>
        <a:bodyPr/>
        <a:lstStyle/>
        <a:p>
          <a:endParaRPr lang="en-US"/>
        </a:p>
      </dgm:t>
    </dgm:pt>
    <dgm:pt modelId="{DA102340-93EF-405D-A067-14F41AD84A98}" type="sibTrans" cxnId="{50517EB3-D142-49D9-B6EC-95FFEFF38A58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1E9F3C4B-D4C7-4EE0-A006-AB49DC1AA229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Feedback loops: Capture outcomes and retrain.</a:t>
          </a:r>
        </a:p>
      </dgm:t>
    </dgm:pt>
    <dgm:pt modelId="{3F0C853E-B32B-45C2-B489-562B78A7FCC9}" type="parTrans" cxnId="{47BF0CAE-153E-403E-B2EC-1D844D3AE95D}">
      <dgm:prSet/>
      <dgm:spPr/>
      <dgm:t>
        <a:bodyPr/>
        <a:lstStyle/>
        <a:p>
          <a:endParaRPr lang="en-US"/>
        </a:p>
      </dgm:t>
    </dgm:pt>
    <dgm:pt modelId="{D5CBB2F4-B70E-4BC1-8980-C13C871272B9}" type="sibTrans" cxnId="{47BF0CAE-153E-403E-B2EC-1D844D3AE95D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59D34BCA-4665-4C78-85C1-E5B05A16D34F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Evaluation metrics: Tie model performance to business KPIs.</a:t>
          </a:r>
        </a:p>
      </dgm:t>
    </dgm:pt>
    <dgm:pt modelId="{CBC34788-3158-4AA0-957E-DCF13754D6EA}" type="parTrans" cxnId="{5FB06E1A-2155-4D30-B5A4-0ED4E68D6B8E}">
      <dgm:prSet/>
      <dgm:spPr/>
      <dgm:t>
        <a:bodyPr/>
        <a:lstStyle/>
        <a:p>
          <a:endParaRPr lang="en-US"/>
        </a:p>
      </dgm:t>
    </dgm:pt>
    <dgm:pt modelId="{95BF82D3-C445-4F06-8D5E-2231EEE5B9CA}" type="sibTrans" cxnId="{5FB06E1A-2155-4D30-B5A4-0ED4E68D6B8E}">
      <dgm:prSet/>
      <dgm:spPr/>
      <dgm:t>
        <a:bodyPr/>
        <a:lstStyle/>
        <a:p>
          <a:endParaRPr lang="en-US"/>
        </a:p>
      </dgm:t>
    </dgm:pt>
    <dgm:pt modelId="{E0E69B02-49EE-41DF-9451-9DEBD831CC34}" type="pres">
      <dgm:prSet presAssocID="{1317315C-FF8F-4119-AE84-E8D5AE663E59}" presName="root" presStyleCnt="0">
        <dgm:presLayoutVars>
          <dgm:dir/>
          <dgm:resizeHandles val="exact"/>
        </dgm:presLayoutVars>
      </dgm:prSet>
      <dgm:spPr/>
    </dgm:pt>
    <dgm:pt modelId="{49AD400D-D2D6-49FF-AFB4-851B805E6A29}" type="pres">
      <dgm:prSet presAssocID="{1317315C-FF8F-4119-AE84-E8D5AE663E59}" presName="container" presStyleCnt="0">
        <dgm:presLayoutVars>
          <dgm:dir/>
          <dgm:resizeHandles val="exact"/>
        </dgm:presLayoutVars>
      </dgm:prSet>
      <dgm:spPr/>
    </dgm:pt>
    <dgm:pt modelId="{955DF4B6-0DC1-4573-AC73-33414BBB03FA}" type="pres">
      <dgm:prSet presAssocID="{55FA6DB9-C42E-4D7F-B095-F410F9A9D29A}" presName="compNode" presStyleCnt="0"/>
      <dgm:spPr/>
    </dgm:pt>
    <dgm:pt modelId="{CDDF6AD9-9F38-4EBB-AE22-80501F95179C}" type="pres">
      <dgm:prSet presAssocID="{55FA6DB9-C42E-4D7F-B095-F410F9A9D29A}" presName="iconBgRect" presStyleLbl="bgShp" presStyleIdx="0" presStyleCnt="4"/>
      <dgm:spPr/>
    </dgm:pt>
    <dgm:pt modelId="{1AB34E74-1654-4F7B-B035-2FBB2BA6BCFC}" type="pres">
      <dgm:prSet presAssocID="{55FA6DB9-C42E-4D7F-B095-F410F9A9D29A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Table"/>
        </a:ext>
      </dgm:extLst>
    </dgm:pt>
    <dgm:pt modelId="{CB7093BF-4B38-49F2-9481-1CE0E6D8533E}" type="pres">
      <dgm:prSet presAssocID="{55FA6DB9-C42E-4D7F-B095-F410F9A9D29A}" presName="spaceRect" presStyleCnt="0"/>
      <dgm:spPr/>
    </dgm:pt>
    <dgm:pt modelId="{F8F36F71-89BF-4B9B-9586-EF1EE4BA2829}" type="pres">
      <dgm:prSet presAssocID="{55FA6DB9-C42E-4D7F-B095-F410F9A9D29A}" presName="textRect" presStyleLbl="revTx" presStyleIdx="0" presStyleCnt="4">
        <dgm:presLayoutVars>
          <dgm:chMax val="1"/>
          <dgm:chPref val="1"/>
        </dgm:presLayoutVars>
      </dgm:prSet>
      <dgm:spPr/>
    </dgm:pt>
    <dgm:pt modelId="{7BE1FE74-3D4E-4CAF-9772-3515E3F92EA3}" type="pres">
      <dgm:prSet presAssocID="{090014B9-DD17-4E8F-B381-84B09DCA83E9}" presName="sibTrans" presStyleLbl="sibTrans2D1" presStyleIdx="0" presStyleCnt="0"/>
      <dgm:spPr/>
    </dgm:pt>
    <dgm:pt modelId="{3755872B-65EA-496D-A505-B24D976014EF}" type="pres">
      <dgm:prSet presAssocID="{28A43F38-5D49-4033-B856-DD15863FDF3C}" presName="compNode" presStyleCnt="0"/>
      <dgm:spPr/>
    </dgm:pt>
    <dgm:pt modelId="{9F81082C-9D2A-4471-ADBB-2F80851F2637}" type="pres">
      <dgm:prSet presAssocID="{28A43F38-5D49-4033-B856-DD15863FDF3C}" presName="iconBgRect" presStyleLbl="bgShp" presStyleIdx="1" presStyleCnt="4"/>
      <dgm:spPr/>
    </dgm:pt>
    <dgm:pt modelId="{DDE8E21E-7E87-4464-9300-BB9AA2C2081A}" type="pres">
      <dgm:prSet presAssocID="{28A43F38-5D49-4033-B856-DD15863FDF3C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Robot"/>
        </a:ext>
      </dgm:extLst>
    </dgm:pt>
    <dgm:pt modelId="{7D60D9B4-87DC-486A-9139-6CDD995E7DE5}" type="pres">
      <dgm:prSet presAssocID="{28A43F38-5D49-4033-B856-DD15863FDF3C}" presName="spaceRect" presStyleCnt="0"/>
      <dgm:spPr/>
    </dgm:pt>
    <dgm:pt modelId="{0F5DE834-0DCB-4B31-A420-56104C1EB0C1}" type="pres">
      <dgm:prSet presAssocID="{28A43F38-5D49-4033-B856-DD15863FDF3C}" presName="textRect" presStyleLbl="revTx" presStyleIdx="1" presStyleCnt="4">
        <dgm:presLayoutVars>
          <dgm:chMax val="1"/>
          <dgm:chPref val="1"/>
        </dgm:presLayoutVars>
      </dgm:prSet>
      <dgm:spPr/>
    </dgm:pt>
    <dgm:pt modelId="{12194566-0143-4146-987D-77A6FBFF5502}" type="pres">
      <dgm:prSet presAssocID="{DA102340-93EF-405D-A067-14F41AD84A98}" presName="sibTrans" presStyleLbl="sibTrans2D1" presStyleIdx="0" presStyleCnt="0"/>
      <dgm:spPr/>
    </dgm:pt>
    <dgm:pt modelId="{2C6BAF4D-42AC-485C-9C89-E02CF62F2E0F}" type="pres">
      <dgm:prSet presAssocID="{1E9F3C4B-D4C7-4EE0-A006-AB49DC1AA229}" presName="compNode" presStyleCnt="0"/>
      <dgm:spPr/>
    </dgm:pt>
    <dgm:pt modelId="{6F44280E-C794-41CD-835F-48D04BA3924A}" type="pres">
      <dgm:prSet presAssocID="{1E9F3C4B-D4C7-4EE0-A006-AB49DC1AA229}" presName="iconBgRect" presStyleLbl="bgShp" presStyleIdx="2" presStyleCnt="4"/>
      <dgm:spPr/>
    </dgm:pt>
    <dgm:pt modelId="{25F43A51-C95F-48E2-8593-95DE2560A6FB}" type="pres">
      <dgm:prSet presAssocID="{1E9F3C4B-D4C7-4EE0-A006-AB49DC1AA229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rrow Circle"/>
        </a:ext>
      </dgm:extLst>
    </dgm:pt>
    <dgm:pt modelId="{CD2B3425-2DAB-4C6D-97CD-30198ADC65C7}" type="pres">
      <dgm:prSet presAssocID="{1E9F3C4B-D4C7-4EE0-A006-AB49DC1AA229}" presName="spaceRect" presStyleCnt="0"/>
      <dgm:spPr/>
    </dgm:pt>
    <dgm:pt modelId="{EFA27CE0-4F8A-4CE1-8E2E-D1A207141EE8}" type="pres">
      <dgm:prSet presAssocID="{1E9F3C4B-D4C7-4EE0-A006-AB49DC1AA229}" presName="textRect" presStyleLbl="revTx" presStyleIdx="2" presStyleCnt="4">
        <dgm:presLayoutVars>
          <dgm:chMax val="1"/>
          <dgm:chPref val="1"/>
        </dgm:presLayoutVars>
      </dgm:prSet>
      <dgm:spPr/>
    </dgm:pt>
    <dgm:pt modelId="{9650A7FF-02FB-41D7-837D-6904F760F000}" type="pres">
      <dgm:prSet presAssocID="{D5CBB2F4-B70E-4BC1-8980-C13C871272B9}" presName="sibTrans" presStyleLbl="sibTrans2D1" presStyleIdx="0" presStyleCnt="0"/>
      <dgm:spPr/>
    </dgm:pt>
    <dgm:pt modelId="{49050F3C-21C6-4594-8A38-25922D0265BE}" type="pres">
      <dgm:prSet presAssocID="{59D34BCA-4665-4C78-85C1-E5B05A16D34F}" presName="compNode" presStyleCnt="0"/>
      <dgm:spPr/>
    </dgm:pt>
    <dgm:pt modelId="{6C5CE7B2-7F63-4000-B123-329C05C409F1}" type="pres">
      <dgm:prSet presAssocID="{59D34BCA-4665-4C78-85C1-E5B05A16D34F}" presName="iconBgRect" presStyleLbl="bgShp" presStyleIdx="3" presStyleCnt="4"/>
      <dgm:spPr/>
    </dgm:pt>
    <dgm:pt modelId="{1A4EA2B6-A821-4042-8EA5-63537F3E205F}" type="pres">
      <dgm:prSet presAssocID="{59D34BCA-4665-4C78-85C1-E5B05A16D34F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Gauge"/>
        </a:ext>
      </dgm:extLst>
    </dgm:pt>
    <dgm:pt modelId="{6F365F19-089E-4533-B815-739FD877D05F}" type="pres">
      <dgm:prSet presAssocID="{59D34BCA-4665-4C78-85C1-E5B05A16D34F}" presName="spaceRect" presStyleCnt="0"/>
      <dgm:spPr/>
    </dgm:pt>
    <dgm:pt modelId="{2B767DDD-6C39-48A4-8D4F-F9045F2CBFCE}" type="pres">
      <dgm:prSet presAssocID="{59D34BCA-4665-4C78-85C1-E5B05A16D34F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EFAAC304-9B1C-483D-B3A4-01EC38F6118A}" type="presOf" srcId="{55FA6DB9-C42E-4D7F-B095-F410F9A9D29A}" destId="{F8F36F71-89BF-4B9B-9586-EF1EE4BA2829}" srcOrd="0" destOrd="0" presId="urn:microsoft.com/office/officeart/2018/2/layout/IconCircleList"/>
    <dgm:cxn modelId="{C28D220B-CB12-48A6-B553-16520397216C}" type="presOf" srcId="{59D34BCA-4665-4C78-85C1-E5B05A16D34F}" destId="{2B767DDD-6C39-48A4-8D4F-F9045F2CBFCE}" srcOrd="0" destOrd="0" presId="urn:microsoft.com/office/officeart/2018/2/layout/IconCircleList"/>
    <dgm:cxn modelId="{5FB06E1A-2155-4D30-B5A4-0ED4E68D6B8E}" srcId="{1317315C-FF8F-4119-AE84-E8D5AE663E59}" destId="{59D34BCA-4665-4C78-85C1-E5B05A16D34F}" srcOrd="3" destOrd="0" parTransId="{CBC34788-3158-4AA0-957E-DCF13754D6EA}" sibTransId="{95BF82D3-C445-4F06-8D5E-2231EEE5B9CA}"/>
    <dgm:cxn modelId="{4FF1981F-6D70-43C0-B866-11680F999532}" type="presOf" srcId="{1317315C-FF8F-4119-AE84-E8D5AE663E59}" destId="{E0E69B02-49EE-41DF-9451-9DEBD831CC34}" srcOrd="0" destOrd="0" presId="urn:microsoft.com/office/officeart/2018/2/layout/IconCircleList"/>
    <dgm:cxn modelId="{EF8E5924-7BAC-4593-BDF7-F8AD096B37BC}" srcId="{1317315C-FF8F-4119-AE84-E8D5AE663E59}" destId="{55FA6DB9-C42E-4D7F-B095-F410F9A9D29A}" srcOrd="0" destOrd="0" parTransId="{14EABF0C-368A-495A-86CF-FD89600D78AE}" sibTransId="{090014B9-DD17-4E8F-B381-84B09DCA83E9}"/>
    <dgm:cxn modelId="{7AFE8D4C-1125-4C38-9A94-A79945E2D6F4}" type="presOf" srcId="{28A43F38-5D49-4033-B856-DD15863FDF3C}" destId="{0F5DE834-0DCB-4B31-A420-56104C1EB0C1}" srcOrd="0" destOrd="0" presId="urn:microsoft.com/office/officeart/2018/2/layout/IconCircleList"/>
    <dgm:cxn modelId="{3CB2FB73-9886-423B-B4C4-3AB0F9DD0E8E}" type="presOf" srcId="{090014B9-DD17-4E8F-B381-84B09DCA83E9}" destId="{7BE1FE74-3D4E-4CAF-9772-3515E3F92EA3}" srcOrd="0" destOrd="0" presId="urn:microsoft.com/office/officeart/2018/2/layout/IconCircleList"/>
    <dgm:cxn modelId="{8BF7D57C-1788-49E4-9357-71A877A56376}" type="presOf" srcId="{1E9F3C4B-D4C7-4EE0-A006-AB49DC1AA229}" destId="{EFA27CE0-4F8A-4CE1-8E2E-D1A207141EE8}" srcOrd="0" destOrd="0" presId="urn:microsoft.com/office/officeart/2018/2/layout/IconCircleList"/>
    <dgm:cxn modelId="{47BF0CAE-153E-403E-B2EC-1D844D3AE95D}" srcId="{1317315C-FF8F-4119-AE84-E8D5AE663E59}" destId="{1E9F3C4B-D4C7-4EE0-A006-AB49DC1AA229}" srcOrd="2" destOrd="0" parTransId="{3F0C853E-B32B-45C2-B489-562B78A7FCC9}" sibTransId="{D5CBB2F4-B70E-4BC1-8980-C13C871272B9}"/>
    <dgm:cxn modelId="{08D2C8B0-9C85-48DB-AC49-B0E264450164}" type="presOf" srcId="{DA102340-93EF-405D-A067-14F41AD84A98}" destId="{12194566-0143-4146-987D-77A6FBFF5502}" srcOrd="0" destOrd="0" presId="urn:microsoft.com/office/officeart/2018/2/layout/IconCircleList"/>
    <dgm:cxn modelId="{50517EB3-D142-49D9-B6EC-95FFEFF38A58}" srcId="{1317315C-FF8F-4119-AE84-E8D5AE663E59}" destId="{28A43F38-5D49-4033-B856-DD15863FDF3C}" srcOrd="1" destOrd="0" parTransId="{8EE6405F-9607-4034-A54C-EB1C3E7EEDD4}" sibTransId="{DA102340-93EF-405D-A067-14F41AD84A98}"/>
    <dgm:cxn modelId="{6DA879DD-5809-4044-9B2B-4EC38ADE6162}" type="presOf" srcId="{D5CBB2F4-B70E-4BC1-8980-C13C871272B9}" destId="{9650A7FF-02FB-41D7-837D-6904F760F000}" srcOrd="0" destOrd="0" presId="urn:microsoft.com/office/officeart/2018/2/layout/IconCircleList"/>
    <dgm:cxn modelId="{52D2A570-3150-434A-9E6E-F8153C41BC22}" type="presParOf" srcId="{E0E69B02-49EE-41DF-9451-9DEBD831CC34}" destId="{49AD400D-D2D6-49FF-AFB4-851B805E6A29}" srcOrd="0" destOrd="0" presId="urn:microsoft.com/office/officeart/2018/2/layout/IconCircleList"/>
    <dgm:cxn modelId="{9EC39868-C47C-4A87-A939-538243476F07}" type="presParOf" srcId="{49AD400D-D2D6-49FF-AFB4-851B805E6A29}" destId="{955DF4B6-0DC1-4573-AC73-33414BBB03FA}" srcOrd="0" destOrd="0" presId="urn:microsoft.com/office/officeart/2018/2/layout/IconCircleList"/>
    <dgm:cxn modelId="{820E8AC1-3D31-4582-8442-823F67197A11}" type="presParOf" srcId="{955DF4B6-0DC1-4573-AC73-33414BBB03FA}" destId="{CDDF6AD9-9F38-4EBB-AE22-80501F95179C}" srcOrd="0" destOrd="0" presId="urn:microsoft.com/office/officeart/2018/2/layout/IconCircleList"/>
    <dgm:cxn modelId="{9F1B9D1A-3E0C-4B5C-A18F-A5400DC642DF}" type="presParOf" srcId="{955DF4B6-0DC1-4573-AC73-33414BBB03FA}" destId="{1AB34E74-1654-4F7B-B035-2FBB2BA6BCFC}" srcOrd="1" destOrd="0" presId="urn:microsoft.com/office/officeart/2018/2/layout/IconCircleList"/>
    <dgm:cxn modelId="{A71F0290-6A44-40B4-9378-9FAC4D032CAA}" type="presParOf" srcId="{955DF4B6-0DC1-4573-AC73-33414BBB03FA}" destId="{CB7093BF-4B38-49F2-9481-1CE0E6D8533E}" srcOrd="2" destOrd="0" presId="urn:microsoft.com/office/officeart/2018/2/layout/IconCircleList"/>
    <dgm:cxn modelId="{FCA8F162-A277-4BDC-8F1A-F4C5E78D7CB1}" type="presParOf" srcId="{955DF4B6-0DC1-4573-AC73-33414BBB03FA}" destId="{F8F36F71-89BF-4B9B-9586-EF1EE4BA2829}" srcOrd="3" destOrd="0" presId="urn:microsoft.com/office/officeart/2018/2/layout/IconCircleList"/>
    <dgm:cxn modelId="{322B6842-A11E-4C05-A5F6-1F74E1B289EF}" type="presParOf" srcId="{49AD400D-D2D6-49FF-AFB4-851B805E6A29}" destId="{7BE1FE74-3D4E-4CAF-9772-3515E3F92EA3}" srcOrd="1" destOrd="0" presId="urn:microsoft.com/office/officeart/2018/2/layout/IconCircleList"/>
    <dgm:cxn modelId="{F0515131-E6EE-465F-AD22-9013137AFADB}" type="presParOf" srcId="{49AD400D-D2D6-49FF-AFB4-851B805E6A29}" destId="{3755872B-65EA-496D-A505-B24D976014EF}" srcOrd="2" destOrd="0" presId="urn:microsoft.com/office/officeart/2018/2/layout/IconCircleList"/>
    <dgm:cxn modelId="{968A549F-5A9C-499B-B832-2EDB09AEDE9F}" type="presParOf" srcId="{3755872B-65EA-496D-A505-B24D976014EF}" destId="{9F81082C-9D2A-4471-ADBB-2F80851F2637}" srcOrd="0" destOrd="0" presId="urn:microsoft.com/office/officeart/2018/2/layout/IconCircleList"/>
    <dgm:cxn modelId="{6F6B2C92-8386-499B-81EF-F3B7483A27A0}" type="presParOf" srcId="{3755872B-65EA-496D-A505-B24D976014EF}" destId="{DDE8E21E-7E87-4464-9300-BB9AA2C2081A}" srcOrd="1" destOrd="0" presId="urn:microsoft.com/office/officeart/2018/2/layout/IconCircleList"/>
    <dgm:cxn modelId="{57C0B6EE-CE1A-4C20-90EB-30D7884DB845}" type="presParOf" srcId="{3755872B-65EA-496D-A505-B24D976014EF}" destId="{7D60D9B4-87DC-486A-9139-6CDD995E7DE5}" srcOrd="2" destOrd="0" presId="urn:microsoft.com/office/officeart/2018/2/layout/IconCircleList"/>
    <dgm:cxn modelId="{925D4584-C022-484D-A011-B4E21F16564B}" type="presParOf" srcId="{3755872B-65EA-496D-A505-B24D976014EF}" destId="{0F5DE834-0DCB-4B31-A420-56104C1EB0C1}" srcOrd="3" destOrd="0" presId="urn:microsoft.com/office/officeart/2018/2/layout/IconCircleList"/>
    <dgm:cxn modelId="{C7E61495-D485-4AFA-9A94-B4184A26C8AC}" type="presParOf" srcId="{49AD400D-D2D6-49FF-AFB4-851B805E6A29}" destId="{12194566-0143-4146-987D-77A6FBFF5502}" srcOrd="3" destOrd="0" presId="urn:microsoft.com/office/officeart/2018/2/layout/IconCircleList"/>
    <dgm:cxn modelId="{09167058-2FB6-4D5F-8796-8233CFE88EB8}" type="presParOf" srcId="{49AD400D-D2D6-49FF-AFB4-851B805E6A29}" destId="{2C6BAF4D-42AC-485C-9C89-E02CF62F2E0F}" srcOrd="4" destOrd="0" presId="urn:microsoft.com/office/officeart/2018/2/layout/IconCircleList"/>
    <dgm:cxn modelId="{2ED5F1EC-C37C-4443-A12B-0DD90FC9C4B7}" type="presParOf" srcId="{2C6BAF4D-42AC-485C-9C89-E02CF62F2E0F}" destId="{6F44280E-C794-41CD-835F-48D04BA3924A}" srcOrd="0" destOrd="0" presId="urn:microsoft.com/office/officeart/2018/2/layout/IconCircleList"/>
    <dgm:cxn modelId="{C21B4BED-B174-40EE-9649-9910C3989A48}" type="presParOf" srcId="{2C6BAF4D-42AC-485C-9C89-E02CF62F2E0F}" destId="{25F43A51-C95F-48E2-8593-95DE2560A6FB}" srcOrd="1" destOrd="0" presId="urn:microsoft.com/office/officeart/2018/2/layout/IconCircleList"/>
    <dgm:cxn modelId="{4E77A3BB-9024-4749-91F6-B9C69EF71DF8}" type="presParOf" srcId="{2C6BAF4D-42AC-485C-9C89-E02CF62F2E0F}" destId="{CD2B3425-2DAB-4C6D-97CD-30198ADC65C7}" srcOrd="2" destOrd="0" presId="urn:microsoft.com/office/officeart/2018/2/layout/IconCircleList"/>
    <dgm:cxn modelId="{D94EEE50-6ADD-4AC9-912F-7181F3835463}" type="presParOf" srcId="{2C6BAF4D-42AC-485C-9C89-E02CF62F2E0F}" destId="{EFA27CE0-4F8A-4CE1-8E2E-D1A207141EE8}" srcOrd="3" destOrd="0" presId="urn:microsoft.com/office/officeart/2018/2/layout/IconCircleList"/>
    <dgm:cxn modelId="{C1AE9132-A5AC-43C1-BF1A-538EB6A8E9F7}" type="presParOf" srcId="{49AD400D-D2D6-49FF-AFB4-851B805E6A29}" destId="{9650A7FF-02FB-41D7-837D-6904F760F000}" srcOrd="5" destOrd="0" presId="urn:microsoft.com/office/officeart/2018/2/layout/IconCircleList"/>
    <dgm:cxn modelId="{2A565536-57DE-40B2-BE27-6E0C5F6096CD}" type="presParOf" srcId="{49AD400D-D2D6-49FF-AFB4-851B805E6A29}" destId="{49050F3C-21C6-4594-8A38-25922D0265BE}" srcOrd="6" destOrd="0" presId="urn:microsoft.com/office/officeart/2018/2/layout/IconCircleList"/>
    <dgm:cxn modelId="{02DB639C-3739-4DE8-840C-BE523A80A61C}" type="presParOf" srcId="{49050F3C-21C6-4594-8A38-25922D0265BE}" destId="{6C5CE7B2-7F63-4000-B123-329C05C409F1}" srcOrd="0" destOrd="0" presId="urn:microsoft.com/office/officeart/2018/2/layout/IconCircleList"/>
    <dgm:cxn modelId="{0200FE8D-2A2A-41E0-99B0-E71502A4EAD6}" type="presParOf" srcId="{49050F3C-21C6-4594-8A38-25922D0265BE}" destId="{1A4EA2B6-A821-4042-8EA5-63537F3E205F}" srcOrd="1" destOrd="0" presId="urn:microsoft.com/office/officeart/2018/2/layout/IconCircleList"/>
    <dgm:cxn modelId="{677580B8-2BC1-4F5A-AEE9-5BCC7520BD0E}" type="presParOf" srcId="{49050F3C-21C6-4594-8A38-25922D0265BE}" destId="{6F365F19-089E-4533-B815-739FD877D05F}" srcOrd="2" destOrd="0" presId="urn:microsoft.com/office/officeart/2018/2/layout/IconCircleList"/>
    <dgm:cxn modelId="{BC0C24E5-8C83-4C8B-A8A6-41E1DB566EB0}" type="presParOf" srcId="{49050F3C-21C6-4594-8A38-25922D0265BE}" destId="{2B767DDD-6C39-48A4-8D4F-F9045F2CBFCE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4CA1776E-2774-44A4-AC01-3189578CA546}" type="doc">
      <dgm:prSet loTypeId="urn:microsoft.com/office/officeart/2016/7/layout/LinearArrowProcessNumbered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B3C7BD7-EA90-42FF-A8D6-D05614C50AF0}">
      <dgm:prSet custT="1"/>
      <dgm:spPr/>
      <dgm:t>
        <a:bodyPr/>
        <a:lstStyle/>
        <a:p>
          <a:pPr algn="ctr"/>
          <a:r>
            <a:rPr lang="en-US" sz="1600" b="1" dirty="0"/>
            <a:t>Start with the Decision</a:t>
          </a:r>
        </a:p>
      </dgm:t>
    </dgm:pt>
    <dgm:pt modelId="{8C3A0D1D-B26E-4D4F-9686-D661CDC5F294}" type="parTrans" cxnId="{20373D15-71F7-4FCC-95C2-5292B36E787A}">
      <dgm:prSet/>
      <dgm:spPr/>
      <dgm:t>
        <a:bodyPr/>
        <a:lstStyle/>
        <a:p>
          <a:endParaRPr lang="en-US" sz="2400"/>
        </a:p>
      </dgm:t>
    </dgm:pt>
    <dgm:pt modelId="{E60A6DE3-4242-4B39-A93A-12CB3290FFD6}" type="sibTrans" cxnId="{20373D15-71F7-4FCC-95C2-5292B36E787A}">
      <dgm:prSet phldrT="1" phldr="0" custT="1"/>
      <dgm:spPr/>
      <dgm:t>
        <a:bodyPr/>
        <a:lstStyle/>
        <a:p>
          <a:r>
            <a:rPr lang="en-US" sz="4400"/>
            <a:t>1</a:t>
          </a:r>
          <a:endParaRPr lang="en-US" sz="4400" dirty="0"/>
        </a:p>
      </dgm:t>
    </dgm:pt>
    <dgm:pt modelId="{C97D1966-5B83-448A-8A56-0202420FA8FD}">
      <dgm:prSet custT="1"/>
      <dgm:spPr/>
      <dgm:t>
        <a:bodyPr/>
        <a:lstStyle/>
        <a:p>
          <a:pPr algn="l"/>
          <a:r>
            <a:rPr lang="en-US" sz="1600" dirty="0"/>
            <a:t>Clearly define the decision the model will inform (e.g., approve loan, target customer with offer).</a:t>
          </a:r>
        </a:p>
      </dgm:t>
    </dgm:pt>
    <dgm:pt modelId="{B000FEE6-2140-4383-BD27-4994C7BEEE33}" type="parTrans" cxnId="{26B2D9C6-6EDB-4A8B-B456-D2CA567AAD86}">
      <dgm:prSet/>
      <dgm:spPr/>
      <dgm:t>
        <a:bodyPr/>
        <a:lstStyle/>
        <a:p>
          <a:endParaRPr lang="en-US" sz="2400"/>
        </a:p>
      </dgm:t>
    </dgm:pt>
    <dgm:pt modelId="{664B574C-2CA7-4B12-94EC-5106056A363A}" type="sibTrans" cxnId="{26B2D9C6-6EDB-4A8B-B456-D2CA567AAD86}">
      <dgm:prSet/>
      <dgm:spPr/>
      <dgm:t>
        <a:bodyPr/>
        <a:lstStyle/>
        <a:p>
          <a:endParaRPr lang="en-US" sz="2400"/>
        </a:p>
      </dgm:t>
    </dgm:pt>
    <dgm:pt modelId="{326ADC2D-B31C-4EF7-8973-6089982030C9}">
      <dgm:prSet custT="1"/>
      <dgm:spPr/>
      <dgm:t>
        <a:bodyPr/>
        <a:lstStyle/>
        <a:p>
          <a:pPr algn="ctr"/>
          <a:r>
            <a:rPr lang="en-US" sz="1400" b="1" dirty="0"/>
            <a:t> </a:t>
          </a:r>
          <a:r>
            <a:rPr lang="en-US" sz="1600" b="1" dirty="0"/>
            <a:t>Align Metrics with Impact</a:t>
          </a:r>
        </a:p>
      </dgm:t>
    </dgm:pt>
    <dgm:pt modelId="{E3FC64C9-7676-4E4E-A6B1-B2BE4989A1E5}" type="parTrans" cxnId="{7A8AF6E1-B661-4A1B-98A1-82E7EE3B3CB9}">
      <dgm:prSet/>
      <dgm:spPr/>
      <dgm:t>
        <a:bodyPr/>
        <a:lstStyle/>
        <a:p>
          <a:endParaRPr lang="en-US" sz="2400"/>
        </a:p>
      </dgm:t>
    </dgm:pt>
    <dgm:pt modelId="{927EF824-1AD1-4F95-A39D-BAADD430D4A9}" type="sibTrans" cxnId="{7A8AF6E1-B661-4A1B-98A1-82E7EE3B3CB9}">
      <dgm:prSet phldrT="2" phldr="0" custT="1"/>
      <dgm:spPr/>
      <dgm:t>
        <a:bodyPr/>
        <a:lstStyle/>
        <a:p>
          <a:r>
            <a:rPr lang="en-US" sz="4400"/>
            <a:t>2</a:t>
          </a:r>
        </a:p>
      </dgm:t>
    </dgm:pt>
    <dgm:pt modelId="{34C58643-4B53-4EDC-AB48-32EBCB04356B}">
      <dgm:prSet custT="1"/>
      <dgm:spPr/>
      <dgm:t>
        <a:bodyPr/>
        <a:lstStyle/>
        <a:p>
          <a:pPr algn="l"/>
          <a:r>
            <a:rPr lang="en-US" sz="1600" dirty="0"/>
            <a:t>Evaluate models based on how they improve decision outcomes, not only accuracy.</a:t>
          </a:r>
        </a:p>
      </dgm:t>
    </dgm:pt>
    <dgm:pt modelId="{ED90CB2A-B8A4-4501-8C6E-3A510349DA39}" type="parTrans" cxnId="{0DE76A2F-123A-4C2E-ADE5-74BA3F561386}">
      <dgm:prSet/>
      <dgm:spPr/>
      <dgm:t>
        <a:bodyPr/>
        <a:lstStyle/>
        <a:p>
          <a:endParaRPr lang="en-US" sz="2400"/>
        </a:p>
      </dgm:t>
    </dgm:pt>
    <dgm:pt modelId="{5F169BC8-193B-46F9-80AA-F5C7B6428288}" type="sibTrans" cxnId="{0DE76A2F-123A-4C2E-ADE5-74BA3F561386}">
      <dgm:prSet/>
      <dgm:spPr/>
      <dgm:t>
        <a:bodyPr/>
        <a:lstStyle/>
        <a:p>
          <a:endParaRPr lang="en-US" sz="2400"/>
        </a:p>
      </dgm:t>
    </dgm:pt>
    <dgm:pt modelId="{47A82971-A7BE-46CE-B2D4-BE4E9BAE770B}">
      <dgm:prSet custT="1"/>
      <dgm:spPr/>
      <dgm:t>
        <a:bodyPr/>
        <a:lstStyle/>
        <a:p>
          <a:pPr algn="ctr"/>
          <a:r>
            <a:rPr lang="en-US" sz="1600" b="1" dirty="0"/>
            <a:t> Integrate with Business Processes</a:t>
          </a:r>
        </a:p>
      </dgm:t>
    </dgm:pt>
    <dgm:pt modelId="{D3AC5612-6081-47EA-8B8B-80B7ACC7E227}" type="parTrans" cxnId="{584D8632-EB3F-4143-ACC9-10E460CD3351}">
      <dgm:prSet/>
      <dgm:spPr/>
      <dgm:t>
        <a:bodyPr/>
        <a:lstStyle/>
        <a:p>
          <a:endParaRPr lang="en-US" sz="2400"/>
        </a:p>
      </dgm:t>
    </dgm:pt>
    <dgm:pt modelId="{91726787-6A9C-4905-9EB7-9130A78CA7E4}" type="sibTrans" cxnId="{584D8632-EB3F-4143-ACC9-10E460CD3351}">
      <dgm:prSet phldrT="3" phldr="0" custT="1"/>
      <dgm:spPr/>
      <dgm:t>
        <a:bodyPr/>
        <a:lstStyle/>
        <a:p>
          <a:r>
            <a:rPr lang="en-US" sz="4400"/>
            <a:t>3</a:t>
          </a:r>
        </a:p>
      </dgm:t>
    </dgm:pt>
    <dgm:pt modelId="{76FA9613-225A-4163-8E49-1ADC6C3B4D97}">
      <dgm:prSet custT="1"/>
      <dgm:spPr/>
      <dgm:t>
        <a:bodyPr/>
        <a:lstStyle/>
        <a:p>
          <a:pPr algn="l"/>
          <a:r>
            <a:rPr lang="en-US" sz="1600" dirty="0"/>
            <a:t>Ensure model outputs are actionable and embedded into workflows.</a:t>
          </a:r>
        </a:p>
      </dgm:t>
    </dgm:pt>
    <dgm:pt modelId="{A0395491-AB38-4588-99E8-D58F95F9665B}" type="parTrans" cxnId="{4E4C3835-BFD9-4D19-BE9F-E8FE856781DB}">
      <dgm:prSet/>
      <dgm:spPr/>
      <dgm:t>
        <a:bodyPr/>
        <a:lstStyle/>
        <a:p>
          <a:endParaRPr lang="en-US" sz="2400"/>
        </a:p>
      </dgm:t>
    </dgm:pt>
    <dgm:pt modelId="{43D88BC0-569C-4F86-827B-41FB7BFDF5FE}" type="sibTrans" cxnId="{4E4C3835-BFD9-4D19-BE9F-E8FE856781DB}">
      <dgm:prSet/>
      <dgm:spPr/>
      <dgm:t>
        <a:bodyPr/>
        <a:lstStyle/>
        <a:p>
          <a:endParaRPr lang="en-US" sz="2400"/>
        </a:p>
      </dgm:t>
    </dgm:pt>
    <dgm:pt modelId="{FAEA6888-0A5D-405A-9C33-D1722C8ED058}">
      <dgm:prSet custT="1"/>
      <dgm:spPr/>
      <dgm:t>
        <a:bodyPr/>
        <a:lstStyle/>
        <a:p>
          <a:pPr algn="ctr"/>
          <a:r>
            <a:rPr lang="en-US" sz="1600" b="1" dirty="0"/>
            <a:t>Balance Complexity vs. Usability</a:t>
          </a:r>
        </a:p>
      </dgm:t>
    </dgm:pt>
    <dgm:pt modelId="{5D61F248-F82B-46C9-9F7E-7C62FAB85459}" type="parTrans" cxnId="{D31D2DA1-17C8-494F-9753-E3AE46B35FE0}">
      <dgm:prSet/>
      <dgm:spPr/>
      <dgm:t>
        <a:bodyPr/>
        <a:lstStyle/>
        <a:p>
          <a:endParaRPr lang="en-US" sz="2400"/>
        </a:p>
      </dgm:t>
    </dgm:pt>
    <dgm:pt modelId="{6F0F2DAF-AD30-46F9-ACBC-5C4620E3BA64}" type="sibTrans" cxnId="{D31D2DA1-17C8-494F-9753-E3AE46B35FE0}">
      <dgm:prSet phldrT="4" phldr="0" custT="1"/>
      <dgm:spPr/>
      <dgm:t>
        <a:bodyPr/>
        <a:lstStyle/>
        <a:p>
          <a:r>
            <a:rPr lang="en-US" sz="4400"/>
            <a:t>4</a:t>
          </a:r>
        </a:p>
      </dgm:t>
    </dgm:pt>
    <dgm:pt modelId="{05E8BB66-0B8E-44A7-9152-19EC4826E05B}">
      <dgm:prSet custT="1"/>
      <dgm:spPr/>
      <dgm:t>
        <a:bodyPr/>
        <a:lstStyle/>
        <a:p>
          <a:pPr algn="l"/>
          <a:r>
            <a:rPr lang="en-US" sz="1600" dirty="0"/>
            <a:t>A slightly less accurate but easier-to-use model may be more valuable.</a:t>
          </a:r>
        </a:p>
      </dgm:t>
    </dgm:pt>
    <dgm:pt modelId="{1D8F2D0F-928A-4F30-8D8E-1DC1386D7A89}" type="parTrans" cxnId="{FE80201E-5EF5-40F4-A98B-1CE107F91F28}">
      <dgm:prSet/>
      <dgm:spPr/>
      <dgm:t>
        <a:bodyPr/>
        <a:lstStyle/>
        <a:p>
          <a:endParaRPr lang="en-US" sz="2400"/>
        </a:p>
      </dgm:t>
    </dgm:pt>
    <dgm:pt modelId="{74B5A76F-1D61-4A2C-9958-FD7940A9F2C4}" type="sibTrans" cxnId="{FE80201E-5EF5-40F4-A98B-1CE107F91F28}">
      <dgm:prSet/>
      <dgm:spPr/>
      <dgm:t>
        <a:bodyPr/>
        <a:lstStyle/>
        <a:p>
          <a:endParaRPr lang="en-US" sz="2400"/>
        </a:p>
      </dgm:t>
    </dgm:pt>
    <dgm:pt modelId="{C5499A53-1E19-43CB-9039-9378A60AB8C8}">
      <dgm:prSet custT="1"/>
      <dgm:spPr/>
      <dgm:t>
        <a:bodyPr/>
        <a:lstStyle/>
        <a:p>
          <a:pPr algn="ctr"/>
          <a:r>
            <a:rPr lang="en-US" sz="1600" b="1" dirty="0"/>
            <a:t>Consider Costs and Payoffs</a:t>
          </a:r>
        </a:p>
      </dgm:t>
    </dgm:pt>
    <dgm:pt modelId="{015C46AB-DABC-4EDA-A4FF-854BF9E196C3}" type="parTrans" cxnId="{B63B51C9-5AB8-428C-9195-71CDE3E1CE40}">
      <dgm:prSet/>
      <dgm:spPr/>
      <dgm:t>
        <a:bodyPr/>
        <a:lstStyle/>
        <a:p>
          <a:endParaRPr lang="en-US" sz="2400"/>
        </a:p>
      </dgm:t>
    </dgm:pt>
    <dgm:pt modelId="{A0C6157B-5E4D-4CAE-B39B-DB43D684EBCC}" type="sibTrans" cxnId="{B63B51C9-5AB8-428C-9195-71CDE3E1CE40}">
      <dgm:prSet phldrT="5" phldr="0" custT="1"/>
      <dgm:spPr/>
      <dgm:t>
        <a:bodyPr/>
        <a:lstStyle/>
        <a:p>
          <a:r>
            <a:rPr lang="en-US" sz="4400"/>
            <a:t>5</a:t>
          </a:r>
        </a:p>
      </dgm:t>
    </dgm:pt>
    <dgm:pt modelId="{5DAE5A2E-222D-48C6-B2C7-5CE7DA43EEC5}">
      <dgm:prSet custT="1"/>
      <dgm:spPr/>
      <dgm:t>
        <a:bodyPr/>
        <a:lstStyle/>
        <a:p>
          <a:pPr algn="l"/>
          <a:r>
            <a:rPr lang="en-US" sz="1600" dirty="0"/>
            <a:t>Account for the economic or strategic consequences of correct vs. incorrect predictions.</a:t>
          </a:r>
        </a:p>
      </dgm:t>
    </dgm:pt>
    <dgm:pt modelId="{7705EBE2-CCFD-4FF4-90AF-538CEBF96C88}" type="parTrans" cxnId="{E7164577-4042-4397-8FC2-E948D297B57F}">
      <dgm:prSet/>
      <dgm:spPr/>
      <dgm:t>
        <a:bodyPr/>
        <a:lstStyle/>
        <a:p>
          <a:endParaRPr lang="en-US" sz="2400"/>
        </a:p>
      </dgm:t>
    </dgm:pt>
    <dgm:pt modelId="{1CED481A-2454-4B8C-9A4C-6740686D2AB1}" type="sibTrans" cxnId="{E7164577-4042-4397-8FC2-E948D297B57F}">
      <dgm:prSet/>
      <dgm:spPr/>
      <dgm:t>
        <a:bodyPr/>
        <a:lstStyle/>
        <a:p>
          <a:endParaRPr lang="en-US" sz="2400"/>
        </a:p>
      </dgm:t>
    </dgm:pt>
    <dgm:pt modelId="{D2EBD0F2-4957-6049-9B21-8267D725B204}" type="pres">
      <dgm:prSet presAssocID="{4CA1776E-2774-44A4-AC01-3189578CA546}" presName="linearFlow" presStyleCnt="0">
        <dgm:presLayoutVars>
          <dgm:dir/>
          <dgm:animLvl val="lvl"/>
          <dgm:resizeHandles val="exact"/>
        </dgm:presLayoutVars>
      </dgm:prSet>
      <dgm:spPr/>
    </dgm:pt>
    <dgm:pt modelId="{25186AB2-14CD-6944-8E19-E2689CE0016D}" type="pres">
      <dgm:prSet presAssocID="{AB3C7BD7-EA90-42FF-A8D6-D05614C50AF0}" presName="compositeNode" presStyleCnt="0"/>
      <dgm:spPr/>
    </dgm:pt>
    <dgm:pt modelId="{01F89400-E923-3440-8B98-5C048A174C4A}" type="pres">
      <dgm:prSet presAssocID="{AB3C7BD7-EA90-42FF-A8D6-D05614C50AF0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486013AB-9794-CC4C-B69B-4038EF195279}" type="pres">
      <dgm:prSet presAssocID="{AB3C7BD7-EA90-42FF-A8D6-D05614C50AF0}" presName="parSh" presStyleCnt="0"/>
      <dgm:spPr/>
    </dgm:pt>
    <dgm:pt modelId="{E9A5AB29-27B2-8A46-A0FC-C4115107E948}" type="pres">
      <dgm:prSet presAssocID="{AB3C7BD7-EA90-42FF-A8D6-D05614C50AF0}" presName="lineNode" presStyleLbl="alignAccFollowNode1" presStyleIdx="0" presStyleCnt="15"/>
      <dgm:spPr/>
    </dgm:pt>
    <dgm:pt modelId="{EF22F16D-D60B-E242-9575-5FE956D06BE1}" type="pres">
      <dgm:prSet presAssocID="{AB3C7BD7-EA90-42FF-A8D6-D05614C50AF0}" presName="lineArrowNode" presStyleLbl="alignAccFollowNode1" presStyleIdx="1" presStyleCnt="15"/>
      <dgm:spPr/>
    </dgm:pt>
    <dgm:pt modelId="{9750CD3E-F184-654F-8333-B2C8E91C83A2}" type="pres">
      <dgm:prSet presAssocID="{E60A6DE3-4242-4B39-A93A-12CB3290FFD6}" presName="sibTransNodeCircle" presStyleLbl="alignNode1" presStyleIdx="0" presStyleCnt="5">
        <dgm:presLayoutVars>
          <dgm:chMax val="0"/>
          <dgm:bulletEnabled/>
        </dgm:presLayoutVars>
      </dgm:prSet>
      <dgm:spPr/>
    </dgm:pt>
    <dgm:pt modelId="{9A2B93C2-2CB9-4241-AAE5-AEEBD7E496F3}" type="pres">
      <dgm:prSet presAssocID="{E60A6DE3-4242-4B39-A93A-12CB3290FFD6}" presName="spacerBetweenCircleAndCallout" presStyleCnt="0">
        <dgm:presLayoutVars/>
      </dgm:prSet>
      <dgm:spPr/>
    </dgm:pt>
    <dgm:pt modelId="{FB5A2CBD-EE20-154A-AD06-A547AA0E2794}" type="pres">
      <dgm:prSet presAssocID="{AB3C7BD7-EA90-42FF-A8D6-D05614C50AF0}" presName="nodeText" presStyleLbl="alignAccFollowNode1" presStyleIdx="2" presStyleCnt="15">
        <dgm:presLayoutVars>
          <dgm:bulletEnabled val="1"/>
        </dgm:presLayoutVars>
      </dgm:prSet>
      <dgm:spPr/>
    </dgm:pt>
    <dgm:pt modelId="{1E19AE04-85EF-844A-80C2-8A65082A8AA9}" type="pres">
      <dgm:prSet presAssocID="{E60A6DE3-4242-4B39-A93A-12CB3290FFD6}" presName="sibTransComposite" presStyleCnt="0"/>
      <dgm:spPr/>
    </dgm:pt>
    <dgm:pt modelId="{17D99C50-563E-8B49-AB7B-3F06C731AFAC}" type="pres">
      <dgm:prSet presAssocID="{326ADC2D-B31C-4EF7-8973-6089982030C9}" presName="compositeNode" presStyleCnt="0"/>
      <dgm:spPr/>
    </dgm:pt>
    <dgm:pt modelId="{04F4EE95-98EE-7A4A-A4E7-2533C08ECF62}" type="pres">
      <dgm:prSet presAssocID="{326ADC2D-B31C-4EF7-8973-6089982030C9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A83AD0A0-9E80-C347-A142-3DB474484F0D}" type="pres">
      <dgm:prSet presAssocID="{326ADC2D-B31C-4EF7-8973-6089982030C9}" presName="parSh" presStyleCnt="0"/>
      <dgm:spPr/>
    </dgm:pt>
    <dgm:pt modelId="{81D8B298-00AB-5143-868C-645A0BD3B59C}" type="pres">
      <dgm:prSet presAssocID="{326ADC2D-B31C-4EF7-8973-6089982030C9}" presName="lineNode" presStyleLbl="alignAccFollowNode1" presStyleIdx="3" presStyleCnt="15"/>
      <dgm:spPr/>
    </dgm:pt>
    <dgm:pt modelId="{6760A5E4-0BFE-214D-ABAE-F44AA4C5D9D8}" type="pres">
      <dgm:prSet presAssocID="{326ADC2D-B31C-4EF7-8973-6089982030C9}" presName="lineArrowNode" presStyleLbl="alignAccFollowNode1" presStyleIdx="4" presStyleCnt="15"/>
      <dgm:spPr/>
    </dgm:pt>
    <dgm:pt modelId="{AE958A64-F14A-AA4A-AD35-8B1941A4C810}" type="pres">
      <dgm:prSet presAssocID="{927EF824-1AD1-4F95-A39D-BAADD430D4A9}" presName="sibTransNodeCircle" presStyleLbl="alignNode1" presStyleIdx="1" presStyleCnt="5">
        <dgm:presLayoutVars>
          <dgm:chMax val="0"/>
          <dgm:bulletEnabled/>
        </dgm:presLayoutVars>
      </dgm:prSet>
      <dgm:spPr/>
    </dgm:pt>
    <dgm:pt modelId="{4978113E-AEBF-3B45-A0C8-14B0F4659C06}" type="pres">
      <dgm:prSet presAssocID="{927EF824-1AD1-4F95-A39D-BAADD430D4A9}" presName="spacerBetweenCircleAndCallout" presStyleCnt="0">
        <dgm:presLayoutVars/>
      </dgm:prSet>
      <dgm:spPr/>
    </dgm:pt>
    <dgm:pt modelId="{6E545C60-4EAF-7B4F-8486-E86FB27D0FCF}" type="pres">
      <dgm:prSet presAssocID="{326ADC2D-B31C-4EF7-8973-6089982030C9}" presName="nodeText" presStyleLbl="alignAccFollowNode1" presStyleIdx="5" presStyleCnt="15">
        <dgm:presLayoutVars>
          <dgm:bulletEnabled val="1"/>
        </dgm:presLayoutVars>
      </dgm:prSet>
      <dgm:spPr/>
    </dgm:pt>
    <dgm:pt modelId="{772454CB-196A-EF43-96C4-3FFBBD3AD3E8}" type="pres">
      <dgm:prSet presAssocID="{927EF824-1AD1-4F95-A39D-BAADD430D4A9}" presName="sibTransComposite" presStyleCnt="0"/>
      <dgm:spPr/>
    </dgm:pt>
    <dgm:pt modelId="{BF690524-93A9-1349-B396-826A76585F6C}" type="pres">
      <dgm:prSet presAssocID="{47A82971-A7BE-46CE-B2D4-BE4E9BAE770B}" presName="compositeNode" presStyleCnt="0"/>
      <dgm:spPr/>
    </dgm:pt>
    <dgm:pt modelId="{1C9F8D27-3317-314A-B41D-D3D318F5DED9}" type="pres">
      <dgm:prSet presAssocID="{47A82971-A7BE-46CE-B2D4-BE4E9BAE770B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B6209297-3CC0-F74B-B4A0-965AF9BCDF9A}" type="pres">
      <dgm:prSet presAssocID="{47A82971-A7BE-46CE-B2D4-BE4E9BAE770B}" presName="parSh" presStyleCnt="0"/>
      <dgm:spPr/>
    </dgm:pt>
    <dgm:pt modelId="{30A4B896-7DA6-9947-804E-BD7C2A5B6798}" type="pres">
      <dgm:prSet presAssocID="{47A82971-A7BE-46CE-B2D4-BE4E9BAE770B}" presName="lineNode" presStyleLbl="alignAccFollowNode1" presStyleIdx="6" presStyleCnt="15"/>
      <dgm:spPr/>
    </dgm:pt>
    <dgm:pt modelId="{CF3B27E6-9BB8-5441-8EFD-EB11270824B8}" type="pres">
      <dgm:prSet presAssocID="{47A82971-A7BE-46CE-B2D4-BE4E9BAE770B}" presName="lineArrowNode" presStyleLbl="alignAccFollowNode1" presStyleIdx="7" presStyleCnt="15"/>
      <dgm:spPr/>
    </dgm:pt>
    <dgm:pt modelId="{8E211219-BBE8-8C41-A337-DDE178394D20}" type="pres">
      <dgm:prSet presAssocID="{91726787-6A9C-4905-9EB7-9130A78CA7E4}" presName="sibTransNodeCircle" presStyleLbl="alignNode1" presStyleIdx="2" presStyleCnt="5">
        <dgm:presLayoutVars>
          <dgm:chMax val="0"/>
          <dgm:bulletEnabled/>
        </dgm:presLayoutVars>
      </dgm:prSet>
      <dgm:spPr/>
    </dgm:pt>
    <dgm:pt modelId="{5401522C-FFD6-F742-A98C-A25BF87D20D6}" type="pres">
      <dgm:prSet presAssocID="{91726787-6A9C-4905-9EB7-9130A78CA7E4}" presName="spacerBetweenCircleAndCallout" presStyleCnt="0">
        <dgm:presLayoutVars/>
      </dgm:prSet>
      <dgm:spPr/>
    </dgm:pt>
    <dgm:pt modelId="{E82F7CBD-FE7A-EA4A-8C4A-FB37F88D251F}" type="pres">
      <dgm:prSet presAssocID="{47A82971-A7BE-46CE-B2D4-BE4E9BAE770B}" presName="nodeText" presStyleLbl="alignAccFollowNode1" presStyleIdx="8" presStyleCnt="15">
        <dgm:presLayoutVars>
          <dgm:bulletEnabled val="1"/>
        </dgm:presLayoutVars>
      </dgm:prSet>
      <dgm:spPr/>
    </dgm:pt>
    <dgm:pt modelId="{DC4896DB-09B3-EF43-B675-788C0717765C}" type="pres">
      <dgm:prSet presAssocID="{91726787-6A9C-4905-9EB7-9130A78CA7E4}" presName="sibTransComposite" presStyleCnt="0"/>
      <dgm:spPr/>
    </dgm:pt>
    <dgm:pt modelId="{43A09F16-4383-5A4C-902C-73AF2C486ACB}" type="pres">
      <dgm:prSet presAssocID="{FAEA6888-0A5D-405A-9C33-D1722C8ED058}" presName="compositeNode" presStyleCnt="0"/>
      <dgm:spPr/>
    </dgm:pt>
    <dgm:pt modelId="{C301B0AF-DF2C-5F4C-86A0-5498728F7E05}" type="pres">
      <dgm:prSet presAssocID="{FAEA6888-0A5D-405A-9C33-D1722C8ED058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754B6711-D60D-3444-8FAE-E250F92B1680}" type="pres">
      <dgm:prSet presAssocID="{FAEA6888-0A5D-405A-9C33-D1722C8ED058}" presName="parSh" presStyleCnt="0"/>
      <dgm:spPr/>
    </dgm:pt>
    <dgm:pt modelId="{AAE1BE4E-4824-9141-9F7C-1CFFF9DCBB89}" type="pres">
      <dgm:prSet presAssocID="{FAEA6888-0A5D-405A-9C33-D1722C8ED058}" presName="lineNode" presStyleLbl="alignAccFollowNode1" presStyleIdx="9" presStyleCnt="15"/>
      <dgm:spPr/>
    </dgm:pt>
    <dgm:pt modelId="{420C7C58-EAD8-6F40-8BB7-094A441C92B6}" type="pres">
      <dgm:prSet presAssocID="{FAEA6888-0A5D-405A-9C33-D1722C8ED058}" presName="lineArrowNode" presStyleLbl="alignAccFollowNode1" presStyleIdx="10" presStyleCnt="15"/>
      <dgm:spPr/>
    </dgm:pt>
    <dgm:pt modelId="{8C51A9E7-E3DB-EB44-BAB1-45A9C78C5DD8}" type="pres">
      <dgm:prSet presAssocID="{6F0F2DAF-AD30-46F9-ACBC-5C4620E3BA64}" presName="sibTransNodeCircle" presStyleLbl="alignNode1" presStyleIdx="3" presStyleCnt="5">
        <dgm:presLayoutVars>
          <dgm:chMax val="0"/>
          <dgm:bulletEnabled/>
        </dgm:presLayoutVars>
      </dgm:prSet>
      <dgm:spPr/>
    </dgm:pt>
    <dgm:pt modelId="{C37C9BEB-8CC2-3C43-9C90-03D4A35C3682}" type="pres">
      <dgm:prSet presAssocID="{6F0F2DAF-AD30-46F9-ACBC-5C4620E3BA64}" presName="spacerBetweenCircleAndCallout" presStyleCnt="0">
        <dgm:presLayoutVars/>
      </dgm:prSet>
      <dgm:spPr/>
    </dgm:pt>
    <dgm:pt modelId="{7340B49D-288B-7440-BCDC-B701ABCE6B99}" type="pres">
      <dgm:prSet presAssocID="{FAEA6888-0A5D-405A-9C33-D1722C8ED058}" presName="nodeText" presStyleLbl="alignAccFollowNode1" presStyleIdx="11" presStyleCnt="15">
        <dgm:presLayoutVars>
          <dgm:bulletEnabled val="1"/>
        </dgm:presLayoutVars>
      </dgm:prSet>
      <dgm:spPr/>
    </dgm:pt>
    <dgm:pt modelId="{A4635F18-4BA7-AA48-A29A-40917F26A55B}" type="pres">
      <dgm:prSet presAssocID="{6F0F2DAF-AD30-46F9-ACBC-5C4620E3BA64}" presName="sibTransComposite" presStyleCnt="0"/>
      <dgm:spPr/>
    </dgm:pt>
    <dgm:pt modelId="{B7EBCA5D-582C-1548-BFCE-72C89CFC1773}" type="pres">
      <dgm:prSet presAssocID="{C5499A53-1E19-43CB-9039-9378A60AB8C8}" presName="compositeNode" presStyleCnt="0"/>
      <dgm:spPr/>
    </dgm:pt>
    <dgm:pt modelId="{C4D3A300-B1FA-8846-B085-E2450A7E7434}" type="pres">
      <dgm:prSet presAssocID="{C5499A53-1E19-43CB-9039-9378A60AB8C8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2DF0A0A8-10FE-3847-B7A2-2D46EDC23883}" type="pres">
      <dgm:prSet presAssocID="{C5499A53-1E19-43CB-9039-9378A60AB8C8}" presName="parSh" presStyleCnt="0"/>
      <dgm:spPr/>
    </dgm:pt>
    <dgm:pt modelId="{2F16F8C4-91AD-DC4A-ABF1-1A8E2261FA65}" type="pres">
      <dgm:prSet presAssocID="{C5499A53-1E19-43CB-9039-9378A60AB8C8}" presName="lineNode" presStyleLbl="alignAccFollowNode1" presStyleIdx="12" presStyleCnt="15"/>
      <dgm:spPr/>
    </dgm:pt>
    <dgm:pt modelId="{151FC9E8-A3F3-6740-97FD-EAA4CDE5BA9B}" type="pres">
      <dgm:prSet presAssocID="{C5499A53-1E19-43CB-9039-9378A60AB8C8}" presName="lineArrowNode" presStyleLbl="alignAccFollowNode1" presStyleIdx="13" presStyleCnt="15"/>
      <dgm:spPr/>
    </dgm:pt>
    <dgm:pt modelId="{2EA68C76-DC78-544E-9E2A-3386E62B693F}" type="pres">
      <dgm:prSet presAssocID="{A0C6157B-5E4D-4CAE-B39B-DB43D684EBCC}" presName="sibTransNodeCircle" presStyleLbl="alignNode1" presStyleIdx="4" presStyleCnt="5">
        <dgm:presLayoutVars>
          <dgm:chMax val="0"/>
          <dgm:bulletEnabled/>
        </dgm:presLayoutVars>
      </dgm:prSet>
      <dgm:spPr/>
    </dgm:pt>
    <dgm:pt modelId="{C09E0AFA-FA87-EC42-8107-D44975F14F5E}" type="pres">
      <dgm:prSet presAssocID="{A0C6157B-5E4D-4CAE-B39B-DB43D684EBCC}" presName="spacerBetweenCircleAndCallout" presStyleCnt="0">
        <dgm:presLayoutVars/>
      </dgm:prSet>
      <dgm:spPr/>
    </dgm:pt>
    <dgm:pt modelId="{EAC1FDB9-D460-D24C-A48F-3789332EEFD4}" type="pres">
      <dgm:prSet presAssocID="{C5499A53-1E19-43CB-9039-9378A60AB8C8}" presName="nodeText" presStyleLbl="alignAccFollowNode1" presStyleIdx="14" presStyleCnt="15">
        <dgm:presLayoutVars>
          <dgm:bulletEnabled val="1"/>
        </dgm:presLayoutVars>
      </dgm:prSet>
      <dgm:spPr/>
    </dgm:pt>
  </dgm:ptLst>
  <dgm:cxnLst>
    <dgm:cxn modelId="{C84C9D0F-2C65-554E-9DDD-22E08055546E}" type="presOf" srcId="{91726787-6A9C-4905-9EB7-9130A78CA7E4}" destId="{8E211219-BBE8-8C41-A337-DDE178394D20}" srcOrd="0" destOrd="0" presId="urn:microsoft.com/office/officeart/2016/7/layout/LinearArrowProcessNumbered"/>
    <dgm:cxn modelId="{20373D15-71F7-4FCC-95C2-5292B36E787A}" srcId="{4CA1776E-2774-44A4-AC01-3189578CA546}" destId="{AB3C7BD7-EA90-42FF-A8D6-D05614C50AF0}" srcOrd="0" destOrd="0" parTransId="{8C3A0D1D-B26E-4D4F-9686-D661CDC5F294}" sibTransId="{E60A6DE3-4242-4B39-A93A-12CB3290FFD6}"/>
    <dgm:cxn modelId="{FE80201E-5EF5-40F4-A98B-1CE107F91F28}" srcId="{FAEA6888-0A5D-405A-9C33-D1722C8ED058}" destId="{05E8BB66-0B8E-44A7-9152-19EC4826E05B}" srcOrd="0" destOrd="0" parTransId="{1D8F2D0F-928A-4F30-8D8E-1DC1386D7A89}" sibTransId="{74B5A76F-1D61-4A2C-9958-FD7940A9F2C4}"/>
    <dgm:cxn modelId="{5CEFF126-A823-394E-9011-F4EB0B2A81E4}" type="presOf" srcId="{05E8BB66-0B8E-44A7-9152-19EC4826E05B}" destId="{7340B49D-288B-7440-BCDC-B701ABCE6B99}" srcOrd="0" destOrd="1" presId="urn:microsoft.com/office/officeart/2016/7/layout/LinearArrowProcessNumbered"/>
    <dgm:cxn modelId="{7382BD2E-E99C-FD45-8BAA-4439BA7AE854}" type="presOf" srcId="{AB3C7BD7-EA90-42FF-A8D6-D05614C50AF0}" destId="{FB5A2CBD-EE20-154A-AD06-A547AA0E2794}" srcOrd="0" destOrd="0" presId="urn:microsoft.com/office/officeart/2016/7/layout/LinearArrowProcessNumbered"/>
    <dgm:cxn modelId="{0DE76A2F-123A-4C2E-ADE5-74BA3F561386}" srcId="{326ADC2D-B31C-4EF7-8973-6089982030C9}" destId="{34C58643-4B53-4EDC-AB48-32EBCB04356B}" srcOrd="0" destOrd="0" parTransId="{ED90CB2A-B8A4-4501-8C6E-3A510349DA39}" sibTransId="{5F169BC8-193B-46F9-80AA-F5C7B6428288}"/>
    <dgm:cxn modelId="{584D8632-EB3F-4143-ACC9-10E460CD3351}" srcId="{4CA1776E-2774-44A4-AC01-3189578CA546}" destId="{47A82971-A7BE-46CE-B2D4-BE4E9BAE770B}" srcOrd="2" destOrd="0" parTransId="{D3AC5612-6081-47EA-8B8B-80B7ACC7E227}" sibTransId="{91726787-6A9C-4905-9EB7-9130A78CA7E4}"/>
    <dgm:cxn modelId="{4E4C3835-BFD9-4D19-BE9F-E8FE856781DB}" srcId="{47A82971-A7BE-46CE-B2D4-BE4E9BAE770B}" destId="{76FA9613-225A-4163-8E49-1ADC6C3B4D97}" srcOrd="0" destOrd="0" parTransId="{A0395491-AB38-4588-99E8-D58F95F9665B}" sibTransId="{43D88BC0-569C-4F86-827B-41FB7BFDF5FE}"/>
    <dgm:cxn modelId="{1E657137-4BD8-DB4D-8279-FCA3BC8F5BBA}" type="presOf" srcId="{6F0F2DAF-AD30-46F9-ACBC-5C4620E3BA64}" destId="{8C51A9E7-E3DB-EB44-BAB1-45A9C78C5DD8}" srcOrd="0" destOrd="0" presId="urn:microsoft.com/office/officeart/2016/7/layout/LinearArrowProcessNumbered"/>
    <dgm:cxn modelId="{962BB038-1164-E844-A1FF-3CFF1D7ED164}" type="presOf" srcId="{5DAE5A2E-222D-48C6-B2C7-5CE7DA43EEC5}" destId="{EAC1FDB9-D460-D24C-A48F-3789332EEFD4}" srcOrd="0" destOrd="1" presId="urn:microsoft.com/office/officeart/2016/7/layout/LinearArrowProcessNumbered"/>
    <dgm:cxn modelId="{69422246-1396-CD4A-A05F-59B899BE4A5F}" type="presOf" srcId="{C5499A53-1E19-43CB-9039-9378A60AB8C8}" destId="{EAC1FDB9-D460-D24C-A48F-3789332EEFD4}" srcOrd="0" destOrd="0" presId="urn:microsoft.com/office/officeart/2016/7/layout/LinearArrowProcessNumbered"/>
    <dgm:cxn modelId="{A5B6F146-1E56-A647-B6A4-5ACB73E94550}" type="presOf" srcId="{76FA9613-225A-4163-8E49-1ADC6C3B4D97}" destId="{E82F7CBD-FE7A-EA4A-8C4A-FB37F88D251F}" srcOrd="0" destOrd="1" presId="urn:microsoft.com/office/officeart/2016/7/layout/LinearArrowProcessNumbered"/>
    <dgm:cxn modelId="{C9430554-9357-F442-B447-B76C7E5551E7}" type="presOf" srcId="{FAEA6888-0A5D-405A-9C33-D1722C8ED058}" destId="{7340B49D-288B-7440-BCDC-B701ABCE6B99}" srcOrd="0" destOrd="0" presId="urn:microsoft.com/office/officeart/2016/7/layout/LinearArrowProcessNumbered"/>
    <dgm:cxn modelId="{F756035D-88EB-BD4F-85CF-B80FC72F85FE}" type="presOf" srcId="{A0C6157B-5E4D-4CAE-B39B-DB43D684EBCC}" destId="{2EA68C76-DC78-544E-9E2A-3386E62B693F}" srcOrd="0" destOrd="0" presId="urn:microsoft.com/office/officeart/2016/7/layout/LinearArrowProcessNumbered"/>
    <dgm:cxn modelId="{E7164577-4042-4397-8FC2-E948D297B57F}" srcId="{C5499A53-1E19-43CB-9039-9378A60AB8C8}" destId="{5DAE5A2E-222D-48C6-B2C7-5CE7DA43EEC5}" srcOrd="0" destOrd="0" parTransId="{7705EBE2-CCFD-4FF4-90AF-538CEBF96C88}" sibTransId="{1CED481A-2454-4B8C-9A4C-6740686D2AB1}"/>
    <dgm:cxn modelId="{F706D59E-4631-7F40-8006-252202CA0A9F}" type="presOf" srcId="{C97D1966-5B83-448A-8A56-0202420FA8FD}" destId="{FB5A2CBD-EE20-154A-AD06-A547AA0E2794}" srcOrd="0" destOrd="1" presId="urn:microsoft.com/office/officeart/2016/7/layout/LinearArrowProcessNumbered"/>
    <dgm:cxn modelId="{D31D2DA1-17C8-494F-9753-E3AE46B35FE0}" srcId="{4CA1776E-2774-44A4-AC01-3189578CA546}" destId="{FAEA6888-0A5D-405A-9C33-D1722C8ED058}" srcOrd="3" destOrd="0" parTransId="{5D61F248-F82B-46C9-9F7E-7C62FAB85459}" sibTransId="{6F0F2DAF-AD30-46F9-ACBC-5C4620E3BA64}"/>
    <dgm:cxn modelId="{F7A41FB5-188E-7F45-94A3-893D026ABB73}" type="presOf" srcId="{E60A6DE3-4242-4B39-A93A-12CB3290FFD6}" destId="{9750CD3E-F184-654F-8333-B2C8E91C83A2}" srcOrd="0" destOrd="0" presId="urn:microsoft.com/office/officeart/2016/7/layout/LinearArrowProcessNumbered"/>
    <dgm:cxn modelId="{26B2D9C6-6EDB-4A8B-B456-D2CA567AAD86}" srcId="{AB3C7BD7-EA90-42FF-A8D6-D05614C50AF0}" destId="{C97D1966-5B83-448A-8A56-0202420FA8FD}" srcOrd="0" destOrd="0" parTransId="{B000FEE6-2140-4383-BD27-4994C7BEEE33}" sibTransId="{664B574C-2CA7-4B12-94EC-5106056A363A}"/>
    <dgm:cxn modelId="{32840CC7-450F-EE4B-80FE-DA6A91A16E92}" type="presOf" srcId="{34C58643-4B53-4EDC-AB48-32EBCB04356B}" destId="{6E545C60-4EAF-7B4F-8486-E86FB27D0FCF}" srcOrd="0" destOrd="1" presId="urn:microsoft.com/office/officeart/2016/7/layout/LinearArrowProcessNumbered"/>
    <dgm:cxn modelId="{B63B51C9-5AB8-428C-9195-71CDE3E1CE40}" srcId="{4CA1776E-2774-44A4-AC01-3189578CA546}" destId="{C5499A53-1E19-43CB-9039-9378A60AB8C8}" srcOrd="4" destOrd="0" parTransId="{015C46AB-DABC-4EDA-A4FF-854BF9E196C3}" sibTransId="{A0C6157B-5E4D-4CAE-B39B-DB43D684EBCC}"/>
    <dgm:cxn modelId="{7A8AF6E1-B661-4A1B-98A1-82E7EE3B3CB9}" srcId="{4CA1776E-2774-44A4-AC01-3189578CA546}" destId="{326ADC2D-B31C-4EF7-8973-6089982030C9}" srcOrd="1" destOrd="0" parTransId="{E3FC64C9-7676-4E4E-A6B1-B2BE4989A1E5}" sibTransId="{927EF824-1AD1-4F95-A39D-BAADD430D4A9}"/>
    <dgm:cxn modelId="{625AAAE5-C1A4-614E-98AA-2B4D55D2585C}" type="presOf" srcId="{927EF824-1AD1-4F95-A39D-BAADD430D4A9}" destId="{AE958A64-F14A-AA4A-AD35-8B1941A4C810}" srcOrd="0" destOrd="0" presId="urn:microsoft.com/office/officeart/2016/7/layout/LinearArrowProcessNumbered"/>
    <dgm:cxn modelId="{DA58D6E7-F162-AD43-9E5C-CFE98ADAF4D3}" type="presOf" srcId="{326ADC2D-B31C-4EF7-8973-6089982030C9}" destId="{6E545C60-4EAF-7B4F-8486-E86FB27D0FCF}" srcOrd="0" destOrd="0" presId="urn:microsoft.com/office/officeart/2016/7/layout/LinearArrowProcessNumbered"/>
    <dgm:cxn modelId="{23E2C8F9-1D5F-4C41-B7C1-5F2CDFB0A1EC}" type="presOf" srcId="{47A82971-A7BE-46CE-B2D4-BE4E9BAE770B}" destId="{E82F7CBD-FE7A-EA4A-8C4A-FB37F88D251F}" srcOrd="0" destOrd="0" presId="urn:microsoft.com/office/officeart/2016/7/layout/LinearArrowProcessNumbered"/>
    <dgm:cxn modelId="{867780FC-BA8B-2940-BFFD-613B6247F153}" type="presOf" srcId="{4CA1776E-2774-44A4-AC01-3189578CA546}" destId="{D2EBD0F2-4957-6049-9B21-8267D725B204}" srcOrd="0" destOrd="0" presId="urn:microsoft.com/office/officeart/2016/7/layout/LinearArrowProcessNumbered"/>
    <dgm:cxn modelId="{74273FD4-14E7-414A-875A-FE12ABAF16ED}" type="presParOf" srcId="{D2EBD0F2-4957-6049-9B21-8267D725B204}" destId="{25186AB2-14CD-6944-8E19-E2689CE0016D}" srcOrd="0" destOrd="0" presId="urn:microsoft.com/office/officeart/2016/7/layout/LinearArrowProcessNumbered"/>
    <dgm:cxn modelId="{D8A910A3-2865-3842-8976-813D92BDE1D0}" type="presParOf" srcId="{25186AB2-14CD-6944-8E19-E2689CE0016D}" destId="{01F89400-E923-3440-8B98-5C048A174C4A}" srcOrd="0" destOrd="0" presId="urn:microsoft.com/office/officeart/2016/7/layout/LinearArrowProcessNumbered"/>
    <dgm:cxn modelId="{65B647B0-342A-4B41-933C-1A14D6ADDDDF}" type="presParOf" srcId="{25186AB2-14CD-6944-8E19-E2689CE0016D}" destId="{486013AB-9794-CC4C-B69B-4038EF195279}" srcOrd="1" destOrd="0" presId="urn:microsoft.com/office/officeart/2016/7/layout/LinearArrowProcessNumbered"/>
    <dgm:cxn modelId="{E5A11942-8677-2945-857F-0871F9C86EE3}" type="presParOf" srcId="{486013AB-9794-CC4C-B69B-4038EF195279}" destId="{E9A5AB29-27B2-8A46-A0FC-C4115107E948}" srcOrd="0" destOrd="0" presId="urn:microsoft.com/office/officeart/2016/7/layout/LinearArrowProcessNumbered"/>
    <dgm:cxn modelId="{66850CAB-F731-E24D-8A9B-0AEE7498054A}" type="presParOf" srcId="{486013AB-9794-CC4C-B69B-4038EF195279}" destId="{EF22F16D-D60B-E242-9575-5FE956D06BE1}" srcOrd="1" destOrd="0" presId="urn:microsoft.com/office/officeart/2016/7/layout/LinearArrowProcessNumbered"/>
    <dgm:cxn modelId="{7348996E-5E7C-EA48-9D1B-09DBFDE5E2AC}" type="presParOf" srcId="{486013AB-9794-CC4C-B69B-4038EF195279}" destId="{9750CD3E-F184-654F-8333-B2C8E91C83A2}" srcOrd="2" destOrd="0" presId="urn:microsoft.com/office/officeart/2016/7/layout/LinearArrowProcessNumbered"/>
    <dgm:cxn modelId="{57E68173-9781-8548-A801-505637BB227D}" type="presParOf" srcId="{486013AB-9794-CC4C-B69B-4038EF195279}" destId="{9A2B93C2-2CB9-4241-AAE5-AEEBD7E496F3}" srcOrd="3" destOrd="0" presId="urn:microsoft.com/office/officeart/2016/7/layout/LinearArrowProcessNumbered"/>
    <dgm:cxn modelId="{19F3DE6D-81FE-C941-B37D-2F142F46E395}" type="presParOf" srcId="{25186AB2-14CD-6944-8E19-E2689CE0016D}" destId="{FB5A2CBD-EE20-154A-AD06-A547AA0E2794}" srcOrd="2" destOrd="0" presId="urn:microsoft.com/office/officeart/2016/7/layout/LinearArrowProcessNumbered"/>
    <dgm:cxn modelId="{85292C6B-B157-C74C-AF41-C6F7BFB3EA89}" type="presParOf" srcId="{D2EBD0F2-4957-6049-9B21-8267D725B204}" destId="{1E19AE04-85EF-844A-80C2-8A65082A8AA9}" srcOrd="1" destOrd="0" presId="urn:microsoft.com/office/officeart/2016/7/layout/LinearArrowProcessNumbered"/>
    <dgm:cxn modelId="{06050ACE-4008-B946-880C-969E88B8E5F7}" type="presParOf" srcId="{D2EBD0F2-4957-6049-9B21-8267D725B204}" destId="{17D99C50-563E-8B49-AB7B-3F06C731AFAC}" srcOrd="2" destOrd="0" presId="urn:microsoft.com/office/officeart/2016/7/layout/LinearArrowProcessNumbered"/>
    <dgm:cxn modelId="{B7DB66F0-F5D5-1F45-B253-967F3CDEC04B}" type="presParOf" srcId="{17D99C50-563E-8B49-AB7B-3F06C731AFAC}" destId="{04F4EE95-98EE-7A4A-A4E7-2533C08ECF62}" srcOrd="0" destOrd="0" presId="urn:microsoft.com/office/officeart/2016/7/layout/LinearArrowProcessNumbered"/>
    <dgm:cxn modelId="{EBE8FF11-6210-D240-8BE1-537C64BA8F58}" type="presParOf" srcId="{17D99C50-563E-8B49-AB7B-3F06C731AFAC}" destId="{A83AD0A0-9E80-C347-A142-3DB474484F0D}" srcOrd="1" destOrd="0" presId="urn:microsoft.com/office/officeart/2016/7/layout/LinearArrowProcessNumbered"/>
    <dgm:cxn modelId="{EF4C71D2-4BCA-3B46-98EF-AE7C8C8444B0}" type="presParOf" srcId="{A83AD0A0-9E80-C347-A142-3DB474484F0D}" destId="{81D8B298-00AB-5143-868C-645A0BD3B59C}" srcOrd="0" destOrd="0" presId="urn:microsoft.com/office/officeart/2016/7/layout/LinearArrowProcessNumbered"/>
    <dgm:cxn modelId="{320FEB35-6BE9-9041-B618-706ECC690564}" type="presParOf" srcId="{A83AD0A0-9E80-C347-A142-3DB474484F0D}" destId="{6760A5E4-0BFE-214D-ABAE-F44AA4C5D9D8}" srcOrd="1" destOrd="0" presId="urn:microsoft.com/office/officeart/2016/7/layout/LinearArrowProcessNumbered"/>
    <dgm:cxn modelId="{605FA0B8-4A89-1D46-89A1-028B880A36F7}" type="presParOf" srcId="{A83AD0A0-9E80-C347-A142-3DB474484F0D}" destId="{AE958A64-F14A-AA4A-AD35-8B1941A4C810}" srcOrd="2" destOrd="0" presId="urn:microsoft.com/office/officeart/2016/7/layout/LinearArrowProcessNumbered"/>
    <dgm:cxn modelId="{6F00B0A7-2C60-B744-81AE-F164FBFAE245}" type="presParOf" srcId="{A83AD0A0-9E80-C347-A142-3DB474484F0D}" destId="{4978113E-AEBF-3B45-A0C8-14B0F4659C06}" srcOrd="3" destOrd="0" presId="urn:microsoft.com/office/officeart/2016/7/layout/LinearArrowProcessNumbered"/>
    <dgm:cxn modelId="{1119CACB-8397-0646-ABAF-7E9D16433CC9}" type="presParOf" srcId="{17D99C50-563E-8B49-AB7B-3F06C731AFAC}" destId="{6E545C60-4EAF-7B4F-8486-E86FB27D0FCF}" srcOrd="2" destOrd="0" presId="urn:microsoft.com/office/officeart/2016/7/layout/LinearArrowProcessNumbered"/>
    <dgm:cxn modelId="{C46FC1E7-2DA2-B649-AA4F-22C72529826B}" type="presParOf" srcId="{D2EBD0F2-4957-6049-9B21-8267D725B204}" destId="{772454CB-196A-EF43-96C4-3FFBBD3AD3E8}" srcOrd="3" destOrd="0" presId="urn:microsoft.com/office/officeart/2016/7/layout/LinearArrowProcessNumbered"/>
    <dgm:cxn modelId="{CEA09152-F8BC-7F42-9F71-D9AD05BE99C3}" type="presParOf" srcId="{D2EBD0F2-4957-6049-9B21-8267D725B204}" destId="{BF690524-93A9-1349-B396-826A76585F6C}" srcOrd="4" destOrd="0" presId="urn:microsoft.com/office/officeart/2016/7/layout/LinearArrowProcessNumbered"/>
    <dgm:cxn modelId="{BE7E2786-E074-A747-906A-F9DB65A0AF27}" type="presParOf" srcId="{BF690524-93A9-1349-B396-826A76585F6C}" destId="{1C9F8D27-3317-314A-B41D-D3D318F5DED9}" srcOrd="0" destOrd="0" presId="urn:microsoft.com/office/officeart/2016/7/layout/LinearArrowProcessNumbered"/>
    <dgm:cxn modelId="{89218AEE-63AD-AD42-9FEC-CE5290239AC0}" type="presParOf" srcId="{BF690524-93A9-1349-B396-826A76585F6C}" destId="{B6209297-3CC0-F74B-B4A0-965AF9BCDF9A}" srcOrd="1" destOrd="0" presId="urn:microsoft.com/office/officeart/2016/7/layout/LinearArrowProcessNumbered"/>
    <dgm:cxn modelId="{E83C4D62-6F38-0941-A475-F51DCE500707}" type="presParOf" srcId="{B6209297-3CC0-F74B-B4A0-965AF9BCDF9A}" destId="{30A4B896-7DA6-9947-804E-BD7C2A5B6798}" srcOrd="0" destOrd="0" presId="urn:microsoft.com/office/officeart/2016/7/layout/LinearArrowProcessNumbered"/>
    <dgm:cxn modelId="{3648F5BB-1361-F14D-8E3D-C2EEEB423228}" type="presParOf" srcId="{B6209297-3CC0-F74B-B4A0-965AF9BCDF9A}" destId="{CF3B27E6-9BB8-5441-8EFD-EB11270824B8}" srcOrd="1" destOrd="0" presId="urn:microsoft.com/office/officeart/2016/7/layout/LinearArrowProcessNumbered"/>
    <dgm:cxn modelId="{F67FFAA1-DD4F-2346-B91F-ED5C999F9326}" type="presParOf" srcId="{B6209297-3CC0-F74B-B4A0-965AF9BCDF9A}" destId="{8E211219-BBE8-8C41-A337-DDE178394D20}" srcOrd="2" destOrd="0" presId="urn:microsoft.com/office/officeart/2016/7/layout/LinearArrowProcessNumbered"/>
    <dgm:cxn modelId="{28C0A776-679D-3C48-AE96-E868C5B2956F}" type="presParOf" srcId="{B6209297-3CC0-F74B-B4A0-965AF9BCDF9A}" destId="{5401522C-FFD6-F742-A98C-A25BF87D20D6}" srcOrd="3" destOrd="0" presId="urn:microsoft.com/office/officeart/2016/7/layout/LinearArrowProcessNumbered"/>
    <dgm:cxn modelId="{50B97076-9BD4-4249-AD54-CDE2201A87CF}" type="presParOf" srcId="{BF690524-93A9-1349-B396-826A76585F6C}" destId="{E82F7CBD-FE7A-EA4A-8C4A-FB37F88D251F}" srcOrd="2" destOrd="0" presId="urn:microsoft.com/office/officeart/2016/7/layout/LinearArrowProcessNumbered"/>
    <dgm:cxn modelId="{ABE15F88-0D83-894D-BFFE-8EF7A0AB284F}" type="presParOf" srcId="{D2EBD0F2-4957-6049-9B21-8267D725B204}" destId="{DC4896DB-09B3-EF43-B675-788C0717765C}" srcOrd="5" destOrd="0" presId="urn:microsoft.com/office/officeart/2016/7/layout/LinearArrowProcessNumbered"/>
    <dgm:cxn modelId="{0015FF07-CA2E-0749-9DEB-A23BD1961EFD}" type="presParOf" srcId="{D2EBD0F2-4957-6049-9B21-8267D725B204}" destId="{43A09F16-4383-5A4C-902C-73AF2C486ACB}" srcOrd="6" destOrd="0" presId="urn:microsoft.com/office/officeart/2016/7/layout/LinearArrowProcessNumbered"/>
    <dgm:cxn modelId="{38F702C8-FB41-7A45-94CF-23E3475B1990}" type="presParOf" srcId="{43A09F16-4383-5A4C-902C-73AF2C486ACB}" destId="{C301B0AF-DF2C-5F4C-86A0-5498728F7E05}" srcOrd="0" destOrd="0" presId="urn:microsoft.com/office/officeart/2016/7/layout/LinearArrowProcessNumbered"/>
    <dgm:cxn modelId="{03AE776F-A17E-974C-90BE-A1E3837E537C}" type="presParOf" srcId="{43A09F16-4383-5A4C-902C-73AF2C486ACB}" destId="{754B6711-D60D-3444-8FAE-E250F92B1680}" srcOrd="1" destOrd="0" presId="urn:microsoft.com/office/officeart/2016/7/layout/LinearArrowProcessNumbered"/>
    <dgm:cxn modelId="{EC1E8E64-84F5-FC41-8D79-C068DC9DEF34}" type="presParOf" srcId="{754B6711-D60D-3444-8FAE-E250F92B1680}" destId="{AAE1BE4E-4824-9141-9F7C-1CFFF9DCBB89}" srcOrd="0" destOrd="0" presId="urn:microsoft.com/office/officeart/2016/7/layout/LinearArrowProcessNumbered"/>
    <dgm:cxn modelId="{EEF54651-E3FB-8D48-B870-C96DACC23ECD}" type="presParOf" srcId="{754B6711-D60D-3444-8FAE-E250F92B1680}" destId="{420C7C58-EAD8-6F40-8BB7-094A441C92B6}" srcOrd="1" destOrd="0" presId="urn:microsoft.com/office/officeart/2016/7/layout/LinearArrowProcessNumbered"/>
    <dgm:cxn modelId="{246C39AC-4098-B14F-9140-643F42D7B866}" type="presParOf" srcId="{754B6711-D60D-3444-8FAE-E250F92B1680}" destId="{8C51A9E7-E3DB-EB44-BAB1-45A9C78C5DD8}" srcOrd="2" destOrd="0" presId="urn:microsoft.com/office/officeart/2016/7/layout/LinearArrowProcessNumbered"/>
    <dgm:cxn modelId="{630BB19D-F3FA-2943-BEBE-768B1C0A4C42}" type="presParOf" srcId="{754B6711-D60D-3444-8FAE-E250F92B1680}" destId="{C37C9BEB-8CC2-3C43-9C90-03D4A35C3682}" srcOrd="3" destOrd="0" presId="urn:microsoft.com/office/officeart/2016/7/layout/LinearArrowProcessNumbered"/>
    <dgm:cxn modelId="{59D43901-57A1-974E-9BA9-BFC3D5223077}" type="presParOf" srcId="{43A09F16-4383-5A4C-902C-73AF2C486ACB}" destId="{7340B49D-288B-7440-BCDC-B701ABCE6B99}" srcOrd="2" destOrd="0" presId="urn:microsoft.com/office/officeart/2016/7/layout/LinearArrowProcessNumbered"/>
    <dgm:cxn modelId="{57CBD632-E729-794C-9C0A-E7C2D1B99186}" type="presParOf" srcId="{D2EBD0F2-4957-6049-9B21-8267D725B204}" destId="{A4635F18-4BA7-AA48-A29A-40917F26A55B}" srcOrd="7" destOrd="0" presId="urn:microsoft.com/office/officeart/2016/7/layout/LinearArrowProcessNumbered"/>
    <dgm:cxn modelId="{7365AA19-E3EC-B047-BE00-BE6F0CD75303}" type="presParOf" srcId="{D2EBD0F2-4957-6049-9B21-8267D725B204}" destId="{B7EBCA5D-582C-1548-BFCE-72C89CFC1773}" srcOrd="8" destOrd="0" presId="urn:microsoft.com/office/officeart/2016/7/layout/LinearArrowProcessNumbered"/>
    <dgm:cxn modelId="{4BA1BEF3-AC05-DB40-946B-EEC1C174D289}" type="presParOf" srcId="{B7EBCA5D-582C-1548-BFCE-72C89CFC1773}" destId="{C4D3A300-B1FA-8846-B085-E2450A7E7434}" srcOrd="0" destOrd="0" presId="urn:microsoft.com/office/officeart/2016/7/layout/LinearArrowProcessNumbered"/>
    <dgm:cxn modelId="{8D49BFB6-8B8C-3942-B222-357DCA2DF3B8}" type="presParOf" srcId="{B7EBCA5D-582C-1548-BFCE-72C89CFC1773}" destId="{2DF0A0A8-10FE-3847-B7A2-2D46EDC23883}" srcOrd="1" destOrd="0" presId="urn:microsoft.com/office/officeart/2016/7/layout/LinearArrowProcessNumbered"/>
    <dgm:cxn modelId="{708D70D7-AD35-7044-A7F0-4F33C08E1A65}" type="presParOf" srcId="{2DF0A0A8-10FE-3847-B7A2-2D46EDC23883}" destId="{2F16F8C4-91AD-DC4A-ABF1-1A8E2261FA65}" srcOrd="0" destOrd="0" presId="urn:microsoft.com/office/officeart/2016/7/layout/LinearArrowProcessNumbered"/>
    <dgm:cxn modelId="{C7B8F5A6-02DD-D045-9CE2-6D039B15B73B}" type="presParOf" srcId="{2DF0A0A8-10FE-3847-B7A2-2D46EDC23883}" destId="{151FC9E8-A3F3-6740-97FD-EAA4CDE5BA9B}" srcOrd="1" destOrd="0" presId="urn:microsoft.com/office/officeart/2016/7/layout/LinearArrowProcessNumbered"/>
    <dgm:cxn modelId="{9A9B41CE-4202-6043-839B-FE892CE62611}" type="presParOf" srcId="{2DF0A0A8-10FE-3847-B7A2-2D46EDC23883}" destId="{2EA68C76-DC78-544E-9E2A-3386E62B693F}" srcOrd="2" destOrd="0" presId="urn:microsoft.com/office/officeart/2016/7/layout/LinearArrowProcessNumbered"/>
    <dgm:cxn modelId="{17978043-577C-3440-9C32-FBB09192A101}" type="presParOf" srcId="{2DF0A0A8-10FE-3847-B7A2-2D46EDC23883}" destId="{C09E0AFA-FA87-EC42-8107-D44975F14F5E}" srcOrd="3" destOrd="0" presId="urn:microsoft.com/office/officeart/2016/7/layout/LinearArrowProcessNumbered"/>
    <dgm:cxn modelId="{30D00E9E-80B7-B74D-890C-4F804D086A68}" type="presParOf" srcId="{B7EBCA5D-582C-1548-BFCE-72C89CFC1773}" destId="{EAC1FDB9-D460-D24C-A48F-3789332EEFD4}" srcOrd="2" destOrd="0" presId="urn:microsoft.com/office/officeart/2016/7/layout/LinearArrowProcessNumbered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6EADBF18-C5B3-BB48-8354-EDD09BCC0E16}" type="doc">
      <dgm:prSet loTypeId="urn:microsoft.com/office/officeart/2005/8/layout/cycle4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4FCD0DB-2015-7E4D-9725-130B47239EE5}">
      <dgm:prSet phldrT="[Text]" custT="1"/>
      <dgm:spPr/>
      <dgm:t>
        <a:bodyPr/>
        <a:lstStyle/>
        <a:p>
          <a:pPr algn="l"/>
          <a:r>
            <a:rPr lang="en-US" sz="1200" b="1" dirty="0"/>
            <a:t>Financial</a:t>
          </a:r>
        </a:p>
      </dgm:t>
    </dgm:pt>
    <dgm:pt modelId="{DEC53097-B8EF-AB49-8226-A04DD1DD071B}" type="parTrans" cxnId="{205C9326-CBDB-6A4A-A5C3-8792A6433838}">
      <dgm:prSet/>
      <dgm:spPr/>
      <dgm:t>
        <a:bodyPr/>
        <a:lstStyle/>
        <a:p>
          <a:endParaRPr lang="en-US"/>
        </a:p>
      </dgm:t>
    </dgm:pt>
    <dgm:pt modelId="{A513BA60-E5EC-6A4D-9822-A8CD45E5886F}" type="sibTrans" cxnId="{205C9326-CBDB-6A4A-A5C3-8792A6433838}">
      <dgm:prSet/>
      <dgm:spPr/>
      <dgm:t>
        <a:bodyPr/>
        <a:lstStyle/>
        <a:p>
          <a:endParaRPr lang="en-US"/>
        </a:p>
      </dgm:t>
    </dgm:pt>
    <dgm:pt modelId="{EC669A59-8A77-2048-9E44-F5E4D9039DF8}">
      <dgm:prSet phldrT="[Text]" custT="1"/>
      <dgm:spPr/>
      <dgm:t>
        <a:bodyPr/>
        <a:lstStyle/>
        <a:p>
          <a:pPr rtl="0"/>
          <a:r>
            <a:rPr lang="en-US" sz="2000" dirty="0"/>
            <a:t>Optimize for maximum ROI, balancing  model accuracy with cost of action.</a:t>
          </a:r>
        </a:p>
      </dgm:t>
    </dgm:pt>
    <dgm:pt modelId="{1B2FBA7F-7CBB-8743-A396-D4A11744DCFC}" type="parTrans" cxnId="{7252A849-26B6-B04A-9A0E-06E3D36D536A}">
      <dgm:prSet/>
      <dgm:spPr/>
      <dgm:t>
        <a:bodyPr/>
        <a:lstStyle/>
        <a:p>
          <a:endParaRPr lang="en-US"/>
        </a:p>
      </dgm:t>
    </dgm:pt>
    <dgm:pt modelId="{775523AD-2850-FA4F-A50E-10A742B5BB44}" type="sibTrans" cxnId="{7252A849-26B6-B04A-9A0E-06E3D36D536A}">
      <dgm:prSet/>
      <dgm:spPr/>
      <dgm:t>
        <a:bodyPr/>
        <a:lstStyle/>
        <a:p>
          <a:endParaRPr lang="en-US"/>
        </a:p>
      </dgm:t>
    </dgm:pt>
    <dgm:pt modelId="{7B56AC9F-E252-2443-9963-FE3ACBDC5B61}">
      <dgm:prSet phldrT="[Text]" custT="1"/>
      <dgm:spPr/>
      <dgm:t>
        <a:bodyPr/>
        <a:lstStyle/>
        <a:p>
          <a:pPr algn="ctr" rtl="0"/>
          <a:r>
            <a:rPr lang="en-US" sz="1200" b="1" dirty="0"/>
            <a:t>Operational</a:t>
          </a:r>
        </a:p>
      </dgm:t>
    </dgm:pt>
    <dgm:pt modelId="{CF905FC6-80A2-9F4F-BE83-4BAAEBA79470}" type="parTrans" cxnId="{D42B6FC4-A32A-1E44-B211-13F779F8983B}">
      <dgm:prSet/>
      <dgm:spPr/>
      <dgm:t>
        <a:bodyPr/>
        <a:lstStyle/>
        <a:p>
          <a:endParaRPr lang="en-US"/>
        </a:p>
      </dgm:t>
    </dgm:pt>
    <dgm:pt modelId="{EF74F704-7562-C141-9578-A7040B13D486}" type="sibTrans" cxnId="{D42B6FC4-A32A-1E44-B211-13F779F8983B}">
      <dgm:prSet/>
      <dgm:spPr/>
      <dgm:t>
        <a:bodyPr/>
        <a:lstStyle/>
        <a:p>
          <a:endParaRPr lang="en-US"/>
        </a:p>
      </dgm:t>
    </dgm:pt>
    <dgm:pt modelId="{606D2352-5007-8942-AB90-5C8D3F02884E}">
      <dgm:prSet phldrT="[Text]" custT="1"/>
      <dgm:spPr/>
      <dgm:t>
        <a:bodyPr/>
        <a:lstStyle/>
        <a:p>
          <a:pPr rtl="0"/>
          <a:r>
            <a:rPr lang="en-US" sz="2000" dirty="0"/>
            <a:t>Model predictions must fit within available resources (e.g., only 500 customer service calls possible per week).</a:t>
          </a:r>
          <a:endParaRPr lang="en-US" sz="900" dirty="0"/>
        </a:p>
      </dgm:t>
    </dgm:pt>
    <dgm:pt modelId="{61BC5A86-9590-3446-BBB0-95D2F00368BC}" type="parTrans" cxnId="{5B14E569-8161-9B49-8DBA-8EA2618EFAA0}">
      <dgm:prSet/>
      <dgm:spPr/>
      <dgm:t>
        <a:bodyPr/>
        <a:lstStyle/>
        <a:p>
          <a:endParaRPr lang="en-US"/>
        </a:p>
      </dgm:t>
    </dgm:pt>
    <dgm:pt modelId="{37BCB192-FA55-3F44-B8EE-6D63D94FC3D0}" type="sibTrans" cxnId="{5B14E569-8161-9B49-8DBA-8EA2618EFAA0}">
      <dgm:prSet/>
      <dgm:spPr/>
      <dgm:t>
        <a:bodyPr/>
        <a:lstStyle/>
        <a:p>
          <a:endParaRPr lang="en-US"/>
        </a:p>
      </dgm:t>
    </dgm:pt>
    <dgm:pt modelId="{C19E7D13-0CF7-AD4D-A339-C36AE46DE2F2}">
      <dgm:prSet phldrT="[Text]" custT="1"/>
      <dgm:spPr/>
      <dgm:t>
        <a:bodyPr/>
        <a:lstStyle/>
        <a:p>
          <a:pPr rtl="0"/>
          <a:r>
            <a:rPr lang="en-US" sz="1200" b="1" dirty="0"/>
            <a:t>Regulatory &amp; Ethical</a:t>
          </a:r>
        </a:p>
      </dgm:t>
    </dgm:pt>
    <dgm:pt modelId="{B73D0801-9A8D-7648-9099-2CB0E9942E58}" type="parTrans" cxnId="{48121CCE-C2E6-7744-9530-01B88BFBF121}">
      <dgm:prSet/>
      <dgm:spPr/>
      <dgm:t>
        <a:bodyPr/>
        <a:lstStyle/>
        <a:p>
          <a:endParaRPr lang="en-US"/>
        </a:p>
      </dgm:t>
    </dgm:pt>
    <dgm:pt modelId="{BE342F26-A4B8-9348-B835-30CA577FE236}" type="sibTrans" cxnId="{48121CCE-C2E6-7744-9530-01B88BFBF121}">
      <dgm:prSet/>
      <dgm:spPr/>
      <dgm:t>
        <a:bodyPr/>
        <a:lstStyle/>
        <a:p>
          <a:endParaRPr lang="en-US"/>
        </a:p>
      </dgm:t>
    </dgm:pt>
    <dgm:pt modelId="{4FE4CB51-E68B-4347-BE2C-C72E46F73F1A}">
      <dgm:prSet phldrT="[Text]" custT="1"/>
      <dgm:spPr/>
      <dgm:t>
        <a:bodyPr/>
        <a:lstStyle/>
        <a:p>
          <a:pPr rtl="0"/>
          <a:r>
            <a:rPr lang="en-US" sz="2000" dirty="0"/>
            <a:t>Comply with privacy laws, fairness, and non-discrimination guidelines.</a:t>
          </a:r>
        </a:p>
      </dgm:t>
    </dgm:pt>
    <dgm:pt modelId="{EDF8DEDE-2388-EE4C-9815-2E981E69027C}" type="parTrans" cxnId="{5268BE7F-3703-2C46-AACC-B94D7A144AE2}">
      <dgm:prSet/>
      <dgm:spPr/>
      <dgm:t>
        <a:bodyPr/>
        <a:lstStyle/>
        <a:p>
          <a:endParaRPr lang="en-US"/>
        </a:p>
      </dgm:t>
    </dgm:pt>
    <dgm:pt modelId="{DEDF2AB2-27C6-A14B-A9E8-9C5F57120D2C}" type="sibTrans" cxnId="{5268BE7F-3703-2C46-AACC-B94D7A144AE2}">
      <dgm:prSet/>
      <dgm:spPr/>
      <dgm:t>
        <a:bodyPr/>
        <a:lstStyle/>
        <a:p>
          <a:endParaRPr lang="en-US"/>
        </a:p>
      </dgm:t>
    </dgm:pt>
    <dgm:pt modelId="{BEAE247B-82EE-B546-AE7C-C9CCB4B25BC1}">
      <dgm:prSet phldrT="[Text]" custT="1"/>
      <dgm:spPr/>
      <dgm:t>
        <a:bodyPr/>
        <a:lstStyle/>
        <a:p>
          <a:r>
            <a:rPr lang="en-US" sz="1200" b="1" dirty="0"/>
            <a:t>Strategic</a:t>
          </a:r>
        </a:p>
      </dgm:t>
    </dgm:pt>
    <dgm:pt modelId="{3180804C-D9EC-0D4E-A116-CED42A160D0D}" type="parTrans" cxnId="{D5462909-819E-7C4C-927D-EE794B24FF2F}">
      <dgm:prSet/>
      <dgm:spPr/>
      <dgm:t>
        <a:bodyPr/>
        <a:lstStyle/>
        <a:p>
          <a:endParaRPr lang="en-US"/>
        </a:p>
      </dgm:t>
    </dgm:pt>
    <dgm:pt modelId="{1C100CCE-4B21-154B-89EB-708F1A244DB4}" type="sibTrans" cxnId="{D5462909-819E-7C4C-927D-EE794B24FF2F}">
      <dgm:prSet/>
      <dgm:spPr/>
      <dgm:t>
        <a:bodyPr/>
        <a:lstStyle/>
        <a:p>
          <a:endParaRPr lang="en-US"/>
        </a:p>
      </dgm:t>
    </dgm:pt>
    <dgm:pt modelId="{89DFCEFC-393B-1541-A60E-1E326264FE0A}">
      <dgm:prSet phldrT="[Text]" custT="1"/>
      <dgm:spPr/>
      <dgm:t>
        <a:bodyPr/>
        <a:lstStyle/>
        <a:p>
          <a:pPr rtl="0"/>
          <a:r>
            <a:rPr lang="en-US" sz="2000" dirty="0"/>
            <a:t>Ensure that models align with the organization’s long-term vision, market positioning, and growth priorities, </a:t>
          </a:r>
          <a:endParaRPr lang="en-US" sz="900" dirty="0"/>
        </a:p>
      </dgm:t>
    </dgm:pt>
    <dgm:pt modelId="{355E98BF-86C4-9B43-8E95-F541DC94101C}" type="parTrans" cxnId="{09FC9731-1C0C-9F46-992E-A85BBA13C80D}">
      <dgm:prSet/>
      <dgm:spPr/>
      <dgm:t>
        <a:bodyPr/>
        <a:lstStyle/>
        <a:p>
          <a:endParaRPr lang="en-US"/>
        </a:p>
      </dgm:t>
    </dgm:pt>
    <dgm:pt modelId="{5AF597AC-A5E0-4C41-868E-C1F0A7FBCC98}" type="sibTrans" cxnId="{09FC9731-1C0C-9F46-992E-A85BBA13C80D}">
      <dgm:prSet/>
      <dgm:spPr/>
      <dgm:t>
        <a:bodyPr/>
        <a:lstStyle/>
        <a:p>
          <a:endParaRPr lang="en-US"/>
        </a:p>
      </dgm:t>
    </dgm:pt>
    <dgm:pt modelId="{78512432-A981-3C4C-99A4-6CFB5AE88509}" type="pres">
      <dgm:prSet presAssocID="{6EADBF18-C5B3-BB48-8354-EDD09BCC0E16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</dgm:pt>
    <dgm:pt modelId="{80CE3A2F-3B9C-9641-9F19-EF08E03F0B62}" type="pres">
      <dgm:prSet presAssocID="{6EADBF18-C5B3-BB48-8354-EDD09BCC0E16}" presName="children" presStyleCnt="0"/>
      <dgm:spPr/>
    </dgm:pt>
    <dgm:pt modelId="{3F5C530A-1BE4-E34E-A47E-0C1529A06131}" type="pres">
      <dgm:prSet presAssocID="{6EADBF18-C5B3-BB48-8354-EDD09BCC0E16}" presName="child1group" presStyleCnt="0"/>
      <dgm:spPr/>
    </dgm:pt>
    <dgm:pt modelId="{A7BD5D9A-17C5-A84D-BFAC-A79B34289E89}" type="pres">
      <dgm:prSet presAssocID="{6EADBF18-C5B3-BB48-8354-EDD09BCC0E16}" presName="child1" presStyleLbl="bgAcc1" presStyleIdx="0" presStyleCnt="4" custScaleX="368769" custScaleY="120608" custLinFactX="-60976" custLinFactNeighborX="-100000"/>
      <dgm:spPr/>
    </dgm:pt>
    <dgm:pt modelId="{BC34583F-0546-D84F-BF86-334E1F06F14B}" type="pres">
      <dgm:prSet presAssocID="{6EADBF18-C5B3-BB48-8354-EDD09BCC0E16}" presName="child1Text" presStyleLbl="bgAcc1" presStyleIdx="0" presStyleCnt="4">
        <dgm:presLayoutVars>
          <dgm:bulletEnabled val="1"/>
        </dgm:presLayoutVars>
      </dgm:prSet>
      <dgm:spPr/>
    </dgm:pt>
    <dgm:pt modelId="{4C2152BC-C182-6A46-BBBD-CA8486211985}" type="pres">
      <dgm:prSet presAssocID="{6EADBF18-C5B3-BB48-8354-EDD09BCC0E16}" presName="child2group" presStyleCnt="0"/>
      <dgm:spPr/>
    </dgm:pt>
    <dgm:pt modelId="{71BBBB55-027B-AC47-A6EA-A3293942D465}" type="pres">
      <dgm:prSet presAssocID="{6EADBF18-C5B3-BB48-8354-EDD09BCC0E16}" presName="child2" presStyleLbl="bgAcc1" presStyleIdx="1" presStyleCnt="4" custScaleX="386485" custScaleY="191140" custLinFactNeighborX="97324" custLinFactNeighborY="27118"/>
      <dgm:spPr/>
    </dgm:pt>
    <dgm:pt modelId="{554A4BDA-8B42-2047-A79C-CD8FA940FA51}" type="pres">
      <dgm:prSet presAssocID="{6EADBF18-C5B3-BB48-8354-EDD09BCC0E16}" presName="child2Text" presStyleLbl="bgAcc1" presStyleIdx="1" presStyleCnt="4">
        <dgm:presLayoutVars>
          <dgm:bulletEnabled val="1"/>
        </dgm:presLayoutVars>
      </dgm:prSet>
      <dgm:spPr/>
    </dgm:pt>
    <dgm:pt modelId="{47D1A5D2-8B4E-4D4D-8D4D-DCBCF467D20D}" type="pres">
      <dgm:prSet presAssocID="{6EADBF18-C5B3-BB48-8354-EDD09BCC0E16}" presName="child3group" presStyleCnt="0"/>
      <dgm:spPr/>
    </dgm:pt>
    <dgm:pt modelId="{5BD20048-3BA6-6D4C-A690-F372C5C7854E}" type="pres">
      <dgm:prSet presAssocID="{6EADBF18-C5B3-BB48-8354-EDD09BCC0E16}" presName="child3" presStyleLbl="bgAcc1" presStyleIdx="2" presStyleCnt="4" custScaleX="350043" custScaleY="172736" custLinFactX="2468" custLinFactNeighborX="100000" custLinFactNeighborY="-2024"/>
      <dgm:spPr/>
    </dgm:pt>
    <dgm:pt modelId="{157FBE71-62FC-DD44-A1C7-69FE181B9E93}" type="pres">
      <dgm:prSet presAssocID="{6EADBF18-C5B3-BB48-8354-EDD09BCC0E16}" presName="child3Text" presStyleLbl="bgAcc1" presStyleIdx="2" presStyleCnt="4">
        <dgm:presLayoutVars>
          <dgm:bulletEnabled val="1"/>
        </dgm:presLayoutVars>
      </dgm:prSet>
      <dgm:spPr/>
    </dgm:pt>
    <dgm:pt modelId="{FE324D21-F28C-364A-9128-D97264E1E04A}" type="pres">
      <dgm:prSet presAssocID="{6EADBF18-C5B3-BB48-8354-EDD09BCC0E16}" presName="child4group" presStyleCnt="0"/>
      <dgm:spPr/>
    </dgm:pt>
    <dgm:pt modelId="{AB0E8D5E-7BE8-0A49-9889-56A4B8D33398}" type="pres">
      <dgm:prSet presAssocID="{6EADBF18-C5B3-BB48-8354-EDD09BCC0E16}" presName="child4" presStyleLbl="bgAcc1" presStyleIdx="3" presStyleCnt="4" custScaleX="424621" custScaleY="220701" custLinFactX="-17439" custLinFactNeighborX="-100000" custLinFactNeighborY="-32930"/>
      <dgm:spPr/>
    </dgm:pt>
    <dgm:pt modelId="{099C022B-5010-F447-AF3A-206335413171}" type="pres">
      <dgm:prSet presAssocID="{6EADBF18-C5B3-BB48-8354-EDD09BCC0E16}" presName="child4Text" presStyleLbl="bgAcc1" presStyleIdx="3" presStyleCnt="4">
        <dgm:presLayoutVars>
          <dgm:bulletEnabled val="1"/>
        </dgm:presLayoutVars>
      </dgm:prSet>
      <dgm:spPr/>
    </dgm:pt>
    <dgm:pt modelId="{A107A243-8444-BF4C-A338-E0A2AD5136F3}" type="pres">
      <dgm:prSet presAssocID="{6EADBF18-C5B3-BB48-8354-EDD09BCC0E16}" presName="childPlaceholder" presStyleCnt="0"/>
      <dgm:spPr/>
    </dgm:pt>
    <dgm:pt modelId="{1D9FA543-A161-CE4C-826C-A97F2B2AB56B}" type="pres">
      <dgm:prSet presAssocID="{6EADBF18-C5B3-BB48-8354-EDD09BCC0E16}" presName="circle" presStyleCnt="0"/>
      <dgm:spPr/>
    </dgm:pt>
    <dgm:pt modelId="{6FAED42B-D8C9-6B4E-8FDB-5DC89F8A60C1}" type="pres">
      <dgm:prSet presAssocID="{6EADBF18-C5B3-BB48-8354-EDD09BCC0E16}" presName="quadrant1" presStyleLbl="node1" presStyleIdx="0" presStyleCnt="4" custScaleX="106797">
        <dgm:presLayoutVars>
          <dgm:chMax val="1"/>
          <dgm:bulletEnabled val="1"/>
        </dgm:presLayoutVars>
      </dgm:prSet>
      <dgm:spPr/>
    </dgm:pt>
    <dgm:pt modelId="{7E0E1B75-9406-B94F-8EC5-3D2FCDA6DC93}" type="pres">
      <dgm:prSet presAssocID="{6EADBF18-C5B3-BB48-8354-EDD09BCC0E16}" presName="quadrant2" presStyleLbl="node1" presStyleIdx="1" presStyleCnt="4" custScaleX="111489" custLinFactNeighborX="7710">
        <dgm:presLayoutVars>
          <dgm:chMax val="1"/>
          <dgm:bulletEnabled val="1"/>
        </dgm:presLayoutVars>
      </dgm:prSet>
      <dgm:spPr/>
    </dgm:pt>
    <dgm:pt modelId="{B6280FF8-7581-AB4D-9899-66C446095DD1}" type="pres">
      <dgm:prSet presAssocID="{6EADBF18-C5B3-BB48-8354-EDD09BCC0E16}" presName="quadrant3" presStyleLbl="node1" presStyleIdx="2" presStyleCnt="4" custScaleX="111888" custLinFactNeighborX="7710">
        <dgm:presLayoutVars>
          <dgm:chMax val="1"/>
          <dgm:bulletEnabled val="1"/>
        </dgm:presLayoutVars>
      </dgm:prSet>
      <dgm:spPr/>
    </dgm:pt>
    <dgm:pt modelId="{F083CFB5-9104-FF4A-84C0-B0C6FEF9F5E7}" type="pres">
      <dgm:prSet presAssocID="{6EADBF18-C5B3-BB48-8354-EDD09BCC0E16}" presName="quadrant4" presStyleLbl="node1" presStyleIdx="3" presStyleCnt="4" custScaleX="112965">
        <dgm:presLayoutVars>
          <dgm:chMax val="1"/>
          <dgm:bulletEnabled val="1"/>
        </dgm:presLayoutVars>
      </dgm:prSet>
      <dgm:spPr/>
    </dgm:pt>
    <dgm:pt modelId="{C7821BDD-572E-754D-A308-FF1EDF527A12}" type="pres">
      <dgm:prSet presAssocID="{6EADBF18-C5B3-BB48-8354-EDD09BCC0E16}" presName="quadrantPlaceholder" presStyleCnt="0"/>
      <dgm:spPr/>
    </dgm:pt>
    <dgm:pt modelId="{A4900DBD-CEE2-A840-B584-2D528C7EF8F5}" type="pres">
      <dgm:prSet presAssocID="{6EADBF18-C5B3-BB48-8354-EDD09BCC0E16}" presName="center1" presStyleLbl="fgShp" presStyleIdx="0" presStyleCnt="2"/>
      <dgm:spPr/>
    </dgm:pt>
    <dgm:pt modelId="{010B3229-9922-E540-AA58-587DF67775A7}" type="pres">
      <dgm:prSet presAssocID="{6EADBF18-C5B3-BB48-8354-EDD09BCC0E16}" presName="center2" presStyleLbl="fgShp" presStyleIdx="1" presStyleCnt="2"/>
      <dgm:spPr/>
    </dgm:pt>
  </dgm:ptLst>
  <dgm:cxnLst>
    <dgm:cxn modelId="{D5462909-819E-7C4C-927D-EE794B24FF2F}" srcId="{6EADBF18-C5B3-BB48-8354-EDD09BCC0E16}" destId="{BEAE247B-82EE-B546-AE7C-C9CCB4B25BC1}" srcOrd="3" destOrd="0" parTransId="{3180804C-D9EC-0D4E-A116-CED42A160D0D}" sibTransId="{1C100CCE-4B21-154B-89EB-708F1A244DB4}"/>
    <dgm:cxn modelId="{FC943425-CC1F-0046-9759-9C0A0FDE30F4}" type="presOf" srcId="{7B56AC9F-E252-2443-9963-FE3ACBDC5B61}" destId="{7E0E1B75-9406-B94F-8EC5-3D2FCDA6DC93}" srcOrd="0" destOrd="0" presId="urn:microsoft.com/office/officeart/2005/8/layout/cycle4"/>
    <dgm:cxn modelId="{205C9326-CBDB-6A4A-A5C3-8792A6433838}" srcId="{6EADBF18-C5B3-BB48-8354-EDD09BCC0E16}" destId="{E4FCD0DB-2015-7E4D-9725-130B47239EE5}" srcOrd="0" destOrd="0" parTransId="{DEC53097-B8EF-AB49-8226-A04DD1DD071B}" sibTransId="{A513BA60-E5EC-6A4D-9822-A8CD45E5886F}"/>
    <dgm:cxn modelId="{E3855330-5238-5B4F-AD26-E6584A82EA00}" type="presOf" srcId="{BEAE247B-82EE-B546-AE7C-C9CCB4B25BC1}" destId="{F083CFB5-9104-FF4A-84C0-B0C6FEF9F5E7}" srcOrd="0" destOrd="0" presId="urn:microsoft.com/office/officeart/2005/8/layout/cycle4"/>
    <dgm:cxn modelId="{09FC9731-1C0C-9F46-992E-A85BBA13C80D}" srcId="{BEAE247B-82EE-B546-AE7C-C9CCB4B25BC1}" destId="{89DFCEFC-393B-1541-A60E-1E326264FE0A}" srcOrd="0" destOrd="0" parTransId="{355E98BF-86C4-9B43-8E95-F541DC94101C}" sibTransId="{5AF597AC-A5E0-4C41-868E-C1F0A7FBCC98}"/>
    <dgm:cxn modelId="{F123F637-9F51-A64B-988D-A2F584CEE20D}" type="presOf" srcId="{606D2352-5007-8942-AB90-5C8D3F02884E}" destId="{71BBBB55-027B-AC47-A6EA-A3293942D465}" srcOrd="0" destOrd="0" presId="urn:microsoft.com/office/officeart/2005/8/layout/cycle4"/>
    <dgm:cxn modelId="{9447AE3B-A835-2B49-A204-73EF3B2FFEF4}" type="presOf" srcId="{89DFCEFC-393B-1541-A60E-1E326264FE0A}" destId="{099C022B-5010-F447-AF3A-206335413171}" srcOrd="1" destOrd="0" presId="urn:microsoft.com/office/officeart/2005/8/layout/cycle4"/>
    <dgm:cxn modelId="{7252A849-26B6-B04A-9A0E-06E3D36D536A}" srcId="{E4FCD0DB-2015-7E4D-9725-130B47239EE5}" destId="{EC669A59-8A77-2048-9E44-F5E4D9039DF8}" srcOrd="0" destOrd="0" parTransId="{1B2FBA7F-7CBB-8743-A396-D4A11744DCFC}" sibTransId="{775523AD-2850-FA4F-A50E-10A742B5BB44}"/>
    <dgm:cxn modelId="{F164784A-3EEE-1C43-9778-1DB55BCC4CE8}" type="presOf" srcId="{606D2352-5007-8942-AB90-5C8D3F02884E}" destId="{554A4BDA-8B42-2047-A79C-CD8FA940FA51}" srcOrd="1" destOrd="0" presId="urn:microsoft.com/office/officeart/2005/8/layout/cycle4"/>
    <dgm:cxn modelId="{7162515F-CF90-9E41-B01B-23E7B6806673}" type="presOf" srcId="{E4FCD0DB-2015-7E4D-9725-130B47239EE5}" destId="{6FAED42B-D8C9-6B4E-8FDB-5DC89F8A60C1}" srcOrd="0" destOrd="0" presId="urn:microsoft.com/office/officeart/2005/8/layout/cycle4"/>
    <dgm:cxn modelId="{5B14E569-8161-9B49-8DBA-8EA2618EFAA0}" srcId="{7B56AC9F-E252-2443-9963-FE3ACBDC5B61}" destId="{606D2352-5007-8942-AB90-5C8D3F02884E}" srcOrd="0" destOrd="0" parTransId="{61BC5A86-9590-3446-BBB0-95D2F00368BC}" sibTransId="{37BCB192-FA55-3F44-B8EE-6D63D94FC3D0}"/>
    <dgm:cxn modelId="{CD4EEF71-3BB9-FF48-96F6-CEB91659B6A2}" type="presOf" srcId="{EC669A59-8A77-2048-9E44-F5E4D9039DF8}" destId="{A7BD5D9A-17C5-A84D-BFAC-A79B34289E89}" srcOrd="0" destOrd="0" presId="urn:microsoft.com/office/officeart/2005/8/layout/cycle4"/>
    <dgm:cxn modelId="{5268BE7F-3703-2C46-AACC-B94D7A144AE2}" srcId="{C19E7D13-0CF7-AD4D-A339-C36AE46DE2F2}" destId="{4FE4CB51-E68B-4347-BE2C-C72E46F73F1A}" srcOrd="0" destOrd="0" parTransId="{EDF8DEDE-2388-EE4C-9815-2E981E69027C}" sibTransId="{DEDF2AB2-27C6-A14B-A9E8-9C5F57120D2C}"/>
    <dgm:cxn modelId="{5E900197-0C8E-8C48-9D14-73BE29B4B4E7}" type="presOf" srcId="{6EADBF18-C5B3-BB48-8354-EDD09BCC0E16}" destId="{78512432-A981-3C4C-99A4-6CFB5AE88509}" srcOrd="0" destOrd="0" presId="urn:microsoft.com/office/officeart/2005/8/layout/cycle4"/>
    <dgm:cxn modelId="{7DA9DDA1-C644-4B4B-AFE3-D855C3A116EF}" type="presOf" srcId="{EC669A59-8A77-2048-9E44-F5E4D9039DF8}" destId="{BC34583F-0546-D84F-BF86-334E1F06F14B}" srcOrd="1" destOrd="0" presId="urn:microsoft.com/office/officeart/2005/8/layout/cycle4"/>
    <dgm:cxn modelId="{616476A8-04B6-1B4D-B6EC-D5193125E113}" type="presOf" srcId="{4FE4CB51-E68B-4347-BE2C-C72E46F73F1A}" destId="{5BD20048-3BA6-6D4C-A690-F372C5C7854E}" srcOrd="0" destOrd="0" presId="urn:microsoft.com/office/officeart/2005/8/layout/cycle4"/>
    <dgm:cxn modelId="{E1E4F1AE-72A7-F24C-A6BC-B957E1C236AD}" type="presOf" srcId="{C19E7D13-0CF7-AD4D-A339-C36AE46DE2F2}" destId="{B6280FF8-7581-AB4D-9899-66C446095DD1}" srcOrd="0" destOrd="0" presId="urn:microsoft.com/office/officeart/2005/8/layout/cycle4"/>
    <dgm:cxn modelId="{D42B6FC4-A32A-1E44-B211-13F779F8983B}" srcId="{6EADBF18-C5B3-BB48-8354-EDD09BCC0E16}" destId="{7B56AC9F-E252-2443-9963-FE3ACBDC5B61}" srcOrd="1" destOrd="0" parTransId="{CF905FC6-80A2-9F4F-BE83-4BAAEBA79470}" sibTransId="{EF74F704-7562-C141-9578-A7040B13D486}"/>
    <dgm:cxn modelId="{850EA1CA-DBB7-2948-87D1-4897E4E8367C}" type="presOf" srcId="{4FE4CB51-E68B-4347-BE2C-C72E46F73F1A}" destId="{157FBE71-62FC-DD44-A1C7-69FE181B9E93}" srcOrd="1" destOrd="0" presId="urn:microsoft.com/office/officeart/2005/8/layout/cycle4"/>
    <dgm:cxn modelId="{48121CCE-C2E6-7744-9530-01B88BFBF121}" srcId="{6EADBF18-C5B3-BB48-8354-EDD09BCC0E16}" destId="{C19E7D13-0CF7-AD4D-A339-C36AE46DE2F2}" srcOrd="2" destOrd="0" parTransId="{B73D0801-9A8D-7648-9099-2CB0E9942E58}" sibTransId="{BE342F26-A4B8-9348-B835-30CA577FE236}"/>
    <dgm:cxn modelId="{656FA7F7-0671-6241-A0E2-548618463F6C}" type="presOf" srcId="{89DFCEFC-393B-1541-A60E-1E326264FE0A}" destId="{AB0E8D5E-7BE8-0A49-9889-56A4B8D33398}" srcOrd="0" destOrd="0" presId="urn:microsoft.com/office/officeart/2005/8/layout/cycle4"/>
    <dgm:cxn modelId="{06A9ACDD-3048-A443-85CD-E23119157A4F}" type="presParOf" srcId="{78512432-A981-3C4C-99A4-6CFB5AE88509}" destId="{80CE3A2F-3B9C-9641-9F19-EF08E03F0B62}" srcOrd="0" destOrd="0" presId="urn:microsoft.com/office/officeart/2005/8/layout/cycle4"/>
    <dgm:cxn modelId="{86D7B033-7DF9-7849-8C70-341A1ED30EBC}" type="presParOf" srcId="{80CE3A2F-3B9C-9641-9F19-EF08E03F0B62}" destId="{3F5C530A-1BE4-E34E-A47E-0C1529A06131}" srcOrd="0" destOrd="0" presId="urn:microsoft.com/office/officeart/2005/8/layout/cycle4"/>
    <dgm:cxn modelId="{C47C2868-7CC8-4645-983C-178424FC0CA0}" type="presParOf" srcId="{3F5C530A-1BE4-E34E-A47E-0C1529A06131}" destId="{A7BD5D9A-17C5-A84D-BFAC-A79B34289E89}" srcOrd="0" destOrd="0" presId="urn:microsoft.com/office/officeart/2005/8/layout/cycle4"/>
    <dgm:cxn modelId="{D3BBE30B-226F-1845-B622-678B49C26A1F}" type="presParOf" srcId="{3F5C530A-1BE4-E34E-A47E-0C1529A06131}" destId="{BC34583F-0546-D84F-BF86-334E1F06F14B}" srcOrd="1" destOrd="0" presId="urn:microsoft.com/office/officeart/2005/8/layout/cycle4"/>
    <dgm:cxn modelId="{559F4586-8911-974E-8531-9F5193521A4C}" type="presParOf" srcId="{80CE3A2F-3B9C-9641-9F19-EF08E03F0B62}" destId="{4C2152BC-C182-6A46-BBBD-CA8486211985}" srcOrd="1" destOrd="0" presId="urn:microsoft.com/office/officeart/2005/8/layout/cycle4"/>
    <dgm:cxn modelId="{FC26B51C-F30B-5744-9214-7CCBFBAAF989}" type="presParOf" srcId="{4C2152BC-C182-6A46-BBBD-CA8486211985}" destId="{71BBBB55-027B-AC47-A6EA-A3293942D465}" srcOrd="0" destOrd="0" presId="urn:microsoft.com/office/officeart/2005/8/layout/cycle4"/>
    <dgm:cxn modelId="{7EEB6FE6-3552-6C40-A1C1-3FEA51A0CEA0}" type="presParOf" srcId="{4C2152BC-C182-6A46-BBBD-CA8486211985}" destId="{554A4BDA-8B42-2047-A79C-CD8FA940FA51}" srcOrd="1" destOrd="0" presId="urn:microsoft.com/office/officeart/2005/8/layout/cycle4"/>
    <dgm:cxn modelId="{FCB9F8E2-0FBA-064F-805A-5135A0823157}" type="presParOf" srcId="{80CE3A2F-3B9C-9641-9F19-EF08E03F0B62}" destId="{47D1A5D2-8B4E-4D4D-8D4D-DCBCF467D20D}" srcOrd="2" destOrd="0" presId="urn:microsoft.com/office/officeart/2005/8/layout/cycle4"/>
    <dgm:cxn modelId="{3DDBF19F-2D58-A144-851F-55D60E146F60}" type="presParOf" srcId="{47D1A5D2-8B4E-4D4D-8D4D-DCBCF467D20D}" destId="{5BD20048-3BA6-6D4C-A690-F372C5C7854E}" srcOrd="0" destOrd="0" presId="urn:microsoft.com/office/officeart/2005/8/layout/cycle4"/>
    <dgm:cxn modelId="{81D0635B-3789-CB4B-B26E-5F413B806BE6}" type="presParOf" srcId="{47D1A5D2-8B4E-4D4D-8D4D-DCBCF467D20D}" destId="{157FBE71-62FC-DD44-A1C7-69FE181B9E93}" srcOrd="1" destOrd="0" presId="urn:microsoft.com/office/officeart/2005/8/layout/cycle4"/>
    <dgm:cxn modelId="{0CCA31BC-62FD-7649-BF07-21882E23D92F}" type="presParOf" srcId="{80CE3A2F-3B9C-9641-9F19-EF08E03F0B62}" destId="{FE324D21-F28C-364A-9128-D97264E1E04A}" srcOrd="3" destOrd="0" presId="urn:microsoft.com/office/officeart/2005/8/layout/cycle4"/>
    <dgm:cxn modelId="{9F073301-31A0-3C46-8D86-3BA1DA5D5716}" type="presParOf" srcId="{FE324D21-F28C-364A-9128-D97264E1E04A}" destId="{AB0E8D5E-7BE8-0A49-9889-56A4B8D33398}" srcOrd="0" destOrd="0" presId="urn:microsoft.com/office/officeart/2005/8/layout/cycle4"/>
    <dgm:cxn modelId="{EF54B27F-6043-1F4C-8D3A-5D3BD552918A}" type="presParOf" srcId="{FE324D21-F28C-364A-9128-D97264E1E04A}" destId="{099C022B-5010-F447-AF3A-206335413171}" srcOrd="1" destOrd="0" presId="urn:microsoft.com/office/officeart/2005/8/layout/cycle4"/>
    <dgm:cxn modelId="{1613E68D-C77B-9E49-B0FF-99928437CDBD}" type="presParOf" srcId="{80CE3A2F-3B9C-9641-9F19-EF08E03F0B62}" destId="{A107A243-8444-BF4C-A338-E0A2AD5136F3}" srcOrd="4" destOrd="0" presId="urn:microsoft.com/office/officeart/2005/8/layout/cycle4"/>
    <dgm:cxn modelId="{4B787921-20E0-724A-AF73-A49E6E11F207}" type="presParOf" srcId="{78512432-A981-3C4C-99A4-6CFB5AE88509}" destId="{1D9FA543-A161-CE4C-826C-A97F2B2AB56B}" srcOrd="1" destOrd="0" presId="urn:microsoft.com/office/officeart/2005/8/layout/cycle4"/>
    <dgm:cxn modelId="{4FEA5DC2-F5B6-5549-98AB-A98C059DB1FA}" type="presParOf" srcId="{1D9FA543-A161-CE4C-826C-A97F2B2AB56B}" destId="{6FAED42B-D8C9-6B4E-8FDB-5DC89F8A60C1}" srcOrd="0" destOrd="0" presId="urn:microsoft.com/office/officeart/2005/8/layout/cycle4"/>
    <dgm:cxn modelId="{9145FA02-E043-9D43-8A4F-C004AB85A7B7}" type="presParOf" srcId="{1D9FA543-A161-CE4C-826C-A97F2B2AB56B}" destId="{7E0E1B75-9406-B94F-8EC5-3D2FCDA6DC93}" srcOrd="1" destOrd="0" presId="urn:microsoft.com/office/officeart/2005/8/layout/cycle4"/>
    <dgm:cxn modelId="{E352F398-0615-354B-B561-D0C2EB8E3179}" type="presParOf" srcId="{1D9FA543-A161-CE4C-826C-A97F2B2AB56B}" destId="{B6280FF8-7581-AB4D-9899-66C446095DD1}" srcOrd="2" destOrd="0" presId="urn:microsoft.com/office/officeart/2005/8/layout/cycle4"/>
    <dgm:cxn modelId="{3477D991-3D88-0943-A2A7-B77BE7C2D906}" type="presParOf" srcId="{1D9FA543-A161-CE4C-826C-A97F2B2AB56B}" destId="{F083CFB5-9104-FF4A-84C0-B0C6FEF9F5E7}" srcOrd="3" destOrd="0" presId="urn:microsoft.com/office/officeart/2005/8/layout/cycle4"/>
    <dgm:cxn modelId="{564DF394-E87C-2C4E-B635-E506BBD5AD9F}" type="presParOf" srcId="{1D9FA543-A161-CE4C-826C-A97F2B2AB56B}" destId="{C7821BDD-572E-754D-A308-FF1EDF527A12}" srcOrd="4" destOrd="0" presId="urn:microsoft.com/office/officeart/2005/8/layout/cycle4"/>
    <dgm:cxn modelId="{CDD5E644-EFF5-C243-BCB9-30AD50AEE442}" type="presParOf" srcId="{78512432-A981-3C4C-99A4-6CFB5AE88509}" destId="{A4900DBD-CEE2-A840-B584-2D528C7EF8F5}" srcOrd="2" destOrd="0" presId="urn:microsoft.com/office/officeart/2005/8/layout/cycle4"/>
    <dgm:cxn modelId="{2115557F-FF5F-784C-8993-66222696FADC}" type="presParOf" srcId="{78512432-A981-3C4C-99A4-6CFB5AE88509}" destId="{010B3229-9922-E540-AA58-587DF67775A7}" srcOrd="3" destOrd="0" presId="urn:microsoft.com/office/officeart/2005/8/layout/cycle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61A6CB2F-4832-C243-92B7-C02596A60C76}" type="doc">
      <dgm:prSet loTypeId="urn:microsoft.com/office/officeart/2005/8/layout/hProcess4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65B4EFF-68EB-6E49-9ECC-06583012D3D3}">
      <dgm:prSet/>
      <dgm:spPr/>
      <dgm:t>
        <a:bodyPr/>
        <a:lstStyle/>
        <a:p>
          <a:r>
            <a:rPr lang="en-US" b="1"/>
            <a:t>Model Deployment</a:t>
          </a:r>
          <a:endParaRPr lang="en-EG"/>
        </a:p>
      </dgm:t>
    </dgm:pt>
    <dgm:pt modelId="{7D2DE64F-1EAB-9441-8D59-88DDC123A6AC}" type="parTrans" cxnId="{204887C7-38AF-F14B-BBE9-32D127AA5CAB}">
      <dgm:prSet/>
      <dgm:spPr/>
      <dgm:t>
        <a:bodyPr/>
        <a:lstStyle/>
        <a:p>
          <a:endParaRPr lang="en-US"/>
        </a:p>
      </dgm:t>
    </dgm:pt>
    <dgm:pt modelId="{824C6144-2FB8-2E42-A73C-E0CF7F904D27}" type="sibTrans" cxnId="{204887C7-38AF-F14B-BBE9-32D127AA5CAB}">
      <dgm:prSet/>
      <dgm:spPr/>
      <dgm:t>
        <a:bodyPr/>
        <a:lstStyle/>
        <a:p>
          <a:endParaRPr lang="en-US"/>
        </a:p>
      </dgm:t>
    </dgm:pt>
    <dgm:pt modelId="{CB6D386B-3565-1043-984E-CE5EE19A30EB}">
      <dgm:prSet/>
      <dgm:spPr/>
      <dgm:t>
        <a:bodyPr/>
        <a:lstStyle/>
        <a:p>
          <a:r>
            <a:rPr lang="en-US" dirty="0"/>
            <a:t>Integrate models into production systems, APIs, or applications for real-time or batch use.</a:t>
          </a:r>
          <a:endParaRPr lang="en-EG" dirty="0"/>
        </a:p>
      </dgm:t>
    </dgm:pt>
    <dgm:pt modelId="{BA6A333A-D802-1342-B937-B1A1CC6DB59C}" type="parTrans" cxnId="{70D67A3C-C5CA-894B-87D1-880547F17C05}">
      <dgm:prSet/>
      <dgm:spPr/>
      <dgm:t>
        <a:bodyPr/>
        <a:lstStyle/>
        <a:p>
          <a:endParaRPr lang="en-US"/>
        </a:p>
      </dgm:t>
    </dgm:pt>
    <dgm:pt modelId="{E13C08DB-BEB6-344F-BA0B-D24B02E4AAD8}" type="sibTrans" cxnId="{70D67A3C-C5CA-894B-87D1-880547F17C05}">
      <dgm:prSet/>
      <dgm:spPr/>
      <dgm:t>
        <a:bodyPr/>
        <a:lstStyle/>
        <a:p>
          <a:endParaRPr lang="en-US"/>
        </a:p>
      </dgm:t>
    </dgm:pt>
    <dgm:pt modelId="{CA7FBBD5-AF5E-574A-904D-6653A2157401}">
      <dgm:prSet/>
      <dgm:spPr/>
      <dgm:t>
        <a:bodyPr/>
        <a:lstStyle/>
        <a:p>
          <a:r>
            <a:rPr lang="en-US" b="1"/>
            <a:t>Workflow Integration</a:t>
          </a:r>
          <a:endParaRPr lang="en-EG"/>
        </a:p>
      </dgm:t>
    </dgm:pt>
    <dgm:pt modelId="{C6E3A02B-7D0F-B540-8C49-2630B4D46E34}" type="parTrans" cxnId="{577525FD-2C01-8E4F-9B22-75BCD560B067}">
      <dgm:prSet/>
      <dgm:spPr/>
      <dgm:t>
        <a:bodyPr/>
        <a:lstStyle/>
        <a:p>
          <a:endParaRPr lang="en-US"/>
        </a:p>
      </dgm:t>
    </dgm:pt>
    <dgm:pt modelId="{59C66BBD-612E-5542-A3D1-B331831EB595}" type="sibTrans" cxnId="{577525FD-2C01-8E4F-9B22-75BCD560B067}">
      <dgm:prSet/>
      <dgm:spPr/>
      <dgm:t>
        <a:bodyPr/>
        <a:lstStyle/>
        <a:p>
          <a:endParaRPr lang="en-US"/>
        </a:p>
      </dgm:t>
    </dgm:pt>
    <dgm:pt modelId="{66C15A8A-20E4-AB42-B29B-3BE55AFD63C2}">
      <dgm:prSet/>
      <dgm:spPr/>
      <dgm:t>
        <a:bodyPr/>
        <a:lstStyle/>
        <a:p>
          <a:r>
            <a:rPr lang="en-US" dirty="0"/>
            <a:t>Embed predictions into existing business processes and decision-making workflows.</a:t>
          </a:r>
          <a:endParaRPr lang="en-EG" dirty="0"/>
        </a:p>
      </dgm:t>
    </dgm:pt>
    <dgm:pt modelId="{33673478-0BC6-9243-A5D9-7D29604EF27B}" type="parTrans" cxnId="{BD9F8C3B-BAAA-AE47-A95D-8EA7A44E536B}">
      <dgm:prSet/>
      <dgm:spPr/>
      <dgm:t>
        <a:bodyPr/>
        <a:lstStyle/>
        <a:p>
          <a:endParaRPr lang="en-US"/>
        </a:p>
      </dgm:t>
    </dgm:pt>
    <dgm:pt modelId="{75256AE3-2FA8-004B-8EE9-747EAF156A54}" type="sibTrans" cxnId="{BD9F8C3B-BAAA-AE47-A95D-8EA7A44E536B}">
      <dgm:prSet/>
      <dgm:spPr/>
      <dgm:t>
        <a:bodyPr/>
        <a:lstStyle/>
        <a:p>
          <a:endParaRPr lang="en-US"/>
        </a:p>
      </dgm:t>
    </dgm:pt>
    <dgm:pt modelId="{F8F91E71-422E-4240-8052-4E4EC4E13102}">
      <dgm:prSet/>
      <dgm:spPr/>
      <dgm:t>
        <a:bodyPr/>
        <a:lstStyle/>
        <a:p>
          <a:r>
            <a:rPr lang="en-US" b="1"/>
            <a:t>Monitoring &amp; Maintenance</a:t>
          </a:r>
          <a:endParaRPr lang="en-EG"/>
        </a:p>
      </dgm:t>
    </dgm:pt>
    <dgm:pt modelId="{2DF8B9F4-AE4E-CD40-90EE-574E7F52363B}" type="parTrans" cxnId="{82996898-0F03-E349-98DF-64B224E786E2}">
      <dgm:prSet/>
      <dgm:spPr/>
      <dgm:t>
        <a:bodyPr/>
        <a:lstStyle/>
        <a:p>
          <a:endParaRPr lang="en-US"/>
        </a:p>
      </dgm:t>
    </dgm:pt>
    <dgm:pt modelId="{30837A4E-461E-7B45-9C58-4283AE4255D5}" type="sibTrans" cxnId="{82996898-0F03-E349-98DF-64B224E786E2}">
      <dgm:prSet/>
      <dgm:spPr/>
      <dgm:t>
        <a:bodyPr/>
        <a:lstStyle/>
        <a:p>
          <a:endParaRPr lang="en-US"/>
        </a:p>
      </dgm:t>
    </dgm:pt>
    <dgm:pt modelId="{35934A60-2258-F046-8401-48F0C025EFE6}">
      <dgm:prSet/>
      <dgm:spPr/>
      <dgm:t>
        <a:bodyPr/>
        <a:lstStyle/>
        <a:p>
          <a:r>
            <a:rPr lang="en-US" dirty="0"/>
            <a:t>Continuously track model performance, drift, and accuracy over time.</a:t>
          </a:r>
          <a:endParaRPr lang="en-EG" dirty="0"/>
        </a:p>
      </dgm:t>
    </dgm:pt>
    <dgm:pt modelId="{2EB04EAD-1571-E541-AD17-02BED55ACA32}" type="parTrans" cxnId="{02BC5826-0118-B642-954B-3E1BBE698D9E}">
      <dgm:prSet/>
      <dgm:spPr/>
      <dgm:t>
        <a:bodyPr/>
        <a:lstStyle/>
        <a:p>
          <a:endParaRPr lang="en-US"/>
        </a:p>
      </dgm:t>
    </dgm:pt>
    <dgm:pt modelId="{7BBE868F-AE9D-2D47-B210-32EE6D9AA719}" type="sibTrans" cxnId="{02BC5826-0118-B642-954B-3E1BBE698D9E}">
      <dgm:prSet/>
      <dgm:spPr/>
      <dgm:t>
        <a:bodyPr/>
        <a:lstStyle/>
        <a:p>
          <a:endParaRPr lang="en-US"/>
        </a:p>
      </dgm:t>
    </dgm:pt>
    <dgm:pt modelId="{6FD10D19-0590-FB46-A45E-B2E369A2AB0D}">
      <dgm:prSet/>
      <dgm:spPr/>
      <dgm:t>
        <a:bodyPr/>
        <a:lstStyle/>
        <a:p>
          <a:r>
            <a:rPr lang="en-US" b="1" dirty="0"/>
            <a:t>Feedback Loops</a:t>
          </a:r>
          <a:endParaRPr lang="en-EG" dirty="0"/>
        </a:p>
      </dgm:t>
    </dgm:pt>
    <dgm:pt modelId="{13B45184-E753-8F46-9882-C12863585968}" type="parTrans" cxnId="{9ED30156-3943-3149-AF22-8C06AFAA672A}">
      <dgm:prSet/>
      <dgm:spPr/>
      <dgm:t>
        <a:bodyPr/>
        <a:lstStyle/>
        <a:p>
          <a:endParaRPr lang="en-US"/>
        </a:p>
      </dgm:t>
    </dgm:pt>
    <dgm:pt modelId="{3D6A0FBA-1B21-DC48-8304-14F29FBED829}" type="sibTrans" cxnId="{9ED30156-3943-3149-AF22-8C06AFAA672A}">
      <dgm:prSet/>
      <dgm:spPr/>
      <dgm:t>
        <a:bodyPr/>
        <a:lstStyle/>
        <a:p>
          <a:endParaRPr lang="en-US"/>
        </a:p>
      </dgm:t>
    </dgm:pt>
    <dgm:pt modelId="{04C2838A-F262-8048-834D-49A8377AEA33}">
      <dgm:prSet/>
      <dgm:spPr/>
      <dgm:t>
        <a:bodyPr/>
        <a:lstStyle/>
        <a:p>
          <a:r>
            <a:rPr lang="en-US" dirty="0"/>
            <a:t>Collect outcome data to retrain and improve models for evolving conditions.</a:t>
          </a:r>
          <a:endParaRPr lang="en-EG" dirty="0"/>
        </a:p>
      </dgm:t>
    </dgm:pt>
    <dgm:pt modelId="{C1E0DA26-265B-E245-A911-0F753659CA8F}" type="parTrans" cxnId="{B1B7D075-A9AB-F34E-9BAC-79BCC7F57440}">
      <dgm:prSet/>
      <dgm:spPr/>
      <dgm:t>
        <a:bodyPr/>
        <a:lstStyle/>
        <a:p>
          <a:endParaRPr lang="en-US"/>
        </a:p>
      </dgm:t>
    </dgm:pt>
    <dgm:pt modelId="{50448AA8-347C-2E46-8C48-597FAF9B2A74}" type="sibTrans" cxnId="{B1B7D075-A9AB-F34E-9BAC-79BCC7F57440}">
      <dgm:prSet/>
      <dgm:spPr/>
      <dgm:t>
        <a:bodyPr/>
        <a:lstStyle/>
        <a:p>
          <a:endParaRPr lang="en-US"/>
        </a:p>
      </dgm:t>
    </dgm:pt>
    <dgm:pt modelId="{6B796D41-7DCA-BB43-9838-C26BDF5C2E34}">
      <dgm:prSet/>
      <dgm:spPr/>
      <dgm:t>
        <a:bodyPr/>
        <a:lstStyle/>
        <a:p>
          <a:r>
            <a:rPr lang="en-US" b="1"/>
            <a:t>Governance &amp; Compliance</a:t>
          </a:r>
          <a:endParaRPr lang="en-EG"/>
        </a:p>
      </dgm:t>
    </dgm:pt>
    <dgm:pt modelId="{A0DCA918-9E05-4244-B013-626EB106658F}" type="parTrans" cxnId="{A7ECCB21-1844-F84D-9582-33734DBD5318}">
      <dgm:prSet/>
      <dgm:spPr/>
      <dgm:t>
        <a:bodyPr/>
        <a:lstStyle/>
        <a:p>
          <a:endParaRPr lang="en-US"/>
        </a:p>
      </dgm:t>
    </dgm:pt>
    <dgm:pt modelId="{45FE264C-D577-0448-8C7B-4F8D694F3799}" type="sibTrans" cxnId="{A7ECCB21-1844-F84D-9582-33734DBD5318}">
      <dgm:prSet/>
      <dgm:spPr/>
      <dgm:t>
        <a:bodyPr/>
        <a:lstStyle/>
        <a:p>
          <a:endParaRPr lang="en-US"/>
        </a:p>
      </dgm:t>
    </dgm:pt>
    <dgm:pt modelId="{767A1E6C-C376-874B-9AF4-410322C5BECD}">
      <dgm:prSet/>
      <dgm:spPr/>
      <dgm:t>
        <a:bodyPr/>
        <a:lstStyle/>
        <a:p>
          <a:r>
            <a:rPr lang="en-US" dirty="0"/>
            <a:t>Maintain documentation, audit trails, and controls to meet regulatory and business standards.</a:t>
          </a:r>
          <a:endParaRPr lang="en-EG" dirty="0"/>
        </a:p>
      </dgm:t>
    </dgm:pt>
    <dgm:pt modelId="{CA8FF605-D3E0-534F-89F8-5761FA0E82AD}" type="parTrans" cxnId="{5E6DA836-7B58-434D-9F19-C4646DF88F18}">
      <dgm:prSet/>
      <dgm:spPr/>
      <dgm:t>
        <a:bodyPr/>
        <a:lstStyle/>
        <a:p>
          <a:endParaRPr lang="en-US"/>
        </a:p>
      </dgm:t>
    </dgm:pt>
    <dgm:pt modelId="{8D4BA379-3CBF-FF4A-8948-90A1612E9F15}" type="sibTrans" cxnId="{5E6DA836-7B58-434D-9F19-C4646DF88F18}">
      <dgm:prSet/>
      <dgm:spPr/>
      <dgm:t>
        <a:bodyPr/>
        <a:lstStyle/>
        <a:p>
          <a:endParaRPr lang="en-US"/>
        </a:p>
      </dgm:t>
    </dgm:pt>
    <dgm:pt modelId="{D0F50ABB-6098-9F4D-992E-FC6E04277FF6}" type="pres">
      <dgm:prSet presAssocID="{61A6CB2F-4832-C243-92B7-C02596A60C76}" presName="Name0" presStyleCnt="0">
        <dgm:presLayoutVars>
          <dgm:dir/>
          <dgm:animLvl val="lvl"/>
          <dgm:resizeHandles val="exact"/>
        </dgm:presLayoutVars>
      </dgm:prSet>
      <dgm:spPr/>
    </dgm:pt>
    <dgm:pt modelId="{0C8716FE-A772-ED4D-9DC0-AE07F47C211C}" type="pres">
      <dgm:prSet presAssocID="{61A6CB2F-4832-C243-92B7-C02596A60C76}" presName="tSp" presStyleCnt="0"/>
      <dgm:spPr/>
    </dgm:pt>
    <dgm:pt modelId="{02B5A8F8-CFB6-BD4C-8AC2-1EC25E5DB8DD}" type="pres">
      <dgm:prSet presAssocID="{61A6CB2F-4832-C243-92B7-C02596A60C76}" presName="bSp" presStyleCnt="0"/>
      <dgm:spPr/>
    </dgm:pt>
    <dgm:pt modelId="{1CE64D6B-70EF-5C43-A275-179825C35F28}" type="pres">
      <dgm:prSet presAssocID="{61A6CB2F-4832-C243-92B7-C02596A60C76}" presName="process" presStyleCnt="0"/>
      <dgm:spPr/>
    </dgm:pt>
    <dgm:pt modelId="{67245E92-EDA2-0541-9504-AE29361BFD7F}" type="pres">
      <dgm:prSet presAssocID="{C65B4EFF-68EB-6E49-9ECC-06583012D3D3}" presName="composite1" presStyleCnt="0"/>
      <dgm:spPr/>
    </dgm:pt>
    <dgm:pt modelId="{FAD43291-02AF-9A49-87D8-99E937ADABC8}" type="pres">
      <dgm:prSet presAssocID="{C65B4EFF-68EB-6E49-9ECC-06583012D3D3}" presName="dummyNode1" presStyleLbl="node1" presStyleIdx="0" presStyleCnt="5"/>
      <dgm:spPr/>
    </dgm:pt>
    <dgm:pt modelId="{44C52D3B-E2E9-AD4A-A4DF-0A4568C7CCEA}" type="pres">
      <dgm:prSet presAssocID="{C65B4EFF-68EB-6E49-9ECC-06583012D3D3}" presName="childNode1" presStyleLbl="bgAcc1" presStyleIdx="0" presStyleCnt="5">
        <dgm:presLayoutVars>
          <dgm:bulletEnabled val="1"/>
        </dgm:presLayoutVars>
      </dgm:prSet>
      <dgm:spPr/>
    </dgm:pt>
    <dgm:pt modelId="{C55DF7B1-D188-3A41-954B-0A41620F2FD7}" type="pres">
      <dgm:prSet presAssocID="{C65B4EFF-68EB-6E49-9ECC-06583012D3D3}" presName="childNode1tx" presStyleLbl="bgAcc1" presStyleIdx="0" presStyleCnt="5">
        <dgm:presLayoutVars>
          <dgm:bulletEnabled val="1"/>
        </dgm:presLayoutVars>
      </dgm:prSet>
      <dgm:spPr/>
    </dgm:pt>
    <dgm:pt modelId="{668A9AE9-59E7-D04D-A3B9-5C74FE21AD7D}" type="pres">
      <dgm:prSet presAssocID="{C65B4EFF-68EB-6E49-9ECC-06583012D3D3}" presName="parentNode1" presStyleLbl="node1" presStyleIdx="0" presStyleCnt="5">
        <dgm:presLayoutVars>
          <dgm:chMax val="1"/>
          <dgm:bulletEnabled val="1"/>
        </dgm:presLayoutVars>
      </dgm:prSet>
      <dgm:spPr/>
    </dgm:pt>
    <dgm:pt modelId="{FA253800-7C07-1348-A1B5-6A82326D1517}" type="pres">
      <dgm:prSet presAssocID="{C65B4EFF-68EB-6E49-9ECC-06583012D3D3}" presName="connSite1" presStyleCnt="0"/>
      <dgm:spPr/>
    </dgm:pt>
    <dgm:pt modelId="{2D4DDFD3-4286-B845-B1C6-586585E1F3C2}" type="pres">
      <dgm:prSet presAssocID="{824C6144-2FB8-2E42-A73C-E0CF7F904D27}" presName="Name9" presStyleLbl="sibTrans2D1" presStyleIdx="0" presStyleCnt="4"/>
      <dgm:spPr/>
    </dgm:pt>
    <dgm:pt modelId="{FF9F9F66-313F-C147-9CBF-2645A839DED0}" type="pres">
      <dgm:prSet presAssocID="{CA7FBBD5-AF5E-574A-904D-6653A2157401}" presName="composite2" presStyleCnt="0"/>
      <dgm:spPr/>
    </dgm:pt>
    <dgm:pt modelId="{DC174965-C9C0-0041-81C2-C66A63D897F4}" type="pres">
      <dgm:prSet presAssocID="{CA7FBBD5-AF5E-574A-904D-6653A2157401}" presName="dummyNode2" presStyleLbl="node1" presStyleIdx="0" presStyleCnt="5"/>
      <dgm:spPr/>
    </dgm:pt>
    <dgm:pt modelId="{4796DA61-9215-ED47-8434-0C0633D519E2}" type="pres">
      <dgm:prSet presAssocID="{CA7FBBD5-AF5E-574A-904D-6653A2157401}" presName="childNode2" presStyleLbl="bgAcc1" presStyleIdx="1" presStyleCnt="5">
        <dgm:presLayoutVars>
          <dgm:bulletEnabled val="1"/>
        </dgm:presLayoutVars>
      </dgm:prSet>
      <dgm:spPr/>
    </dgm:pt>
    <dgm:pt modelId="{2F4FA22E-4850-B745-8665-1A576E11E1F2}" type="pres">
      <dgm:prSet presAssocID="{CA7FBBD5-AF5E-574A-904D-6653A2157401}" presName="childNode2tx" presStyleLbl="bgAcc1" presStyleIdx="1" presStyleCnt="5">
        <dgm:presLayoutVars>
          <dgm:bulletEnabled val="1"/>
        </dgm:presLayoutVars>
      </dgm:prSet>
      <dgm:spPr/>
    </dgm:pt>
    <dgm:pt modelId="{C68E1CEB-F01E-C94C-8EFE-837AC11E891E}" type="pres">
      <dgm:prSet presAssocID="{CA7FBBD5-AF5E-574A-904D-6653A2157401}" presName="parentNode2" presStyleLbl="node1" presStyleIdx="1" presStyleCnt="5">
        <dgm:presLayoutVars>
          <dgm:chMax val="0"/>
          <dgm:bulletEnabled val="1"/>
        </dgm:presLayoutVars>
      </dgm:prSet>
      <dgm:spPr/>
    </dgm:pt>
    <dgm:pt modelId="{CB53E1E6-9E1B-614C-B7F8-00F49CBD13C8}" type="pres">
      <dgm:prSet presAssocID="{CA7FBBD5-AF5E-574A-904D-6653A2157401}" presName="connSite2" presStyleCnt="0"/>
      <dgm:spPr/>
    </dgm:pt>
    <dgm:pt modelId="{2EDB00AA-6C62-BD42-9651-A07AE8F653F4}" type="pres">
      <dgm:prSet presAssocID="{59C66BBD-612E-5542-A3D1-B331831EB595}" presName="Name18" presStyleLbl="sibTrans2D1" presStyleIdx="1" presStyleCnt="4"/>
      <dgm:spPr/>
    </dgm:pt>
    <dgm:pt modelId="{B20C3B23-9E79-764D-96C3-215C16BC8755}" type="pres">
      <dgm:prSet presAssocID="{F8F91E71-422E-4240-8052-4E4EC4E13102}" presName="composite1" presStyleCnt="0"/>
      <dgm:spPr/>
    </dgm:pt>
    <dgm:pt modelId="{77A5FC69-7870-3641-8565-C03E964BD9DB}" type="pres">
      <dgm:prSet presAssocID="{F8F91E71-422E-4240-8052-4E4EC4E13102}" presName="dummyNode1" presStyleLbl="node1" presStyleIdx="1" presStyleCnt="5"/>
      <dgm:spPr/>
    </dgm:pt>
    <dgm:pt modelId="{22B4BB36-7104-634C-B4BC-1EA7FDA60088}" type="pres">
      <dgm:prSet presAssocID="{F8F91E71-422E-4240-8052-4E4EC4E13102}" presName="childNode1" presStyleLbl="bgAcc1" presStyleIdx="2" presStyleCnt="5">
        <dgm:presLayoutVars>
          <dgm:bulletEnabled val="1"/>
        </dgm:presLayoutVars>
      </dgm:prSet>
      <dgm:spPr/>
    </dgm:pt>
    <dgm:pt modelId="{E8C8108A-C1B3-0244-9187-07A079FB72C9}" type="pres">
      <dgm:prSet presAssocID="{F8F91E71-422E-4240-8052-4E4EC4E13102}" presName="childNode1tx" presStyleLbl="bgAcc1" presStyleIdx="2" presStyleCnt="5">
        <dgm:presLayoutVars>
          <dgm:bulletEnabled val="1"/>
        </dgm:presLayoutVars>
      </dgm:prSet>
      <dgm:spPr/>
    </dgm:pt>
    <dgm:pt modelId="{017C5F1C-8A77-004E-95AA-842DB104FE49}" type="pres">
      <dgm:prSet presAssocID="{F8F91E71-422E-4240-8052-4E4EC4E13102}" presName="parentNode1" presStyleLbl="node1" presStyleIdx="2" presStyleCnt="5">
        <dgm:presLayoutVars>
          <dgm:chMax val="1"/>
          <dgm:bulletEnabled val="1"/>
        </dgm:presLayoutVars>
      </dgm:prSet>
      <dgm:spPr/>
    </dgm:pt>
    <dgm:pt modelId="{186AC92E-CC42-C34B-9C47-99C42682243B}" type="pres">
      <dgm:prSet presAssocID="{F8F91E71-422E-4240-8052-4E4EC4E13102}" presName="connSite1" presStyleCnt="0"/>
      <dgm:spPr/>
    </dgm:pt>
    <dgm:pt modelId="{27B98B55-9F94-F54B-8AC6-2A17982A8F42}" type="pres">
      <dgm:prSet presAssocID="{30837A4E-461E-7B45-9C58-4283AE4255D5}" presName="Name9" presStyleLbl="sibTrans2D1" presStyleIdx="2" presStyleCnt="4"/>
      <dgm:spPr/>
    </dgm:pt>
    <dgm:pt modelId="{314FC897-E623-5549-A6F0-A2E9CCACF2C7}" type="pres">
      <dgm:prSet presAssocID="{6FD10D19-0590-FB46-A45E-B2E369A2AB0D}" presName="composite2" presStyleCnt="0"/>
      <dgm:spPr/>
    </dgm:pt>
    <dgm:pt modelId="{C57669D0-77B0-6742-9141-F2BC1D0A6D06}" type="pres">
      <dgm:prSet presAssocID="{6FD10D19-0590-FB46-A45E-B2E369A2AB0D}" presName="dummyNode2" presStyleLbl="node1" presStyleIdx="2" presStyleCnt="5"/>
      <dgm:spPr/>
    </dgm:pt>
    <dgm:pt modelId="{82BB0754-6D89-CB44-83DD-5F4B02EE00BE}" type="pres">
      <dgm:prSet presAssocID="{6FD10D19-0590-FB46-A45E-B2E369A2AB0D}" presName="childNode2" presStyleLbl="bgAcc1" presStyleIdx="3" presStyleCnt="5">
        <dgm:presLayoutVars>
          <dgm:bulletEnabled val="1"/>
        </dgm:presLayoutVars>
      </dgm:prSet>
      <dgm:spPr/>
    </dgm:pt>
    <dgm:pt modelId="{C630C41B-3F5A-514A-8652-73ADB816B9C2}" type="pres">
      <dgm:prSet presAssocID="{6FD10D19-0590-FB46-A45E-B2E369A2AB0D}" presName="childNode2tx" presStyleLbl="bgAcc1" presStyleIdx="3" presStyleCnt="5">
        <dgm:presLayoutVars>
          <dgm:bulletEnabled val="1"/>
        </dgm:presLayoutVars>
      </dgm:prSet>
      <dgm:spPr/>
    </dgm:pt>
    <dgm:pt modelId="{F5A73BAD-C037-1D4B-9DC1-BA4443D57599}" type="pres">
      <dgm:prSet presAssocID="{6FD10D19-0590-FB46-A45E-B2E369A2AB0D}" presName="parentNode2" presStyleLbl="node1" presStyleIdx="3" presStyleCnt="5">
        <dgm:presLayoutVars>
          <dgm:chMax val="0"/>
          <dgm:bulletEnabled val="1"/>
        </dgm:presLayoutVars>
      </dgm:prSet>
      <dgm:spPr/>
    </dgm:pt>
    <dgm:pt modelId="{38FAAA05-6903-9F41-B7A6-A39352F9B2A4}" type="pres">
      <dgm:prSet presAssocID="{6FD10D19-0590-FB46-A45E-B2E369A2AB0D}" presName="connSite2" presStyleCnt="0"/>
      <dgm:spPr/>
    </dgm:pt>
    <dgm:pt modelId="{92AA523F-AAEE-E249-B698-7192DC928AD1}" type="pres">
      <dgm:prSet presAssocID="{3D6A0FBA-1B21-DC48-8304-14F29FBED829}" presName="Name18" presStyleLbl="sibTrans2D1" presStyleIdx="3" presStyleCnt="4"/>
      <dgm:spPr/>
    </dgm:pt>
    <dgm:pt modelId="{7815E8B0-17F1-0A40-B2F1-918A695D288A}" type="pres">
      <dgm:prSet presAssocID="{6B796D41-7DCA-BB43-9838-C26BDF5C2E34}" presName="composite1" presStyleCnt="0"/>
      <dgm:spPr/>
    </dgm:pt>
    <dgm:pt modelId="{777C5C16-A7F5-BA46-8135-8696C37BC0E3}" type="pres">
      <dgm:prSet presAssocID="{6B796D41-7DCA-BB43-9838-C26BDF5C2E34}" presName="dummyNode1" presStyleLbl="node1" presStyleIdx="3" presStyleCnt="5"/>
      <dgm:spPr/>
    </dgm:pt>
    <dgm:pt modelId="{7635E659-13AE-BE47-93F4-C75D9B564FDE}" type="pres">
      <dgm:prSet presAssocID="{6B796D41-7DCA-BB43-9838-C26BDF5C2E34}" presName="childNode1" presStyleLbl="bgAcc1" presStyleIdx="4" presStyleCnt="5">
        <dgm:presLayoutVars>
          <dgm:bulletEnabled val="1"/>
        </dgm:presLayoutVars>
      </dgm:prSet>
      <dgm:spPr/>
    </dgm:pt>
    <dgm:pt modelId="{52E55DD6-4D84-3642-A085-C7AA6FBE58A5}" type="pres">
      <dgm:prSet presAssocID="{6B796D41-7DCA-BB43-9838-C26BDF5C2E34}" presName="childNode1tx" presStyleLbl="bgAcc1" presStyleIdx="4" presStyleCnt="5">
        <dgm:presLayoutVars>
          <dgm:bulletEnabled val="1"/>
        </dgm:presLayoutVars>
      </dgm:prSet>
      <dgm:spPr/>
    </dgm:pt>
    <dgm:pt modelId="{E74B9C32-93D6-B847-9B4A-66414640EAF1}" type="pres">
      <dgm:prSet presAssocID="{6B796D41-7DCA-BB43-9838-C26BDF5C2E34}" presName="parentNode1" presStyleLbl="node1" presStyleIdx="4" presStyleCnt="5">
        <dgm:presLayoutVars>
          <dgm:chMax val="1"/>
          <dgm:bulletEnabled val="1"/>
        </dgm:presLayoutVars>
      </dgm:prSet>
      <dgm:spPr/>
    </dgm:pt>
    <dgm:pt modelId="{1C1C04C5-AE1A-A846-8CF2-29EE73A851CF}" type="pres">
      <dgm:prSet presAssocID="{6B796D41-7DCA-BB43-9838-C26BDF5C2E34}" presName="connSite1" presStyleCnt="0"/>
      <dgm:spPr/>
    </dgm:pt>
  </dgm:ptLst>
  <dgm:cxnLst>
    <dgm:cxn modelId="{385A7C0C-E49F-1B40-A799-B12016643208}" type="presOf" srcId="{CB6D386B-3565-1043-984E-CE5EE19A30EB}" destId="{44C52D3B-E2E9-AD4A-A4DF-0A4568C7CCEA}" srcOrd="0" destOrd="0" presId="urn:microsoft.com/office/officeart/2005/8/layout/hProcess4"/>
    <dgm:cxn modelId="{556A3317-1FA5-BF45-B609-808A7104336A}" type="presOf" srcId="{66C15A8A-20E4-AB42-B29B-3BE55AFD63C2}" destId="{2F4FA22E-4850-B745-8665-1A576E11E1F2}" srcOrd="1" destOrd="0" presId="urn:microsoft.com/office/officeart/2005/8/layout/hProcess4"/>
    <dgm:cxn modelId="{8CA7361E-2383-4742-ABBC-A67EA4FF8CFA}" type="presOf" srcId="{767A1E6C-C376-874B-9AF4-410322C5BECD}" destId="{52E55DD6-4D84-3642-A085-C7AA6FBE58A5}" srcOrd="1" destOrd="0" presId="urn:microsoft.com/office/officeart/2005/8/layout/hProcess4"/>
    <dgm:cxn modelId="{A7ECCB21-1844-F84D-9582-33734DBD5318}" srcId="{61A6CB2F-4832-C243-92B7-C02596A60C76}" destId="{6B796D41-7DCA-BB43-9838-C26BDF5C2E34}" srcOrd="4" destOrd="0" parTransId="{A0DCA918-9E05-4244-B013-626EB106658F}" sibTransId="{45FE264C-D577-0448-8C7B-4F8D694F3799}"/>
    <dgm:cxn modelId="{4A7A1023-C98A-6342-94B9-DDB84C8DCCF7}" type="presOf" srcId="{6B796D41-7DCA-BB43-9838-C26BDF5C2E34}" destId="{E74B9C32-93D6-B847-9B4A-66414640EAF1}" srcOrd="0" destOrd="0" presId="urn:microsoft.com/office/officeart/2005/8/layout/hProcess4"/>
    <dgm:cxn modelId="{02BC5826-0118-B642-954B-3E1BBE698D9E}" srcId="{F8F91E71-422E-4240-8052-4E4EC4E13102}" destId="{35934A60-2258-F046-8401-48F0C025EFE6}" srcOrd="0" destOrd="0" parTransId="{2EB04EAD-1571-E541-AD17-02BED55ACA32}" sibTransId="{7BBE868F-AE9D-2D47-B210-32EE6D9AA719}"/>
    <dgm:cxn modelId="{5E6DA836-7B58-434D-9F19-C4646DF88F18}" srcId="{6B796D41-7DCA-BB43-9838-C26BDF5C2E34}" destId="{767A1E6C-C376-874B-9AF4-410322C5BECD}" srcOrd="0" destOrd="0" parTransId="{CA8FF605-D3E0-534F-89F8-5761FA0E82AD}" sibTransId="{8D4BA379-3CBF-FF4A-8948-90A1612E9F15}"/>
    <dgm:cxn modelId="{5D541638-B1CC-E448-AFAE-FD07FA015324}" type="presOf" srcId="{C65B4EFF-68EB-6E49-9ECC-06583012D3D3}" destId="{668A9AE9-59E7-D04D-A3B9-5C74FE21AD7D}" srcOrd="0" destOrd="0" presId="urn:microsoft.com/office/officeart/2005/8/layout/hProcess4"/>
    <dgm:cxn modelId="{BD9F8C3B-BAAA-AE47-A95D-8EA7A44E536B}" srcId="{CA7FBBD5-AF5E-574A-904D-6653A2157401}" destId="{66C15A8A-20E4-AB42-B29B-3BE55AFD63C2}" srcOrd="0" destOrd="0" parTransId="{33673478-0BC6-9243-A5D9-7D29604EF27B}" sibTransId="{75256AE3-2FA8-004B-8EE9-747EAF156A54}"/>
    <dgm:cxn modelId="{70D67A3C-C5CA-894B-87D1-880547F17C05}" srcId="{C65B4EFF-68EB-6E49-9ECC-06583012D3D3}" destId="{CB6D386B-3565-1043-984E-CE5EE19A30EB}" srcOrd="0" destOrd="0" parTransId="{BA6A333A-D802-1342-B937-B1A1CC6DB59C}" sibTransId="{E13C08DB-BEB6-344F-BA0B-D24B02E4AAD8}"/>
    <dgm:cxn modelId="{A0B4E24F-079B-1D49-8706-E76D0C3C17C0}" type="presOf" srcId="{3D6A0FBA-1B21-DC48-8304-14F29FBED829}" destId="{92AA523F-AAEE-E249-B698-7192DC928AD1}" srcOrd="0" destOrd="0" presId="urn:microsoft.com/office/officeart/2005/8/layout/hProcess4"/>
    <dgm:cxn modelId="{ED6D6753-5C28-0A4E-BED5-54227D8EAB93}" type="presOf" srcId="{35934A60-2258-F046-8401-48F0C025EFE6}" destId="{E8C8108A-C1B3-0244-9187-07A079FB72C9}" srcOrd="1" destOrd="0" presId="urn:microsoft.com/office/officeart/2005/8/layout/hProcess4"/>
    <dgm:cxn modelId="{9ED30156-3943-3149-AF22-8C06AFAA672A}" srcId="{61A6CB2F-4832-C243-92B7-C02596A60C76}" destId="{6FD10D19-0590-FB46-A45E-B2E369A2AB0D}" srcOrd="3" destOrd="0" parTransId="{13B45184-E753-8F46-9882-C12863585968}" sibTransId="{3D6A0FBA-1B21-DC48-8304-14F29FBED829}"/>
    <dgm:cxn modelId="{B467EA63-FC56-E34A-99DD-08D74EEEA47C}" type="presOf" srcId="{04C2838A-F262-8048-834D-49A8377AEA33}" destId="{C630C41B-3F5A-514A-8652-73ADB816B9C2}" srcOrd="1" destOrd="0" presId="urn:microsoft.com/office/officeart/2005/8/layout/hProcess4"/>
    <dgm:cxn modelId="{DF92806E-0078-684B-8B03-923A2C70355A}" type="presOf" srcId="{30837A4E-461E-7B45-9C58-4283AE4255D5}" destId="{27B98B55-9F94-F54B-8AC6-2A17982A8F42}" srcOrd="0" destOrd="0" presId="urn:microsoft.com/office/officeart/2005/8/layout/hProcess4"/>
    <dgm:cxn modelId="{0D471973-CB5D-BA48-857D-AB61F0A1EFE0}" type="presOf" srcId="{04C2838A-F262-8048-834D-49A8377AEA33}" destId="{82BB0754-6D89-CB44-83DD-5F4B02EE00BE}" srcOrd="0" destOrd="0" presId="urn:microsoft.com/office/officeart/2005/8/layout/hProcess4"/>
    <dgm:cxn modelId="{B1B7D075-A9AB-F34E-9BAC-79BCC7F57440}" srcId="{6FD10D19-0590-FB46-A45E-B2E369A2AB0D}" destId="{04C2838A-F262-8048-834D-49A8377AEA33}" srcOrd="0" destOrd="0" parTransId="{C1E0DA26-265B-E245-A911-0F753659CA8F}" sibTransId="{50448AA8-347C-2E46-8C48-597FAF9B2A74}"/>
    <dgm:cxn modelId="{1D57677C-A6A7-8B48-B28F-1F5F541D961B}" type="presOf" srcId="{824C6144-2FB8-2E42-A73C-E0CF7F904D27}" destId="{2D4DDFD3-4286-B845-B1C6-586585E1F3C2}" srcOrd="0" destOrd="0" presId="urn:microsoft.com/office/officeart/2005/8/layout/hProcess4"/>
    <dgm:cxn modelId="{3579EE7E-D97A-804F-9BA6-D5786D18D652}" type="presOf" srcId="{CB6D386B-3565-1043-984E-CE5EE19A30EB}" destId="{C55DF7B1-D188-3A41-954B-0A41620F2FD7}" srcOrd="1" destOrd="0" presId="urn:microsoft.com/office/officeart/2005/8/layout/hProcess4"/>
    <dgm:cxn modelId="{B029AB93-82A1-D148-8176-72585E796081}" type="presOf" srcId="{59C66BBD-612E-5542-A3D1-B331831EB595}" destId="{2EDB00AA-6C62-BD42-9651-A07AE8F653F4}" srcOrd="0" destOrd="0" presId="urn:microsoft.com/office/officeart/2005/8/layout/hProcess4"/>
    <dgm:cxn modelId="{39A90F98-0B6F-CB44-92FA-2C63D7980EBC}" type="presOf" srcId="{CA7FBBD5-AF5E-574A-904D-6653A2157401}" destId="{C68E1CEB-F01E-C94C-8EFE-837AC11E891E}" srcOrd="0" destOrd="0" presId="urn:microsoft.com/office/officeart/2005/8/layout/hProcess4"/>
    <dgm:cxn modelId="{82996898-0F03-E349-98DF-64B224E786E2}" srcId="{61A6CB2F-4832-C243-92B7-C02596A60C76}" destId="{F8F91E71-422E-4240-8052-4E4EC4E13102}" srcOrd="2" destOrd="0" parTransId="{2DF8B9F4-AE4E-CD40-90EE-574E7F52363B}" sibTransId="{30837A4E-461E-7B45-9C58-4283AE4255D5}"/>
    <dgm:cxn modelId="{216B18A1-730D-8443-AF92-E0A9EF55891E}" type="presOf" srcId="{66C15A8A-20E4-AB42-B29B-3BE55AFD63C2}" destId="{4796DA61-9215-ED47-8434-0C0633D519E2}" srcOrd="0" destOrd="0" presId="urn:microsoft.com/office/officeart/2005/8/layout/hProcess4"/>
    <dgm:cxn modelId="{A37ED9AD-88E1-DC48-B061-67513D058018}" type="presOf" srcId="{61A6CB2F-4832-C243-92B7-C02596A60C76}" destId="{D0F50ABB-6098-9F4D-992E-FC6E04277FF6}" srcOrd="0" destOrd="0" presId="urn:microsoft.com/office/officeart/2005/8/layout/hProcess4"/>
    <dgm:cxn modelId="{B68F80B1-83CC-2947-A169-001426B41685}" type="presOf" srcId="{6FD10D19-0590-FB46-A45E-B2E369A2AB0D}" destId="{F5A73BAD-C037-1D4B-9DC1-BA4443D57599}" srcOrd="0" destOrd="0" presId="urn:microsoft.com/office/officeart/2005/8/layout/hProcess4"/>
    <dgm:cxn modelId="{9FFEC2C1-9F88-4B4B-8CD9-979641D6657E}" type="presOf" srcId="{F8F91E71-422E-4240-8052-4E4EC4E13102}" destId="{017C5F1C-8A77-004E-95AA-842DB104FE49}" srcOrd="0" destOrd="0" presId="urn:microsoft.com/office/officeart/2005/8/layout/hProcess4"/>
    <dgm:cxn modelId="{204887C7-38AF-F14B-BBE9-32D127AA5CAB}" srcId="{61A6CB2F-4832-C243-92B7-C02596A60C76}" destId="{C65B4EFF-68EB-6E49-9ECC-06583012D3D3}" srcOrd="0" destOrd="0" parTransId="{7D2DE64F-1EAB-9441-8D59-88DDC123A6AC}" sibTransId="{824C6144-2FB8-2E42-A73C-E0CF7F904D27}"/>
    <dgm:cxn modelId="{CEAE9EF0-CC35-7847-8317-FD8F184DB34F}" type="presOf" srcId="{35934A60-2258-F046-8401-48F0C025EFE6}" destId="{22B4BB36-7104-634C-B4BC-1EA7FDA60088}" srcOrd="0" destOrd="0" presId="urn:microsoft.com/office/officeart/2005/8/layout/hProcess4"/>
    <dgm:cxn modelId="{4541FDF1-7808-B643-833F-59971AF88AF4}" type="presOf" srcId="{767A1E6C-C376-874B-9AF4-410322C5BECD}" destId="{7635E659-13AE-BE47-93F4-C75D9B564FDE}" srcOrd="0" destOrd="0" presId="urn:microsoft.com/office/officeart/2005/8/layout/hProcess4"/>
    <dgm:cxn modelId="{577525FD-2C01-8E4F-9B22-75BCD560B067}" srcId="{61A6CB2F-4832-C243-92B7-C02596A60C76}" destId="{CA7FBBD5-AF5E-574A-904D-6653A2157401}" srcOrd="1" destOrd="0" parTransId="{C6E3A02B-7D0F-B540-8C49-2630B4D46E34}" sibTransId="{59C66BBD-612E-5542-A3D1-B331831EB595}"/>
    <dgm:cxn modelId="{3A359D35-FC6E-0948-9C0C-9295B23653F2}" type="presParOf" srcId="{D0F50ABB-6098-9F4D-992E-FC6E04277FF6}" destId="{0C8716FE-A772-ED4D-9DC0-AE07F47C211C}" srcOrd="0" destOrd="0" presId="urn:microsoft.com/office/officeart/2005/8/layout/hProcess4"/>
    <dgm:cxn modelId="{17478C3C-ED99-E444-B8B8-B90BE22C59BF}" type="presParOf" srcId="{D0F50ABB-6098-9F4D-992E-FC6E04277FF6}" destId="{02B5A8F8-CFB6-BD4C-8AC2-1EC25E5DB8DD}" srcOrd="1" destOrd="0" presId="urn:microsoft.com/office/officeart/2005/8/layout/hProcess4"/>
    <dgm:cxn modelId="{5AACB700-1162-8844-88DA-E18607591336}" type="presParOf" srcId="{D0F50ABB-6098-9F4D-992E-FC6E04277FF6}" destId="{1CE64D6B-70EF-5C43-A275-179825C35F28}" srcOrd="2" destOrd="0" presId="urn:microsoft.com/office/officeart/2005/8/layout/hProcess4"/>
    <dgm:cxn modelId="{0CF11551-2F91-0644-ADAE-826D013B6089}" type="presParOf" srcId="{1CE64D6B-70EF-5C43-A275-179825C35F28}" destId="{67245E92-EDA2-0541-9504-AE29361BFD7F}" srcOrd="0" destOrd="0" presId="urn:microsoft.com/office/officeart/2005/8/layout/hProcess4"/>
    <dgm:cxn modelId="{1DAECB03-6AA2-F741-8606-409F0661E5B5}" type="presParOf" srcId="{67245E92-EDA2-0541-9504-AE29361BFD7F}" destId="{FAD43291-02AF-9A49-87D8-99E937ADABC8}" srcOrd="0" destOrd="0" presId="urn:microsoft.com/office/officeart/2005/8/layout/hProcess4"/>
    <dgm:cxn modelId="{022D38AB-4074-1A46-A694-AA319CFA809A}" type="presParOf" srcId="{67245E92-EDA2-0541-9504-AE29361BFD7F}" destId="{44C52D3B-E2E9-AD4A-A4DF-0A4568C7CCEA}" srcOrd="1" destOrd="0" presId="urn:microsoft.com/office/officeart/2005/8/layout/hProcess4"/>
    <dgm:cxn modelId="{3C8FDE76-159A-2049-B590-BF5CBE4BE56E}" type="presParOf" srcId="{67245E92-EDA2-0541-9504-AE29361BFD7F}" destId="{C55DF7B1-D188-3A41-954B-0A41620F2FD7}" srcOrd="2" destOrd="0" presId="urn:microsoft.com/office/officeart/2005/8/layout/hProcess4"/>
    <dgm:cxn modelId="{6229C472-8369-F94E-A782-94A305A01BB8}" type="presParOf" srcId="{67245E92-EDA2-0541-9504-AE29361BFD7F}" destId="{668A9AE9-59E7-D04D-A3B9-5C74FE21AD7D}" srcOrd="3" destOrd="0" presId="urn:microsoft.com/office/officeart/2005/8/layout/hProcess4"/>
    <dgm:cxn modelId="{BF5914E7-4893-4A4D-9A27-169E49279ED4}" type="presParOf" srcId="{67245E92-EDA2-0541-9504-AE29361BFD7F}" destId="{FA253800-7C07-1348-A1B5-6A82326D1517}" srcOrd="4" destOrd="0" presId="urn:microsoft.com/office/officeart/2005/8/layout/hProcess4"/>
    <dgm:cxn modelId="{69C3C6DA-556C-0C4D-B1EE-C6D2F776A441}" type="presParOf" srcId="{1CE64D6B-70EF-5C43-A275-179825C35F28}" destId="{2D4DDFD3-4286-B845-B1C6-586585E1F3C2}" srcOrd="1" destOrd="0" presId="urn:microsoft.com/office/officeart/2005/8/layout/hProcess4"/>
    <dgm:cxn modelId="{31EDE413-CD1A-0843-B7CE-03C2E84D3961}" type="presParOf" srcId="{1CE64D6B-70EF-5C43-A275-179825C35F28}" destId="{FF9F9F66-313F-C147-9CBF-2645A839DED0}" srcOrd="2" destOrd="0" presId="urn:microsoft.com/office/officeart/2005/8/layout/hProcess4"/>
    <dgm:cxn modelId="{8A5BC82D-AE31-BF43-8E9B-71541B65EAC4}" type="presParOf" srcId="{FF9F9F66-313F-C147-9CBF-2645A839DED0}" destId="{DC174965-C9C0-0041-81C2-C66A63D897F4}" srcOrd="0" destOrd="0" presId="urn:microsoft.com/office/officeart/2005/8/layout/hProcess4"/>
    <dgm:cxn modelId="{E0EF4E67-77AD-2347-B700-72F59988DDD8}" type="presParOf" srcId="{FF9F9F66-313F-C147-9CBF-2645A839DED0}" destId="{4796DA61-9215-ED47-8434-0C0633D519E2}" srcOrd="1" destOrd="0" presId="urn:microsoft.com/office/officeart/2005/8/layout/hProcess4"/>
    <dgm:cxn modelId="{9A1C563F-3B89-7E43-869C-008C1636D510}" type="presParOf" srcId="{FF9F9F66-313F-C147-9CBF-2645A839DED0}" destId="{2F4FA22E-4850-B745-8665-1A576E11E1F2}" srcOrd="2" destOrd="0" presId="urn:microsoft.com/office/officeart/2005/8/layout/hProcess4"/>
    <dgm:cxn modelId="{FB1CCBCB-ECAC-7943-92E9-285D3BB1714D}" type="presParOf" srcId="{FF9F9F66-313F-C147-9CBF-2645A839DED0}" destId="{C68E1CEB-F01E-C94C-8EFE-837AC11E891E}" srcOrd="3" destOrd="0" presId="urn:microsoft.com/office/officeart/2005/8/layout/hProcess4"/>
    <dgm:cxn modelId="{655A473F-8742-E840-9D1C-D36F8E07C9C7}" type="presParOf" srcId="{FF9F9F66-313F-C147-9CBF-2645A839DED0}" destId="{CB53E1E6-9E1B-614C-B7F8-00F49CBD13C8}" srcOrd="4" destOrd="0" presId="urn:microsoft.com/office/officeart/2005/8/layout/hProcess4"/>
    <dgm:cxn modelId="{E89A41AC-90A9-3F4C-942B-35DBCFDB2579}" type="presParOf" srcId="{1CE64D6B-70EF-5C43-A275-179825C35F28}" destId="{2EDB00AA-6C62-BD42-9651-A07AE8F653F4}" srcOrd="3" destOrd="0" presId="urn:microsoft.com/office/officeart/2005/8/layout/hProcess4"/>
    <dgm:cxn modelId="{C8F8C0FA-3923-0841-8D67-50EA6CF33498}" type="presParOf" srcId="{1CE64D6B-70EF-5C43-A275-179825C35F28}" destId="{B20C3B23-9E79-764D-96C3-215C16BC8755}" srcOrd="4" destOrd="0" presId="urn:microsoft.com/office/officeart/2005/8/layout/hProcess4"/>
    <dgm:cxn modelId="{0F1E9C61-209E-5C4D-93FA-917F34466BB2}" type="presParOf" srcId="{B20C3B23-9E79-764D-96C3-215C16BC8755}" destId="{77A5FC69-7870-3641-8565-C03E964BD9DB}" srcOrd="0" destOrd="0" presId="urn:microsoft.com/office/officeart/2005/8/layout/hProcess4"/>
    <dgm:cxn modelId="{1C4C43D3-1CDF-3241-8F4E-A021CB2E2E55}" type="presParOf" srcId="{B20C3B23-9E79-764D-96C3-215C16BC8755}" destId="{22B4BB36-7104-634C-B4BC-1EA7FDA60088}" srcOrd="1" destOrd="0" presId="urn:microsoft.com/office/officeart/2005/8/layout/hProcess4"/>
    <dgm:cxn modelId="{CCFAC29E-112B-4D46-8D82-AF0CBE7FDA66}" type="presParOf" srcId="{B20C3B23-9E79-764D-96C3-215C16BC8755}" destId="{E8C8108A-C1B3-0244-9187-07A079FB72C9}" srcOrd="2" destOrd="0" presId="urn:microsoft.com/office/officeart/2005/8/layout/hProcess4"/>
    <dgm:cxn modelId="{308A8FC0-2EDF-1C46-A205-F881D964159E}" type="presParOf" srcId="{B20C3B23-9E79-764D-96C3-215C16BC8755}" destId="{017C5F1C-8A77-004E-95AA-842DB104FE49}" srcOrd="3" destOrd="0" presId="urn:microsoft.com/office/officeart/2005/8/layout/hProcess4"/>
    <dgm:cxn modelId="{0A00FCAE-914B-1746-972C-7871D4A9ED73}" type="presParOf" srcId="{B20C3B23-9E79-764D-96C3-215C16BC8755}" destId="{186AC92E-CC42-C34B-9C47-99C42682243B}" srcOrd="4" destOrd="0" presId="urn:microsoft.com/office/officeart/2005/8/layout/hProcess4"/>
    <dgm:cxn modelId="{9E1D1EED-14D5-6C46-A8F1-12F269CB5EF0}" type="presParOf" srcId="{1CE64D6B-70EF-5C43-A275-179825C35F28}" destId="{27B98B55-9F94-F54B-8AC6-2A17982A8F42}" srcOrd="5" destOrd="0" presId="urn:microsoft.com/office/officeart/2005/8/layout/hProcess4"/>
    <dgm:cxn modelId="{6E3A2F0A-ACC5-7041-8899-76E60ED5B924}" type="presParOf" srcId="{1CE64D6B-70EF-5C43-A275-179825C35F28}" destId="{314FC897-E623-5549-A6F0-A2E9CCACF2C7}" srcOrd="6" destOrd="0" presId="urn:microsoft.com/office/officeart/2005/8/layout/hProcess4"/>
    <dgm:cxn modelId="{7E0A214A-EF46-0C4D-BB34-0C9FC2AA54F3}" type="presParOf" srcId="{314FC897-E623-5549-A6F0-A2E9CCACF2C7}" destId="{C57669D0-77B0-6742-9141-F2BC1D0A6D06}" srcOrd="0" destOrd="0" presId="urn:microsoft.com/office/officeart/2005/8/layout/hProcess4"/>
    <dgm:cxn modelId="{CA3EB900-68D3-A44D-AFDD-2A2AA6542299}" type="presParOf" srcId="{314FC897-E623-5549-A6F0-A2E9CCACF2C7}" destId="{82BB0754-6D89-CB44-83DD-5F4B02EE00BE}" srcOrd="1" destOrd="0" presId="urn:microsoft.com/office/officeart/2005/8/layout/hProcess4"/>
    <dgm:cxn modelId="{764DEBF5-CBDF-6048-8A6D-F5EA87F45BEF}" type="presParOf" srcId="{314FC897-E623-5549-A6F0-A2E9CCACF2C7}" destId="{C630C41B-3F5A-514A-8652-73ADB816B9C2}" srcOrd="2" destOrd="0" presId="urn:microsoft.com/office/officeart/2005/8/layout/hProcess4"/>
    <dgm:cxn modelId="{497DCFB8-F547-E64D-AF27-4426DA87BD98}" type="presParOf" srcId="{314FC897-E623-5549-A6F0-A2E9CCACF2C7}" destId="{F5A73BAD-C037-1D4B-9DC1-BA4443D57599}" srcOrd="3" destOrd="0" presId="urn:microsoft.com/office/officeart/2005/8/layout/hProcess4"/>
    <dgm:cxn modelId="{01F739B4-6523-EC40-A804-6EB8D04CBF07}" type="presParOf" srcId="{314FC897-E623-5549-A6F0-A2E9CCACF2C7}" destId="{38FAAA05-6903-9F41-B7A6-A39352F9B2A4}" srcOrd="4" destOrd="0" presId="urn:microsoft.com/office/officeart/2005/8/layout/hProcess4"/>
    <dgm:cxn modelId="{27B77D47-DDB1-2542-B3DD-C34E4D505FD9}" type="presParOf" srcId="{1CE64D6B-70EF-5C43-A275-179825C35F28}" destId="{92AA523F-AAEE-E249-B698-7192DC928AD1}" srcOrd="7" destOrd="0" presId="urn:microsoft.com/office/officeart/2005/8/layout/hProcess4"/>
    <dgm:cxn modelId="{6AD0675E-D531-CE4A-A44A-38CB4BA6B44F}" type="presParOf" srcId="{1CE64D6B-70EF-5C43-A275-179825C35F28}" destId="{7815E8B0-17F1-0A40-B2F1-918A695D288A}" srcOrd="8" destOrd="0" presId="urn:microsoft.com/office/officeart/2005/8/layout/hProcess4"/>
    <dgm:cxn modelId="{9F9283BD-A0E3-E24E-812C-A15CC68F1C8C}" type="presParOf" srcId="{7815E8B0-17F1-0A40-B2F1-918A695D288A}" destId="{777C5C16-A7F5-BA46-8135-8696C37BC0E3}" srcOrd="0" destOrd="0" presId="urn:microsoft.com/office/officeart/2005/8/layout/hProcess4"/>
    <dgm:cxn modelId="{93CAEEBC-6925-3140-A851-201FE27D1B62}" type="presParOf" srcId="{7815E8B0-17F1-0A40-B2F1-918A695D288A}" destId="{7635E659-13AE-BE47-93F4-C75D9B564FDE}" srcOrd="1" destOrd="0" presId="urn:microsoft.com/office/officeart/2005/8/layout/hProcess4"/>
    <dgm:cxn modelId="{D5AF2E25-8A11-C44B-ACB8-4E554FA0945B}" type="presParOf" srcId="{7815E8B0-17F1-0A40-B2F1-918A695D288A}" destId="{52E55DD6-4D84-3642-A085-C7AA6FBE58A5}" srcOrd="2" destOrd="0" presId="urn:microsoft.com/office/officeart/2005/8/layout/hProcess4"/>
    <dgm:cxn modelId="{47CC2B86-EFA2-D546-B00D-D366DD03BD59}" type="presParOf" srcId="{7815E8B0-17F1-0A40-B2F1-918A695D288A}" destId="{E74B9C32-93D6-B847-9B4A-66414640EAF1}" srcOrd="3" destOrd="0" presId="urn:microsoft.com/office/officeart/2005/8/layout/hProcess4"/>
    <dgm:cxn modelId="{287EDA96-BD94-3D4B-98A8-CA88643FD686}" type="presParOf" srcId="{7815E8B0-17F1-0A40-B2F1-918A695D288A}" destId="{1C1C04C5-AE1A-A846-8CF2-29EE73A851CF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C95CFC5D-2C36-184F-B07C-694306DF6D7F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CAD59928-5C88-7F4C-B6DE-44F3DF3E545C}">
      <dgm:prSet/>
      <dgm:spPr/>
      <dgm:t>
        <a:bodyPr/>
        <a:lstStyle/>
        <a:p>
          <a:r>
            <a:rPr lang="en-US" b="1"/>
            <a:t>Quantify Uncertainty</a:t>
          </a:r>
          <a:endParaRPr lang="en-EG"/>
        </a:p>
      </dgm:t>
    </dgm:pt>
    <dgm:pt modelId="{B7B918AE-1DBF-8C4B-890C-3C7D82E2B323}" type="parTrans" cxnId="{0C63B4F1-6A2B-9745-AE0B-C9D17309C17C}">
      <dgm:prSet/>
      <dgm:spPr/>
      <dgm:t>
        <a:bodyPr/>
        <a:lstStyle/>
        <a:p>
          <a:endParaRPr lang="en-US"/>
        </a:p>
      </dgm:t>
    </dgm:pt>
    <dgm:pt modelId="{074D74B3-CF8D-834B-BE37-1303F01BB3BA}" type="sibTrans" cxnId="{0C63B4F1-6A2B-9745-AE0B-C9D17309C17C}">
      <dgm:prSet/>
      <dgm:spPr/>
      <dgm:t>
        <a:bodyPr/>
        <a:lstStyle/>
        <a:p>
          <a:endParaRPr lang="en-US"/>
        </a:p>
      </dgm:t>
    </dgm:pt>
    <dgm:pt modelId="{D67BFE00-6A3D-844A-AD87-859DE0916464}">
      <dgm:prSet/>
      <dgm:spPr/>
      <dgm:t>
        <a:bodyPr/>
        <a:lstStyle/>
        <a:p>
          <a:r>
            <a:rPr lang="en-US"/>
            <a:t>Use </a:t>
          </a:r>
          <a:r>
            <a:rPr lang="en-US" b="1"/>
            <a:t>confidence intervals</a:t>
          </a:r>
          <a:r>
            <a:rPr lang="en-US"/>
            <a:t>, probability distributions, or scenario ranges to represent prediction reliability.</a:t>
          </a:r>
          <a:endParaRPr lang="en-EG"/>
        </a:p>
      </dgm:t>
    </dgm:pt>
    <dgm:pt modelId="{0BF18B61-07C9-EA49-BB23-BF8C80B114F5}" type="parTrans" cxnId="{7A2CE7AC-44A3-9646-9BC1-B87B6739206C}">
      <dgm:prSet/>
      <dgm:spPr/>
      <dgm:t>
        <a:bodyPr/>
        <a:lstStyle/>
        <a:p>
          <a:endParaRPr lang="en-US"/>
        </a:p>
      </dgm:t>
    </dgm:pt>
    <dgm:pt modelId="{D72A7908-5737-9441-A28B-F0749F28B2AB}" type="sibTrans" cxnId="{7A2CE7AC-44A3-9646-9BC1-B87B6739206C}">
      <dgm:prSet/>
      <dgm:spPr/>
      <dgm:t>
        <a:bodyPr/>
        <a:lstStyle/>
        <a:p>
          <a:endParaRPr lang="en-US"/>
        </a:p>
      </dgm:t>
    </dgm:pt>
    <dgm:pt modelId="{952CC2EF-BE99-7F42-80D1-80C3F2EE5601}">
      <dgm:prSet/>
      <dgm:spPr/>
      <dgm:t>
        <a:bodyPr/>
        <a:lstStyle/>
        <a:p>
          <a:r>
            <a:rPr lang="en-US" b="1"/>
            <a:t>Sensitivity Analysis</a:t>
          </a:r>
          <a:endParaRPr lang="en-EG"/>
        </a:p>
      </dgm:t>
    </dgm:pt>
    <dgm:pt modelId="{D0075A9E-498F-B049-844E-889850287162}" type="parTrans" cxnId="{0619E86F-144A-7341-AD08-507BDB41054C}">
      <dgm:prSet/>
      <dgm:spPr/>
      <dgm:t>
        <a:bodyPr/>
        <a:lstStyle/>
        <a:p>
          <a:endParaRPr lang="en-US"/>
        </a:p>
      </dgm:t>
    </dgm:pt>
    <dgm:pt modelId="{4347F7CA-242B-B547-A4DC-951AB83589CB}" type="sibTrans" cxnId="{0619E86F-144A-7341-AD08-507BDB41054C}">
      <dgm:prSet/>
      <dgm:spPr/>
      <dgm:t>
        <a:bodyPr/>
        <a:lstStyle/>
        <a:p>
          <a:endParaRPr lang="en-US"/>
        </a:p>
      </dgm:t>
    </dgm:pt>
    <dgm:pt modelId="{39906855-F46C-5A4F-9954-E0C03C9CDE25}">
      <dgm:prSet/>
      <dgm:spPr/>
      <dgm:t>
        <a:bodyPr/>
        <a:lstStyle/>
        <a:p>
          <a:r>
            <a:rPr lang="en-US"/>
            <a:t>Test how changes in input variables affect outcomes to identify high-impact factors.</a:t>
          </a:r>
          <a:endParaRPr lang="en-EG"/>
        </a:p>
      </dgm:t>
    </dgm:pt>
    <dgm:pt modelId="{23E1D78A-AA08-224B-9D04-888074B9AB9D}" type="parTrans" cxnId="{E00E44E2-B355-9B49-8D5A-9EFBC61C5239}">
      <dgm:prSet/>
      <dgm:spPr/>
      <dgm:t>
        <a:bodyPr/>
        <a:lstStyle/>
        <a:p>
          <a:endParaRPr lang="en-US"/>
        </a:p>
      </dgm:t>
    </dgm:pt>
    <dgm:pt modelId="{F88E91C2-C16A-D049-9F17-DE3AB98A9AEE}" type="sibTrans" cxnId="{E00E44E2-B355-9B49-8D5A-9EFBC61C5239}">
      <dgm:prSet/>
      <dgm:spPr/>
      <dgm:t>
        <a:bodyPr/>
        <a:lstStyle/>
        <a:p>
          <a:endParaRPr lang="en-US"/>
        </a:p>
      </dgm:t>
    </dgm:pt>
    <dgm:pt modelId="{EFF5B9BB-DEE2-9642-9660-E211F0E97CC5}">
      <dgm:prSet/>
      <dgm:spPr/>
      <dgm:t>
        <a:bodyPr/>
        <a:lstStyle/>
        <a:p>
          <a:r>
            <a:rPr lang="en-US" b="1"/>
            <a:t>Scenario Planning</a:t>
          </a:r>
          <a:endParaRPr lang="en-EG"/>
        </a:p>
      </dgm:t>
    </dgm:pt>
    <dgm:pt modelId="{DDB4441E-E6F5-AF46-96FD-90EDADA46CD2}" type="parTrans" cxnId="{63FE0AE4-61AC-1247-ABFB-08091D4DEFA2}">
      <dgm:prSet/>
      <dgm:spPr/>
      <dgm:t>
        <a:bodyPr/>
        <a:lstStyle/>
        <a:p>
          <a:endParaRPr lang="en-US"/>
        </a:p>
      </dgm:t>
    </dgm:pt>
    <dgm:pt modelId="{F5E642C9-273B-E04E-9655-15CBB825FC44}" type="sibTrans" cxnId="{63FE0AE4-61AC-1247-ABFB-08091D4DEFA2}">
      <dgm:prSet/>
      <dgm:spPr/>
      <dgm:t>
        <a:bodyPr/>
        <a:lstStyle/>
        <a:p>
          <a:endParaRPr lang="en-US"/>
        </a:p>
      </dgm:t>
    </dgm:pt>
    <dgm:pt modelId="{CDCFC449-2C31-F14B-A9FD-8B2A4439115E}">
      <dgm:prSet/>
      <dgm:spPr/>
      <dgm:t>
        <a:bodyPr/>
        <a:lstStyle/>
        <a:p>
          <a:r>
            <a:rPr lang="en-US"/>
            <a:t>Develop “best-case,” “worst-case,” and “most likely” projections for decision-making.</a:t>
          </a:r>
          <a:endParaRPr lang="en-EG"/>
        </a:p>
      </dgm:t>
    </dgm:pt>
    <dgm:pt modelId="{DBFCDB6A-8ED7-6C49-976B-C53FEAA63DFF}" type="parTrans" cxnId="{2E5317EF-0DA2-3445-AE5E-9BCB6CFD9D42}">
      <dgm:prSet/>
      <dgm:spPr/>
      <dgm:t>
        <a:bodyPr/>
        <a:lstStyle/>
        <a:p>
          <a:endParaRPr lang="en-US"/>
        </a:p>
      </dgm:t>
    </dgm:pt>
    <dgm:pt modelId="{4BE6597E-340D-6043-9BA0-6CF346B3BBB8}" type="sibTrans" cxnId="{2E5317EF-0DA2-3445-AE5E-9BCB6CFD9D42}">
      <dgm:prSet/>
      <dgm:spPr/>
      <dgm:t>
        <a:bodyPr/>
        <a:lstStyle/>
        <a:p>
          <a:endParaRPr lang="en-US"/>
        </a:p>
      </dgm:t>
    </dgm:pt>
    <dgm:pt modelId="{C6B4CE78-73C5-BD40-8ECF-332A186D9A85}">
      <dgm:prSet/>
      <dgm:spPr/>
      <dgm:t>
        <a:bodyPr/>
        <a:lstStyle/>
        <a:p>
          <a:r>
            <a:rPr lang="en-US" b="1"/>
            <a:t>Threshold Adjustment</a:t>
          </a:r>
          <a:endParaRPr lang="en-EG"/>
        </a:p>
      </dgm:t>
    </dgm:pt>
    <dgm:pt modelId="{15EF72E0-25C1-434E-8DD1-9C04775D728D}" type="parTrans" cxnId="{12592759-A9B2-3D47-B4DD-66BA907DAB48}">
      <dgm:prSet/>
      <dgm:spPr/>
      <dgm:t>
        <a:bodyPr/>
        <a:lstStyle/>
        <a:p>
          <a:endParaRPr lang="en-US"/>
        </a:p>
      </dgm:t>
    </dgm:pt>
    <dgm:pt modelId="{229A2F6A-40D0-0B48-883F-5349C038ADC7}" type="sibTrans" cxnId="{12592759-A9B2-3D47-B4DD-66BA907DAB48}">
      <dgm:prSet/>
      <dgm:spPr/>
      <dgm:t>
        <a:bodyPr/>
        <a:lstStyle/>
        <a:p>
          <a:endParaRPr lang="en-US"/>
        </a:p>
      </dgm:t>
    </dgm:pt>
    <dgm:pt modelId="{1B7398BD-F15F-A846-AD67-32ABB62D4D50}">
      <dgm:prSet/>
      <dgm:spPr/>
      <dgm:t>
        <a:bodyPr/>
        <a:lstStyle/>
        <a:p>
          <a:r>
            <a:rPr lang="en-US"/>
            <a:t>Adapt decision thresholds based on business risk tolerance (e.g., fraud detection sensitivity).</a:t>
          </a:r>
          <a:endParaRPr lang="en-EG"/>
        </a:p>
      </dgm:t>
    </dgm:pt>
    <dgm:pt modelId="{7D4446AB-99B3-7D4E-A1C0-A59502F1E463}" type="parTrans" cxnId="{F8ECE499-B4A2-A142-891B-4EDA36CF34DF}">
      <dgm:prSet/>
      <dgm:spPr/>
      <dgm:t>
        <a:bodyPr/>
        <a:lstStyle/>
        <a:p>
          <a:endParaRPr lang="en-US"/>
        </a:p>
      </dgm:t>
    </dgm:pt>
    <dgm:pt modelId="{61796024-385A-D14E-B405-4848B35B68E4}" type="sibTrans" cxnId="{F8ECE499-B4A2-A142-891B-4EDA36CF34DF}">
      <dgm:prSet/>
      <dgm:spPr/>
      <dgm:t>
        <a:bodyPr/>
        <a:lstStyle/>
        <a:p>
          <a:endParaRPr lang="en-US"/>
        </a:p>
      </dgm:t>
    </dgm:pt>
    <dgm:pt modelId="{B23B3A85-A878-984E-A271-D591DC3DE239}">
      <dgm:prSet/>
      <dgm:spPr/>
      <dgm:t>
        <a:bodyPr/>
        <a:lstStyle/>
        <a:p>
          <a:r>
            <a:rPr lang="en-US" b="1"/>
            <a:t>Continuous Monitoring</a:t>
          </a:r>
          <a:endParaRPr lang="en-EG"/>
        </a:p>
      </dgm:t>
    </dgm:pt>
    <dgm:pt modelId="{AE0B6B94-AB9C-4146-9402-0659E7667F65}" type="parTrans" cxnId="{BB948530-E33B-D241-B6D2-9A0E3124B87A}">
      <dgm:prSet/>
      <dgm:spPr/>
      <dgm:t>
        <a:bodyPr/>
        <a:lstStyle/>
        <a:p>
          <a:endParaRPr lang="en-US"/>
        </a:p>
      </dgm:t>
    </dgm:pt>
    <dgm:pt modelId="{A81AED8E-6C5D-D04C-B16C-DF9700A3FDF3}" type="sibTrans" cxnId="{BB948530-E33B-D241-B6D2-9A0E3124B87A}">
      <dgm:prSet/>
      <dgm:spPr/>
      <dgm:t>
        <a:bodyPr/>
        <a:lstStyle/>
        <a:p>
          <a:endParaRPr lang="en-US"/>
        </a:p>
      </dgm:t>
    </dgm:pt>
    <dgm:pt modelId="{777A2846-1A1B-EE41-A4D6-0B83EB89DC06}">
      <dgm:prSet/>
      <dgm:spPr/>
      <dgm:t>
        <a:bodyPr/>
        <a:lstStyle/>
        <a:p>
          <a:r>
            <a:rPr lang="en-US"/>
            <a:t>Reassess uncertainty as new data arrives or market conditions shift.</a:t>
          </a:r>
          <a:endParaRPr lang="en-EG"/>
        </a:p>
      </dgm:t>
    </dgm:pt>
    <dgm:pt modelId="{43549550-0275-0C41-A586-FE8D3D61EF05}" type="parTrans" cxnId="{6DC0B922-3F94-764C-88B8-FC5290D0D4B0}">
      <dgm:prSet/>
      <dgm:spPr/>
      <dgm:t>
        <a:bodyPr/>
        <a:lstStyle/>
        <a:p>
          <a:endParaRPr lang="en-US"/>
        </a:p>
      </dgm:t>
    </dgm:pt>
    <dgm:pt modelId="{954328E3-1FF6-D340-9FD2-CFF659F02472}" type="sibTrans" cxnId="{6DC0B922-3F94-764C-88B8-FC5290D0D4B0}">
      <dgm:prSet/>
      <dgm:spPr/>
      <dgm:t>
        <a:bodyPr/>
        <a:lstStyle/>
        <a:p>
          <a:endParaRPr lang="en-US"/>
        </a:p>
      </dgm:t>
    </dgm:pt>
    <dgm:pt modelId="{178F618D-91D1-F446-B0F3-82EF2BB1E847}" type="pres">
      <dgm:prSet presAssocID="{C95CFC5D-2C36-184F-B07C-694306DF6D7F}" presName="Name0" presStyleCnt="0">
        <dgm:presLayoutVars>
          <dgm:dir/>
          <dgm:animLvl val="lvl"/>
          <dgm:resizeHandles val="exact"/>
        </dgm:presLayoutVars>
      </dgm:prSet>
      <dgm:spPr/>
    </dgm:pt>
    <dgm:pt modelId="{5508DDE0-AD20-CD45-9A2F-A39137BD65BF}" type="pres">
      <dgm:prSet presAssocID="{CAD59928-5C88-7F4C-B6DE-44F3DF3E545C}" presName="linNode" presStyleCnt="0"/>
      <dgm:spPr/>
    </dgm:pt>
    <dgm:pt modelId="{9733ACD4-36A7-C649-A555-26755CC3D791}" type="pres">
      <dgm:prSet presAssocID="{CAD59928-5C88-7F4C-B6DE-44F3DF3E545C}" presName="parentText" presStyleLbl="node1" presStyleIdx="0" presStyleCnt="5">
        <dgm:presLayoutVars>
          <dgm:chMax val="1"/>
          <dgm:bulletEnabled val="1"/>
        </dgm:presLayoutVars>
      </dgm:prSet>
      <dgm:spPr/>
    </dgm:pt>
    <dgm:pt modelId="{4FED9E36-2F04-A045-BDA0-F7DB555DF31E}" type="pres">
      <dgm:prSet presAssocID="{CAD59928-5C88-7F4C-B6DE-44F3DF3E545C}" presName="descendantText" presStyleLbl="alignAccFollowNode1" presStyleIdx="0" presStyleCnt="5">
        <dgm:presLayoutVars>
          <dgm:bulletEnabled val="1"/>
        </dgm:presLayoutVars>
      </dgm:prSet>
      <dgm:spPr/>
    </dgm:pt>
    <dgm:pt modelId="{2C2E529D-95E3-3846-9A5D-DA024B538ABE}" type="pres">
      <dgm:prSet presAssocID="{074D74B3-CF8D-834B-BE37-1303F01BB3BA}" presName="sp" presStyleCnt="0"/>
      <dgm:spPr/>
    </dgm:pt>
    <dgm:pt modelId="{74E55FA7-A672-8E4F-9F0F-83A6CACAC1D3}" type="pres">
      <dgm:prSet presAssocID="{952CC2EF-BE99-7F42-80D1-80C3F2EE5601}" presName="linNode" presStyleCnt="0"/>
      <dgm:spPr/>
    </dgm:pt>
    <dgm:pt modelId="{1EA7A84D-A5FA-2D42-8DBF-75BB4D1CAFC2}" type="pres">
      <dgm:prSet presAssocID="{952CC2EF-BE99-7F42-80D1-80C3F2EE5601}" presName="parentText" presStyleLbl="node1" presStyleIdx="1" presStyleCnt="5">
        <dgm:presLayoutVars>
          <dgm:chMax val="1"/>
          <dgm:bulletEnabled val="1"/>
        </dgm:presLayoutVars>
      </dgm:prSet>
      <dgm:spPr/>
    </dgm:pt>
    <dgm:pt modelId="{60F42933-FE2B-9149-BF97-6102A3F4D79B}" type="pres">
      <dgm:prSet presAssocID="{952CC2EF-BE99-7F42-80D1-80C3F2EE5601}" presName="descendantText" presStyleLbl="alignAccFollowNode1" presStyleIdx="1" presStyleCnt="5">
        <dgm:presLayoutVars>
          <dgm:bulletEnabled val="1"/>
        </dgm:presLayoutVars>
      </dgm:prSet>
      <dgm:spPr/>
    </dgm:pt>
    <dgm:pt modelId="{949B3D9D-D5F9-9045-A839-3FAFAF078625}" type="pres">
      <dgm:prSet presAssocID="{4347F7CA-242B-B547-A4DC-951AB83589CB}" presName="sp" presStyleCnt="0"/>
      <dgm:spPr/>
    </dgm:pt>
    <dgm:pt modelId="{C8113ED1-D090-6E4A-9B87-EB6FE44FF89E}" type="pres">
      <dgm:prSet presAssocID="{EFF5B9BB-DEE2-9642-9660-E211F0E97CC5}" presName="linNode" presStyleCnt="0"/>
      <dgm:spPr/>
    </dgm:pt>
    <dgm:pt modelId="{F365B6F0-F9D1-BB41-BC3F-49460DEBA1CC}" type="pres">
      <dgm:prSet presAssocID="{EFF5B9BB-DEE2-9642-9660-E211F0E97CC5}" presName="parentText" presStyleLbl="node1" presStyleIdx="2" presStyleCnt="5">
        <dgm:presLayoutVars>
          <dgm:chMax val="1"/>
          <dgm:bulletEnabled val="1"/>
        </dgm:presLayoutVars>
      </dgm:prSet>
      <dgm:spPr/>
    </dgm:pt>
    <dgm:pt modelId="{EB9B8DE5-1862-464A-8BE3-B396FB0B3C29}" type="pres">
      <dgm:prSet presAssocID="{EFF5B9BB-DEE2-9642-9660-E211F0E97CC5}" presName="descendantText" presStyleLbl="alignAccFollowNode1" presStyleIdx="2" presStyleCnt="5">
        <dgm:presLayoutVars>
          <dgm:bulletEnabled val="1"/>
        </dgm:presLayoutVars>
      </dgm:prSet>
      <dgm:spPr/>
    </dgm:pt>
    <dgm:pt modelId="{4A98F79A-6AFF-7B44-8C78-CBD79436D403}" type="pres">
      <dgm:prSet presAssocID="{F5E642C9-273B-E04E-9655-15CBB825FC44}" presName="sp" presStyleCnt="0"/>
      <dgm:spPr/>
    </dgm:pt>
    <dgm:pt modelId="{83543556-54C9-3E46-87DF-2ADE9062EF1C}" type="pres">
      <dgm:prSet presAssocID="{C6B4CE78-73C5-BD40-8ECF-332A186D9A85}" presName="linNode" presStyleCnt="0"/>
      <dgm:spPr/>
    </dgm:pt>
    <dgm:pt modelId="{3A6F1DE5-24DF-C842-9ED2-C7F2A64899A2}" type="pres">
      <dgm:prSet presAssocID="{C6B4CE78-73C5-BD40-8ECF-332A186D9A85}" presName="parentText" presStyleLbl="node1" presStyleIdx="3" presStyleCnt="5">
        <dgm:presLayoutVars>
          <dgm:chMax val="1"/>
          <dgm:bulletEnabled val="1"/>
        </dgm:presLayoutVars>
      </dgm:prSet>
      <dgm:spPr/>
    </dgm:pt>
    <dgm:pt modelId="{BDBAA06F-7A45-6E4C-84E4-6930B230553A}" type="pres">
      <dgm:prSet presAssocID="{C6B4CE78-73C5-BD40-8ECF-332A186D9A85}" presName="descendantText" presStyleLbl="alignAccFollowNode1" presStyleIdx="3" presStyleCnt="5">
        <dgm:presLayoutVars>
          <dgm:bulletEnabled val="1"/>
        </dgm:presLayoutVars>
      </dgm:prSet>
      <dgm:spPr/>
    </dgm:pt>
    <dgm:pt modelId="{83C2F627-CF1E-634D-83FD-BBCB34199751}" type="pres">
      <dgm:prSet presAssocID="{229A2F6A-40D0-0B48-883F-5349C038ADC7}" presName="sp" presStyleCnt="0"/>
      <dgm:spPr/>
    </dgm:pt>
    <dgm:pt modelId="{39D54542-13C4-764D-8033-B34800C551C1}" type="pres">
      <dgm:prSet presAssocID="{B23B3A85-A878-984E-A271-D591DC3DE239}" presName="linNode" presStyleCnt="0"/>
      <dgm:spPr/>
    </dgm:pt>
    <dgm:pt modelId="{CCFCCA9D-7A15-2549-8A3B-38527F7103B2}" type="pres">
      <dgm:prSet presAssocID="{B23B3A85-A878-984E-A271-D591DC3DE239}" presName="parentText" presStyleLbl="node1" presStyleIdx="4" presStyleCnt="5">
        <dgm:presLayoutVars>
          <dgm:chMax val="1"/>
          <dgm:bulletEnabled val="1"/>
        </dgm:presLayoutVars>
      </dgm:prSet>
      <dgm:spPr/>
    </dgm:pt>
    <dgm:pt modelId="{91FA20F3-AB2E-A849-86AF-CF1BA1EF61C9}" type="pres">
      <dgm:prSet presAssocID="{B23B3A85-A878-984E-A271-D591DC3DE239}" presName="descendantText" presStyleLbl="alignAccFollowNode1" presStyleIdx="4" presStyleCnt="5">
        <dgm:presLayoutVars>
          <dgm:bulletEnabled val="1"/>
        </dgm:presLayoutVars>
      </dgm:prSet>
      <dgm:spPr/>
    </dgm:pt>
  </dgm:ptLst>
  <dgm:cxnLst>
    <dgm:cxn modelId="{5B29BD19-8426-C04F-A077-73918A55278E}" type="presOf" srcId="{D67BFE00-6A3D-844A-AD87-859DE0916464}" destId="{4FED9E36-2F04-A045-BDA0-F7DB555DF31E}" srcOrd="0" destOrd="0" presId="urn:microsoft.com/office/officeart/2005/8/layout/vList5"/>
    <dgm:cxn modelId="{6DC0B922-3F94-764C-88B8-FC5290D0D4B0}" srcId="{B23B3A85-A878-984E-A271-D591DC3DE239}" destId="{777A2846-1A1B-EE41-A4D6-0B83EB89DC06}" srcOrd="0" destOrd="0" parTransId="{43549550-0275-0C41-A586-FE8D3D61EF05}" sibTransId="{954328E3-1FF6-D340-9FD2-CFF659F02472}"/>
    <dgm:cxn modelId="{BB948530-E33B-D241-B6D2-9A0E3124B87A}" srcId="{C95CFC5D-2C36-184F-B07C-694306DF6D7F}" destId="{B23B3A85-A878-984E-A271-D591DC3DE239}" srcOrd="4" destOrd="0" parTransId="{AE0B6B94-AB9C-4146-9402-0659E7667F65}" sibTransId="{A81AED8E-6C5D-D04C-B16C-DF9700A3FDF3}"/>
    <dgm:cxn modelId="{04A8D142-44B2-D642-898C-7FD41A902296}" type="presOf" srcId="{CAD59928-5C88-7F4C-B6DE-44F3DF3E545C}" destId="{9733ACD4-36A7-C649-A555-26755CC3D791}" srcOrd="0" destOrd="0" presId="urn:microsoft.com/office/officeart/2005/8/layout/vList5"/>
    <dgm:cxn modelId="{A36A5244-EF5F-1A4E-A3E1-EEC3E96DE703}" type="presOf" srcId="{EFF5B9BB-DEE2-9642-9660-E211F0E97CC5}" destId="{F365B6F0-F9D1-BB41-BC3F-49460DEBA1CC}" srcOrd="0" destOrd="0" presId="urn:microsoft.com/office/officeart/2005/8/layout/vList5"/>
    <dgm:cxn modelId="{3DC00150-45FD-B249-97ED-56DA0540CB0F}" type="presOf" srcId="{C6B4CE78-73C5-BD40-8ECF-332A186D9A85}" destId="{3A6F1DE5-24DF-C842-9ED2-C7F2A64899A2}" srcOrd="0" destOrd="0" presId="urn:microsoft.com/office/officeart/2005/8/layout/vList5"/>
    <dgm:cxn modelId="{DB871255-9573-164B-A22A-49AFF4FDD307}" type="presOf" srcId="{C95CFC5D-2C36-184F-B07C-694306DF6D7F}" destId="{178F618D-91D1-F446-B0F3-82EF2BB1E847}" srcOrd="0" destOrd="0" presId="urn:microsoft.com/office/officeart/2005/8/layout/vList5"/>
    <dgm:cxn modelId="{12592759-A9B2-3D47-B4DD-66BA907DAB48}" srcId="{C95CFC5D-2C36-184F-B07C-694306DF6D7F}" destId="{C6B4CE78-73C5-BD40-8ECF-332A186D9A85}" srcOrd="3" destOrd="0" parTransId="{15EF72E0-25C1-434E-8DD1-9C04775D728D}" sibTransId="{229A2F6A-40D0-0B48-883F-5349C038ADC7}"/>
    <dgm:cxn modelId="{0619E86F-144A-7341-AD08-507BDB41054C}" srcId="{C95CFC5D-2C36-184F-B07C-694306DF6D7F}" destId="{952CC2EF-BE99-7F42-80D1-80C3F2EE5601}" srcOrd="1" destOrd="0" parTransId="{D0075A9E-498F-B049-844E-889850287162}" sibTransId="{4347F7CA-242B-B547-A4DC-951AB83589CB}"/>
    <dgm:cxn modelId="{79003988-0834-4F40-ABC9-B7376CBB5288}" type="presOf" srcId="{CDCFC449-2C31-F14B-A9FD-8B2A4439115E}" destId="{EB9B8DE5-1862-464A-8BE3-B396FB0B3C29}" srcOrd="0" destOrd="0" presId="urn:microsoft.com/office/officeart/2005/8/layout/vList5"/>
    <dgm:cxn modelId="{F8ECE499-B4A2-A142-891B-4EDA36CF34DF}" srcId="{C6B4CE78-73C5-BD40-8ECF-332A186D9A85}" destId="{1B7398BD-F15F-A846-AD67-32ABB62D4D50}" srcOrd="0" destOrd="0" parTransId="{7D4446AB-99B3-7D4E-A1C0-A59502F1E463}" sibTransId="{61796024-385A-D14E-B405-4848B35B68E4}"/>
    <dgm:cxn modelId="{7A2CE7AC-44A3-9646-9BC1-B87B6739206C}" srcId="{CAD59928-5C88-7F4C-B6DE-44F3DF3E545C}" destId="{D67BFE00-6A3D-844A-AD87-859DE0916464}" srcOrd="0" destOrd="0" parTransId="{0BF18B61-07C9-EA49-BB23-BF8C80B114F5}" sibTransId="{D72A7908-5737-9441-A28B-F0749F28B2AB}"/>
    <dgm:cxn modelId="{A27F29DA-9531-EF4F-A61D-068864CA8A3A}" type="presOf" srcId="{952CC2EF-BE99-7F42-80D1-80C3F2EE5601}" destId="{1EA7A84D-A5FA-2D42-8DBF-75BB4D1CAFC2}" srcOrd="0" destOrd="0" presId="urn:microsoft.com/office/officeart/2005/8/layout/vList5"/>
    <dgm:cxn modelId="{E1BF44DA-D6E7-2B4F-9806-0555E18F7622}" type="presOf" srcId="{B23B3A85-A878-984E-A271-D591DC3DE239}" destId="{CCFCCA9D-7A15-2549-8A3B-38527F7103B2}" srcOrd="0" destOrd="0" presId="urn:microsoft.com/office/officeart/2005/8/layout/vList5"/>
    <dgm:cxn modelId="{E00E44E2-B355-9B49-8D5A-9EFBC61C5239}" srcId="{952CC2EF-BE99-7F42-80D1-80C3F2EE5601}" destId="{39906855-F46C-5A4F-9954-E0C03C9CDE25}" srcOrd="0" destOrd="0" parTransId="{23E1D78A-AA08-224B-9D04-888074B9AB9D}" sibTransId="{F88E91C2-C16A-D049-9F17-DE3AB98A9AEE}"/>
    <dgm:cxn modelId="{63FE0AE4-61AC-1247-ABFB-08091D4DEFA2}" srcId="{C95CFC5D-2C36-184F-B07C-694306DF6D7F}" destId="{EFF5B9BB-DEE2-9642-9660-E211F0E97CC5}" srcOrd="2" destOrd="0" parTransId="{DDB4441E-E6F5-AF46-96FD-90EDADA46CD2}" sibTransId="{F5E642C9-273B-E04E-9655-15CBB825FC44}"/>
    <dgm:cxn modelId="{476A9CEA-F882-6A4B-8C40-87B43FA5678E}" type="presOf" srcId="{1B7398BD-F15F-A846-AD67-32ABB62D4D50}" destId="{BDBAA06F-7A45-6E4C-84E4-6930B230553A}" srcOrd="0" destOrd="0" presId="urn:microsoft.com/office/officeart/2005/8/layout/vList5"/>
    <dgm:cxn modelId="{2E5317EF-0DA2-3445-AE5E-9BCB6CFD9D42}" srcId="{EFF5B9BB-DEE2-9642-9660-E211F0E97CC5}" destId="{CDCFC449-2C31-F14B-A9FD-8B2A4439115E}" srcOrd="0" destOrd="0" parTransId="{DBFCDB6A-8ED7-6C49-976B-C53FEAA63DFF}" sibTransId="{4BE6597E-340D-6043-9BA0-6CF346B3BBB8}"/>
    <dgm:cxn modelId="{0C63B4F1-6A2B-9745-AE0B-C9D17309C17C}" srcId="{C95CFC5D-2C36-184F-B07C-694306DF6D7F}" destId="{CAD59928-5C88-7F4C-B6DE-44F3DF3E545C}" srcOrd="0" destOrd="0" parTransId="{B7B918AE-1DBF-8C4B-890C-3C7D82E2B323}" sibTransId="{074D74B3-CF8D-834B-BE37-1303F01BB3BA}"/>
    <dgm:cxn modelId="{6DB8B9F4-639B-2E43-857C-5C3CE97C4832}" type="presOf" srcId="{777A2846-1A1B-EE41-A4D6-0B83EB89DC06}" destId="{91FA20F3-AB2E-A849-86AF-CF1BA1EF61C9}" srcOrd="0" destOrd="0" presId="urn:microsoft.com/office/officeart/2005/8/layout/vList5"/>
    <dgm:cxn modelId="{305317FB-C54A-1947-965B-D346E20FCD92}" type="presOf" srcId="{39906855-F46C-5A4F-9954-E0C03C9CDE25}" destId="{60F42933-FE2B-9149-BF97-6102A3F4D79B}" srcOrd="0" destOrd="0" presId="urn:microsoft.com/office/officeart/2005/8/layout/vList5"/>
    <dgm:cxn modelId="{8F84CF78-FCEA-C34B-931D-52E8716748C3}" type="presParOf" srcId="{178F618D-91D1-F446-B0F3-82EF2BB1E847}" destId="{5508DDE0-AD20-CD45-9A2F-A39137BD65BF}" srcOrd="0" destOrd="0" presId="urn:microsoft.com/office/officeart/2005/8/layout/vList5"/>
    <dgm:cxn modelId="{5E0CB22A-5115-1245-8FC1-DC7DEB45C217}" type="presParOf" srcId="{5508DDE0-AD20-CD45-9A2F-A39137BD65BF}" destId="{9733ACD4-36A7-C649-A555-26755CC3D791}" srcOrd="0" destOrd="0" presId="urn:microsoft.com/office/officeart/2005/8/layout/vList5"/>
    <dgm:cxn modelId="{8740D43A-1510-DE4B-9EFB-AF0572907CF9}" type="presParOf" srcId="{5508DDE0-AD20-CD45-9A2F-A39137BD65BF}" destId="{4FED9E36-2F04-A045-BDA0-F7DB555DF31E}" srcOrd="1" destOrd="0" presId="urn:microsoft.com/office/officeart/2005/8/layout/vList5"/>
    <dgm:cxn modelId="{DB2EE66B-8027-314B-B424-477821C2C45C}" type="presParOf" srcId="{178F618D-91D1-F446-B0F3-82EF2BB1E847}" destId="{2C2E529D-95E3-3846-9A5D-DA024B538ABE}" srcOrd="1" destOrd="0" presId="urn:microsoft.com/office/officeart/2005/8/layout/vList5"/>
    <dgm:cxn modelId="{1B2241E6-2575-9044-86B8-78615D86DAFA}" type="presParOf" srcId="{178F618D-91D1-F446-B0F3-82EF2BB1E847}" destId="{74E55FA7-A672-8E4F-9F0F-83A6CACAC1D3}" srcOrd="2" destOrd="0" presId="urn:microsoft.com/office/officeart/2005/8/layout/vList5"/>
    <dgm:cxn modelId="{ADA54DBF-2889-F440-AB3A-F6B5F9147BBB}" type="presParOf" srcId="{74E55FA7-A672-8E4F-9F0F-83A6CACAC1D3}" destId="{1EA7A84D-A5FA-2D42-8DBF-75BB4D1CAFC2}" srcOrd="0" destOrd="0" presId="urn:microsoft.com/office/officeart/2005/8/layout/vList5"/>
    <dgm:cxn modelId="{9D7803DF-336D-F844-A017-5D3F4535CEB5}" type="presParOf" srcId="{74E55FA7-A672-8E4F-9F0F-83A6CACAC1D3}" destId="{60F42933-FE2B-9149-BF97-6102A3F4D79B}" srcOrd="1" destOrd="0" presId="urn:microsoft.com/office/officeart/2005/8/layout/vList5"/>
    <dgm:cxn modelId="{14C6BCDF-D9C6-B242-8CB5-A8EC0B4872A3}" type="presParOf" srcId="{178F618D-91D1-F446-B0F3-82EF2BB1E847}" destId="{949B3D9D-D5F9-9045-A839-3FAFAF078625}" srcOrd="3" destOrd="0" presId="urn:microsoft.com/office/officeart/2005/8/layout/vList5"/>
    <dgm:cxn modelId="{36D5F534-E8EF-DF43-8674-32C56D817F3D}" type="presParOf" srcId="{178F618D-91D1-F446-B0F3-82EF2BB1E847}" destId="{C8113ED1-D090-6E4A-9B87-EB6FE44FF89E}" srcOrd="4" destOrd="0" presId="urn:microsoft.com/office/officeart/2005/8/layout/vList5"/>
    <dgm:cxn modelId="{2DC43DC3-AA47-834F-B71C-4633B0181568}" type="presParOf" srcId="{C8113ED1-D090-6E4A-9B87-EB6FE44FF89E}" destId="{F365B6F0-F9D1-BB41-BC3F-49460DEBA1CC}" srcOrd="0" destOrd="0" presId="urn:microsoft.com/office/officeart/2005/8/layout/vList5"/>
    <dgm:cxn modelId="{8198B6CC-D98E-8E4E-8A1A-A2A36B450ADB}" type="presParOf" srcId="{C8113ED1-D090-6E4A-9B87-EB6FE44FF89E}" destId="{EB9B8DE5-1862-464A-8BE3-B396FB0B3C29}" srcOrd="1" destOrd="0" presId="urn:microsoft.com/office/officeart/2005/8/layout/vList5"/>
    <dgm:cxn modelId="{25E310A9-49DE-1947-A825-3778C657CED7}" type="presParOf" srcId="{178F618D-91D1-F446-B0F3-82EF2BB1E847}" destId="{4A98F79A-6AFF-7B44-8C78-CBD79436D403}" srcOrd="5" destOrd="0" presId="urn:microsoft.com/office/officeart/2005/8/layout/vList5"/>
    <dgm:cxn modelId="{FC94A36D-2EA7-174E-8AA1-2970FE2E5B59}" type="presParOf" srcId="{178F618D-91D1-F446-B0F3-82EF2BB1E847}" destId="{83543556-54C9-3E46-87DF-2ADE9062EF1C}" srcOrd="6" destOrd="0" presId="urn:microsoft.com/office/officeart/2005/8/layout/vList5"/>
    <dgm:cxn modelId="{E29D9ED3-ED99-EB4C-8A28-9442AF51C41D}" type="presParOf" srcId="{83543556-54C9-3E46-87DF-2ADE9062EF1C}" destId="{3A6F1DE5-24DF-C842-9ED2-C7F2A64899A2}" srcOrd="0" destOrd="0" presId="urn:microsoft.com/office/officeart/2005/8/layout/vList5"/>
    <dgm:cxn modelId="{B0CFBFA4-C9A9-A546-B6F2-9800A75C8B3F}" type="presParOf" srcId="{83543556-54C9-3E46-87DF-2ADE9062EF1C}" destId="{BDBAA06F-7A45-6E4C-84E4-6930B230553A}" srcOrd="1" destOrd="0" presId="urn:microsoft.com/office/officeart/2005/8/layout/vList5"/>
    <dgm:cxn modelId="{41B1683B-B34C-CD49-AAD5-09D8AF6AA9C7}" type="presParOf" srcId="{178F618D-91D1-F446-B0F3-82EF2BB1E847}" destId="{83C2F627-CF1E-634D-83FD-BBCB34199751}" srcOrd="7" destOrd="0" presId="urn:microsoft.com/office/officeart/2005/8/layout/vList5"/>
    <dgm:cxn modelId="{B1B578B3-20F4-2C4A-A375-096E2CA87012}" type="presParOf" srcId="{178F618D-91D1-F446-B0F3-82EF2BB1E847}" destId="{39D54542-13C4-764D-8033-B34800C551C1}" srcOrd="8" destOrd="0" presId="urn:microsoft.com/office/officeart/2005/8/layout/vList5"/>
    <dgm:cxn modelId="{6D39FA9D-9868-514A-9063-3490DFC2703A}" type="presParOf" srcId="{39D54542-13C4-764D-8033-B34800C551C1}" destId="{CCFCCA9D-7A15-2549-8A3B-38527F7103B2}" srcOrd="0" destOrd="0" presId="urn:microsoft.com/office/officeart/2005/8/layout/vList5"/>
    <dgm:cxn modelId="{B5E6ECC5-2733-D942-9794-7D96659C1EB4}" type="presParOf" srcId="{39D54542-13C4-764D-8033-B34800C551C1}" destId="{91FA20F3-AB2E-A849-86AF-CF1BA1EF61C9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3800B7F1-5D63-6E43-8390-2B7E3815158D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84DA0F98-4977-BB41-935E-B3248181A8C2}">
      <dgm:prSet/>
      <dgm:spPr/>
      <dgm:t>
        <a:bodyPr/>
        <a:lstStyle/>
        <a:p>
          <a:r>
            <a:rPr lang="en-US"/>
            <a:t>In loan approval modeling, a predicted default probability of 8% ± 3% may require different action than a precise 8%—uncertainty affects risk strategy</a:t>
          </a:r>
          <a:endParaRPr lang="en-EG"/>
        </a:p>
      </dgm:t>
    </dgm:pt>
    <dgm:pt modelId="{8B568AB5-D42A-F643-A84F-01CA19561EEA}" type="parTrans" cxnId="{1432797D-131D-9849-AAB3-539BC43C9389}">
      <dgm:prSet/>
      <dgm:spPr/>
      <dgm:t>
        <a:bodyPr/>
        <a:lstStyle/>
        <a:p>
          <a:endParaRPr lang="en-US"/>
        </a:p>
      </dgm:t>
    </dgm:pt>
    <dgm:pt modelId="{D183E1CF-984E-3F43-90EE-906E5F9312E8}" type="sibTrans" cxnId="{1432797D-131D-9849-AAB3-539BC43C9389}">
      <dgm:prSet/>
      <dgm:spPr/>
      <dgm:t>
        <a:bodyPr/>
        <a:lstStyle/>
        <a:p>
          <a:endParaRPr lang="en-US"/>
        </a:p>
      </dgm:t>
    </dgm:pt>
    <dgm:pt modelId="{FA339BF9-913D-A246-9E47-5BFD29EA5AF6}" type="pres">
      <dgm:prSet presAssocID="{3800B7F1-5D63-6E43-8390-2B7E3815158D}" presName="linear" presStyleCnt="0">
        <dgm:presLayoutVars>
          <dgm:animLvl val="lvl"/>
          <dgm:resizeHandles val="exact"/>
        </dgm:presLayoutVars>
      </dgm:prSet>
      <dgm:spPr/>
    </dgm:pt>
    <dgm:pt modelId="{800D7426-B478-4444-ACC9-1FF957082EF9}" type="pres">
      <dgm:prSet presAssocID="{84DA0F98-4977-BB41-935E-B3248181A8C2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1432797D-131D-9849-AAB3-539BC43C9389}" srcId="{3800B7F1-5D63-6E43-8390-2B7E3815158D}" destId="{84DA0F98-4977-BB41-935E-B3248181A8C2}" srcOrd="0" destOrd="0" parTransId="{8B568AB5-D42A-F643-A84F-01CA19561EEA}" sibTransId="{D183E1CF-984E-3F43-90EE-906E5F9312E8}"/>
    <dgm:cxn modelId="{6F035189-F30B-A641-A748-C79CB01F7E17}" type="presOf" srcId="{3800B7F1-5D63-6E43-8390-2B7E3815158D}" destId="{FA339BF9-913D-A246-9E47-5BFD29EA5AF6}" srcOrd="0" destOrd="0" presId="urn:microsoft.com/office/officeart/2005/8/layout/vList2"/>
    <dgm:cxn modelId="{35E98ABC-CB12-674C-B96E-5941C3853A5D}" type="presOf" srcId="{84DA0F98-4977-BB41-935E-B3248181A8C2}" destId="{800D7426-B478-4444-ACC9-1FF957082EF9}" srcOrd="0" destOrd="0" presId="urn:microsoft.com/office/officeart/2005/8/layout/vList2"/>
    <dgm:cxn modelId="{BEABA9C2-7C4C-1B4B-8302-037D6BBEA6CF}" type="presParOf" srcId="{FA339BF9-913D-A246-9E47-5BFD29EA5AF6}" destId="{800D7426-B478-4444-ACC9-1FF957082EF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408B8860-BDF3-D847-AD70-4CD002E02A97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93B58C92-07B7-2544-802B-DF336A0BA48A}">
      <dgm:prSet custT="1"/>
      <dgm:spPr/>
      <dgm:t>
        <a:bodyPr/>
        <a:lstStyle/>
        <a:p>
          <a:r>
            <a:rPr lang="en-US" sz="1600" b="1"/>
            <a:t>Performance Monitoring</a:t>
          </a:r>
          <a:endParaRPr lang="en-EG" sz="1600"/>
        </a:p>
      </dgm:t>
    </dgm:pt>
    <dgm:pt modelId="{7ECEF4D9-14B1-7F41-9A01-04A39C6448AA}" type="parTrans" cxnId="{A4ACAF82-4138-0A45-951E-58E8D693A181}">
      <dgm:prSet/>
      <dgm:spPr/>
      <dgm:t>
        <a:bodyPr/>
        <a:lstStyle/>
        <a:p>
          <a:endParaRPr lang="en-US" sz="2000"/>
        </a:p>
      </dgm:t>
    </dgm:pt>
    <dgm:pt modelId="{8EB637AB-6747-7F4C-9323-FB80430F3008}" type="sibTrans" cxnId="{A4ACAF82-4138-0A45-951E-58E8D693A181}">
      <dgm:prSet/>
      <dgm:spPr/>
      <dgm:t>
        <a:bodyPr/>
        <a:lstStyle/>
        <a:p>
          <a:endParaRPr lang="en-US" sz="2000"/>
        </a:p>
      </dgm:t>
    </dgm:pt>
    <dgm:pt modelId="{00C6CFCF-9AA3-5246-AC07-C341E1C021CB}">
      <dgm:prSet custT="1"/>
      <dgm:spPr/>
      <dgm:t>
        <a:bodyPr/>
        <a:lstStyle/>
        <a:p>
          <a:r>
            <a:rPr lang="en-US" sz="1600"/>
            <a:t>Track KPIs (e.g., accuracy, precision, ROI) in production.</a:t>
          </a:r>
          <a:endParaRPr lang="en-EG" sz="1600"/>
        </a:p>
      </dgm:t>
    </dgm:pt>
    <dgm:pt modelId="{E6678110-3FCF-D442-9A25-CDCBE59646AA}" type="parTrans" cxnId="{D32C70FA-1A12-9B49-B8ED-63CE6271232F}">
      <dgm:prSet/>
      <dgm:spPr/>
      <dgm:t>
        <a:bodyPr/>
        <a:lstStyle/>
        <a:p>
          <a:endParaRPr lang="en-US" sz="2000"/>
        </a:p>
      </dgm:t>
    </dgm:pt>
    <dgm:pt modelId="{9B4BD1BE-580B-904B-92DB-05C3DC686227}" type="sibTrans" cxnId="{D32C70FA-1A12-9B49-B8ED-63CE6271232F}">
      <dgm:prSet/>
      <dgm:spPr/>
      <dgm:t>
        <a:bodyPr/>
        <a:lstStyle/>
        <a:p>
          <a:endParaRPr lang="en-US" sz="2000"/>
        </a:p>
      </dgm:t>
    </dgm:pt>
    <dgm:pt modelId="{E0AC006F-60F5-3649-A4C8-9A27AF383A5C}">
      <dgm:prSet custT="1"/>
      <dgm:spPr/>
      <dgm:t>
        <a:bodyPr/>
        <a:lstStyle/>
        <a:p>
          <a:r>
            <a:rPr lang="en-US" sz="1600" b="1"/>
            <a:t>Error Analysis</a:t>
          </a:r>
          <a:endParaRPr lang="en-EG" sz="1600"/>
        </a:p>
      </dgm:t>
    </dgm:pt>
    <dgm:pt modelId="{634C80A7-B113-8743-9D96-F1DD8F9F95CC}" type="parTrans" cxnId="{4D89B63E-FB2D-FC4C-85B1-80521660A051}">
      <dgm:prSet/>
      <dgm:spPr/>
      <dgm:t>
        <a:bodyPr/>
        <a:lstStyle/>
        <a:p>
          <a:endParaRPr lang="en-US" sz="2000"/>
        </a:p>
      </dgm:t>
    </dgm:pt>
    <dgm:pt modelId="{2848E0FA-3BE9-454D-A5B8-7A651EA369C5}" type="sibTrans" cxnId="{4D89B63E-FB2D-FC4C-85B1-80521660A051}">
      <dgm:prSet/>
      <dgm:spPr/>
      <dgm:t>
        <a:bodyPr/>
        <a:lstStyle/>
        <a:p>
          <a:endParaRPr lang="en-US" sz="2000"/>
        </a:p>
      </dgm:t>
    </dgm:pt>
    <dgm:pt modelId="{A9EB352B-A63E-3E4C-A053-9D51617A6D7F}">
      <dgm:prSet custT="1"/>
      <dgm:spPr/>
      <dgm:t>
        <a:bodyPr/>
        <a:lstStyle/>
        <a:p>
          <a:r>
            <a:rPr lang="en-US" sz="1600"/>
            <a:t>Identify misclassifications or poor predictions to guide retraining.</a:t>
          </a:r>
          <a:endParaRPr lang="en-EG" sz="1600"/>
        </a:p>
      </dgm:t>
    </dgm:pt>
    <dgm:pt modelId="{57EC5F17-9FCC-2A4B-A0CF-1034F5D122B7}" type="parTrans" cxnId="{902C1A71-F0BF-994D-868B-BDD62CC3FAA5}">
      <dgm:prSet/>
      <dgm:spPr/>
      <dgm:t>
        <a:bodyPr/>
        <a:lstStyle/>
        <a:p>
          <a:endParaRPr lang="en-US" sz="2000"/>
        </a:p>
      </dgm:t>
    </dgm:pt>
    <dgm:pt modelId="{A408A6D2-398B-414F-B304-C0B171C7DFEC}" type="sibTrans" cxnId="{902C1A71-F0BF-994D-868B-BDD62CC3FAA5}">
      <dgm:prSet/>
      <dgm:spPr/>
      <dgm:t>
        <a:bodyPr/>
        <a:lstStyle/>
        <a:p>
          <a:endParaRPr lang="en-US" sz="2000"/>
        </a:p>
      </dgm:t>
    </dgm:pt>
    <dgm:pt modelId="{DBDBC166-1702-B840-B956-D075F5369661}">
      <dgm:prSet custT="1"/>
      <dgm:spPr/>
      <dgm:t>
        <a:bodyPr/>
        <a:lstStyle/>
        <a:p>
          <a:r>
            <a:rPr lang="en-US" sz="1600" b="1"/>
            <a:t>Data Refresh</a:t>
          </a:r>
          <a:endParaRPr lang="en-EG" sz="1600"/>
        </a:p>
      </dgm:t>
    </dgm:pt>
    <dgm:pt modelId="{85D3BDA5-CAD8-6143-AF2C-BF3E12BADF9F}" type="parTrans" cxnId="{10389C75-43A2-C34F-B225-609C4D499432}">
      <dgm:prSet/>
      <dgm:spPr/>
      <dgm:t>
        <a:bodyPr/>
        <a:lstStyle/>
        <a:p>
          <a:endParaRPr lang="en-US" sz="2000"/>
        </a:p>
      </dgm:t>
    </dgm:pt>
    <dgm:pt modelId="{AE4DBC7B-5A05-F340-86F4-87C74343DBEF}" type="sibTrans" cxnId="{10389C75-43A2-C34F-B225-609C4D499432}">
      <dgm:prSet/>
      <dgm:spPr/>
      <dgm:t>
        <a:bodyPr/>
        <a:lstStyle/>
        <a:p>
          <a:endParaRPr lang="en-US" sz="2000"/>
        </a:p>
      </dgm:t>
    </dgm:pt>
    <dgm:pt modelId="{3A90E5DA-1254-7E48-A43E-A90307C84853}">
      <dgm:prSet custT="1"/>
      <dgm:spPr/>
      <dgm:t>
        <a:bodyPr/>
        <a:lstStyle/>
        <a:p>
          <a:r>
            <a:rPr lang="en-US" sz="1600" dirty="0"/>
            <a:t>Incorporate new, relevant data into model updates.</a:t>
          </a:r>
          <a:endParaRPr lang="en-EG" sz="1600" dirty="0"/>
        </a:p>
      </dgm:t>
    </dgm:pt>
    <dgm:pt modelId="{F32C304B-D3EE-614D-BA52-31653FACB92F}" type="parTrans" cxnId="{A352099D-7693-E741-AB31-5AD0DEBB158C}">
      <dgm:prSet/>
      <dgm:spPr/>
      <dgm:t>
        <a:bodyPr/>
        <a:lstStyle/>
        <a:p>
          <a:endParaRPr lang="en-US" sz="2000"/>
        </a:p>
      </dgm:t>
    </dgm:pt>
    <dgm:pt modelId="{0D8C6088-8EEA-A54A-8C19-85D89A95FD9B}" type="sibTrans" cxnId="{A352099D-7693-E741-AB31-5AD0DEBB158C}">
      <dgm:prSet/>
      <dgm:spPr/>
      <dgm:t>
        <a:bodyPr/>
        <a:lstStyle/>
        <a:p>
          <a:endParaRPr lang="en-US" sz="2000"/>
        </a:p>
      </dgm:t>
    </dgm:pt>
    <dgm:pt modelId="{B4191D9B-AC24-7E41-AB63-8C522B841094}">
      <dgm:prSet custT="1"/>
      <dgm:spPr/>
      <dgm:t>
        <a:bodyPr/>
        <a:lstStyle/>
        <a:p>
          <a:r>
            <a:rPr lang="en-US" sz="1600" b="1"/>
            <a:t>Model Retraining</a:t>
          </a:r>
          <a:endParaRPr lang="en-EG" sz="1600"/>
        </a:p>
      </dgm:t>
    </dgm:pt>
    <dgm:pt modelId="{F8CE353C-216E-1342-A9B8-28DFFF05E95A}" type="parTrans" cxnId="{548EAB81-637D-9C4C-8E1B-B96C8B9729D3}">
      <dgm:prSet/>
      <dgm:spPr/>
      <dgm:t>
        <a:bodyPr/>
        <a:lstStyle/>
        <a:p>
          <a:endParaRPr lang="en-US" sz="2000"/>
        </a:p>
      </dgm:t>
    </dgm:pt>
    <dgm:pt modelId="{CFE4E83F-CA73-E74D-84B5-8831B7B54074}" type="sibTrans" cxnId="{548EAB81-637D-9C4C-8E1B-B96C8B9729D3}">
      <dgm:prSet/>
      <dgm:spPr/>
      <dgm:t>
        <a:bodyPr/>
        <a:lstStyle/>
        <a:p>
          <a:endParaRPr lang="en-US" sz="2000"/>
        </a:p>
      </dgm:t>
    </dgm:pt>
    <dgm:pt modelId="{B8E80F70-211A-9247-AADD-22C9CB7711C0}">
      <dgm:prSet custT="1"/>
      <dgm:spPr/>
      <dgm:t>
        <a:bodyPr/>
        <a:lstStyle/>
        <a:p>
          <a:r>
            <a:rPr lang="en-US" sz="1600"/>
            <a:t>Schedule regular or trigger-based retraining cycles.</a:t>
          </a:r>
          <a:endParaRPr lang="en-EG" sz="1600"/>
        </a:p>
      </dgm:t>
    </dgm:pt>
    <dgm:pt modelId="{421B9C19-CC9E-9940-8648-7DD6F17A3945}" type="parTrans" cxnId="{F426D9E3-F1B7-3346-B253-2D8CE2DB4874}">
      <dgm:prSet/>
      <dgm:spPr/>
      <dgm:t>
        <a:bodyPr/>
        <a:lstStyle/>
        <a:p>
          <a:endParaRPr lang="en-US" sz="2000"/>
        </a:p>
      </dgm:t>
    </dgm:pt>
    <dgm:pt modelId="{83F27955-A0A4-1543-AA93-7BE104FE2B55}" type="sibTrans" cxnId="{F426D9E3-F1B7-3346-B253-2D8CE2DB4874}">
      <dgm:prSet/>
      <dgm:spPr/>
      <dgm:t>
        <a:bodyPr/>
        <a:lstStyle/>
        <a:p>
          <a:endParaRPr lang="en-US" sz="2000"/>
        </a:p>
      </dgm:t>
    </dgm:pt>
    <dgm:pt modelId="{AA50F11A-AEBF-2742-8FB8-35398211E5CE}">
      <dgm:prSet custT="1"/>
      <dgm:spPr/>
      <dgm:t>
        <a:bodyPr/>
        <a:lstStyle/>
        <a:p>
          <a:r>
            <a:rPr lang="en-US" sz="1600" b="1"/>
            <a:t>Automated Pipelines</a:t>
          </a:r>
          <a:endParaRPr lang="en-EG" sz="1600"/>
        </a:p>
      </dgm:t>
    </dgm:pt>
    <dgm:pt modelId="{3D27CB06-B73E-E244-AFDB-C73C353C1ECD}" type="parTrans" cxnId="{910262AB-E485-8B4B-8A76-1DC79FE034DB}">
      <dgm:prSet/>
      <dgm:spPr/>
      <dgm:t>
        <a:bodyPr/>
        <a:lstStyle/>
        <a:p>
          <a:endParaRPr lang="en-US" sz="2000"/>
        </a:p>
      </dgm:t>
    </dgm:pt>
    <dgm:pt modelId="{1309E473-9AD9-094A-91A9-751076823A89}" type="sibTrans" cxnId="{910262AB-E485-8B4B-8A76-1DC79FE034DB}">
      <dgm:prSet/>
      <dgm:spPr/>
      <dgm:t>
        <a:bodyPr/>
        <a:lstStyle/>
        <a:p>
          <a:endParaRPr lang="en-US" sz="2000"/>
        </a:p>
      </dgm:t>
    </dgm:pt>
    <dgm:pt modelId="{7D95E69F-3E41-434C-9AEE-E96788E7D471}">
      <dgm:prSet custT="1"/>
      <dgm:spPr/>
      <dgm:t>
        <a:bodyPr/>
        <a:lstStyle/>
        <a:p>
          <a:r>
            <a:rPr lang="en-US" sz="1600" dirty="0"/>
            <a:t>Use </a:t>
          </a:r>
          <a:r>
            <a:rPr lang="en-US" sz="1600" dirty="0" err="1"/>
            <a:t>MLOps</a:t>
          </a:r>
          <a:r>
            <a:rPr lang="en-US" sz="1600" dirty="0"/>
            <a:t> tools to automate feedback collection and model updates.</a:t>
          </a:r>
          <a:endParaRPr lang="en-EG" sz="1600" dirty="0"/>
        </a:p>
      </dgm:t>
    </dgm:pt>
    <dgm:pt modelId="{898A2151-CE4F-8A42-ACB2-00FC91C6AD73}" type="parTrans" cxnId="{053AF16C-8936-F140-91B0-663F534F30E1}">
      <dgm:prSet/>
      <dgm:spPr/>
      <dgm:t>
        <a:bodyPr/>
        <a:lstStyle/>
        <a:p>
          <a:endParaRPr lang="en-US" sz="2000"/>
        </a:p>
      </dgm:t>
    </dgm:pt>
    <dgm:pt modelId="{9C9D3579-EF31-8546-AEBD-03113A886493}" type="sibTrans" cxnId="{053AF16C-8936-F140-91B0-663F534F30E1}">
      <dgm:prSet/>
      <dgm:spPr/>
      <dgm:t>
        <a:bodyPr/>
        <a:lstStyle/>
        <a:p>
          <a:endParaRPr lang="en-US" sz="2000"/>
        </a:p>
      </dgm:t>
    </dgm:pt>
    <dgm:pt modelId="{98BD9001-639B-0E40-8123-EA8D393B3A3B}" type="pres">
      <dgm:prSet presAssocID="{408B8860-BDF3-D847-AD70-4CD002E02A97}" presName="Name0" presStyleCnt="0">
        <dgm:presLayoutVars>
          <dgm:dir/>
          <dgm:animLvl val="lvl"/>
          <dgm:resizeHandles val="exact"/>
        </dgm:presLayoutVars>
      </dgm:prSet>
      <dgm:spPr/>
    </dgm:pt>
    <dgm:pt modelId="{4648DA18-514B-6A41-8A78-92CE8CE53567}" type="pres">
      <dgm:prSet presAssocID="{93B58C92-07B7-2544-802B-DF336A0BA48A}" presName="composite" presStyleCnt="0"/>
      <dgm:spPr/>
    </dgm:pt>
    <dgm:pt modelId="{4125E1A7-2510-8F46-9BCB-4B640A66379B}" type="pres">
      <dgm:prSet presAssocID="{93B58C92-07B7-2544-802B-DF336A0BA48A}" presName="parTx" presStyleLbl="alignNode1" presStyleIdx="0" presStyleCnt="5">
        <dgm:presLayoutVars>
          <dgm:chMax val="0"/>
          <dgm:chPref val="0"/>
          <dgm:bulletEnabled val="1"/>
        </dgm:presLayoutVars>
      </dgm:prSet>
      <dgm:spPr/>
    </dgm:pt>
    <dgm:pt modelId="{C01BA014-0D22-CE40-B5BE-B94174CF5C08}" type="pres">
      <dgm:prSet presAssocID="{93B58C92-07B7-2544-802B-DF336A0BA48A}" presName="desTx" presStyleLbl="alignAccFollowNode1" presStyleIdx="0" presStyleCnt="5">
        <dgm:presLayoutVars>
          <dgm:bulletEnabled val="1"/>
        </dgm:presLayoutVars>
      </dgm:prSet>
      <dgm:spPr/>
    </dgm:pt>
    <dgm:pt modelId="{B729813E-E690-8348-9CFC-E83B672BF67E}" type="pres">
      <dgm:prSet presAssocID="{8EB637AB-6747-7F4C-9323-FB80430F3008}" presName="space" presStyleCnt="0"/>
      <dgm:spPr/>
    </dgm:pt>
    <dgm:pt modelId="{E9518BC9-2B26-0B4F-A1BF-BF27C22E6197}" type="pres">
      <dgm:prSet presAssocID="{E0AC006F-60F5-3649-A4C8-9A27AF383A5C}" presName="composite" presStyleCnt="0"/>
      <dgm:spPr/>
    </dgm:pt>
    <dgm:pt modelId="{83CDFC85-10D7-8345-AAA3-BF65BDE4C436}" type="pres">
      <dgm:prSet presAssocID="{E0AC006F-60F5-3649-A4C8-9A27AF383A5C}" presName="parTx" presStyleLbl="alignNode1" presStyleIdx="1" presStyleCnt="5">
        <dgm:presLayoutVars>
          <dgm:chMax val="0"/>
          <dgm:chPref val="0"/>
          <dgm:bulletEnabled val="1"/>
        </dgm:presLayoutVars>
      </dgm:prSet>
      <dgm:spPr/>
    </dgm:pt>
    <dgm:pt modelId="{5C3FB267-278A-9B43-A9EC-86B0A5DAAC32}" type="pres">
      <dgm:prSet presAssocID="{E0AC006F-60F5-3649-A4C8-9A27AF383A5C}" presName="desTx" presStyleLbl="alignAccFollowNode1" presStyleIdx="1" presStyleCnt="5">
        <dgm:presLayoutVars>
          <dgm:bulletEnabled val="1"/>
        </dgm:presLayoutVars>
      </dgm:prSet>
      <dgm:spPr/>
    </dgm:pt>
    <dgm:pt modelId="{B7F63EE5-EBEA-154E-9D09-E96994AF4A55}" type="pres">
      <dgm:prSet presAssocID="{2848E0FA-3BE9-454D-A5B8-7A651EA369C5}" presName="space" presStyleCnt="0"/>
      <dgm:spPr/>
    </dgm:pt>
    <dgm:pt modelId="{F9952EDF-2749-0D40-A1FD-7B1CCB98148E}" type="pres">
      <dgm:prSet presAssocID="{DBDBC166-1702-B840-B956-D075F5369661}" presName="composite" presStyleCnt="0"/>
      <dgm:spPr/>
    </dgm:pt>
    <dgm:pt modelId="{037BD3A7-2D41-CE41-A58E-2275E4BF3C02}" type="pres">
      <dgm:prSet presAssocID="{DBDBC166-1702-B840-B956-D075F5369661}" presName="parTx" presStyleLbl="alignNode1" presStyleIdx="2" presStyleCnt="5">
        <dgm:presLayoutVars>
          <dgm:chMax val="0"/>
          <dgm:chPref val="0"/>
          <dgm:bulletEnabled val="1"/>
        </dgm:presLayoutVars>
      </dgm:prSet>
      <dgm:spPr/>
    </dgm:pt>
    <dgm:pt modelId="{7EFE8D7D-9E84-BC44-BC32-3F4D4F353BD9}" type="pres">
      <dgm:prSet presAssocID="{DBDBC166-1702-B840-B956-D075F5369661}" presName="desTx" presStyleLbl="alignAccFollowNode1" presStyleIdx="2" presStyleCnt="5">
        <dgm:presLayoutVars>
          <dgm:bulletEnabled val="1"/>
        </dgm:presLayoutVars>
      </dgm:prSet>
      <dgm:spPr/>
    </dgm:pt>
    <dgm:pt modelId="{1525A331-0741-0349-9995-EAD57C206E11}" type="pres">
      <dgm:prSet presAssocID="{AE4DBC7B-5A05-F340-86F4-87C74343DBEF}" presName="space" presStyleCnt="0"/>
      <dgm:spPr/>
    </dgm:pt>
    <dgm:pt modelId="{57F225DE-2CAF-D64C-BC12-FFA5908E1BA2}" type="pres">
      <dgm:prSet presAssocID="{B4191D9B-AC24-7E41-AB63-8C522B841094}" presName="composite" presStyleCnt="0"/>
      <dgm:spPr/>
    </dgm:pt>
    <dgm:pt modelId="{DFFCC947-0B6E-2C46-A283-5685DD4A88D3}" type="pres">
      <dgm:prSet presAssocID="{B4191D9B-AC24-7E41-AB63-8C522B841094}" presName="parTx" presStyleLbl="alignNode1" presStyleIdx="3" presStyleCnt="5">
        <dgm:presLayoutVars>
          <dgm:chMax val="0"/>
          <dgm:chPref val="0"/>
          <dgm:bulletEnabled val="1"/>
        </dgm:presLayoutVars>
      </dgm:prSet>
      <dgm:spPr/>
    </dgm:pt>
    <dgm:pt modelId="{1D002D9A-CF19-034B-A7D7-0B33EF4EC5FF}" type="pres">
      <dgm:prSet presAssocID="{B4191D9B-AC24-7E41-AB63-8C522B841094}" presName="desTx" presStyleLbl="alignAccFollowNode1" presStyleIdx="3" presStyleCnt="5">
        <dgm:presLayoutVars>
          <dgm:bulletEnabled val="1"/>
        </dgm:presLayoutVars>
      </dgm:prSet>
      <dgm:spPr/>
    </dgm:pt>
    <dgm:pt modelId="{BD374DC6-0E96-054D-8CE8-101DAA8A4BCB}" type="pres">
      <dgm:prSet presAssocID="{CFE4E83F-CA73-E74D-84B5-8831B7B54074}" presName="space" presStyleCnt="0"/>
      <dgm:spPr/>
    </dgm:pt>
    <dgm:pt modelId="{FCA5CE2D-2161-3F48-9803-BC866FC2EC0E}" type="pres">
      <dgm:prSet presAssocID="{AA50F11A-AEBF-2742-8FB8-35398211E5CE}" presName="composite" presStyleCnt="0"/>
      <dgm:spPr/>
    </dgm:pt>
    <dgm:pt modelId="{D928415F-57C0-724B-8AAD-D173DCE7224A}" type="pres">
      <dgm:prSet presAssocID="{AA50F11A-AEBF-2742-8FB8-35398211E5CE}" presName="parTx" presStyleLbl="alignNode1" presStyleIdx="4" presStyleCnt="5">
        <dgm:presLayoutVars>
          <dgm:chMax val="0"/>
          <dgm:chPref val="0"/>
          <dgm:bulletEnabled val="1"/>
        </dgm:presLayoutVars>
      </dgm:prSet>
      <dgm:spPr/>
    </dgm:pt>
    <dgm:pt modelId="{B8D7AF57-C4C0-EA4E-AD94-E861BB198B21}" type="pres">
      <dgm:prSet presAssocID="{AA50F11A-AEBF-2742-8FB8-35398211E5CE}" presName="desTx" presStyleLbl="alignAccFollowNode1" presStyleIdx="4" presStyleCnt="5">
        <dgm:presLayoutVars>
          <dgm:bulletEnabled val="1"/>
        </dgm:presLayoutVars>
      </dgm:prSet>
      <dgm:spPr/>
    </dgm:pt>
  </dgm:ptLst>
  <dgm:cxnLst>
    <dgm:cxn modelId="{E858B507-507F-D54E-B40F-FC6AA4719EC4}" type="presOf" srcId="{AA50F11A-AEBF-2742-8FB8-35398211E5CE}" destId="{D928415F-57C0-724B-8AAD-D173DCE7224A}" srcOrd="0" destOrd="0" presId="urn:microsoft.com/office/officeart/2005/8/layout/hList1"/>
    <dgm:cxn modelId="{1DA5430E-DD97-484D-BAA7-32021C420C15}" type="presOf" srcId="{A9EB352B-A63E-3E4C-A053-9D51617A6D7F}" destId="{5C3FB267-278A-9B43-A9EC-86B0A5DAAC32}" srcOrd="0" destOrd="0" presId="urn:microsoft.com/office/officeart/2005/8/layout/hList1"/>
    <dgm:cxn modelId="{DDC2C70E-9114-304F-A279-FBF95EF7ADEB}" type="presOf" srcId="{B4191D9B-AC24-7E41-AB63-8C522B841094}" destId="{DFFCC947-0B6E-2C46-A283-5685DD4A88D3}" srcOrd="0" destOrd="0" presId="urn:microsoft.com/office/officeart/2005/8/layout/hList1"/>
    <dgm:cxn modelId="{D9F60211-0DCF-8449-B936-7E6BC260DF12}" type="presOf" srcId="{B8E80F70-211A-9247-AADD-22C9CB7711C0}" destId="{1D002D9A-CF19-034B-A7D7-0B33EF4EC5FF}" srcOrd="0" destOrd="0" presId="urn:microsoft.com/office/officeart/2005/8/layout/hList1"/>
    <dgm:cxn modelId="{12262522-7EEA-3342-8937-92E1D7313F75}" type="presOf" srcId="{7D95E69F-3E41-434C-9AEE-E96788E7D471}" destId="{B8D7AF57-C4C0-EA4E-AD94-E861BB198B21}" srcOrd="0" destOrd="0" presId="urn:microsoft.com/office/officeart/2005/8/layout/hList1"/>
    <dgm:cxn modelId="{4D89B63E-FB2D-FC4C-85B1-80521660A051}" srcId="{408B8860-BDF3-D847-AD70-4CD002E02A97}" destId="{E0AC006F-60F5-3649-A4C8-9A27AF383A5C}" srcOrd="1" destOrd="0" parTransId="{634C80A7-B113-8743-9D96-F1DD8F9F95CC}" sibTransId="{2848E0FA-3BE9-454D-A5B8-7A651EA369C5}"/>
    <dgm:cxn modelId="{1F48CE4B-C414-F04E-9891-54BBEE01DC5E}" type="presOf" srcId="{00C6CFCF-9AA3-5246-AC07-C341E1C021CB}" destId="{C01BA014-0D22-CE40-B5BE-B94174CF5C08}" srcOrd="0" destOrd="0" presId="urn:microsoft.com/office/officeart/2005/8/layout/hList1"/>
    <dgm:cxn modelId="{053AF16C-8936-F140-91B0-663F534F30E1}" srcId="{AA50F11A-AEBF-2742-8FB8-35398211E5CE}" destId="{7D95E69F-3E41-434C-9AEE-E96788E7D471}" srcOrd="0" destOrd="0" parTransId="{898A2151-CE4F-8A42-ACB2-00FC91C6AD73}" sibTransId="{9C9D3579-EF31-8546-AEBD-03113A886493}"/>
    <dgm:cxn modelId="{902C1A71-F0BF-994D-868B-BDD62CC3FAA5}" srcId="{E0AC006F-60F5-3649-A4C8-9A27AF383A5C}" destId="{A9EB352B-A63E-3E4C-A053-9D51617A6D7F}" srcOrd="0" destOrd="0" parTransId="{57EC5F17-9FCC-2A4B-A0CF-1034F5D122B7}" sibTransId="{A408A6D2-398B-414F-B304-C0B171C7DFEC}"/>
    <dgm:cxn modelId="{10389C75-43A2-C34F-B225-609C4D499432}" srcId="{408B8860-BDF3-D847-AD70-4CD002E02A97}" destId="{DBDBC166-1702-B840-B956-D075F5369661}" srcOrd="2" destOrd="0" parTransId="{85D3BDA5-CAD8-6143-AF2C-BF3E12BADF9F}" sibTransId="{AE4DBC7B-5A05-F340-86F4-87C74343DBEF}"/>
    <dgm:cxn modelId="{548EAB81-637D-9C4C-8E1B-B96C8B9729D3}" srcId="{408B8860-BDF3-D847-AD70-4CD002E02A97}" destId="{B4191D9B-AC24-7E41-AB63-8C522B841094}" srcOrd="3" destOrd="0" parTransId="{F8CE353C-216E-1342-A9B8-28DFFF05E95A}" sibTransId="{CFE4E83F-CA73-E74D-84B5-8831B7B54074}"/>
    <dgm:cxn modelId="{A4ACAF82-4138-0A45-951E-58E8D693A181}" srcId="{408B8860-BDF3-D847-AD70-4CD002E02A97}" destId="{93B58C92-07B7-2544-802B-DF336A0BA48A}" srcOrd="0" destOrd="0" parTransId="{7ECEF4D9-14B1-7F41-9A01-04A39C6448AA}" sibTransId="{8EB637AB-6747-7F4C-9323-FB80430F3008}"/>
    <dgm:cxn modelId="{893ACE85-E4F9-BB47-9CA0-6C8723A26A4C}" type="presOf" srcId="{408B8860-BDF3-D847-AD70-4CD002E02A97}" destId="{98BD9001-639B-0E40-8123-EA8D393B3A3B}" srcOrd="0" destOrd="0" presId="urn:microsoft.com/office/officeart/2005/8/layout/hList1"/>
    <dgm:cxn modelId="{A352099D-7693-E741-AB31-5AD0DEBB158C}" srcId="{DBDBC166-1702-B840-B956-D075F5369661}" destId="{3A90E5DA-1254-7E48-A43E-A90307C84853}" srcOrd="0" destOrd="0" parTransId="{F32C304B-D3EE-614D-BA52-31653FACB92F}" sibTransId="{0D8C6088-8EEA-A54A-8C19-85D89A95FD9B}"/>
    <dgm:cxn modelId="{910262AB-E485-8B4B-8A76-1DC79FE034DB}" srcId="{408B8860-BDF3-D847-AD70-4CD002E02A97}" destId="{AA50F11A-AEBF-2742-8FB8-35398211E5CE}" srcOrd="4" destOrd="0" parTransId="{3D27CB06-B73E-E244-AFDB-C73C353C1ECD}" sibTransId="{1309E473-9AD9-094A-91A9-751076823A89}"/>
    <dgm:cxn modelId="{AFB4D3C2-6474-A24D-A9EA-D25E01761E0D}" type="presOf" srcId="{DBDBC166-1702-B840-B956-D075F5369661}" destId="{037BD3A7-2D41-CE41-A58E-2275E4BF3C02}" srcOrd="0" destOrd="0" presId="urn:microsoft.com/office/officeart/2005/8/layout/hList1"/>
    <dgm:cxn modelId="{6C28C1CB-1C4C-AD4A-AC31-574B2C5CE7CD}" type="presOf" srcId="{3A90E5DA-1254-7E48-A43E-A90307C84853}" destId="{7EFE8D7D-9E84-BC44-BC32-3F4D4F353BD9}" srcOrd="0" destOrd="0" presId="urn:microsoft.com/office/officeart/2005/8/layout/hList1"/>
    <dgm:cxn modelId="{F426D9E3-F1B7-3346-B253-2D8CE2DB4874}" srcId="{B4191D9B-AC24-7E41-AB63-8C522B841094}" destId="{B8E80F70-211A-9247-AADD-22C9CB7711C0}" srcOrd="0" destOrd="0" parTransId="{421B9C19-CC9E-9940-8648-7DD6F17A3945}" sibTransId="{83F27955-A0A4-1543-AA93-7BE104FE2B55}"/>
    <dgm:cxn modelId="{DF9562F1-A6CE-B543-BABA-EDD634004B1E}" type="presOf" srcId="{E0AC006F-60F5-3649-A4C8-9A27AF383A5C}" destId="{83CDFC85-10D7-8345-AAA3-BF65BDE4C436}" srcOrd="0" destOrd="0" presId="urn:microsoft.com/office/officeart/2005/8/layout/hList1"/>
    <dgm:cxn modelId="{40AE0AF5-0BFC-0647-B2DF-8EEFCC1DAEBC}" type="presOf" srcId="{93B58C92-07B7-2544-802B-DF336A0BA48A}" destId="{4125E1A7-2510-8F46-9BCB-4B640A66379B}" srcOrd="0" destOrd="0" presId="urn:microsoft.com/office/officeart/2005/8/layout/hList1"/>
    <dgm:cxn modelId="{D32C70FA-1A12-9B49-B8ED-63CE6271232F}" srcId="{93B58C92-07B7-2544-802B-DF336A0BA48A}" destId="{00C6CFCF-9AA3-5246-AC07-C341E1C021CB}" srcOrd="0" destOrd="0" parTransId="{E6678110-3FCF-D442-9A25-CDCBE59646AA}" sibTransId="{9B4BD1BE-580B-904B-92DB-05C3DC686227}"/>
    <dgm:cxn modelId="{FA30EBD6-974C-0648-9C86-17B5CC194EC8}" type="presParOf" srcId="{98BD9001-639B-0E40-8123-EA8D393B3A3B}" destId="{4648DA18-514B-6A41-8A78-92CE8CE53567}" srcOrd="0" destOrd="0" presId="urn:microsoft.com/office/officeart/2005/8/layout/hList1"/>
    <dgm:cxn modelId="{F1C55225-8E33-E24B-A950-1DAE52945741}" type="presParOf" srcId="{4648DA18-514B-6A41-8A78-92CE8CE53567}" destId="{4125E1A7-2510-8F46-9BCB-4B640A66379B}" srcOrd="0" destOrd="0" presId="urn:microsoft.com/office/officeart/2005/8/layout/hList1"/>
    <dgm:cxn modelId="{6C231E87-109F-724E-A515-CA7E74F35FDE}" type="presParOf" srcId="{4648DA18-514B-6A41-8A78-92CE8CE53567}" destId="{C01BA014-0D22-CE40-B5BE-B94174CF5C08}" srcOrd="1" destOrd="0" presId="urn:microsoft.com/office/officeart/2005/8/layout/hList1"/>
    <dgm:cxn modelId="{ACA0E4DB-B3A5-2343-B508-025E98FD9F31}" type="presParOf" srcId="{98BD9001-639B-0E40-8123-EA8D393B3A3B}" destId="{B729813E-E690-8348-9CFC-E83B672BF67E}" srcOrd="1" destOrd="0" presId="urn:microsoft.com/office/officeart/2005/8/layout/hList1"/>
    <dgm:cxn modelId="{318A6BB9-BFB7-E245-958C-5B6AFA8CE66C}" type="presParOf" srcId="{98BD9001-639B-0E40-8123-EA8D393B3A3B}" destId="{E9518BC9-2B26-0B4F-A1BF-BF27C22E6197}" srcOrd="2" destOrd="0" presId="urn:microsoft.com/office/officeart/2005/8/layout/hList1"/>
    <dgm:cxn modelId="{7228768B-E726-2344-93CD-4A2296883AAF}" type="presParOf" srcId="{E9518BC9-2B26-0B4F-A1BF-BF27C22E6197}" destId="{83CDFC85-10D7-8345-AAA3-BF65BDE4C436}" srcOrd="0" destOrd="0" presId="urn:microsoft.com/office/officeart/2005/8/layout/hList1"/>
    <dgm:cxn modelId="{3AF3E24F-3CBE-B743-9041-1FF072C13DC7}" type="presParOf" srcId="{E9518BC9-2B26-0B4F-A1BF-BF27C22E6197}" destId="{5C3FB267-278A-9B43-A9EC-86B0A5DAAC32}" srcOrd="1" destOrd="0" presId="urn:microsoft.com/office/officeart/2005/8/layout/hList1"/>
    <dgm:cxn modelId="{0DB6238A-5E94-254E-BEC1-092B7BA3C09C}" type="presParOf" srcId="{98BD9001-639B-0E40-8123-EA8D393B3A3B}" destId="{B7F63EE5-EBEA-154E-9D09-E96994AF4A55}" srcOrd="3" destOrd="0" presId="urn:microsoft.com/office/officeart/2005/8/layout/hList1"/>
    <dgm:cxn modelId="{9875D113-1501-6F40-9C0F-495A4391D0D1}" type="presParOf" srcId="{98BD9001-639B-0E40-8123-EA8D393B3A3B}" destId="{F9952EDF-2749-0D40-A1FD-7B1CCB98148E}" srcOrd="4" destOrd="0" presId="urn:microsoft.com/office/officeart/2005/8/layout/hList1"/>
    <dgm:cxn modelId="{B9820F7B-9193-B24F-8E39-1BD5C815B6A7}" type="presParOf" srcId="{F9952EDF-2749-0D40-A1FD-7B1CCB98148E}" destId="{037BD3A7-2D41-CE41-A58E-2275E4BF3C02}" srcOrd="0" destOrd="0" presId="urn:microsoft.com/office/officeart/2005/8/layout/hList1"/>
    <dgm:cxn modelId="{7A9E0FC6-B04E-924C-994B-3A3E9BFF291B}" type="presParOf" srcId="{F9952EDF-2749-0D40-A1FD-7B1CCB98148E}" destId="{7EFE8D7D-9E84-BC44-BC32-3F4D4F353BD9}" srcOrd="1" destOrd="0" presId="urn:microsoft.com/office/officeart/2005/8/layout/hList1"/>
    <dgm:cxn modelId="{27CCAFE3-97A6-7044-B7B1-3F2BCE8731C7}" type="presParOf" srcId="{98BD9001-639B-0E40-8123-EA8D393B3A3B}" destId="{1525A331-0741-0349-9995-EAD57C206E11}" srcOrd="5" destOrd="0" presId="urn:microsoft.com/office/officeart/2005/8/layout/hList1"/>
    <dgm:cxn modelId="{4D33C09A-AF1E-D049-9BD5-B7B3E895FF45}" type="presParOf" srcId="{98BD9001-639B-0E40-8123-EA8D393B3A3B}" destId="{57F225DE-2CAF-D64C-BC12-FFA5908E1BA2}" srcOrd="6" destOrd="0" presId="urn:microsoft.com/office/officeart/2005/8/layout/hList1"/>
    <dgm:cxn modelId="{0B802999-E519-AA40-B176-EAB3CA01D211}" type="presParOf" srcId="{57F225DE-2CAF-D64C-BC12-FFA5908E1BA2}" destId="{DFFCC947-0B6E-2C46-A283-5685DD4A88D3}" srcOrd="0" destOrd="0" presId="urn:microsoft.com/office/officeart/2005/8/layout/hList1"/>
    <dgm:cxn modelId="{2BAEFD1A-767E-D344-8993-47F85FA152D1}" type="presParOf" srcId="{57F225DE-2CAF-D64C-BC12-FFA5908E1BA2}" destId="{1D002D9A-CF19-034B-A7D7-0B33EF4EC5FF}" srcOrd="1" destOrd="0" presId="urn:microsoft.com/office/officeart/2005/8/layout/hList1"/>
    <dgm:cxn modelId="{4F5E01B3-9541-5D47-A700-E62F6C3C064D}" type="presParOf" srcId="{98BD9001-639B-0E40-8123-EA8D393B3A3B}" destId="{BD374DC6-0E96-054D-8CE8-101DAA8A4BCB}" srcOrd="7" destOrd="0" presId="urn:microsoft.com/office/officeart/2005/8/layout/hList1"/>
    <dgm:cxn modelId="{87697025-C2C2-0C42-A2CC-3F5ED1451B1C}" type="presParOf" srcId="{98BD9001-639B-0E40-8123-EA8D393B3A3B}" destId="{FCA5CE2D-2161-3F48-9803-BC866FC2EC0E}" srcOrd="8" destOrd="0" presId="urn:microsoft.com/office/officeart/2005/8/layout/hList1"/>
    <dgm:cxn modelId="{37B03768-EC06-7547-A833-879A3F72B3C8}" type="presParOf" srcId="{FCA5CE2D-2161-3F48-9803-BC866FC2EC0E}" destId="{D928415F-57C0-724B-8AAD-D173DCE7224A}" srcOrd="0" destOrd="0" presId="urn:microsoft.com/office/officeart/2005/8/layout/hList1"/>
    <dgm:cxn modelId="{0675FC48-6D8C-EE4F-BB05-EDD295F6928E}" type="presParOf" srcId="{FCA5CE2D-2161-3F48-9803-BC866FC2EC0E}" destId="{B8D7AF57-C4C0-EA4E-AD94-E861BB198B2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BF80A14A-8718-184A-B7BA-F9146D8A17F5}" type="doc">
      <dgm:prSet loTypeId="urn:microsoft.com/office/officeart/2005/8/layout/hProcess4" loCatId="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E330FD14-29E3-8049-AAFA-EDCC177C7047}">
      <dgm:prSet custT="1"/>
      <dgm:spPr/>
      <dgm:t>
        <a:bodyPr/>
        <a:lstStyle/>
        <a:p>
          <a:r>
            <a:rPr lang="en-US" sz="1800" b="1"/>
            <a:t>Data Collection</a:t>
          </a:r>
          <a:endParaRPr lang="en-EG" sz="1800"/>
        </a:p>
      </dgm:t>
    </dgm:pt>
    <dgm:pt modelId="{0CBB8AC0-5E96-9747-A68F-9CA9FBE774E6}" type="parTrans" cxnId="{5724CF22-FAC6-874D-8106-38AF23116A02}">
      <dgm:prSet/>
      <dgm:spPr/>
      <dgm:t>
        <a:bodyPr/>
        <a:lstStyle/>
        <a:p>
          <a:endParaRPr lang="en-US" sz="2000"/>
        </a:p>
      </dgm:t>
    </dgm:pt>
    <dgm:pt modelId="{7203730A-FB29-A64A-A648-A2C31C0B1BB5}" type="sibTrans" cxnId="{5724CF22-FAC6-874D-8106-38AF23116A02}">
      <dgm:prSet/>
      <dgm:spPr/>
      <dgm:t>
        <a:bodyPr/>
        <a:lstStyle/>
        <a:p>
          <a:endParaRPr lang="en-US" sz="2000"/>
        </a:p>
      </dgm:t>
    </dgm:pt>
    <dgm:pt modelId="{20B07D1B-9224-A34F-AEB7-D725DFE61F7A}">
      <dgm:prSet custT="1"/>
      <dgm:spPr/>
      <dgm:t>
        <a:bodyPr/>
        <a:lstStyle/>
        <a:p>
          <a:r>
            <a:rPr lang="en-US" sz="1100"/>
            <a:t>Customer demographics, purchase history, service usage, support interactions.</a:t>
          </a:r>
          <a:endParaRPr lang="en-EG" sz="1100"/>
        </a:p>
      </dgm:t>
    </dgm:pt>
    <dgm:pt modelId="{2ED7015B-44DE-5648-BF63-6E131EFEE2FD}" type="parTrans" cxnId="{E9CA9C7A-28EA-CD46-9A08-A4232FC9A71C}">
      <dgm:prSet/>
      <dgm:spPr/>
      <dgm:t>
        <a:bodyPr/>
        <a:lstStyle/>
        <a:p>
          <a:endParaRPr lang="en-US" sz="2000"/>
        </a:p>
      </dgm:t>
    </dgm:pt>
    <dgm:pt modelId="{1D7079EB-49FC-0F40-93C7-7AAFBAB1AD88}" type="sibTrans" cxnId="{E9CA9C7A-28EA-CD46-9A08-A4232FC9A71C}">
      <dgm:prSet/>
      <dgm:spPr/>
      <dgm:t>
        <a:bodyPr/>
        <a:lstStyle/>
        <a:p>
          <a:endParaRPr lang="en-US" sz="2000"/>
        </a:p>
      </dgm:t>
    </dgm:pt>
    <dgm:pt modelId="{18CA8F60-2BCB-F647-A649-A8DBF64455ED}">
      <dgm:prSet custT="1"/>
      <dgm:spPr/>
      <dgm:t>
        <a:bodyPr/>
        <a:lstStyle/>
        <a:p>
          <a:r>
            <a:rPr lang="en-US" sz="1800" b="1"/>
            <a:t>Segmentation</a:t>
          </a:r>
          <a:endParaRPr lang="en-EG" sz="1800"/>
        </a:p>
      </dgm:t>
    </dgm:pt>
    <dgm:pt modelId="{EF226F9C-CA3D-5B47-AB6E-5B018C810978}" type="parTrans" cxnId="{ED35CA04-2942-AB4E-8E47-C0B7714A817A}">
      <dgm:prSet/>
      <dgm:spPr/>
      <dgm:t>
        <a:bodyPr/>
        <a:lstStyle/>
        <a:p>
          <a:endParaRPr lang="en-US" sz="2000"/>
        </a:p>
      </dgm:t>
    </dgm:pt>
    <dgm:pt modelId="{D6E60162-E3F8-3044-83B0-3F99C0194D69}" type="sibTrans" cxnId="{ED35CA04-2942-AB4E-8E47-C0B7714A817A}">
      <dgm:prSet/>
      <dgm:spPr/>
      <dgm:t>
        <a:bodyPr/>
        <a:lstStyle/>
        <a:p>
          <a:endParaRPr lang="en-US" sz="2000"/>
        </a:p>
      </dgm:t>
    </dgm:pt>
    <dgm:pt modelId="{228F61C4-C2DE-034C-8752-B903408CF908}">
      <dgm:prSet custT="1"/>
      <dgm:spPr/>
      <dgm:t>
        <a:bodyPr/>
        <a:lstStyle/>
        <a:p>
          <a:r>
            <a:rPr lang="en-US" sz="1100"/>
            <a:t>Cluster customers into groups (e.g., price-sensitive, high-value, at-risk).</a:t>
          </a:r>
          <a:endParaRPr lang="en-EG" sz="1100"/>
        </a:p>
      </dgm:t>
    </dgm:pt>
    <dgm:pt modelId="{CC9CA764-ED07-5443-8605-BE00BBE25E20}" type="parTrans" cxnId="{700B4DA6-D569-B143-9105-D529C5BD2B8C}">
      <dgm:prSet/>
      <dgm:spPr/>
      <dgm:t>
        <a:bodyPr/>
        <a:lstStyle/>
        <a:p>
          <a:endParaRPr lang="en-US" sz="2000"/>
        </a:p>
      </dgm:t>
    </dgm:pt>
    <dgm:pt modelId="{12C51EF9-7DB2-4E46-A3F5-77D3A96A531B}" type="sibTrans" cxnId="{700B4DA6-D569-B143-9105-D529C5BD2B8C}">
      <dgm:prSet/>
      <dgm:spPr/>
      <dgm:t>
        <a:bodyPr/>
        <a:lstStyle/>
        <a:p>
          <a:endParaRPr lang="en-US" sz="2000"/>
        </a:p>
      </dgm:t>
    </dgm:pt>
    <dgm:pt modelId="{D7534482-43A3-E74F-AFC5-54F6F07D9AC1}">
      <dgm:prSet custT="1"/>
      <dgm:spPr/>
      <dgm:t>
        <a:bodyPr/>
        <a:lstStyle/>
        <a:p>
          <a:r>
            <a:rPr lang="en-US" sz="1800" b="1"/>
            <a:t>Predictive Modeling</a:t>
          </a:r>
          <a:endParaRPr lang="en-EG" sz="1800"/>
        </a:p>
      </dgm:t>
    </dgm:pt>
    <dgm:pt modelId="{52B705AC-A2A0-F54E-ABF9-8A24020ED10D}" type="parTrans" cxnId="{BE1BAFCB-4120-CC4B-9646-D563798CE711}">
      <dgm:prSet/>
      <dgm:spPr/>
      <dgm:t>
        <a:bodyPr/>
        <a:lstStyle/>
        <a:p>
          <a:endParaRPr lang="en-US" sz="2000"/>
        </a:p>
      </dgm:t>
    </dgm:pt>
    <dgm:pt modelId="{E9375499-6AE1-4C47-ADC8-1764D9E19573}" type="sibTrans" cxnId="{BE1BAFCB-4120-CC4B-9646-D563798CE711}">
      <dgm:prSet/>
      <dgm:spPr/>
      <dgm:t>
        <a:bodyPr/>
        <a:lstStyle/>
        <a:p>
          <a:endParaRPr lang="en-US" sz="2000"/>
        </a:p>
      </dgm:t>
    </dgm:pt>
    <dgm:pt modelId="{C0C131D4-F5EE-B74C-A6D1-0D9D00D4440B}">
      <dgm:prSet custT="1"/>
      <dgm:spPr/>
      <dgm:t>
        <a:bodyPr/>
        <a:lstStyle/>
        <a:p>
          <a:r>
            <a:rPr lang="en-US" sz="1100" dirty="0"/>
            <a:t>Use machine learning (e.g., logistic regression, random forest) to predict likelihood of purchase or churn.</a:t>
          </a:r>
          <a:endParaRPr lang="en-EG" sz="1100" dirty="0"/>
        </a:p>
      </dgm:t>
    </dgm:pt>
    <dgm:pt modelId="{EC7BC091-E30E-424D-ABBF-8B06D382A8AD}" type="parTrans" cxnId="{7D0192BE-B52C-6443-BDE4-6103EDE35D86}">
      <dgm:prSet/>
      <dgm:spPr/>
      <dgm:t>
        <a:bodyPr/>
        <a:lstStyle/>
        <a:p>
          <a:endParaRPr lang="en-US" sz="2000"/>
        </a:p>
      </dgm:t>
    </dgm:pt>
    <dgm:pt modelId="{F84D4563-C2F7-774B-BF57-FC292E1D96E4}" type="sibTrans" cxnId="{7D0192BE-B52C-6443-BDE4-6103EDE35D86}">
      <dgm:prSet/>
      <dgm:spPr/>
      <dgm:t>
        <a:bodyPr/>
        <a:lstStyle/>
        <a:p>
          <a:endParaRPr lang="en-US" sz="2000"/>
        </a:p>
      </dgm:t>
    </dgm:pt>
    <dgm:pt modelId="{978B52A0-AE9F-414A-8338-C5FE7C677E8D}">
      <dgm:prSet custT="1"/>
      <dgm:spPr/>
      <dgm:t>
        <a:bodyPr/>
        <a:lstStyle/>
        <a:p>
          <a:r>
            <a:rPr lang="en-US" sz="1800" b="1"/>
            <a:t>Campaign Optimization</a:t>
          </a:r>
          <a:endParaRPr lang="en-EG" sz="1800"/>
        </a:p>
      </dgm:t>
    </dgm:pt>
    <dgm:pt modelId="{AC6BDDE2-066C-7141-BF31-E006C53EE0F7}" type="parTrans" cxnId="{733F802A-4915-124A-9638-A71C52598759}">
      <dgm:prSet/>
      <dgm:spPr/>
      <dgm:t>
        <a:bodyPr/>
        <a:lstStyle/>
        <a:p>
          <a:endParaRPr lang="en-US" sz="2000"/>
        </a:p>
      </dgm:t>
    </dgm:pt>
    <dgm:pt modelId="{F05E2E56-F7FD-584C-BD27-7242079112D4}" type="sibTrans" cxnId="{733F802A-4915-124A-9638-A71C52598759}">
      <dgm:prSet/>
      <dgm:spPr/>
      <dgm:t>
        <a:bodyPr/>
        <a:lstStyle/>
        <a:p>
          <a:endParaRPr lang="en-US" sz="2000"/>
        </a:p>
      </dgm:t>
    </dgm:pt>
    <dgm:pt modelId="{F5A3CF25-EC61-BD42-9C38-EB64A217690F}">
      <dgm:prSet custT="1"/>
      <dgm:spPr/>
      <dgm:t>
        <a:bodyPr/>
        <a:lstStyle/>
        <a:p>
          <a:r>
            <a:rPr lang="en-US" sz="1100"/>
            <a:t>Match offers to segments (e.g., discounts for price-sensitive, premium features for high-value).</a:t>
          </a:r>
          <a:endParaRPr lang="en-EG" sz="1100"/>
        </a:p>
      </dgm:t>
    </dgm:pt>
    <dgm:pt modelId="{8A00BC7A-49B5-4B46-B807-C6E3F9FEB0B4}" type="parTrans" cxnId="{A89D40CB-E9E0-1848-AE5B-398B2E2E024F}">
      <dgm:prSet/>
      <dgm:spPr/>
      <dgm:t>
        <a:bodyPr/>
        <a:lstStyle/>
        <a:p>
          <a:endParaRPr lang="en-US" sz="2000"/>
        </a:p>
      </dgm:t>
    </dgm:pt>
    <dgm:pt modelId="{60EBBFE4-EAB3-0A46-900F-F30EFAD9321B}" type="sibTrans" cxnId="{A89D40CB-E9E0-1848-AE5B-398B2E2E024F}">
      <dgm:prSet/>
      <dgm:spPr/>
      <dgm:t>
        <a:bodyPr/>
        <a:lstStyle/>
        <a:p>
          <a:endParaRPr lang="en-US" sz="2000"/>
        </a:p>
      </dgm:t>
    </dgm:pt>
    <dgm:pt modelId="{B602DF04-6551-2741-910E-6E3CFB15ED72}">
      <dgm:prSet custT="1"/>
      <dgm:spPr/>
      <dgm:t>
        <a:bodyPr/>
        <a:lstStyle/>
        <a:p>
          <a:r>
            <a:rPr lang="en-US" sz="1800" b="1"/>
            <a:t>A/B Testing &amp; Feedback</a:t>
          </a:r>
          <a:endParaRPr lang="en-EG" sz="1800"/>
        </a:p>
      </dgm:t>
    </dgm:pt>
    <dgm:pt modelId="{FC3EDB85-B7C9-7841-89D8-C6A2254638FF}" type="parTrans" cxnId="{528FA200-B100-F24A-9D4F-BC52BDDEAE77}">
      <dgm:prSet/>
      <dgm:spPr/>
      <dgm:t>
        <a:bodyPr/>
        <a:lstStyle/>
        <a:p>
          <a:endParaRPr lang="en-US" sz="2000"/>
        </a:p>
      </dgm:t>
    </dgm:pt>
    <dgm:pt modelId="{B4607336-2461-9341-A5BF-CBD1E8CC8F46}" type="sibTrans" cxnId="{528FA200-B100-F24A-9D4F-BC52BDDEAE77}">
      <dgm:prSet/>
      <dgm:spPr/>
      <dgm:t>
        <a:bodyPr/>
        <a:lstStyle/>
        <a:p>
          <a:endParaRPr lang="en-US" sz="2000"/>
        </a:p>
      </dgm:t>
    </dgm:pt>
    <dgm:pt modelId="{B77AF22A-121E-CE4D-801E-1EF431AF193E}">
      <dgm:prSet custT="1"/>
      <dgm:spPr/>
      <dgm:t>
        <a:bodyPr/>
        <a:lstStyle/>
        <a:p>
          <a:r>
            <a:rPr lang="en-US" sz="1100"/>
            <a:t>Test campaign versions, measure performance, and refine targeting rules.</a:t>
          </a:r>
          <a:endParaRPr lang="en-EG" sz="1100"/>
        </a:p>
      </dgm:t>
    </dgm:pt>
    <dgm:pt modelId="{F004079E-A801-2048-9D96-7F9AF659CF16}" type="parTrans" cxnId="{71BAF46E-3786-A54B-829D-748DBB4FEF9B}">
      <dgm:prSet/>
      <dgm:spPr/>
      <dgm:t>
        <a:bodyPr/>
        <a:lstStyle/>
        <a:p>
          <a:endParaRPr lang="en-US" sz="2000"/>
        </a:p>
      </dgm:t>
    </dgm:pt>
    <dgm:pt modelId="{BC74BD44-3457-A049-BA79-15D2BCF5A5BE}" type="sibTrans" cxnId="{71BAF46E-3786-A54B-829D-748DBB4FEF9B}">
      <dgm:prSet/>
      <dgm:spPr/>
      <dgm:t>
        <a:bodyPr/>
        <a:lstStyle/>
        <a:p>
          <a:endParaRPr lang="en-US" sz="2000"/>
        </a:p>
      </dgm:t>
    </dgm:pt>
    <dgm:pt modelId="{02F46776-C579-364D-A9EF-0AD0308A6C3B}" type="pres">
      <dgm:prSet presAssocID="{BF80A14A-8718-184A-B7BA-F9146D8A17F5}" presName="Name0" presStyleCnt="0">
        <dgm:presLayoutVars>
          <dgm:dir/>
          <dgm:animLvl val="lvl"/>
          <dgm:resizeHandles val="exact"/>
        </dgm:presLayoutVars>
      </dgm:prSet>
      <dgm:spPr/>
    </dgm:pt>
    <dgm:pt modelId="{67BFC582-8CBF-6845-BFA8-344BEC2785F8}" type="pres">
      <dgm:prSet presAssocID="{BF80A14A-8718-184A-B7BA-F9146D8A17F5}" presName="tSp" presStyleCnt="0"/>
      <dgm:spPr/>
    </dgm:pt>
    <dgm:pt modelId="{F5744F95-0C2B-0B4D-BB2B-418C78437A1F}" type="pres">
      <dgm:prSet presAssocID="{BF80A14A-8718-184A-B7BA-F9146D8A17F5}" presName="bSp" presStyleCnt="0"/>
      <dgm:spPr/>
    </dgm:pt>
    <dgm:pt modelId="{D6DA494F-C047-6042-B340-C05E02167828}" type="pres">
      <dgm:prSet presAssocID="{BF80A14A-8718-184A-B7BA-F9146D8A17F5}" presName="process" presStyleCnt="0"/>
      <dgm:spPr/>
    </dgm:pt>
    <dgm:pt modelId="{9CC62B01-4E96-504A-8AED-C6711E4B96D3}" type="pres">
      <dgm:prSet presAssocID="{E330FD14-29E3-8049-AAFA-EDCC177C7047}" presName="composite1" presStyleCnt="0"/>
      <dgm:spPr/>
    </dgm:pt>
    <dgm:pt modelId="{7AD070B3-1A88-8D44-AD01-511A4D802DDE}" type="pres">
      <dgm:prSet presAssocID="{E330FD14-29E3-8049-AAFA-EDCC177C7047}" presName="dummyNode1" presStyleLbl="node1" presStyleIdx="0" presStyleCnt="5"/>
      <dgm:spPr/>
    </dgm:pt>
    <dgm:pt modelId="{AD1011B4-B7AE-C54E-8EB2-6278C2074607}" type="pres">
      <dgm:prSet presAssocID="{E330FD14-29E3-8049-AAFA-EDCC177C7047}" presName="childNode1" presStyleLbl="bgAcc1" presStyleIdx="0" presStyleCnt="5">
        <dgm:presLayoutVars>
          <dgm:bulletEnabled val="1"/>
        </dgm:presLayoutVars>
      </dgm:prSet>
      <dgm:spPr/>
    </dgm:pt>
    <dgm:pt modelId="{32F2BBCE-1044-684B-B2CB-934C7B50D7D0}" type="pres">
      <dgm:prSet presAssocID="{E330FD14-29E3-8049-AAFA-EDCC177C7047}" presName="childNode1tx" presStyleLbl="bgAcc1" presStyleIdx="0" presStyleCnt="5">
        <dgm:presLayoutVars>
          <dgm:bulletEnabled val="1"/>
        </dgm:presLayoutVars>
      </dgm:prSet>
      <dgm:spPr/>
    </dgm:pt>
    <dgm:pt modelId="{ED86F8AF-7A94-204D-A575-227EF21B311E}" type="pres">
      <dgm:prSet presAssocID="{E330FD14-29E3-8049-AAFA-EDCC177C7047}" presName="parentNode1" presStyleLbl="node1" presStyleIdx="0" presStyleCnt="5">
        <dgm:presLayoutVars>
          <dgm:chMax val="1"/>
          <dgm:bulletEnabled val="1"/>
        </dgm:presLayoutVars>
      </dgm:prSet>
      <dgm:spPr/>
    </dgm:pt>
    <dgm:pt modelId="{04502381-5A2D-8B4E-8578-1F04387E20C6}" type="pres">
      <dgm:prSet presAssocID="{E330FD14-29E3-8049-AAFA-EDCC177C7047}" presName="connSite1" presStyleCnt="0"/>
      <dgm:spPr/>
    </dgm:pt>
    <dgm:pt modelId="{2CCCC573-AFFD-F74B-9BB1-48C1D773AD41}" type="pres">
      <dgm:prSet presAssocID="{7203730A-FB29-A64A-A648-A2C31C0B1BB5}" presName="Name9" presStyleLbl="sibTrans2D1" presStyleIdx="0" presStyleCnt="4"/>
      <dgm:spPr/>
    </dgm:pt>
    <dgm:pt modelId="{49F4DA10-2130-CA4E-BCDE-EFFD0D6A5CF4}" type="pres">
      <dgm:prSet presAssocID="{18CA8F60-2BCB-F647-A649-A8DBF64455ED}" presName="composite2" presStyleCnt="0"/>
      <dgm:spPr/>
    </dgm:pt>
    <dgm:pt modelId="{63D2F804-8449-0E4B-BAAB-A44CE88282E0}" type="pres">
      <dgm:prSet presAssocID="{18CA8F60-2BCB-F647-A649-A8DBF64455ED}" presName="dummyNode2" presStyleLbl="node1" presStyleIdx="0" presStyleCnt="5"/>
      <dgm:spPr/>
    </dgm:pt>
    <dgm:pt modelId="{05A4653C-9269-E444-BB3B-72F6912EAD0D}" type="pres">
      <dgm:prSet presAssocID="{18CA8F60-2BCB-F647-A649-A8DBF64455ED}" presName="childNode2" presStyleLbl="bgAcc1" presStyleIdx="1" presStyleCnt="5">
        <dgm:presLayoutVars>
          <dgm:bulletEnabled val="1"/>
        </dgm:presLayoutVars>
      </dgm:prSet>
      <dgm:spPr/>
    </dgm:pt>
    <dgm:pt modelId="{B29D635E-89D7-F042-96D2-99FC7E6B9821}" type="pres">
      <dgm:prSet presAssocID="{18CA8F60-2BCB-F647-A649-A8DBF64455ED}" presName="childNode2tx" presStyleLbl="bgAcc1" presStyleIdx="1" presStyleCnt="5">
        <dgm:presLayoutVars>
          <dgm:bulletEnabled val="1"/>
        </dgm:presLayoutVars>
      </dgm:prSet>
      <dgm:spPr/>
    </dgm:pt>
    <dgm:pt modelId="{A1BC8977-BF2A-0D46-8295-EE797705ED7D}" type="pres">
      <dgm:prSet presAssocID="{18CA8F60-2BCB-F647-A649-A8DBF64455ED}" presName="parentNode2" presStyleLbl="node1" presStyleIdx="1" presStyleCnt="5">
        <dgm:presLayoutVars>
          <dgm:chMax val="0"/>
          <dgm:bulletEnabled val="1"/>
        </dgm:presLayoutVars>
      </dgm:prSet>
      <dgm:spPr/>
    </dgm:pt>
    <dgm:pt modelId="{0711649A-33FD-584F-AF6E-34EBBD2443A0}" type="pres">
      <dgm:prSet presAssocID="{18CA8F60-2BCB-F647-A649-A8DBF64455ED}" presName="connSite2" presStyleCnt="0"/>
      <dgm:spPr/>
    </dgm:pt>
    <dgm:pt modelId="{833302CD-4ADA-FE44-9657-D158D2B95431}" type="pres">
      <dgm:prSet presAssocID="{D6E60162-E3F8-3044-83B0-3F99C0194D69}" presName="Name18" presStyleLbl="sibTrans2D1" presStyleIdx="1" presStyleCnt="4"/>
      <dgm:spPr/>
    </dgm:pt>
    <dgm:pt modelId="{9074D644-D905-4B42-A02E-ADE31469942D}" type="pres">
      <dgm:prSet presAssocID="{D7534482-43A3-E74F-AFC5-54F6F07D9AC1}" presName="composite1" presStyleCnt="0"/>
      <dgm:spPr/>
    </dgm:pt>
    <dgm:pt modelId="{1E0E124B-8045-1F40-8DC9-B3ED55CA8B15}" type="pres">
      <dgm:prSet presAssocID="{D7534482-43A3-E74F-AFC5-54F6F07D9AC1}" presName="dummyNode1" presStyleLbl="node1" presStyleIdx="1" presStyleCnt="5"/>
      <dgm:spPr/>
    </dgm:pt>
    <dgm:pt modelId="{361FA63B-4608-4C42-A28F-48ECFDC22C89}" type="pres">
      <dgm:prSet presAssocID="{D7534482-43A3-E74F-AFC5-54F6F07D9AC1}" presName="childNode1" presStyleLbl="bgAcc1" presStyleIdx="2" presStyleCnt="5">
        <dgm:presLayoutVars>
          <dgm:bulletEnabled val="1"/>
        </dgm:presLayoutVars>
      </dgm:prSet>
      <dgm:spPr/>
    </dgm:pt>
    <dgm:pt modelId="{BC3A428C-E076-C549-8B36-3A39DA158663}" type="pres">
      <dgm:prSet presAssocID="{D7534482-43A3-E74F-AFC5-54F6F07D9AC1}" presName="childNode1tx" presStyleLbl="bgAcc1" presStyleIdx="2" presStyleCnt="5">
        <dgm:presLayoutVars>
          <dgm:bulletEnabled val="1"/>
        </dgm:presLayoutVars>
      </dgm:prSet>
      <dgm:spPr/>
    </dgm:pt>
    <dgm:pt modelId="{5176AC5E-4CFF-3E4D-8150-5D2B92CBDAF8}" type="pres">
      <dgm:prSet presAssocID="{D7534482-43A3-E74F-AFC5-54F6F07D9AC1}" presName="parentNode1" presStyleLbl="node1" presStyleIdx="2" presStyleCnt="5">
        <dgm:presLayoutVars>
          <dgm:chMax val="1"/>
          <dgm:bulletEnabled val="1"/>
        </dgm:presLayoutVars>
      </dgm:prSet>
      <dgm:spPr/>
    </dgm:pt>
    <dgm:pt modelId="{6DE3F4CE-67E2-394B-939E-263A2C21A5F0}" type="pres">
      <dgm:prSet presAssocID="{D7534482-43A3-E74F-AFC5-54F6F07D9AC1}" presName="connSite1" presStyleCnt="0"/>
      <dgm:spPr/>
    </dgm:pt>
    <dgm:pt modelId="{97ED7CDA-DCA8-F148-8DC5-D10E404422EE}" type="pres">
      <dgm:prSet presAssocID="{E9375499-6AE1-4C47-ADC8-1764D9E19573}" presName="Name9" presStyleLbl="sibTrans2D1" presStyleIdx="2" presStyleCnt="4"/>
      <dgm:spPr/>
    </dgm:pt>
    <dgm:pt modelId="{A182810A-64F9-0F4A-A739-6C6D4FD2AE22}" type="pres">
      <dgm:prSet presAssocID="{978B52A0-AE9F-414A-8338-C5FE7C677E8D}" presName="composite2" presStyleCnt="0"/>
      <dgm:spPr/>
    </dgm:pt>
    <dgm:pt modelId="{63B740FC-CFED-E848-916B-C78E2640E07E}" type="pres">
      <dgm:prSet presAssocID="{978B52A0-AE9F-414A-8338-C5FE7C677E8D}" presName="dummyNode2" presStyleLbl="node1" presStyleIdx="2" presStyleCnt="5"/>
      <dgm:spPr/>
    </dgm:pt>
    <dgm:pt modelId="{618BBA80-ACB3-2C42-B997-2C0C53EB2988}" type="pres">
      <dgm:prSet presAssocID="{978B52A0-AE9F-414A-8338-C5FE7C677E8D}" presName="childNode2" presStyleLbl="bgAcc1" presStyleIdx="3" presStyleCnt="5">
        <dgm:presLayoutVars>
          <dgm:bulletEnabled val="1"/>
        </dgm:presLayoutVars>
      </dgm:prSet>
      <dgm:spPr/>
    </dgm:pt>
    <dgm:pt modelId="{237C633E-AF72-ED44-9F2A-9FA1F730DD11}" type="pres">
      <dgm:prSet presAssocID="{978B52A0-AE9F-414A-8338-C5FE7C677E8D}" presName="childNode2tx" presStyleLbl="bgAcc1" presStyleIdx="3" presStyleCnt="5">
        <dgm:presLayoutVars>
          <dgm:bulletEnabled val="1"/>
        </dgm:presLayoutVars>
      </dgm:prSet>
      <dgm:spPr/>
    </dgm:pt>
    <dgm:pt modelId="{D5508865-4975-984F-A580-CEC2C92DD793}" type="pres">
      <dgm:prSet presAssocID="{978B52A0-AE9F-414A-8338-C5FE7C677E8D}" presName="parentNode2" presStyleLbl="node1" presStyleIdx="3" presStyleCnt="5">
        <dgm:presLayoutVars>
          <dgm:chMax val="0"/>
          <dgm:bulletEnabled val="1"/>
        </dgm:presLayoutVars>
      </dgm:prSet>
      <dgm:spPr/>
    </dgm:pt>
    <dgm:pt modelId="{36A9D2B6-F85B-2040-821E-671BC4F68909}" type="pres">
      <dgm:prSet presAssocID="{978B52A0-AE9F-414A-8338-C5FE7C677E8D}" presName="connSite2" presStyleCnt="0"/>
      <dgm:spPr/>
    </dgm:pt>
    <dgm:pt modelId="{E172C387-81AF-0540-AF92-EC179180FCE5}" type="pres">
      <dgm:prSet presAssocID="{F05E2E56-F7FD-584C-BD27-7242079112D4}" presName="Name18" presStyleLbl="sibTrans2D1" presStyleIdx="3" presStyleCnt="4"/>
      <dgm:spPr/>
    </dgm:pt>
    <dgm:pt modelId="{6D861428-54F1-F94D-B767-942413A92CDF}" type="pres">
      <dgm:prSet presAssocID="{B602DF04-6551-2741-910E-6E3CFB15ED72}" presName="composite1" presStyleCnt="0"/>
      <dgm:spPr/>
    </dgm:pt>
    <dgm:pt modelId="{10748F92-DA6B-3C4D-B5E0-8CABBEECFC1F}" type="pres">
      <dgm:prSet presAssocID="{B602DF04-6551-2741-910E-6E3CFB15ED72}" presName="dummyNode1" presStyleLbl="node1" presStyleIdx="3" presStyleCnt="5"/>
      <dgm:spPr/>
    </dgm:pt>
    <dgm:pt modelId="{1724F3B0-407C-324A-9986-2924FA5B1D08}" type="pres">
      <dgm:prSet presAssocID="{B602DF04-6551-2741-910E-6E3CFB15ED72}" presName="childNode1" presStyleLbl="bgAcc1" presStyleIdx="4" presStyleCnt="5">
        <dgm:presLayoutVars>
          <dgm:bulletEnabled val="1"/>
        </dgm:presLayoutVars>
      </dgm:prSet>
      <dgm:spPr/>
    </dgm:pt>
    <dgm:pt modelId="{F92B045C-2388-5746-BA31-3FD4DDE6CEED}" type="pres">
      <dgm:prSet presAssocID="{B602DF04-6551-2741-910E-6E3CFB15ED72}" presName="childNode1tx" presStyleLbl="bgAcc1" presStyleIdx="4" presStyleCnt="5">
        <dgm:presLayoutVars>
          <dgm:bulletEnabled val="1"/>
        </dgm:presLayoutVars>
      </dgm:prSet>
      <dgm:spPr/>
    </dgm:pt>
    <dgm:pt modelId="{33C67340-91CD-724A-BEC8-1FBD99984C68}" type="pres">
      <dgm:prSet presAssocID="{B602DF04-6551-2741-910E-6E3CFB15ED72}" presName="parentNode1" presStyleLbl="node1" presStyleIdx="4" presStyleCnt="5">
        <dgm:presLayoutVars>
          <dgm:chMax val="1"/>
          <dgm:bulletEnabled val="1"/>
        </dgm:presLayoutVars>
      </dgm:prSet>
      <dgm:spPr/>
    </dgm:pt>
    <dgm:pt modelId="{6FFBD762-2433-E749-8F0D-3E34EE11B43A}" type="pres">
      <dgm:prSet presAssocID="{B602DF04-6551-2741-910E-6E3CFB15ED72}" presName="connSite1" presStyleCnt="0"/>
      <dgm:spPr/>
    </dgm:pt>
  </dgm:ptLst>
  <dgm:cxnLst>
    <dgm:cxn modelId="{528FA200-B100-F24A-9D4F-BC52BDDEAE77}" srcId="{BF80A14A-8718-184A-B7BA-F9146D8A17F5}" destId="{B602DF04-6551-2741-910E-6E3CFB15ED72}" srcOrd="4" destOrd="0" parTransId="{FC3EDB85-B7C9-7841-89D8-C6A2254638FF}" sibTransId="{B4607336-2461-9341-A5BF-CBD1E8CC8F46}"/>
    <dgm:cxn modelId="{ED35CA04-2942-AB4E-8E47-C0B7714A817A}" srcId="{BF80A14A-8718-184A-B7BA-F9146D8A17F5}" destId="{18CA8F60-2BCB-F647-A649-A8DBF64455ED}" srcOrd="1" destOrd="0" parTransId="{EF226F9C-CA3D-5B47-AB6E-5B018C810978}" sibTransId="{D6E60162-E3F8-3044-83B0-3F99C0194D69}"/>
    <dgm:cxn modelId="{B5F97C06-7A65-BC46-A702-F68AC36F80C2}" type="presOf" srcId="{20B07D1B-9224-A34F-AEB7-D725DFE61F7A}" destId="{32F2BBCE-1044-684B-B2CB-934C7B50D7D0}" srcOrd="1" destOrd="0" presId="urn:microsoft.com/office/officeart/2005/8/layout/hProcess4"/>
    <dgm:cxn modelId="{5E46920E-20F1-744D-A752-A2ADFF02C354}" type="presOf" srcId="{D7534482-43A3-E74F-AFC5-54F6F07D9AC1}" destId="{5176AC5E-4CFF-3E4D-8150-5D2B92CBDAF8}" srcOrd="0" destOrd="0" presId="urn:microsoft.com/office/officeart/2005/8/layout/hProcess4"/>
    <dgm:cxn modelId="{0BFE8510-C16B-7340-942B-11B321EF48EF}" type="presOf" srcId="{18CA8F60-2BCB-F647-A649-A8DBF64455ED}" destId="{A1BC8977-BF2A-0D46-8295-EE797705ED7D}" srcOrd="0" destOrd="0" presId="urn:microsoft.com/office/officeart/2005/8/layout/hProcess4"/>
    <dgm:cxn modelId="{C0705F1F-D778-A645-9752-E90FB792BCBA}" type="presOf" srcId="{C0C131D4-F5EE-B74C-A6D1-0D9D00D4440B}" destId="{BC3A428C-E076-C549-8B36-3A39DA158663}" srcOrd="1" destOrd="0" presId="urn:microsoft.com/office/officeart/2005/8/layout/hProcess4"/>
    <dgm:cxn modelId="{5724CF22-FAC6-874D-8106-38AF23116A02}" srcId="{BF80A14A-8718-184A-B7BA-F9146D8A17F5}" destId="{E330FD14-29E3-8049-AAFA-EDCC177C7047}" srcOrd="0" destOrd="0" parTransId="{0CBB8AC0-5E96-9747-A68F-9CA9FBE774E6}" sibTransId="{7203730A-FB29-A64A-A648-A2C31C0B1BB5}"/>
    <dgm:cxn modelId="{04BEBB25-60CA-F544-BDC3-8206966856E8}" type="presOf" srcId="{978B52A0-AE9F-414A-8338-C5FE7C677E8D}" destId="{D5508865-4975-984F-A580-CEC2C92DD793}" srcOrd="0" destOrd="0" presId="urn:microsoft.com/office/officeart/2005/8/layout/hProcess4"/>
    <dgm:cxn modelId="{9B01122A-84E6-284E-99C3-9F3CF693CA46}" type="presOf" srcId="{C0C131D4-F5EE-B74C-A6D1-0D9D00D4440B}" destId="{361FA63B-4608-4C42-A28F-48ECFDC22C89}" srcOrd="0" destOrd="0" presId="urn:microsoft.com/office/officeart/2005/8/layout/hProcess4"/>
    <dgm:cxn modelId="{733F802A-4915-124A-9638-A71C52598759}" srcId="{BF80A14A-8718-184A-B7BA-F9146D8A17F5}" destId="{978B52A0-AE9F-414A-8338-C5FE7C677E8D}" srcOrd="3" destOrd="0" parTransId="{AC6BDDE2-066C-7141-BF31-E006C53EE0F7}" sibTransId="{F05E2E56-F7FD-584C-BD27-7242079112D4}"/>
    <dgm:cxn modelId="{81D7AC2A-F132-224D-A6F9-380A06168DFA}" type="presOf" srcId="{B602DF04-6551-2741-910E-6E3CFB15ED72}" destId="{33C67340-91CD-724A-BEC8-1FBD99984C68}" srcOrd="0" destOrd="0" presId="urn:microsoft.com/office/officeart/2005/8/layout/hProcess4"/>
    <dgm:cxn modelId="{DF30122B-64A2-1147-AC07-FA5944C420AA}" type="presOf" srcId="{BF80A14A-8718-184A-B7BA-F9146D8A17F5}" destId="{02F46776-C579-364D-A9EF-0AD0308A6C3B}" srcOrd="0" destOrd="0" presId="urn:microsoft.com/office/officeart/2005/8/layout/hProcess4"/>
    <dgm:cxn modelId="{21DF453C-6EA3-D34C-B626-88ADBB17087D}" type="presOf" srcId="{B77AF22A-121E-CE4D-801E-1EF431AF193E}" destId="{F92B045C-2388-5746-BA31-3FD4DDE6CEED}" srcOrd="1" destOrd="0" presId="urn:microsoft.com/office/officeart/2005/8/layout/hProcess4"/>
    <dgm:cxn modelId="{2707D442-B1D9-904D-89DE-0DC2F0CE14A4}" type="presOf" srcId="{F05E2E56-F7FD-584C-BD27-7242079112D4}" destId="{E172C387-81AF-0540-AF92-EC179180FCE5}" srcOrd="0" destOrd="0" presId="urn:microsoft.com/office/officeart/2005/8/layout/hProcess4"/>
    <dgm:cxn modelId="{05E48856-EAAD-EC4C-8F93-F318AF565ACF}" type="presOf" srcId="{F5A3CF25-EC61-BD42-9C38-EB64A217690F}" destId="{618BBA80-ACB3-2C42-B997-2C0C53EB2988}" srcOrd="0" destOrd="0" presId="urn:microsoft.com/office/officeart/2005/8/layout/hProcess4"/>
    <dgm:cxn modelId="{99204568-EC19-BB4C-A6C1-D153B47BB069}" type="presOf" srcId="{E9375499-6AE1-4C47-ADC8-1764D9E19573}" destId="{97ED7CDA-DCA8-F148-8DC5-D10E404422EE}" srcOrd="0" destOrd="0" presId="urn:microsoft.com/office/officeart/2005/8/layout/hProcess4"/>
    <dgm:cxn modelId="{71BAF46E-3786-A54B-829D-748DBB4FEF9B}" srcId="{B602DF04-6551-2741-910E-6E3CFB15ED72}" destId="{B77AF22A-121E-CE4D-801E-1EF431AF193E}" srcOrd="0" destOrd="0" parTransId="{F004079E-A801-2048-9D96-7F9AF659CF16}" sibTransId="{BC74BD44-3457-A049-BA79-15D2BCF5A5BE}"/>
    <dgm:cxn modelId="{536F5373-609F-7A47-9DD6-929F954AB915}" type="presOf" srcId="{E330FD14-29E3-8049-AAFA-EDCC177C7047}" destId="{ED86F8AF-7A94-204D-A575-227EF21B311E}" srcOrd="0" destOrd="0" presId="urn:microsoft.com/office/officeart/2005/8/layout/hProcess4"/>
    <dgm:cxn modelId="{FE56B277-204A-F846-966E-D24C1B493D28}" type="presOf" srcId="{F5A3CF25-EC61-BD42-9C38-EB64A217690F}" destId="{237C633E-AF72-ED44-9F2A-9FA1F730DD11}" srcOrd="1" destOrd="0" presId="urn:microsoft.com/office/officeart/2005/8/layout/hProcess4"/>
    <dgm:cxn modelId="{E9CA9C7A-28EA-CD46-9A08-A4232FC9A71C}" srcId="{E330FD14-29E3-8049-AAFA-EDCC177C7047}" destId="{20B07D1B-9224-A34F-AEB7-D725DFE61F7A}" srcOrd="0" destOrd="0" parTransId="{2ED7015B-44DE-5648-BF63-6E131EFEE2FD}" sibTransId="{1D7079EB-49FC-0F40-93C7-7AAFBAB1AD88}"/>
    <dgm:cxn modelId="{6975999D-39D7-964C-8F0D-68BEB87B5C7C}" type="presOf" srcId="{20B07D1B-9224-A34F-AEB7-D725DFE61F7A}" destId="{AD1011B4-B7AE-C54E-8EB2-6278C2074607}" srcOrd="0" destOrd="0" presId="urn:microsoft.com/office/officeart/2005/8/layout/hProcess4"/>
    <dgm:cxn modelId="{700B4DA6-D569-B143-9105-D529C5BD2B8C}" srcId="{18CA8F60-2BCB-F647-A649-A8DBF64455ED}" destId="{228F61C4-C2DE-034C-8752-B903408CF908}" srcOrd="0" destOrd="0" parTransId="{CC9CA764-ED07-5443-8605-BE00BBE25E20}" sibTransId="{12C51EF9-7DB2-4E46-A3F5-77D3A96A531B}"/>
    <dgm:cxn modelId="{7D0192BE-B52C-6443-BDE4-6103EDE35D86}" srcId="{D7534482-43A3-E74F-AFC5-54F6F07D9AC1}" destId="{C0C131D4-F5EE-B74C-A6D1-0D9D00D4440B}" srcOrd="0" destOrd="0" parTransId="{EC7BC091-E30E-424D-ABBF-8B06D382A8AD}" sibTransId="{F84D4563-C2F7-774B-BF57-FC292E1D96E4}"/>
    <dgm:cxn modelId="{26A16ACA-250D-8B4E-99D6-45A4F12C1158}" type="presOf" srcId="{228F61C4-C2DE-034C-8752-B903408CF908}" destId="{B29D635E-89D7-F042-96D2-99FC7E6B9821}" srcOrd="1" destOrd="0" presId="urn:microsoft.com/office/officeart/2005/8/layout/hProcess4"/>
    <dgm:cxn modelId="{A89D40CB-E9E0-1848-AE5B-398B2E2E024F}" srcId="{978B52A0-AE9F-414A-8338-C5FE7C677E8D}" destId="{F5A3CF25-EC61-BD42-9C38-EB64A217690F}" srcOrd="0" destOrd="0" parTransId="{8A00BC7A-49B5-4B46-B807-C6E3F9FEB0B4}" sibTransId="{60EBBFE4-EAB3-0A46-900F-F30EFAD9321B}"/>
    <dgm:cxn modelId="{BE1BAFCB-4120-CC4B-9646-D563798CE711}" srcId="{BF80A14A-8718-184A-B7BA-F9146D8A17F5}" destId="{D7534482-43A3-E74F-AFC5-54F6F07D9AC1}" srcOrd="2" destOrd="0" parTransId="{52B705AC-A2A0-F54E-ABF9-8A24020ED10D}" sibTransId="{E9375499-6AE1-4C47-ADC8-1764D9E19573}"/>
    <dgm:cxn modelId="{D8B52FED-8A16-D845-B4AB-7B361A7F8E7F}" type="presOf" srcId="{228F61C4-C2DE-034C-8752-B903408CF908}" destId="{05A4653C-9269-E444-BB3B-72F6912EAD0D}" srcOrd="0" destOrd="0" presId="urn:microsoft.com/office/officeart/2005/8/layout/hProcess4"/>
    <dgm:cxn modelId="{D1895AF1-530F-0B45-A1B7-060BD1AC3E1E}" type="presOf" srcId="{B77AF22A-121E-CE4D-801E-1EF431AF193E}" destId="{1724F3B0-407C-324A-9986-2924FA5B1D08}" srcOrd="0" destOrd="0" presId="urn:microsoft.com/office/officeart/2005/8/layout/hProcess4"/>
    <dgm:cxn modelId="{57B893FC-A077-D244-8F22-67A7A88F6E47}" type="presOf" srcId="{7203730A-FB29-A64A-A648-A2C31C0B1BB5}" destId="{2CCCC573-AFFD-F74B-9BB1-48C1D773AD41}" srcOrd="0" destOrd="0" presId="urn:microsoft.com/office/officeart/2005/8/layout/hProcess4"/>
    <dgm:cxn modelId="{2D5776FD-6E32-B745-93BF-9EC4060C842E}" type="presOf" srcId="{D6E60162-E3F8-3044-83B0-3F99C0194D69}" destId="{833302CD-4ADA-FE44-9657-D158D2B95431}" srcOrd="0" destOrd="0" presId="urn:microsoft.com/office/officeart/2005/8/layout/hProcess4"/>
    <dgm:cxn modelId="{65298C86-EC0C-2B47-A742-C96FD3338E07}" type="presParOf" srcId="{02F46776-C579-364D-A9EF-0AD0308A6C3B}" destId="{67BFC582-8CBF-6845-BFA8-344BEC2785F8}" srcOrd="0" destOrd="0" presId="urn:microsoft.com/office/officeart/2005/8/layout/hProcess4"/>
    <dgm:cxn modelId="{6D93A288-A189-7F4A-841B-0145C66A45A8}" type="presParOf" srcId="{02F46776-C579-364D-A9EF-0AD0308A6C3B}" destId="{F5744F95-0C2B-0B4D-BB2B-418C78437A1F}" srcOrd="1" destOrd="0" presId="urn:microsoft.com/office/officeart/2005/8/layout/hProcess4"/>
    <dgm:cxn modelId="{E8B1E31B-9C9A-944B-ADDE-AB724C488BDE}" type="presParOf" srcId="{02F46776-C579-364D-A9EF-0AD0308A6C3B}" destId="{D6DA494F-C047-6042-B340-C05E02167828}" srcOrd="2" destOrd="0" presId="urn:microsoft.com/office/officeart/2005/8/layout/hProcess4"/>
    <dgm:cxn modelId="{A2310413-94B5-CA41-B029-45F3D74DEE71}" type="presParOf" srcId="{D6DA494F-C047-6042-B340-C05E02167828}" destId="{9CC62B01-4E96-504A-8AED-C6711E4B96D3}" srcOrd="0" destOrd="0" presId="urn:microsoft.com/office/officeart/2005/8/layout/hProcess4"/>
    <dgm:cxn modelId="{BABC4789-2AEC-BA44-9329-304A2ECB1A6D}" type="presParOf" srcId="{9CC62B01-4E96-504A-8AED-C6711E4B96D3}" destId="{7AD070B3-1A88-8D44-AD01-511A4D802DDE}" srcOrd="0" destOrd="0" presId="urn:microsoft.com/office/officeart/2005/8/layout/hProcess4"/>
    <dgm:cxn modelId="{63C6B2CE-DA0C-CD4C-8C96-8598F5407151}" type="presParOf" srcId="{9CC62B01-4E96-504A-8AED-C6711E4B96D3}" destId="{AD1011B4-B7AE-C54E-8EB2-6278C2074607}" srcOrd="1" destOrd="0" presId="urn:microsoft.com/office/officeart/2005/8/layout/hProcess4"/>
    <dgm:cxn modelId="{E5A4637B-DCE7-9B41-A8A7-B99EA58F944E}" type="presParOf" srcId="{9CC62B01-4E96-504A-8AED-C6711E4B96D3}" destId="{32F2BBCE-1044-684B-B2CB-934C7B50D7D0}" srcOrd="2" destOrd="0" presId="urn:microsoft.com/office/officeart/2005/8/layout/hProcess4"/>
    <dgm:cxn modelId="{819C47FE-2980-8C47-A6D9-4623B67F01B8}" type="presParOf" srcId="{9CC62B01-4E96-504A-8AED-C6711E4B96D3}" destId="{ED86F8AF-7A94-204D-A575-227EF21B311E}" srcOrd="3" destOrd="0" presId="urn:microsoft.com/office/officeart/2005/8/layout/hProcess4"/>
    <dgm:cxn modelId="{E21E2AFF-DACC-9C44-ABF0-490E52EB8E45}" type="presParOf" srcId="{9CC62B01-4E96-504A-8AED-C6711E4B96D3}" destId="{04502381-5A2D-8B4E-8578-1F04387E20C6}" srcOrd="4" destOrd="0" presId="urn:microsoft.com/office/officeart/2005/8/layout/hProcess4"/>
    <dgm:cxn modelId="{E523FF86-B02B-EB45-B552-D06CFFA3429E}" type="presParOf" srcId="{D6DA494F-C047-6042-B340-C05E02167828}" destId="{2CCCC573-AFFD-F74B-9BB1-48C1D773AD41}" srcOrd="1" destOrd="0" presId="urn:microsoft.com/office/officeart/2005/8/layout/hProcess4"/>
    <dgm:cxn modelId="{BA90B88E-3772-0E42-B620-FAF92C3F6EAB}" type="presParOf" srcId="{D6DA494F-C047-6042-B340-C05E02167828}" destId="{49F4DA10-2130-CA4E-BCDE-EFFD0D6A5CF4}" srcOrd="2" destOrd="0" presId="urn:microsoft.com/office/officeart/2005/8/layout/hProcess4"/>
    <dgm:cxn modelId="{6C70C690-6747-9A47-B808-83CF1B2EAC46}" type="presParOf" srcId="{49F4DA10-2130-CA4E-BCDE-EFFD0D6A5CF4}" destId="{63D2F804-8449-0E4B-BAAB-A44CE88282E0}" srcOrd="0" destOrd="0" presId="urn:microsoft.com/office/officeart/2005/8/layout/hProcess4"/>
    <dgm:cxn modelId="{14FABF10-61E5-FC4E-B02E-F6EC337E1228}" type="presParOf" srcId="{49F4DA10-2130-CA4E-BCDE-EFFD0D6A5CF4}" destId="{05A4653C-9269-E444-BB3B-72F6912EAD0D}" srcOrd="1" destOrd="0" presId="urn:microsoft.com/office/officeart/2005/8/layout/hProcess4"/>
    <dgm:cxn modelId="{87F7A2A2-6CDA-894F-8D72-2ABF7F4BB68A}" type="presParOf" srcId="{49F4DA10-2130-CA4E-BCDE-EFFD0D6A5CF4}" destId="{B29D635E-89D7-F042-96D2-99FC7E6B9821}" srcOrd="2" destOrd="0" presId="urn:microsoft.com/office/officeart/2005/8/layout/hProcess4"/>
    <dgm:cxn modelId="{F6BE14CE-13F0-F745-9B33-E58ED27529B1}" type="presParOf" srcId="{49F4DA10-2130-CA4E-BCDE-EFFD0D6A5CF4}" destId="{A1BC8977-BF2A-0D46-8295-EE797705ED7D}" srcOrd="3" destOrd="0" presId="urn:microsoft.com/office/officeart/2005/8/layout/hProcess4"/>
    <dgm:cxn modelId="{063F2BA7-6933-A14B-9453-661E3ADAF4DD}" type="presParOf" srcId="{49F4DA10-2130-CA4E-BCDE-EFFD0D6A5CF4}" destId="{0711649A-33FD-584F-AF6E-34EBBD2443A0}" srcOrd="4" destOrd="0" presId="urn:microsoft.com/office/officeart/2005/8/layout/hProcess4"/>
    <dgm:cxn modelId="{F7EEB536-0FE7-E540-B1D9-B4194BBCBF7F}" type="presParOf" srcId="{D6DA494F-C047-6042-B340-C05E02167828}" destId="{833302CD-4ADA-FE44-9657-D158D2B95431}" srcOrd="3" destOrd="0" presId="urn:microsoft.com/office/officeart/2005/8/layout/hProcess4"/>
    <dgm:cxn modelId="{0E3C60C5-8792-614B-92DA-792EF06D9C1C}" type="presParOf" srcId="{D6DA494F-C047-6042-B340-C05E02167828}" destId="{9074D644-D905-4B42-A02E-ADE31469942D}" srcOrd="4" destOrd="0" presId="urn:microsoft.com/office/officeart/2005/8/layout/hProcess4"/>
    <dgm:cxn modelId="{635FD01C-A9A6-054E-BED0-C3DE7B2F7F0A}" type="presParOf" srcId="{9074D644-D905-4B42-A02E-ADE31469942D}" destId="{1E0E124B-8045-1F40-8DC9-B3ED55CA8B15}" srcOrd="0" destOrd="0" presId="urn:microsoft.com/office/officeart/2005/8/layout/hProcess4"/>
    <dgm:cxn modelId="{122BD064-E0BF-A14E-BE50-2AE685ED97FA}" type="presParOf" srcId="{9074D644-D905-4B42-A02E-ADE31469942D}" destId="{361FA63B-4608-4C42-A28F-48ECFDC22C89}" srcOrd="1" destOrd="0" presId="urn:microsoft.com/office/officeart/2005/8/layout/hProcess4"/>
    <dgm:cxn modelId="{5CD9759A-8641-844B-91E9-C92DADF3FBA4}" type="presParOf" srcId="{9074D644-D905-4B42-A02E-ADE31469942D}" destId="{BC3A428C-E076-C549-8B36-3A39DA158663}" srcOrd="2" destOrd="0" presId="urn:microsoft.com/office/officeart/2005/8/layout/hProcess4"/>
    <dgm:cxn modelId="{C25B4A27-12FA-BF4E-9420-8EE7C6E98B41}" type="presParOf" srcId="{9074D644-D905-4B42-A02E-ADE31469942D}" destId="{5176AC5E-4CFF-3E4D-8150-5D2B92CBDAF8}" srcOrd="3" destOrd="0" presId="urn:microsoft.com/office/officeart/2005/8/layout/hProcess4"/>
    <dgm:cxn modelId="{1971EF85-96B2-E445-83E9-CD3C95DBC785}" type="presParOf" srcId="{9074D644-D905-4B42-A02E-ADE31469942D}" destId="{6DE3F4CE-67E2-394B-939E-263A2C21A5F0}" srcOrd="4" destOrd="0" presId="urn:microsoft.com/office/officeart/2005/8/layout/hProcess4"/>
    <dgm:cxn modelId="{3F797338-C656-2347-A768-66C6A19B0FCE}" type="presParOf" srcId="{D6DA494F-C047-6042-B340-C05E02167828}" destId="{97ED7CDA-DCA8-F148-8DC5-D10E404422EE}" srcOrd="5" destOrd="0" presId="urn:microsoft.com/office/officeart/2005/8/layout/hProcess4"/>
    <dgm:cxn modelId="{D222F2B6-0FC6-0541-88CE-895C33FDD39E}" type="presParOf" srcId="{D6DA494F-C047-6042-B340-C05E02167828}" destId="{A182810A-64F9-0F4A-A739-6C6D4FD2AE22}" srcOrd="6" destOrd="0" presId="urn:microsoft.com/office/officeart/2005/8/layout/hProcess4"/>
    <dgm:cxn modelId="{6DDBBEFF-6066-8A44-9700-C4074E193113}" type="presParOf" srcId="{A182810A-64F9-0F4A-A739-6C6D4FD2AE22}" destId="{63B740FC-CFED-E848-916B-C78E2640E07E}" srcOrd="0" destOrd="0" presId="urn:microsoft.com/office/officeart/2005/8/layout/hProcess4"/>
    <dgm:cxn modelId="{68598A45-6688-E146-ACB0-17E10AD83A15}" type="presParOf" srcId="{A182810A-64F9-0F4A-A739-6C6D4FD2AE22}" destId="{618BBA80-ACB3-2C42-B997-2C0C53EB2988}" srcOrd="1" destOrd="0" presId="urn:microsoft.com/office/officeart/2005/8/layout/hProcess4"/>
    <dgm:cxn modelId="{FD488324-D71D-B04B-AF5A-43B80405A712}" type="presParOf" srcId="{A182810A-64F9-0F4A-A739-6C6D4FD2AE22}" destId="{237C633E-AF72-ED44-9F2A-9FA1F730DD11}" srcOrd="2" destOrd="0" presId="urn:microsoft.com/office/officeart/2005/8/layout/hProcess4"/>
    <dgm:cxn modelId="{EB209420-CE97-824A-BF50-33BE4B42C936}" type="presParOf" srcId="{A182810A-64F9-0F4A-A739-6C6D4FD2AE22}" destId="{D5508865-4975-984F-A580-CEC2C92DD793}" srcOrd="3" destOrd="0" presId="urn:microsoft.com/office/officeart/2005/8/layout/hProcess4"/>
    <dgm:cxn modelId="{B3483745-F08A-D146-9A24-75023E7690DE}" type="presParOf" srcId="{A182810A-64F9-0F4A-A739-6C6D4FD2AE22}" destId="{36A9D2B6-F85B-2040-821E-671BC4F68909}" srcOrd="4" destOrd="0" presId="urn:microsoft.com/office/officeart/2005/8/layout/hProcess4"/>
    <dgm:cxn modelId="{83CD1839-E029-524F-B399-614678C6A0D7}" type="presParOf" srcId="{D6DA494F-C047-6042-B340-C05E02167828}" destId="{E172C387-81AF-0540-AF92-EC179180FCE5}" srcOrd="7" destOrd="0" presId="urn:microsoft.com/office/officeart/2005/8/layout/hProcess4"/>
    <dgm:cxn modelId="{D70A6BF0-AF90-674F-81F5-54B97D810666}" type="presParOf" srcId="{D6DA494F-C047-6042-B340-C05E02167828}" destId="{6D861428-54F1-F94D-B767-942413A92CDF}" srcOrd="8" destOrd="0" presId="urn:microsoft.com/office/officeart/2005/8/layout/hProcess4"/>
    <dgm:cxn modelId="{898D3B8F-D3CA-F348-A4F3-3651608ED628}" type="presParOf" srcId="{6D861428-54F1-F94D-B767-942413A92CDF}" destId="{10748F92-DA6B-3C4D-B5E0-8CABBEECFC1F}" srcOrd="0" destOrd="0" presId="urn:microsoft.com/office/officeart/2005/8/layout/hProcess4"/>
    <dgm:cxn modelId="{85627DAA-7053-0142-B46E-2355C03799F9}" type="presParOf" srcId="{6D861428-54F1-F94D-B767-942413A92CDF}" destId="{1724F3B0-407C-324A-9986-2924FA5B1D08}" srcOrd="1" destOrd="0" presId="urn:microsoft.com/office/officeart/2005/8/layout/hProcess4"/>
    <dgm:cxn modelId="{10EA4948-4DE9-FD4F-A74C-F77394FD1D6F}" type="presParOf" srcId="{6D861428-54F1-F94D-B767-942413A92CDF}" destId="{F92B045C-2388-5746-BA31-3FD4DDE6CEED}" srcOrd="2" destOrd="0" presId="urn:microsoft.com/office/officeart/2005/8/layout/hProcess4"/>
    <dgm:cxn modelId="{2BD150DE-FC9C-6245-8FC1-A591AF3D2D07}" type="presParOf" srcId="{6D861428-54F1-F94D-B767-942413A92CDF}" destId="{33C67340-91CD-724A-BEC8-1FBD99984C68}" srcOrd="3" destOrd="0" presId="urn:microsoft.com/office/officeart/2005/8/layout/hProcess4"/>
    <dgm:cxn modelId="{3F62D5E9-6DBA-5648-BF3B-D660BFDFDE7F}" type="presParOf" srcId="{6D861428-54F1-F94D-B767-942413A92CDF}" destId="{6FFBD762-2433-E749-8F0D-3E34EE11B43A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C89F0DDE-3260-E442-BF93-DA61EAF25758}" type="doc">
      <dgm:prSet loTypeId="urn:microsoft.com/office/officeart/2005/8/layout/hProcess11" loCatId="relationship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60762913-E258-9D49-A0DA-A9CF158F9070}">
      <dgm:prSet custT="1"/>
      <dgm:spPr/>
      <dgm:t>
        <a:bodyPr/>
        <a:lstStyle/>
        <a:p>
          <a:r>
            <a:rPr lang="en-US" sz="2000"/>
            <a:t>Narrative-driven dashboards</a:t>
          </a:r>
          <a:endParaRPr lang="en-EG" sz="2000"/>
        </a:p>
      </dgm:t>
    </dgm:pt>
    <dgm:pt modelId="{E4BEC3E4-1747-D54E-88C3-AFE1E1A7F02D}" type="parTrans" cxnId="{9383A20B-D593-9A48-B64A-37AFD5720FF3}">
      <dgm:prSet/>
      <dgm:spPr/>
      <dgm:t>
        <a:bodyPr/>
        <a:lstStyle/>
        <a:p>
          <a:endParaRPr lang="en-US" sz="2400"/>
        </a:p>
      </dgm:t>
    </dgm:pt>
    <dgm:pt modelId="{D5FD8F97-ABFF-304B-9EAA-6C130546CA7E}" type="sibTrans" cxnId="{9383A20B-D593-9A48-B64A-37AFD5720FF3}">
      <dgm:prSet/>
      <dgm:spPr/>
      <dgm:t>
        <a:bodyPr/>
        <a:lstStyle/>
        <a:p>
          <a:endParaRPr lang="en-US" sz="2400"/>
        </a:p>
      </dgm:t>
    </dgm:pt>
    <dgm:pt modelId="{2AE38055-EE75-4149-9B39-565F7B2F64A4}">
      <dgm:prSet custT="1"/>
      <dgm:spPr/>
      <dgm:t>
        <a:bodyPr/>
        <a:lstStyle/>
        <a:p>
          <a:r>
            <a:rPr lang="en-US" sz="2000"/>
            <a:t>Data visualization best practices</a:t>
          </a:r>
          <a:endParaRPr lang="en-EG" sz="2000"/>
        </a:p>
      </dgm:t>
    </dgm:pt>
    <dgm:pt modelId="{3A4E0512-8097-B146-8564-D1F578573D9A}" type="parTrans" cxnId="{B555380A-4CD5-0E4D-B34A-E32AB0E18467}">
      <dgm:prSet/>
      <dgm:spPr/>
      <dgm:t>
        <a:bodyPr/>
        <a:lstStyle/>
        <a:p>
          <a:endParaRPr lang="en-US" sz="2400"/>
        </a:p>
      </dgm:t>
    </dgm:pt>
    <dgm:pt modelId="{6A2E4323-792E-5847-884D-39CFD9325B96}" type="sibTrans" cxnId="{B555380A-4CD5-0E4D-B34A-E32AB0E18467}">
      <dgm:prSet/>
      <dgm:spPr/>
      <dgm:t>
        <a:bodyPr/>
        <a:lstStyle/>
        <a:p>
          <a:endParaRPr lang="en-US" sz="2400"/>
        </a:p>
      </dgm:t>
    </dgm:pt>
    <dgm:pt modelId="{53BB23D1-4ED5-C847-A96C-28E494F52AE4}">
      <dgm:prSet custT="1"/>
      <dgm:spPr/>
      <dgm:t>
        <a:bodyPr/>
        <a:lstStyle/>
        <a:p>
          <a:r>
            <a:rPr lang="en-US" sz="2000"/>
            <a:t>Executive-ready insight summaries</a:t>
          </a:r>
          <a:endParaRPr lang="en-EG" sz="2000"/>
        </a:p>
      </dgm:t>
    </dgm:pt>
    <dgm:pt modelId="{1078A135-86E7-4B43-867F-06DDB2658127}" type="parTrans" cxnId="{382047FA-EF41-3047-B8BC-267FD67FA0F4}">
      <dgm:prSet/>
      <dgm:spPr/>
      <dgm:t>
        <a:bodyPr/>
        <a:lstStyle/>
        <a:p>
          <a:endParaRPr lang="en-US" sz="2400"/>
        </a:p>
      </dgm:t>
    </dgm:pt>
    <dgm:pt modelId="{55ADC98F-2094-164B-9C79-6E8E1E89C5A7}" type="sibTrans" cxnId="{382047FA-EF41-3047-B8BC-267FD67FA0F4}">
      <dgm:prSet/>
      <dgm:spPr/>
      <dgm:t>
        <a:bodyPr/>
        <a:lstStyle/>
        <a:p>
          <a:endParaRPr lang="en-US" sz="2400"/>
        </a:p>
      </dgm:t>
    </dgm:pt>
    <dgm:pt modelId="{6EB37CB8-2842-6646-9FDE-178A14CB9A05}" type="pres">
      <dgm:prSet presAssocID="{C89F0DDE-3260-E442-BF93-DA61EAF25758}" presName="Name0" presStyleCnt="0">
        <dgm:presLayoutVars>
          <dgm:dir/>
          <dgm:resizeHandles val="exact"/>
        </dgm:presLayoutVars>
      </dgm:prSet>
      <dgm:spPr/>
    </dgm:pt>
    <dgm:pt modelId="{EAA50048-B615-C64E-BB4D-1F756F7A133B}" type="pres">
      <dgm:prSet presAssocID="{C89F0DDE-3260-E442-BF93-DA61EAF25758}" presName="arrow" presStyleLbl="bgShp" presStyleIdx="0" presStyleCnt="1"/>
      <dgm:spPr/>
    </dgm:pt>
    <dgm:pt modelId="{64C45E5A-C0C7-A048-BC95-9DCBBFBA7E1C}" type="pres">
      <dgm:prSet presAssocID="{C89F0DDE-3260-E442-BF93-DA61EAF25758}" presName="points" presStyleCnt="0"/>
      <dgm:spPr/>
    </dgm:pt>
    <dgm:pt modelId="{40EC85B0-0C2B-9748-A77B-C77F0DB2F959}" type="pres">
      <dgm:prSet presAssocID="{60762913-E258-9D49-A0DA-A9CF158F9070}" presName="compositeA" presStyleCnt="0"/>
      <dgm:spPr/>
    </dgm:pt>
    <dgm:pt modelId="{DB29889B-F586-824B-AF72-6316269C4F12}" type="pres">
      <dgm:prSet presAssocID="{60762913-E258-9D49-A0DA-A9CF158F9070}" presName="textA" presStyleLbl="revTx" presStyleIdx="0" presStyleCnt="3">
        <dgm:presLayoutVars>
          <dgm:bulletEnabled val="1"/>
        </dgm:presLayoutVars>
      </dgm:prSet>
      <dgm:spPr/>
    </dgm:pt>
    <dgm:pt modelId="{237F2922-B895-B94C-B311-ACFEBB74E294}" type="pres">
      <dgm:prSet presAssocID="{60762913-E258-9D49-A0DA-A9CF158F9070}" presName="circleA" presStyleLbl="node1" presStyleIdx="0" presStyleCnt="3"/>
      <dgm:spPr/>
    </dgm:pt>
    <dgm:pt modelId="{B402AA9C-115D-E240-A240-CC444D1E6E8E}" type="pres">
      <dgm:prSet presAssocID="{60762913-E258-9D49-A0DA-A9CF158F9070}" presName="spaceA" presStyleCnt="0"/>
      <dgm:spPr/>
    </dgm:pt>
    <dgm:pt modelId="{05B52E9E-3A6E-A642-80E6-5610C835D4CA}" type="pres">
      <dgm:prSet presAssocID="{D5FD8F97-ABFF-304B-9EAA-6C130546CA7E}" presName="space" presStyleCnt="0"/>
      <dgm:spPr/>
    </dgm:pt>
    <dgm:pt modelId="{2248C6A1-2B20-744D-BDB4-D4D7D625E7F0}" type="pres">
      <dgm:prSet presAssocID="{2AE38055-EE75-4149-9B39-565F7B2F64A4}" presName="compositeB" presStyleCnt="0"/>
      <dgm:spPr/>
    </dgm:pt>
    <dgm:pt modelId="{7978CB84-632B-7741-9B4B-C2B7F81076F3}" type="pres">
      <dgm:prSet presAssocID="{2AE38055-EE75-4149-9B39-565F7B2F64A4}" presName="textB" presStyleLbl="revTx" presStyleIdx="1" presStyleCnt="3">
        <dgm:presLayoutVars>
          <dgm:bulletEnabled val="1"/>
        </dgm:presLayoutVars>
      </dgm:prSet>
      <dgm:spPr/>
    </dgm:pt>
    <dgm:pt modelId="{A5B16F80-C06E-C64E-842C-09E15D400221}" type="pres">
      <dgm:prSet presAssocID="{2AE38055-EE75-4149-9B39-565F7B2F64A4}" presName="circleB" presStyleLbl="node1" presStyleIdx="1" presStyleCnt="3"/>
      <dgm:spPr/>
    </dgm:pt>
    <dgm:pt modelId="{4598A2AD-D5C4-9D44-8DC5-C6BA3168AC8A}" type="pres">
      <dgm:prSet presAssocID="{2AE38055-EE75-4149-9B39-565F7B2F64A4}" presName="spaceB" presStyleCnt="0"/>
      <dgm:spPr/>
    </dgm:pt>
    <dgm:pt modelId="{6A099E16-436B-E94F-90C0-FBF40BA701F0}" type="pres">
      <dgm:prSet presAssocID="{6A2E4323-792E-5847-884D-39CFD9325B96}" presName="space" presStyleCnt="0"/>
      <dgm:spPr/>
    </dgm:pt>
    <dgm:pt modelId="{69A9E074-5DA5-9843-84DB-B7D3900D1286}" type="pres">
      <dgm:prSet presAssocID="{53BB23D1-4ED5-C847-A96C-28E494F52AE4}" presName="compositeA" presStyleCnt="0"/>
      <dgm:spPr/>
    </dgm:pt>
    <dgm:pt modelId="{574DDD3B-D8A7-AE43-96A6-B50B83F056B4}" type="pres">
      <dgm:prSet presAssocID="{53BB23D1-4ED5-C847-A96C-28E494F52AE4}" presName="textA" presStyleLbl="revTx" presStyleIdx="2" presStyleCnt="3">
        <dgm:presLayoutVars>
          <dgm:bulletEnabled val="1"/>
        </dgm:presLayoutVars>
      </dgm:prSet>
      <dgm:spPr/>
    </dgm:pt>
    <dgm:pt modelId="{458BDC9A-905E-004C-8BFB-6A9A4B8BDB0F}" type="pres">
      <dgm:prSet presAssocID="{53BB23D1-4ED5-C847-A96C-28E494F52AE4}" presName="circleA" presStyleLbl="node1" presStyleIdx="2" presStyleCnt="3"/>
      <dgm:spPr/>
    </dgm:pt>
    <dgm:pt modelId="{25FD9F2C-F3E9-1743-8601-FFFE5F776C39}" type="pres">
      <dgm:prSet presAssocID="{53BB23D1-4ED5-C847-A96C-28E494F52AE4}" presName="spaceA" presStyleCnt="0"/>
      <dgm:spPr/>
    </dgm:pt>
  </dgm:ptLst>
  <dgm:cxnLst>
    <dgm:cxn modelId="{B555380A-4CD5-0E4D-B34A-E32AB0E18467}" srcId="{C89F0DDE-3260-E442-BF93-DA61EAF25758}" destId="{2AE38055-EE75-4149-9B39-565F7B2F64A4}" srcOrd="1" destOrd="0" parTransId="{3A4E0512-8097-B146-8564-D1F578573D9A}" sibTransId="{6A2E4323-792E-5847-884D-39CFD9325B96}"/>
    <dgm:cxn modelId="{9383A20B-D593-9A48-B64A-37AFD5720FF3}" srcId="{C89F0DDE-3260-E442-BF93-DA61EAF25758}" destId="{60762913-E258-9D49-A0DA-A9CF158F9070}" srcOrd="0" destOrd="0" parTransId="{E4BEC3E4-1747-D54E-88C3-AFE1E1A7F02D}" sibTransId="{D5FD8F97-ABFF-304B-9EAA-6C130546CA7E}"/>
    <dgm:cxn modelId="{111B841F-E976-9D45-B7BB-9CAA0A7F3165}" type="presOf" srcId="{2AE38055-EE75-4149-9B39-565F7B2F64A4}" destId="{7978CB84-632B-7741-9B4B-C2B7F81076F3}" srcOrd="0" destOrd="0" presId="urn:microsoft.com/office/officeart/2005/8/layout/hProcess11"/>
    <dgm:cxn modelId="{FF1D323B-466C-9641-B367-DC7EC42A7D9F}" type="presOf" srcId="{C89F0DDE-3260-E442-BF93-DA61EAF25758}" destId="{6EB37CB8-2842-6646-9FDE-178A14CB9A05}" srcOrd="0" destOrd="0" presId="urn:microsoft.com/office/officeart/2005/8/layout/hProcess11"/>
    <dgm:cxn modelId="{6A14F657-14ED-1D4D-931A-F87E0810B351}" type="presOf" srcId="{60762913-E258-9D49-A0DA-A9CF158F9070}" destId="{DB29889B-F586-824B-AF72-6316269C4F12}" srcOrd="0" destOrd="0" presId="urn:microsoft.com/office/officeart/2005/8/layout/hProcess11"/>
    <dgm:cxn modelId="{156B0A79-64EB-A84C-9EBD-7DA1CDCCF822}" type="presOf" srcId="{53BB23D1-4ED5-C847-A96C-28E494F52AE4}" destId="{574DDD3B-D8A7-AE43-96A6-B50B83F056B4}" srcOrd="0" destOrd="0" presId="urn:microsoft.com/office/officeart/2005/8/layout/hProcess11"/>
    <dgm:cxn modelId="{382047FA-EF41-3047-B8BC-267FD67FA0F4}" srcId="{C89F0DDE-3260-E442-BF93-DA61EAF25758}" destId="{53BB23D1-4ED5-C847-A96C-28E494F52AE4}" srcOrd="2" destOrd="0" parTransId="{1078A135-86E7-4B43-867F-06DDB2658127}" sibTransId="{55ADC98F-2094-164B-9C79-6E8E1E89C5A7}"/>
    <dgm:cxn modelId="{A23712E6-A837-BC47-87EA-DC1B0631613D}" type="presParOf" srcId="{6EB37CB8-2842-6646-9FDE-178A14CB9A05}" destId="{EAA50048-B615-C64E-BB4D-1F756F7A133B}" srcOrd="0" destOrd="0" presId="urn:microsoft.com/office/officeart/2005/8/layout/hProcess11"/>
    <dgm:cxn modelId="{13E94451-3EE1-DE46-9B9B-2E344CEA604A}" type="presParOf" srcId="{6EB37CB8-2842-6646-9FDE-178A14CB9A05}" destId="{64C45E5A-C0C7-A048-BC95-9DCBBFBA7E1C}" srcOrd="1" destOrd="0" presId="urn:microsoft.com/office/officeart/2005/8/layout/hProcess11"/>
    <dgm:cxn modelId="{FE81017D-CC6E-BE4C-8CE9-B05AA59B1699}" type="presParOf" srcId="{64C45E5A-C0C7-A048-BC95-9DCBBFBA7E1C}" destId="{40EC85B0-0C2B-9748-A77B-C77F0DB2F959}" srcOrd="0" destOrd="0" presId="urn:microsoft.com/office/officeart/2005/8/layout/hProcess11"/>
    <dgm:cxn modelId="{514D56DC-EA2C-E047-945E-7D5ACEB7B6AC}" type="presParOf" srcId="{40EC85B0-0C2B-9748-A77B-C77F0DB2F959}" destId="{DB29889B-F586-824B-AF72-6316269C4F12}" srcOrd="0" destOrd="0" presId="urn:microsoft.com/office/officeart/2005/8/layout/hProcess11"/>
    <dgm:cxn modelId="{A3DE584E-9C09-7340-AF3B-C0B3F3987782}" type="presParOf" srcId="{40EC85B0-0C2B-9748-A77B-C77F0DB2F959}" destId="{237F2922-B895-B94C-B311-ACFEBB74E294}" srcOrd="1" destOrd="0" presId="urn:microsoft.com/office/officeart/2005/8/layout/hProcess11"/>
    <dgm:cxn modelId="{6DFF93CA-6F39-5C42-9589-9E4AF621153C}" type="presParOf" srcId="{40EC85B0-0C2B-9748-A77B-C77F0DB2F959}" destId="{B402AA9C-115D-E240-A240-CC444D1E6E8E}" srcOrd="2" destOrd="0" presId="urn:microsoft.com/office/officeart/2005/8/layout/hProcess11"/>
    <dgm:cxn modelId="{2BD5954D-388F-1446-860B-3E3A9B354C35}" type="presParOf" srcId="{64C45E5A-C0C7-A048-BC95-9DCBBFBA7E1C}" destId="{05B52E9E-3A6E-A642-80E6-5610C835D4CA}" srcOrd="1" destOrd="0" presId="urn:microsoft.com/office/officeart/2005/8/layout/hProcess11"/>
    <dgm:cxn modelId="{2312F8D0-7242-9340-AB4B-3813ECF93637}" type="presParOf" srcId="{64C45E5A-C0C7-A048-BC95-9DCBBFBA7E1C}" destId="{2248C6A1-2B20-744D-BDB4-D4D7D625E7F0}" srcOrd="2" destOrd="0" presId="urn:microsoft.com/office/officeart/2005/8/layout/hProcess11"/>
    <dgm:cxn modelId="{BCF54683-CAF1-B34F-B026-B28AB30C0BA9}" type="presParOf" srcId="{2248C6A1-2B20-744D-BDB4-D4D7D625E7F0}" destId="{7978CB84-632B-7741-9B4B-C2B7F81076F3}" srcOrd="0" destOrd="0" presId="urn:microsoft.com/office/officeart/2005/8/layout/hProcess11"/>
    <dgm:cxn modelId="{C9D9CCEE-088F-2D44-A643-5E899C06D7EB}" type="presParOf" srcId="{2248C6A1-2B20-744D-BDB4-D4D7D625E7F0}" destId="{A5B16F80-C06E-C64E-842C-09E15D400221}" srcOrd="1" destOrd="0" presId="urn:microsoft.com/office/officeart/2005/8/layout/hProcess11"/>
    <dgm:cxn modelId="{EF90FA04-F479-6348-AFF9-8F2978AE958E}" type="presParOf" srcId="{2248C6A1-2B20-744D-BDB4-D4D7D625E7F0}" destId="{4598A2AD-D5C4-9D44-8DC5-C6BA3168AC8A}" srcOrd="2" destOrd="0" presId="urn:microsoft.com/office/officeart/2005/8/layout/hProcess11"/>
    <dgm:cxn modelId="{3CBC9E8C-519B-A941-87FE-7F5EADD2CEC4}" type="presParOf" srcId="{64C45E5A-C0C7-A048-BC95-9DCBBFBA7E1C}" destId="{6A099E16-436B-E94F-90C0-FBF40BA701F0}" srcOrd="3" destOrd="0" presId="urn:microsoft.com/office/officeart/2005/8/layout/hProcess11"/>
    <dgm:cxn modelId="{6C58CB80-4AB7-6349-B6BF-882D5C525F65}" type="presParOf" srcId="{64C45E5A-C0C7-A048-BC95-9DCBBFBA7E1C}" destId="{69A9E074-5DA5-9843-84DB-B7D3900D1286}" srcOrd="4" destOrd="0" presId="urn:microsoft.com/office/officeart/2005/8/layout/hProcess11"/>
    <dgm:cxn modelId="{47E5A6A5-F41A-D743-A2CD-F3EDE1FB0E21}" type="presParOf" srcId="{69A9E074-5DA5-9843-84DB-B7D3900D1286}" destId="{574DDD3B-D8A7-AE43-96A6-B50B83F056B4}" srcOrd="0" destOrd="0" presId="urn:microsoft.com/office/officeart/2005/8/layout/hProcess11"/>
    <dgm:cxn modelId="{9A37D6EE-00B8-7F40-8814-58F1C58083B7}" type="presParOf" srcId="{69A9E074-5DA5-9843-84DB-B7D3900D1286}" destId="{458BDC9A-905E-004C-8BFB-6A9A4B8BDB0F}" srcOrd="1" destOrd="0" presId="urn:microsoft.com/office/officeart/2005/8/layout/hProcess11"/>
    <dgm:cxn modelId="{392EF591-2A7D-DA4F-9E52-9D46F2CD9D92}" type="presParOf" srcId="{69A9E074-5DA5-9843-84DB-B7D3900D1286}" destId="{25FD9F2C-F3E9-1743-8601-FFFE5F776C39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8A4B0A20-DB5A-A742-9ED1-1FB8B02477DE}" type="doc">
      <dgm:prSet loTypeId="urn:microsoft.com/office/officeart/2005/8/layout/default" loCatId="relationship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90A704CA-577F-2346-92EC-FA8C98442339}">
      <dgm:prSet/>
      <dgm:spPr/>
      <dgm:t>
        <a:bodyPr/>
        <a:lstStyle/>
        <a:p>
          <a:r>
            <a:rPr lang="en-US" dirty="0"/>
            <a:t>Revenue leakages</a:t>
          </a:r>
          <a:endParaRPr lang="en-EG" dirty="0"/>
        </a:p>
      </dgm:t>
    </dgm:pt>
    <dgm:pt modelId="{D507501A-F340-2048-95CF-B4C0866746C6}" type="parTrans" cxnId="{C43C32C1-2213-D94B-B353-C1207F910A92}">
      <dgm:prSet/>
      <dgm:spPr/>
      <dgm:t>
        <a:bodyPr/>
        <a:lstStyle/>
        <a:p>
          <a:endParaRPr lang="en-US"/>
        </a:p>
      </dgm:t>
    </dgm:pt>
    <dgm:pt modelId="{AF41C389-EB0A-5C44-B6CE-E751E05EF28C}" type="sibTrans" cxnId="{C43C32C1-2213-D94B-B353-C1207F910A92}">
      <dgm:prSet/>
      <dgm:spPr/>
      <dgm:t>
        <a:bodyPr/>
        <a:lstStyle/>
        <a:p>
          <a:endParaRPr lang="en-US"/>
        </a:p>
      </dgm:t>
    </dgm:pt>
    <dgm:pt modelId="{0EF9896E-6ADB-9143-A3FE-134DE7469167}">
      <dgm:prSet/>
      <dgm:spPr/>
      <dgm:t>
        <a:bodyPr/>
        <a:lstStyle/>
        <a:p>
          <a:r>
            <a:rPr lang="en-US"/>
            <a:t>Operational inefficiencies</a:t>
          </a:r>
          <a:endParaRPr lang="en-EG"/>
        </a:p>
      </dgm:t>
    </dgm:pt>
    <dgm:pt modelId="{77D013AA-BB13-ED41-A4DB-61C42EBA4B26}" type="parTrans" cxnId="{3475B5B6-8032-0F4C-A976-8F0E4AA4B71C}">
      <dgm:prSet/>
      <dgm:spPr/>
      <dgm:t>
        <a:bodyPr/>
        <a:lstStyle/>
        <a:p>
          <a:endParaRPr lang="en-US"/>
        </a:p>
      </dgm:t>
    </dgm:pt>
    <dgm:pt modelId="{DCC68193-E27A-CE40-8DF0-7AD252CE5425}" type="sibTrans" cxnId="{3475B5B6-8032-0F4C-A976-8F0E4AA4B71C}">
      <dgm:prSet/>
      <dgm:spPr/>
      <dgm:t>
        <a:bodyPr/>
        <a:lstStyle/>
        <a:p>
          <a:endParaRPr lang="en-US"/>
        </a:p>
      </dgm:t>
    </dgm:pt>
    <dgm:pt modelId="{43213EEB-D855-2443-A9F1-DFB8EB1AD4DA}">
      <dgm:prSet/>
      <dgm:spPr/>
      <dgm:t>
        <a:bodyPr/>
        <a:lstStyle/>
        <a:p>
          <a:r>
            <a:rPr lang="en-US"/>
            <a:t>Customer behavior patterns</a:t>
          </a:r>
          <a:endParaRPr lang="en-EG"/>
        </a:p>
      </dgm:t>
    </dgm:pt>
    <dgm:pt modelId="{09531C05-EFC3-F14F-BA12-D1E7F0C2F821}" type="parTrans" cxnId="{69449051-C40C-FC4F-94DA-958E4E5EADD4}">
      <dgm:prSet/>
      <dgm:spPr/>
      <dgm:t>
        <a:bodyPr/>
        <a:lstStyle/>
        <a:p>
          <a:endParaRPr lang="en-US"/>
        </a:p>
      </dgm:t>
    </dgm:pt>
    <dgm:pt modelId="{ECEDD641-FF56-C345-B46E-9327B2F80DC6}" type="sibTrans" cxnId="{69449051-C40C-FC4F-94DA-958E4E5EADD4}">
      <dgm:prSet/>
      <dgm:spPr/>
      <dgm:t>
        <a:bodyPr/>
        <a:lstStyle/>
        <a:p>
          <a:endParaRPr lang="en-US"/>
        </a:p>
      </dgm:t>
    </dgm:pt>
    <dgm:pt modelId="{89A7CE5D-CB8A-794F-B367-F8971A1ECE57}" type="pres">
      <dgm:prSet presAssocID="{8A4B0A20-DB5A-A742-9ED1-1FB8B02477DE}" presName="diagram" presStyleCnt="0">
        <dgm:presLayoutVars>
          <dgm:dir/>
          <dgm:resizeHandles val="exact"/>
        </dgm:presLayoutVars>
      </dgm:prSet>
      <dgm:spPr/>
    </dgm:pt>
    <dgm:pt modelId="{DFDC0609-27CE-B940-9CB3-9A159B0496B7}" type="pres">
      <dgm:prSet presAssocID="{90A704CA-577F-2346-92EC-FA8C98442339}" presName="node" presStyleLbl="node1" presStyleIdx="0" presStyleCnt="3">
        <dgm:presLayoutVars>
          <dgm:bulletEnabled val="1"/>
        </dgm:presLayoutVars>
      </dgm:prSet>
      <dgm:spPr/>
    </dgm:pt>
    <dgm:pt modelId="{C59AB54A-2740-4544-AF60-A8A58AFD3450}" type="pres">
      <dgm:prSet presAssocID="{AF41C389-EB0A-5C44-B6CE-E751E05EF28C}" presName="sibTrans" presStyleCnt="0"/>
      <dgm:spPr/>
    </dgm:pt>
    <dgm:pt modelId="{B38A3091-735D-3D44-BDD7-CB37EDB4D0E4}" type="pres">
      <dgm:prSet presAssocID="{0EF9896E-6ADB-9143-A3FE-134DE7469167}" presName="node" presStyleLbl="node1" presStyleIdx="1" presStyleCnt="3">
        <dgm:presLayoutVars>
          <dgm:bulletEnabled val="1"/>
        </dgm:presLayoutVars>
      </dgm:prSet>
      <dgm:spPr/>
    </dgm:pt>
    <dgm:pt modelId="{8D7EF844-43FD-CA45-B957-5873273320A0}" type="pres">
      <dgm:prSet presAssocID="{DCC68193-E27A-CE40-8DF0-7AD252CE5425}" presName="sibTrans" presStyleCnt="0"/>
      <dgm:spPr/>
    </dgm:pt>
    <dgm:pt modelId="{B1D8D74E-47B6-D941-997A-50635AE690D8}" type="pres">
      <dgm:prSet presAssocID="{43213EEB-D855-2443-A9F1-DFB8EB1AD4DA}" presName="node" presStyleLbl="node1" presStyleIdx="2" presStyleCnt="3">
        <dgm:presLayoutVars>
          <dgm:bulletEnabled val="1"/>
        </dgm:presLayoutVars>
      </dgm:prSet>
      <dgm:spPr/>
    </dgm:pt>
  </dgm:ptLst>
  <dgm:cxnLst>
    <dgm:cxn modelId="{69449051-C40C-FC4F-94DA-958E4E5EADD4}" srcId="{8A4B0A20-DB5A-A742-9ED1-1FB8B02477DE}" destId="{43213EEB-D855-2443-A9F1-DFB8EB1AD4DA}" srcOrd="2" destOrd="0" parTransId="{09531C05-EFC3-F14F-BA12-D1E7F0C2F821}" sibTransId="{ECEDD641-FF56-C345-B46E-9327B2F80DC6}"/>
    <dgm:cxn modelId="{A934DF6E-B1A7-5140-B8F2-5A03938209AC}" type="presOf" srcId="{8A4B0A20-DB5A-A742-9ED1-1FB8B02477DE}" destId="{89A7CE5D-CB8A-794F-B367-F8971A1ECE57}" srcOrd="0" destOrd="0" presId="urn:microsoft.com/office/officeart/2005/8/layout/default"/>
    <dgm:cxn modelId="{D273F097-B1E7-7F48-94DA-4527BDFA82A8}" type="presOf" srcId="{43213EEB-D855-2443-A9F1-DFB8EB1AD4DA}" destId="{B1D8D74E-47B6-D941-997A-50635AE690D8}" srcOrd="0" destOrd="0" presId="urn:microsoft.com/office/officeart/2005/8/layout/default"/>
    <dgm:cxn modelId="{149769B6-1B80-2049-9136-D35EFE880732}" type="presOf" srcId="{0EF9896E-6ADB-9143-A3FE-134DE7469167}" destId="{B38A3091-735D-3D44-BDD7-CB37EDB4D0E4}" srcOrd="0" destOrd="0" presId="urn:microsoft.com/office/officeart/2005/8/layout/default"/>
    <dgm:cxn modelId="{3475B5B6-8032-0F4C-A976-8F0E4AA4B71C}" srcId="{8A4B0A20-DB5A-A742-9ED1-1FB8B02477DE}" destId="{0EF9896E-6ADB-9143-A3FE-134DE7469167}" srcOrd="1" destOrd="0" parTransId="{77D013AA-BB13-ED41-A4DB-61C42EBA4B26}" sibTransId="{DCC68193-E27A-CE40-8DF0-7AD252CE5425}"/>
    <dgm:cxn modelId="{C43C32C1-2213-D94B-B353-C1207F910A92}" srcId="{8A4B0A20-DB5A-A742-9ED1-1FB8B02477DE}" destId="{90A704CA-577F-2346-92EC-FA8C98442339}" srcOrd="0" destOrd="0" parTransId="{D507501A-F340-2048-95CF-B4C0866746C6}" sibTransId="{AF41C389-EB0A-5C44-B6CE-E751E05EF28C}"/>
    <dgm:cxn modelId="{4274CDCC-0118-1544-BAF3-D57AF2F312C0}" type="presOf" srcId="{90A704CA-577F-2346-92EC-FA8C98442339}" destId="{DFDC0609-27CE-B940-9CB3-9A159B0496B7}" srcOrd="0" destOrd="0" presId="urn:microsoft.com/office/officeart/2005/8/layout/default"/>
    <dgm:cxn modelId="{518E122F-04A0-4F4A-941A-0EB961CFD13D}" type="presParOf" srcId="{89A7CE5D-CB8A-794F-B367-F8971A1ECE57}" destId="{DFDC0609-27CE-B940-9CB3-9A159B0496B7}" srcOrd="0" destOrd="0" presId="urn:microsoft.com/office/officeart/2005/8/layout/default"/>
    <dgm:cxn modelId="{05634D63-5D91-0546-9C0A-FFCA1DD87FF1}" type="presParOf" srcId="{89A7CE5D-CB8A-794F-B367-F8971A1ECE57}" destId="{C59AB54A-2740-4544-AF60-A8A58AFD3450}" srcOrd="1" destOrd="0" presId="urn:microsoft.com/office/officeart/2005/8/layout/default"/>
    <dgm:cxn modelId="{4F3C4A62-7DC7-264A-B8B1-3445E504A10C}" type="presParOf" srcId="{89A7CE5D-CB8A-794F-B367-F8971A1ECE57}" destId="{B38A3091-735D-3D44-BDD7-CB37EDB4D0E4}" srcOrd="2" destOrd="0" presId="urn:microsoft.com/office/officeart/2005/8/layout/default"/>
    <dgm:cxn modelId="{E958756E-9EC6-584A-8A24-59C0AE7D26B5}" type="presParOf" srcId="{89A7CE5D-CB8A-794F-B367-F8971A1ECE57}" destId="{8D7EF844-43FD-CA45-B957-5873273320A0}" srcOrd="3" destOrd="0" presId="urn:microsoft.com/office/officeart/2005/8/layout/default"/>
    <dgm:cxn modelId="{6C3D1326-B31B-974B-8EAA-77D517C3FB6F}" type="presParOf" srcId="{89A7CE5D-CB8A-794F-B367-F8971A1ECE57}" destId="{B1D8D74E-47B6-D941-997A-50635AE690D8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071B2E76-7C1A-F94C-9EEC-BF6B37488FEE}" type="doc">
      <dgm:prSet loTypeId="urn:microsoft.com/office/officeart/2005/8/layout/pyramid2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866A07A-F59A-9F4A-B3E0-25FBCB6BFD54}">
      <dgm:prSet custT="1"/>
      <dgm:spPr/>
      <dgm:t>
        <a:bodyPr/>
        <a:lstStyle/>
        <a:p>
          <a:r>
            <a:rPr lang="en-US" sz="2000" dirty="0"/>
            <a:t>Selling analytics products</a:t>
          </a:r>
          <a:endParaRPr lang="en-EG" sz="2000" dirty="0"/>
        </a:p>
      </dgm:t>
    </dgm:pt>
    <dgm:pt modelId="{5232AB18-A744-FA49-9A7D-63732127269E}" type="parTrans" cxnId="{188E5E6D-E01B-3245-8982-D8407C4F4F8E}">
      <dgm:prSet/>
      <dgm:spPr/>
      <dgm:t>
        <a:bodyPr/>
        <a:lstStyle/>
        <a:p>
          <a:endParaRPr lang="en-US" sz="2800"/>
        </a:p>
      </dgm:t>
    </dgm:pt>
    <dgm:pt modelId="{B512E93E-5270-9E49-8A1A-606DFB0F9F9A}" type="sibTrans" cxnId="{188E5E6D-E01B-3245-8982-D8407C4F4F8E}">
      <dgm:prSet/>
      <dgm:spPr/>
      <dgm:t>
        <a:bodyPr/>
        <a:lstStyle/>
        <a:p>
          <a:endParaRPr lang="en-US" sz="2800"/>
        </a:p>
      </dgm:t>
    </dgm:pt>
    <dgm:pt modelId="{44BA6FB4-8600-CB4C-A2A5-F6E4067832E4}">
      <dgm:prSet custT="1"/>
      <dgm:spPr/>
      <dgm:t>
        <a:bodyPr/>
        <a:lstStyle/>
        <a:p>
          <a:r>
            <a:rPr lang="en-US" sz="2000"/>
            <a:t>Benchmarking services</a:t>
          </a:r>
          <a:endParaRPr lang="en-EG" sz="2000"/>
        </a:p>
      </dgm:t>
    </dgm:pt>
    <dgm:pt modelId="{967E55E3-E50A-964A-8D28-D7D38F506EC6}" type="parTrans" cxnId="{C7CB52EC-B2E1-C244-8E82-42C9C7A6F2CA}">
      <dgm:prSet/>
      <dgm:spPr/>
      <dgm:t>
        <a:bodyPr/>
        <a:lstStyle/>
        <a:p>
          <a:endParaRPr lang="en-US" sz="2800"/>
        </a:p>
      </dgm:t>
    </dgm:pt>
    <dgm:pt modelId="{1DDF1FC9-4877-7E4A-BB0B-8FB7124DADA6}" type="sibTrans" cxnId="{C7CB52EC-B2E1-C244-8E82-42C9C7A6F2CA}">
      <dgm:prSet/>
      <dgm:spPr/>
      <dgm:t>
        <a:bodyPr/>
        <a:lstStyle/>
        <a:p>
          <a:endParaRPr lang="en-US" sz="2800"/>
        </a:p>
      </dgm:t>
    </dgm:pt>
    <dgm:pt modelId="{4515363E-9F38-4547-971E-D71DA9FF896E}">
      <dgm:prSet custT="1"/>
      <dgm:spPr/>
      <dgm:t>
        <a:bodyPr/>
        <a:lstStyle/>
        <a:p>
          <a:r>
            <a:rPr lang="en-US" sz="2000"/>
            <a:t>API-driven data access</a:t>
          </a:r>
          <a:endParaRPr lang="en-EG" sz="2000"/>
        </a:p>
      </dgm:t>
    </dgm:pt>
    <dgm:pt modelId="{83B27ED0-ADF5-6744-B966-FF41796F1D00}" type="parTrans" cxnId="{8E90E416-7267-D844-9AC3-16889474A27C}">
      <dgm:prSet/>
      <dgm:spPr/>
      <dgm:t>
        <a:bodyPr/>
        <a:lstStyle/>
        <a:p>
          <a:endParaRPr lang="en-US" sz="2800"/>
        </a:p>
      </dgm:t>
    </dgm:pt>
    <dgm:pt modelId="{6EF6BB67-6F3D-7F43-9F67-13990CC3DBD2}" type="sibTrans" cxnId="{8E90E416-7267-D844-9AC3-16889474A27C}">
      <dgm:prSet/>
      <dgm:spPr/>
      <dgm:t>
        <a:bodyPr/>
        <a:lstStyle/>
        <a:p>
          <a:endParaRPr lang="en-US" sz="2800"/>
        </a:p>
      </dgm:t>
    </dgm:pt>
    <dgm:pt modelId="{E0E3E6BB-F395-C842-94FB-BEF73C9AD58C}" type="pres">
      <dgm:prSet presAssocID="{071B2E76-7C1A-F94C-9EEC-BF6B37488FEE}" presName="compositeShape" presStyleCnt="0">
        <dgm:presLayoutVars>
          <dgm:dir/>
          <dgm:resizeHandles/>
        </dgm:presLayoutVars>
      </dgm:prSet>
      <dgm:spPr/>
    </dgm:pt>
    <dgm:pt modelId="{330A52DF-B95B-C84F-9A0D-53571E823F2D}" type="pres">
      <dgm:prSet presAssocID="{071B2E76-7C1A-F94C-9EEC-BF6B37488FEE}" presName="pyramid" presStyleLbl="node1" presStyleIdx="0" presStyleCnt="1"/>
      <dgm:spPr/>
    </dgm:pt>
    <dgm:pt modelId="{8FDB67ED-249E-BC41-B5F2-469D65FD0903}" type="pres">
      <dgm:prSet presAssocID="{071B2E76-7C1A-F94C-9EEC-BF6B37488FEE}" presName="theList" presStyleCnt="0"/>
      <dgm:spPr/>
    </dgm:pt>
    <dgm:pt modelId="{6D043271-FE9F-5E4D-97F2-776257DC0068}" type="pres">
      <dgm:prSet presAssocID="{A866A07A-F59A-9F4A-B3E0-25FBCB6BFD54}" presName="aNode" presStyleLbl="fgAcc1" presStyleIdx="0" presStyleCnt="3" custScaleX="168047" custLinFactNeighborX="34560">
        <dgm:presLayoutVars>
          <dgm:bulletEnabled val="1"/>
        </dgm:presLayoutVars>
      </dgm:prSet>
      <dgm:spPr/>
    </dgm:pt>
    <dgm:pt modelId="{E6CA0561-A064-DA4C-9ABC-30BF41F7205C}" type="pres">
      <dgm:prSet presAssocID="{A866A07A-F59A-9F4A-B3E0-25FBCB6BFD54}" presName="aSpace" presStyleCnt="0"/>
      <dgm:spPr/>
    </dgm:pt>
    <dgm:pt modelId="{E8A411A3-3286-5C4F-927C-6BEAEB5CC9E3}" type="pres">
      <dgm:prSet presAssocID="{44BA6FB4-8600-CB4C-A2A5-F6E4067832E4}" presName="aNode" presStyleLbl="fgAcc1" presStyleIdx="1" presStyleCnt="3" custScaleX="168047" custLinFactNeighborX="34560">
        <dgm:presLayoutVars>
          <dgm:bulletEnabled val="1"/>
        </dgm:presLayoutVars>
      </dgm:prSet>
      <dgm:spPr/>
    </dgm:pt>
    <dgm:pt modelId="{44E7902E-7328-874E-9426-304E3148E106}" type="pres">
      <dgm:prSet presAssocID="{44BA6FB4-8600-CB4C-A2A5-F6E4067832E4}" presName="aSpace" presStyleCnt="0"/>
      <dgm:spPr/>
    </dgm:pt>
    <dgm:pt modelId="{53EF2D79-91ED-F447-AA48-FBB9DEFC0EB2}" type="pres">
      <dgm:prSet presAssocID="{4515363E-9F38-4547-971E-D71DA9FF896E}" presName="aNode" presStyleLbl="fgAcc1" presStyleIdx="2" presStyleCnt="3" custScaleX="168047" custLinFactNeighborX="34560">
        <dgm:presLayoutVars>
          <dgm:bulletEnabled val="1"/>
        </dgm:presLayoutVars>
      </dgm:prSet>
      <dgm:spPr/>
    </dgm:pt>
    <dgm:pt modelId="{FA01D2D1-62F8-CD4F-90AA-8BA12628F61D}" type="pres">
      <dgm:prSet presAssocID="{4515363E-9F38-4547-971E-D71DA9FF896E}" presName="aSpace" presStyleCnt="0"/>
      <dgm:spPr/>
    </dgm:pt>
  </dgm:ptLst>
  <dgm:cxnLst>
    <dgm:cxn modelId="{8E90E416-7267-D844-9AC3-16889474A27C}" srcId="{071B2E76-7C1A-F94C-9EEC-BF6B37488FEE}" destId="{4515363E-9F38-4547-971E-D71DA9FF896E}" srcOrd="2" destOrd="0" parTransId="{83B27ED0-ADF5-6744-B966-FF41796F1D00}" sibTransId="{6EF6BB67-6F3D-7F43-9F67-13990CC3DBD2}"/>
    <dgm:cxn modelId="{26EFFF55-F294-F943-BF00-9ACFB3292948}" type="presOf" srcId="{44BA6FB4-8600-CB4C-A2A5-F6E4067832E4}" destId="{E8A411A3-3286-5C4F-927C-6BEAEB5CC9E3}" srcOrd="0" destOrd="0" presId="urn:microsoft.com/office/officeart/2005/8/layout/pyramid2"/>
    <dgm:cxn modelId="{188E5E6D-E01B-3245-8982-D8407C4F4F8E}" srcId="{071B2E76-7C1A-F94C-9EEC-BF6B37488FEE}" destId="{A866A07A-F59A-9F4A-B3E0-25FBCB6BFD54}" srcOrd="0" destOrd="0" parTransId="{5232AB18-A744-FA49-9A7D-63732127269E}" sibTransId="{B512E93E-5270-9E49-8A1A-606DFB0F9F9A}"/>
    <dgm:cxn modelId="{1126A992-5EF2-2343-88D0-470EC9A35A99}" type="presOf" srcId="{4515363E-9F38-4547-971E-D71DA9FF896E}" destId="{53EF2D79-91ED-F447-AA48-FBB9DEFC0EB2}" srcOrd="0" destOrd="0" presId="urn:microsoft.com/office/officeart/2005/8/layout/pyramid2"/>
    <dgm:cxn modelId="{0485E8CC-941B-E947-8D7B-E1D79A142CFD}" type="presOf" srcId="{071B2E76-7C1A-F94C-9EEC-BF6B37488FEE}" destId="{E0E3E6BB-F395-C842-94FB-BEF73C9AD58C}" srcOrd="0" destOrd="0" presId="urn:microsoft.com/office/officeart/2005/8/layout/pyramid2"/>
    <dgm:cxn modelId="{C7CB52EC-B2E1-C244-8E82-42C9C7A6F2CA}" srcId="{071B2E76-7C1A-F94C-9EEC-BF6B37488FEE}" destId="{44BA6FB4-8600-CB4C-A2A5-F6E4067832E4}" srcOrd="1" destOrd="0" parTransId="{967E55E3-E50A-964A-8D28-D7D38F506EC6}" sibTransId="{1DDF1FC9-4877-7E4A-BB0B-8FB7124DADA6}"/>
    <dgm:cxn modelId="{2638F9FD-32BD-0A41-B9A7-4E04B1AD664D}" type="presOf" srcId="{A866A07A-F59A-9F4A-B3E0-25FBCB6BFD54}" destId="{6D043271-FE9F-5E4D-97F2-776257DC0068}" srcOrd="0" destOrd="0" presId="urn:microsoft.com/office/officeart/2005/8/layout/pyramid2"/>
    <dgm:cxn modelId="{2E419288-CECD-1547-805F-A5412A519D49}" type="presParOf" srcId="{E0E3E6BB-F395-C842-94FB-BEF73C9AD58C}" destId="{330A52DF-B95B-C84F-9A0D-53571E823F2D}" srcOrd="0" destOrd="0" presId="urn:microsoft.com/office/officeart/2005/8/layout/pyramid2"/>
    <dgm:cxn modelId="{F32BF4F2-6793-F349-8523-F09B7D216667}" type="presParOf" srcId="{E0E3E6BB-F395-C842-94FB-BEF73C9AD58C}" destId="{8FDB67ED-249E-BC41-B5F2-469D65FD0903}" srcOrd="1" destOrd="0" presId="urn:microsoft.com/office/officeart/2005/8/layout/pyramid2"/>
    <dgm:cxn modelId="{EA972A90-7846-7B46-ADC2-917A64C85471}" type="presParOf" srcId="{8FDB67ED-249E-BC41-B5F2-469D65FD0903}" destId="{6D043271-FE9F-5E4D-97F2-776257DC0068}" srcOrd="0" destOrd="0" presId="urn:microsoft.com/office/officeart/2005/8/layout/pyramid2"/>
    <dgm:cxn modelId="{F0D937AE-C39E-B14E-A6C7-297D67E1EB11}" type="presParOf" srcId="{8FDB67ED-249E-BC41-B5F2-469D65FD0903}" destId="{E6CA0561-A064-DA4C-9ABC-30BF41F7205C}" srcOrd="1" destOrd="0" presId="urn:microsoft.com/office/officeart/2005/8/layout/pyramid2"/>
    <dgm:cxn modelId="{1AB5EEF6-60ED-C046-B36C-0FF4D48888D1}" type="presParOf" srcId="{8FDB67ED-249E-BC41-B5F2-469D65FD0903}" destId="{E8A411A3-3286-5C4F-927C-6BEAEB5CC9E3}" srcOrd="2" destOrd="0" presId="urn:microsoft.com/office/officeart/2005/8/layout/pyramid2"/>
    <dgm:cxn modelId="{5B4D71E1-9E98-AF43-B694-473ABB6F5E49}" type="presParOf" srcId="{8FDB67ED-249E-BC41-B5F2-469D65FD0903}" destId="{44E7902E-7328-874E-9426-304E3148E106}" srcOrd="3" destOrd="0" presId="urn:microsoft.com/office/officeart/2005/8/layout/pyramid2"/>
    <dgm:cxn modelId="{48ED29D8-0EDF-2B48-B8E2-6E66F54FC346}" type="presParOf" srcId="{8FDB67ED-249E-BC41-B5F2-469D65FD0903}" destId="{53EF2D79-91ED-F447-AA48-FBB9DEFC0EB2}" srcOrd="4" destOrd="0" presId="urn:microsoft.com/office/officeart/2005/8/layout/pyramid2"/>
    <dgm:cxn modelId="{7C3A1ED2-D067-2D47-BAEF-FF6327B92628}" type="presParOf" srcId="{8FDB67ED-249E-BC41-B5F2-469D65FD0903}" destId="{FA01D2D1-62F8-CD4F-90AA-8BA12628F61D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71B21144-2FCF-474F-BAFA-22E59F8C4988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79EAD3CD-7918-EA4D-9654-E8CE8440B303}">
      <dgm:prSet/>
      <dgm:spPr/>
      <dgm:t>
        <a:bodyPr/>
        <a:lstStyle/>
        <a:p>
          <a:r>
            <a:rPr lang="en-US"/>
            <a:t>Standard dashboards</a:t>
          </a:r>
          <a:endParaRPr lang="en-EG"/>
        </a:p>
      </dgm:t>
    </dgm:pt>
    <dgm:pt modelId="{BB00FC43-CD7E-C644-8812-698DCB5E1E2C}" type="parTrans" cxnId="{714B03EC-2C6B-DA49-A945-1C472151E050}">
      <dgm:prSet/>
      <dgm:spPr/>
      <dgm:t>
        <a:bodyPr/>
        <a:lstStyle/>
        <a:p>
          <a:endParaRPr lang="en-US"/>
        </a:p>
      </dgm:t>
    </dgm:pt>
    <dgm:pt modelId="{C6F2C75E-33A7-724C-A5BB-470E5AA1642C}" type="sibTrans" cxnId="{714B03EC-2C6B-DA49-A945-1C472151E050}">
      <dgm:prSet/>
      <dgm:spPr/>
      <dgm:t>
        <a:bodyPr/>
        <a:lstStyle/>
        <a:p>
          <a:endParaRPr lang="en-US"/>
        </a:p>
      </dgm:t>
    </dgm:pt>
    <dgm:pt modelId="{E52E4E89-39AB-7943-B43D-127C2882FECC}">
      <dgm:prSet/>
      <dgm:spPr/>
      <dgm:t>
        <a:bodyPr/>
        <a:lstStyle/>
        <a:p>
          <a:r>
            <a:rPr lang="en-US"/>
            <a:t>Data governance frameworks</a:t>
          </a:r>
          <a:endParaRPr lang="en-EG"/>
        </a:p>
      </dgm:t>
    </dgm:pt>
    <dgm:pt modelId="{6E3A1183-816B-FE40-8DCD-A53DCAE7B994}" type="parTrans" cxnId="{36F4C7C6-92E2-7D44-ADC3-F07C5065CD23}">
      <dgm:prSet/>
      <dgm:spPr/>
      <dgm:t>
        <a:bodyPr/>
        <a:lstStyle/>
        <a:p>
          <a:endParaRPr lang="en-US"/>
        </a:p>
      </dgm:t>
    </dgm:pt>
    <dgm:pt modelId="{C970E342-8DC2-F245-823A-7C1B17866D4D}" type="sibTrans" cxnId="{36F4C7C6-92E2-7D44-ADC3-F07C5065CD23}">
      <dgm:prSet/>
      <dgm:spPr/>
      <dgm:t>
        <a:bodyPr/>
        <a:lstStyle/>
        <a:p>
          <a:endParaRPr lang="en-US"/>
        </a:p>
      </dgm:t>
    </dgm:pt>
    <dgm:pt modelId="{7799F92E-1407-AD45-A16C-34C7B3AC4A67}">
      <dgm:prSet/>
      <dgm:spPr/>
      <dgm:t>
        <a:bodyPr/>
        <a:lstStyle/>
        <a:p>
          <a:r>
            <a:rPr lang="en-US"/>
            <a:t>Technology roadmaps</a:t>
          </a:r>
          <a:endParaRPr lang="en-EG"/>
        </a:p>
      </dgm:t>
    </dgm:pt>
    <dgm:pt modelId="{28186445-766E-5244-8A76-981AC5A5D538}" type="parTrans" cxnId="{B9B4A958-3499-5846-9EEE-B0CC277CEBCA}">
      <dgm:prSet/>
      <dgm:spPr/>
      <dgm:t>
        <a:bodyPr/>
        <a:lstStyle/>
        <a:p>
          <a:endParaRPr lang="en-US"/>
        </a:p>
      </dgm:t>
    </dgm:pt>
    <dgm:pt modelId="{3FAB5C0E-5E9E-B94C-9EC8-1F1A6939A041}" type="sibTrans" cxnId="{B9B4A958-3499-5846-9EEE-B0CC277CEBCA}">
      <dgm:prSet/>
      <dgm:spPr/>
      <dgm:t>
        <a:bodyPr/>
        <a:lstStyle/>
        <a:p>
          <a:endParaRPr lang="en-US"/>
        </a:p>
      </dgm:t>
    </dgm:pt>
    <dgm:pt modelId="{35BA0233-754A-2C49-BAE6-3F890D6718C3}" type="pres">
      <dgm:prSet presAssocID="{71B21144-2FCF-474F-BAFA-22E59F8C4988}" presName="linear" presStyleCnt="0">
        <dgm:presLayoutVars>
          <dgm:animLvl val="lvl"/>
          <dgm:resizeHandles val="exact"/>
        </dgm:presLayoutVars>
      </dgm:prSet>
      <dgm:spPr/>
    </dgm:pt>
    <dgm:pt modelId="{26BFA9A6-A5A2-4041-8F9D-2EB9A66E3ABD}" type="pres">
      <dgm:prSet presAssocID="{79EAD3CD-7918-EA4D-9654-E8CE8440B303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9596E6E7-E139-DA4E-8D0B-C7FC58938F25}" type="pres">
      <dgm:prSet presAssocID="{C6F2C75E-33A7-724C-A5BB-470E5AA1642C}" presName="spacer" presStyleCnt="0"/>
      <dgm:spPr/>
    </dgm:pt>
    <dgm:pt modelId="{F583ABE1-3CAF-6045-829C-AB2F88892127}" type="pres">
      <dgm:prSet presAssocID="{E52E4E89-39AB-7943-B43D-127C2882FECC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1E4263E6-42A1-D847-8E01-00D9A778A9AB}" type="pres">
      <dgm:prSet presAssocID="{C970E342-8DC2-F245-823A-7C1B17866D4D}" presName="spacer" presStyleCnt="0"/>
      <dgm:spPr/>
    </dgm:pt>
    <dgm:pt modelId="{9A340D1A-F5CD-6844-B6A4-9ED593C09E99}" type="pres">
      <dgm:prSet presAssocID="{7799F92E-1407-AD45-A16C-34C7B3AC4A67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BD99632B-27FA-A443-A044-61684AFCD763}" type="presOf" srcId="{7799F92E-1407-AD45-A16C-34C7B3AC4A67}" destId="{9A340D1A-F5CD-6844-B6A4-9ED593C09E99}" srcOrd="0" destOrd="0" presId="urn:microsoft.com/office/officeart/2005/8/layout/vList2"/>
    <dgm:cxn modelId="{B9B4A958-3499-5846-9EEE-B0CC277CEBCA}" srcId="{71B21144-2FCF-474F-BAFA-22E59F8C4988}" destId="{7799F92E-1407-AD45-A16C-34C7B3AC4A67}" srcOrd="2" destOrd="0" parTransId="{28186445-766E-5244-8A76-981AC5A5D538}" sibTransId="{3FAB5C0E-5E9E-B94C-9EC8-1F1A6939A041}"/>
    <dgm:cxn modelId="{1B140B63-5932-CD46-92A7-390E577F8103}" type="presOf" srcId="{71B21144-2FCF-474F-BAFA-22E59F8C4988}" destId="{35BA0233-754A-2C49-BAE6-3F890D6718C3}" srcOrd="0" destOrd="0" presId="urn:microsoft.com/office/officeart/2005/8/layout/vList2"/>
    <dgm:cxn modelId="{69EA55A2-3E10-7D4D-A57A-77EA0DC0B5D6}" type="presOf" srcId="{E52E4E89-39AB-7943-B43D-127C2882FECC}" destId="{F583ABE1-3CAF-6045-829C-AB2F88892127}" srcOrd="0" destOrd="0" presId="urn:microsoft.com/office/officeart/2005/8/layout/vList2"/>
    <dgm:cxn modelId="{36F4C7C6-92E2-7D44-ADC3-F07C5065CD23}" srcId="{71B21144-2FCF-474F-BAFA-22E59F8C4988}" destId="{E52E4E89-39AB-7943-B43D-127C2882FECC}" srcOrd="1" destOrd="0" parTransId="{6E3A1183-816B-FE40-8DCD-A53DCAE7B994}" sibTransId="{C970E342-8DC2-F245-823A-7C1B17866D4D}"/>
    <dgm:cxn modelId="{F33350E5-08FA-2544-8DB9-47732E15AB42}" type="presOf" srcId="{79EAD3CD-7918-EA4D-9654-E8CE8440B303}" destId="{26BFA9A6-A5A2-4041-8F9D-2EB9A66E3ABD}" srcOrd="0" destOrd="0" presId="urn:microsoft.com/office/officeart/2005/8/layout/vList2"/>
    <dgm:cxn modelId="{714B03EC-2C6B-DA49-A945-1C472151E050}" srcId="{71B21144-2FCF-474F-BAFA-22E59F8C4988}" destId="{79EAD3CD-7918-EA4D-9654-E8CE8440B303}" srcOrd="0" destOrd="0" parTransId="{BB00FC43-CD7E-C644-8812-698DCB5E1E2C}" sibTransId="{C6F2C75E-33A7-724C-A5BB-470E5AA1642C}"/>
    <dgm:cxn modelId="{385ECBA8-60F2-874C-8015-95399734A6EC}" type="presParOf" srcId="{35BA0233-754A-2C49-BAE6-3F890D6718C3}" destId="{26BFA9A6-A5A2-4041-8F9D-2EB9A66E3ABD}" srcOrd="0" destOrd="0" presId="urn:microsoft.com/office/officeart/2005/8/layout/vList2"/>
    <dgm:cxn modelId="{63A9D4A1-B010-3441-9EF2-2DAF533CED59}" type="presParOf" srcId="{35BA0233-754A-2C49-BAE6-3F890D6718C3}" destId="{9596E6E7-E139-DA4E-8D0B-C7FC58938F25}" srcOrd="1" destOrd="0" presId="urn:microsoft.com/office/officeart/2005/8/layout/vList2"/>
    <dgm:cxn modelId="{A85DE6D6-0D58-FD4A-98F8-63BA8983EC25}" type="presParOf" srcId="{35BA0233-754A-2C49-BAE6-3F890D6718C3}" destId="{F583ABE1-3CAF-6045-829C-AB2F88892127}" srcOrd="2" destOrd="0" presId="urn:microsoft.com/office/officeart/2005/8/layout/vList2"/>
    <dgm:cxn modelId="{4D2FECBF-5335-1847-B6D3-D0155B7A684B}" type="presParOf" srcId="{35BA0233-754A-2C49-BAE6-3F890D6718C3}" destId="{1E4263E6-42A1-D847-8E01-00D9A778A9AB}" srcOrd="3" destOrd="0" presId="urn:microsoft.com/office/officeart/2005/8/layout/vList2"/>
    <dgm:cxn modelId="{B748E198-F404-CC4A-A0B7-905BE8A09403}" type="presParOf" srcId="{35BA0233-754A-2C49-BAE6-3F890D6718C3}" destId="{9A340D1A-F5CD-6844-B6A4-9ED593C09E99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86B1F3D8-D957-B14D-87E1-B0D1D6D72F90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99336D5-30D7-5742-9BBC-608468912DE9}">
      <dgm:prSet/>
      <dgm:spPr/>
      <dgm:t>
        <a:bodyPr/>
        <a:lstStyle/>
        <a:p>
          <a:pPr>
            <a:buFont typeface="+mj-lt"/>
            <a:buAutoNum type="arabicPeriod"/>
          </a:pPr>
          <a:r>
            <a:rPr lang="en-US"/>
            <a:t>Data science covers diverse tasks beyond basic modeling, such as profiling, link prediction, and causal inference.</a:t>
          </a:r>
        </a:p>
      </dgm:t>
    </dgm:pt>
    <dgm:pt modelId="{E5A306C5-A836-1440-AFD5-A855162A835B}" type="parTrans" cxnId="{FF23DAEB-78CA-6344-BF55-0864A0BAA12B}">
      <dgm:prSet/>
      <dgm:spPr/>
      <dgm:t>
        <a:bodyPr/>
        <a:lstStyle/>
        <a:p>
          <a:endParaRPr lang="en-US"/>
        </a:p>
      </dgm:t>
    </dgm:pt>
    <dgm:pt modelId="{D5C4BCC2-3D24-174C-B121-872CA0CA8F61}" type="sibTrans" cxnId="{FF23DAEB-78CA-6344-BF55-0864A0BAA12B}">
      <dgm:prSet/>
      <dgm:spPr/>
      <dgm:t>
        <a:bodyPr/>
        <a:lstStyle/>
        <a:p>
          <a:endParaRPr lang="en-US"/>
        </a:p>
      </dgm:t>
    </dgm:pt>
    <dgm:pt modelId="{8D4D8EC6-72E3-4F40-A0EE-68157956D93D}">
      <dgm:prSet/>
      <dgm:spPr/>
      <dgm:t>
        <a:bodyPr/>
        <a:lstStyle/>
        <a:p>
          <a:pPr>
            <a:buFont typeface="+mj-lt"/>
            <a:buAutoNum type="arabicPeriod"/>
          </a:pPr>
          <a:r>
            <a:rPr lang="en-US"/>
            <a:t>Analytical engineering integrates scalable, reliable models into operations.</a:t>
          </a:r>
        </a:p>
      </dgm:t>
    </dgm:pt>
    <dgm:pt modelId="{0A33905C-F038-A84A-9ACA-40758DB10BBC}" type="parTrans" cxnId="{6C67D295-B6C1-8548-BBB9-58557306FE30}">
      <dgm:prSet/>
      <dgm:spPr/>
      <dgm:t>
        <a:bodyPr/>
        <a:lstStyle/>
        <a:p>
          <a:endParaRPr lang="en-US"/>
        </a:p>
      </dgm:t>
    </dgm:pt>
    <dgm:pt modelId="{BE90174F-4157-5D42-AB5A-B84DCAC6AC62}" type="sibTrans" cxnId="{6C67D295-B6C1-8548-BBB9-58557306FE30}">
      <dgm:prSet/>
      <dgm:spPr/>
      <dgm:t>
        <a:bodyPr/>
        <a:lstStyle/>
        <a:p>
          <a:endParaRPr lang="en-US"/>
        </a:p>
      </dgm:t>
    </dgm:pt>
    <dgm:pt modelId="{0C140214-E6BA-7148-9ED5-12D716133094}">
      <dgm:prSet/>
      <dgm:spPr/>
      <dgm:t>
        <a:bodyPr/>
        <a:lstStyle/>
        <a:p>
          <a:pPr>
            <a:buFont typeface="+mj-lt"/>
            <a:buAutoNum type="arabicPeriod"/>
          </a:pPr>
          <a:r>
            <a:rPr lang="en-US"/>
            <a:t>Decision-centric models deliver actionable outputs, not just predictions.</a:t>
          </a:r>
        </a:p>
      </dgm:t>
    </dgm:pt>
    <dgm:pt modelId="{F4C45951-DD9C-3746-A627-87A415330679}" type="parTrans" cxnId="{A2D35692-4F95-0F42-A3FD-20DD69A5B214}">
      <dgm:prSet/>
      <dgm:spPr/>
      <dgm:t>
        <a:bodyPr/>
        <a:lstStyle/>
        <a:p>
          <a:endParaRPr lang="en-US"/>
        </a:p>
      </dgm:t>
    </dgm:pt>
    <dgm:pt modelId="{5C012F22-6294-7242-BB5C-84DA3A367512}" type="sibTrans" cxnId="{A2D35692-4F95-0F42-A3FD-20DD69A5B214}">
      <dgm:prSet/>
      <dgm:spPr/>
      <dgm:t>
        <a:bodyPr/>
        <a:lstStyle/>
        <a:p>
          <a:endParaRPr lang="en-US"/>
        </a:p>
      </dgm:t>
    </dgm:pt>
    <dgm:pt modelId="{8FCFE7D7-59F4-454B-89AF-9A20F8678A2A}">
      <dgm:prSet/>
      <dgm:spPr/>
      <dgm:t>
        <a:bodyPr/>
        <a:lstStyle/>
        <a:p>
          <a:pPr>
            <a:buFont typeface="+mj-lt"/>
            <a:buNone/>
          </a:pPr>
          <a:r>
            <a:rPr lang="en-US" dirty="0"/>
            <a:t>Data Science is growing and integrating into every business area.</a:t>
          </a:r>
        </a:p>
      </dgm:t>
    </dgm:pt>
    <dgm:pt modelId="{465869C8-FFB9-3740-A5EF-78F39D226396}" type="parTrans" cxnId="{80AD4344-E22F-6448-A515-58D80AC055B6}">
      <dgm:prSet/>
      <dgm:spPr/>
      <dgm:t>
        <a:bodyPr/>
        <a:lstStyle/>
        <a:p>
          <a:endParaRPr lang="en-US"/>
        </a:p>
      </dgm:t>
    </dgm:pt>
    <dgm:pt modelId="{8DAB3702-BD26-7C46-80E2-CFF48B1B62E1}" type="sibTrans" cxnId="{80AD4344-E22F-6448-A515-58D80AC055B6}">
      <dgm:prSet/>
      <dgm:spPr/>
      <dgm:t>
        <a:bodyPr/>
        <a:lstStyle/>
        <a:p>
          <a:endParaRPr lang="en-US"/>
        </a:p>
      </dgm:t>
    </dgm:pt>
    <dgm:pt modelId="{C8BFD7B0-2AD9-9A4E-B0C8-2FF400FABFF9}">
      <dgm:prSet/>
      <dgm:spPr/>
      <dgm:t>
        <a:bodyPr/>
        <a:lstStyle/>
        <a:p>
          <a:pPr>
            <a:buFont typeface="+mj-lt"/>
            <a:buAutoNum type="arabicPeriod"/>
          </a:pPr>
          <a:r>
            <a:rPr lang="en-US" dirty="0"/>
            <a:t>As Human and AI collaboration is growing, Data Analysts need to develop in technicalities, visualization and storytelling, and understand AI governance and ethics.</a:t>
          </a:r>
        </a:p>
      </dgm:t>
    </dgm:pt>
    <dgm:pt modelId="{916010E0-DB8C-644E-AEA7-FE569BA8FFE4}" type="parTrans" cxnId="{137E3F4E-02BF-C14D-8540-B195FF19B237}">
      <dgm:prSet/>
      <dgm:spPr/>
      <dgm:t>
        <a:bodyPr/>
        <a:lstStyle/>
        <a:p>
          <a:endParaRPr lang="en-US"/>
        </a:p>
      </dgm:t>
    </dgm:pt>
    <dgm:pt modelId="{D11F47BE-A835-E64C-9EB6-736D9DBFA482}" type="sibTrans" cxnId="{137E3F4E-02BF-C14D-8540-B195FF19B237}">
      <dgm:prSet/>
      <dgm:spPr/>
      <dgm:t>
        <a:bodyPr/>
        <a:lstStyle/>
        <a:p>
          <a:endParaRPr lang="en-US"/>
        </a:p>
      </dgm:t>
    </dgm:pt>
    <dgm:pt modelId="{D80DA091-FED0-1B4D-827F-FFA5C4DA7BE3}" type="pres">
      <dgm:prSet presAssocID="{86B1F3D8-D957-B14D-87E1-B0D1D6D72F90}" presName="linear" presStyleCnt="0">
        <dgm:presLayoutVars>
          <dgm:animLvl val="lvl"/>
          <dgm:resizeHandles val="exact"/>
        </dgm:presLayoutVars>
      </dgm:prSet>
      <dgm:spPr/>
    </dgm:pt>
    <dgm:pt modelId="{93C489FC-2C6E-F840-BD0E-C7AA614CF360}" type="pres">
      <dgm:prSet presAssocID="{D99336D5-30D7-5742-9BBC-608468912DE9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273B27EE-38B4-E347-8E73-CB121D2C3AA9}" type="pres">
      <dgm:prSet presAssocID="{D5C4BCC2-3D24-174C-B121-872CA0CA8F61}" presName="spacer" presStyleCnt="0"/>
      <dgm:spPr/>
    </dgm:pt>
    <dgm:pt modelId="{AE91E100-6BDB-5D4B-B7AC-7CCB2CF19905}" type="pres">
      <dgm:prSet presAssocID="{8D4D8EC6-72E3-4F40-A0EE-68157956D93D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9A559868-8348-AF4A-90D0-56E2A180A244}" type="pres">
      <dgm:prSet presAssocID="{BE90174F-4157-5D42-AB5A-B84DCAC6AC62}" presName="spacer" presStyleCnt="0"/>
      <dgm:spPr/>
    </dgm:pt>
    <dgm:pt modelId="{43618EA0-4E10-3E42-BF17-BBD352EDF157}" type="pres">
      <dgm:prSet presAssocID="{0C140214-E6BA-7148-9ED5-12D716133094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374E98CB-734D-EE48-8829-8648EE39D263}" type="pres">
      <dgm:prSet presAssocID="{5C012F22-6294-7242-BB5C-84DA3A367512}" presName="spacer" presStyleCnt="0"/>
      <dgm:spPr/>
    </dgm:pt>
    <dgm:pt modelId="{A548924D-6B73-8940-A311-9AC145BFF266}" type="pres">
      <dgm:prSet presAssocID="{8FCFE7D7-59F4-454B-89AF-9A20F8678A2A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EA428E5C-D948-C54C-B93F-133BF4AF945B}" type="pres">
      <dgm:prSet presAssocID="{8DAB3702-BD26-7C46-80E2-CFF48B1B62E1}" presName="spacer" presStyleCnt="0"/>
      <dgm:spPr/>
    </dgm:pt>
    <dgm:pt modelId="{CCA6F704-8662-6D49-A6CC-AC1E8B1F5F14}" type="pres">
      <dgm:prSet presAssocID="{C8BFD7B0-2AD9-9A4E-B0C8-2FF400FABFF9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80AD4344-E22F-6448-A515-58D80AC055B6}" srcId="{86B1F3D8-D957-B14D-87E1-B0D1D6D72F90}" destId="{8FCFE7D7-59F4-454B-89AF-9A20F8678A2A}" srcOrd="3" destOrd="0" parTransId="{465869C8-FFB9-3740-A5EF-78F39D226396}" sibTransId="{8DAB3702-BD26-7C46-80E2-CFF48B1B62E1}"/>
    <dgm:cxn modelId="{137E3F4E-02BF-C14D-8540-B195FF19B237}" srcId="{86B1F3D8-D957-B14D-87E1-B0D1D6D72F90}" destId="{C8BFD7B0-2AD9-9A4E-B0C8-2FF400FABFF9}" srcOrd="4" destOrd="0" parTransId="{916010E0-DB8C-644E-AEA7-FE569BA8FFE4}" sibTransId="{D11F47BE-A835-E64C-9EB6-736D9DBFA482}"/>
    <dgm:cxn modelId="{ABCAA252-E5DC-0E4F-A303-385C1541199F}" type="presOf" srcId="{86B1F3D8-D957-B14D-87E1-B0D1D6D72F90}" destId="{D80DA091-FED0-1B4D-827F-FFA5C4DA7BE3}" srcOrd="0" destOrd="0" presId="urn:microsoft.com/office/officeart/2005/8/layout/vList2"/>
    <dgm:cxn modelId="{787CDB58-3840-6C4C-A480-6E37BB5DBFAE}" type="presOf" srcId="{D99336D5-30D7-5742-9BBC-608468912DE9}" destId="{93C489FC-2C6E-F840-BD0E-C7AA614CF360}" srcOrd="0" destOrd="0" presId="urn:microsoft.com/office/officeart/2005/8/layout/vList2"/>
    <dgm:cxn modelId="{F86CC283-050D-D243-9F06-11BD0DF3CDD6}" type="presOf" srcId="{0C140214-E6BA-7148-9ED5-12D716133094}" destId="{43618EA0-4E10-3E42-BF17-BBD352EDF157}" srcOrd="0" destOrd="0" presId="urn:microsoft.com/office/officeart/2005/8/layout/vList2"/>
    <dgm:cxn modelId="{A2D35692-4F95-0F42-A3FD-20DD69A5B214}" srcId="{86B1F3D8-D957-B14D-87E1-B0D1D6D72F90}" destId="{0C140214-E6BA-7148-9ED5-12D716133094}" srcOrd="2" destOrd="0" parTransId="{F4C45951-DD9C-3746-A627-87A415330679}" sibTransId="{5C012F22-6294-7242-BB5C-84DA3A367512}"/>
    <dgm:cxn modelId="{C5D6F492-5BDE-B04A-94D0-CDA80D91A93E}" type="presOf" srcId="{8FCFE7D7-59F4-454B-89AF-9A20F8678A2A}" destId="{A548924D-6B73-8940-A311-9AC145BFF266}" srcOrd="0" destOrd="0" presId="urn:microsoft.com/office/officeart/2005/8/layout/vList2"/>
    <dgm:cxn modelId="{6C67D295-B6C1-8548-BBB9-58557306FE30}" srcId="{86B1F3D8-D957-B14D-87E1-B0D1D6D72F90}" destId="{8D4D8EC6-72E3-4F40-A0EE-68157956D93D}" srcOrd="1" destOrd="0" parTransId="{0A33905C-F038-A84A-9ACA-40758DB10BBC}" sibTransId="{BE90174F-4157-5D42-AB5A-B84DCAC6AC62}"/>
    <dgm:cxn modelId="{154242DD-B772-AF4C-95D8-8FEF0E721D53}" type="presOf" srcId="{C8BFD7B0-2AD9-9A4E-B0C8-2FF400FABFF9}" destId="{CCA6F704-8662-6D49-A6CC-AC1E8B1F5F14}" srcOrd="0" destOrd="0" presId="urn:microsoft.com/office/officeart/2005/8/layout/vList2"/>
    <dgm:cxn modelId="{991ADEE3-CFE1-764A-91AD-91DF71832507}" type="presOf" srcId="{8D4D8EC6-72E3-4F40-A0EE-68157956D93D}" destId="{AE91E100-6BDB-5D4B-B7AC-7CCB2CF19905}" srcOrd="0" destOrd="0" presId="urn:microsoft.com/office/officeart/2005/8/layout/vList2"/>
    <dgm:cxn modelId="{FF23DAEB-78CA-6344-BF55-0864A0BAA12B}" srcId="{86B1F3D8-D957-B14D-87E1-B0D1D6D72F90}" destId="{D99336D5-30D7-5742-9BBC-608468912DE9}" srcOrd="0" destOrd="0" parTransId="{E5A306C5-A836-1440-AFD5-A855162A835B}" sibTransId="{D5C4BCC2-3D24-174C-B121-872CA0CA8F61}"/>
    <dgm:cxn modelId="{95C8F3A7-FFE6-3E4A-8096-B635ECF6E4F7}" type="presParOf" srcId="{D80DA091-FED0-1B4D-827F-FFA5C4DA7BE3}" destId="{93C489FC-2C6E-F840-BD0E-C7AA614CF360}" srcOrd="0" destOrd="0" presId="urn:microsoft.com/office/officeart/2005/8/layout/vList2"/>
    <dgm:cxn modelId="{DB6E429E-4E84-0441-9277-301630121C7C}" type="presParOf" srcId="{D80DA091-FED0-1B4D-827F-FFA5C4DA7BE3}" destId="{273B27EE-38B4-E347-8E73-CB121D2C3AA9}" srcOrd="1" destOrd="0" presId="urn:microsoft.com/office/officeart/2005/8/layout/vList2"/>
    <dgm:cxn modelId="{160B724B-D6F3-9943-9D7D-536DAB224CFC}" type="presParOf" srcId="{D80DA091-FED0-1B4D-827F-FFA5C4DA7BE3}" destId="{AE91E100-6BDB-5D4B-B7AC-7CCB2CF19905}" srcOrd="2" destOrd="0" presId="urn:microsoft.com/office/officeart/2005/8/layout/vList2"/>
    <dgm:cxn modelId="{043C8D40-5988-8E47-9BBF-200277590349}" type="presParOf" srcId="{D80DA091-FED0-1B4D-827F-FFA5C4DA7BE3}" destId="{9A559868-8348-AF4A-90D0-56E2A180A244}" srcOrd="3" destOrd="0" presId="urn:microsoft.com/office/officeart/2005/8/layout/vList2"/>
    <dgm:cxn modelId="{DC823D43-DD33-6440-A33A-E97844D55DDE}" type="presParOf" srcId="{D80DA091-FED0-1B4D-827F-FFA5C4DA7BE3}" destId="{43618EA0-4E10-3E42-BF17-BBD352EDF157}" srcOrd="4" destOrd="0" presId="urn:microsoft.com/office/officeart/2005/8/layout/vList2"/>
    <dgm:cxn modelId="{629F8CDC-B404-8C4A-98FA-35027B91E090}" type="presParOf" srcId="{D80DA091-FED0-1B4D-827F-FFA5C4DA7BE3}" destId="{374E98CB-734D-EE48-8829-8648EE39D263}" srcOrd="5" destOrd="0" presId="urn:microsoft.com/office/officeart/2005/8/layout/vList2"/>
    <dgm:cxn modelId="{1B23B169-397F-4A4E-BEC2-950044562CD5}" type="presParOf" srcId="{D80DA091-FED0-1B4D-827F-FFA5C4DA7BE3}" destId="{A548924D-6B73-8940-A311-9AC145BFF266}" srcOrd="6" destOrd="0" presId="urn:microsoft.com/office/officeart/2005/8/layout/vList2"/>
    <dgm:cxn modelId="{61936892-2F1B-9E4A-A4B6-9D2FDABBCA57}" type="presParOf" srcId="{D80DA091-FED0-1B4D-827F-FFA5C4DA7BE3}" destId="{EA428E5C-D948-C54C-B93F-133BF4AF945B}" srcOrd="7" destOrd="0" presId="urn:microsoft.com/office/officeart/2005/8/layout/vList2"/>
    <dgm:cxn modelId="{A69142F5-80CF-E649-AB93-DF1F655397B6}" type="presParOf" srcId="{D80DA091-FED0-1B4D-827F-FFA5C4DA7BE3}" destId="{CCA6F704-8662-6D49-A6CC-AC1E8B1F5F14}" srcOrd="8" destOrd="0" presId="urn:microsoft.com/office/officeart/2005/8/layout/vList2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A40BF2-B3C4-7249-9749-9739E7F895A6}">
      <dsp:nvSpPr>
        <dsp:cNvPr id="0" name=""/>
        <dsp:cNvSpPr/>
      </dsp:nvSpPr>
      <dsp:spPr>
        <a:xfrm>
          <a:off x="3594" y="333180"/>
          <a:ext cx="1946001" cy="116760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Co-occurrence grouping</a:t>
          </a:r>
          <a:endParaRPr lang="en-US" sz="2300" kern="1200" dirty="0"/>
        </a:p>
      </dsp:txBody>
      <dsp:txXfrm>
        <a:off x="3594" y="333180"/>
        <a:ext cx="1946001" cy="1167601"/>
      </dsp:txXfrm>
    </dsp:sp>
    <dsp:sp modelId="{796611D8-C6BE-F643-91F9-8E3F7AC8A921}">
      <dsp:nvSpPr>
        <dsp:cNvPr id="0" name=""/>
        <dsp:cNvSpPr/>
      </dsp:nvSpPr>
      <dsp:spPr>
        <a:xfrm>
          <a:off x="2144196" y="333180"/>
          <a:ext cx="1946001" cy="116760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Profiling</a:t>
          </a:r>
          <a:endParaRPr lang="en-US" sz="2300" kern="1200" dirty="0"/>
        </a:p>
      </dsp:txBody>
      <dsp:txXfrm>
        <a:off x="2144196" y="333180"/>
        <a:ext cx="1946001" cy="1167601"/>
      </dsp:txXfrm>
    </dsp:sp>
    <dsp:sp modelId="{3EB363A2-5920-C444-B379-836F3A9F10E6}">
      <dsp:nvSpPr>
        <dsp:cNvPr id="0" name=""/>
        <dsp:cNvSpPr/>
      </dsp:nvSpPr>
      <dsp:spPr>
        <a:xfrm>
          <a:off x="4284798" y="333180"/>
          <a:ext cx="1946001" cy="116760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Link prediction</a:t>
          </a:r>
          <a:endParaRPr lang="en-US" sz="2300" kern="1200" dirty="0"/>
        </a:p>
      </dsp:txBody>
      <dsp:txXfrm>
        <a:off x="4284798" y="333180"/>
        <a:ext cx="1946001" cy="1167601"/>
      </dsp:txXfrm>
    </dsp:sp>
    <dsp:sp modelId="{5B5FC0BC-E679-B44F-B5B2-AB5FB6500C1F}">
      <dsp:nvSpPr>
        <dsp:cNvPr id="0" name=""/>
        <dsp:cNvSpPr/>
      </dsp:nvSpPr>
      <dsp:spPr>
        <a:xfrm>
          <a:off x="6425400" y="333180"/>
          <a:ext cx="1946001" cy="116760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Casual Inference</a:t>
          </a:r>
          <a:endParaRPr lang="en-US" sz="2300" kern="1200" dirty="0"/>
        </a:p>
      </dsp:txBody>
      <dsp:txXfrm>
        <a:off x="6425400" y="333180"/>
        <a:ext cx="1946001" cy="1167601"/>
      </dsp:txXfrm>
    </dsp:sp>
    <dsp:sp modelId="{62B1E6CE-E001-A249-9DD4-28CAC8968713}">
      <dsp:nvSpPr>
        <dsp:cNvPr id="0" name=""/>
        <dsp:cNvSpPr/>
      </dsp:nvSpPr>
      <dsp:spPr>
        <a:xfrm>
          <a:off x="8566002" y="333180"/>
          <a:ext cx="1946001" cy="116760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Latent Information Discovery</a:t>
          </a:r>
          <a:endParaRPr lang="en-US" sz="2300" kern="1200" dirty="0"/>
        </a:p>
      </dsp:txBody>
      <dsp:txXfrm>
        <a:off x="8566002" y="333180"/>
        <a:ext cx="1946001" cy="116760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2AA5199-16A3-C348-87F7-11C88E396BDF}">
      <dsp:nvSpPr>
        <dsp:cNvPr id="0" name=""/>
        <dsp:cNvSpPr/>
      </dsp:nvSpPr>
      <dsp:spPr>
        <a:xfrm>
          <a:off x="649009" y="238"/>
          <a:ext cx="2880493" cy="172829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 dirty="0"/>
            <a:t>Heuristic-Based </a:t>
          </a:r>
          <a:r>
            <a:rPr lang="en-US" sz="2200" kern="1200" dirty="0"/>
            <a:t>Common Neighbors, Jaccard Coefficient, Preferential Attachment</a:t>
          </a:r>
        </a:p>
      </dsp:txBody>
      <dsp:txXfrm>
        <a:off x="649009" y="238"/>
        <a:ext cx="2880493" cy="1728296"/>
      </dsp:txXfrm>
    </dsp:sp>
    <dsp:sp modelId="{B499D858-7A57-5442-B98C-C711141DB4CB}">
      <dsp:nvSpPr>
        <dsp:cNvPr id="0" name=""/>
        <dsp:cNvSpPr/>
      </dsp:nvSpPr>
      <dsp:spPr>
        <a:xfrm>
          <a:off x="3817552" y="238"/>
          <a:ext cx="2880493" cy="172829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 dirty="0"/>
            <a:t>Embedding-Based</a:t>
          </a:r>
        </a:p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Node2Vec, </a:t>
          </a:r>
          <a:r>
            <a:rPr lang="en-US" sz="2200" kern="1200" dirty="0" err="1"/>
            <a:t>DeepWalk</a:t>
          </a:r>
          <a:r>
            <a:rPr lang="en-US" sz="2200" kern="1200" dirty="0"/>
            <a:t>, Graph Neural Networks (GNNs)</a:t>
          </a:r>
        </a:p>
      </dsp:txBody>
      <dsp:txXfrm>
        <a:off x="3817552" y="238"/>
        <a:ext cx="2880493" cy="1728296"/>
      </dsp:txXfrm>
    </dsp:sp>
    <dsp:sp modelId="{A0EC5FFE-6F6F-3B4F-A153-B76E72D2E974}">
      <dsp:nvSpPr>
        <dsp:cNvPr id="0" name=""/>
        <dsp:cNvSpPr/>
      </dsp:nvSpPr>
      <dsp:spPr>
        <a:xfrm>
          <a:off x="6986095" y="238"/>
          <a:ext cx="2880493" cy="172829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 dirty="0"/>
            <a:t>Matrix Factorization</a:t>
          </a:r>
        </a:p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Decompose adjacency matrix to predict unseen links</a:t>
          </a:r>
        </a:p>
      </dsp:txBody>
      <dsp:txXfrm>
        <a:off x="6986095" y="238"/>
        <a:ext cx="2880493" cy="172829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BE5147-2922-0043-BEBC-86E1EF0DA891}">
      <dsp:nvSpPr>
        <dsp:cNvPr id="0" name=""/>
        <dsp:cNvSpPr/>
      </dsp:nvSpPr>
      <dsp:spPr>
        <a:xfrm>
          <a:off x="0" y="414189"/>
          <a:ext cx="7089500" cy="8353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Topic Modeling (e.g., LDA): Discover abstract topics in a collection of documents</a:t>
          </a:r>
          <a:endParaRPr lang="en-EG" sz="2100" kern="1200"/>
        </a:p>
      </dsp:txBody>
      <dsp:txXfrm>
        <a:off x="40780" y="454969"/>
        <a:ext cx="7007940" cy="753819"/>
      </dsp:txXfrm>
    </dsp:sp>
    <dsp:sp modelId="{535D28C7-D05E-2E41-83B1-237CA38FB8CB}">
      <dsp:nvSpPr>
        <dsp:cNvPr id="0" name=""/>
        <dsp:cNvSpPr/>
      </dsp:nvSpPr>
      <dsp:spPr>
        <a:xfrm>
          <a:off x="0" y="1310049"/>
          <a:ext cx="7089500" cy="8353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Matrix Factorization (e.g., SVD, NMF): Used in recommender systems to uncover user preferences and product features</a:t>
          </a:r>
          <a:endParaRPr lang="en-EG" sz="2100" kern="1200"/>
        </a:p>
      </dsp:txBody>
      <dsp:txXfrm>
        <a:off x="40780" y="1350829"/>
        <a:ext cx="7007940" cy="753819"/>
      </dsp:txXfrm>
    </dsp:sp>
    <dsp:sp modelId="{A5D2A9D7-1041-9643-A98F-5A4BDBFC612E}">
      <dsp:nvSpPr>
        <dsp:cNvPr id="0" name=""/>
        <dsp:cNvSpPr/>
      </dsp:nvSpPr>
      <dsp:spPr>
        <a:xfrm>
          <a:off x="0" y="2205909"/>
          <a:ext cx="7089500" cy="8353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Embedding Models: Capture latent semantic meanings in text (e.g., Word2Vec, BERT)</a:t>
          </a:r>
          <a:endParaRPr lang="en-EG" sz="2100" kern="1200"/>
        </a:p>
      </dsp:txBody>
      <dsp:txXfrm>
        <a:off x="40780" y="2246689"/>
        <a:ext cx="7007940" cy="753819"/>
      </dsp:txXfrm>
    </dsp:sp>
    <dsp:sp modelId="{0C684A6A-D98F-B048-BF59-99501B5B4153}">
      <dsp:nvSpPr>
        <dsp:cNvPr id="0" name=""/>
        <dsp:cNvSpPr/>
      </dsp:nvSpPr>
      <dsp:spPr>
        <a:xfrm>
          <a:off x="0" y="3101769"/>
          <a:ext cx="7089500" cy="8353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Autoencoders / Deep Learning: Reduce dimensions and extract features from images, text, or tabular data</a:t>
          </a:r>
          <a:endParaRPr lang="en-EG" sz="2100" kern="1200"/>
        </a:p>
      </dsp:txBody>
      <dsp:txXfrm>
        <a:off x="40780" y="3142549"/>
        <a:ext cx="7007940" cy="75381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6C7984C-C39D-4498-9A17-96C37487A479}">
      <dsp:nvSpPr>
        <dsp:cNvPr id="0" name=""/>
        <dsp:cNvSpPr/>
      </dsp:nvSpPr>
      <dsp:spPr>
        <a:xfrm>
          <a:off x="82613" y="910407"/>
          <a:ext cx="897246" cy="89724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A500C4B-3825-41C1-B3E1-656419D7AF41}">
      <dsp:nvSpPr>
        <dsp:cNvPr id="0" name=""/>
        <dsp:cNvSpPr/>
      </dsp:nvSpPr>
      <dsp:spPr>
        <a:xfrm>
          <a:off x="271034" y="1098828"/>
          <a:ext cx="520402" cy="52040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98C7CD-2F0F-413C-A2B8-908594B2E268}">
      <dsp:nvSpPr>
        <dsp:cNvPr id="0" name=""/>
        <dsp:cNvSpPr/>
      </dsp:nvSpPr>
      <dsp:spPr>
        <a:xfrm>
          <a:off x="1172126" y="910407"/>
          <a:ext cx="2114937" cy="8972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Business Goal</a:t>
          </a:r>
          <a:r>
            <a:rPr lang="en-US" sz="2000" kern="1200" dirty="0"/>
            <a:t>: What are you trying to improve or predict?</a:t>
          </a:r>
        </a:p>
      </dsp:txBody>
      <dsp:txXfrm>
        <a:off x="1172126" y="910407"/>
        <a:ext cx="2114937" cy="897246"/>
      </dsp:txXfrm>
    </dsp:sp>
    <dsp:sp modelId="{5C0B664E-53DA-475F-8F2F-602F42753090}">
      <dsp:nvSpPr>
        <dsp:cNvPr id="0" name=""/>
        <dsp:cNvSpPr/>
      </dsp:nvSpPr>
      <dsp:spPr>
        <a:xfrm>
          <a:off x="3655575" y="910407"/>
          <a:ext cx="897246" cy="89724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743095F-B7E6-45FD-8DE5-5D5A1A6BEF55}">
      <dsp:nvSpPr>
        <dsp:cNvPr id="0" name=""/>
        <dsp:cNvSpPr/>
      </dsp:nvSpPr>
      <dsp:spPr>
        <a:xfrm>
          <a:off x="3843996" y="1098828"/>
          <a:ext cx="520402" cy="52040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17D898-E32F-4923-8D60-F7FD44CFF677}">
      <dsp:nvSpPr>
        <dsp:cNvPr id="0" name=""/>
        <dsp:cNvSpPr/>
      </dsp:nvSpPr>
      <dsp:spPr>
        <a:xfrm>
          <a:off x="4745088" y="910407"/>
          <a:ext cx="2114937" cy="8972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Data Type:</a:t>
          </a:r>
          <a:r>
            <a:rPr lang="en-US" sz="2000" kern="1200" dirty="0"/>
            <a:t> Is the data labeled? Structured? Textual?</a:t>
          </a:r>
        </a:p>
      </dsp:txBody>
      <dsp:txXfrm>
        <a:off x="4745088" y="910407"/>
        <a:ext cx="2114937" cy="897246"/>
      </dsp:txXfrm>
    </dsp:sp>
    <dsp:sp modelId="{196DAC6A-62BE-46BA-947A-33C3265E2FA6}">
      <dsp:nvSpPr>
        <dsp:cNvPr id="0" name=""/>
        <dsp:cNvSpPr/>
      </dsp:nvSpPr>
      <dsp:spPr>
        <a:xfrm>
          <a:off x="7228536" y="910407"/>
          <a:ext cx="897246" cy="89724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C1CC7D5-1F0B-4533-9FCF-AF7CC358C014}">
      <dsp:nvSpPr>
        <dsp:cNvPr id="0" name=""/>
        <dsp:cNvSpPr/>
      </dsp:nvSpPr>
      <dsp:spPr>
        <a:xfrm>
          <a:off x="7416958" y="1098828"/>
          <a:ext cx="520402" cy="52040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5D2206-B754-41C8-AC7A-9AECF6FD5EDC}">
      <dsp:nvSpPr>
        <dsp:cNvPr id="0" name=""/>
        <dsp:cNvSpPr/>
      </dsp:nvSpPr>
      <dsp:spPr>
        <a:xfrm>
          <a:off x="8318049" y="910407"/>
          <a:ext cx="2114937" cy="8972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Desired Output: </a:t>
          </a:r>
          <a:r>
            <a:rPr lang="en-US" sz="2000" kern="1200" dirty="0"/>
            <a:t>Category, number, group, pattern?</a:t>
          </a:r>
        </a:p>
      </dsp:txBody>
      <dsp:txXfrm>
        <a:off x="8318049" y="910407"/>
        <a:ext cx="2114937" cy="897246"/>
      </dsp:txXfrm>
    </dsp:sp>
    <dsp:sp modelId="{8DA5622F-AEC8-493B-A558-F52F697BC76E}">
      <dsp:nvSpPr>
        <dsp:cNvPr id="0" name=""/>
        <dsp:cNvSpPr/>
      </dsp:nvSpPr>
      <dsp:spPr>
        <a:xfrm>
          <a:off x="82613" y="2548137"/>
          <a:ext cx="897246" cy="89724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46A5608-CF48-4C88-9326-79F9C6234E72}">
      <dsp:nvSpPr>
        <dsp:cNvPr id="0" name=""/>
        <dsp:cNvSpPr/>
      </dsp:nvSpPr>
      <dsp:spPr>
        <a:xfrm>
          <a:off x="271034" y="2736559"/>
          <a:ext cx="520402" cy="520402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1188121-34E3-471D-831A-BACB4D5D7186}">
      <dsp:nvSpPr>
        <dsp:cNvPr id="0" name=""/>
        <dsp:cNvSpPr/>
      </dsp:nvSpPr>
      <dsp:spPr>
        <a:xfrm>
          <a:off x="1172126" y="2548137"/>
          <a:ext cx="2114937" cy="8972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Interpretability Needs: </a:t>
          </a:r>
          <a:r>
            <a:rPr lang="en-US" sz="2000" kern="1200" dirty="0"/>
            <a:t>Will decisions be audited or explained?</a:t>
          </a:r>
        </a:p>
      </dsp:txBody>
      <dsp:txXfrm>
        <a:off x="1172126" y="2548137"/>
        <a:ext cx="2114937" cy="897246"/>
      </dsp:txXfrm>
    </dsp:sp>
    <dsp:sp modelId="{0A4DB6E0-D847-4498-B825-A43B779B0750}">
      <dsp:nvSpPr>
        <dsp:cNvPr id="0" name=""/>
        <dsp:cNvSpPr/>
      </dsp:nvSpPr>
      <dsp:spPr>
        <a:xfrm>
          <a:off x="3655575" y="2548137"/>
          <a:ext cx="897246" cy="89724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1359DE8-A717-4283-90A1-3AF39D5C1B28}">
      <dsp:nvSpPr>
        <dsp:cNvPr id="0" name=""/>
        <dsp:cNvSpPr/>
      </dsp:nvSpPr>
      <dsp:spPr>
        <a:xfrm>
          <a:off x="3843996" y="2736559"/>
          <a:ext cx="520402" cy="520402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4320B27-5BE2-4ACA-9835-F2F8413DAF5A}">
      <dsp:nvSpPr>
        <dsp:cNvPr id="0" name=""/>
        <dsp:cNvSpPr/>
      </dsp:nvSpPr>
      <dsp:spPr>
        <a:xfrm>
          <a:off x="4745088" y="2548137"/>
          <a:ext cx="2114937" cy="8972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Deployment Context: </a:t>
          </a:r>
          <a:r>
            <a:rPr lang="en-US" sz="2000" kern="1200" dirty="0"/>
            <a:t>Real-time vs. batch processing?</a:t>
          </a:r>
        </a:p>
      </dsp:txBody>
      <dsp:txXfrm>
        <a:off x="4745088" y="2548137"/>
        <a:ext cx="2114937" cy="89724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D5F35F-2A51-4A32-982A-992A0FD587F3}">
      <dsp:nvSpPr>
        <dsp:cNvPr id="0" name=""/>
        <dsp:cNvSpPr/>
      </dsp:nvSpPr>
      <dsp:spPr>
        <a:xfrm>
          <a:off x="0" y="3757"/>
          <a:ext cx="10588172" cy="79951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1C83DDF-9AEE-4813-B136-56DB8E7F4DFB}">
      <dsp:nvSpPr>
        <dsp:cNvPr id="0" name=""/>
        <dsp:cNvSpPr/>
      </dsp:nvSpPr>
      <dsp:spPr>
        <a:xfrm>
          <a:off x="241854" y="183649"/>
          <a:ext cx="440165" cy="43973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B733580-3060-4DD1-958E-166EC9D2C1C0}">
      <dsp:nvSpPr>
        <dsp:cNvPr id="0" name=""/>
        <dsp:cNvSpPr/>
      </dsp:nvSpPr>
      <dsp:spPr>
        <a:xfrm>
          <a:off x="923875" y="3757"/>
          <a:ext cx="9622558" cy="8744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549" tIns="92549" rIns="92549" bIns="92549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Many data science projects are ad hoc, not reusable or scalable.</a:t>
          </a:r>
        </a:p>
      </dsp:txBody>
      <dsp:txXfrm>
        <a:off x="923875" y="3757"/>
        <a:ext cx="9622558" cy="874474"/>
      </dsp:txXfrm>
    </dsp:sp>
    <dsp:sp modelId="{F05BADE5-E1F7-4877-A341-52E1CF857267}">
      <dsp:nvSpPr>
        <dsp:cNvPr id="0" name=""/>
        <dsp:cNvSpPr/>
      </dsp:nvSpPr>
      <dsp:spPr>
        <a:xfrm>
          <a:off x="0" y="1096850"/>
          <a:ext cx="10588172" cy="79951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04002FD-FD51-4CA8-8EA7-FBEA73FB6657}">
      <dsp:nvSpPr>
        <dsp:cNvPr id="0" name=""/>
        <dsp:cNvSpPr/>
      </dsp:nvSpPr>
      <dsp:spPr>
        <a:xfrm>
          <a:off x="241854" y="1276742"/>
          <a:ext cx="440165" cy="43973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895796-7027-4042-B5B5-082C23529B3D}">
      <dsp:nvSpPr>
        <dsp:cNvPr id="0" name=""/>
        <dsp:cNvSpPr/>
      </dsp:nvSpPr>
      <dsp:spPr>
        <a:xfrm>
          <a:off x="923875" y="1096850"/>
          <a:ext cx="9622558" cy="8744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549" tIns="92549" rIns="92549" bIns="92549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Analytical engineering aims to make data science solutions systematic and repeatable.</a:t>
          </a:r>
        </a:p>
      </dsp:txBody>
      <dsp:txXfrm>
        <a:off x="923875" y="1096850"/>
        <a:ext cx="9622558" cy="874474"/>
      </dsp:txXfrm>
    </dsp:sp>
    <dsp:sp modelId="{B80CE92A-EAB6-4FF8-A2E6-5CF3590D3663}">
      <dsp:nvSpPr>
        <dsp:cNvPr id="0" name=""/>
        <dsp:cNvSpPr/>
      </dsp:nvSpPr>
      <dsp:spPr>
        <a:xfrm>
          <a:off x="0" y="2189943"/>
          <a:ext cx="10588172" cy="79951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12D4477-A22D-47D9-93FD-B43B853222E1}">
      <dsp:nvSpPr>
        <dsp:cNvPr id="0" name=""/>
        <dsp:cNvSpPr/>
      </dsp:nvSpPr>
      <dsp:spPr>
        <a:xfrm>
          <a:off x="241854" y="2369835"/>
          <a:ext cx="440165" cy="439735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208D31A-E4F3-4DA4-9443-E0FB41C30F67}">
      <dsp:nvSpPr>
        <dsp:cNvPr id="0" name=""/>
        <dsp:cNvSpPr/>
      </dsp:nvSpPr>
      <dsp:spPr>
        <a:xfrm>
          <a:off x="923875" y="2189943"/>
          <a:ext cx="9622558" cy="8744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549" tIns="92549" rIns="92549" bIns="92549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Think in terms of pipelines, standards, and operations.</a:t>
          </a:r>
        </a:p>
      </dsp:txBody>
      <dsp:txXfrm>
        <a:off x="923875" y="2189943"/>
        <a:ext cx="9622558" cy="874474"/>
      </dsp:txXfrm>
    </dsp:sp>
    <dsp:sp modelId="{7686C60B-35D9-4B4D-9816-F78C1664EA62}">
      <dsp:nvSpPr>
        <dsp:cNvPr id="0" name=""/>
        <dsp:cNvSpPr/>
      </dsp:nvSpPr>
      <dsp:spPr>
        <a:xfrm>
          <a:off x="0" y="3283037"/>
          <a:ext cx="10588172" cy="79951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C5E3723-3325-4143-9399-6530EEE8DC7D}">
      <dsp:nvSpPr>
        <dsp:cNvPr id="0" name=""/>
        <dsp:cNvSpPr/>
      </dsp:nvSpPr>
      <dsp:spPr>
        <a:xfrm>
          <a:off x="241854" y="3462929"/>
          <a:ext cx="440165" cy="439735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C03076-5AF5-4F54-8F11-F52D49A65977}">
      <dsp:nvSpPr>
        <dsp:cNvPr id="0" name=""/>
        <dsp:cNvSpPr/>
      </dsp:nvSpPr>
      <dsp:spPr>
        <a:xfrm>
          <a:off x="923875" y="3283037"/>
          <a:ext cx="9622558" cy="8744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549" tIns="92549" rIns="92549" bIns="92549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Move from one-off insights to embedded decision systems.</a:t>
          </a:r>
        </a:p>
      </dsp:txBody>
      <dsp:txXfrm>
        <a:off x="923875" y="3283037"/>
        <a:ext cx="9622558" cy="87447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116B92-BE53-434D-BD7E-EB737313780C}">
      <dsp:nvSpPr>
        <dsp:cNvPr id="0" name=""/>
        <dsp:cNvSpPr/>
      </dsp:nvSpPr>
      <dsp:spPr>
        <a:xfrm>
          <a:off x="914745" y="503002"/>
          <a:ext cx="622529" cy="62252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8F54F47-2C78-48D3-8D56-24AC9B3398E9}">
      <dsp:nvSpPr>
        <dsp:cNvPr id="0" name=""/>
        <dsp:cNvSpPr/>
      </dsp:nvSpPr>
      <dsp:spPr>
        <a:xfrm>
          <a:off x="3127" y="1376561"/>
          <a:ext cx="2445765" cy="10525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System-Oriented Thinking</a:t>
          </a:r>
        </a:p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Focuses on building end-to-end analytical pipelines that connect data inputs to decision outputs.</a:t>
          </a:r>
        </a:p>
      </dsp:txBody>
      <dsp:txXfrm>
        <a:off x="3127" y="1376561"/>
        <a:ext cx="2445765" cy="1052548"/>
      </dsp:txXfrm>
    </dsp:sp>
    <dsp:sp modelId="{3B91DCF0-959F-4707-9DC3-055D5706A906}">
      <dsp:nvSpPr>
        <dsp:cNvPr id="0" name=""/>
        <dsp:cNvSpPr/>
      </dsp:nvSpPr>
      <dsp:spPr>
        <a:xfrm>
          <a:off x="3602605" y="503002"/>
          <a:ext cx="622529" cy="62252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6B181DF-30AF-4709-BD65-BCE54C2BCFBF}">
      <dsp:nvSpPr>
        <dsp:cNvPr id="0" name=""/>
        <dsp:cNvSpPr/>
      </dsp:nvSpPr>
      <dsp:spPr>
        <a:xfrm>
          <a:off x="2690987" y="1376561"/>
          <a:ext cx="2445765" cy="10525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Combines Logic + Prediction</a:t>
          </a:r>
        </a:p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Merges business rules with predictive models to automate or enhance decisions.</a:t>
          </a:r>
        </a:p>
      </dsp:txBody>
      <dsp:txXfrm>
        <a:off x="2690987" y="1376561"/>
        <a:ext cx="2445765" cy="1052548"/>
      </dsp:txXfrm>
    </dsp:sp>
    <dsp:sp modelId="{148CFAB6-66D1-469A-BE41-0C16F4CEBD82}">
      <dsp:nvSpPr>
        <dsp:cNvPr id="0" name=""/>
        <dsp:cNvSpPr/>
      </dsp:nvSpPr>
      <dsp:spPr>
        <a:xfrm>
          <a:off x="6290465" y="503002"/>
          <a:ext cx="622529" cy="62252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6B42FCB-18DF-493C-9B42-C744C99C71C2}">
      <dsp:nvSpPr>
        <dsp:cNvPr id="0" name=""/>
        <dsp:cNvSpPr/>
      </dsp:nvSpPr>
      <dsp:spPr>
        <a:xfrm>
          <a:off x="5378847" y="1376561"/>
          <a:ext cx="2445765" cy="10525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Operational Integration</a:t>
          </a:r>
        </a:p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Ensures that models and logic are embedded into business workflows, not left on the shelf.</a:t>
          </a:r>
        </a:p>
      </dsp:txBody>
      <dsp:txXfrm>
        <a:off x="5378847" y="1376561"/>
        <a:ext cx="2445765" cy="1052548"/>
      </dsp:txXfrm>
    </dsp:sp>
    <dsp:sp modelId="{9A23E2C8-4544-484F-A885-113246A17ED9}">
      <dsp:nvSpPr>
        <dsp:cNvPr id="0" name=""/>
        <dsp:cNvSpPr/>
      </dsp:nvSpPr>
      <dsp:spPr>
        <a:xfrm>
          <a:off x="8978325" y="503002"/>
          <a:ext cx="622529" cy="622529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13907D1-2E94-4212-AE59-A3E13DD8648A}">
      <dsp:nvSpPr>
        <dsp:cNvPr id="0" name=""/>
        <dsp:cNvSpPr/>
      </dsp:nvSpPr>
      <dsp:spPr>
        <a:xfrm>
          <a:off x="8066707" y="1376561"/>
          <a:ext cx="2445765" cy="10525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Built for Scale and Sustainability</a:t>
          </a:r>
        </a:p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Prioritizes reliability, maintainability, and performance in real-world conditions (e.g., APIs, dashboards, alerts).</a:t>
          </a:r>
        </a:p>
      </dsp:txBody>
      <dsp:txXfrm>
        <a:off x="8066707" y="1376561"/>
        <a:ext cx="2445765" cy="1052548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DDF6AD9-9F38-4EBB-AE22-80501F95179C}">
      <dsp:nvSpPr>
        <dsp:cNvPr id="0" name=""/>
        <dsp:cNvSpPr/>
      </dsp:nvSpPr>
      <dsp:spPr>
        <a:xfrm>
          <a:off x="212335" y="469890"/>
          <a:ext cx="1335915" cy="133591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AB34E74-1654-4F7B-B035-2FBB2BA6BCFC}">
      <dsp:nvSpPr>
        <dsp:cNvPr id="0" name=""/>
        <dsp:cNvSpPr/>
      </dsp:nvSpPr>
      <dsp:spPr>
        <a:xfrm>
          <a:off x="492877" y="750432"/>
          <a:ext cx="774830" cy="77483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8F36F71-89BF-4B9B-9586-EF1EE4BA2829}">
      <dsp:nvSpPr>
        <dsp:cNvPr id="0" name=""/>
        <dsp:cNvSpPr/>
      </dsp:nvSpPr>
      <dsp:spPr>
        <a:xfrm>
          <a:off x="1834517" y="469890"/>
          <a:ext cx="3148942" cy="13359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Input data pipelines: Clean, structured, timely data.</a:t>
          </a:r>
        </a:p>
      </dsp:txBody>
      <dsp:txXfrm>
        <a:off x="1834517" y="469890"/>
        <a:ext cx="3148942" cy="1335915"/>
      </dsp:txXfrm>
    </dsp:sp>
    <dsp:sp modelId="{9F81082C-9D2A-4471-ADBB-2F80851F2637}">
      <dsp:nvSpPr>
        <dsp:cNvPr id="0" name=""/>
        <dsp:cNvSpPr/>
      </dsp:nvSpPr>
      <dsp:spPr>
        <a:xfrm>
          <a:off x="5532139" y="469890"/>
          <a:ext cx="1335915" cy="133591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DE8E21E-7E87-4464-9300-BB9AA2C2081A}">
      <dsp:nvSpPr>
        <dsp:cNvPr id="0" name=""/>
        <dsp:cNvSpPr/>
      </dsp:nvSpPr>
      <dsp:spPr>
        <a:xfrm>
          <a:off x="5812681" y="750432"/>
          <a:ext cx="774830" cy="77483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F5DE834-0DCB-4B31-A420-56104C1EB0C1}">
      <dsp:nvSpPr>
        <dsp:cNvPr id="0" name=""/>
        <dsp:cNvSpPr/>
      </dsp:nvSpPr>
      <dsp:spPr>
        <a:xfrm>
          <a:off x="7154322" y="469890"/>
          <a:ext cx="3148942" cy="13359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Decision logic integration: Rule-based + predictive.</a:t>
          </a:r>
        </a:p>
      </dsp:txBody>
      <dsp:txXfrm>
        <a:off x="7154322" y="469890"/>
        <a:ext cx="3148942" cy="1335915"/>
      </dsp:txXfrm>
    </dsp:sp>
    <dsp:sp modelId="{6F44280E-C794-41CD-835F-48D04BA3924A}">
      <dsp:nvSpPr>
        <dsp:cNvPr id="0" name=""/>
        <dsp:cNvSpPr/>
      </dsp:nvSpPr>
      <dsp:spPr>
        <a:xfrm>
          <a:off x="212335" y="2545532"/>
          <a:ext cx="1335915" cy="133591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5F43A51-C95F-48E2-8593-95DE2560A6FB}">
      <dsp:nvSpPr>
        <dsp:cNvPr id="0" name=""/>
        <dsp:cNvSpPr/>
      </dsp:nvSpPr>
      <dsp:spPr>
        <a:xfrm>
          <a:off x="492877" y="2826074"/>
          <a:ext cx="774830" cy="77483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FA27CE0-4F8A-4CE1-8E2E-D1A207141EE8}">
      <dsp:nvSpPr>
        <dsp:cNvPr id="0" name=""/>
        <dsp:cNvSpPr/>
      </dsp:nvSpPr>
      <dsp:spPr>
        <a:xfrm>
          <a:off x="1834517" y="2545532"/>
          <a:ext cx="3148942" cy="13359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Feedback loops: Capture outcomes and retrain.</a:t>
          </a:r>
        </a:p>
      </dsp:txBody>
      <dsp:txXfrm>
        <a:off x="1834517" y="2545532"/>
        <a:ext cx="3148942" cy="1335915"/>
      </dsp:txXfrm>
    </dsp:sp>
    <dsp:sp modelId="{6C5CE7B2-7F63-4000-B123-329C05C409F1}">
      <dsp:nvSpPr>
        <dsp:cNvPr id="0" name=""/>
        <dsp:cNvSpPr/>
      </dsp:nvSpPr>
      <dsp:spPr>
        <a:xfrm>
          <a:off x="5532139" y="2545532"/>
          <a:ext cx="1335915" cy="133591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A4EA2B6-A821-4042-8EA5-63537F3E205F}">
      <dsp:nvSpPr>
        <dsp:cNvPr id="0" name=""/>
        <dsp:cNvSpPr/>
      </dsp:nvSpPr>
      <dsp:spPr>
        <a:xfrm>
          <a:off x="5812681" y="2826074"/>
          <a:ext cx="774830" cy="77483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B767DDD-6C39-48A4-8D4F-F9045F2CBFCE}">
      <dsp:nvSpPr>
        <dsp:cNvPr id="0" name=""/>
        <dsp:cNvSpPr/>
      </dsp:nvSpPr>
      <dsp:spPr>
        <a:xfrm>
          <a:off x="7154322" y="2545532"/>
          <a:ext cx="3148942" cy="13359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Evaluation metrics: Tie model performance to business KPIs.</a:t>
          </a:r>
        </a:p>
      </dsp:txBody>
      <dsp:txXfrm>
        <a:off x="7154322" y="2545532"/>
        <a:ext cx="3148942" cy="1335915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A5AB29-27B2-8A46-A0FC-C4115107E948}">
      <dsp:nvSpPr>
        <dsp:cNvPr id="0" name=""/>
        <dsp:cNvSpPr/>
      </dsp:nvSpPr>
      <dsp:spPr>
        <a:xfrm>
          <a:off x="1056693" y="666865"/>
          <a:ext cx="840221" cy="71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F22F16D-D60B-E242-9575-5FE956D06BE1}">
      <dsp:nvSpPr>
        <dsp:cNvPr id="0" name=""/>
        <dsp:cNvSpPr/>
      </dsp:nvSpPr>
      <dsp:spPr>
        <a:xfrm>
          <a:off x="1947328" y="596253"/>
          <a:ext cx="96625" cy="181664"/>
        </a:xfrm>
        <a:prstGeom prst="chevron">
          <a:avLst>
            <a:gd name="adj" fmla="val 9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750CD3E-F184-654F-8333-B2C8E91C83A2}">
      <dsp:nvSpPr>
        <dsp:cNvPr id="0" name=""/>
        <dsp:cNvSpPr/>
      </dsp:nvSpPr>
      <dsp:spPr>
        <a:xfrm>
          <a:off x="529840" y="245075"/>
          <a:ext cx="843651" cy="84365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738" tIns="32738" rIns="32738" bIns="32738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kern="1200"/>
            <a:t>1</a:t>
          </a:r>
          <a:endParaRPr lang="en-US" sz="4400" kern="1200" dirty="0"/>
        </a:p>
      </dsp:txBody>
      <dsp:txXfrm>
        <a:off x="653390" y="368625"/>
        <a:ext cx="596551" cy="596551"/>
      </dsp:txXfrm>
    </dsp:sp>
    <dsp:sp modelId="{FB5A2CBD-EE20-154A-AD06-A547AA0E2794}">
      <dsp:nvSpPr>
        <dsp:cNvPr id="0" name=""/>
        <dsp:cNvSpPr/>
      </dsp:nvSpPr>
      <dsp:spPr>
        <a:xfrm>
          <a:off x="6416" y="1254326"/>
          <a:ext cx="1890497" cy="2825550"/>
        </a:xfrm>
        <a:prstGeom prst="upArrowCallout">
          <a:avLst>
            <a:gd name="adj1" fmla="val 50000"/>
            <a:gd name="adj2" fmla="val 20000"/>
            <a:gd name="adj3" fmla="val 20000"/>
            <a:gd name="adj4" fmla="val 10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125" tIns="165100" rIns="149125" bIns="16510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Start with the Decision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Clearly define the decision the model will inform (e.g., approve loan, target customer with offer).</a:t>
          </a:r>
        </a:p>
      </dsp:txBody>
      <dsp:txXfrm>
        <a:off x="6416" y="1632425"/>
        <a:ext cx="1890497" cy="2447451"/>
      </dsp:txXfrm>
    </dsp:sp>
    <dsp:sp modelId="{81D8B298-00AB-5143-868C-645A0BD3B59C}">
      <dsp:nvSpPr>
        <dsp:cNvPr id="0" name=""/>
        <dsp:cNvSpPr/>
      </dsp:nvSpPr>
      <dsp:spPr>
        <a:xfrm>
          <a:off x="2106970" y="666865"/>
          <a:ext cx="1890497" cy="7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760A5E4-0BFE-214D-ABAE-F44AA4C5D9D8}">
      <dsp:nvSpPr>
        <dsp:cNvPr id="0" name=""/>
        <dsp:cNvSpPr/>
      </dsp:nvSpPr>
      <dsp:spPr>
        <a:xfrm>
          <a:off x="4047881" y="596253"/>
          <a:ext cx="96625" cy="181665"/>
        </a:xfrm>
        <a:prstGeom prst="chevron">
          <a:avLst>
            <a:gd name="adj" fmla="val 9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E958A64-F14A-AA4A-AD35-8B1941A4C810}">
      <dsp:nvSpPr>
        <dsp:cNvPr id="0" name=""/>
        <dsp:cNvSpPr/>
      </dsp:nvSpPr>
      <dsp:spPr>
        <a:xfrm>
          <a:off x="2630393" y="245075"/>
          <a:ext cx="843651" cy="84365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738" tIns="32738" rIns="32738" bIns="32738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kern="1200"/>
            <a:t>2</a:t>
          </a:r>
        </a:p>
      </dsp:txBody>
      <dsp:txXfrm>
        <a:off x="2753943" y="368625"/>
        <a:ext cx="596551" cy="596551"/>
      </dsp:txXfrm>
    </dsp:sp>
    <dsp:sp modelId="{6E545C60-4EAF-7B4F-8486-E86FB27D0FCF}">
      <dsp:nvSpPr>
        <dsp:cNvPr id="0" name=""/>
        <dsp:cNvSpPr/>
      </dsp:nvSpPr>
      <dsp:spPr>
        <a:xfrm>
          <a:off x="2106970" y="1254326"/>
          <a:ext cx="1890497" cy="2825550"/>
        </a:xfrm>
        <a:prstGeom prst="upArrowCallout">
          <a:avLst>
            <a:gd name="adj1" fmla="val 50000"/>
            <a:gd name="adj2" fmla="val 20000"/>
            <a:gd name="adj3" fmla="val 20000"/>
            <a:gd name="adj4" fmla="val 10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125" tIns="165100" rIns="149125" bIns="165100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/>
            <a:t> </a:t>
          </a:r>
          <a:r>
            <a:rPr lang="en-US" sz="1600" b="1" kern="1200" dirty="0"/>
            <a:t>Align Metrics with Impact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Evaluate models based on how they improve decision outcomes, not only accuracy.</a:t>
          </a:r>
        </a:p>
      </dsp:txBody>
      <dsp:txXfrm>
        <a:off x="2106970" y="1632425"/>
        <a:ext cx="1890497" cy="2447451"/>
      </dsp:txXfrm>
    </dsp:sp>
    <dsp:sp modelId="{30A4B896-7DA6-9947-804E-BD7C2A5B6798}">
      <dsp:nvSpPr>
        <dsp:cNvPr id="0" name=""/>
        <dsp:cNvSpPr/>
      </dsp:nvSpPr>
      <dsp:spPr>
        <a:xfrm>
          <a:off x="4207523" y="666865"/>
          <a:ext cx="1890497" cy="7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F3B27E6-9BB8-5441-8EFD-EB11270824B8}">
      <dsp:nvSpPr>
        <dsp:cNvPr id="0" name=""/>
        <dsp:cNvSpPr/>
      </dsp:nvSpPr>
      <dsp:spPr>
        <a:xfrm>
          <a:off x="6148434" y="596253"/>
          <a:ext cx="96625" cy="181665"/>
        </a:xfrm>
        <a:prstGeom prst="chevron">
          <a:avLst>
            <a:gd name="adj" fmla="val 9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E211219-BBE8-8C41-A337-DDE178394D20}">
      <dsp:nvSpPr>
        <dsp:cNvPr id="0" name=""/>
        <dsp:cNvSpPr/>
      </dsp:nvSpPr>
      <dsp:spPr>
        <a:xfrm>
          <a:off x="4730946" y="245075"/>
          <a:ext cx="843651" cy="84365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738" tIns="32738" rIns="32738" bIns="32738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kern="1200"/>
            <a:t>3</a:t>
          </a:r>
        </a:p>
      </dsp:txBody>
      <dsp:txXfrm>
        <a:off x="4854496" y="368625"/>
        <a:ext cx="596551" cy="596551"/>
      </dsp:txXfrm>
    </dsp:sp>
    <dsp:sp modelId="{E82F7CBD-FE7A-EA4A-8C4A-FB37F88D251F}">
      <dsp:nvSpPr>
        <dsp:cNvPr id="0" name=""/>
        <dsp:cNvSpPr/>
      </dsp:nvSpPr>
      <dsp:spPr>
        <a:xfrm>
          <a:off x="4207523" y="1254326"/>
          <a:ext cx="1890497" cy="2825550"/>
        </a:xfrm>
        <a:prstGeom prst="upArrowCallout">
          <a:avLst>
            <a:gd name="adj1" fmla="val 50000"/>
            <a:gd name="adj2" fmla="val 20000"/>
            <a:gd name="adj3" fmla="val 20000"/>
            <a:gd name="adj4" fmla="val 10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125" tIns="165100" rIns="149125" bIns="16510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 Integrate with Business Processes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Ensure model outputs are actionable and embedded into workflows.</a:t>
          </a:r>
        </a:p>
      </dsp:txBody>
      <dsp:txXfrm>
        <a:off x="4207523" y="1632425"/>
        <a:ext cx="1890497" cy="2447451"/>
      </dsp:txXfrm>
    </dsp:sp>
    <dsp:sp modelId="{AAE1BE4E-4824-9141-9F7C-1CFFF9DCBB89}">
      <dsp:nvSpPr>
        <dsp:cNvPr id="0" name=""/>
        <dsp:cNvSpPr/>
      </dsp:nvSpPr>
      <dsp:spPr>
        <a:xfrm>
          <a:off x="6308076" y="666864"/>
          <a:ext cx="1890497" cy="7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20C7C58-EAD8-6F40-8BB7-094A441C92B6}">
      <dsp:nvSpPr>
        <dsp:cNvPr id="0" name=""/>
        <dsp:cNvSpPr/>
      </dsp:nvSpPr>
      <dsp:spPr>
        <a:xfrm>
          <a:off x="8248987" y="596253"/>
          <a:ext cx="96625" cy="181665"/>
        </a:xfrm>
        <a:prstGeom prst="chevron">
          <a:avLst>
            <a:gd name="adj" fmla="val 9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C51A9E7-E3DB-EB44-BAB1-45A9C78C5DD8}">
      <dsp:nvSpPr>
        <dsp:cNvPr id="0" name=""/>
        <dsp:cNvSpPr/>
      </dsp:nvSpPr>
      <dsp:spPr>
        <a:xfrm>
          <a:off x="6831499" y="245075"/>
          <a:ext cx="843651" cy="84365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738" tIns="32738" rIns="32738" bIns="32738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kern="1200"/>
            <a:t>4</a:t>
          </a:r>
        </a:p>
      </dsp:txBody>
      <dsp:txXfrm>
        <a:off x="6955049" y="368625"/>
        <a:ext cx="596551" cy="596551"/>
      </dsp:txXfrm>
    </dsp:sp>
    <dsp:sp modelId="{7340B49D-288B-7440-BCDC-B701ABCE6B99}">
      <dsp:nvSpPr>
        <dsp:cNvPr id="0" name=""/>
        <dsp:cNvSpPr/>
      </dsp:nvSpPr>
      <dsp:spPr>
        <a:xfrm>
          <a:off x="6308076" y="1254326"/>
          <a:ext cx="1890497" cy="2825550"/>
        </a:xfrm>
        <a:prstGeom prst="upArrowCallout">
          <a:avLst>
            <a:gd name="adj1" fmla="val 50000"/>
            <a:gd name="adj2" fmla="val 20000"/>
            <a:gd name="adj3" fmla="val 20000"/>
            <a:gd name="adj4" fmla="val 10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125" tIns="165100" rIns="149125" bIns="16510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Balance Complexity vs. Usability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A slightly less accurate but easier-to-use model may be more valuable.</a:t>
          </a:r>
        </a:p>
      </dsp:txBody>
      <dsp:txXfrm>
        <a:off x="6308076" y="1632425"/>
        <a:ext cx="1890497" cy="2447451"/>
      </dsp:txXfrm>
    </dsp:sp>
    <dsp:sp modelId="{2F16F8C4-91AD-DC4A-ABF1-1A8E2261FA65}">
      <dsp:nvSpPr>
        <dsp:cNvPr id="0" name=""/>
        <dsp:cNvSpPr/>
      </dsp:nvSpPr>
      <dsp:spPr>
        <a:xfrm>
          <a:off x="8408629" y="666864"/>
          <a:ext cx="945248" cy="7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EA68C76-DC78-544E-9E2A-3386E62B693F}">
      <dsp:nvSpPr>
        <dsp:cNvPr id="0" name=""/>
        <dsp:cNvSpPr/>
      </dsp:nvSpPr>
      <dsp:spPr>
        <a:xfrm>
          <a:off x="8932053" y="245075"/>
          <a:ext cx="843651" cy="84365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738" tIns="32738" rIns="32738" bIns="32738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kern="1200"/>
            <a:t>5</a:t>
          </a:r>
        </a:p>
      </dsp:txBody>
      <dsp:txXfrm>
        <a:off x="9055603" y="368625"/>
        <a:ext cx="596551" cy="596551"/>
      </dsp:txXfrm>
    </dsp:sp>
    <dsp:sp modelId="{EAC1FDB9-D460-D24C-A48F-3789332EEFD4}">
      <dsp:nvSpPr>
        <dsp:cNvPr id="0" name=""/>
        <dsp:cNvSpPr/>
      </dsp:nvSpPr>
      <dsp:spPr>
        <a:xfrm>
          <a:off x="8408629" y="1254326"/>
          <a:ext cx="1890497" cy="2825550"/>
        </a:xfrm>
        <a:prstGeom prst="upArrowCallout">
          <a:avLst>
            <a:gd name="adj1" fmla="val 50000"/>
            <a:gd name="adj2" fmla="val 20000"/>
            <a:gd name="adj3" fmla="val 20000"/>
            <a:gd name="adj4" fmla="val 10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125" tIns="165100" rIns="149125" bIns="16510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Consider Costs and Payoffs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Account for the economic or strategic consequences of correct vs. incorrect predictions.</a:t>
          </a:r>
        </a:p>
      </dsp:txBody>
      <dsp:txXfrm>
        <a:off x="8408629" y="1632425"/>
        <a:ext cx="1890497" cy="2447451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D20048-3BA6-6D4C-A690-F372C5C7854E}">
      <dsp:nvSpPr>
        <dsp:cNvPr id="0" name=""/>
        <dsp:cNvSpPr/>
      </dsp:nvSpPr>
      <dsp:spPr>
        <a:xfrm>
          <a:off x="5416158" y="1493817"/>
          <a:ext cx="4736893" cy="151418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Comply with privacy laws, fairness, and non-discrimination guidelines.</a:t>
          </a:r>
        </a:p>
      </dsp:txBody>
      <dsp:txXfrm>
        <a:off x="6870489" y="1905625"/>
        <a:ext cx="3249301" cy="1069112"/>
      </dsp:txXfrm>
    </dsp:sp>
    <dsp:sp modelId="{AB0E8D5E-7BE8-0A49-9889-56A4B8D33398}">
      <dsp:nvSpPr>
        <dsp:cNvPr id="0" name=""/>
        <dsp:cNvSpPr/>
      </dsp:nvSpPr>
      <dsp:spPr>
        <a:xfrm>
          <a:off x="0" y="1012672"/>
          <a:ext cx="5746107" cy="193463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Ensure that models align with the organization’s long-term vision, market positioning, and growth priorities, </a:t>
          </a:r>
          <a:endParaRPr lang="en-US" sz="900" kern="1200" dirty="0"/>
        </a:p>
      </dsp:txBody>
      <dsp:txXfrm>
        <a:off x="42498" y="1538829"/>
        <a:ext cx="3937279" cy="1365982"/>
      </dsp:txXfrm>
    </dsp:sp>
    <dsp:sp modelId="{71BBBB55-027B-AC47-A6EA-A3293942D465}">
      <dsp:nvSpPr>
        <dsp:cNvPr id="0" name=""/>
        <dsp:cNvSpPr/>
      </dsp:nvSpPr>
      <dsp:spPr>
        <a:xfrm>
          <a:off x="5099974" y="-194138"/>
          <a:ext cx="5230038" cy="167550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Model predictions must fit within available resources (e.g., only 500 customer service calls possible per week).</a:t>
          </a:r>
          <a:endParaRPr lang="en-US" sz="900" kern="1200" dirty="0"/>
        </a:p>
      </dsp:txBody>
      <dsp:txXfrm>
        <a:off x="6705790" y="-157333"/>
        <a:ext cx="3587417" cy="1183022"/>
      </dsp:txXfrm>
    </dsp:sp>
    <dsp:sp modelId="{A7BD5D9A-17C5-A84D-BFAC-A79B34289E89}">
      <dsp:nvSpPr>
        <dsp:cNvPr id="0" name=""/>
        <dsp:cNvSpPr/>
      </dsp:nvSpPr>
      <dsp:spPr>
        <a:xfrm>
          <a:off x="0" y="-122714"/>
          <a:ext cx="4990300" cy="105723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Optimize for maximum ROI, balancing  model accuracy with cost of action.</a:t>
          </a:r>
        </a:p>
      </dsp:txBody>
      <dsp:txXfrm>
        <a:off x="23224" y="-99490"/>
        <a:ext cx="3446762" cy="746478"/>
      </dsp:txXfrm>
    </dsp:sp>
    <dsp:sp modelId="{6FAED42B-D8C9-6B4E-8FDB-5DC89F8A60C1}">
      <dsp:nvSpPr>
        <dsp:cNvPr id="0" name=""/>
        <dsp:cNvSpPr/>
      </dsp:nvSpPr>
      <dsp:spPr>
        <a:xfrm>
          <a:off x="3911169" y="188533"/>
          <a:ext cx="1266753" cy="1186132"/>
        </a:xfrm>
        <a:prstGeom prst="pieWedg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Financial</a:t>
          </a:r>
        </a:p>
      </dsp:txBody>
      <dsp:txXfrm>
        <a:off x="4282192" y="535943"/>
        <a:ext cx="895730" cy="838722"/>
      </dsp:txXfrm>
    </dsp:sp>
    <dsp:sp modelId="{7E0E1B75-9406-B94F-8EC5-3D2FCDA6DC93}">
      <dsp:nvSpPr>
        <dsp:cNvPr id="0" name=""/>
        <dsp:cNvSpPr/>
      </dsp:nvSpPr>
      <dsp:spPr>
        <a:xfrm rot="5400000">
          <a:off x="5283850" y="120395"/>
          <a:ext cx="1186132" cy="1322407"/>
        </a:xfrm>
        <a:prstGeom prst="pieWedg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Operational</a:t>
          </a:r>
        </a:p>
      </dsp:txBody>
      <dsp:txXfrm rot="-5400000">
        <a:off x="5215713" y="535942"/>
        <a:ext cx="935083" cy="838722"/>
      </dsp:txXfrm>
    </dsp:sp>
    <dsp:sp modelId="{B6280FF8-7581-AB4D-9899-66C446095DD1}">
      <dsp:nvSpPr>
        <dsp:cNvPr id="0" name=""/>
        <dsp:cNvSpPr/>
      </dsp:nvSpPr>
      <dsp:spPr>
        <a:xfrm rot="10800000">
          <a:off x="5213346" y="1429452"/>
          <a:ext cx="1327139" cy="1186132"/>
        </a:xfrm>
        <a:prstGeom prst="pieWedg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Regulatory &amp; Ethical</a:t>
          </a:r>
        </a:p>
      </dsp:txBody>
      <dsp:txXfrm rot="10800000">
        <a:off x="5213346" y="1429452"/>
        <a:ext cx="938429" cy="838722"/>
      </dsp:txXfrm>
    </dsp:sp>
    <dsp:sp modelId="{F083CFB5-9104-FF4A-84C0-B0C6FEF9F5E7}">
      <dsp:nvSpPr>
        <dsp:cNvPr id="0" name=""/>
        <dsp:cNvSpPr/>
      </dsp:nvSpPr>
      <dsp:spPr>
        <a:xfrm rot="16200000">
          <a:off x="3951480" y="1352561"/>
          <a:ext cx="1186132" cy="1339914"/>
        </a:xfrm>
        <a:prstGeom prst="pieWedg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Strategic</a:t>
          </a:r>
        </a:p>
      </dsp:txBody>
      <dsp:txXfrm rot="5400000">
        <a:off x="4267041" y="1429452"/>
        <a:ext cx="947462" cy="838722"/>
      </dsp:txXfrm>
    </dsp:sp>
    <dsp:sp modelId="{A4900DBD-CEE2-A840-B584-2D528C7EF8F5}">
      <dsp:nvSpPr>
        <dsp:cNvPr id="0" name=""/>
        <dsp:cNvSpPr/>
      </dsp:nvSpPr>
      <dsp:spPr>
        <a:xfrm>
          <a:off x="4960241" y="1155518"/>
          <a:ext cx="409530" cy="356113"/>
        </a:xfrm>
        <a:prstGeom prst="circular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10B3229-9922-E540-AA58-587DF67775A7}">
      <dsp:nvSpPr>
        <dsp:cNvPr id="0" name=""/>
        <dsp:cNvSpPr/>
      </dsp:nvSpPr>
      <dsp:spPr>
        <a:xfrm rot="10800000">
          <a:off x="4960241" y="1292485"/>
          <a:ext cx="409530" cy="356113"/>
        </a:xfrm>
        <a:prstGeom prst="circular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4C52D3B-E2E9-AD4A-A4DF-0A4568C7CCEA}">
      <dsp:nvSpPr>
        <dsp:cNvPr id="0" name=""/>
        <dsp:cNvSpPr/>
      </dsp:nvSpPr>
      <dsp:spPr>
        <a:xfrm>
          <a:off x="4045" y="1174628"/>
          <a:ext cx="1601086" cy="132056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200" kern="1200" dirty="0"/>
            <a:t>Integrate models into production systems, APIs, or applications for real-time or batch use.</a:t>
          </a:r>
          <a:endParaRPr lang="en-EG" sz="1200" kern="1200" dirty="0"/>
        </a:p>
      </dsp:txBody>
      <dsp:txXfrm>
        <a:off x="34435" y="1205018"/>
        <a:ext cx="1540306" cy="976803"/>
      </dsp:txXfrm>
    </dsp:sp>
    <dsp:sp modelId="{2D4DDFD3-4286-B845-B1C6-586585E1F3C2}">
      <dsp:nvSpPr>
        <dsp:cNvPr id="0" name=""/>
        <dsp:cNvSpPr/>
      </dsp:nvSpPr>
      <dsp:spPr>
        <a:xfrm>
          <a:off x="868129" y="1360980"/>
          <a:ext cx="1955037" cy="1955037"/>
        </a:xfrm>
        <a:prstGeom prst="leftCircularArrow">
          <a:avLst>
            <a:gd name="adj1" fmla="val 4116"/>
            <a:gd name="adj2" fmla="val 518332"/>
            <a:gd name="adj3" fmla="val 2293843"/>
            <a:gd name="adj4" fmla="val 9024489"/>
            <a:gd name="adj5" fmla="val 480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8A9AE9-59E7-D04D-A3B9-5C74FE21AD7D}">
      <dsp:nvSpPr>
        <dsp:cNvPr id="0" name=""/>
        <dsp:cNvSpPr/>
      </dsp:nvSpPr>
      <dsp:spPr>
        <a:xfrm>
          <a:off x="359842" y="2212212"/>
          <a:ext cx="1423187" cy="56595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/>
            <a:t>Model Deployment</a:t>
          </a:r>
          <a:endParaRPr lang="en-EG" sz="1700" kern="1200"/>
        </a:p>
      </dsp:txBody>
      <dsp:txXfrm>
        <a:off x="376418" y="2228788"/>
        <a:ext cx="1390035" cy="532802"/>
      </dsp:txXfrm>
    </dsp:sp>
    <dsp:sp modelId="{4796DA61-9215-ED47-8434-0C0633D519E2}">
      <dsp:nvSpPr>
        <dsp:cNvPr id="0" name=""/>
        <dsp:cNvSpPr/>
      </dsp:nvSpPr>
      <dsp:spPr>
        <a:xfrm>
          <a:off x="2166219" y="1174628"/>
          <a:ext cx="1601086" cy="132056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200" kern="1200" dirty="0"/>
            <a:t>Embed predictions into existing business processes and decision-making workflows.</a:t>
          </a:r>
          <a:endParaRPr lang="en-EG" sz="1200" kern="1200" dirty="0"/>
        </a:p>
      </dsp:txBody>
      <dsp:txXfrm>
        <a:off x="2196609" y="1487996"/>
        <a:ext cx="1540306" cy="976803"/>
      </dsp:txXfrm>
    </dsp:sp>
    <dsp:sp modelId="{2EDB00AA-6C62-BD42-9651-A07AE8F653F4}">
      <dsp:nvSpPr>
        <dsp:cNvPr id="0" name=""/>
        <dsp:cNvSpPr/>
      </dsp:nvSpPr>
      <dsp:spPr>
        <a:xfrm>
          <a:off x="3016960" y="302022"/>
          <a:ext cx="2159621" cy="2159621"/>
        </a:xfrm>
        <a:prstGeom prst="circularArrow">
          <a:avLst>
            <a:gd name="adj1" fmla="val 3726"/>
            <a:gd name="adj2" fmla="val 464831"/>
            <a:gd name="adj3" fmla="val 19359658"/>
            <a:gd name="adj4" fmla="val 12575511"/>
            <a:gd name="adj5" fmla="val 4347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68E1CEB-F01E-C94C-8EFE-837AC11E891E}">
      <dsp:nvSpPr>
        <dsp:cNvPr id="0" name=""/>
        <dsp:cNvSpPr/>
      </dsp:nvSpPr>
      <dsp:spPr>
        <a:xfrm>
          <a:off x="2522016" y="891651"/>
          <a:ext cx="1423187" cy="56595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/>
            <a:t>Workflow Integration</a:t>
          </a:r>
          <a:endParaRPr lang="en-EG" sz="1700" kern="1200"/>
        </a:p>
      </dsp:txBody>
      <dsp:txXfrm>
        <a:off x="2538592" y="908227"/>
        <a:ext cx="1390035" cy="532802"/>
      </dsp:txXfrm>
    </dsp:sp>
    <dsp:sp modelId="{22B4BB36-7104-634C-B4BC-1EA7FDA60088}">
      <dsp:nvSpPr>
        <dsp:cNvPr id="0" name=""/>
        <dsp:cNvSpPr/>
      </dsp:nvSpPr>
      <dsp:spPr>
        <a:xfrm>
          <a:off x="4328392" y="1174628"/>
          <a:ext cx="1601086" cy="132056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200" kern="1200" dirty="0"/>
            <a:t>Continuously track model performance, drift, and accuracy over time.</a:t>
          </a:r>
          <a:endParaRPr lang="en-EG" sz="1200" kern="1200" dirty="0"/>
        </a:p>
      </dsp:txBody>
      <dsp:txXfrm>
        <a:off x="4358782" y="1205018"/>
        <a:ext cx="1540306" cy="976803"/>
      </dsp:txXfrm>
    </dsp:sp>
    <dsp:sp modelId="{27B98B55-9F94-F54B-8AC6-2A17982A8F42}">
      <dsp:nvSpPr>
        <dsp:cNvPr id="0" name=""/>
        <dsp:cNvSpPr/>
      </dsp:nvSpPr>
      <dsp:spPr>
        <a:xfrm>
          <a:off x="5192476" y="1360980"/>
          <a:ext cx="1955037" cy="1955037"/>
        </a:xfrm>
        <a:prstGeom prst="leftCircularArrow">
          <a:avLst>
            <a:gd name="adj1" fmla="val 4116"/>
            <a:gd name="adj2" fmla="val 518332"/>
            <a:gd name="adj3" fmla="val 2293843"/>
            <a:gd name="adj4" fmla="val 9024489"/>
            <a:gd name="adj5" fmla="val 480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17C5F1C-8A77-004E-95AA-842DB104FE49}">
      <dsp:nvSpPr>
        <dsp:cNvPr id="0" name=""/>
        <dsp:cNvSpPr/>
      </dsp:nvSpPr>
      <dsp:spPr>
        <a:xfrm>
          <a:off x="4684189" y="2212212"/>
          <a:ext cx="1423187" cy="56595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/>
            <a:t>Monitoring &amp; Maintenance</a:t>
          </a:r>
          <a:endParaRPr lang="en-EG" sz="1700" kern="1200"/>
        </a:p>
      </dsp:txBody>
      <dsp:txXfrm>
        <a:off x="4700765" y="2228788"/>
        <a:ext cx="1390035" cy="532802"/>
      </dsp:txXfrm>
    </dsp:sp>
    <dsp:sp modelId="{82BB0754-6D89-CB44-83DD-5F4B02EE00BE}">
      <dsp:nvSpPr>
        <dsp:cNvPr id="0" name=""/>
        <dsp:cNvSpPr/>
      </dsp:nvSpPr>
      <dsp:spPr>
        <a:xfrm>
          <a:off x="6490565" y="1174628"/>
          <a:ext cx="1601086" cy="132056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200" kern="1200" dirty="0"/>
            <a:t>Collect outcome data to retrain and improve models for evolving conditions.</a:t>
          </a:r>
          <a:endParaRPr lang="en-EG" sz="1200" kern="1200" dirty="0"/>
        </a:p>
      </dsp:txBody>
      <dsp:txXfrm>
        <a:off x="6520955" y="1487996"/>
        <a:ext cx="1540306" cy="976803"/>
      </dsp:txXfrm>
    </dsp:sp>
    <dsp:sp modelId="{92AA523F-AAEE-E249-B698-7192DC928AD1}">
      <dsp:nvSpPr>
        <dsp:cNvPr id="0" name=""/>
        <dsp:cNvSpPr/>
      </dsp:nvSpPr>
      <dsp:spPr>
        <a:xfrm>
          <a:off x="7341307" y="302022"/>
          <a:ext cx="2159621" cy="2159621"/>
        </a:xfrm>
        <a:prstGeom prst="circularArrow">
          <a:avLst>
            <a:gd name="adj1" fmla="val 3726"/>
            <a:gd name="adj2" fmla="val 464831"/>
            <a:gd name="adj3" fmla="val 19359658"/>
            <a:gd name="adj4" fmla="val 12575511"/>
            <a:gd name="adj5" fmla="val 4347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A73BAD-C037-1D4B-9DC1-BA4443D57599}">
      <dsp:nvSpPr>
        <dsp:cNvPr id="0" name=""/>
        <dsp:cNvSpPr/>
      </dsp:nvSpPr>
      <dsp:spPr>
        <a:xfrm>
          <a:off x="6846362" y="891651"/>
          <a:ext cx="1423187" cy="56595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 dirty="0"/>
            <a:t>Feedback Loops</a:t>
          </a:r>
          <a:endParaRPr lang="en-EG" sz="1700" kern="1200" dirty="0"/>
        </a:p>
      </dsp:txBody>
      <dsp:txXfrm>
        <a:off x="6862938" y="908227"/>
        <a:ext cx="1390035" cy="532802"/>
      </dsp:txXfrm>
    </dsp:sp>
    <dsp:sp modelId="{7635E659-13AE-BE47-93F4-C75D9B564FDE}">
      <dsp:nvSpPr>
        <dsp:cNvPr id="0" name=""/>
        <dsp:cNvSpPr/>
      </dsp:nvSpPr>
      <dsp:spPr>
        <a:xfrm>
          <a:off x="8652739" y="1174628"/>
          <a:ext cx="1601086" cy="132056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200" kern="1200" dirty="0"/>
            <a:t>Maintain documentation, audit trails, and controls to meet regulatory and business standards.</a:t>
          </a:r>
          <a:endParaRPr lang="en-EG" sz="1200" kern="1200" dirty="0"/>
        </a:p>
      </dsp:txBody>
      <dsp:txXfrm>
        <a:off x="8683129" y="1205018"/>
        <a:ext cx="1540306" cy="976803"/>
      </dsp:txXfrm>
    </dsp:sp>
    <dsp:sp modelId="{E74B9C32-93D6-B847-9B4A-66414640EAF1}">
      <dsp:nvSpPr>
        <dsp:cNvPr id="0" name=""/>
        <dsp:cNvSpPr/>
      </dsp:nvSpPr>
      <dsp:spPr>
        <a:xfrm>
          <a:off x="9008536" y="2212212"/>
          <a:ext cx="1423187" cy="56595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/>
            <a:t>Governance &amp; Compliance</a:t>
          </a:r>
          <a:endParaRPr lang="en-EG" sz="1700" kern="1200"/>
        </a:p>
      </dsp:txBody>
      <dsp:txXfrm>
        <a:off x="9025112" y="2228788"/>
        <a:ext cx="1390035" cy="532802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FED9E36-2F04-A045-BDA0-F7DB555DF31E}">
      <dsp:nvSpPr>
        <dsp:cNvPr id="0" name=""/>
        <dsp:cNvSpPr/>
      </dsp:nvSpPr>
      <dsp:spPr>
        <a:xfrm rot="5400000">
          <a:off x="6459442" y="-2843301"/>
          <a:ext cx="500390" cy="631495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/>
            <a:t>Use </a:t>
          </a:r>
          <a:r>
            <a:rPr lang="en-US" sz="1400" b="1" kern="1200"/>
            <a:t>confidence intervals</a:t>
          </a:r>
          <a:r>
            <a:rPr lang="en-US" sz="1400" kern="1200"/>
            <a:t>, probability distributions, or scenario ranges to represent prediction reliability.</a:t>
          </a:r>
          <a:endParaRPr lang="en-EG" sz="1400" kern="1200"/>
        </a:p>
      </dsp:txBody>
      <dsp:txXfrm rot="-5400000">
        <a:off x="3552161" y="88407"/>
        <a:ext cx="6290526" cy="451536"/>
      </dsp:txXfrm>
    </dsp:sp>
    <dsp:sp modelId="{9733ACD4-36A7-C649-A555-26755CC3D791}">
      <dsp:nvSpPr>
        <dsp:cNvPr id="0" name=""/>
        <dsp:cNvSpPr/>
      </dsp:nvSpPr>
      <dsp:spPr>
        <a:xfrm>
          <a:off x="0" y="1430"/>
          <a:ext cx="3552161" cy="62548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b="1" kern="1200"/>
            <a:t>Quantify Uncertainty</a:t>
          </a:r>
          <a:endParaRPr lang="en-EG" sz="2600" kern="1200"/>
        </a:p>
      </dsp:txBody>
      <dsp:txXfrm>
        <a:off x="30534" y="31964"/>
        <a:ext cx="3491093" cy="564420"/>
      </dsp:txXfrm>
    </dsp:sp>
    <dsp:sp modelId="{60F42933-FE2B-9149-BF97-6102A3F4D79B}">
      <dsp:nvSpPr>
        <dsp:cNvPr id="0" name=""/>
        <dsp:cNvSpPr/>
      </dsp:nvSpPr>
      <dsp:spPr>
        <a:xfrm rot="5400000">
          <a:off x="6459442" y="-2186539"/>
          <a:ext cx="500390" cy="631495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/>
            <a:t>Test how changes in input variables affect outcomes to identify high-impact factors.</a:t>
          </a:r>
          <a:endParaRPr lang="en-EG" sz="1400" kern="1200"/>
        </a:p>
      </dsp:txBody>
      <dsp:txXfrm rot="-5400000">
        <a:off x="3552161" y="745169"/>
        <a:ext cx="6290526" cy="451536"/>
      </dsp:txXfrm>
    </dsp:sp>
    <dsp:sp modelId="{1EA7A84D-A5FA-2D42-8DBF-75BB4D1CAFC2}">
      <dsp:nvSpPr>
        <dsp:cNvPr id="0" name=""/>
        <dsp:cNvSpPr/>
      </dsp:nvSpPr>
      <dsp:spPr>
        <a:xfrm>
          <a:off x="0" y="658193"/>
          <a:ext cx="3552161" cy="62548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b="1" kern="1200"/>
            <a:t>Sensitivity Analysis</a:t>
          </a:r>
          <a:endParaRPr lang="en-EG" sz="2600" kern="1200"/>
        </a:p>
      </dsp:txBody>
      <dsp:txXfrm>
        <a:off x="30534" y="688727"/>
        <a:ext cx="3491093" cy="564420"/>
      </dsp:txXfrm>
    </dsp:sp>
    <dsp:sp modelId="{EB9B8DE5-1862-464A-8BE3-B396FB0B3C29}">
      <dsp:nvSpPr>
        <dsp:cNvPr id="0" name=""/>
        <dsp:cNvSpPr/>
      </dsp:nvSpPr>
      <dsp:spPr>
        <a:xfrm rot="5400000">
          <a:off x="6459442" y="-1529776"/>
          <a:ext cx="500390" cy="631495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/>
            <a:t>Develop “best-case,” “worst-case,” and “most likely” projections for decision-making.</a:t>
          </a:r>
          <a:endParaRPr lang="en-EG" sz="1400" kern="1200"/>
        </a:p>
      </dsp:txBody>
      <dsp:txXfrm rot="-5400000">
        <a:off x="3552161" y="1401932"/>
        <a:ext cx="6290526" cy="451536"/>
      </dsp:txXfrm>
    </dsp:sp>
    <dsp:sp modelId="{F365B6F0-F9D1-BB41-BC3F-49460DEBA1CC}">
      <dsp:nvSpPr>
        <dsp:cNvPr id="0" name=""/>
        <dsp:cNvSpPr/>
      </dsp:nvSpPr>
      <dsp:spPr>
        <a:xfrm>
          <a:off x="0" y="1314956"/>
          <a:ext cx="3552161" cy="62548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b="1" kern="1200"/>
            <a:t>Scenario Planning</a:t>
          </a:r>
          <a:endParaRPr lang="en-EG" sz="2600" kern="1200"/>
        </a:p>
      </dsp:txBody>
      <dsp:txXfrm>
        <a:off x="30534" y="1345490"/>
        <a:ext cx="3491093" cy="564420"/>
      </dsp:txXfrm>
    </dsp:sp>
    <dsp:sp modelId="{BDBAA06F-7A45-6E4C-84E4-6930B230553A}">
      <dsp:nvSpPr>
        <dsp:cNvPr id="0" name=""/>
        <dsp:cNvSpPr/>
      </dsp:nvSpPr>
      <dsp:spPr>
        <a:xfrm rot="5400000">
          <a:off x="6459442" y="-873013"/>
          <a:ext cx="500390" cy="631495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/>
            <a:t>Adapt decision thresholds based on business risk tolerance (e.g., fraud detection sensitivity).</a:t>
          </a:r>
          <a:endParaRPr lang="en-EG" sz="1400" kern="1200"/>
        </a:p>
      </dsp:txBody>
      <dsp:txXfrm rot="-5400000">
        <a:off x="3552161" y="2058695"/>
        <a:ext cx="6290526" cy="451536"/>
      </dsp:txXfrm>
    </dsp:sp>
    <dsp:sp modelId="{3A6F1DE5-24DF-C842-9ED2-C7F2A64899A2}">
      <dsp:nvSpPr>
        <dsp:cNvPr id="0" name=""/>
        <dsp:cNvSpPr/>
      </dsp:nvSpPr>
      <dsp:spPr>
        <a:xfrm>
          <a:off x="0" y="1971719"/>
          <a:ext cx="3552161" cy="62548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b="1" kern="1200"/>
            <a:t>Threshold Adjustment</a:t>
          </a:r>
          <a:endParaRPr lang="en-EG" sz="2600" kern="1200"/>
        </a:p>
      </dsp:txBody>
      <dsp:txXfrm>
        <a:off x="30534" y="2002253"/>
        <a:ext cx="3491093" cy="564420"/>
      </dsp:txXfrm>
    </dsp:sp>
    <dsp:sp modelId="{91FA20F3-AB2E-A849-86AF-CF1BA1EF61C9}">
      <dsp:nvSpPr>
        <dsp:cNvPr id="0" name=""/>
        <dsp:cNvSpPr/>
      </dsp:nvSpPr>
      <dsp:spPr>
        <a:xfrm rot="5400000">
          <a:off x="6459442" y="-216250"/>
          <a:ext cx="500390" cy="631495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/>
            <a:t>Reassess uncertainty as new data arrives or market conditions shift.</a:t>
          </a:r>
          <a:endParaRPr lang="en-EG" sz="1400" kern="1200"/>
        </a:p>
      </dsp:txBody>
      <dsp:txXfrm rot="-5400000">
        <a:off x="3552161" y="2715458"/>
        <a:ext cx="6290526" cy="451536"/>
      </dsp:txXfrm>
    </dsp:sp>
    <dsp:sp modelId="{CCFCCA9D-7A15-2549-8A3B-38527F7103B2}">
      <dsp:nvSpPr>
        <dsp:cNvPr id="0" name=""/>
        <dsp:cNvSpPr/>
      </dsp:nvSpPr>
      <dsp:spPr>
        <a:xfrm>
          <a:off x="0" y="2628481"/>
          <a:ext cx="3552161" cy="62548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b="1" kern="1200"/>
            <a:t>Continuous Monitoring</a:t>
          </a:r>
          <a:endParaRPr lang="en-EG" sz="2600" kern="1200"/>
        </a:p>
      </dsp:txBody>
      <dsp:txXfrm>
        <a:off x="30534" y="2659015"/>
        <a:ext cx="3491093" cy="564420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0D7426-B478-4444-ACC9-1FF957082EF9}">
      <dsp:nvSpPr>
        <dsp:cNvPr id="0" name=""/>
        <dsp:cNvSpPr/>
      </dsp:nvSpPr>
      <dsp:spPr>
        <a:xfrm>
          <a:off x="0" y="8178"/>
          <a:ext cx="10194111" cy="27834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/>
            <a:t>In loan approval modeling, a predicted default probability of 8% ± 3% may require different action than a precise 8%—uncertainty affects risk strategy</a:t>
          </a:r>
          <a:endParaRPr lang="en-EG" sz="3900" kern="1200"/>
        </a:p>
      </dsp:txBody>
      <dsp:txXfrm>
        <a:off x="135876" y="144054"/>
        <a:ext cx="9922359" cy="2511678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125E1A7-2510-8F46-9BCB-4B640A66379B}">
      <dsp:nvSpPr>
        <dsp:cNvPr id="0" name=""/>
        <dsp:cNvSpPr/>
      </dsp:nvSpPr>
      <dsp:spPr>
        <a:xfrm>
          <a:off x="4496" y="2724"/>
          <a:ext cx="1723823" cy="68952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/>
            <a:t>Performance Monitoring</a:t>
          </a:r>
          <a:endParaRPr lang="en-EG" sz="1600" kern="1200"/>
        </a:p>
      </dsp:txBody>
      <dsp:txXfrm>
        <a:off x="4496" y="2724"/>
        <a:ext cx="1723823" cy="689529"/>
      </dsp:txXfrm>
    </dsp:sp>
    <dsp:sp modelId="{C01BA014-0D22-CE40-B5BE-B94174CF5C08}">
      <dsp:nvSpPr>
        <dsp:cNvPr id="0" name=""/>
        <dsp:cNvSpPr/>
      </dsp:nvSpPr>
      <dsp:spPr>
        <a:xfrm>
          <a:off x="4496" y="692253"/>
          <a:ext cx="1723823" cy="157425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Track KPIs (e.g., accuracy, precision, ROI) in production.</a:t>
          </a:r>
          <a:endParaRPr lang="en-EG" sz="1600" kern="1200"/>
        </a:p>
      </dsp:txBody>
      <dsp:txXfrm>
        <a:off x="4496" y="692253"/>
        <a:ext cx="1723823" cy="1574257"/>
      </dsp:txXfrm>
    </dsp:sp>
    <dsp:sp modelId="{83CDFC85-10D7-8345-AAA3-BF65BDE4C436}">
      <dsp:nvSpPr>
        <dsp:cNvPr id="0" name=""/>
        <dsp:cNvSpPr/>
      </dsp:nvSpPr>
      <dsp:spPr>
        <a:xfrm>
          <a:off x="1969655" y="2724"/>
          <a:ext cx="1723823" cy="68952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/>
            <a:t>Error Analysis</a:t>
          </a:r>
          <a:endParaRPr lang="en-EG" sz="1600" kern="1200"/>
        </a:p>
      </dsp:txBody>
      <dsp:txXfrm>
        <a:off x="1969655" y="2724"/>
        <a:ext cx="1723823" cy="689529"/>
      </dsp:txXfrm>
    </dsp:sp>
    <dsp:sp modelId="{5C3FB267-278A-9B43-A9EC-86B0A5DAAC32}">
      <dsp:nvSpPr>
        <dsp:cNvPr id="0" name=""/>
        <dsp:cNvSpPr/>
      </dsp:nvSpPr>
      <dsp:spPr>
        <a:xfrm>
          <a:off x="1969655" y="692253"/>
          <a:ext cx="1723823" cy="157425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Identify misclassifications or poor predictions to guide retraining.</a:t>
          </a:r>
          <a:endParaRPr lang="en-EG" sz="1600" kern="1200"/>
        </a:p>
      </dsp:txBody>
      <dsp:txXfrm>
        <a:off x="1969655" y="692253"/>
        <a:ext cx="1723823" cy="1574257"/>
      </dsp:txXfrm>
    </dsp:sp>
    <dsp:sp modelId="{037BD3A7-2D41-CE41-A58E-2275E4BF3C02}">
      <dsp:nvSpPr>
        <dsp:cNvPr id="0" name=""/>
        <dsp:cNvSpPr/>
      </dsp:nvSpPr>
      <dsp:spPr>
        <a:xfrm>
          <a:off x="3934813" y="2724"/>
          <a:ext cx="1723823" cy="68952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/>
            <a:t>Data Refresh</a:t>
          </a:r>
          <a:endParaRPr lang="en-EG" sz="1600" kern="1200"/>
        </a:p>
      </dsp:txBody>
      <dsp:txXfrm>
        <a:off x="3934813" y="2724"/>
        <a:ext cx="1723823" cy="689529"/>
      </dsp:txXfrm>
    </dsp:sp>
    <dsp:sp modelId="{7EFE8D7D-9E84-BC44-BC32-3F4D4F353BD9}">
      <dsp:nvSpPr>
        <dsp:cNvPr id="0" name=""/>
        <dsp:cNvSpPr/>
      </dsp:nvSpPr>
      <dsp:spPr>
        <a:xfrm>
          <a:off x="3934813" y="692253"/>
          <a:ext cx="1723823" cy="157425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Incorporate new, relevant data into model updates.</a:t>
          </a:r>
          <a:endParaRPr lang="en-EG" sz="1600" kern="1200" dirty="0"/>
        </a:p>
      </dsp:txBody>
      <dsp:txXfrm>
        <a:off x="3934813" y="692253"/>
        <a:ext cx="1723823" cy="1574257"/>
      </dsp:txXfrm>
    </dsp:sp>
    <dsp:sp modelId="{DFFCC947-0B6E-2C46-A283-5685DD4A88D3}">
      <dsp:nvSpPr>
        <dsp:cNvPr id="0" name=""/>
        <dsp:cNvSpPr/>
      </dsp:nvSpPr>
      <dsp:spPr>
        <a:xfrm>
          <a:off x="5899972" y="2724"/>
          <a:ext cx="1723823" cy="68952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/>
            <a:t>Model Retraining</a:t>
          </a:r>
          <a:endParaRPr lang="en-EG" sz="1600" kern="1200"/>
        </a:p>
      </dsp:txBody>
      <dsp:txXfrm>
        <a:off x="5899972" y="2724"/>
        <a:ext cx="1723823" cy="689529"/>
      </dsp:txXfrm>
    </dsp:sp>
    <dsp:sp modelId="{1D002D9A-CF19-034B-A7D7-0B33EF4EC5FF}">
      <dsp:nvSpPr>
        <dsp:cNvPr id="0" name=""/>
        <dsp:cNvSpPr/>
      </dsp:nvSpPr>
      <dsp:spPr>
        <a:xfrm>
          <a:off x="5899972" y="692253"/>
          <a:ext cx="1723823" cy="157425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Schedule regular or trigger-based retraining cycles.</a:t>
          </a:r>
          <a:endParaRPr lang="en-EG" sz="1600" kern="1200"/>
        </a:p>
      </dsp:txBody>
      <dsp:txXfrm>
        <a:off x="5899972" y="692253"/>
        <a:ext cx="1723823" cy="1574257"/>
      </dsp:txXfrm>
    </dsp:sp>
    <dsp:sp modelId="{D928415F-57C0-724B-8AAD-D173DCE7224A}">
      <dsp:nvSpPr>
        <dsp:cNvPr id="0" name=""/>
        <dsp:cNvSpPr/>
      </dsp:nvSpPr>
      <dsp:spPr>
        <a:xfrm>
          <a:off x="7865130" y="2724"/>
          <a:ext cx="1723823" cy="68952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/>
            <a:t>Automated Pipelines</a:t>
          </a:r>
          <a:endParaRPr lang="en-EG" sz="1600" kern="1200"/>
        </a:p>
      </dsp:txBody>
      <dsp:txXfrm>
        <a:off x="7865130" y="2724"/>
        <a:ext cx="1723823" cy="689529"/>
      </dsp:txXfrm>
    </dsp:sp>
    <dsp:sp modelId="{B8D7AF57-C4C0-EA4E-AD94-E861BB198B21}">
      <dsp:nvSpPr>
        <dsp:cNvPr id="0" name=""/>
        <dsp:cNvSpPr/>
      </dsp:nvSpPr>
      <dsp:spPr>
        <a:xfrm>
          <a:off x="7865130" y="692253"/>
          <a:ext cx="1723823" cy="157425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Use </a:t>
          </a:r>
          <a:r>
            <a:rPr lang="en-US" sz="1600" kern="1200" dirty="0" err="1"/>
            <a:t>MLOps</a:t>
          </a:r>
          <a:r>
            <a:rPr lang="en-US" sz="1600" kern="1200" dirty="0"/>
            <a:t> tools to automate feedback collection and model updates.</a:t>
          </a:r>
          <a:endParaRPr lang="en-EG" sz="1600" kern="1200" dirty="0"/>
        </a:p>
      </dsp:txBody>
      <dsp:txXfrm>
        <a:off x="7865130" y="692253"/>
        <a:ext cx="1723823" cy="1574257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D1011B4-B7AE-C54E-8EB2-6278C2074607}">
      <dsp:nvSpPr>
        <dsp:cNvPr id="0" name=""/>
        <dsp:cNvSpPr/>
      </dsp:nvSpPr>
      <dsp:spPr>
        <a:xfrm>
          <a:off x="2254" y="1960474"/>
          <a:ext cx="1656404" cy="136618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100" kern="1200"/>
            <a:t>Customer demographics, purchase history, service usage, support interactions.</a:t>
          </a:r>
          <a:endParaRPr lang="en-EG" sz="1100" kern="1200"/>
        </a:p>
      </dsp:txBody>
      <dsp:txXfrm>
        <a:off x="33694" y="1991914"/>
        <a:ext cx="1593524" cy="1010553"/>
      </dsp:txXfrm>
    </dsp:sp>
    <dsp:sp modelId="{2CCCC573-AFFD-F74B-9BB1-48C1D773AD41}">
      <dsp:nvSpPr>
        <dsp:cNvPr id="0" name=""/>
        <dsp:cNvSpPr/>
      </dsp:nvSpPr>
      <dsp:spPr>
        <a:xfrm>
          <a:off x="934020" y="2289124"/>
          <a:ext cx="1821881" cy="1821881"/>
        </a:xfrm>
        <a:prstGeom prst="leftCircularArrow">
          <a:avLst>
            <a:gd name="adj1" fmla="val 3128"/>
            <a:gd name="adj2" fmla="val 384709"/>
            <a:gd name="adj3" fmla="val 2160220"/>
            <a:gd name="adj4" fmla="val 9024489"/>
            <a:gd name="adj5" fmla="val 3649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86F8AF-7A94-204D-A575-227EF21B311E}">
      <dsp:nvSpPr>
        <dsp:cNvPr id="0" name=""/>
        <dsp:cNvSpPr/>
      </dsp:nvSpPr>
      <dsp:spPr>
        <a:xfrm>
          <a:off x="370344" y="3033907"/>
          <a:ext cx="1472359" cy="58550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/>
            <a:t>Data Collection</a:t>
          </a:r>
          <a:endParaRPr lang="en-EG" sz="1800" kern="1200"/>
        </a:p>
      </dsp:txBody>
      <dsp:txXfrm>
        <a:off x="387493" y="3051056"/>
        <a:ext cx="1438061" cy="551211"/>
      </dsp:txXfrm>
    </dsp:sp>
    <dsp:sp modelId="{05A4653C-9269-E444-BB3B-72F6912EAD0D}">
      <dsp:nvSpPr>
        <dsp:cNvPr id="0" name=""/>
        <dsp:cNvSpPr/>
      </dsp:nvSpPr>
      <dsp:spPr>
        <a:xfrm>
          <a:off x="2114083" y="1960474"/>
          <a:ext cx="1656404" cy="136618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100" kern="1200"/>
            <a:t>Cluster customers into groups (e.g., price-sensitive, high-value, at-risk).</a:t>
          </a:r>
          <a:endParaRPr lang="en-EG" sz="1100" kern="1200"/>
        </a:p>
      </dsp:txBody>
      <dsp:txXfrm>
        <a:off x="2145523" y="2284668"/>
        <a:ext cx="1593524" cy="1010553"/>
      </dsp:txXfrm>
    </dsp:sp>
    <dsp:sp modelId="{833302CD-4ADA-FE44-9657-D158D2B95431}">
      <dsp:nvSpPr>
        <dsp:cNvPr id="0" name=""/>
        <dsp:cNvSpPr/>
      </dsp:nvSpPr>
      <dsp:spPr>
        <a:xfrm>
          <a:off x="3032045" y="1122563"/>
          <a:ext cx="2033532" cy="2033532"/>
        </a:xfrm>
        <a:prstGeom prst="circularArrow">
          <a:avLst>
            <a:gd name="adj1" fmla="val 2802"/>
            <a:gd name="adj2" fmla="val 342043"/>
            <a:gd name="adj3" fmla="val 19482447"/>
            <a:gd name="adj4" fmla="val 12575511"/>
            <a:gd name="adj5" fmla="val 327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1BC8977-BF2A-0D46-8295-EE797705ED7D}">
      <dsp:nvSpPr>
        <dsp:cNvPr id="0" name=""/>
        <dsp:cNvSpPr/>
      </dsp:nvSpPr>
      <dsp:spPr>
        <a:xfrm>
          <a:off x="2482173" y="1667719"/>
          <a:ext cx="1472359" cy="58550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/>
            <a:t>Segmentation</a:t>
          </a:r>
          <a:endParaRPr lang="en-EG" sz="1800" kern="1200"/>
        </a:p>
      </dsp:txBody>
      <dsp:txXfrm>
        <a:off x="2499322" y="1684868"/>
        <a:ext cx="1438061" cy="551211"/>
      </dsp:txXfrm>
    </dsp:sp>
    <dsp:sp modelId="{361FA63B-4608-4C42-A28F-48ECFDC22C89}">
      <dsp:nvSpPr>
        <dsp:cNvPr id="0" name=""/>
        <dsp:cNvSpPr/>
      </dsp:nvSpPr>
      <dsp:spPr>
        <a:xfrm>
          <a:off x="4225911" y="1960474"/>
          <a:ext cx="1656404" cy="136618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100" kern="1200" dirty="0"/>
            <a:t>Use machine learning (e.g., logistic regression, random forest) to predict likelihood of purchase or churn.</a:t>
          </a:r>
          <a:endParaRPr lang="en-EG" sz="1100" kern="1200" dirty="0"/>
        </a:p>
      </dsp:txBody>
      <dsp:txXfrm>
        <a:off x="4257351" y="1991914"/>
        <a:ext cx="1593524" cy="1010553"/>
      </dsp:txXfrm>
    </dsp:sp>
    <dsp:sp modelId="{97ED7CDA-DCA8-F148-8DC5-D10E404422EE}">
      <dsp:nvSpPr>
        <dsp:cNvPr id="0" name=""/>
        <dsp:cNvSpPr/>
      </dsp:nvSpPr>
      <dsp:spPr>
        <a:xfrm>
          <a:off x="5157677" y="2289124"/>
          <a:ext cx="1821881" cy="1821881"/>
        </a:xfrm>
        <a:prstGeom prst="leftCircularArrow">
          <a:avLst>
            <a:gd name="adj1" fmla="val 3128"/>
            <a:gd name="adj2" fmla="val 384709"/>
            <a:gd name="adj3" fmla="val 2160220"/>
            <a:gd name="adj4" fmla="val 9024489"/>
            <a:gd name="adj5" fmla="val 3649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176AC5E-4CFF-3E4D-8150-5D2B92CBDAF8}">
      <dsp:nvSpPr>
        <dsp:cNvPr id="0" name=""/>
        <dsp:cNvSpPr/>
      </dsp:nvSpPr>
      <dsp:spPr>
        <a:xfrm>
          <a:off x="4594001" y="3033907"/>
          <a:ext cx="1472359" cy="58550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/>
            <a:t>Predictive Modeling</a:t>
          </a:r>
          <a:endParaRPr lang="en-EG" sz="1800" kern="1200"/>
        </a:p>
      </dsp:txBody>
      <dsp:txXfrm>
        <a:off x="4611150" y="3051056"/>
        <a:ext cx="1438061" cy="551211"/>
      </dsp:txXfrm>
    </dsp:sp>
    <dsp:sp modelId="{618BBA80-ACB3-2C42-B997-2C0C53EB2988}">
      <dsp:nvSpPr>
        <dsp:cNvPr id="0" name=""/>
        <dsp:cNvSpPr/>
      </dsp:nvSpPr>
      <dsp:spPr>
        <a:xfrm>
          <a:off x="6337739" y="1960474"/>
          <a:ext cx="1656404" cy="136618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100" kern="1200"/>
            <a:t>Match offers to segments (e.g., discounts for price-sensitive, premium features for high-value).</a:t>
          </a:r>
          <a:endParaRPr lang="en-EG" sz="1100" kern="1200"/>
        </a:p>
      </dsp:txBody>
      <dsp:txXfrm>
        <a:off x="6369179" y="2284668"/>
        <a:ext cx="1593524" cy="1010553"/>
      </dsp:txXfrm>
    </dsp:sp>
    <dsp:sp modelId="{E172C387-81AF-0540-AF92-EC179180FCE5}">
      <dsp:nvSpPr>
        <dsp:cNvPr id="0" name=""/>
        <dsp:cNvSpPr/>
      </dsp:nvSpPr>
      <dsp:spPr>
        <a:xfrm>
          <a:off x="7255702" y="1122563"/>
          <a:ext cx="2033532" cy="2033532"/>
        </a:xfrm>
        <a:prstGeom prst="circularArrow">
          <a:avLst>
            <a:gd name="adj1" fmla="val 2802"/>
            <a:gd name="adj2" fmla="val 342043"/>
            <a:gd name="adj3" fmla="val 19482447"/>
            <a:gd name="adj4" fmla="val 12575511"/>
            <a:gd name="adj5" fmla="val 327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508865-4975-984F-A580-CEC2C92DD793}">
      <dsp:nvSpPr>
        <dsp:cNvPr id="0" name=""/>
        <dsp:cNvSpPr/>
      </dsp:nvSpPr>
      <dsp:spPr>
        <a:xfrm>
          <a:off x="6705829" y="1667719"/>
          <a:ext cx="1472359" cy="58550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/>
            <a:t>Campaign Optimization</a:t>
          </a:r>
          <a:endParaRPr lang="en-EG" sz="1800" kern="1200"/>
        </a:p>
      </dsp:txBody>
      <dsp:txXfrm>
        <a:off x="6722978" y="1684868"/>
        <a:ext cx="1438061" cy="551211"/>
      </dsp:txXfrm>
    </dsp:sp>
    <dsp:sp modelId="{1724F3B0-407C-324A-9986-2924FA5B1D08}">
      <dsp:nvSpPr>
        <dsp:cNvPr id="0" name=""/>
        <dsp:cNvSpPr/>
      </dsp:nvSpPr>
      <dsp:spPr>
        <a:xfrm>
          <a:off x="8449568" y="1960474"/>
          <a:ext cx="1656404" cy="136618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100" kern="1200"/>
            <a:t>Test campaign versions, measure performance, and refine targeting rules.</a:t>
          </a:r>
          <a:endParaRPr lang="en-EG" sz="1100" kern="1200"/>
        </a:p>
      </dsp:txBody>
      <dsp:txXfrm>
        <a:off x="8481008" y="1991914"/>
        <a:ext cx="1593524" cy="1010553"/>
      </dsp:txXfrm>
    </dsp:sp>
    <dsp:sp modelId="{33C67340-91CD-724A-BEC8-1FBD99984C68}">
      <dsp:nvSpPr>
        <dsp:cNvPr id="0" name=""/>
        <dsp:cNvSpPr/>
      </dsp:nvSpPr>
      <dsp:spPr>
        <a:xfrm>
          <a:off x="8817658" y="3033907"/>
          <a:ext cx="1472359" cy="58550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/>
            <a:t>A/B Testing &amp; Feedback</a:t>
          </a:r>
          <a:endParaRPr lang="en-EG" sz="1800" kern="1200"/>
        </a:p>
      </dsp:txBody>
      <dsp:txXfrm>
        <a:off x="8834807" y="3051056"/>
        <a:ext cx="1438061" cy="551211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A50048-B615-C64E-BB4D-1F756F7A133B}">
      <dsp:nvSpPr>
        <dsp:cNvPr id="0" name=""/>
        <dsp:cNvSpPr/>
      </dsp:nvSpPr>
      <dsp:spPr>
        <a:xfrm>
          <a:off x="0" y="543741"/>
          <a:ext cx="9911442" cy="724988"/>
        </a:xfrm>
        <a:prstGeom prst="notched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B29889B-F586-824B-AF72-6316269C4F12}">
      <dsp:nvSpPr>
        <dsp:cNvPr id="0" name=""/>
        <dsp:cNvSpPr/>
      </dsp:nvSpPr>
      <dsp:spPr>
        <a:xfrm>
          <a:off x="4355" y="0"/>
          <a:ext cx="2874705" cy="7249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b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Narrative-driven dashboards</a:t>
          </a:r>
          <a:endParaRPr lang="en-EG" sz="2000" kern="1200"/>
        </a:p>
      </dsp:txBody>
      <dsp:txXfrm>
        <a:off x="4355" y="0"/>
        <a:ext cx="2874705" cy="724988"/>
      </dsp:txXfrm>
    </dsp:sp>
    <dsp:sp modelId="{237F2922-B895-B94C-B311-ACFEBB74E294}">
      <dsp:nvSpPr>
        <dsp:cNvPr id="0" name=""/>
        <dsp:cNvSpPr/>
      </dsp:nvSpPr>
      <dsp:spPr>
        <a:xfrm>
          <a:off x="1351084" y="815611"/>
          <a:ext cx="181247" cy="18124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978CB84-632B-7741-9B4B-C2B7F81076F3}">
      <dsp:nvSpPr>
        <dsp:cNvPr id="0" name=""/>
        <dsp:cNvSpPr/>
      </dsp:nvSpPr>
      <dsp:spPr>
        <a:xfrm>
          <a:off x="3022796" y="1087482"/>
          <a:ext cx="2874705" cy="7249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t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Data visualization best practices</a:t>
          </a:r>
          <a:endParaRPr lang="en-EG" sz="2000" kern="1200"/>
        </a:p>
      </dsp:txBody>
      <dsp:txXfrm>
        <a:off x="3022796" y="1087482"/>
        <a:ext cx="2874705" cy="724988"/>
      </dsp:txXfrm>
    </dsp:sp>
    <dsp:sp modelId="{A5B16F80-C06E-C64E-842C-09E15D400221}">
      <dsp:nvSpPr>
        <dsp:cNvPr id="0" name=""/>
        <dsp:cNvSpPr/>
      </dsp:nvSpPr>
      <dsp:spPr>
        <a:xfrm>
          <a:off x="4369525" y="815611"/>
          <a:ext cx="181247" cy="18124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74DDD3B-D8A7-AE43-96A6-B50B83F056B4}">
      <dsp:nvSpPr>
        <dsp:cNvPr id="0" name=""/>
        <dsp:cNvSpPr/>
      </dsp:nvSpPr>
      <dsp:spPr>
        <a:xfrm>
          <a:off x="6041237" y="0"/>
          <a:ext cx="2874705" cy="7249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b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Executive-ready insight summaries</a:t>
          </a:r>
          <a:endParaRPr lang="en-EG" sz="2000" kern="1200"/>
        </a:p>
      </dsp:txBody>
      <dsp:txXfrm>
        <a:off x="6041237" y="0"/>
        <a:ext cx="2874705" cy="724988"/>
      </dsp:txXfrm>
    </dsp:sp>
    <dsp:sp modelId="{458BDC9A-905E-004C-8BFB-6A9A4B8BDB0F}">
      <dsp:nvSpPr>
        <dsp:cNvPr id="0" name=""/>
        <dsp:cNvSpPr/>
      </dsp:nvSpPr>
      <dsp:spPr>
        <a:xfrm>
          <a:off x="7387966" y="815611"/>
          <a:ext cx="181247" cy="18124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FDC0609-27CE-B940-9CB3-9A159B0496B7}">
      <dsp:nvSpPr>
        <dsp:cNvPr id="0" name=""/>
        <dsp:cNvSpPr/>
      </dsp:nvSpPr>
      <dsp:spPr>
        <a:xfrm>
          <a:off x="0" y="6819"/>
          <a:ext cx="3122219" cy="187333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 dirty="0"/>
            <a:t>Revenue leakages</a:t>
          </a:r>
          <a:endParaRPr lang="en-EG" sz="3700" kern="1200" dirty="0"/>
        </a:p>
      </dsp:txBody>
      <dsp:txXfrm>
        <a:off x="0" y="6819"/>
        <a:ext cx="3122219" cy="1873331"/>
      </dsp:txXfrm>
    </dsp:sp>
    <dsp:sp modelId="{B38A3091-735D-3D44-BDD7-CB37EDB4D0E4}">
      <dsp:nvSpPr>
        <dsp:cNvPr id="0" name=""/>
        <dsp:cNvSpPr/>
      </dsp:nvSpPr>
      <dsp:spPr>
        <a:xfrm>
          <a:off x="3434441" y="6819"/>
          <a:ext cx="3122219" cy="187333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/>
            <a:t>Operational inefficiencies</a:t>
          </a:r>
          <a:endParaRPr lang="en-EG" sz="3700" kern="1200"/>
        </a:p>
      </dsp:txBody>
      <dsp:txXfrm>
        <a:off x="3434441" y="6819"/>
        <a:ext cx="3122219" cy="1873331"/>
      </dsp:txXfrm>
    </dsp:sp>
    <dsp:sp modelId="{B1D8D74E-47B6-D941-997A-50635AE690D8}">
      <dsp:nvSpPr>
        <dsp:cNvPr id="0" name=""/>
        <dsp:cNvSpPr/>
      </dsp:nvSpPr>
      <dsp:spPr>
        <a:xfrm>
          <a:off x="6868882" y="6819"/>
          <a:ext cx="3122219" cy="187333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/>
            <a:t>Customer behavior patterns</a:t>
          </a:r>
          <a:endParaRPr lang="en-EG" sz="3700" kern="1200"/>
        </a:p>
      </dsp:txBody>
      <dsp:txXfrm>
        <a:off x="6868882" y="6819"/>
        <a:ext cx="3122219" cy="1873331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0A52DF-B95B-C84F-9A0D-53571E823F2D}">
      <dsp:nvSpPr>
        <dsp:cNvPr id="0" name=""/>
        <dsp:cNvSpPr/>
      </dsp:nvSpPr>
      <dsp:spPr>
        <a:xfrm>
          <a:off x="3881599" y="0"/>
          <a:ext cx="2616449" cy="2616449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D043271-FE9F-5E4D-97F2-776257DC0068}">
      <dsp:nvSpPr>
        <dsp:cNvPr id="0" name=""/>
        <dsp:cNvSpPr/>
      </dsp:nvSpPr>
      <dsp:spPr>
        <a:xfrm>
          <a:off x="5198948" y="263050"/>
          <a:ext cx="2857962" cy="61936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Selling analytics products</a:t>
          </a:r>
          <a:endParaRPr lang="en-EG" sz="2000" kern="1200" dirty="0"/>
        </a:p>
      </dsp:txBody>
      <dsp:txXfrm>
        <a:off x="5229183" y="293285"/>
        <a:ext cx="2797492" cy="558892"/>
      </dsp:txXfrm>
    </dsp:sp>
    <dsp:sp modelId="{E8A411A3-3286-5C4F-927C-6BEAEB5CC9E3}">
      <dsp:nvSpPr>
        <dsp:cNvPr id="0" name=""/>
        <dsp:cNvSpPr/>
      </dsp:nvSpPr>
      <dsp:spPr>
        <a:xfrm>
          <a:off x="5198948" y="959833"/>
          <a:ext cx="2857962" cy="61936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Benchmarking services</a:t>
          </a:r>
          <a:endParaRPr lang="en-EG" sz="2000" kern="1200"/>
        </a:p>
      </dsp:txBody>
      <dsp:txXfrm>
        <a:off x="5229183" y="990068"/>
        <a:ext cx="2797492" cy="558892"/>
      </dsp:txXfrm>
    </dsp:sp>
    <dsp:sp modelId="{53EF2D79-91ED-F447-AA48-FBB9DEFC0EB2}">
      <dsp:nvSpPr>
        <dsp:cNvPr id="0" name=""/>
        <dsp:cNvSpPr/>
      </dsp:nvSpPr>
      <dsp:spPr>
        <a:xfrm>
          <a:off x="5198948" y="1656616"/>
          <a:ext cx="2857962" cy="61936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API-driven data access</a:t>
          </a:r>
          <a:endParaRPr lang="en-EG" sz="2000" kern="1200"/>
        </a:p>
      </dsp:txBody>
      <dsp:txXfrm>
        <a:off x="5229183" y="1686851"/>
        <a:ext cx="2797492" cy="558892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6BFA9A6-A5A2-4041-8F9D-2EB9A66E3ABD}">
      <dsp:nvSpPr>
        <dsp:cNvPr id="0" name=""/>
        <dsp:cNvSpPr/>
      </dsp:nvSpPr>
      <dsp:spPr>
        <a:xfrm>
          <a:off x="0" y="371"/>
          <a:ext cx="6098720" cy="4557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Standard dashboards</a:t>
          </a:r>
          <a:endParaRPr lang="en-EG" sz="1900" kern="1200"/>
        </a:p>
      </dsp:txBody>
      <dsp:txXfrm>
        <a:off x="22246" y="22617"/>
        <a:ext cx="6054228" cy="411223"/>
      </dsp:txXfrm>
    </dsp:sp>
    <dsp:sp modelId="{F583ABE1-3CAF-6045-829C-AB2F88892127}">
      <dsp:nvSpPr>
        <dsp:cNvPr id="0" name=""/>
        <dsp:cNvSpPr/>
      </dsp:nvSpPr>
      <dsp:spPr>
        <a:xfrm>
          <a:off x="0" y="510806"/>
          <a:ext cx="6098720" cy="4557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Data governance frameworks</a:t>
          </a:r>
          <a:endParaRPr lang="en-EG" sz="1900" kern="1200"/>
        </a:p>
      </dsp:txBody>
      <dsp:txXfrm>
        <a:off x="22246" y="533052"/>
        <a:ext cx="6054228" cy="411223"/>
      </dsp:txXfrm>
    </dsp:sp>
    <dsp:sp modelId="{9A340D1A-F5CD-6844-B6A4-9ED593C09E99}">
      <dsp:nvSpPr>
        <dsp:cNvPr id="0" name=""/>
        <dsp:cNvSpPr/>
      </dsp:nvSpPr>
      <dsp:spPr>
        <a:xfrm>
          <a:off x="0" y="1021241"/>
          <a:ext cx="6098720" cy="4557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Technology roadmaps</a:t>
          </a:r>
          <a:endParaRPr lang="en-EG" sz="1900" kern="1200"/>
        </a:p>
      </dsp:txBody>
      <dsp:txXfrm>
        <a:off x="22246" y="1043487"/>
        <a:ext cx="6054228" cy="411223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C489FC-2C6E-F840-BD0E-C7AA614CF360}">
      <dsp:nvSpPr>
        <dsp:cNvPr id="0" name=""/>
        <dsp:cNvSpPr/>
      </dsp:nvSpPr>
      <dsp:spPr>
        <a:xfrm>
          <a:off x="0" y="26878"/>
          <a:ext cx="10063672" cy="7956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2000" kern="1200"/>
            <a:t>Data science covers diverse tasks beyond basic modeling, such as profiling, link prediction, and causal inference.</a:t>
          </a:r>
        </a:p>
      </dsp:txBody>
      <dsp:txXfrm>
        <a:off x="38838" y="65716"/>
        <a:ext cx="9985996" cy="717924"/>
      </dsp:txXfrm>
    </dsp:sp>
    <dsp:sp modelId="{AE91E100-6BDB-5D4B-B7AC-7CCB2CF19905}">
      <dsp:nvSpPr>
        <dsp:cNvPr id="0" name=""/>
        <dsp:cNvSpPr/>
      </dsp:nvSpPr>
      <dsp:spPr>
        <a:xfrm>
          <a:off x="0" y="880078"/>
          <a:ext cx="10063672" cy="7956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2000" kern="1200"/>
            <a:t>Analytical engineering integrates scalable, reliable models into operations.</a:t>
          </a:r>
        </a:p>
      </dsp:txBody>
      <dsp:txXfrm>
        <a:off x="38838" y="918916"/>
        <a:ext cx="9985996" cy="717924"/>
      </dsp:txXfrm>
    </dsp:sp>
    <dsp:sp modelId="{43618EA0-4E10-3E42-BF17-BBD352EDF157}">
      <dsp:nvSpPr>
        <dsp:cNvPr id="0" name=""/>
        <dsp:cNvSpPr/>
      </dsp:nvSpPr>
      <dsp:spPr>
        <a:xfrm>
          <a:off x="0" y="1733278"/>
          <a:ext cx="10063672" cy="7956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2000" kern="1200"/>
            <a:t>Decision-centric models deliver actionable outputs, not just predictions.</a:t>
          </a:r>
        </a:p>
      </dsp:txBody>
      <dsp:txXfrm>
        <a:off x="38838" y="1772116"/>
        <a:ext cx="9985996" cy="717924"/>
      </dsp:txXfrm>
    </dsp:sp>
    <dsp:sp modelId="{A548924D-6B73-8940-A311-9AC145BFF266}">
      <dsp:nvSpPr>
        <dsp:cNvPr id="0" name=""/>
        <dsp:cNvSpPr/>
      </dsp:nvSpPr>
      <dsp:spPr>
        <a:xfrm>
          <a:off x="0" y="2586478"/>
          <a:ext cx="10063672" cy="7956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2000" kern="1200" dirty="0"/>
            <a:t>Data Science is growing and integrating into every business area.</a:t>
          </a:r>
        </a:p>
      </dsp:txBody>
      <dsp:txXfrm>
        <a:off x="38838" y="2625316"/>
        <a:ext cx="9985996" cy="717924"/>
      </dsp:txXfrm>
    </dsp:sp>
    <dsp:sp modelId="{CCA6F704-8662-6D49-A6CC-AC1E8B1F5F14}">
      <dsp:nvSpPr>
        <dsp:cNvPr id="0" name=""/>
        <dsp:cNvSpPr/>
      </dsp:nvSpPr>
      <dsp:spPr>
        <a:xfrm>
          <a:off x="0" y="3439678"/>
          <a:ext cx="10063672" cy="7956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2000" kern="1200" dirty="0"/>
            <a:t>As Human and AI collaboration is growing, Data Analysts need to develop in technicalities, visualization and storytelling, and understand AI governance and ethics.</a:t>
          </a:r>
        </a:p>
      </dsp:txBody>
      <dsp:txXfrm>
        <a:off x="38838" y="3478516"/>
        <a:ext cx="9985996" cy="71792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16/7/layout/LinearArrowProcessNumbered">
  <dgm:title val="Linear Arrow Process Numbered"/>
  <dgm:desc val="Used to show a progression; a timeline; sequential steps in a task, process, or workflow; or to emphasize movement or direction. Automatic numbers have been introduced to show the steps of the process which appears in a circle. Level 1 and Level 2 text appear in a shape called UpArrowCallout. Also the nodes are connected by an arrow like shape emphasizing the process natur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3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w" for="ch" forName="compositeNode" refType="w"/>
      <dgm:constr type="h" for="ch" forName="compositeNode" op="equ"/>
      <dgm:constr type="w" for="ch" forName="sibTransComposite" refType="w" refFor="ch" refForName="compositeNode" fact="0"/>
      <dgm:constr type="w" for="des" forName="parTx"/>
      <dgm:constr type="h" for="des" forName="parTx" op="equ"/>
      <dgm:constr type="h" for="des" forName="parSh" op="equ"/>
      <dgm:constr type="w" for="des" forName="nodeText"/>
      <dgm:constr type="h" for="des" forName="nodeText" op="equ"/>
      <dgm:constr type="w" for="des" forName="parSh"/>
      <dgm:constr type="w" for="des" forName="parSh" op="equ"/>
      <dgm:constr type="primFontSz" for="des" forName="parTx" val="26"/>
      <dgm:constr type="primFontSz" for="des" forName="parTx" op="equ"/>
      <dgm:constr type="primFontSz" for="des" forName="parSh" op="equ"/>
      <dgm:constr type="primFontSz" for="des" forName="nodeText" op="equ"/>
      <dgm:constr type="secFontSz" for="des" forName="nodeText" op="equ"/>
      <dgm:constr type="primFontSz" for="des" forName="sibTransNodeCircle" op="equ"/>
      <dgm:constr type="h" for="des" forName="sibTransNodeCircle" op="equ"/>
      <dgm:constr type="w" for="des" forName="sibTransNodeCircle" op="equ"/>
      <dgm:constr type="h" for="des" forName="parTx" refType="primFontSz" refFor="des" refForName="parTx" fact="1.5"/>
      <dgm:constr type="h" for="ch" forName="compositeNode" refType="h"/>
      <dgm:constr type="h" for="des" forName="parSh" refType="w"/>
      <dgm:constr type="h" for="des" forName="nodeText" refType="primFontSz" refFor="des" refForName="parTx" fact="2.1"/>
      <dgm:constr type="h" for="des" forName="parSh" refType="h" refFor="des" refForName="parTx" op="lte" fact="1.2"/>
      <dgm:constr type="h" for="des" forName="parSh" refType="h" refFor="des" refForName="parTx" op="gte" fact="1.2"/>
    </dgm:constrLst>
    <dgm:ruleLst>
      <dgm:rule type="primFontSz" for="des" forName="parSh" val="5" fact="NaN" max="NaN"/>
    </dgm:ruleLst>
    <dgm:forEach name="Name3" axis="ch" ptType="node">
      <dgm:layoutNode name="compositeNode">
        <dgm:alg type="composite"/>
        <dgm:shape xmlns:r="http://schemas.openxmlformats.org/officeDocument/2006/relationships" r:blip="">
          <dgm:adjLst/>
        </dgm:shape>
        <dgm:presOf/>
        <dgm:choose name="Name004">
          <dgm:if name="Name5" axis="self" ptType="node" func="cnt" op="equ" val="0">
            <dgm:constrLst>
              <dgm:constr type="w" for="ch" forName="parTx" refType="w"/>
              <dgm:constr type="w" for="ch" forName="parSh" refType="w" refFor="ch" refForName="parTx"/>
              <dgm:constr type="w" for="ch" forName="nodeText" refType="w" refFor="ch" refForName="parTx"/>
              <dgm:constr type="t" for="ch" forName="nodeText" refType="b" refFor="ch" refForName="parSh"/>
            </dgm:constrLst>
          </dgm:if>
          <dgm:else name="Name6">
            <dgm:constrLst>
              <dgm:constr type="w" for="ch" forName="parTx" refType="w"/>
              <dgm:constr type="w" for="ch" forName="parSh" refType="w" refFor="ch" refForName="parTx"/>
              <dgm:constr type="w" for="ch" forName="nodeText" refType="w" refFor="ch" refForName="parTx" fact="0.9"/>
              <dgm:constr type="t" for="ch" forName="nodeText" refType="b" refFor="ch" refForName="parSh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zOrderOff="1" hideGeom="1">
            <dgm:adjLst/>
          </dgm:shape>
          <dgm:presOf/>
          <dgm:constrLst>
            <dgm:constr type="h" refType="w" op="lte" fact="0.4"/>
            <dgm:constr type="h"/>
          </dgm:constrLst>
          <dgm:ruleLst>
            <dgm:rule type="h" val="INF" fact="NaN" max="NaN"/>
          </dgm:ruleLst>
        </dgm:layoutNode>
        <dgm:layoutNode name="parSh">
          <dgm:alg type="composite"/>
          <dgm:shape xmlns:r="http://schemas.openxmlformats.org/officeDocument/2006/relationships" r:blip="">
            <dgm:adjLst/>
          </dgm:shape>
          <dgm:presOf axis="self" ptType="node"/>
          <dgm:choose name="casesForFirstAndLastNode">
            <dgm:if name="ifFirstNode" axis="self" ptType="node" func="pos" op="equ" val="1">
              <dgm:choose name="removeLineWhenOnlyOneNode">
                <dgm:if name="ifOnlyOneNode" axis="followSib" ptType="node" func="cnt" op="equ" val="0">
                  <dgm:constrLst>
                    <dgm:constr type="h"/>
                    <dgm:constr type="h" for="ch" forName="lineNode" val="0.002"/>
                    <dgm:constr type="w" for="ch" forName="lineNode" refType="w" fact="0"/>
                    <dgm:constr type="w" for="ch" forName="lineArrowNode" refType="w" fact="0"/>
                    <dgm:constr type="h" for="ch" forName="lineArrowNode" refType="h" fact="0"/>
                    <dgm:constr type="ctrY" for="ch" forName="lineNode" refType="ctrY" refFor="ch" refForName="sibTransNodeCircle"/>
                    <dgm:constr type="h" for="ch" forName="sibTransNodeCircle" refType="h" fact="0.9"/>
                    <dgm:constr type="w" for="ch" forName="sibTransNodeCircle" refType="h" refFor="ch" refForName="sibTransNodeCircle"/>
                    <dgm:constr type="ctrX" for="ch" forName="sibTransNodeCircle" refType="w" fact="0.45"/>
                    <dgm:constr type="ctrY" for="ch" forName="sibTransNodeCircle" refType="h" fact="0.25"/>
                    <dgm:constr type="t" for="ch" forName="spacerBetweenCircleAndCallout" refType="b" refFor="ch" refForName="sibTransNodeCircle"/>
                    <dgm:constr type="h" for="ch" forName="spacerBetweenCircleAndCallout" val="4.6"/>
                  </dgm:constrLst>
                </dgm:if>
                <dgm:else name="ifMoreThanOneNode">
                  <dgm:constrLst>
                    <dgm:constr type="h"/>
                    <dgm:constr type="h" for="ch" forName="lineNode" val="0.002"/>
                    <dgm:constr type="w" for="ch" forName="lineNode" refType="w" fact="0.4"/>
                    <dgm:constr type="l" for="ch" forName="lineNode" refType="w" fact="0.5"/>
                    <dgm:constr type="w" for="ch" forName="lineArrowNode" refType="w" fact="0.046"/>
                    <dgm:constr type="h" for="ch" forName="lineArrowNode" refType="h" fact="0.18"/>
                    <dgm:constr type="l" for="ch" forName="lineArrowNode" refType="w" fact="0.924"/>
                    <dgm:constr type="t" for="ch" forName="lineArrowNode" refType="h" fact="0.18"/>
                    <dgm:constr type="ctrY" for="ch" forName="lineNode" refType="ctrY" refFor="ch" refForName="sibTransNodeCircle"/>
                    <dgm:constr type="h" for="ch" forName="sibTransNodeCircle" refType="h" fact="0.9"/>
                    <dgm:constr type="w" for="ch" forName="sibTransNodeCircle" refType="h" refFor="ch" refForName="sibTransNodeCircle"/>
                    <dgm:constr type="ctrX" for="ch" forName="sibTransNodeCircle" refType="w" fact="0.45"/>
                    <dgm:constr type="ctrY" for="ch" forName="sibTransNodeCircle" refType="h" fact="0.25"/>
                    <dgm:constr type="t" for="ch" forName="spacerBetweenCircleAndCallout" refType="b" refFor="ch" refForName="sibTransNodeCircle"/>
                    <dgm:constr type="h" for="ch" forName="spacerBetweenCircleAndCallout" val="4.6"/>
                  </dgm:constrLst>
                </dgm:else>
              </dgm:choose>
            </dgm:if>
            <dgm:if name="ifLastNode" axis="self" ptType="node" func="revPos" op="equ" val="1">
              <dgm:constrLst>
                <dgm:constr type="h"/>
                <dgm:constr type="h" for="ch" forName="lineNode" val="0.002"/>
                <dgm:constr type="w" for="ch" forName="lineNode" refType="w" fact="0.45"/>
                <dgm:constr type="w" for="ch" forName="lineArrowNode" refType="w" fact="0"/>
                <dgm:constr type="h" for="ch" forName="lineArrowNode" refType="h" fact="0"/>
                <dgm:constr type="ctrY" for="ch" forName="lineNode" refType="ctrY" refFor="ch" refForName="sibTransNodeCircle"/>
                <dgm:constr type="h" for="ch" forName="sibTransNodeCircle" refType="h"/>
                <dgm:constr type="w" for="ch" forName="sibTransNodeCircle" refType="h" refFor="ch" refForName="sibTransNodeCircle"/>
                <dgm:constr type="ctrX" for="ch" forName="sibTransNodeCircle" refType="w" fact="0.45"/>
                <dgm:constr type="ctrY" for="ch" forName="sibTransNodeCircle" refType="h" fact="0.25"/>
                <dgm:constr type="t" for="ch" forName="spacerBetweenCircleAndCallout" refType="b" refFor="ch" refForName="sibTransNodeCircle"/>
                <dgm:constr type="h" for="ch" forName="spacerBetweenCircleAndCallout" val="4.6"/>
              </dgm:constrLst>
            </dgm:if>
            <dgm:else name="allOtherNodes">
              <dgm:constrLst>
                <dgm:constr type="h"/>
                <dgm:constr type="h" for="ch" forName="lineNode" val="0.002"/>
                <dgm:constr type="w" for="ch" forName="lineNode" refType="w" fact="0.9"/>
                <dgm:constr type="w" for="ch" forName="lineArrowNode" refType="w" fact="0.046"/>
                <dgm:constr type="h" for="ch" forName="lineArrowNode" refType="h" fact="0.18"/>
                <dgm:constr type="l" for="ch" forName="lineArrowNode" refType="w" fact="0.924"/>
                <dgm:constr type="t" for="ch" forName="lineArrowNode" refType="h" fact="0.18"/>
                <dgm:constr type="ctrY" for="ch" forName="lineNode" refType="ctrY" refFor="ch" refForName="sibTransNodeCircle"/>
                <dgm:constr type="h" for="ch" forName="sibTransNodeCircle" refType="h" fact="0.9"/>
                <dgm:constr type="w" for="ch" forName="sibTransNodeCircle" refType="h" refFor="ch" refForName="sibTransNodeCircle"/>
                <dgm:constr type="ctrX" for="ch" forName="sibTransNodeCircle" refType="w" fact="0.45"/>
                <dgm:constr type="ctrY" for="ch" forName="sibTransNodeCircle" refType="h" fact="0.25"/>
                <dgm:constr type="t" for="ch" forName="spacerBetweenCircleAndCallout" refType="b" refFor="ch" refForName="sibTransNodeCircle"/>
                <dgm:constr type="h" for="ch" forName="spacerBetweenCircleAndCallout" val="4.6"/>
              </dgm:constrLst>
            </dgm:else>
          </dgm:choose>
          <dgm:layoutNode name="lineNode" styleLbl="alignAccFollowNode1">
            <dgm:alg type="sp"/>
            <dgm:shape xmlns:r="http://schemas.openxmlformats.org/officeDocument/2006/relationships" type="rect" r:blip="">
              <dgm:adjLst/>
            </dgm:shape>
            <dgm:presOf/>
            <dgm:constrLst/>
            <dgm:ruleLst/>
          </dgm:layoutNode>
          <dgm:layoutNode name="lineArrowNode" styleLbl="alignAccFollowNode1">
            <dgm:alg type="sp"/>
            <dgm:shape xmlns:r="http://schemas.openxmlformats.org/officeDocument/2006/relationships" type="chevron" r:blip="">
              <dgm:adjLst>
                <dgm:adj idx="1" val="0.9"/>
              </dgm:adjLst>
            </dgm:shape>
            <dgm:presOf/>
            <dgm:ruleLst/>
          </dgm:layoutNode>
          <dgm:forEach name="Name19" axis="followSib" ptType="sibTrans" hideLastTrans="0" cnt="1">
            <dgm:layoutNode name="sibTransNodeCircle" styleLbl="alignNode1">
              <dgm:varLst>
                <dgm:chMax val="0"/>
                <dgm:bulletEnabled/>
              </dgm:varLst>
              <dgm:presOf axis="self" ptType="sibTrans"/>
              <dgm:alg type="tx">
                <dgm:param type="txAnchorVert" val="mid"/>
                <dgm:param type="txAnchorHorzCh" val="ctr"/>
                <dgm:param type="parTxRTLAlign" val="l"/>
              </dgm:alg>
              <dgm:shape xmlns:r="http://schemas.openxmlformats.org/officeDocument/2006/relationships" type="ellipse" r:blip="">
                <dgm:adjLst/>
              </dgm:shape>
              <dgm:constrLst>
                <dgm:constr type="w" refType="h" op="equ"/>
                <dgm:constr type="primFontSz" val="60"/>
                <dgm:constr type="tMarg" refType="w" fact="0.11"/>
                <dgm:constr type="lMarg" refType="w" fact="0.11"/>
                <dgm:constr type="rMarg" refType="w" fact="0.11"/>
                <dgm:constr type="bMarg" refType="w" fact="0.11"/>
              </dgm:constrLst>
              <dgm:ruleLst>
                <dgm:rule type="primFontSz" val="14" fact="NaN" max="NaN"/>
              </dgm:ruleLst>
            </dgm:layoutNode>
            <dgm:layoutNode name="spacerBetweenCircleAndCallout">
              <dgm:varLst/>
              <dgm:presOf/>
              <dgm:alg type="sp"/>
              <dgm:shape xmlns:r="http://schemas.openxmlformats.org/officeDocument/2006/relationships" r:blip="">
                <dgm:adjLst/>
              </dgm:shape>
              <dgm:constrLst/>
              <dgm:ruleLst/>
            </dgm:layoutNode>
          </dgm:forEach>
          <dgm:presOf/>
          <dgm:ruleLst/>
        </dgm:layoutNode>
        <dgm:layoutNode name="nodeText" styleLbl="alignAccFollowNode1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upArrowCallout" r:blip="">
            <dgm:adjLst>
              <dgm:adj idx="1" val="0.5"/>
              <dgm:adj idx="2" val="0.2"/>
              <dgm:adj idx="3" val="0.2"/>
              <dgm:adj idx="4" val="1"/>
            </dgm:adjLst>
          </dgm:shape>
          <dgm:presOf axis="desOrSelf" ptType="node"/>
          <dgm:constrLst>
            <dgm:constr type="secFontSz" val="16"/>
            <dgm:constr type="primFontSz" val="26"/>
            <dgm:constr type="h"/>
            <dgm:constr type="tMarg" val="13"/>
            <dgm:constr type="lMarg" refType="w" fact="0.2236"/>
            <dgm:constr type="rMarg" refType="w" fact="0.2236"/>
            <dgm:constr type="bMarg" val="13"/>
          </dgm:constrLst>
          <dgm:ruleLst>
            <dgm:rule type="secFontSz" val="11" fact="NaN" max="NaN"/>
            <dgm:rule type="primFontSz" val="11" fact="NaN" max="NaN"/>
            <dgm:rule type="h" val="INF" fact="NaN" max="NaN"/>
          </dgm:ruleLst>
        </dgm:layoutNode>
      </dgm:layoutNode>
      <dgm:forEach name="sibTransForEach" axis="followSib" ptType="sibTrans" cnt="1">
        <dgm:layoutNode name="sibTransComposite" styleLbl="alignAccFollowNode1">
          <dgm:alg type="sp"/>
          <dgm:shape xmlns:r="http://schemas.openxmlformats.org/officeDocument/2006/relationships" r:blip="">
            <dgm:adjLst/>
          </dgm:shape>
          <dgm:ruleLst/>
        </dgm:layoutNode>
        <dgm:ruleLst>
          <dgm:rule type="h" val="INF" fact="NaN" max="NaN"/>
        </dgm:ruleLst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0">
            <a:buAutoNum type="arabicParenBoth"/>
          </dgm1611:buPr>
        </dgm1611:autoBuNodeInfo>
      </dgm1611:autoBuNodeInfoLst>
    </a:ext>
  </dgm:extLst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5B6FC706-E8EF-458A-8580-A9C177A4B0CB}" type="datetimeFigureOut">
              <a:rPr lang="ar-EG" smtClean="0"/>
              <a:t>16‏/6‏/1447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F22E6FC6-1576-4886-A804-1176FBA857A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74462622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12/6/25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919113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65773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5BFF2A-CC4D-CB48-940D-19FB22847E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1961EEA-CF5E-D9B4-7E22-0F072A7940E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C6C1641-28D3-A072-B7D5-30F857243B8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AA8408E-08E4-16F3-9671-626426426CA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50397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DB0412-B54B-2357-6CDB-E510613361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5154089-DE83-8A11-4F58-398AC4E2DB6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EC5E463-8DCA-1178-19E8-8C84841D987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532245-5F2B-291B-D34D-9ABA44B4894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72544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F1E240-2580-155A-0815-C689C47DAD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99354D7-A796-60BC-CA0E-6954ADAA1D9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E82B1AF-E4C1-5FE5-C151-E39849A79D3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F5700C5-81A1-2C7E-5058-CA716D61CC2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92579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69D2B7-BCFE-7B0F-6183-75DA27FAF1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B8A68AD-AEC0-BC24-BC33-81DA56BD98A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3470A65-97C7-7414-2599-BFB16295223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15C079-3621-38AF-A58E-5875B8109D5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87404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522684-08DC-7E75-66B1-2343209273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25E8991-1FD0-D76A-2C9A-6208C1FF08B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4EFF10B-4A17-5A9C-A0D9-53BB31207B4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9A3647E-9986-C8B0-AD45-51AAF072D48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85327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1805EB-D742-724D-EEDF-AB0C9B42B5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9797C7C-FD22-352A-7B11-ABC415878E4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2666B4-4C75-E350-4FE7-75584D96AF9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CF7BAAA-A632-1C36-5958-3D02497A2F1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28864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24B310-D6D6-CD80-83CE-99D3B0647C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DD58BF3-004D-E7E2-31B3-D4F1B1C4C04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7E9571D-5D8A-9F4D-49F6-91ACA10FE89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1F5D3E-FEDF-B8D4-FBB0-3D47FA61F26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45657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B5285C-CBD9-2EF1-6EE1-E6B0C2852B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0C38164-01E8-4D17-EB9D-63AFB9B22FE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03378E2-3529-216B-B5DE-2EF70BE7B24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11C679B-8B5F-1191-5096-E218421206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970416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C6AAD5-E6CE-4672-203D-DF70BB7A8E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58EA5DB-1BCB-B7FC-CEDB-B88091B6B6A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2A741A7-66D8-3A67-F794-CD76565C6E1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535CE37-D1B3-17D2-0A9C-089BFE7A401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96365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EE5BEF-FF14-D0F1-0F22-D6346729D2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D33947E-9AF2-EF2A-EAC3-2430DFEBB92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CA0DC75-5FB1-089A-64ED-616AB18D8D4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E19A56-18BE-B0C5-6C99-D1545286192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54235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7D6979-BF1D-F81C-2440-77D01866C5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E1AE19B-ACA4-EE10-4E8A-10793A49771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8238AFC-248C-A15E-9365-ABA3C88FCE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E818AC-B178-34B0-CAC8-72C81DE2A42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643496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63EC85-42A2-B2DF-5F7B-51105C4DF4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847DB88-1585-EDBF-E219-067445B8DC0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B5654BF-B231-0BBB-9E33-5758FA9E516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126928D-815A-4F3B-7705-18172DA682D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51540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B59BF5-C948-AB36-F650-961F21A0B5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E98577C-C5E1-42D2-572D-9E65B6911C5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6FA7FA6-448C-AB21-4324-BEE0C3D83D0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0B50050-513C-8164-59A7-B5E167ABB93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864545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80F4C0-3D48-0EEA-6DD9-EB9BE701CB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2243255-6CCB-02C6-35AB-E07C509C1D5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8CF48C4-6169-3FD7-24EA-92347018665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72A29C1-83D2-3BDD-398D-4884D54EDB5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186571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D328A0-18FE-DDAA-0FC4-FBD4A5F89F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4B8426B-3F73-8836-72CF-899DBD6BA54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701D6C1-718C-A255-A582-7F1BF51E3B5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F6A2648-4AEC-1A63-C7CA-039A0DE9A33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851046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F890C2-74E3-3FFE-33D2-9A728A662A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DCEABDE-AB4B-2014-39FA-A11D5AB5C83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186DF7B-EE16-032D-E1D6-31B196855EB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D502C6-A344-C83D-C147-7B90DDA08B7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087762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73C1F4-9544-5606-B630-3DAC4A44E6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D5E0696-C816-EBB5-96A7-9723FCB2E8F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9E8A226-2957-1340-9011-1ED30E52DFA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012DAD-FC56-3A63-FF21-5606F7825B8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172715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E01AA6-99F8-B217-4CB0-DCCB44BACA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B6D91CD-93B4-5D62-549B-E439C6E38A8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DC7720F-A1AB-07B2-019B-7F4BDF919AE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FCB40A-1290-152C-67B1-9514C91F45D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648775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2DC7A0-C274-936F-4254-D5E0D2816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494E751-0B4C-8BAF-E6EC-42C143180C9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08F9C65-64D4-52F8-6282-D23B3B518B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979EF6A-0A14-4354-B3EF-03DB9ACB7E9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502904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0BE32B-142D-6E17-7560-9FD82536E5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672E891-AAB7-4F47-1B2B-1C19757CE31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50E7A21-413D-F65A-5CFA-70519808168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8CDC237-3AD6-A30D-E612-71B157D660B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59014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7A764D-A47A-FAAD-F442-4D48A461EC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DD9DE09-2AE0-FF47-2E37-26D46D04FD8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32F61A9-ED28-0BA2-A3A7-C9606C33F77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5B55A23-167B-BAE3-DD0E-DF9C2411E2A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362651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2C223E-FF23-F902-A2EF-08A704C438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899E171-8C3C-58C9-BBAD-A5DB308BB66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A1E19B0-F0C3-B730-38EC-24F4A8FEE63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2C5CE7-B6DE-A37E-986B-5FCE9F6DF94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393968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5B2477-112D-D689-B2D2-C3B7BFBCCB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EC0DDAE-73F9-1349-FE18-C6442D69553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43210B7-A0C5-FF25-BB10-6FC72F5E555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8AB753C-BA9C-BD1E-FEE0-E78A2BF10E4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815501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BE2A98-3D5C-18D7-158E-59C62DC1BA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4BA7EBE-99D2-F5F0-2FF4-8602FD57928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CB8C7BE-904E-5CFA-02E7-EEDB3DD3DEE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0E869-7DAE-2EED-4D35-E62AC0AB9B5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14746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BB5EAC-54AB-C01E-ED3E-DEB8E20438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B992815-835A-7A45-6D00-F2AF6EFDE19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CB099EF-5A30-7BA4-7CAC-5FFA057B08B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87A28E-772A-7C83-7873-CDBB64B3C6E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554710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70FC5C-DD7C-6A21-9FE3-DF36D7765B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2E81947-E82C-B5EE-FA92-ED55E5DDAF8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2E2310A-5F87-487C-CD2C-48DD45ECEE4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B295F80-0827-2DD5-AC4B-A412F1B9C5B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1871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2B44BE-9BD2-7851-9039-F38C286D80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DC26DA-2D4D-71AE-DF02-B241CE55DEC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FDFB25E-0E7E-60BB-56FB-8D4ED23F980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F83723-DCDD-FC88-02BE-532757608D9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675086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2E27A9-E1ED-FE6E-84D9-48676227DC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534ED2B-C8C2-061C-88F0-266F29BC0D4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6E8E441-E884-FB7A-FEBC-68E25C9F7C8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7CE988-8A12-99F7-F90D-29EA545209A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122321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C57EE5-5D77-385C-30BB-AAC833E47D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0CC598F-7D44-B1E1-7217-E3356E64F54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35EE1F6-3F71-3F4D-D15B-98589FC7995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E8F8F73-93A6-3D25-0782-20ECE23689B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439326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3ACE79-14CB-5FB4-CEC4-65F783E5AA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C198A71-ACD3-C9BE-3433-D8B8B7670AD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7E59433-165F-9CA2-61BB-B95D3F65C89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7B8A608-DE6F-CD13-DA35-D55B4B3EE44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743616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04782D-0193-0D01-68FD-BA66110C18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DAD384C-2BB5-1C7E-A6E0-BC862D3BB69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6DC3BF0-3BF8-EA90-1360-EB5F75145BA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87CEFD0-75C2-24E3-2AA7-3114DE5E0B4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6002622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7D7120-BB26-BDF6-49B3-D1A9C4EC72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13998E2-BD17-C775-AC50-319FBF2B9B6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A43800F-A1AD-1199-FFBB-6EFEE61EADE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324FB1A-03B5-00F9-0E73-BFFCA223FE0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401861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0A98D4-F150-B163-886D-01BF5573C5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7231159-2242-EADE-076C-630AA45573B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CC96412-DD88-7771-930C-652CD339D35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3CB28E-2811-CCD1-1910-F820642DF65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0689963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B31486-3F15-F04A-95FA-FD5C6F1A48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4891022-E947-2959-2F16-4A6ED1EEF2A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805180B-C573-2455-8E9A-426A503D150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4261BA-E511-B6A6-D290-CDB4912D011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7056039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F0AA75-7AC6-060F-6BA0-BEEEAA0880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4A517F7-9E61-7059-2E61-971FE1CEED8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0127364-F2DE-2D54-F964-C579FA61ED3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DA18A57-FDF4-1EBE-BC11-76A137CA6A2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46946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12/6/25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12/6/25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12/6/25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12/6/25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12/6/25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12/6/25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12/6/25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12/6/25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12/6/25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12/6/25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12/6/25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255591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08532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12/6/25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3" r:id="rId13"/>
    <p:sldLayoutId id="2147483666" r:id="rId14"/>
    <p:sldLayoutId id="2147483667" r:id="rId15"/>
    <p:sldLayoutId id="2147483668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Relationship Id="rId9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5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6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7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/Relationships>
</file>

<file path=ppt/slides/_rels/slide1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8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8.xml"/><Relationship Id="rId5" Type="http://schemas.openxmlformats.org/officeDocument/2006/relationships/diagramLayout" Target="../diagrams/layout8.xml"/><Relationship Id="rId4" Type="http://schemas.openxmlformats.org/officeDocument/2006/relationships/diagramData" Target="../diagrams/data8.xml"/></Relationships>
</file>

<file path=ppt/slides/_rels/slide1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9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9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9.xml"/><Relationship Id="rId5" Type="http://schemas.openxmlformats.org/officeDocument/2006/relationships/diagramLayout" Target="../diagrams/layout9.xml"/><Relationship Id="rId4" Type="http://schemas.openxmlformats.org/officeDocument/2006/relationships/diagramData" Target="../diagrams/data9.xml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0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0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0.xml"/><Relationship Id="rId5" Type="http://schemas.openxmlformats.org/officeDocument/2006/relationships/diagramLayout" Target="../diagrams/layout10.xml"/><Relationship Id="rId4" Type="http://schemas.openxmlformats.org/officeDocument/2006/relationships/diagramData" Target="../diagrams/data10.xml"/></Relationships>
</file>

<file path=ppt/slides/_rels/slide2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1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1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1.xml"/><Relationship Id="rId5" Type="http://schemas.openxmlformats.org/officeDocument/2006/relationships/diagramLayout" Target="../diagrams/layout11.xml"/><Relationship Id="rId4" Type="http://schemas.openxmlformats.org/officeDocument/2006/relationships/diagramData" Target="../diagrams/data11.xml"/></Relationships>
</file>

<file path=ppt/slides/_rels/slide2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2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2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2.xml"/><Relationship Id="rId5" Type="http://schemas.openxmlformats.org/officeDocument/2006/relationships/diagramLayout" Target="../diagrams/layout12.xml"/><Relationship Id="rId4" Type="http://schemas.openxmlformats.org/officeDocument/2006/relationships/diagramData" Target="../diagrams/data12.xml"/></Relationships>
</file>

<file path=ppt/slides/_rels/slide2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3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3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3.xml"/><Relationship Id="rId5" Type="http://schemas.openxmlformats.org/officeDocument/2006/relationships/diagramLayout" Target="../diagrams/layout13.xml"/><Relationship Id="rId4" Type="http://schemas.openxmlformats.org/officeDocument/2006/relationships/diagramData" Target="../diagrams/data13.xml"/></Relationships>
</file>

<file path=ppt/slides/_rels/slide2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4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4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4.xml"/><Relationship Id="rId5" Type="http://schemas.openxmlformats.org/officeDocument/2006/relationships/diagramLayout" Target="../diagrams/layout14.xml"/><Relationship Id="rId4" Type="http://schemas.openxmlformats.org/officeDocument/2006/relationships/diagramData" Target="../diagrams/data1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5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5.xml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5.xml"/><Relationship Id="rId5" Type="http://schemas.openxmlformats.org/officeDocument/2006/relationships/diagramLayout" Target="../diagrams/layout15.xml"/><Relationship Id="rId4" Type="http://schemas.openxmlformats.org/officeDocument/2006/relationships/diagramData" Target="../diagrams/data15.xml"/></Relationships>
</file>

<file path=ppt/slides/_rels/slide3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6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6.xml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6.xml"/><Relationship Id="rId5" Type="http://schemas.openxmlformats.org/officeDocument/2006/relationships/diagramLayout" Target="../diagrams/layout16.xml"/><Relationship Id="rId4" Type="http://schemas.openxmlformats.org/officeDocument/2006/relationships/diagramData" Target="../diagrams/data1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7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7.xml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7.xml"/><Relationship Id="rId5" Type="http://schemas.openxmlformats.org/officeDocument/2006/relationships/diagramLayout" Target="../diagrams/layout17.xml"/><Relationship Id="rId4" Type="http://schemas.openxmlformats.org/officeDocument/2006/relationships/diagramData" Target="../diagrams/data1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8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8.xml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8.xml"/><Relationship Id="rId5" Type="http://schemas.openxmlformats.org/officeDocument/2006/relationships/diagramLayout" Target="../diagrams/layout18.xml"/><Relationship Id="rId4" Type="http://schemas.openxmlformats.org/officeDocument/2006/relationships/diagramData" Target="../diagrams/data1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9.xml"/><Relationship Id="rId7" Type="http://schemas.microsoft.com/office/2007/relationships/diagramDrawing" Target="../diagrams/drawing19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19.xml"/><Relationship Id="rId5" Type="http://schemas.openxmlformats.org/officeDocument/2006/relationships/diagramQuickStyle" Target="../diagrams/quickStyle19.xml"/><Relationship Id="rId4" Type="http://schemas.openxmlformats.org/officeDocument/2006/relationships/diagramLayout" Target="../diagrams/layout19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46.png"/><Relationship Id="rId4" Type="http://schemas.openxmlformats.org/officeDocument/2006/relationships/image" Target="../media/image4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48777" y="-4354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7316122" y="2218811"/>
            <a:ext cx="53364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Business Data Analysis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5251825" y="3910284"/>
            <a:ext cx="4325312" cy="693281"/>
          </a:xfrm>
          <a:prstGeom prst="roundRect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10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316122" y="3310545"/>
            <a:ext cx="35311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MGM509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5244929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Eng. Ahmed Hussein, MBA, PfMP©, PMP©, CMP APMG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20BAD6A-4E1D-D32D-F69B-5F05E6EEB4D9}"/>
              </a:ext>
            </a:extLst>
          </p:cNvPr>
          <p:cNvSpPr txBox="1">
            <a:spLocks/>
          </p:cNvSpPr>
          <p:nvPr/>
        </p:nvSpPr>
        <p:spPr>
          <a:xfrm>
            <a:off x="4988046" y="4937422"/>
            <a:ext cx="7100093" cy="653691"/>
          </a:xfrm>
          <a:prstGeom prst="rect">
            <a:avLst/>
          </a:prstGeom>
        </p:spPr>
        <p:txBody>
          <a:bodyPr lIns="274320" tIns="91440" rIns="182880" bIns="9144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Advanced Techniques, Analytical Engineering, and Growing Trends in Data Science</a:t>
            </a:r>
          </a:p>
          <a:p>
            <a:endParaRPr lang="en-US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52721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What we will cover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598250" y="2495028"/>
            <a:ext cx="8417320" cy="44208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Other Data Science Tasks and Techniques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Analytical Engineering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Trends in Business Data Analytics</a:t>
            </a:r>
          </a:p>
          <a:p>
            <a:pPr>
              <a:lnSpc>
                <a:spcPct val="200000"/>
              </a:lnSpc>
            </a:pP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4CF33173-D9FA-4EB2-B40F-CC55E03D1DEA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308815" y="1449932"/>
            <a:ext cx="1351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385474" y="1792450"/>
            <a:ext cx="11916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7D39BB-24EF-48B6-AB79-AF507AE5AE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3A937AB-4574-818F-F3AB-9D8EBA7A7337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EACE029-AEAD-7F50-297E-66E9AB8C2032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6A3DEF1F-D2B1-1E9D-518C-E9D78EB644E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99E28006-6AC9-641E-9B82-2CBFA2204342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9030D18-D433-D0B2-B111-2C4510E157E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15365D-6DF4-5089-E4E0-A0CCC0D72D04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DF8CB23-4439-AF61-CBA1-8B275BB36CF1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A0773DE-A91B-F504-CC47-468C73AC007E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44250D9B-9031-8628-16B1-8C1324668544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1287D71-76E6-4654-A9EC-3EEBE933B3F8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0DF3E83-C7AF-56F7-4361-D97C14F0EA93}"/>
              </a:ext>
            </a:extLst>
          </p:cNvPr>
          <p:cNvSpPr txBox="1"/>
          <p:nvPr/>
        </p:nvSpPr>
        <p:spPr>
          <a:xfrm>
            <a:off x="6122194" y="957792"/>
            <a:ext cx="530034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Other Data Science Tasks and Techniques</a:t>
            </a:r>
          </a:p>
        </p:txBody>
      </p:sp>
    </p:spTree>
    <p:extLst>
      <p:ext uri="{BB962C8B-B14F-4D97-AF65-F5344CB8AC3E}">
        <p14:creationId xmlns:p14="http://schemas.microsoft.com/office/powerpoint/2010/main" val="3998512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B84418-C774-1BB7-6FEF-D3095DBD11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AAB13DC-0DCA-809A-6F87-2F7DE6A68E13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881F7E8-C3F5-6E1B-6EC3-68060C1A6C3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2A1F9814-605F-9117-B7D7-A24EF22AE8B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8EA05BD5-7EFC-1410-8EE3-0F68D796113C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B49479B-6DF7-31E2-E129-F0F5D03A6985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Overview of Broader DS Tasks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133DA26-093A-10A8-5B7F-62DECEDEB002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B63CA4F-C335-13DF-0115-F2941CB41F17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10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142AB6C-EB39-1634-D906-E4034F026E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75011"/>
            <a:ext cx="10515600" cy="4351338"/>
          </a:xfrm>
        </p:spPr>
        <p:txBody>
          <a:bodyPr>
            <a:normAutofit/>
          </a:bodyPr>
          <a:lstStyle/>
          <a:p>
            <a:r>
              <a:rPr lang="en-US" dirty="0"/>
              <a:t>Not all data science tasks are classification, clustering or regression.</a:t>
            </a:r>
          </a:p>
          <a:p>
            <a:r>
              <a:rPr lang="en-US" dirty="0"/>
              <a:t>Many problems focus on understanding structure, group behavior, or novelty.</a:t>
            </a:r>
          </a:p>
          <a:p>
            <a:r>
              <a:rPr lang="en-US" dirty="0"/>
              <a:t>Other valuable methods:</a:t>
            </a:r>
          </a:p>
          <a:p>
            <a:endParaRPr lang="ar-SA" dirty="0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EAC7BF37-181B-7981-01ED-784F7C9F559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04397886"/>
              </p:ext>
            </p:extLst>
          </p:nvPr>
        </p:nvGraphicFramePr>
        <p:xfrm>
          <a:off x="761999" y="4304371"/>
          <a:ext cx="10515599" cy="1833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745678010"/>
      </p:ext>
    </p:extLst>
  </p:cSld>
  <p:clrMapOvr>
    <a:masterClrMapping/>
  </p:clrMapOvr>
  <p:transition spd="slow">
    <p:comb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DE235C-1A57-8950-6892-BC8F63C495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A8624B0-F492-8F3B-6ED9-319858EBE5A0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A02E62C-69E4-EDA8-ABEB-5B77FAB2D46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98D901F2-D61A-5725-579B-011168CA3B2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7BF86DA3-D75F-7E80-0A82-C50A0E6B5AB6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6A0458C-DA38-F4C0-EC83-000B429C9C55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Co-Occurrence Grouping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856FAEE-95BA-7761-858F-BC93B7198F8B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B249B67-8EF3-D345-1585-CECC56F356CC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10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27D1A71-7E0E-3435-3568-239D3F4DA2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75011"/>
            <a:ext cx="10515600" cy="4351338"/>
          </a:xfrm>
        </p:spPr>
        <p:txBody>
          <a:bodyPr>
            <a:normAutofit fontScale="92500"/>
          </a:bodyPr>
          <a:lstStyle/>
          <a:p>
            <a:r>
              <a:rPr lang="en-US" dirty="0"/>
              <a:t>Identifies items or events that tend to appear together in data, revealing meaningful associations or patterns.</a:t>
            </a:r>
          </a:p>
          <a:p>
            <a:r>
              <a:rPr lang="en-US" dirty="0"/>
              <a:t>When two or more elements (e.g., words, products, events) frequently appear together in the same context (e.g., document, transaction, session).</a:t>
            </a:r>
          </a:p>
          <a:p>
            <a:r>
              <a:rPr lang="en-US" dirty="0"/>
              <a:t>Classic examples: </a:t>
            </a:r>
          </a:p>
          <a:p>
            <a:pPr lvl="1"/>
            <a:r>
              <a:rPr lang="en-US" dirty="0"/>
              <a:t>Market basket analysis (e.g., “customers who bought X also bought Y”)</a:t>
            </a:r>
          </a:p>
          <a:p>
            <a:pPr lvl="1"/>
            <a:r>
              <a:rPr lang="en-US" dirty="0"/>
              <a:t>Text mining (e.g., identifying topic-related word pairs)</a:t>
            </a:r>
          </a:p>
          <a:p>
            <a:pPr lvl="1"/>
            <a:r>
              <a:rPr lang="en-US" dirty="0"/>
              <a:t>Recommendation systems</a:t>
            </a:r>
          </a:p>
          <a:p>
            <a:r>
              <a:rPr lang="en-US" dirty="0"/>
              <a:t>Uses association rules (e.g., </a:t>
            </a:r>
            <a:r>
              <a:rPr lang="en-US" dirty="0" err="1"/>
              <a:t>Apriori</a:t>
            </a:r>
            <a:r>
              <a:rPr lang="en-US" dirty="0"/>
              <a:t> algorithm).</a:t>
            </a:r>
          </a:p>
          <a:p>
            <a:r>
              <a:rPr lang="en-US" dirty="0"/>
              <a:t>Applied in retail, recommendations, and content bundling.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3219388907"/>
      </p:ext>
    </p:extLst>
  </p:cSld>
  <p:clrMapOvr>
    <a:masterClrMapping/>
  </p:clrMapOvr>
  <p:transition spd="slow">
    <p:comb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3609E8-224F-1981-0009-F1890D500A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88B1A7C-28C8-D3B3-B4B1-9E9369AE62A1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D5FFAA6-1B4C-8B72-F735-C1107FE3680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C3F2B1E3-DC7C-5302-6090-A2B3119A3D3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300E64E0-BC4F-A5B0-364A-A4DD9C283F1F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95F1A38-2567-8105-95FC-4071449D6A2A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Co-Occurrence Grouping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4921AA4-D0F2-CF38-80A5-90A2C6494C5E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B7D64CB-F3DB-ECBA-D471-C4AAA235DA49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10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AAC22DE-2E31-B8BA-B46C-01AF333B3B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75011"/>
            <a:ext cx="6811537" cy="4351338"/>
          </a:xfrm>
        </p:spPr>
        <p:txBody>
          <a:bodyPr>
            <a:normAutofit/>
          </a:bodyPr>
          <a:lstStyle/>
          <a:p>
            <a:r>
              <a:rPr lang="en-US" dirty="0"/>
              <a:t>Techniques Used:</a:t>
            </a:r>
          </a:p>
          <a:p>
            <a:pPr lvl="1"/>
            <a:r>
              <a:rPr lang="en-US" dirty="0"/>
              <a:t>Association Rule Mining: e.g., </a:t>
            </a:r>
            <a:r>
              <a:rPr lang="en-US" dirty="0" err="1"/>
              <a:t>Apriori</a:t>
            </a:r>
            <a:r>
              <a:rPr lang="en-US" dirty="0"/>
              <a:t>, FP-Growth</a:t>
            </a:r>
          </a:p>
          <a:p>
            <a:pPr lvl="1"/>
            <a:r>
              <a:rPr lang="en-US" dirty="0"/>
              <a:t>Pointwise Mutual Information (PMI): for text</a:t>
            </a:r>
          </a:p>
          <a:p>
            <a:pPr lvl="1"/>
            <a:r>
              <a:rPr lang="en-US" dirty="0"/>
              <a:t>Co-occurrence matrices and heatmaps</a:t>
            </a:r>
          </a:p>
          <a:p>
            <a:r>
              <a:rPr lang="en-US" dirty="0"/>
              <a:t>Insights Provided:</a:t>
            </a:r>
          </a:p>
          <a:p>
            <a:pPr lvl="1"/>
            <a:r>
              <a:rPr lang="en-US" dirty="0"/>
              <a:t>Uncover latent relationships or groupings</a:t>
            </a:r>
          </a:p>
          <a:p>
            <a:pPr lvl="1"/>
            <a:r>
              <a:rPr lang="en-US" dirty="0"/>
              <a:t>Support feature engineering and similarity detection</a:t>
            </a:r>
          </a:p>
          <a:p>
            <a:pPr lvl="1"/>
            <a:r>
              <a:rPr lang="en-US" dirty="0"/>
              <a:t>Drive personalization and targeting strategies</a:t>
            </a:r>
            <a:endParaRPr lang="ar-SA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4543F4D-7781-DF3B-4441-B45F83D8F1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28678" y="2600751"/>
            <a:ext cx="3967693" cy="2995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645986"/>
      </p:ext>
    </p:extLst>
  </p:cSld>
  <p:clrMapOvr>
    <a:masterClrMapping/>
  </p:clrMapOvr>
  <p:transition spd="slow">
    <p:comb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56D7CB-4625-CA7F-D860-7E5C7E8C57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56EB80C-5D47-A880-122E-54A638FC9D98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3822494-983F-A725-9AC1-70A28AF031E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C81DC64A-4A6A-EB36-1940-F4ACE6952D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71E2C494-516C-45FC-6147-4482BAB0606F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7690119-8C25-19E3-AE59-F6B68D4F5840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Profiling - Summarizing Behavior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A247B7D-AA1C-5AF0-B335-8CC607E7B654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2ED3AF1-D455-CC95-D9FF-6904C097DF31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10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81DB5AA-BB4F-536C-DFFE-D5304D20A8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75011"/>
            <a:ext cx="10515600" cy="4351338"/>
          </a:xfrm>
        </p:spPr>
        <p:txBody>
          <a:bodyPr>
            <a:normAutofit/>
          </a:bodyPr>
          <a:lstStyle/>
          <a:p>
            <a:r>
              <a:rPr lang="en-US" dirty="0"/>
              <a:t>Profiling involves creating a summarized representation of an individual, group, or entity’s behavior.</a:t>
            </a:r>
          </a:p>
          <a:p>
            <a:r>
              <a:rPr lang="en-US" dirty="0"/>
              <a:t>Uses statistical and categorical features to describe users/customers (e.g., average purchase value, churn rate, visit frequency).</a:t>
            </a:r>
          </a:p>
          <a:p>
            <a:r>
              <a:rPr lang="en-US" dirty="0"/>
              <a:t>Group entities with similar behavior (e.g., “frequent buyers,” “inactive users,” “deal seekers”).</a:t>
            </a:r>
          </a:p>
          <a:p>
            <a:r>
              <a:rPr lang="en-US" dirty="0"/>
              <a:t>Personalization and Targeting: Profiles inform tailored recommendations, offers, or communications.</a:t>
            </a:r>
          </a:p>
        </p:txBody>
      </p:sp>
    </p:spTree>
    <p:extLst>
      <p:ext uri="{BB962C8B-B14F-4D97-AF65-F5344CB8AC3E}">
        <p14:creationId xmlns:p14="http://schemas.microsoft.com/office/powerpoint/2010/main" val="3029194701"/>
      </p:ext>
    </p:extLst>
  </p:cSld>
  <p:clrMapOvr>
    <a:masterClrMapping/>
  </p:clrMapOvr>
  <p:transition spd="slow"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ADE2E5-EB59-FBFD-CABE-9755D32BA2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7801D1A-F462-A177-CB03-923437D582F0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D42789A-D7C5-4326-DB47-07997E5AEBF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F8EE025A-4BCE-7C39-DA49-9B5BD61230B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B1F40154-9743-74B1-1A8E-A62AC9A2A82C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6D87C90-37E5-7282-0C79-2A8187324B65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Profiling - Summarizing Behavior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019B578-DA72-73B9-9AD7-5944621B3A00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E3D8F0A-39C1-1C1A-0C02-3E0B3DB7A41E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10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6B87AC8-D24C-6A6B-77EB-DB030C4B4F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75011"/>
            <a:ext cx="6024194" cy="4351338"/>
          </a:xfrm>
        </p:spPr>
        <p:txBody>
          <a:bodyPr>
            <a:normAutofit fontScale="92500"/>
          </a:bodyPr>
          <a:lstStyle/>
          <a:p>
            <a:r>
              <a:rPr lang="en-US" dirty="0"/>
              <a:t>Use Cases:</a:t>
            </a:r>
          </a:p>
          <a:p>
            <a:pPr lvl="1"/>
            <a:r>
              <a:rPr lang="en-US" dirty="0"/>
              <a:t>Customer relationship management (CRM)</a:t>
            </a:r>
          </a:p>
          <a:p>
            <a:pPr lvl="1"/>
            <a:r>
              <a:rPr lang="en-US" dirty="0"/>
              <a:t>Fraud detection</a:t>
            </a:r>
          </a:p>
          <a:p>
            <a:pPr lvl="1"/>
            <a:r>
              <a:rPr lang="en-US" dirty="0"/>
              <a:t>Risk profiling in finance</a:t>
            </a:r>
          </a:p>
          <a:p>
            <a:pPr lvl="1"/>
            <a:r>
              <a:rPr lang="en-US" dirty="0"/>
              <a:t>Patient behavior tracking in healthcare</a:t>
            </a:r>
          </a:p>
          <a:p>
            <a:r>
              <a:rPr lang="en-US" dirty="0"/>
              <a:t>Techniques Involved:</a:t>
            </a:r>
          </a:p>
          <a:p>
            <a:pPr lvl="1"/>
            <a:r>
              <a:rPr lang="en-US" dirty="0"/>
              <a:t>Aggregation (sums, averages, frequencies)</a:t>
            </a:r>
          </a:p>
          <a:p>
            <a:pPr lvl="1"/>
            <a:r>
              <a:rPr lang="en-US" dirty="0"/>
              <a:t>Clustering (e.g., K-Means for customer segments)</a:t>
            </a:r>
          </a:p>
          <a:p>
            <a:pPr lvl="1"/>
            <a:r>
              <a:rPr lang="en-US" dirty="0"/>
              <a:t>Feature extraction (e.g., recency, frequency, monetary value – RFM)</a:t>
            </a:r>
            <a:endParaRPr lang="ar-SA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40E57E7-B36C-14E8-D302-661B5051C03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5224"/>
          <a:stretch>
            <a:fillRect/>
          </a:stretch>
        </p:blipFill>
        <p:spPr>
          <a:xfrm>
            <a:off x="6862394" y="2075011"/>
            <a:ext cx="4351339" cy="3688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729115"/>
      </p:ext>
    </p:extLst>
  </p:cSld>
  <p:clrMapOvr>
    <a:masterClrMapping/>
  </p:clrMapOvr>
  <p:transition spd="slow">
    <p:comb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8F40AD-E11E-C0CA-10DE-EACF06D2DA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9336C4F-5DD0-7ED9-F37B-3545A3BAD5BD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8301AF9-6168-8156-F572-182D87E3722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4D91BA71-83D3-9BA6-2278-9BD7C90D9A0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4EA1850B-B1FF-E11F-B2B0-8B2D18A8A3F4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C89EB2E-08BA-8A73-A598-B670657E40EF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Link Prediction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48329BD-C749-615C-5F89-8D347B3FB0E2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C57A638-C1AD-89B7-FF68-A1E9C400D5EE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10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C54ABBC-57CA-DBC9-E868-1323B5BF95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75011"/>
            <a:ext cx="10515600" cy="4351338"/>
          </a:xfrm>
        </p:spPr>
        <p:txBody>
          <a:bodyPr>
            <a:normAutofit/>
          </a:bodyPr>
          <a:lstStyle/>
          <a:p>
            <a:r>
              <a:rPr lang="en-US" dirty="0"/>
              <a:t>Predicts whether a connection (link) between two entities in a network should exist or will exist in the future.</a:t>
            </a:r>
          </a:p>
          <a:p>
            <a:r>
              <a:rPr lang="en-US" dirty="0"/>
              <a:t>Common in social networks, e-commerce, and citation analysis.</a:t>
            </a:r>
          </a:p>
          <a:p>
            <a:r>
              <a:rPr lang="en-US" dirty="0"/>
              <a:t>Example: Suggesting new friends on Facebook.</a:t>
            </a:r>
          </a:p>
          <a:p>
            <a:r>
              <a:rPr lang="en-US" dirty="0"/>
              <a:t>Common Techniques: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4012B464-C022-772B-4A44-91FD1FD562A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71292264"/>
              </p:ext>
            </p:extLst>
          </p:nvPr>
        </p:nvGraphicFramePr>
        <p:xfrm>
          <a:off x="761999" y="4594302"/>
          <a:ext cx="10515599" cy="17287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570713421"/>
      </p:ext>
    </p:extLst>
  </p:cSld>
  <p:clrMapOvr>
    <a:masterClrMapping/>
  </p:clrMapOvr>
  <p:transition spd="slow">
    <p:comb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910D5F-2A3D-445F-4581-3BF8945F70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B7C112C-07DF-6576-CE58-1B0CDCCB0D78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2E515B6-10CC-19FA-E2E2-2FBC50AC429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58116EC1-D81C-48BE-0DE6-EC2EC846C78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4FC5BF9-FC50-39D3-72A7-354B213CE8F6}"/>
              </a:ext>
            </a:extLst>
          </p:cNvPr>
          <p:cNvSpPr txBox="1">
            <a:spLocks/>
          </p:cNvSpPr>
          <p:nvPr/>
        </p:nvSpPr>
        <p:spPr>
          <a:xfrm>
            <a:off x="11064241" y="6323076"/>
            <a:ext cx="1124712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40F03DC-78E5-3AC9-6800-0766F48FBB79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Causal Inference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EE0CEBE-68D3-9D54-951A-F36BBA835A19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C3C279B-D1FA-74A1-97FD-C625A5F6FF4F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10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234C634-FD9A-8715-29C3-A648EED45F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75011"/>
            <a:ext cx="7614424" cy="4351338"/>
          </a:xfrm>
        </p:spPr>
        <p:txBody>
          <a:bodyPr>
            <a:normAutofit fontScale="85000" lnSpcReduction="10000"/>
          </a:bodyPr>
          <a:lstStyle/>
          <a:p>
            <a:r>
              <a:rPr lang="en-US" dirty="0"/>
              <a:t>Determines whether and how one variable causes a change in another, not just whether they are correlated.</a:t>
            </a:r>
          </a:p>
          <a:p>
            <a:r>
              <a:rPr lang="en-US" dirty="0"/>
              <a:t>Moves beyond correlation to explain and predict interventions</a:t>
            </a:r>
          </a:p>
          <a:p>
            <a:r>
              <a:rPr lang="en-US" dirty="0"/>
              <a:t>Helps make strategic business decisions (e.g., “Did the ad campaign cause increased sales?”)</a:t>
            </a:r>
          </a:p>
          <a:p>
            <a:r>
              <a:rPr lang="en-US" dirty="0"/>
              <a:t>Essential in policy-making, medicine, economics, and A/B testing.</a:t>
            </a:r>
          </a:p>
          <a:p>
            <a:r>
              <a:rPr lang="en-US" dirty="0"/>
              <a:t>Techniques:</a:t>
            </a:r>
          </a:p>
          <a:p>
            <a:pPr lvl="1"/>
            <a:r>
              <a:rPr lang="en-US" dirty="0"/>
              <a:t>Randomized Controlled Trials (RCTs):</a:t>
            </a:r>
          </a:p>
          <a:p>
            <a:pPr lvl="1"/>
            <a:r>
              <a:rPr lang="en-US" dirty="0"/>
              <a:t>Observational Methods: Propensity Score Matching. Difference-in-Differences. Instrumental Variables, Causal Graphs (e.g., DAGs)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803DAEC-3B22-0509-5BDB-7BADFAD2F7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52624" y="2143558"/>
            <a:ext cx="2882745" cy="3381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0931132"/>
      </p:ext>
    </p:extLst>
  </p:cSld>
  <p:clrMapOvr>
    <a:masterClrMapping/>
  </p:clrMapOvr>
  <p:transition spd="slow">
    <p:comb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DF0D52-1444-557A-DB02-19017E497C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DD431C78-B103-5E3E-E37A-5B9B505A2F39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CEB0C3B-ADF0-3AA2-9FF5-45B43C6EF57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DA18D194-2B8C-8802-C571-5D997FCD5BA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254ACF32-6C44-577E-37E7-0C08A227A381}"/>
              </a:ext>
            </a:extLst>
          </p:cNvPr>
          <p:cNvSpPr txBox="1">
            <a:spLocks/>
          </p:cNvSpPr>
          <p:nvPr/>
        </p:nvSpPr>
        <p:spPr>
          <a:xfrm>
            <a:off x="11226801" y="6323076"/>
            <a:ext cx="962152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0B9B5FA-826C-2DE1-FC75-124DAEAFA35F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Latent Information Discovery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9F2043D-4792-4D8B-8D9E-BF173B7E9BE5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72163AA-2090-CF16-E1DB-5C108A79EE4A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10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1041F6F-795C-C9F4-A5F9-F10EAC13D2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75011"/>
            <a:ext cx="10515600" cy="435133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dirty="0"/>
              <a:t>Process of uncovering hidden patterns, structures, or relationships in data that are not immediately observable.</a:t>
            </a:r>
          </a:p>
          <a:p>
            <a:pPr>
              <a:lnSpc>
                <a:spcPct val="150000"/>
              </a:lnSpc>
            </a:pPr>
            <a:r>
              <a:rPr lang="en-US" dirty="0"/>
              <a:t>Reveals underlying drivers of behavior (e.g., user intent, hidden topics)</a:t>
            </a:r>
          </a:p>
          <a:p>
            <a:pPr>
              <a:lnSpc>
                <a:spcPct val="150000"/>
              </a:lnSpc>
            </a:pPr>
            <a:r>
              <a:rPr lang="en-US" dirty="0"/>
              <a:t>Supports personalization, clustering, and dimensionality reduction</a:t>
            </a:r>
          </a:p>
          <a:p>
            <a:pPr>
              <a:lnSpc>
                <a:spcPct val="150000"/>
              </a:lnSpc>
            </a:pPr>
            <a:r>
              <a:rPr lang="en-US" dirty="0"/>
              <a:t>Useful in NLP, marketing, and content analytics.</a:t>
            </a:r>
          </a:p>
        </p:txBody>
      </p:sp>
    </p:spTree>
    <p:extLst>
      <p:ext uri="{BB962C8B-B14F-4D97-AF65-F5344CB8AC3E}">
        <p14:creationId xmlns:p14="http://schemas.microsoft.com/office/powerpoint/2010/main" val="1109001099"/>
      </p:ext>
    </p:extLst>
  </p:cSld>
  <p:clrMapOvr>
    <a:masterClrMapping/>
  </p:clrMapOvr>
  <p:transition spd="slow">
    <p:comb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18CF22-D4FE-1C54-7975-45DD1A66E3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D1ED45F9-C0D9-62AC-D1B2-29B6074D8921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25329F3-9F0E-0911-4E6E-81B0279CE1F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2A8F22DE-1A4E-09A3-8C77-7CD24C567BA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0AAEC2C0-018E-A186-9AA8-A2677B0D3AFB}"/>
              </a:ext>
            </a:extLst>
          </p:cNvPr>
          <p:cNvSpPr txBox="1">
            <a:spLocks/>
          </p:cNvSpPr>
          <p:nvPr/>
        </p:nvSpPr>
        <p:spPr>
          <a:xfrm>
            <a:off x="11196501" y="6323076"/>
            <a:ext cx="992452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33A7893-A0C6-4E6E-61FA-59D4C5E17573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Latent Information Discovery</a:t>
            </a:r>
            <a:r>
              <a:rPr lang="ar-SA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</a:t>
            </a:r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Techniques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59066E9-BC12-0235-94C6-0BFB2E1D27FB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32304DD-06A6-4B35-6980-4B902D6B21FA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10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1C4E656D-3934-A4DD-36ED-E5849D2DAE1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71995692"/>
              </p:ext>
            </p:extLst>
          </p:nvPr>
        </p:nvGraphicFramePr>
        <p:xfrm>
          <a:off x="838200" y="2075011"/>
          <a:ext cx="70895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9C3762DC-161A-8AF0-34BB-057E00688BD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161200" y="2353950"/>
            <a:ext cx="3035300" cy="3035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707795"/>
      </p:ext>
    </p:extLst>
  </p:cSld>
  <p:clrMapOvr>
    <a:masterClrMapping/>
  </p:clrMapOvr>
  <p:transition spd="slow">
    <p:comb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0E9175-B1B1-CA97-1096-0D405FD22A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52CE45E-228F-4F98-F602-1C81DA68A4F9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9146BA7-BC42-4446-9A35-52BC2B1A2B9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121C5C8B-4F06-052A-73DA-F72637266F9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91FB844A-7227-3EBD-C290-89E261AB45D4}"/>
              </a:ext>
            </a:extLst>
          </p:cNvPr>
          <p:cNvSpPr txBox="1">
            <a:spLocks/>
          </p:cNvSpPr>
          <p:nvPr/>
        </p:nvSpPr>
        <p:spPr>
          <a:xfrm>
            <a:off x="11082529" y="6323076"/>
            <a:ext cx="1106424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A7D6822-E093-FD88-7103-5192A62C7D4F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Choosing the Right Task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521DF57-039B-367C-69E4-9A2B892A4432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D900D6F-BE3C-63EA-AAB5-5E48764FA18D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10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24" name="Content Placeholder 4">
            <a:extLst>
              <a:ext uri="{FF2B5EF4-FFF2-40B4-BE49-F238E27FC236}">
                <a16:creationId xmlns:a16="http://schemas.microsoft.com/office/drawing/2014/main" id="{902AC058-E98D-2B64-5D30-C63FD4B7346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94450744"/>
              </p:ext>
            </p:extLst>
          </p:nvPr>
        </p:nvGraphicFramePr>
        <p:xfrm>
          <a:off x="838200" y="1967285"/>
          <a:ext cx="10515600" cy="43557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226025063"/>
      </p:ext>
    </p:extLst>
  </p:cSld>
  <p:clrMapOvr>
    <a:masterClrMapping/>
  </p:clrMapOvr>
  <p:transition spd="slow">
    <p:comb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3C86C6-1F6B-15A7-A5EC-9729DEF7AC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A3E5EA0-AE34-9C05-AB5B-A1662EA44ABF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89071CE0-5A10-D726-FA62-42660A2AD1B4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B01CF093-6858-201F-F30C-9F88BDC28A1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BB4D1D6F-ECCB-1CC8-1B01-10464974C42D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A65AB9F-8DDE-4B98-DCF3-1A42C2E0455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3672CFA-B1DC-9D4D-A068-4CBE75118C60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9B9545C-D3D3-C08E-FB4C-8B84D27248EC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5604696-C805-7FE4-7117-019FEA6BE246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89B675A1-C84B-82D6-EC02-A6F0D6CE66DC}"/>
              </a:ext>
            </a:extLst>
          </p:cNvPr>
          <p:cNvSpPr txBox="1">
            <a:spLocks/>
          </p:cNvSpPr>
          <p:nvPr/>
        </p:nvSpPr>
        <p:spPr>
          <a:xfrm>
            <a:off x="11059541" y="6323076"/>
            <a:ext cx="1129412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1287D71-76E6-4654-A9EC-3EEBE933B3F8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14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0A1D84D-2811-B247-FEBC-6141AEA8A67D}"/>
              </a:ext>
            </a:extLst>
          </p:cNvPr>
          <p:cNvSpPr txBox="1"/>
          <p:nvPr/>
        </p:nvSpPr>
        <p:spPr>
          <a:xfrm>
            <a:off x="6122194" y="1225416"/>
            <a:ext cx="53003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Analytical Engineering</a:t>
            </a:r>
          </a:p>
        </p:txBody>
      </p:sp>
    </p:spTree>
    <p:extLst>
      <p:ext uri="{BB962C8B-B14F-4D97-AF65-F5344CB8AC3E}">
        <p14:creationId xmlns:p14="http://schemas.microsoft.com/office/powerpoint/2010/main" val="460651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8860EE-8223-B33A-C8E1-F27405222C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A8B1558-44EC-18E4-418B-27F3E8454287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8F0CCB-D530-2AFD-4C8A-ACE887150C1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A85DE7E2-C6AF-7E54-1DED-2735ED18A79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CA94288A-B47B-5946-A3EF-58CBB28EC0E4}"/>
              </a:ext>
            </a:extLst>
          </p:cNvPr>
          <p:cNvSpPr txBox="1">
            <a:spLocks/>
          </p:cNvSpPr>
          <p:nvPr/>
        </p:nvSpPr>
        <p:spPr>
          <a:xfrm>
            <a:off x="11210545" y="6323076"/>
            <a:ext cx="97840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021F416-E2AF-59B8-8E8E-0C8E189E85A4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From Ad Hoc to Engineering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D9A31D8-4FA5-66B0-2DCC-4E27D5182E19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D9DAFC3-87A7-BAC1-2B9C-039AD6A5341C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10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24" name="TextBox 14">
            <a:extLst>
              <a:ext uri="{FF2B5EF4-FFF2-40B4-BE49-F238E27FC236}">
                <a16:creationId xmlns:a16="http://schemas.microsoft.com/office/drawing/2014/main" id="{6477437E-6700-F10F-9F6C-89E0B792105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9876905"/>
              </p:ext>
            </p:extLst>
          </p:nvPr>
        </p:nvGraphicFramePr>
        <p:xfrm>
          <a:off x="761999" y="1986521"/>
          <a:ext cx="10588172" cy="41612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042441235"/>
      </p:ext>
    </p:extLst>
  </p:cSld>
  <p:clrMapOvr>
    <a:masterClrMapping/>
  </p:clrMapOvr>
  <p:transition spd="slow">
    <p:comb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3FE244-413B-2BAC-D441-92BA70F755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872DB7C-A2B0-BC6F-E1EB-BB522CBBCB32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692A9A6-3361-9638-1CEC-C138CF25FE1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BDAB2FDF-BC91-D1DF-DD97-C1024AF6339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0BF87745-04A0-CC61-1CD9-852A6BE5183D}"/>
              </a:ext>
            </a:extLst>
          </p:cNvPr>
          <p:cNvSpPr txBox="1">
            <a:spLocks/>
          </p:cNvSpPr>
          <p:nvPr/>
        </p:nvSpPr>
        <p:spPr>
          <a:xfrm>
            <a:off x="11155681" y="6323076"/>
            <a:ext cx="1033272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FE813F8-150E-9328-1A26-84F6EC798E89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What is Analytical Engineering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442B22F-1315-ACDA-856A-922778356A53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BBB2048-5BB9-0FA6-EF96-FB68EB175457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10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25" name="Content Placeholder 6">
            <a:extLst>
              <a:ext uri="{FF2B5EF4-FFF2-40B4-BE49-F238E27FC236}">
                <a16:creationId xmlns:a16="http://schemas.microsoft.com/office/drawing/2014/main" id="{E9BCD110-A3BA-66F9-AA2D-46C520149B5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49449663"/>
              </p:ext>
            </p:extLst>
          </p:nvPr>
        </p:nvGraphicFramePr>
        <p:xfrm>
          <a:off x="838200" y="3183672"/>
          <a:ext cx="10515600" cy="29767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8E4B1AC5-FD35-1650-1882-25506177BBA7}"/>
              </a:ext>
            </a:extLst>
          </p:cNvPr>
          <p:cNvSpPr txBox="1"/>
          <p:nvPr/>
        </p:nvSpPr>
        <p:spPr>
          <a:xfrm>
            <a:off x="929970" y="2112838"/>
            <a:ext cx="8162302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Definition: </a:t>
            </a:r>
            <a:r>
              <a:rPr lang="en-US" dirty="0"/>
              <a:t>Analytical Engineering is the design, implementation, and integration of data-driven solutions into operational systems that support real-world decision-making.</a:t>
            </a:r>
          </a:p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Key Characteristics:</a:t>
            </a:r>
          </a:p>
        </p:txBody>
      </p:sp>
    </p:spTree>
    <p:extLst>
      <p:ext uri="{BB962C8B-B14F-4D97-AF65-F5344CB8AC3E}">
        <p14:creationId xmlns:p14="http://schemas.microsoft.com/office/powerpoint/2010/main" val="2547404273"/>
      </p:ext>
    </p:extLst>
  </p:cSld>
  <p:clrMapOvr>
    <a:masterClrMapping/>
  </p:clrMapOvr>
  <p:transition spd="slow">
    <p:comb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AFA181-1430-80B5-F089-0EF2F51020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10E16A8-7247-18AB-A6F8-F7D2C9811EB0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0EF36E5-C581-EDEF-CF40-58458983533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B78EB25C-670D-DEE6-A86D-45AF47C0334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5ED45972-F19E-CBA1-D7EC-32F927CCEE06}"/>
              </a:ext>
            </a:extLst>
          </p:cNvPr>
          <p:cNvSpPr txBox="1">
            <a:spLocks/>
          </p:cNvSpPr>
          <p:nvPr/>
        </p:nvSpPr>
        <p:spPr>
          <a:xfrm>
            <a:off x="11100817" y="6323076"/>
            <a:ext cx="1088136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5A3AEE7-9CB3-F05F-A005-1FE757718C76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Elements of Analytical Engineering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2E61E2C-A124-608F-76FE-D0117A73A2C2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DA13AEC-3BD0-BF32-5AFC-235579E4EC48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10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25" name="Content Placeholder 4">
            <a:extLst>
              <a:ext uri="{FF2B5EF4-FFF2-40B4-BE49-F238E27FC236}">
                <a16:creationId xmlns:a16="http://schemas.microsoft.com/office/drawing/2014/main" id="{B42F9D77-31E4-3F50-D1F8-7CA85366F2E6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2075011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444328012"/>
      </p:ext>
    </p:extLst>
  </p:cSld>
  <p:clrMapOvr>
    <a:masterClrMapping/>
  </p:clrMapOvr>
  <p:transition spd="slow">
    <p:comb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6EDE5C-C9B4-AEE4-9F19-5148235FA2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9CD0D9A-E769-71E4-E44D-FF33B8C43B5D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2C8B7CA-53B7-4FB7-D783-D0248C0D8CB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7CC3784F-013F-1BD3-8DC3-4B34390EF89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852EB64B-4D9C-F37B-4EC6-7813A0C4D3C3}"/>
              </a:ext>
            </a:extLst>
          </p:cNvPr>
          <p:cNvSpPr txBox="1">
            <a:spLocks/>
          </p:cNvSpPr>
          <p:nvPr/>
        </p:nvSpPr>
        <p:spPr>
          <a:xfrm>
            <a:off x="11009377" y="6323076"/>
            <a:ext cx="1179576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9AFE58-AF5A-33D6-2A26-743EE271DFD2}"/>
              </a:ext>
            </a:extLst>
          </p:cNvPr>
          <p:cNvSpPr txBox="1"/>
          <p:nvPr/>
        </p:nvSpPr>
        <p:spPr>
          <a:xfrm>
            <a:off x="2408784" y="617729"/>
            <a:ext cx="76323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Principles of Decision-Centric</a:t>
            </a:r>
          </a:p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View of Modeling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2640C90-3220-C6E0-4588-BC273E7517B6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ABBAADD-E5D1-64B6-D56C-DC67D05E0EA4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10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24" name="Content Placeholder 4">
            <a:extLst>
              <a:ext uri="{FF2B5EF4-FFF2-40B4-BE49-F238E27FC236}">
                <a16:creationId xmlns:a16="http://schemas.microsoft.com/office/drawing/2014/main" id="{0D72C8C3-4718-A251-8C60-A5038BF6E68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97096181"/>
              </p:ext>
            </p:extLst>
          </p:nvPr>
        </p:nvGraphicFramePr>
        <p:xfrm>
          <a:off x="838200" y="2101397"/>
          <a:ext cx="10515600" cy="43249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81599481"/>
      </p:ext>
    </p:extLst>
  </p:cSld>
  <p:clrMapOvr>
    <a:masterClrMapping/>
  </p:clrMapOvr>
  <p:transition spd="slow">
    <p:comb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F4BF8C-717B-6344-5021-70E73A11E7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F43B8F4-DBA3-D850-5561-3810C34A7C1A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A5E94D0-A389-4730-0303-52CD0E1EDC9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3D9ABCC0-DCA8-5F48-E007-34F565D2E70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B0E47CDB-31CE-B1DE-2920-D8DDEC2DF7EA}"/>
              </a:ext>
            </a:extLst>
          </p:cNvPr>
          <p:cNvSpPr txBox="1">
            <a:spLocks/>
          </p:cNvSpPr>
          <p:nvPr/>
        </p:nvSpPr>
        <p:spPr>
          <a:xfrm>
            <a:off x="11210303" y="6323076"/>
            <a:ext cx="97865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50D254-296C-F23F-3BB3-92C3B92E6CE6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Modeling for Business Constraints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1716FC5-D9BF-6FDA-17D0-4BAB46D11446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C1D92E6-E00F-27C7-913C-2283AC749C9C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10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A5CC7C16-6BB3-5813-27FD-636DFF0E78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75011"/>
            <a:ext cx="10515600" cy="4351338"/>
          </a:xfrm>
        </p:spPr>
        <p:txBody>
          <a:bodyPr>
            <a:normAutofit/>
          </a:bodyPr>
          <a:lstStyle/>
          <a:p>
            <a:r>
              <a:rPr lang="en-US" sz="2000" dirty="0"/>
              <a:t>Designing predictive models that </a:t>
            </a:r>
            <a:r>
              <a:rPr lang="en-US" sz="2000" b="1" dirty="0"/>
              <a:t>align with operational, financial, legal, and strategic limitations</a:t>
            </a:r>
            <a:r>
              <a:rPr lang="en-US" sz="2000" dirty="0"/>
              <a:t> of the business.</a:t>
            </a:r>
          </a:p>
          <a:p>
            <a:r>
              <a:rPr lang="en-US" sz="2000" dirty="0"/>
              <a:t>Ensures that models are </a:t>
            </a:r>
            <a:r>
              <a:rPr lang="en-US" sz="2000" b="1" dirty="0"/>
              <a:t>realistic, implementable, and cost-effective</a:t>
            </a:r>
            <a:endParaRPr lang="en-US" sz="2000" dirty="0"/>
          </a:p>
          <a:p>
            <a:endParaRPr lang="ar-SA" sz="2000" dirty="0"/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A40BAFEB-D0D0-F56B-A29E-B898473E7DC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9986604"/>
              </p:ext>
            </p:extLst>
          </p:nvPr>
        </p:nvGraphicFramePr>
        <p:xfrm>
          <a:off x="880289" y="3334216"/>
          <a:ext cx="10330013" cy="28041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296201020"/>
      </p:ext>
    </p:extLst>
  </p:cSld>
  <p:clrMapOvr>
    <a:masterClrMapping/>
  </p:clrMapOvr>
  <p:transition spd="slow">
    <p:comb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798679-E93A-95AD-B17B-CC8890FFA1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5FEBAB8-9A6D-71A7-2A11-32204B3FA464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0086C54-BAF5-066B-A44B-D8772285918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12315B2A-29FE-E7AE-85AD-A3BA86F0CEC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54894B02-43A5-FD8F-AF10-6A826E2DDE7C}"/>
              </a:ext>
            </a:extLst>
          </p:cNvPr>
          <p:cNvSpPr txBox="1">
            <a:spLocks/>
          </p:cNvSpPr>
          <p:nvPr/>
        </p:nvSpPr>
        <p:spPr>
          <a:xfrm>
            <a:off x="11273971" y="6323076"/>
            <a:ext cx="9149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745EDC5-FB6B-3304-48DC-9079D9BD8E00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Operationalizing Data Science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45CF91D-814F-C8B8-E064-08D03E0B5681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20995A7-DA4B-C6EE-3A3E-40841AEF2827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10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69DBB20-B914-DCBF-4C4D-411302D3B9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75011"/>
            <a:ext cx="10515600" cy="4351338"/>
          </a:xfrm>
        </p:spPr>
        <p:txBody>
          <a:bodyPr/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dirty="0"/>
              <a:t>The process of deploying, integrating, and managing data science models in real-world business environments.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dirty="0"/>
              <a:t>Focuses on turning analytical insights into repeatable, scalable, and actionable outcomes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dirty="0"/>
              <a:t>Key Steps:</a:t>
            </a:r>
            <a:endParaRPr lang="ar-SA" dirty="0"/>
          </a:p>
        </p:txBody>
      </p:sp>
      <p:graphicFrame>
        <p:nvGraphicFramePr>
          <p:cNvPr id="9" name="Diagram 8">
            <a:extLst>
              <a:ext uri="{FF2B5EF4-FFF2-40B4-BE49-F238E27FC236}">
                <a16:creationId xmlns:a16="http://schemas.microsoft.com/office/drawing/2014/main" id="{EAB63485-BCD1-83FC-36E1-FFF165152AD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89182876"/>
              </p:ext>
            </p:extLst>
          </p:nvPr>
        </p:nvGraphicFramePr>
        <p:xfrm>
          <a:off x="838201" y="3165527"/>
          <a:ext cx="10435770" cy="36698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136315294"/>
      </p:ext>
    </p:extLst>
  </p:cSld>
  <p:clrMapOvr>
    <a:masterClrMapping/>
  </p:clrMapOvr>
  <p:transition spd="slow">
    <p:comb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8AF3BE-852B-8AE1-1D67-8D871EC0BD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DAFFA028-525D-4086-4B50-AF387AE69A51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D989FA3-2D49-23C5-3428-11500475B91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F1D48FD0-47A7-1D5A-FACA-0858B65F93C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6BC93AC-7969-2C56-3DCD-3CE61D76D2ED}"/>
              </a:ext>
            </a:extLst>
          </p:cNvPr>
          <p:cNvSpPr txBox="1">
            <a:spLocks/>
          </p:cNvSpPr>
          <p:nvPr/>
        </p:nvSpPr>
        <p:spPr>
          <a:xfrm>
            <a:off x="11209079" y="6323076"/>
            <a:ext cx="979873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33EB92B-8B71-13AF-CE3C-BBC10B34A6AD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Managing Uncertainty in Practice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AA5C1D6-26E0-DA4D-BB96-D3887FB65B38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8BAA8C8-A036-FA31-4AFC-F49041030E2B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10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A26E5247-CC98-5908-862F-0F64FB3C36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75011"/>
            <a:ext cx="10515600" cy="4351338"/>
          </a:xfrm>
        </p:spPr>
        <p:txBody>
          <a:bodyPr/>
          <a:lstStyle/>
          <a:p>
            <a:r>
              <a:rPr lang="en-US" dirty="0"/>
              <a:t>All predictions and decisions are made with imperfect information.</a:t>
            </a:r>
          </a:p>
          <a:p>
            <a:r>
              <a:rPr lang="en-US" dirty="0"/>
              <a:t>Key Approaches:</a:t>
            </a:r>
            <a:endParaRPr lang="ar-SA" dirty="0"/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FA743BC3-D283-8B20-59E9-B72D1FF0AF1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20391041"/>
              </p:ext>
            </p:extLst>
          </p:nvPr>
        </p:nvGraphicFramePr>
        <p:xfrm>
          <a:off x="1090082" y="3067675"/>
          <a:ext cx="9867115" cy="32554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634975252"/>
      </p:ext>
    </p:extLst>
  </p:cSld>
  <p:clrMapOvr>
    <a:masterClrMapping/>
  </p:clrMapOvr>
  <p:transition spd="slow">
    <p:comb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0758AF-9EF7-BDA0-F5AC-5295D35CC6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75958F8-A402-8246-41CD-874413E74BA3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240A1A5-B7A5-856F-4764-247D24F8F17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D536FF51-4F4A-E489-04AC-3E79507368C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0429E67-31A4-B22D-3866-61E13B378E3D}"/>
              </a:ext>
            </a:extLst>
          </p:cNvPr>
          <p:cNvSpPr txBox="1">
            <a:spLocks/>
          </p:cNvSpPr>
          <p:nvPr/>
        </p:nvSpPr>
        <p:spPr>
          <a:xfrm>
            <a:off x="11074401" y="6323076"/>
            <a:ext cx="1114552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B863E9E-C6D5-EE84-B5C5-337183352D80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Managing Uncertainty in Practice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219D90E-88F8-12A4-0374-43509265D914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AF4F633-789D-E36E-C5B9-D915B5B78820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10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4083E23-28BC-0A19-A7F0-065EE5798A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75011"/>
            <a:ext cx="10515600" cy="4351338"/>
          </a:xfrm>
        </p:spPr>
        <p:txBody>
          <a:bodyPr>
            <a:normAutofit/>
          </a:bodyPr>
          <a:lstStyle/>
          <a:p>
            <a:r>
              <a:rPr lang="en-US" sz="3200" dirty="0"/>
              <a:t>Example:</a:t>
            </a:r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5EA594BB-38B0-E69D-709C-E03B8F7CEA4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31718529"/>
              </p:ext>
            </p:extLst>
          </p:nvPr>
        </p:nvGraphicFramePr>
        <p:xfrm>
          <a:off x="880289" y="3009668"/>
          <a:ext cx="10194111" cy="27997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296398311"/>
      </p:ext>
    </p:extLst>
  </p:cSld>
  <p:clrMapOvr>
    <a:masterClrMapping/>
  </p:clrMapOvr>
  <p:transition spd="slow">
    <p:comb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4A942D-BA68-3C23-E43A-914BDD2878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51CCE3E-DB79-F19A-C22E-B8FBDB8A0652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883C165-B0BD-9A44-C13D-5F10D83DB0C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B33D2952-FE81-4E3F-7EBB-6979154CB02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B45CB5C0-B352-9660-146A-34FA924D0D57}"/>
              </a:ext>
            </a:extLst>
          </p:cNvPr>
          <p:cNvSpPr txBox="1">
            <a:spLocks/>
          </p:cNvSpPr>
          <p:nvPr/>
        </p:nvSpPr>
        <p:spPr>
          <a:xfrm>
            <a:off x="11045487" y="6323076"/>
            <a:ext cx="1143466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2575308-C898-3A77-28BB-04FC9A8D799B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Feedback Loops &amp; Continuous Learning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82FA0A1-38C3-00FF-2570-A2D6A3D87377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261890F-9CAA-AFB5-CA81-C137259CEA9B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10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53FAB1E-F23D-F4FC-7627-6BDB550383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75011"/>
            <a:ext cx="10515600" cy="4351338"/>
          </a:xfrm>
        </p:spPr>
        <p:txBody>
          <a:bodyPr/>
          <a:lstStyle/>
          <a:p>
            <a:r>
              <a:rPr lang="en-US" dirty="0"/>
              <a:t>Data science models degrade over time due to changes in data, behavior, or the market (data drift).</a:t>
            </a:r>
          </a:p>
          <a:p>
            <a:r>
              <a:rPr lang="en-US" dirty="0"/>
              <a:t>Feedback loops enable models to adapt and improve continuously.</a:t>
            </a:r>
          </a:p>
          <a:p>
            <a:r>
              <a:rPr lang="en-US" dirty="0"/>
              <a:t> Key Components:</a:t>
            </a:r>
            <a:endParaRPr lang="ar-SA" dirty="0"/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F9B8C4C5-9AB4-AFA4-64E9-04069764CD6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67267115"/>
              </p:ext>
            </p:extLst>
          </p:nvPr>
        </p:nvGraphicFramePr>
        <p:xfrm>
          <a:off x="1146514" y="4053840"/>
          <a:ext cx="9593451" cy="22692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72110690"/>
      </p:ext>
    </p:extLst>
  </p:cSld>
  <p:clrMapOvr>
    <a:masterClrMapping/>
  </p:clrMapOvr>
  <p:transition spd="slow">
    <p:comb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DE5B64-45DB-EBAD-7C41-77731BCA3D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D17904D8-FFB2-35F1-6331-546FFAA96243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055A722-9C3D-CB89-11AF-5652A322A33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CA6F1E9D-4CA5-1097-6C24-6C176F4004B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7A336EB9-3189-BB40-C29A-5E5736BF0652}"/>
              </a:ext>
            </a:extLst>
          </p:cNvPr>
          <p:cNvSpPr txBox="1">
            <a:spLocks/>
          </p:cNvSpPr>
          <p:nvPr/>
        </p:nvSpPr>
        <p:spPr>
          <a:xfrm>
            <a:off x="11209079" y="6323076"/>
            <a:ext cx="979873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1B9966C-F199-ED1E-2529-424718B6E4CC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Case Example – Targeted Marketing System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80D4EF9-FCB9-DAB6-85BF-D277181D2348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1E366FE-3A09-DB53-AF33-650D557998D2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10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F4CB5CA-9520-D74B-0CBE-AB0809F9C0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75011"/>
            <a:ext cx="10515600" cy="4351338"/>
          </a:xfrm>
        </p:spPr>
        <p:txBody>
          <a:bodyPr/>
          <a:lstStyle/>
          <a:p>
            <a:r>
              <a:rPr lang="en-US" dirty="0"/>
              <a:t>A telecom company wants to increase customer retention and boost upsell conversions.</a:t>
            </a:r>
          </a:p>
          <a:p>
            <a:r>
              <a:rPr lang="en-US" dirty="0"/>
              <a:t>Approach:</a:t>
            </a:r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115E9B5D-8139-6BE9-6EE6-1CA3495013A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24818584"/>
              </p:ext>
            </p:extLst>
          </p:nvPr>
        </p:nvGraphicFramePr>
        <p:xfrm>
          <a:off x="877503" y="2219623"/>
          <a:ext cx="10292273" cy="52871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92272518"/>
      </p:ext>
    </p:extLst>
  </p:cSld>
  <p:clrMapOvr>
    <a:masterClrMapping/>
  </p:clrMapOvr>
  <p:transition spd="slow">
    <p:comb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59242A-22AB-6376-23F2-30DA6F5031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8111B2EC-F064-A815-3813-72655A94E0A7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83014E0C-299D-2C95-1BCB-932488495647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F8136A7-87F5-90EA-332A-0CE8846DEECF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0239104-3837-45FA-D6E2-75E3651389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4257D90-BEEC-CA94-2BDD-93037FF333A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9FD13D7-49DA-1B4B-FFB2-A18585791111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F61CC72-B362-42D9-0AD5-0692C6BD47B5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CC57E6D-6D76-4F48-2C69-D98DE78F6C06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E21CD794-BE0F-603D-1AA8-5DA983ECA8AD}"/>
              </a:ext>
            </a:extLst>
          </p:cNvPr>
          <p:cNvSpPr txBox="1">
            <a:spLocks/>
          </p:cNvSpPr>
          <p:nvPr/>
        </p:nvSpPr>
        <p:spPr>
          <a:xfrm>
            <a:off x="11210545" y="6323076"/>
            <a:ext cx="97840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1287D71-76E6-4654-A9EC-3EEBE933B3F8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25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F311B63-033F-CB77-CBA7-82BBC73AA955}"/>
              </a:ext>
            </a:extLst>
          </p:cNvPr>
          <p:cNvSpPr txBox="1"/>
          <p:nvPr/>
        </p:nvSpPr>
        <p:spPr>
          <a:xfrm>
            <a:off x="6122194" y="957792"/>
            <a:ext cx="530034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Trends in Business Data Analytics</a:t>
            </a:r>
          </a:p>
        </p:txBody>
      </p:sp>
    </p:spTree>
    <p:extLst>
      <p:ext uri="{BB962C8B-B14F-4D97-AF65-F5344CB8AC3E}">
        <p14:creationId xmlns:p14="http://schemas.microsoft.com/office/powerpoint/2010/main" val="1555435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17053D-A9DE-CE7F-AB49-10AFA4045A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CF9ED14-B7F4-5FC0-39D3-207C29D3CBF7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E31F6B7-67BC-24A8-EC54-266B6D43F78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9A023DBB-77F4-7ECC-6D59-5515A160F2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4770FE11-2943-B3DC-2DBA-29FF9527585A}"/>
              </a:ext>
            </a:extLst>
          </p:cNvPr>
          <p:cNvSpPr txBox="1">
            <a:spLocks/>
          </p:cNvSpPr>
          <p:nvPr/>
        </p:nvSpPr>
        <p:spPr>
          <a:xfrm>
            <a:off x="11137393" y="6323076"/>
            <a:ext cx="105156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D8C0E21-07F4-5816-874F-74AE8904FF5E}"/>
              </a:ext>
            </a:extLst>
          </p:cNvPr>
          <p:cNvSpPr txBox="1"/>
          <p:nvPr/>
        </p:nvSpPr>
        <p:spPr>
          <a:xfrm>
            <a:off x="2346765" y="644449"/>
            <a:ext cx="76323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Why Business Data Analysis Is </a:t>
            </a:r>
          </a:p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Transforming Organizations?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5C865E0-2C43-1B9A-47B4-5DE854AB0FBD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C1A5292-EE4A-99E6-8EE6-E53C06152873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10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1C73BC0-0705-DEB0-1E54-A42CB3607F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75011"/>
            <a:ext cx="10515600" cy="4351338"/>
          </a:xfrm>
        </p:spPr>
        <p:txBody>
          <a:bodyPr/>
          <a:lstStyle/>
          <a:p>
            <a:r>
              <a:rPr lang="en-US" dirty="0"/>
              <a:t>Data is now a core strategic asset</a:t>
            </a:r>
          </a:p>
          <a:p>
            <a:endParaRPr lang="en-US" dirty="0"/>
          </a:p>
          <a:p>
            <a:r>
              <a:rPr lang="en-US" dirty="0"/>
              <a:t>Decisions increasingly depend on insights, not intuition</a:t>
            </a:r>
          </a:p>
          <a:p>
            <a:endParaRPr lang="en-US" dirty="0"/>
          </a:p>
          <a:p>
            <a:r>
              <a:rPr lang="en-US" dirty="0"/>
              <a:t>Explosion of enterprise data from apps, IoT, and digital systems</a:t>
            </a:r>
          </a:p>
          <a:p>
            <a:endParaRPr lang="en-US" dirty="0"/>
          </a:p>
          <a:p>
            <a:r>
              <a:rPr lang="en-US" dirty="0"/>
              <a:t>Analysts play a critical role in converting raw data → business outcomes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2463551497"/>
      </p:ext>
    </p:extLst>
  </p:cSld>
  <p:clrMapOvr>
    <a:masterClrMapping/>
  </p:clrMapOvr>
  <p:transition spd="slow">
    <p:comb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108EEC-51A8-C90E-AAB0-2ACC6EEFEB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40A658A-6497-3C5D-FE97-638AFF4A854B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4E2D886-CCB2-6CD8-7059-2529D078889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F1B75540-5E1B-9D61-2F21-2383EA4FCC9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897744DE-6727-D58D-6EA6-6C47ED517668}"/>
              </a:ext>
            </a:extLst>
          </p:cNvPr>
          <p:cNvSpPr txBox="1">
            <a:spLocks/>
          </p:cNvSpPr>
          <p:nvPr/>
        </p:nvSpPr>
        <p:spPr>
          <a:xfrm>
            <a:off x="11137393" y="6323076"/>
            <a:ext cx="105156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3011259-75ED-822E-DFF2-82D481F3BCA4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C32915A-5AF8-EC54-F251-AF5CB747AE40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10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5F017D0-3E4C-4AF9-7D50-63C5CDDF67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75011"/>
            <a:ext cx="10515600" cy="4351338"/>
          </a:xfrm>
        </p:spPr>
        <p:txBody>
          <a:bodyPr/>
          <a:lstStyle/>
          <a:p>
            <a:r>
              <a:rPr lang="en-US" dirty="0"/>
              <a:t>Rapid adoption of machine learning for forecasting and pattern detection</a:t>
            </a:r>
          </a:p>
          <a:p>
            <a:endParaRPr lang="en-US" dirty="0"/>
          </a:p>
          <a:p>
            <a:r>
              <a:rPr lang="en-US" dirty="0"/>
              <a:t>Automated insight generation through AI copilots and agents</a:t>
            </a:r>
          </a:p>
          <a:p>
            <a:endParaRPr lang="en-US" dirty="0"/>
          </a:p>
          <a:p>
            <a:r>
              <a:rPr lang="en-US" dirty="0"/>
              <a:t>Natural language querying (“ask the data”) democratizes data access</a:t>
            </a:r>
          </a:p>
          <a:p>
            <a:endParaRPr lang="en-US" dirty="0"/>
          </a:p>
          <a:p>
            <a:r>
              <a:rPr lang="en-US" dirty="0"/>
              <a:t>Analysts evolve into AI-assisted decision partners</a:t>
            </a:r>
            <a:endParaRPr lang="ar-SA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86B2E2-24F1-866A-91A6-CBFCF550BD7F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1. AI-Driven Analytics &amp; Automation</a:t>
            </a:r>
          </a:p>
        </p:txBody>
      </p:sp>
    </p:spTree>
    <p:extLst>
      <p:ext uri="{BB962C8B-B14F-4D97-AF65-F5344CB8AC3E}">
        <p14:creationId xmlns:p14="http://schemas.microsoft.com/office/powerpoint/2010/main" val="1324272277"/>
      </p:ext>
    </p:extLst>
  </p:cSld>
  <p:clrMapOvr>
    <a:masterClrMapping/>
  </p:clrMapOvr>
  <p:transition spd="slow">
    <p:comb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2B705D-94AF-BC12-8EA4-3021B9EE2B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BC74D88-F6C3-541C-3A3F-09D3E432B1FA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B514F43-097F-91A9-DB60-88814D1FF50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C75EC1D8-670E-38F9-9B75-79DE74C3D5B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323FF05B-31E2-8964-7516-79AB0D9038B4}"/>
              </a:ext>
            </a:extLst>
          </p:cNvPr>
          <p:cNvSpPr txBox="1">
            <a:spLocks/>
          </p:cNvSpPr>
          <p:nvPr/>
        </p:nvSpPr>
        <p:spPr>
          <a:xfrm>
            <a:off x="11137393" y="6323076"/>
            <a:ext cx="105156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193401A-E003-49B8-1048-6CF204767378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B58AAA5-6BCC-9435-498A-87F84725E6CF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10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2E9DB65-56BE-2CAE-756D-621A4AA507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75011"/>
            <a:ext cx="10515600" cy="4351338"/>
          </a:xfrm>
        </p:spPr>
        <p:txBody>
          <a:bodyPr/>
          <a:lstStyle/>
          <a:p>
            <a:r>
              <a:rPr lang="en-US" dirty="0"/>
              <a:t>Growing use of tools like </a:t>
            </a:r>
            <a:r>
              <a:rPr lang="en-US" b="1" dirty="0"/>
              <a:t>Power BI, Tableau, and Qlik</a:t>
            </a:r>
          </a:p>
          <a:p>
            <a:endParaRPr lang="en-US" dirty="0"/>
          </a:p>
          <a:p>
            <a:r>
              <a:rPr lang="en-US" dirty="0"/>
              <a:t>Non-technical users explore data independently</a:t>
            </a:r>
          </a:p>
          <a:p>
            <a:endParaRPr lang="en-US" dirty="0"/>
          </a:p>
          <a:p>
            <a:r>
              <a:rPr lang="en-US" dirty="0"/>
              <a:t>Analysts shift from report builders → data enablers and governance stewards</a:t>
            </a:r>
          </a:p>
          <a:p>
            <a:endParaRPr lang="en-US" dirty="0"/>
          </a:p>
          <a:p>
            <a:r>
              <a:rPr lang="en-US" dirty="0"/>
              <a:t>Increased focus on data literacy across departments</a:t>
            </a:r>
            <a:endParaRPr lang="ar-SA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59B766D-8988-7A53-84ED-779E32230B91}"/>
              </a:ext>
            </a:extLst>
          </p:cNvPr>
          <p:cNvSpPr txBox="1"/>
          <p:nvPr/>
        </p:nvSpPr>
        <p:spPr>
          <a:xfrm>
            <a:off x="2513148" y="643510"/>
            <a:ext cx="578176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2. Self-Service Analytics for Business Teams</a:t>
            </a:r>
          </a:p>
        </p:txBody>
      </p:sp>
    </p:spTree>
    <p:extLst>
      <p:ext uri="{BB962C8B-B14F-4D97-AF65-F5344CB8AC3E}">
        <p14:creationId xmlns:p14="http://schemas.microsoft.com/office/powerpoint/2010/main" val="2680628150"/>
      </p:ext>
    </p:extLst>
  </p:cSld>
  <p:clrMapOvr>
    <a:masterClrMapping/>
  </p:clrMapOvr>
  <p:transition spd="slow">
    <p:comb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1D0FDD-5F98-34A2-8E5B-4917DF8AF4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221E282-EFB3-7AC5-1388-D41C1EB158AB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00099BC-DF9C-7C0F-8930-C1E2AA76F8D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9EE01418-C075-93FC-4DA3-B04839D7AC2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F2297685-C47C-D390-24A1-4F504F10D318}"/>
              </a:ext>
            </a:extLst>
          </p:cNvPr>
          <p:cNvSpPr txBox="1">
            <a:spLocks/>
          </p:cNvSpPr>
          <p:nvPr/>
        </p:nvSpPr>
        <p:spPr>
          <a:xfrm>
            <a:off x="11137393" y="6323076"/>
            <a:ext cx="105156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154151B-B28E-58C1-4077-EDBA51BE4AA0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29000CD-7A21-889A-7C7D-50FC90BDEBB5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10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8DE56BD-509E-73F2-230B-56E30D5861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75011"/>
            <a:ext cx="10515600" cy="4351338"/>
          </a:xfrm>
        </p:spPr>
        <p:txBody>
          <a:bodyPr/>
          <a:lstStyle/>
          <a:p>
            <a:r>
              <a:rPr lang="en-US" dirty="0"/>
              <a:t>Increased demand for real-time dashboards and alerts</a:t>
            </a:r>
          </a:p>
          <a:p>
            <a:endParaRPr lang="en-US" dirty="0"/>
          </a:p>
          <a:p>
            <a:r>
              <a:rPr lang="en-US" dirty="0"/>
              <a:t>Use cases include customer behavior monitoring, fraud detection, operations tracking</a:t>
            </a:r>
          </a:p>
          <a:p>
            <a:endParaRPr lang="en-US" dirty="0"/>
          </a:p>
          <a:p>
            <a:r>
              <a:rPr lang="en-US" dirty="0"/>
              <a:t>Organizations move from monthly reports → instant insights</a:t>
            </a:r>
            <a:endParaRPr lang="ar-SA" dirty="0"/>
          </a:p>
          <a:p>
            <a:endParaRPr lang="en-US" dirty="0"/>
          </a:p>
          <a:p>
            <a:r>
              <a:rPr lang="en-US" dirty="0"/>
              <a:t>Technologies: </a:t>
            </a:r>
            <a:r>
              <a:rPr lang="en-US" b="1" dirty="0"/>
              <a:t>event streaming platforms, APIs, IoT data hubs</a:t>
            </a:r>
          </a:p>
          <a:p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175CD07-C4D5-501A-26C9-6CAE80FE14A9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3. Real-Time &amp; Streaming Data</a:t>
            </a:r>
          </a:p>
        </p:txBody>
      </p:sp>
    </p:spTree>
    <p:extLst>
      <p:ext uri="{BB962C8B-B14F-4D97-AF65-F5344CB8AC3E}">
        <p14:creationId xmlns:p14="http://schemas.microsoft.com/office/powerpoint/2010/main" val="3760374358"/>
      </p:ext>
    </p:extLst>
  </p:cSld>
  <p:clrMapOvr>
    <a:masterClrMapping/>
  </p:clrMapOvr>
  <p:transition spd="slow">
    <p:comb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98DF94-2FF4-9B5E-820A-F1D11C195D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820588F-0833-C765-156B-1E8D343493FA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4C3A825-448E-B310-087C-0F4594C6231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1F3499D9-07EB-8D38-76AD-17B51B6D6FB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009AE9E7-DBC9-E76B-B83E-ECE0D81872E5}"/>
              </a:ext>
            </a:extLst>
          </p:cNvPr>
          <p:cNvSpPr txBox="1">
            <a:spLocks/>
          </p:cNvSpPr>
          <p:nvPr/>
        </p:nvSpPr>
        <p:spPr>
          <a:xfrm>
            <a:off x="11137393" y="6323076"/>
            <a:ext cx="105156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77EFB81-CD09-D96C-3ED1-9E7D40A9ED8B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3516D63-7859-A461-5621-981367C032EB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10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ABE74E60-0176-D5D7-BF6C-5D72BF5E37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75011"/>
            <a:ext cx="10515600" cy="4351338"/>
          </a:xfrm>
        </p:spPr>
        <p:txBody>
          <a:bodyPr/>
          <a:lstStyle/>
          <a:p>
            <a:r>
              <a:rPr lang="en-US" dirty="0"/>
              <a:t>Stronger focus on data ownership, privacy, and lineage</a:t>
            </a:r>
          </a:p>
          <a:p>
            <a:endParaRPr lang="en-US" dirty="0"/>
          </a:p>
          <a:p>
            <a:r>
              <a:rPr lang="en-US" dirty="0"/>
              <a:t>Rise of enterprise data catalogs and governance frameworks</a:t>
            </a:r>
          </a:p>
          <a:p>
            <a:endParaRPr lang="en-US" dirty="0"/>
          </a:p>
          <a:p>
            <a:r>
              <a:rPr lang="en-US" dirty="0"/>
              <a:t>Analysts contribute to ethical data use and model transparency</a:t>
            </a:r>
          </a:p>
          <a:p>
            <a:endParaRPr lang="en-US" dirty="0"/>
          </a:p>
          <a:p>
            <a:r>
              <a:rPr lang="en-US" dirty="0"/>
              <a:t>High-quality data becomes a competitive differentiator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13C004F-CFC5-2366-1186-48437F51FC46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4. Data Governance, Quality, &amp; Ethics</a:t>
            </a:r>
          </a:p>
        </p:txBody>
      </p:sp>
    </p:spTree>
    <p:extLst>
      <p:ext uri="{BB962C8B-B14F-4D97-AF65-F5344CB8AC3E}">
        <p14:creationId xmlns:p14="http://schemas.microsoft.com/office/powerpoint/2010/main" val="1549727628"/>
      </p:ext>
    </p:extLst>
  </p:cSld>
  <p:clrMapOvr>
    <a:masterClrMapping/>
  </p:clrMapOvr>
  <p:transition spd="slow">
    <p:comb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F27F01-97CE-650B-EBA6-73C1ED8A8E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D1B81DD-CEB1-ED53-C8CE-A8BB97EE63A2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06C7140-12A5-0D34-6DBB-5F1A9034E0B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03727FBE-7F4B-D174-C2C0-2227CD76429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DB141451-3751-1BDC-DE62-68E455A0E7B0}"/>
              </a:ext>
            </a:extLst>
          </p:cNvPr>
          <p:cNvSpPr txBox="1">
            <a:spLocks/>
          </p:cNvSpPr>
          <p:nvPr/>
        </p:nvSpPr>
        <p:spPr>
          <a:xfrm>
            <a:off x="11137393" y="6323076"/>
            <a:ext cx="105156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80D216E-471F-1361-6247-DF5ECD1254E5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A793A17-62F6-F1DA-F47A-BC3F239998A0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10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A40CA85A-E331-B415-EF9E-FF78CFCEA0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75011"/>
            <a:ext cx="10515600" cy="4351338"/>
          </a:xfrm>
        </p:spPr>
        <p:txBody>
          <a:bodyPr>
            <a:normAutofit fontScale="92500"/>
          </a:bodyPr>
          <a:lstStyle/>
          <a:p>
            <a:r>
              <a:rPr lang="en-US" dirty="0"/>
              <a:t>Shift from “What happened?” → “What will happen?” → “What should we do?”</a:t>
            </a:r>
          </a:p>
          <a:p>
            <a:endParaRPr lang="en-US" dirty="0"/>
          </a:p>
          <a:p>
            <a:r>
              <a:rPr lang="en-US" dirty="0"/>
              <a:t>Adoption of predictive models to forecast risks, demand, churn, and performance</a:t>
            </a:r>
          </a:p>
          <a:p>
            <a:endParaRPr lang="en-US" dirty="0"/>
          </a:p>
          <a:p>
            <a:r>
              <a:rPr lang="en-US" dirty="0"/>
              <a:t>Prescriptive analytics recommends decisions based on optimization models</a:t>
            </a:r>
          </a:p>
          <a:p>
            <a:endParaRPr lang="en-US" dirty="0"/>
          </a:p>
          <a:p>
            <a:r>
              <a:rPr lang="en-US" dirty="0"/>
              <a:t>Expanding need for analysts who understand statistics + business context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FA78964-13B9-FA01-4BD8-374116E78E9D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5. Predictive &amp; Prescriptive Analytics</a:t>
            </a:r>
          </a:p>
        </p:txBody>
      </p:sp>
    </p:spTree>
    <p:extLst>
      <p:ext uri="{BB962C8B-B14F-4D97-AF65-F5344CB8AC3E}">
        <p14:creationId xmlns:p14="http://schemas.microsoft.com/office/powerpoint/2010/main" val="2221627981"/>
      </p:ext>
    </p:extLst>
  </p:cSld>
  <p:clrMapOvr>
    <a:masterClrMapping/>
  </p:clrMapOvr>
  <p:transition spd="slow">
    <p:comb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2EC319-1DF1-0029-6C18-BED7CA5E42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B914B0D-A412-6AF2-301C-C40568E837DB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22F5F4F-EAA0-C895-3F78-509F2F3C202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7E7A1D19-8C8D-CAC6-A214-F0449C12D75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E745A774-403E-8ABD-CC5B-F46D65485275}"/>
              </a:ext>
            </a:extLst>
          </p:cNvPr>
          <p:cNvSpPr txBox="1">
            <a:spLocks/>
          </p:cNvSpPr>
          <p:nvPr/>
        </p:nvSpPr>
        <p:spPr>
          <a:xfrm>
            <a:off x="11137393" y="6323076"/>
            <a:ext cx="105156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46460C0-0D1C-F510-6BCB-10D3C975F9D3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8E0FC3C-0DEC-E4B6-34AF-93525900030C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10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238BC8A-44FF-D8EE-3BEE-1CCF20C29F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75011"/>
            <a:ext cx="10515600" cy="4351338"/>
          </a:xfrm>
        </p:spPr>
        <p:txBody>
          <a:bodyPr/>
          <a:lstStyle/>
          <a:p>
            <a:r>
              <a:rPr lang="en-US" dirty="0"/>
              <a:t>Migration from on-premise systems to cloud platforms (</a:t>
            </a:r>
            <a:r>
              <a:rPr lang="en-US" b="1" dirty="0"/>
              <a:t>Azure, AWS, Google Cloud)</a:t>
            </a:r>
          </a:p>
          <a:p>
            <a:endParaRPr lang="en-US" dirty="0"/>
          </a:p>
          <a:p>
            <a:r>
              <a:rPr lang="en-US" dirty="0"/>
              <a:t>Use of cloud data warehouses/lakes (</a:t>
            </a:r>
            <a:r>
              <a:rPr lang="en-US" b="1" dirty="0"/>
              <a:t>Snowflake, </a:t>
            </a:r>
            <a:r>
              <a:rPr lang="en-US" b="1" dirty="0" err="1"/>
              <a:t>BigQuery</a:t>
            </a:r>
            <a:r>
              <a:rPr lang="en-US" b="1" dirty="0"/>
              <a:t>, Databricks)</a:t>
            </a:r>
          </a:p>
          <a:p>
            <a:endParaRPr lang="en-US" dirty="0"/>
          </a:p>
          <a:p>
            <a:r>
              <a:rPr lang="en-US" dirty="0"/>
              <a:t>Scalable computing enables deeper analysis on massive datasets</a:t>
            </a:r>
          </a:p>
          <a:p>
            <a:endParaRPr lang="en-US" dirty="0"/>
          </a:p>
          <a:p>
            <a:r>
              <a:rPr lang="en-US" dirty="0"/>
              <a:t>Analysts work more closely with data engineers and architects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34787CB-DC61-13E3-8FBF-E1CD5855BC18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6. Cloud Analytics &amp; Data Platforms</a:t>
            </a:r>
          </a:p>
        </p:txBody>
      </p:sp>
    </p:spTree>
    <p:extLst>
      <p:ext uri="{BB962C8B-B14F-4D97-AF65-F5344CB8AC3E}">
        <p14:creationId xmlns:p14="http://schemas.microsoft.com/office/powerpoint/2010/main" val="1177835062"/>
      </p:ext>
    </p:extLst>
  </p:cSld>
  <p:clrMapOvr>
    <a:masterClrMapping/>
  </p:clrMapOvr>
  <p:transition spd="slow">
    <p:comb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2557C0-4EF7-851B-9B73-8099641E07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EE90835-FF9F-425E-B8FE-F93DA06102F5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99CF823-E653-6F24-2209-93E4709EB3A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58CA4657-06BA-795A-B18E-C03A2EFC812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F05A002A-7D98-8112-1D91-70A5FCC8A8E9}"/>
              </a:ext>
            </a:extLst>
          </p:cNvPr>
          <p:cNvSpPr txBox="1">
            <a:spLocks/>
          </p:cNvSpPr>
          <p:nvPr/>
        </p:nvSpPr>
        <p:spPr>
          <a:xfrm>
            <a:off x="11137393" y="6323076"/>
            <a:ext cx="105156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2254527-1D1D-3F78-C4B1-AC9B0079AE83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0AA2446-20EC-AD00-D072-B3B7813F1F57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10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A32C0C0A-3537-7C0B-24ED-16F8197B5A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75011"/>
            <a:ext cx="10515600" cy="4351338"/>
          </a:xfrm>
        </p:spPr>
        <p:txBody>
          <a:bodyPr>
            <a:normAutofit/>
          </a:bodyPr>
          <a:lstStyle/>
          <a:p>
            <a:r>
              <a:rPr lang="en-US" dirty="0"/>
              <a:t>Insight is useless if not understood</a:t>
            </a:r>
          </a:p>
          <a:p>
            <a:endParaRPr lang="en-US" dirty="0"/>
          </a:p>
          <a:p>
            <a:r>
              <a:rPr lang="en-US" dirty="0"/>
              <a:t>Growing emphasis on: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pPr lvl="1"/>
            <a:endParaRPr lang="en-US" dirty="0"/>
          </a:p>
          <a:p>
            <a:r>
              <a:rPr lang="en-US" dirty="0"/>
              <a:t>Analysts become storytellers who influence business decisions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C5A1488-C855-0EA8-907E-21700D1239C4}"/>
              </a:ext>
            </a:extLst>
          </p:cNvPr>
          <p:cNvSpPr txBox="1"/>
          <p:nvPr/>
        </p:nvSpPr>
        <p:spPr>
          <a:xfrm>
            <a:off x="2530172" y="642216"/>
            <a:ext cx="542184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7. Data Storytelling &amp; Visual Communication</a:t>
            </a:r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A58CBAB2-7700-646C-7DB6-6ED8760B1DC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59541588"/>
              </p:ext>
            </p:extLst>
          </p:nvPr>
        </p:nvGraphicFramePr>
        <p:xfrm>
          <a:off x="1110343" y="3722914"/>
          <a:ext cx="9911443" cy="18124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34974868"/>
      </p:ext>
    </p:extLst>
  </p:cSld>
  <p:clrMapOvr>
    <a:masterClrMapping/>
  </p:clrMapOvr>
  <p:transition spd="slow">
    <p:comb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B67894-0F09-45F6-6501-4250E5CD7D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DCE8EF33-7130-1D39-684B-FA9CFD2F4A9A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715CC52-FE58-B4C3-D027-0A74CC97753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FB129402-85FA-0434-B70C-A012637FC7D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43647ABF-F56F-600D-A8C9-C0697CA5790C}"/>
              </a:ext>
            </a:extLst>
          </p:cNvPr>
          <p:cNvSpPr txBox="1">
            <a:spLocks/>
          </p:cNvSpPr>
          <p:nvPr/>
        </p:nvSpPr>
        <p:spPr>
          <a:xfrm>
            <a:off x="11137393" y="6323076"/>
            <a:ext cx="105156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83E9377-1A21-747A-9306-5F80E0279950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CA57871-5301-F038-BB3F-4F28EEA4439E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10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E514465-B1B6-281E-A3F6-2DCB3548B2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75011"/>
            <a:ext cx="10515600" cy="4351338"/>
          </a:xfrm>
        </p:spPr>
        <p:txBody>
          <a:bodyPr>
            <a:normAutofit lnSpcReduction="10000"/>
          </a:bodyPr>
          <a:lstStyle/>
          <a:p>
            <a:r>
              <a:rPr lang="en-US" dirty="0"/>
              <a:t>Connected analytics across </a:t>
            </a:r>
            <a:r>
              <a:rPr lang="en-US" b="1" dirty="0"/>
              <a:t>ERP, CRM, HRIS, and project systems</a:t>
            </a:r>
          </a:p>
          <a:p>
            <a:r>
              <a:rPr lang="en-US" dirty="0"/>
              <a:t>Unified data layers for end-to-end visibility</a:t>
            </a:r>
          </a:p>
          <a:p>
            <a:r>
              <a:rPr lang="en-US" dirty="0"/>
              <a:t>Business analysts leverage cross-system insights to identify: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Rise of “enterprise data fabric” architectures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462E1A3-A23E-2C92-0465-D8601277B43A}"/>
              </a:ext>
            </a:extLst>
          </p:cNvPr>
          <p:cNvSpPr txBox="1"/>
          <p:nvPr/>
        </p:nvSpPr>
        <p:spPr>
          <a:xfrm>
            <a:off x="2513148" y="578196"/>
            <a:ext cx="543886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8. Integration of BI with Enterprise Systems</a:t>
            </a:r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EED25485-A842-F051-5A3C-9C7CF3B5574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56573831"/>
              </p:ext>
            </p:extLst>
          </p:nvPr>
        </p:nvGraphicFramePr>
        <p:xfrm>
          <a:off x="981698" y="3608614"/>
          <a:ext cx="9991102" cy="18869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84848681"/>
      </p:ext>
    </p:extLst>
  </p:cSld>
  <p:clrMapOvr>
    <a:masterClrMapping/>
  </p:clrMapOvr>
  <p:transition spd="slow">
    <p:comb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2CA68A-28AE-0FE3-84E8-668388F39C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7810148-760E-D1B0-E989-889AD6409482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355B52D-CC10-9BD9-D562-FDCB0CCC239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E46CB82C-7498-34DC-29B5-EE4C053FA3A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D6228110-F0CF-A5E5-E822-3CB52E7C6C59}"/>
              </a:ext>
            </a:extLst>
          </p:cNvPr>
          <p:cNvSpPr txBox="1">
            <a:spLocks/>
          </p:cNvSpPr>
          <p:nvPr/>
        </p:nvSpPr>
        <p:spPr>
          <a:xfrm>
            <a:off x="11137393" y="6323076"/>
            <a:ext cx="105156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8FA99EE-1B36-B6F1-2E4C-0ECD787546F1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D656D19-47D9-6729-4901-536B1B83DF92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10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46B8801-1A9E-3A20-F3FF-6A8A9368AF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75011"/>
            <a:ext cx="10515600" cy="4351338"/>
          </a:xfrm>
        </p:spPr>
        <p:txBody>
          <a:bodyPr/>
          <a:lstStyle/>
          <a:p>
            <a:r>
              <a:rPr lang="en-US" dirty="0"/>
              <a:t>Tools like </a:t>
            </a:r>
            <a:r>
              <a:rPr lang="en-US" b="1" dirty="0"/>
              <a:t>PowerApps, Alteryx, </a:t>
            </a:r>
            <a:r>
              <a:rPr lang="en-US" b="1" dirty="0" err="1"/>
              <a:t>Knime</a:t>
            </a:r>
            <a:r>
              <a:rPr lang="en-US" b="1" dirty="0"/>
              <a:t>, </a:t>
            </a:r>
            <a:r>
              <a:rPr lang="en-US" b="1" dirty="0" err="1"/>
              <a:t>AppSheet</a:t>
            </a:r>
            <a:r>
              <a:rPr lang="en-US" b="1" dirty="0"/>
              <a:t>, and Orange Data Mining </a:t>
            </a:r>
            <a:r>
              <a:rPr lang="en-US" dirty="0"/>
              <a:t>enable analysts to build solutions</a:t>
            </a:r>
          </a:p>
          <a:p>
            <a:endParaRPr lang="en-US" dirty="0"/>
          </a:p>
          <a:p>
            <a:r>
              <a:rPr lang="en-US" dirty="0"/>
              <a:t>Faster prototyping of dashboards and workflow automations</a:t>
            </a:r>
          </a:p>
          <a:p>
            <a:endParaRPr lang="en-US" dirty="0"/>
          </a:p>
          <a:p>
            <a:r>
              <a:rPr lang="en-US" dirty="0"/>
              <a:t>Reduces dependency on engineering teams</a:t>
            </a:r>
          </a:p>
          <a:p>
            <a:endParaRPr lang="en-US" dirty="0"/>
          </a:p>
          <a:p>
            <a:r>
              <a:rPr lang="en-US" dirty="0"/>
              <a:t>Analysts act as citizen developers augmenting business processes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C54CE0D-00B7-CF71-2E58-DD308A5BAEE7}"/>
              </a:ext>
            </a:extLst>
          </p:cNvPr>
          <p:cNvSpPr txBox="1"/>
          <p:nvPr/>
        </p:nvSpPr>
        <p:spPr>
          <a:xfrm>
            <a:off x="2513148" y="627181"/>
            <a:ext cx="561848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9. Low-Code / No-Code Data Applications</a:t>
            </a:r>
          </a:p>
        </p:txBody>
      </p:sp>
    </p:spTree>
    <p:extLst>
      <p:ext uri="{BB962C8B-B14F-4D97-AF65-F5344CB8AC3E}">
        <p14:creationId xmlns:p14="http://schemas.microsoft.com/office/powerpoint/2010/main" val="3897609996"/>
      </p:ext>
    </p:extLst>
  </p:cSld>
  <p:clrMapOvr>
    <a:masterClrMapping/>
  </p:clrMapOvr>
  <p:transition spd="slow">
    <p:comb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658930-42FC-E33C-FCE7-6DAF97202F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FFCF04C-8C85-54A7-1011-320A6D4737C8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CC4048A-2975-BE57-56D8-A8606BE0B07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9505E3FE-0A14-9ECA-50BB-A4CECB544EB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3E5A3F82-E4F8-5D1C-368D-5D97DD0DFCAC}"/>
              </a:ext>
            </a:extLst>
          </p:cNvPr>
          <p:cNvSpPr txBox="1">
            <a:spLocks/>
          </p:cNvSpPr>
          <p:nvPr/>
        </p:nvSpPr>
        <p:spPr>
          <a:xfrm>
            <a:off x="11137393" y="6323076"/>
            <a:ext cx="105156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318DA81-1460-4CD0-A78D-FF4FA1BCD570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37FFB4C-5435-D3B8-50E9-69A768F9088F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10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DCCDE81-6AF5-DCE4-EB1C-A20152CB57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75011"/>
            <a:ext cx="10515600" cy="4351338"/>
          </a:xfrm>
        </p:spPr>
        <p:txBody>
          <a:bodyPr>
            <a:normAutofit lnSpcReduction="10000"/>
          </a:bodyPr>
          <a:lstStyle/>
          <a:p>
            <a:r>
              <a:rPr lang="en-US" dirty="0"/>
              <a:t>Organizations turning data into revenue streams</a:t>
            </a:r>
          </a:p>
          <a:p>
            <a:r>
              <a:rPr lang="en-US" dirty="0"/>
              <a:t>Models include: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Analysts quantify business value of data through KPIs and ROI models</a:t>
            </a:r>
          </a:p>
          <a:p>
            <a:r>
              <a:rPr lang="en-US" dirty="0"/>
              <a:t>Increased focus on data-as-a-product (</a:t>
            </a:r>
            <a:r>
              <a:rPr lang="en-US" dirty="0" err="1"/>
              <a:t>DaaP</a:t>
            </a:r>
            <a:r>
              <a:rPr lang="en-US" dirty="0"/>
              <a:t>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AD86600-DEEA-D485-289C-CB90E1C4AB5E}"/>
              </a:ext>
            </a:extLst>
          </p:cNvPr>
          <p:cNvSpPr txBox="1"/>
          <p:nvPr/>
        </p:nvSpPr>
        <p:spPr>
          <a:xfrm>
            <a:off x="2488083" y="651428"/>
            <a:ext cx="623896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10. Data Monetization &amp; Value Realization</a:t>
            </a:r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AF1546DC-C0E2-CA11-D38E-F6D03BE7890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34202767"/>
              </p:ext>
            </p:extLst>
          </p:nvPr>
        </p:nvGraphicFramePr>
        <p:xfrm>
          <a:off x="79248" y="2690336"/>
          <a:ext cx="11350752" cy="26164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783376627"/>
      </p:ext>
    </p:extLst>
  </p:cSld>
  <p:clrMapOvr>
    <a:masterClrMapping/>
  </p:clrMapOvr>
  <p:transition spd="slow">
    <p:comb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B4281B-08D6-E6B5-3F64-914940219E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87A121E-C712-0B2B-2C16-987B7E05097A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75480AB-5B12-A155-C96D-60CC6BB4F6A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31DEBAC2-7B47-3F83-5D08-9C10E7A5F3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5DC80CD3-842E-4314-6645-90F989C79DF6}"/>
              </a:ext>
            </a:extLst>
          </p:cNvPr>
          <p:cNvSpPr txBox="1">
            <a:spLocks/>
          </p:cNvSpPr>
          <p:nvPr/>
        </p:nvSpPr>
        <p:spPr>
          <a:xfrm>
            <a:off x="11137393" y="6323076"/>
            <a:ext cx="105156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62F3A32-6DC8-BDA6-1388-38881DA1647C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EE56396-4F68-6AD6-5629-C22DEC36FCEF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10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49F3792-7779-11F0-4C17-191742BB1F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75011"/>
            <a:ext cx="10515600" cy="4351338"/>
          </a:xfrm>
        </p:spPr>
        <p:txBody>
          <a:bodyPr/>
          <a:lstStyle/>
          <a:p>
            <a:r>
              <a:rPr lang="en-US" dirty="0"/>
              <a:t>Use of “What-if” models for forecasting financial and operational outcomes</a:t>
            </a:r>
          </a:p>
          <a:p>
            <a:endParaRPr lang="en-US" dirty="0"/>
          </a:p>
          <a:p>
            <a:r>
              <a:rPr lang="en-US" dirty="0"/>
              <a:t>Decision modelling to evaluate alternative strategies</a:t>
            </a:r>
          </a:p>
          <a:p>
            <a:endParaRPr lang="en-US" dirty="0"/>
          </a:p>
          <a:p>
            <a:r>
              <a:rPr lang="en-US" dirty="0"/>
              <a:t>Popular in risk management, supply chain, and resource planning</a:t>
            </a:r>
          </a:p>
          <a:p>
            <a:endParaRPr lang="en-US" dirty="0"/>
          </a:p>
          <a:p>
            <a:r>
              <a:rPr lang="en-US" dirty="0"/>
              <a:t>Analysts adopt tools like Power BI parameters, Monte Carlo simulations, and simulation engines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3F26BB1-1FA7-CFD3-1596-64E7A7166E4A}"/>
              </a:ext>
            </a:extLst>
          </p:cNvPr>
          <p:cNvSpPr txBox="1"/>
          <p:nvPr/>
        </p:nvSpPr>
        <p:spPr>
          <a:xfrm>
            <a:off x="2486629" y="639767"/>
            <a:ext cx="498166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11. Scenario Planning &amp; Simulation Modeling</a:t>
            </a:r>
          </a:p>
        </p:txBody>
      </p:sp>
    </p:spTree>
    <p:extLst>
      <p:ext uri="{BB962C8B-B14F-4D97-AF65-F5344CB8AC3E}">
        <p14:creationId xmlns:p14="http://schemas.microsoft.com/office/powerpoint/2010/main" val="3945370255"/>
      </p:ext>
    </p:extLst>
  </p:cSld>
  <p:clrMapOvr>
    <a:masterClrMapping/>
  </p:clrMapOvr>
  <p:transition spd="slow">
    <p:comb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6803A5-D28C-8E01-64C6-05578AD178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CE374D6-D995-BE89-6E56-FE06FA1B4399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18DABC0-311D-05A5-ADCD-8C07064EB5A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F051087F-B5DD-66CF-0030-743DA498C0F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563ED2BB-7F73-6042-2B4F-3F61E4364B08}"/>
              </a:ext>
            </a:extLst>
          </p:cNvPr>
          <p:cNvSpPr txBox="1">
            <a:spLocks/>
          </p:cNvSpPr>
          <p:nvPr/>
        </p:nvSpPr>
        <p:spPr>
          <a:xfrm>
            <a:off x="11273971" y="6323076"/>
            <a:ext cx="9149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94EB46F-5D33-6375-5DCF-B88E8C1299B8}"/>
              </a:ext>
            </a:extLst>
          </p:cNvPr>
          <p:cNvSpPr txBox="1"/>
          <p:nvPr/>
        </p:nvSpPr>
        <p:spPr>
          <a:xfrm>
            <a:off x="2488083" y="628120"/>
            <a:ext cx="494900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12. Rise of the Analytics Center of Excellence (</a:t>
            </a:r>
            <a:r>
              <a:rPr lang="en-US" sz="3200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CoE</a:t>
            </a:r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DFDDE69-0788-B4D7-2A9E-7ECEEAD892CD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384D2C5-BC1C-D81B-445E-979235190063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10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24B2985-3E70-2C59-56A4-01A714CFF2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75011"/>
            <a:ext cx="10515600" cy="4351338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Organizations centralize analytics talent, processes, and standards</a:t>
            </a:r>
          </a:p>
          <a:p>
            <a:endParaRPr lang="en-US" dirty="0"/>
          </a:p>
          <a:p>
            <a:r>
              <a:rPr lang="en-US" dirty="0" err="1"/>
              <a:t>CoEs</a:t>
            </a:r>
            <a:r>
              <a:rPr lang="en-US" dirty="0"/>
              <a:t> deliver: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Analysts benefit from structured training, templates, and reusable data assets</a:t>
            </a:r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7AF7C976-A487-5BB3-A4E4-21EE7151B1C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67324913"/>
              </p:ext>
            </p:extLst>
          </p:nvPr>
        </p:nvGraphicFramePr>
        <p:xfrm>
          <a:off x="1106261" y="3525208"/>
          <a:ext cx="6098720" cy="14773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711699787"/>
      </p:ext>
    </p:extLst>
  </p:cSld>
  <p:clrMapOvr>
    <a:masterClrMapping/>
  </p:clrMapOvr>
  <p:transition spd="slow">
    <p:comb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3F4460-661F-914E-FB20-868410C5B5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AAAA6AA-227A-7937-2DF4-E828B23EBBD0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326C895-250F-3519-5FD2-641822DC331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13BB2F14-2AB7-279C-887D-F10B1CBB3D2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75A3675F-0CE3-8A17-963F-A16031D8800E}"/>
              </a:ext>
            </a:extLst>
          </p:cNvPr>
          <p:cNvSpPr txBox="1">
            <a:spLocks/>
          </p:cNvSpPr>
          <p:nvPr/>
        </p:nvSpPr>
        <p:spPr>
          <a:xfrm>
            <a:off x="11137393" y="6323076"/>
            <a:ext cx="105156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7375919-F431-2F67-C0F0-127D68838CEA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5DE6042-24A9-7332-68F3-EB5FFAA1959A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10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4E22971-CC8D-1D3F-4B5F-11A5297F11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75011"/>
            <a:ext cx="10515600" cy="4351338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Analysts use AI as a partner for:</a:t>
            </a:r>
          </a:p>
          <a:p>
            <a:pPr lvl="1"/>
            <a:endParaRPr lang="en-US" dirty="0"/>
          </a:p>
          <a:p>
            <a:pPr lvl="1"/>
            <a:r>
              <a:rPr lang="en-US" dirty="0"/>
              <a:t>Data preparation</a:t>
            </a:r>
          </a:p>
          <a:p>
            <a:pPr lvl="1"/>
            <a:endParaRPr lang="en-US" dirty="0"/>
          </a:p>
          <a:p>
            <a:pPr lvl="1"/>
            <a:r>
              <a:rPr lang="en-US" dirty="0"/>
              <a:t>Forecasting</a:t>
            </a:r>
          </a:p>
          <a:p>
            <a:pPr lvl="1"/>
            <a:endParaRPr lang="en-US" dirty="0"/>
          </a:p>
          <a:p>
            <a:pPr lvl="1"/>
            <a:r>
              <a:rPr lang="en-US" dirty="0"/>
              <a:t>Insight generation</a:t>
            </a:r>
          </a:p>
          <a:p>
            <a:pPr lvl="1"/>
            <a:endParaRPr lang="en-US" dirty="0"/>
          </a:p>
          <a:p>
            <a:pPr lvl="1"/>
            <a:r>
              <a:rPr lang="en-US" dirty="0"/>
              <a:t>Visualization</a:t>
            </a:r>
          </a:p>
          <a:p>
            <a:endParaRPr lang="en-US" dirty="0"/>
          </a:p>
          <a:p>
            <a:r>
              <a:rPr lang="en-US" dirty="0"/>
              <a:t>Human expertise ensures context, ethics, and business relevance</a:t>
            </a:r>
          </a:p>
          <a:p>
            <a:r>
              <a:rPr lang="en-US" dirty="0"/>
              <a:t>Future analysts are </a:t>
            </a:r>
            <a:r>
              <a:rPr lang="en-US" b="1" dirty="0"/>
              <a:t>AI-augmented decision makers</a:t>
            </a:r>
            <a:endParaRPr lang="en-US" dirty="0"/>
          </a:p>
          <a:p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E053CFF-1C72-A89F-1DFA-9CD52366F3EC}"/>
              </a:ext>
            </a:extLst>
          </p:cNvPr>
          <p:cNvSpPr txBox="1"/>
          <p:nvPr/>
        </p:nvSpPr>
        <p:spPr>
          <a:xfrm>
            <a:off x="2465454" y="608276"/>
            <a:ext cx="51449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13. Human + AI Collaboration Becomes the Norm</a:t>
            </a:r>
          </a:p>
        </p:txBody>
      </p:sp>
    </p:spTree>
    <p:extLst>
      <p:ext uri="{BB962C8B-B14F-4D97-AF65-F5344CB8AC3E}">
        <p14:creationId xmlns:p14="http://schemas.microsoft.com/office/powerpoint/2010/main" val="2910929050"/>
      </p:ext>
    </p:extLst>
  </p:cSld>
  <p:clrMapOvr>
    <a:masterClrMapping/>
  </p:clrMapOvr>
  <p:transition spd="slow">
    <p:comb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C88B9D-1A46-970D-2141-136E6998AB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7F6FC7B-9903-C7CD-815D-901AC369F1CA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C58A480-38CF-2334-B376-9119DB8E653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D5300483-7AB4-80CE-C1DA-2B53E0D4872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8D736CB4-C0A5-6FA6-18BC-CC1CE0013646}"/>
              </a:ext>
            </a:extLst>
          </p:cNvPr>
          <p:cNvSpPr txBox="1">
            <a:spLocks/>
          </p:cNvSpPr>
          <p:nvPr/>
        </p:nvSpPr>
        <p:spPr>
          <a:xfrm>
            <a:off x="11045952" y="6323076"/>
            <a:ext cx="114300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40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EA24964-00BE-A54F-53F5-FD4C31002E9E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The Future Business Data Analyst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D159937-4A2E-6526-18A1-28CA27DED613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199B715-7CC4-AC3E-D872-413A4519130E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10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8211030-C8A4-219B-0B41-9E3D03BACF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75011"/>
            <a:ext cx="10515600" cy="4351338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As Business Data Analysis continues to evolve into a strategic, insight-driven discipline essential for competitive advantage, The Key competencies shaping the next-generation analyst are:</a:t>
            </a:r>
          </a:p>
          <a:p>
            <a:endParaRPr lang="en-US" dirty="0"/>
          </a:p>
          <a:p>
            <a:pPr lvl="1"/>
            <a:r>
              <a:rPr lang="en-US" dirty="0"/>
              <a:t>AI and machine learning literacy</a:t>
            </a:r>
          </a:p>
          <a:p>
            <a:pPr lvl="1"/>
            <a:endParaRPr lang="en-US" dirty="0"/>
          </a:p>
          <a:p>
            <a:pPr lvl="1"/>
            <a:r>
              <a:rPr lang="en-US" dirty="0"/>
              <a:t>Advanced analytics + business acumen</a:t>
            </a:r>
          </a:p>
          <a:p>
            <a:pPr lvl="1"/>
            <a:endParaRPr lang="en-US" dirty="0"/>
          </a:p>
          <a:p>
            <a:pPr lvl="1"/>
            <a:r>
              <a:rPr lang="en-US" dirty="0"/>
              <a:t>Mastery of visualization and insight storytelling</a:t>
            </a:r>
          </a:p>
          <a:p>
            <a:pPr lvl="1"/>
            <a:endParaRPr lang="en-US" dirty="0"/>
          </a:p>
          <a:p>
            <a:pPr lvl="1"/>
            <a:r>
              <a:rPr lang="en-US" dirty="0"/>
              <a:t>Ethical and responsible data use</a:t>
            </a:r>
          </a:p>
          <a:p>
            <a:pPr lvl="1"/>
            <a:endParaRPr lang="en-US" dirty="0"/>
          </a:p>
          <a:p>
            <a:pPr lvl="1"/>
            <a:r>
              <a:rPr lang="en-US" dirty="0"/>
              <a:t>Ability to translate data into measurable business value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7754649"/>
      </p:ext>
    </p:extLst>
  </p:cSld>
  <p:clrMapOvr>
    <a:masterClrMapping/>
  </p:clrMapOvr>
  <p:transition spd="slow">
    <p:comb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045371" y="6323076"/>
            <a:ext cx="11435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41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Key Points</a:t>
            </a:r>
          </a:p>
        </p:txBody>
      </p:sp>
      <p:graphicFrame>
        <p:nvGraphicFramePr>
          <p:cNvPr id="31" name="Diagram 30">
            <a:extLst>
              <a:ext uri="{FF2B5EF4-FFF2-40B4-BE49-F238E27FC236}">
                <a16:creationId xmlns:a16="http://schemas.microsoft.com/office/drawing/2014/main" id="{8CC20127-3F88-7DBD-ACCC-E036E2F652B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10682454"/>
              </p:ext>
            </p:extLst>
          </p:nvPr>
        </p:nvGraphicFramePr>
        <p:xfrm>
          <a:off x="981699" y="2060921"/>
          <a:ext cx="10063672" cy="42621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9" name="TextBox 18">
            <a:extLst>
              <a:ext uri="{FF2B5EF4-FFF2-40B4-BE49-F238E27FC236}">
                <a16:creationId xmlns:a16="http://schemas.microsoft.com/office/drawing/2014/main" id="{E7605EAD-176B-39A8-FCA7-FBC15BAD2AFB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5BBA1EE-621D-0E73-2297-F5B132A9B3AB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10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246014"/>
      </p:ext>
    </p:extLst>
  </p:cSld>
  <p:clrMapOvr>
    <a:masterClrMapping/>
  </p:clrMapOvr>
  <p:transition spd="slow">
    <p:comb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058147" y="6323076"/>
            <a:ext cx="1130806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E94446B-A195-43D2-8375-7C1AC4D42039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42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356381" y="127731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12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145611" y="1371120"/>
            <a:ext cx="4357404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000" b="1" dirty="0">
                <a:solidFill>
                  <a:schemeClr val="tx1"/>
                </a:solidFill>
                <a:ea typeface="Calibri"/>
                <a:cs typeface="+mj-cs"/>
                <a:sym typeface="Calibri"/>
              </a:rPr>
              <a:t>For Discussion Panel and Next Lecture: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tx1"/>
              </a:solidFill>
              <a:ea typeface="Calibri"/>
              <a:cs typeface="+mj-cs"/>
              <a:sym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ea typeface="Calibri"/>
                <a:cs typeface="Times New Roman" panose="02020603050405020304" pitchFamily="18" charset="0"/>
                <a:sym typeface="Calibri"/>
              </a:rPr>
              <a:t>Chapters 11, 12, and 13 in Text Book ”Business Data Analysis”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000" dirty="0"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Discussion Panel and Next Lecture</a:t>
            </a:r>
          </a:p>
        </p:txBody>
      </p:sp>
      <p:sp>
        <p:nvSpPr>
          <p:cNvPr id="15" name="Google Shape;163;p5">
            <a:extLst>
              <a:ext uri="{FF2B5EF4-FFF2-40B4-BE49-F238E27FC236}">
                <a16:creationId xmlns:a16="http://schemas.microsoft.com/office/drawing/2014/main" id="{EAD92110-43CA-D37E-9425-4D811177C524}"/>
              </a:ext>
            </a:extLst>
          </p:cNvPr>
          <p:cNvSpPr/>
          <p:nvPr/>
        </p:nvSpPr>
        <p:spPr>
          <a:xfrm>
            <a:off x="5337813" y="3318620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5AF90E4-89E8-4839-6DA4-C357A3CBC8D3}"/>
              </a:ext>
            </a:extLst>
          </p:cNvPr>
          <p:cNvSpPr txBox="1"/>
          <p:nvPr/>
        </p:nvSpPr>
        <p:spPr>
          <a:xfrm>
            <a:off x="5292245" y="3484591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A010CBD-D8BA-CFC0-BE5D-0CF97622B353}"/>
              </a:ext>
            </a:extLst>
          </p:cNvPr>
          <p:cNvSpPr txBox="1"/>
          <p:nvPr/>
        </p:nvSpPr>
        <p:spPr>
          <a:xfrm>
            <a:off x="5393654" y="3820233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10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0991968"/>
      </p:ext>
    </p:extLst>
  </p:cSld>
  <p:clrMapOvr>
    <a:masterClrMapping/>
  </p:clrMapOvr>
  <p:transition spd="slow">
    <p:comb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8669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9ff3f8230e0902c5df3252404e1caa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4f9f8ed74031b467de3098f1cd811136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schemas.microsoft.com/office/2006/documentManagement/types"/>
    <ds:schemaRef ds:uri="d13aca44-ef33-4cf4-9980-7f0b00e6eeb9"/>
    <ds:schemaRef ds:uri="http://schemas.openxmlformats.org/package/2006/metadata/core-properties"/>
    <ds:schemaRef ds:uri="http://www.w3.org/XML/1998/namespace"/>
    <ds:schemaRef ds:uri="http://purl.org/dc/dcmitype/"/>
    <ds:schemaRef ds:uri="http://schemas.microsoft.com/office/2006/metadata/properties"/>
    <ds:schemaRef ds:uri="http://schemas.microsoft.com/office/infopath/2007/PartnerControls"/>
    <ds:schemaRef ds:uri="http://purl.org/dc/terms/"/>
    <ds:schemaRef ds:uri="49100919-8a76-4266-be0c-7dc583902cb4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D7A70A28-CD44-426E-89E6-9E1FEEEE16E5}"/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29896</TotalTime>
  <Words>2668</Words>
  <Application>Microsoft Macintosh PowerPoint</Application>
  <PresentationFormat>Widescreen</PresentationFormat>
  <Paragraphs>513</Paragraphs>
  <Slides>43</Slides>
  <Notes>38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50" baseType="lpstr">
      <vt:lpstr>Alexandria</vt:lpstr>
      <vt:lpstr>Arial</vt:lpstr>
      <vt:lpstr>Calibri</vt:lpstr>
      <vt:lpstr>Calibri Light</vt:lpstr>
      <vt:lpstr>Roboto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Ahmed Hussein</cp:lastModifiedBy>
  <cp:revision>275</cp:revision>
  <dcterms:created xsi:type="dcterms:W3CDTF">2023-04-29T09:08:00Z</dcterms:created>
  <dcterms:modified xsi:type="dcterms:W3CDTF">2025-12-06T20:53:03Z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