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8E041-CE70-240A-385E-D687D892A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DB8347-28A3-2C26-0C76-242C3C983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BF40-849F-4DF7-818D-1A4124ADBAB5}" type="datetimeFigureOut">
              <a:rPr lang="en-CA" smtClean="0"/>
              <a:t>2024-07-03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1ACD04-D99A-DB5F-7504-8C4878BAF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4D99A4-01FF-0F1A-191A-BE2FB0269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453C3-D125-4842-A935-3909669280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0987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1C5F3B-66BA-0707-E3E4-BC6A5976C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706C4-25F0-6179-A86E-CCF1D25EA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BAD610-CAE1-8587-E105-559E82DB0E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06BF40-849F-4DF7-818D-1A4124ADBAB5}" type="datetimeFigureOut">
              <a:rPr lang="en-CA" smtClean="0"/>
              <a:t>2024-07-03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F4830-A4AB-EDEF-C30B-E7115DEFF2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57E5D-C72E-3ECD-3A8B-68D624D9D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D453C3-D125-4842-A935-3909669280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627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AFA087-C0C1-58CD-C5D3-7404C3AEB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22B27-75DA-5021-A9D8-F70F54A37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934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33B32-E291-666A-D83A-4413278F5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DBE1A-3EE6-F5E9-EA7F-703A1D743B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333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5A2BD0-4BEA-24F2-920C-4DF1770C5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8F424-9169-A7B6-945A-1FA74E2C3B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0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5FF845-D393-46C7-DDFB-B517ABF0F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5A4289-C182-4F91-7ABB-167E3BD056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2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D17342-8F48-96AF-4366-FE455490A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0C410C-DC9E-3E36-123C-FE13869109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67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D19E3E-F23C-5830-71DC-C3BCFB067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C8F03-947F-4D6A-C6A7-4FB04B1407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70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658D7-C07C-C9DE-980A-DC139DF05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DE3EB-7C0C-B615-CB83-E40F4D5DF0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9288BC-9C32-34F0-C570-78C956D0E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D3A145-98BC-B591-202B-7D8134C0B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8B2081-F520-8918-6871-4FC17CEBA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802D1-66D0-FA81-67CF-6D6FD48FC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2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EB8BAE-40DE-3EFE-192D-E09C3EC40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E4E4D-2193-03A4-A943-1D0D501C35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50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CCEF03-95BD-3BA2-3E10-971ABBE62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CC9D34-00CE-FB38-75B6-D924752AB8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8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F2C0A4-62E9-2D9F-AB14-62AB3ED8F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32693-ACDB-9914-620F-BF3F232100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67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93A205-8088-E7CA-E78F-A000B1FF1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71C372-ADED-7D72-FCB8-82FD63092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0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405654-58FC-C46F-CA57-B9EF69DCA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8692CB-BBE5-DEA0-86B7-368F5B9614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78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584D42-CF39-A867-963D-3D4BC9C0E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4DA51-AE99-7F94-A8D0-BFE5C4A98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2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EF348E-7DE6-982E-1316-4653AA9E5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BFAA6-4E13-1BE2-F3CB-642F06EBB9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2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27F2CD-86A5-3DC0-99F7-2349EB1D3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7F7C5-9879-D1EF-4A55-405E35BC34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05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108B3-2200-22A9-CC74-B0A39D985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97334-7F48-B288-CD01-D297BAD023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0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81E6EC-D344-47BE-702F-EF2D45F7A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F0440C-B9B9-9A27-28DB-6D4AFA8E2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27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AFAA5-9DA5-9E53-F25F-A69D17507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C8592-FA5C-5F5D-6B4A-E8CD2D8E09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46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313F3-9177-94E4-5BCD-D434E2849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57C85-14FB-926F-E6AF-7B6AC52E0C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50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775DB0-6255-147E-C111-021976DFD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A820F-1F4B-6588-D1AE-8E92BE36D7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6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6AB3AF-92B4-3859-266B-7C56D4B39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AA8935-ADB8-4E35-4FB7-4956C3B006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1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FE82C3-E918-18FB-D766-8E6DFB464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53C283-6553-6F32-AC5B-ACD8E2651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2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71F652-1A54-C8BF-9BF0-A70B5DEC0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47CF2-B6AC-77D3-E755-C2D1464CC5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9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F9F05-9763-2F35-0349-0E10F195F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DE6CA-C132-6377-E9ED-3846976E8F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79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5FF3F-0FF0-241F-298F-F420B5B4F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575532-55C9-B27F-4C07-A12A522F6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2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5DBB69-4E9B-D4F5-1BC7-8B884159E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D0862-23B3-7F68-678C-AB63DDC5A6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97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2F90B-A24D-FB26-177C-E91D6E47A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9A547-CCB4-D119-B378-5CB109C9D2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2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A48A30-CF8E-57B7-1BF2-076CA74D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7AFC4-7B29-CBA9-74FE-F9FB41EFC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7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0C482E-BF5E-EB20-F7F9-799D76329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150A0-92C9-7293-277E-5B660B4682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6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84D20-51F9-C857-2008-E2A5F540A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5CCAD3-EA3C-9697-06F6-76EBA80F89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36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8BABEB-3F99-EA36-79A0-27FB5ADB2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8B8E64-F722-5252-2DA4-6B925F889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97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21F5B6-061B-FE3B-8BC0-04851182C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1EFB4-D45C-BA9D-BA32-86D5C30F3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0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5E1A3B-9F83-B819-6C71-AB8A7F867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38939-978D-0E7B-52A3-0B01E626DE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7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849C4C-9820-0093-4B67-04E492E82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D2A3BB-3A08-CD36-6728-031BE0718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7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873D4F-E57E-8BB0-0254-FF63BCBD0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31C7FF-74A3-6D88-5695-4BB4FE0F2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E63B21-953E-72E8-5140-00A6003DA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60CB1-5252-01BA-AE9F-ECA2230AF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3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64D1A-283C-0244-5244-72EB0965D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8B451B-E8FB-4EAD-6429-403BD2D15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8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A7DE8-DF2D-44C4-11E7-43BDF262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16B824-76B1-FC82-2A14-DF8689A388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87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E05D32-9704-A173-95BF-A59FAB662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3C726-CE1B-47BA-C383-DF3A819DF5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13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5C272-2F39-AF2A-0ACF-D4AB9ED76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EFEEA-496C-3DAD-BAB7-62E05F65D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3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3E44D9-9F5C-1738-6F68-E9D78AE7C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96ED05-F357-F2B9-40B6-C2BD00F16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2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1D1A4A-1BC1-F5FF-632A-C7CC603A0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993972-8DE3-14B4-6112-6D1EE5951F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6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D4CF1-156C-89C8-254B-BDFF50EDB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D5AAB-D9F7-138F-FFEF-A985E3D78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5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E0A56-80F6-AE63-F444-03A87215F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F475A-9BF0-9687-0C9D-D80CF0FE0D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2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6D2A6D-46E8-9046-1639-A87801DD1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3E4BF2-BB54-2357-3306-62E5302DC2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6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DACDC3-A42A-4E22-BC48-0BF5245B8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CC9A3-5CDC-C586-5A1D-BFBF09979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65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95002-569C-B184-1B39-17061BA3B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C41C73-2750-6485-67BB-811332D1F2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C3121-D4CB-6CFA-106B-2360FCF87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3AC82-3DB9-2F0A-6EEB-DBC9EA77C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7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5F9768-04DB-220E-9B5D-CCADFAB13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6DC0DA-4523-D775-3D4D-D3A4008FDF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23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863DC7-9916-1ADD-3CAF-725A070D5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FD212-C597-2207-BA95-D595DC5E0B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1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103219-0361-9AB1-BB95-13C9AB3C4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14A3D8-3693-718C-10BD-3FED910E92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8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3D4046-0000-712E-A9DD-1497A4A89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DFD9A-9592-EB2B-510C-6581C5B3D2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91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DF42EE-A8E7-A23D-182C-5ECE255A4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63C97-1485-64F2-E1DB-D6C215742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2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3D312D-7B15-51CF-2BAF-1E9D22D0C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25D25-9949-2CC4-9FF3-F05D6B3AE7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3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27410F-1712-6852-BFEB-5C933B11C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1500A5-8A02-6339-C56E-FA81806CC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88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5A44E-5687-42A6-69A1-7D031572F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84155-C534-B629-B98F-000339ABDA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0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F728F9-9799-70B7-FDD2-AEC7A7AAB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CCD89C-6B85-6F3E-0BEE-9119FFA259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39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C425B7-3DC9-76CB-C08A-56CFD0A09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656CA-FCF6-C4C9-C705-D0E95015A1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5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102C6-D359-030F-5F6F-D173CE6B9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A0F4A-035F-9F14-613C-72ADC0492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4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4FA3E-5853-2F34-1C6E-082DD53E3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E724A-649D-94AB-9769-4E2FB6ED7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34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F37339-D6E0-B5E0-BA73-974B035B2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974E3D-E5AD-378E-F704-EEE2D35A85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3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F42B89-0790-3690-18BE-DC1BADA57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8670A-0493-39FF-CDCF-2BC0D0C9C2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3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9DF153-46DB-D043-E732-777D1D60A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14D487-3CDC-4ACD-78D3-BE82250688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96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B8CFC6-A0E0-B660-2ABF-57411B527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B08C4C-2685-3CF3-D3D6-A4C7D96FEA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5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2CFEA-FBF1-E937-C2BF-CA8D88B6F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741F29-75A7-BFE0-A38F-E81F14C64B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073E59-F39A-61D0-0E9C-6ABA5D4AC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CEA22-1552-1204-DDB7-970C7EBA7D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9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365A2-A261-E792-C853-D54E85C7E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BB2408-9DA8-EC60-2F6C-58A0ADDE2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01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BC13B-0C98-70ED-15A3-A686A2BA5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79F3D-3D1B-94AA-FADA-44DA91E49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7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A2E4E3-8642-0EC8-4957-1D2468C52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EB5033-4C26-8DF7-C294-4F1004A73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3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120ED6-E246-1790-90FE-DFBD6DF36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8EACA-4604-11AA-DCF5-9D28465D0C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0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B8F51-ACBF-C3D5-D4D5-494EEA929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A5AD5F-05DB-0950-5247-0096D0D10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2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6EF026-860D-5A0B-70D2-4ABF2778F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C1C278-5B76-DE13-30A3-D74D191E5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1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04A45D-E2FA-4504-B350-93803EED5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67767-210F-2818-00D7-9052D5FE2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3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279CD9-75B9-D60E-0531-E534A23C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53A546-61DD-CCD8-F09E-1515BECE9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8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162EF1-E34F-022A-EE88-75DABBB28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DFDF48-49B8-ED75-27B9-97ED45BC44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12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081B10-552E-950D-B8FB-4F92C5282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325D9-C420-CCA3-326B-DDC3ADB53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63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885B8-E3DA-2229-F69C-EC86CF3A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375CC-BCDC-FE15-C73E-737DF1E694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0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B3B9E0-73ED-8561-63F5-F2E4D1D6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DCC51-229C-246F-D824-43B13985B7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46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F1F8E-D018-2C99-38FA-D8EF5A801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C8661-9472-3A58-B43E-B11148726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8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E591C1-0322-FFEC-15D1-404212830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92FE71-3188-11F2-F089-0DCEF3EC1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66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10BC2B-8F67-350B-8D20-B4E3A051D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4856F-D369-6F5B-2810-4C9ACFEAA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2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01C6A-A8AE-92C3-E291-03672095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303BC2-B507-6E75-D272-1DD1B77650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06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5DB5A-C451-171F-D331-04CA66A9B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27FDC-1010-B9B1-224D-297B8D0222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1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EBD4FA-C742-739B-C4DC-7EF030331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F42A7E-71BF-5E31-1D78-5538D235F5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8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AB97D-07AC-FEC7-6A40-CA5291FB2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0050B3-7729-6CCD-23A6-75BBA6E130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5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739A8F-FF1A-C981-11E4-0DF39E0A1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0ECE73-219B-CDAD-9D3B-DC4AFCB723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9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2E344-97E4-C6E3-1304-7A0A1F89B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4B16C-84C8-C5AD-856B-05B66D809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3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24C51C-19FB-3E40-A6FB-C5F0F86C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6646C-123C-F0F9-6DDB-AF73BE57A3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09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6475D-568C-20F3-7565-1A9257EB6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0E93A-95CB-451D-56C8-EAEDD09F81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2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AAF4C2-B6F8-8A1E-30BA-E56263E48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A103A-D38B-083A-87FE-E24B4919D3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6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697A6-9211-B5D7-313F-62E83EF64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D0A205-D416-0757-CB9E-6412E7668A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5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93</vt:i4>
      </vt:variant>
    </vt:vector>
  </HeadingPairs>
  <TitlesOfParts>
    <vt:vector size="9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2024-07-03T13:37:11Z</dcterms:created>
  <dcterms:modified xsi:type="dcterms:W3CDTF">2024-07-03T13:37:11Z</dcterms:modified>
</cp:coreProperties>
</file>