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svg" ContentType="image/svg+xml"/>
  <Default Extension="tiff" ContentType="image/tiff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diagrams/data2.xml" ContentType="application/vnd.openxmlformats-officedocument.drawingml.diagramData+xml"/>
  <Override PartName="/ppt/diagrams/layout2.xml" ContentType="application/vnd.openxmlformats-officedocument.drawingml.diagramLayout+xml"/>
  <Override PartName="/ppt/diagrams/quickStyle2.xml" ContentType="application/vnd.openxmlformats-officedocument.drawingml.diagramStyle+xml"/>
  <Override PartName="/ppt/diagrams/colors2.xml" ContentType="application/vnd.openxmlformats-officedocument.drawingml.diagramColors+xml"/>
  <Override PartName="/ppt/diagrams/drawing2.xml" ContentType="application/vnd.ms-office.drawingml.diagramDrawing+xml"/>
  <Override PartName="/ppt/diagrams/data3.xml" ContentType="application/vnd.openxmlformats-officedocument.drawingml.diagramData+xml"/>
  <Override PartName="/ppt/diagrams/layout3.xml" ContentType="application/vnd.openxmlformats-officedocument.drawingml.diagramLayout+xml"/>
  <Override PartName="/ppt/diagrams/quickStyle3.xml" ContentType="application/vnd.openxmlformats-officedocument.drawingml.diagramStyle+xml"/>
  <Override PartName="/ppt/diagrams/colors3.xml" ContentType="application/vnd.openxmlformats-officedocument.drawingml.diagramColors+xml"/>
  <Override PartName="/ppt/diagrams/drawing3.xml" ContentType="application/vnd.ms-office.drawingml.diagramDrawing+xml"/>
  <Override PartName="/ppt/diagrams/data4.xml" ContentType="application/vnd.openxmlformats-officedocument.drawingml.diagramData+xml"/>
  <Override PartName="/ppt/diagrams/layout4.xml" ContentType="application/vnd.openxmlformats-officedocument.drawingml.diagramLayout+xml"/>
  <Override PartName="/ppt/diagrams/quickStyle4.xml" ContentType="application/vnd.openxmlformats-officedocument.drawingml.diagramStyle+xml"/>
  <Override PartName="/ppt/diagrams/colors4.xml" ContentType="application/vnd.openxmlformats-officedocument.drawingml.diagramColors+xml"/>
  <Override PartName="/ppt/diagrams/drawing4.xml" ContentType="application/vnd.ms-office.drawingml.diagramDrawing+xml"/>
  <Override PartName="/ppt/notesSlides/notesSlide4.xml" ContentType="application/vnd.openxmlformats-officedocument.presentationml.notesSlide+xml"/>
  <Override PartName="/ppt/diagrams/data5.xml" ContentType="application/vnd.openxmlformats-officedocument.drawingml.diagramData+xml"/>
  <Override PartName="/ppt/diagrams/layout5.xml" ContentType="application/vnd.openxmlformats-officedocument.drawingml.diagramLayout+xml"/>
  <Override PartName="/ppt/diagrams/quickStyle5.xml" ContentType="application/vnd.openxmlformats-officedocument.drawingml.diagramStyle+xml"/>
  <Override PartName="/ppt/diagrams/colors5.xml" ContentType="application/vnd.openxmlformats-officedocument.drawingml.diagramColors+xml"/>
  <Override PartName="/ppt/diagrams/drawing5.xml" ContentType="application/vnd.ms-office.drawingml.diagramDrawing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howSpecialPlsOnTitleSld="0" saveSubsetFonts="1">
  <p:sldMasterIdLst>
    <p:sldMasterId id="2147483712" r:id="rId4"/>
  </p:sldMasterIdLst>
  <p:notesMasterIdLst>
    <p:notesMasterId r:id="rId51"/>
  </p:notesMasterIdLst>
  <p:sldIdLst>
    <p:sldId id="257" r:id="rId5"/>
    <p:sldId id="258" r:id="rId6"/>
    <p:sldId id="260" r:id="rId7"/>
    <p:sldId id="287" r:id="rId8"/>
    <p:sldId id="322" r:id="rId9"/>
    <p:sldId id="286" r:id="rId10"/>
    <p:sldId id="284" r:id="rId11"/>
    <p:sldId id="288" r:id="rId12"/>
    <p:sldId id="295" r:id="rId13"/>
    <p:sldId id="296" r:id="rId14"/>
    <p:sldId id="297" r:id="rId15"/>
    <p:sldId id="289" r:id="rId16"/>
    <p:sldId id="293" r:id="rId17"/>
    <p:sldId id="294" r:id="rId18"/>
    <p:sldId id="301" r:id="rId19"/>
    <p:sldId id="302" r:id="rId20"/>
    <p:sldId id="304" r:id="rId21"/>
    <p:sldId id="305" r:id="rId22"/>
    <p:sldId id="307" r:id="rId23"/>
    <p:sldId id="308" r:id="rId24"/>
    <p:sldId id="310" r:id="rId25"/>
    <p:sldId id="311" r:id="rId26"/>
    <p:sldId id="312" r:id="rId27"/>
    <p:sldId id="319" r:id="rId28"/>
    <p:sldId id="321" r:id="rId29"/>
    <p:sldId id="314" r:id="rId30"/>
    <p:sldId id="316" r:id="rId31"/>
    <p:sldId id="317" r:id="rId32"/>
    <p:sldId id="323" r:id="rId33"/>
    <p:sldId id="329" r:id="rId34"/>
    <p:sldId id="328" r:id="rId35"/>
    <p:sldId id="324" r:id="rId36"/>
    <p:sldId id="330" r:id="rId37"/>
    <p:sldId id="341" r:id="rId38"/>
    <p:sldId id="340" r:id="rId39"/>
    <p:sldId id="338" r:id="rId40"/>
    <p:sldId id="337" r:id="rId41"/>
    <p:sldId id="336" r:id="rId42"/>
    <p:sldId id="331" r:id="rId43"/>
    <p:sldId id="334" r:id="rId44"/>
    <p:sldId id="333" r:id="rId45"/>
    <p:sldId id="332" r:id="rId46"/>
    <p:sldId id="342" r:id="rId47"/>
    <p:sldId id="343" r:id="rId48"/>
    <p:sldId id="349" r:id="rId49"/>
    <p:sldId id="350" r:id="rId50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10"/>
    <p:restoredTop sz="93306" autoAdjust="0"/>
  </p:normalViewPr>
  <p:slideViewPr>
    <p:cSldViewPr snapToGrid="0">
      <p:cViewPr varScale="1">
        <p:scale>
          <a:sx n="98" d="100"/>
          <a:sy n="98" d="100"/>
        </p:scale>
        <p:origin x="106" y="101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9.xml"/><Relationship Id="rId18" Type="http://schemas.openxmlformats.org/officeDocument/2006/relationships/slide" Target="slides/slide14.xml"/><Relationship Id="rId26" Type="http://schemas.openxmlformats.org/officeDocument/2006/relationships/slide" Target="slides/slide22.xml"/><Relationship Id="rId39" Type="http://schemas.openxmlformats.org/officeDocument/2006/relationships/slide" Target="slides/slide35.xml"/><Relationship Id="rId21" Type="http://schemas.openxmlformats.org/officeDocument/2006/relationships/slide" Target="slides/slide17.xml"/><Relationship Id="rId34" Type="http://schemas.openxmlformats.org/officeDocument/2006/relationships/slide" Target="slides/slide30.xml"/><Relationship Id="rId42" Type="http://schemas.openxmlformats.org/officeDocument/2006/relationships/slide" Target="slides/slide38.xml"/><Relationship Id="rId47" Type="http://schemas.openxmlformats.org/officeDocument/2006/relationships/slide" Target="slides/slide43.xml"/><Relationship Id="rId50" Type="http://schemas.openxmlformats.org/officeDocument/2006/relationships/slide" Target="slides/slide46.xml"/><Relationship Id="rId55" Type="http://schemas.openxmlformats.org/officeDocument/2006/relationships/tableStyles" Target="tableStyles.xml"/><Relationship Id="rId7" Type="http://schemas.openxmlformats.org/officeDocument/2006/relationships/slide" Target="slides/slide3.xml"/><Relationship Id="rId2" Type="http://schemas.openxmlformats.org/officeDocument/2006/relationships/customXml" Target="../customXml/item2.xml"/><Relationship Id="rId16" Type="http://schemas.openxmlformats.org/officeDocument/2006/relationships/slide" Target="slides/slide12.xml"/><Relationship Id="rId29" Type="http://schemas.openxmlformats.org/officeDocument/2006/relationships/slide" Target="slides/slide25.xml"/><Relationship Id="rId11" Type="http://schemas.openxmlformats.org/officeDocument/2006/relationships/slide" Target="slides/slide7.xml"/><Relationship Id="rId24" Type="http://schemas.openxmlformats.org/officeDocument/2006/relationships/slide" Target="slides/slide20.xml"/><Relationship Id="rId32" Type="http://schemas.openxmlformats.org/officeDocument/2006/relationships/slide" Target="slides/slide28.xml"/><Relationship Id="rId37" Type="http://schemas.openxmlformats.org/officeDocument/2006/relationships/slide" Target="slides/slide33.xml"/><Relationship Id="rId40" Type="http://schemas.openxmlformats.org/officeDocument/2006/relationships/slide" Target="slides/slide36.xml"/><Relationship Id="rId45" Type="http://schemas.openxmlformats.org/officeDocument/2006/relationships/slide" Target="slides/slide41.xml"/><Relationship Id="rId53" Type="http://schemas.openxmlformats.org/officeDocument/2006/relationships/viewProps" Target="viewProps.xml"/><Relationship Id="rId5" Type="http://schemas.openxmlformats.org/officeDocument/2006/relationships/slide" Target="slides/slide1.xml"/><Relationship Id="rId10" Type="http://schemas.openxmlformats.org/officeDocument/2006/relationships/slide" Target="slides/slide6.xml"/><Relationship Id="rId19" Type="http://schemas.openxmlformats.org/officeDocument/2006/relationships/slide" Target="slides/slide15.xml"/><Relationship Id="rId31" Type="http://schemas.openxmlformats.org/officeDocument/2006/relationships/slide" Target="slides/slide27.xml"/><Relationship Id="rId44" Type="http://schemas.openxmlformats.org/officeDocument/2006/relationships/slide" Target="slides/slide40.xml"/><Relationship Id="rId52" Type="http://schemas.openxmlformats.org/officeDocument/2006/relationships/presProps" Target="presProps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slide" Target="slides/slide10.xml"/><Relationship Id="rId22" Type="http://schemas.openxmlformats.org/officeDocument/2006/relationships/slide" Target="slides/slide18.xml"/><Relationship Id="rId27" Type="http://schemas.openxmlformats.org/officeDocument/2006/relationships/slide" Target="slides/slide23.xml"/><Relationship Id="rId30" Type="http://schemas.openxmlformats.org/officeDocument/2006/relationships/slide" Target="slides/slide26.xml"/><Relationship Id="rId35" Type="http://schemas.openxmlformats.org/officeDocument/2006/relationships/slide" Target="slides/slide31.xml"/><Relationship Id="rId43" Type="http://schemas.openxmlformats.org/officeDocument/2006/relationships/slide" Target="slides/slide39.xml"/><Relationship Id="rId48" Type="http://schemas.openxmlformats.org/officeDocument/2006/relationships/slide" Target="slides/slide44.xml"/><Relationship Id="rId8" Type="http://schemas.openxmlformats.org/officeDocument/2006/relationships/slide" Target="slides/slide4.xml"/><Relationship Id="rId51" Type="http://schemas.openxmlformats.org/officeDocument/2006/relationships/notesMaster" Target="notesMasters/notesMaster1.xml"/><Relationship Id="rId3" Type="http://schemas.openxmlformats.org/officeDocument/2006/relationships/customXml" Target="../customXml/item3.xml"/><Relationship Id="rId12" Type="http://schemas.openxmlformats.org/officeDocument/2006/relationships/slide" Target="slides/slide8.xml"/><Relationship Id="rId17" Type="http://schemas.openxmlformats.org/officeDocument/2006/relationships/slide" Target="slides/slide13.xml"/><Relationship Id="rId25" Type="http://schemas.openxmlformats.org/officeDocument/2006/relationships/slide" Target="slides/slide21.xml"/><Relationship Id="rId33" Type="http://schemas.openxmlformats.org/officeDocument/2006/relationships/slide" Target="slides/slide29.xml"/><Relationship Id="rId38" Type="http://schemas.openxmlformats.org/officeDocument/2006/relationships/slide" Target="slides/slide34.xml"/><Relationship Id="rId46" Type="http://schemas.openxmlformats.org/officeDocument/2006/relationships/slide" Target="slides/slide42.xml"/><Relationship Id="rId20" Type="http://schemas.openxmlformats.org/officeDocument/2006/relationships/slide" Target="slides/slide16.xml"/><Relationship Id="rId41" Type="http://schemas.openxmlformats.org/officeDocument/2006/relationships/slide" Target="slides/slide37.xml"/><Relationship Id="rId54" Type="http://schemas.openxmlformats.org/officeDocument/2006/relationships/theme" Target="theme/theme1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5" Type="http://schemas.openxmlformats.org/officeDocument/2006/relationships/slide" Target="slides/slide11.xml"/><Relationship Id="rId23" Type="http://schemas.openxmlformats.org/officeDocument/2006/relationships/slide" Target="slides/slide19.xml"/><Relationship Id="rId28" Type="http://schemas.openxmlformats.org/officeDocument/2006/relationships/slide" Target="slides/slide24.xml"/><Relationship Id="rId36" Type="http://schemas.openxmlformats.org/officeDocument/2006/relationships/slide" Target="slides/slide32.xml"/><Relationship Id="rId49" Type="http://schemas.openxmlformats.org/officeDocument/2006/relationships/slide" Target="slides/slide45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colorful4">
  <dgm:title val=""/>
  <dgm:desc val=""/>
  <dgm:catLst>
    <dgm:cat type="colorful" pri="10400"/>
  </dgm:catLst>
  <dgm:styleLbl name="node0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4"/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4"/>
      <a:schemeClr val="accent5"/>
    </dgm:fillClrLst>
    <dgm:linClrLst>
      <a:schemeClr val="accent4"/>
      <a:schemeClr val="accent5"/>
    </dgm:linClrLst>
    <dgm:effectClrLst/>
    <dgm:txLinClrLst/>
    <dgm:txFillClrLst/>
    <dgm:txEffectClrLst/>
  </dgm:styleLbl>
  <dgm:styleLbl name="lnNode1">
    <dgm:fillClrLst>
      <a:schemeClr val="accent4"/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4">
        <a:alpha val="50000"/>
      </a:schemeClr>
      <a:schemeClr val="accent5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4">
        <a:tint val="50000"/>
      </a:schemeClr>
      <a:schemeClr val="accent5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4">
        <a:tint val="50000"/>
      </a:schemeClr>
      <a:schemeClr val="accent5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4">
        <a:tint val="50000"/>
      </a:schemeClr>
      <a:schemeClr val="accent5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4"/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4"/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4"/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4"/>
      <a:schemeClr val="accent5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4"/>
    </dgm:fillClrLst>
    <dgm:linClrLst meth="repeat">
      <a:schemeClr val="accent4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4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5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4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4"/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4">
        <a:tint val="90000"/>
      </a:schemeClr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4">
        <a:tint val="50000"/>
      </a:schemeClr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4">
        <a:tint val="40000"/>
        <a:alpha val="90000"/>
      </a:schemeClr>
      <a:schemeClr val="accent5">
        <a:tint val="40000"/>
        <a:alpha val="90000"/>
      </a:schemeClr>
    </dgm:fillClrLst>
    <dgm:linClrLst>
      <a:schemeClr val="accent4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4">
        <a:tint val="40000"/>
        <a:alpha val="90000"/>
      </a:schemeClr>
      <a:schemeClr val="accent5">
        <a:tint val="40000"/>
        <a:alpha val="90000"/>
      </a:schemeClr>
    </dgm:fillClrLst>
    <dgm:linClrLst>
      <a:schemeClr val="accent4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4">
        <a:tint val="40000"/>
        <a:alpha val="90000"/>
      </a:schemeClr>
      <a:schemeClr val="accent5">
        <a:tint val="40000"/>
        <a:alpha val="90000"/>
      </a:schemeClr>
    </dgm:fillClrLst>
    <dgm:linClrLst>
      <a:schemeClr val="accent4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5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4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4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4">
        <a:tint val="50000"/>
        <a:alpha val="40000"/>
      </a:schemeClr>
    </dgm:fillClrLst>
    <dgm:linClrLst meth="repeat">
      <a:schemeClr val="accent4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4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colorful4">
  <dgm:title val=""/>
  <dgm:desc val=""/>
  <dgm:catLst>
    <dgm:cat type="colorful" pri="10400"/>
  </dgm:catLst>
  <dgm:styleLbl name="node0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4"/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4"/>
      <a:schemeClr val="accent5"/>
    </dgm:fillClrLst>
    <dgm:linClrLst>
      <a:schemeClr val="accent4"/>
      <a:schemeClr val="accent5"/>
    </dgm:linClrLst>
    <dgm:effectClrLst/>
    <dgm:txLinClrLst/>
    <dgm:txFillClrLst/>
    <dgm:txEffectClrLst/>
  </dgm:styleLbl>
  <dgm:styleLbl name="lnNode1">
    <dgm:fillClrLst>
      <a:schemeClr val="accent4"/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4">
        <a:alpha val="50000"/>
      </a:schemeClr>
      <a:schemeClr val="accent5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4">
        <a:tint val="50000"/>
      </a:schemeClr>
      <a:schemeClr val="accent5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4">
        <a:tint val="50000"/>
      </a:schemeClr>
      <a:schemeClr val="accent5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4">
        <a:tint val="50000"/>
      </a:schemeClr>
      <a:schemeClr val="accent5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4"/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4"/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4"/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4"/>
      <a:schemeClr val="accent5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4"/>
    </dgm:fillClrLst>
    <dgm:linClrLst meth="repeat">
      <a:schemeClr val="accent4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4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5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4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4"/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4">
        <a:tint val="90000"/>
      </a:schemeClr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4">
        <a:tint val="50000"/>
      </a:schemeClr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4">
        <a:tint val="40000"/>
        <a:alpha val="90000"/>
      </a:schemeClr>
      <a:schemeClr val="accent5">
        <a:tint val="40000"/>
        <a:alpha val="90000"/>
      </a:schemeClr>
    </dgm:fillClrLst>
    <dgm:linClrLst>
      <a:schemeClr val="accent4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4">
        <a:tint val="40000"/>
        <a:alpha val="90000"/>
      </a:schemeClr>
      <a:schemeClr val="accent5">
        <a:tint val="40000"/>
        <a:alpha val="90000"/>
      </a:schemeClr>
    </dgm:fillClrLst>
    <dgm:linClrLst>
      <a:schemeClr val="accent4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4">
        <a:tint val="40000"/>
        <a:alpha val="90000"/>
      </a:schemeClr>
      <a:schemeClr val="accent5">
        <a:tint val="40000"/>
        <a:alpha val="90000"/>
      </a:schemeClr>
    </dgm:fillClrLst>
    <dgm:linClrLst>
      <a:schemeClr val="accent4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5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4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4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4">
        <a:tint val="50000"/>
        <a:alpha val="40000"/>
      </a:schemeClr>
    </dgm:fillClrLst>
    <dgm:linClrLst meth="repeat">
      <a:schemeClr val="accent4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4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3.xml><?xml version="1.0" encoding="utf-8"?>
<dgm:colorsDef xmlns:dgm="http://schemas.openxmlformats.org/drawingml/2006/diagram" xmlns:a="http://schemas.openxmlformats.org/drawingml/2006/main" uniqueId="urn:microsoft.com/office/officeart/2005/8/colors/colorful4">
  <dgm:title val=""/>
  <dgm:desc val=""/>
  <dgm:catLst>
    <dgm:cat type="colorful" pri="10400"/>
  </dgm:catLst>
  <dgm:styleLbl name="node0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4"/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4"/>
      <a:schemeClr val="accent5"/>
    </dgm:fillClrLst>
    <dgm:linClrLst>
      <a:schemeClr val="accent4"/>
      <a:schemeClr val="accent5"/>
    </dgm:linClrLst>
    <dgm:effectClrLst/>
    <dgm:txLinClrLst/>
    <dgm:txFillClrLst/>
    <dgm:txEffectClrLst/>
  </dgm:styleLbl>
  <dgm:styleLbl name="lnNode1">
    <dgm:fillClrLst>
      <a:schemeClr val="accent4"/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4">
        <a:alpha val="50000"/>
      </a:schemeClr>
      <a:schemeClr val="accent5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4">
        <a:tint val="50000"/>
      </a:schemeClr>
      <a:schemeClr val="accent5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4">
        <a:tint val="50000"/>
      </a:schemeClr>
      <a:schemeClr val="accent5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4">
        <a:tint val="50000"/>
      </a:schemeClr>
      <a:schemeClr val="accent5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4"/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4"/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4"/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4"/>
      <a:schemeClr val="accent5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4"/>
    </dgm:fillClrLst>
    <dgm:linClrLst meth="repeat">
      <a:schemeClr val="accent4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4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5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4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4"/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4">
        <a:tint val="90000"/>
      </a:schemeClr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4">
        <a:tint val="50000"/>
      </a:schemeClr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4">
        <a:tint val="40000"/>
        <a:alpha val="90000"/>
      </a:schemeClr>
      <a:schemeClr val="accent5">
        <a:tint val="40000"/>
        <a:alpha val="90000"/>
      </a:schemeClr>
    </dgm:fillClrLst>
    <dgm:linClrLst>
      <a:schemeClr val="accent4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4">
        <a:tint val="40000"/>
        <a:alpha val="90000"/>
      </a:schemeClr>
      <a:schemeClr val="accent5">
        <a:tint val="40000"/>
        <a:alpha val="90000"/>
      </a:schemeClr>
    </dgm:fillClrLst>
    <dgm:linClrLst>
      <a:schemeClr val="accent4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4">
        <a:tint val="40000"/>
        <a:alpha val="90000"/>
      </a:schemeClr>
      <a:schemeClr val="accent5">
        <a:tint val="40000"/>
        <a:alpha val="90000"/>
      </a:schemeClr>
    </dgm:fillClrLst>
    <dgm:linClrLst>
      <a:schemeClr val="accent4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5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4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4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4">
        <a:tint val="50000"/>
        <a:alpha val="40000"/>
      </a:schemeClr>
    </dgm:fillClrLst>
    <dgm:linClrLst meth="repeat">
      <a:schemeClr val="accent4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4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4.xml><?xml version="1.0" encoding="utf-8"?>
<dgm:colorsDef xmlns:dgm="http://schemas.openxmlformats.org/drawingml/2006/diagram" xmlns:a="http://schemas.openxmlformats.org/drawingml/2006/main" uniqueId="urn:microsoft.com/office/officeart/2005/8/colors/colorful4">
  <dgm:title val=""/>
  <dgm:desc val=""/>
  <dgm:catLst>
    <dgm:cat type="colorful" pri="10400"/>
  </dgm:catLst>
  <dgm:styleLbl name="node0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4"/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4"/>
      <a:schemeClr val="accent5"/>
    </dgm:fillClrLst>
    <dgm:linClrLst>
      <a:schemeClr val="accent4"/>
      <a:schemeClr val="accent5"/>
    </dgm:linClrLst>
    <dgm:effectClrLst/>
    <dgm:txLinClrLst/>
    <dgm:txFillClrLst/>
    <dgm:txEffectClrLst/>
  </dgm:styleLbl>
  <dgm:styleLbl name="lnNode1">
    <dgm:fillClrLst>
      <a:schemeClr val="accent4"/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4">
        <a:alpha val="50000"/>
      </a:schemeClr>
      <a:schemeClr val="accent5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4">
        <a:tint val="50000"/>
      </a:schemeClr>
      <a:schemeClr val="accent5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4">
        <a:tint val="50000"/>
      </a:schemeClr>
      <a:schemeClr val="accent5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4">
        <a:tint val="50000"/>
      </a:schemeClr>
      <a:schemeClr val="accent5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4"/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4"/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4"/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4"/>
      <a:schemeClr val="accent5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4"/>
    </dgm:fillClrLst>
    <dgm:linClrLst meth="repeat">
      <a:schemeClr val="accent4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4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5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4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4"/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4">
        <a:tint val="90000"/>
      </a:schemeClr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4">
        <a:tint val="50000"/>
      </a:schemeClr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4">
        <a:tint val="40000"/>
        <a:alpha val="90000"/>
      </a:schemeClr>
      <a:schemeClr val="accent5">
        <a:tint val="40000"/>
        <a:alpha val="90000"/>
      </a:schemeClr>
    </dgm:fillClrLst>
    <dgm:linClrLst>
      <a:schemeClr val="accent4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4">
        <a:tint val="40000"/>
        <a:alpha val="90000"/>
      </a:schemeClr>
      <a:schemeClr val="accent5">
        <a:tint val="40000"/>
        <a:alpha val="90000"/>
      </a:schemeClr>
    </dgm:fillClrLst>
    <dgm:linClrLst>
      <a:schemeClr val="accent4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4">
        <a:tint val="40000"/>
        <a:alpha val="90000"/>
      </a:schemeClr>
      <a:schemeClr val="accent5">
        <a:tint val="40000"/>
        <a:alpha val="90000"/>
      </a:schemeClr>
    </dgm:fillClrLst>
    <dgm:linClrLst>
      <a:schemeClr val="accent4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5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4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4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4">
        <a:tint val="50000"/>
        <a:alpha val="40000"/>
      </a:schemeClr>
    </dgm:fillClrLst>
    <dgm:linClrLst meth="repeat">
      <a:schemeClr val="accent4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4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5.xml><?xml version="1.0" encoding="utf-8"?>
<dgm:colorsDef xmlns:dgm="http://schemas.openxmlformats.org/drawingml/2006/diagram" xmlns:a="http://schemas.openxmlformats.org/drawingml/2006/main" uniqueId="urn:microsoft.com/office/officeart/2005/8/colors/colorful4">
  <dgm:title val=""/>
  <dgm:desc val=""/>
  <dgm:catLst>
    <dgm:cat type="colorful" pri="10400"/>
  </dgm:catLst>
  <dgm:styleLbl name="node0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4"/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4"/>
      <a:schemeClr val="accent5"/>
    </dgm:fillClrLst>
    <dgm:linClrLst>
      <a:schemeClr val="accent4"/>
      <a:schemeClr val="accent5"/>
    </dgm:linClrLst>
    <dgm:effectClrLst/>
    <dgm:txLinClrLst/>
    <dgm:txFillClrLst/>
    <dgm:txEffectClrLst/>
  </dgm:styleLbl>
  <dgm:styleLbl name="lnNode1">
    <dgm:fillClrLst>
      <a:schemeClr val="accent4"/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4">
        <a:alpha val="50000"/>
      </a:schemeClr>
      <a:schemeClr val="accent5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4">
        <a:tint val="50000"/>
      </a:schemeClr>
      <a:schemeClr val="accent5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4">
        <a:tint val="50000"/>
      </a:schemeClr>
      <a:schemeClr val="accent5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4">
        <a:tint val="50000"/>
      </a:schemeClr>
      <a:schemeClr val="accent5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4"/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4"/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4"/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4"/>
      <a:schemeClr val="accent5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4"/>
    </dgm:fillClrLst>
    <dgm:linClrLst meth="repeat">
      <a:schemeClr val="accent4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4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5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4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4"/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4">
        <a:tint val="90000"/>
      </a:schemeClr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4">
        <a:tint val="50000"/>
      </a:schemeClr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4">
        <a:tint val="40000"/>
        <a:alpha val="90000"/>
      </a:schemeClr>
      <a:schemeClr val="accent5">
        <a:tint val="40000"/>
        <a:alpha val="90000"/>
      </a:schemeClr>
    </dgm:fillClrLst>
    <dgm:linClrLst>
      <a:schemeClr val="accent4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4">
        <a:tint val="40000"/>
        <a:alpha val="90000"/>
      </a:schemeClr>
      <a:schemeClr val="accent5">
        <a:tint val="40000"/>
        <a:alpha val="90000"/>
      </a:schemeClr>
    </dgm:fillClrLst>
    <dgm:linClrLst>
      <a:schemeClr val="accent4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4">
        <a:tint val="40000"/>
        <a:alpha val="90000"/>
      </a:schemeClr>
      <a:schemeClr val="accent5">
        <a:tint val="40000"/>
        <a:alpha val="90000"/>
      </a:schemeClr>
    </dgm:fillClrLst>
    <dgm:linClrLst>
      <a:schemeClr val="accent4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5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4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4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4">
        <a:tint val="50000"/>
        <a:alpha val="40000"/>
      </a:schemeClr>
    </dgm:fillClrLst>
    <dgm:linClrLst meth="repeat">
      <a:schemeClr val="accent4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4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961E72E5-75C4-4B03-A804-26DC26D4127F}" type="doc">
      <dgm:prSet loTypeId="urn:microsoft.com/office/officeart/2005/8/layout/bProcess3" loCatId="process" qsTypeId="urn:microsoft.com/office/officeart/2005/8/quickstyle/3d1" qsCatId="3D" csTypeId="urn:microsoft.com/office/officeart/2005/8/colors/colorful4" csCatId="colorful" phldr="1"/>
      <dgm:spPr/>
      <dgm:t>
        <a:bodyPr/>
        <a:lstStyle/>
        <a:p>
          <a:endParaRPr lang="en-US"/>
        </a:p>
      </dgm:t>
    </dgm:pt>
    <dgm:pt modelId="{0CFEF47F-F54C-4091-93E0-E29A3415305B}">
      <dgm:prSet phldrT="[Text]" custT="1"/>
      <dgm:spPr>
        <a:xfrm>
          <a:off x="261737" y="0"/>
          <a:ext cx="2024576" cy="1214746"/>
        </a:xfrm>
        <a:prstGeom prst="rect">
          <a:avLst/>
        </a:prstGeom>
        <a:solidFill>
          <a:schemeClr val="accent2">
            <a:lumMod val="60000"/>
            <a:lumOff val="40000"/>
          </a:schemeClr>
        </a:solidFill>
        <a:ln>
          <a:noFill/>
        </a:ln>
        <a:effectLst/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gm:spPr>
      <dgm:t>
        <a:bodyPr/>
        <a:lstStyle/>
        <a:p>
          <a:pPr>
            <a:buNone/>
          </a:pPr>
          <a:r>
            <a:rPr lang="en-US" sz="1800" dirty="0">
              <a:solidFill>
                <a:schemeClr val="tx1"/>
              </a:solidFill>
              <a:latin typeface="+mj-lt"/>
              <a:ea typeface="+mn-ea"/>
              <a:cs typeface="+mn-cs"/>
            </a:rPr>
            <a:t>Select project manager</a:t>
          </a:r>
        </a:p>
      </dgm:t>
    </dgm:pt>
    <dgm:pt modelId="{3B8BC21B-7BC8-4500-85B0-B3A95F4161E5}" type="sibTrans" cxnId="{FBC6AD25-4CE6-462B-A76B-99FD9D89DEF0}">
      <dgm:prSet/>
      <dgm:spPr>
        <a:xfrm>
          <a:off x="2284513" y="561653"/>
          <a:ext cx="421265" cy="91440"/>
        </a:xfrm>
        <a:custGeom>
          <a:avLst/>
          <a:gdLst/>
          <a:ahLst/>
          <a:cxnLst/>
          <a:rect l="0" t="0" r="0" b="0"/>
          <a:pathLst>
            <a:path>
              <a:moveTo>
                <a:pt x="0" y="45720"/>
              </a:moveTo>
              <a:lnTo>
                <a:pt x="227732" y="45720"/>
              </a:lnTo>
              <a:lnTo>
                <a:pt x="227732" y="46189"/>
              </a:lnTo>
              <a:lnTo>
                <a:pt x="421265" y="46189"/>
              </a:lnTo>
            </a:path>
          </a:pathLst>
        </a:custGeom>
        <a:noFill/>
        <a:ln w="6350" cap="flat" cmpd="sng" algn="ctr">
          <a:solidFill>
            <a:srgbClr val="FFC000">
              <a:hueOff val="0"/>
              <a:satOff val="0"/>
              <a:lumOff val="0"/>
              <a:alphaOff val="0"/>
            </a:srgbClr>
          </a:solidFill>
          <a:prstDash val="solid"/>
          <a:miter lim="800000"/>
          <a:tailEnd type="arrow"/>
        </a:ln>
        <a:effectLst/>
        <a:scene3d>
          <a:camera prst="orthographicFront"/>
          <a:lightRig rig="flat" dir="t"/>
        </a:scene3d>
        <a:sp3d z="-40000" prstMaterial="matte"/>
      </dgm:spPr>
      <dgm:t>
        <a:bodyPr/>
        <a:lstStyle/>
        <a:p>
          <a:pPr>
            <a:buNone/>
          </a:pPr>
          <a:endParaRPr lang="en-US">
            <a:solidFill>
              <a:sysClr val="windowText" lastClr="000000">
                <a:hueOff val="0"/>
                <a:satOff val="0"/>
                <a:lumOff val="0"/>
                <a:alphaOff val="0"/>
              </a:sysClr>
            </a:solidFill>
            <a:latin typeface="Calibri" panose="020F0502020204030204"/>
            <a:ea typeface="+mn-ea"/>
            <a:cs typeface="+mn-cs"/>
          </a:endParaRPr>
        </a:p>
      </dgm:t>
    </dgm:pt>
    <dgm:pt modelId="{382FAFDA-6D76-4820-9C48-1FF01E8D8E95}" type="parTrans" cxnId="{FBC6AD25-4CE6-462B-A76B-99FD9D89DEF0}">
      <dgm:prSet/>
      <dgm:spPr/>
      <dgm:t>
        <a:bodyPr/>
        <a:lstStyle/>
        <a:p>
          <a:endParaRPr lang="en-US"/>
        </a:p>
      </dgm:t>
    </dgm:pt>
    <dgm:pt modelId="{2B5E20AE-2FE6-4FBB-AD0F-6D375096AAF7}">
      <dgm:prSet custT="1"/>
      <dgm:spPr>
        <a:xfrm>
          <a:off x="2738179" y="469"/>
          <a:ext cx="2024576" cy="1214746"/>
        </a:xfrm>
        <a:prstGeom prst="rect">
          <a:avLst/>
        </a:prstGeom>
        <a:solidFill>
          <a:schemeClr val="accent6">
            <a:lumMod val="40000"/>
            <a:lumOff val="60000"/>
          </a:schemeClr>
        </a:solidFill>
        <a:ln>
          <a:noFill/>
        </a:ln>
        <a:effectLst/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gm:spPr>
      <dgm:t>
        <a:bodyPr/>
        <a:lstStyle/>
        <a:p>
          <a:pPr marL="0" lvl="0" indent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800" kern="1200" dirty="0">
              <a:solidFill>
                <a:prstClr val="black"/>
              </a:solidFill>
              <a:latin typeface="Times New Roman"/>
              <a:ea typeface="+mn-ea"/>
              <a:cs typeface="Times New Roman"/>
            </a:rPr>
            <a:t>Determine company culture and existing systems</a:t>
          </a:r>
        </a:p>
      </dgm:t>
    </dgm:pt>
    <dgm:pt modelId="{CE4EA243-CDED-43ED-81D6-02065058E1AB}" type="parTrans" cxnId="{23C91C9F-A072-435D-AD2F-7440069B2217}">
      <dgm:prSet/>
      <dgm:spPr/>
      <dgm:t>
        <a:bodyPr/>
        <a:lstStyle/>
        <a:p>
          <a:endParaRPr lang="en-US"/>
        </a:p>
      </dgm:t>
    </dgm:pt>
    <dgm:pt modelId="{595D077F-05F6-478E-93AC-46A84FE80F2B}" type="sibTrans" cxnId="{23C91C9F-A072-435D-AD2F-7440069B2217}">
      <dgm:prSet/>
      <dgm:spPr>
        <a:xfrm>
          <a:off x="4760956" y="562122"/>
          <a:ext cx="435052" cy="91440"/>
        </a:xfrm>
        <a:custGeom>
          <a:avLst/>
          <a:gdLst/>
          <a:ahLst/>
          <a:cxnLst/>
          <a:rect l="0" t="0" r="0" b="0"/>
          <a:pathLst>
            <a:path>
              <a:moveTo>
                <a:pt x="0" y="45720"/>
              </a:moveTo>
              <a:lnTo>
                <a:pt x="435052" y="45720"/>
              </a:lnTo>
            </a:path>
          </a:pathLst>
        </a:custGeom>
        <a:noFill/>
        <a:ln w="6350" cap="flat" cmpd="sng" algn="ctr">
          <a:solidFill>
            <a:srgbClr val="FFC000">
              <a:hueOff val="1299462"/>
              <a:satOff val="-5996"/>
              <a:lumOff val="221"/>
              <a:alphaOff val="0"/>
            </a:srgbClr>
          </a:solidFill>
          <a:prstDash val="solid"/>
          <a:miter lim="800000"/>
          <a:tailEnd type="arrow"/>
        </a:ln>
        <a:effectLst/>
        <a:scene3d>
          <a:camera prst="orthographicFront"/>
          <a:lightRig rig="flat" dir="t"/>
        </a:scene3d>
        <a:sp3d z="-40000" prstMaterial="matte"/>
      </dgm:spPr>
      <dgm:t>
        <a:bodyPr/>
        <a:lstStyle/>
        <a:p>
          <a:pPr>
            <a:buNone/>
          </a:pPr>
          <a:endParaRPr lang="en-US">
            <a:solidFill>
              <a:sysClr val="windowText" lastClr="000000">
                <a:hueOff val="0"/>
                <a:satOff val="0"/>
                <a:lumOff val="0"/>
                <a:alphaOff val="0"/>
              </a:sysClr>
            </a:solidFill>
            <a:latin typeface="Calibri" panose="020F0502020204030204"/>
            <a:ea typeface="+mn-ea"/>
            <a:cs typeface="+mn-cs"/>
          </a:endParaRPr>
        </a:p>
      </dgm:t>
    </dgm:pt>
    <dgm:pt modelId="{E02763A1-E7BB-4124-A37E-B430B7883090}">
      <dgm:prSet custT="1"/>
      <dgm:spPr>
        <a:xfrm>
          <a:off x="5228408" y="469"/>
          <a:ext cx="2024576" cy="1214746"/>
        </a:xfrm>
        <a:prstGeom prst="rect">
          <a:avLst/>
        </a:prstGeom>
        <a:solidFill>
          <a:schemeClr val="accent6">
            <a:lumMod val="20000"/>
            <a:lumOff val="80000"/>
          </a:schemeClr>
        </a:solidFill>
        <a:ln>
          <a:noFill/>
        </a:ln>
        <a:effectLst/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gm:spPr>
      <dgm:t>
        <a:bodyPr/>
        <a:lstStyle/>
        <a:p>
          <a:pPr>
            <a:buNone/>
          </a:pPr>
          <a:r>
            <a:rPr lang="en-US" sz="1800" kern="1200" dirty="0">
              <a:solidFill>
                <a:prstClr val="black"/>
              </a:solidFill>
              <a:latin typeface="Times New Roman"/>
              <a:ea typeface="+mn-ea"/>
              <a:cs typeface="Times New Roman"/>
            </a:rPr>
            <a:t>Collect processes, procedures and historical information </a:t>
          </a:r>
        </a:p>
      </dgm:t>
    </dgm:pt>
    <dgm:pt modelId="{D51DF6B0-2E46-4A29-9929-0B0845FC9866}" type="parTrans" cxnId="{9A4D51C5-B658-4911-9B04-9D2794FF490C}">
      <dgm:prSet/>
      <dgm:spPr/>
      <dgm:t>
        <a:bodyPr/>
        <a:lstStyle/>
        <a:p>
          <a:endParaRPr lang="en-US"/>
        </a:p>
      </dgm:t>
    </dgm:pt>
    <dgm:pt modelId="{5B9FE374-BE4B-4E3D-8412-10094BA00201}" type="sibTrans" cxnId="{9A4D51C5-B658-4911-9B04-9D2794FF490C}">
      <dgm:prSet/>
      <dgm:spPr>
        <a:xfrm>
          <a:off x="7251185" y="562122"/>
          <a:ext cx="435052" cy="91440"/>
        </a:xfrm>
        <a:custGeom>
          <a:avLst/>
          <a:gdLst/>
          <a:ahLst/>
          <a:cxnLst/>
          <a:rect l="0" t="0" r="0" b="0"/>
          <a:pathLst>
            <a:path>
              <a:moveTo>
                <a:pt x="0" y="45720"/>
              </a:moveTo>
              <a:lnTo>
                <a:pt x="435052" y="45720"/>
              </a:lnTo>
            </a:path>
          </a:pathLst>
        </a:custGeom>
        <a:noFill/>
        <a:ln w="6350" cap="flat" cmpd="sng" algn="ctr">
          <a:solidFill>
            <a:srgbClr val="FFC000">
              <a:hueOff val="2598923"/>
              <a:satOff val="-11992"/>
              <a:lumOff val="441"/>
              <a:alphaOff val="0"/>
            </a:srgbClr>
          </a:solidFill>
          <a:prstDash val="solid"/>
          <a:miter lim="800000"/>
          <a:tailEnd type="arrow"/>
        </a:ln>
        <a:effectLst/>
        <a:scene3d>
          <a:camera prst="orthographicFront"/>
          <a:lightRig rig="flat" dir="t"/>
        </a:scene3d>
        <a:sp3d z="-40000" prstMaterial="matte"/>
      </dgm:spPr>
      <dgm:t>
        <a:bodyPr/>
        <a:lstStyle/>
        <a:p>
          <a:pPr>
            <a:buNone/>
          </a:pPr>
          <a:endParaRPr lang="en-US">
            <a:solidFill>
              <a:sysClr val="windowText" lastClr="000000">
                <a:hueOff val="0"/>
                <a:satOff val="0"/>
                <a:lumOff val="0"/>
                <a:alphaOff val="0"/>
              </a:sysClr>
            </a:solidFill>
            <a:latin typeface="Calibri" panose="020F0502020204030204"/>
            <a:ea typeface="+mn-ea"/>
            <a:cs typeface="+mn-cs"/>
          </a:endParaRPr>
        </a:p>
      </dgm:t>
    </dgm:pt>
    <dgm:pt modelId="{C31B7E5C-DE29-4713-B874-91DA992D3EB6}">
      <dgm:prSet custT="1"/>
      <dgm:spPr>
        <a:xfrm>
          <a:off x="7718638" y="469"/>
          <a:ext cx="2024576" cy="1214746"/>
        </a:xfrm>
        <a:prstGeom prst="rect">
          <a:avLst/>
        </a:prstGeom>
        <a:solidFill>
          <a:schemeClr val="accent5">
            <a:lumMod val="60000"/>
            <a:lumOff val="40000"/>
          </a:schemeClr>
        </a:solidFill>
        <a:ln>
          <a:noFill/>
        </a:ln>
        <a:effectLst/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gm:spPr>
      <dgm:t>
        <a:bodyPr/>
        <a:lstStyle/>
        <a:p>
          <a:pPr marL="0" lvl="0" indent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800" kern="1200" dirty="0">
              <a:solidFill>
                <a:prstClr val="black"/>
              </a:solidFill>
              <a:latin typeface="Times New Roman"/>
              <a:ea typeface="+mn-ea"/>
              <a:cs typeface="Times New Roman"/>
            </a:rPr>
            <a:t>Divide large projects into phases</a:t>
          </a:r>
        </a:p>
      </dgm:t>
    </dgm:pt>
    <dgm:pt modelId="{1FAE6748-75D5-4B3C-9EB9-50731B029D95}" type="parTrans" cxnId="{7A7FA32B-700A-4505-B1D1-EF5681D04316}">
      <dgm:prSet/>
      <dgm:spPr/>
      <dgm:t>
        <a:bodyPr/>
        <a:lstStyle/>
        <a:p>
          <a:endParaRPr lang="en-US"/>
        </a:p>
      </dgm:t>
    </dgm:pt>
    <dgm:pt modelId="{178CF15C-F915-4839-B8CC-08DBA57BC47D}" type="sibTrans" cxnId="{7A7FA32B-700A-4505-B1D1-EF5681D04316}">
      <dgm:prSet/>
      <dgm:spPr>
        <a:xfrm>
          <a:off x="1260238" y="1213415"/>
          <a:ext cx="7470688" cy="435052"/>
        </a:xfrm>
        <a:custGeom>
          <a:avLst/>
          <a:gdLst/>
          <a:ahLst/>
          <a:cxnLst/>
          <a:rect l="0" t="0" r="0" b="0"/>
          <a:pathLst>
            <a:path>
              <a:moveTo>
                <a:pt x="7470688" y="0"/>
              </a:moveTo>
              <a:lnTo>
                <a:pt x="7470688" y="234626"/>
              </a:lnTo>
              <a:lnTo>
                <a:pt x="0" y="234626"/>
              </a:lnTo>
              <a:lnTo>
                <a:pt x="0" y="435052"/>
              </a:lnTo>
            </a:path>
          </a:pathLst>
        </a:custGeom>
        <a:noFill/>
        <a:ln w="6350" cap="flat" cmpd="sng" algn="ctr">
          <a:solidFill>
            <a:srgbClr val="FFC000">
              <a:hueOff val="3898385"/>
              <a:satOff val="-17988"/>
              <a:lumOff val="662"/>
              <a:alphaOff val="0"/>
            </a:srgbClr>
          </a:solidFill>
          <a:prstDash val="solid"/>
          <a:miter lim="800000"/>
          <a:tailEnd type="arrow"/>
        </a:ln>
        <a:effectLst/>
        <a:scene3d>
          <a:camera prst="orthographicFront"/>
          <a:lightRig rig="flat" dir="t"/>
        </a:scene3d>
        <a:sp3d z="-40000" prstMaterial="matte"/>
      </dgm:spPr>
      <dgm:t>
        <a:bodyPr/>
        <a:lstStyle/>
        <a:p>
          <a:pPr>
            <a:buNone/>
          </a:pPr>
          <a:endParaRPr lang="en-US">
            <a:solidFill>
              <a:sysClr val="windowText" lastClr="000000">
                <a:hueOff val="0"/>
                <a:satOff val="0"/>
                <a:lumOff val="0"/>
                <a:alphaOff val="0"/>
              </a:sysClr>
            </a:solidFill>
            <a:latin typeface="Calibri" panose="020F0502020204030204"/>
            <a:ea typeface="+mn-ea"/>
            <a:cs typeface="+mn-cs"/>
          </a:endParaRPr>
        </a:p>
      </dgm:t>
    </dgm:pt>
    <dgm:pt modelId="{EF734F44-584B-4D3C-908D-B3C8AA76028E}">
      <dgm:prSet custT="1"/>
      <dgm:spPr>
        <a:xfrm>
          <a:off x="247949" y="1680867"/>
          <a:ext cx="2024576" cy="1214746"/>
        </a:xfrm>
        <a:prstGeom prst="rect">
          <a:avLst/>
        </a:prstGeom>
        <a:solidFill>
          <a:schemeClr val="accent1">
            <a:lumMod val="40000"/>
            <a:lumOff val="60000"/>
          </a:schemeClr>
        </a:solidFill>
        <a:ln>
          <a:noFill/>
        </a:ln>
        <a:effectLst/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gm:spPr>
      <dgm:t>
        <a:bodyPr/>
        <a:lstStyle/>
        <a:p>
          <a:pPr marL="0" lvl="0" indent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800" kern="1200" dirty="0">
              <a:solidFill>
                <a:prstClr val="black"/>
              </a:solidFill>
              <a:latin typeface="Times New Roman"/>
              <a:ea typeface="+mn-ea"/>
              <a:cs typeface="Times New Roman"/>
            </a:rPr>
            <a:t>Identify stakeholders </a:t>
          </a:r>
        </a:p>
      </dgm:t>
    </dgm:pt>
    <dgm:pt modelId="{C0DE0DC0-AF79-471B-A03C-F95F38EAAA9C}" type="parTrans" cxnId="{82A3ADAA-9519-4A50-AF0B-2512DBAA8ACA}">
      <dgm:prSet/>
      <dgm:spPr/>
      <dgm:t>
        <a:bodyPr/>
        <a:lstStyle/>
        <a:p>
          <a:endParaRPr lang="en-US"/>
        </a:p>
      </dgm:t>
    </dgm:pt>
    <dgm:pt modelId="{47D6824E-F5BF-42AE-97A8-B3493C737054}" type="sibTrans" cxnId="{82A3ADAA-9519-4A50-AF0B-2512DBAA8ACA}">
      <dgm:prSet/>
      <dgm:spPr>
        <a:xfrm>
          <a:off x="2270726" y="2242520"/>
          <a:ext cx="435052" cy="91440"/>
        </a:xfrm>
        <a:custGeom>
          <a:avLst/>
          <a:gdLst/>
          <a:ahLst/>
          <a:cxnLst/>
          <a:rect l="0" t="0" r="0" b="0"/>
          <a:pathLst>
            <a:path>
              <a:moveTo>
                <a:pt x="0" y="45720"/>
              </a:moveTo>
              <a:lnTo>
                <a:pt x="435052" y="45720"/>
              </a:lnTo>
            </a:path>
          </a:pathLst>
        </a:custGeom>
        <a:noFill/>
        <a:ln w="6350" cap="flat" cmpd="sng" algn="ctr">
          <a:solidFill>
            <a:srgbClr val="FFC000">
              <a:hueOff val="5197846"/>
              <a:satOff val="-23984"/>
              <a:lumOff val="883"/>
              <a:alphaOff val="0"/>
            </a:srgbClr>
          </a:solidFill>
          <a:prstDash val="solid"/>
          <a:miter lim="800000"/>
          <a:tailEnd type="arrow"/>
        </a:ln>
        <a:effectLst/>
        <a:scene3d>
          <a:camera prst="orthographicFront"/>
          <a:lightRig rig="flat" dir="t"/>
        </a:scene3d>
        <a:sp3d z="-40000" prstMaterial="matte"/>
      </dgm:spPr>
      <dgm:t>
        <a:bodyPr/>
        <a:lstStyle/>
        <a:p>
          <a:pPr>
            <a:buNone/>
          </a:pPr>
          <a:endParaRPr lang="en-US">
            <a:solidFill>
              <a:sysClr val="windowText" lastClr="000000">
                <a:hueOff val="0"/>
                <a:satOff val="0"/>
                <a:lumOff val="0"/>
                <a:alphaOff val="0"/>
              </a:sysClr>
            </a:solidFill>
            <a:latin typeface="Calibri" panose="020F0502020204030204"/>
            <a:ea typeface="+mn-ea"/>
            <a:cs typeface="+mn-cs"/>
          </a:endParaRPr>
        </a:p>
      </dgm:t>
    </dgm:pt>
    <dgm:pt modelId="{31334B0A-862A-4A64-BA55-174014117F39}">
      <dgm:prSet custT="1"/>
      <dgm:spPr>
        <a:xfrm>
          <a:off x="2738179" y="1680867"/>
          <a:ext cx="2024576" cy="1214746"/>
        </a:xfrm>
        <a:prstGeom prst="rect">
          <a:avLst/>
        </a:prstGeom>
        <a:gradFill rotWithShape="0">
          <a:gsLst>
            <a:gs pos="0">
              <a:srgbClr val="FFC000">
                <a:hueOff val="5775385"/>
                <a:satOff val="-26649"/>
                <a:lumOff val="981"/>
                <a:alphaOff val="0"/>
                <a:satMod val="103000"/>
                <a:lumMod val="102000"/>
                <a:tint val="94000"/>
              </a:srgbClr>
            </a:gs>
            <a:gs pos="50000">
              <a:srgbClr val="FFC000">
                <a:hueOff val="5775385"/>
                <a:satOff val="-26649"/>
                <a:lumOff val="981"/>
                <a:alphaOff val="0"/>
                <a:satMod val="110000"/>
                <a:lumMod val="100000"/>
                <a:shade val="100000"/>
              </a:srgbClr>
            </a:gs>
            <a:gs pos="100000">
              <a:srgbClr val="FFC000">
                <a:hueOff val="5775385"/>
                <a:satOff val="-26649"/>
                <a:lumOff val="981"/>
                <a:alphaOff val="0"/>
                <a:lumMod val="99000"/>
                <a:satMod val="120000"/>
                <a:shade val="78000"/>
              </a:srgb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gm:spPr>
      <dgm:t>
        <a:bodyPr/>
        <a:lstStyle/>
        <a:p>
          <a:pPr>
            <a:buNone/>
          </a:pPr>
          <a:r>
            <a:rPr lang="en-US" sz="1800" kern="1200" dirty="0">
              <a:solidFill>
                <a:prstClr val="black"/>
              </a:solidFill>
              <a:latin typeface="Times New Roman"/>
              <a:ea typeface="+mn-ea"/>
              <a:cs typeface="Times New Roman"/>
            </a:rPr>
            <a:t>Document business need</a:t>
          </a:r>
        </a:p>
      </dgm:t>
    </dgm:pt>
    <dgm:pt modelId="{314A64AA-7C96-43DA-956C-7810DE699B55}" type="parTrans" cxnId="{1679D80E-1F87-4EF5-AA3C-ABC05926D2EA}">
      <dgm:prSet/>
      <dgm:spPr/>
      <dgm:t>
        <a:bodyPr/>
        <a:lstStyle/>
        <a:p>
          <a:endParaRPr lang="en-US"/>
        </a:p>
      </dgm:t>
    </dgm:pt>
    <dgm:pt modelId="{A409C249-2E01-44D0-A83C-B25C11D38B31}" type="sibTrans" cxnId="{1679D80E-1F87-4EF5-AA3C-ABC05926D2EA}">
      <dgm:prSet/>
      <dgm:spPr>
        <a:xfrm>
          <a:off x="4760956" y="2242520"/>
          <a:ext cx="435052" cy="91440"/>
        </a:xfrm>
        <a:custGeom>
          <a:avLst/>
          <a:gdLst/>
          <a:ahLst/>
          <a:cxnLst/>
          <a:rect l="0" t="0" r="0" b="0"/>
          <a:pathLst>
            <a:path>
              <a:moveTo>
                <a:pt x="0" y="45720"/>
              </a:moveTo>
              <a:lnTo>
                <a:pt x="435052" y="45720"/>
              </a:lnTo>
            </a:path>
          </a:pathLst>
        </a:custGeom>
        <a:noFill/>
        <a:ln w="6350" cap="flat" cmpd="sng" algn="ctr">
          <a:solidFill>
            <a:srgbClr val="FFC000">
              <a:hueOff val="6497308"/>
              <a:satOff val="-29980"/>
              <a:lumOff val="1103"/>
              <a:alphaOff val="0"/>
            </a:srgbClr>
          </a:solidFill>
          <a:prstDash val="solid"/>
          <a:miter lim="800000"/>
          <a:tailEnd type="arrow"/>
        </a:ln>
        <a:effectLst/>
        <a:scene3d>
          <a:camera prst="orthographicFront"/>
          <a:lightRig rig="flat" dir="t"/>
        </a:scene3d>
        <a:sp3d z="-40000" prstMaterial="matte"/>
      </dgm:spPr>
      <dgm:t>
        <a:bodyPr/>
        <a:lstStyle/>
        <a:p>
          <a:pPr>
            <a:buNone/>
          </a:pPr>
          <a:endParaRPr lang="en-US">
            <a:solidFill>
              <a:sysClr val="windowText" lastClr="000000">
                <a:hueOff val="0"/>
                <a:satOff val="0"/>
                <a:lumOff val="0"/>
                <a:alphaOff val="0"/>
              </a:sysClr>
            </a:solidFill>
            <a:latin typeface="Calibri" panose="020F0502020204030204"/>
            <a:ea typeface="+mn-ea"/>
            <a:cs typeface="+mn-cs"/>
          </a:endParaRPr>
        </a:p>
      </dgm:t>
    </dgm:pt>
    <dgm:pt modelId="{077436B1-0CE9-4083-BCAE-49696106B40B}">
      <dgm:prSet custT="1"/>
      <dgm:spPr>
        <a:xfrm>
          <a:off x="5228408" y="1680867"/>
          <a:ext cx="2024576" cy="1214746"/>
        </a:xfrm>
        <a:prstGeom prst="rect">
          <a:avLst/>
        </a:prstGeom>
        <a:gradFill rotWithShape="0">
          <a:gsLst>
            <a:gs pos="0">
              <a:srgbClr val="FFC000">
                <a:hueOff val="6930461"/>
                <a:satOff val="-31979"/>
                <a:lumOff val="1177"/>
                <a:alphaOff val="0"/>
                <a:satMod val="103000"/>
                <a:lumMod val="102000"/>
                <a:tint val="94000"/>
              </a:srgbClr>
            </a:gs>
            <a:gs pos="50000">
              <a:srgbClr val="FFC000">
                <a:hueOff val="6930461"/>
                <a:satOff val="-31979"/>
                <a:lumOff val="1177"/>
                <a:alphaOff val="0"/>
                <a:satMod val="110000"/>
                <a:lumMod val="100000"/>
                <a:shade val="100000"/>
              </a:srgbClr>
            </a:gs>
            <a:gs pos="100000">
              <a:srgbClr val="FFC000">
                <a:hueOff val="6930461"/>
                <a:satOff val="-31979"/>
                <a:lumOff val="1177"/>
                <a:alphaOff val="0"/>
                <a:lumMod val="99000"/>
                <a:satMod val="120000"/>
                <a:shade val="78000"/>
              </a:srgb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gm:spPr>
      <dgm:t>
        <a:bodyPr/>
        <a:lstStyle/>
        <a:p>
          <a:pPr marL="0" lvl="0" indent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800" kern="1200" dirty="0">
              <a:solidFill>
                <a:prstClr val="black"/>
              </a:solidFill>
              <a:latin typeface="Times New Roman"/>
              <a:ea typeface="+mn-ea"/>
              <a:cs typeface="Times New Roman"/>
            </a:rPr>
            <a:t>Determine project objectives </a:t>
          </a:r>
        </a:p>
      </dgm:t>
    </dgm:pt>
    <dgm:pt modelId="{422D2287-20B6-4AC4-A47A-5DEDE46E06D5}" type="parTrans" cxnId="{3F74AEB3-67F9-42C4-A1EF-DEC628FA8326}">
      <dgm:prSet/>
      <dgm:spPr/>
      <dgm:t>
        <a:bodyPr/>
        <a:lstStyle/>
        <a:p>
          <a:endParaRPr lang="en-US"/>
        </a:p>
      </dgm:t>
    </dgm:pt>
    <dgm:pt modelId="{A5627E9C-8DF5-4843-BC08-29BD85FF4A97}" type="sibTrans" cxnId="{3F74AEB3-67F9-42C4-A1EF-DEC628FA8326}">
      <dgm:prSet/>
      <dgm:spPr>
        <a:xfrm>
          <a:off x="7251185" y="2242520"/>
          <a:ext cx="435052" cy="91440"/>
        </a:xfrm>
        <a:custGeom>
          <a:avLst/>
          <a:gdLst/>
          <a:ahLst/>
          <a:cxnLst/>
          <a:rect l="0" t="0" r="0" b="0"/>
          <a:pathLst>
            <a:path>
              <a:moveTo>
                <a:pt x="0" y="45720"/>
              </a:moveTo>
              <a:lnTo>
                <a:pt x="435052" y="45720"/>
              </a:lnTo>
            </a:path>
          </a:pathLst>
        </a:custGeom>
        <a:noFill/>
        <a:ln w="6350" cap="flat" cmpd="sng" algn="ctr">
          <a:solidFill>
            <a:srgbClr val="FFC000">
              <a:hueOff val="7796769"/>
              <a:satOff val="-35976"/>
              <a:lumOff val="1324"/>
              <a:alphaOff val="0"/>
            </a:srgbClr>
          </a:solidFill>
          <a:prstDash val="solid"/>
          <a:miter lim="800000"/>
          <a:tailEnd type="arrow"/>
        </a:ln>
        <a:effectLst/>
        <a:scene3d>
          <a:camera prst="orthographicFront"/>
          <a:lightRig rig="flat" dir="t"/>
        </a:scene3d>
        <a:sp3d z="-40000" prstMaterial="matte"/>
      </dgm:spPr>
      <dgm:t>
        <a:bodyPr/>
        <a:lstStyle/>
        <a:p>
          <a:pPr>
            <a:buNone/>
          </a:pPr>
          <a:endParaRPr lang="en-US">
            <a:solidFill>
              <a:sysClr val="windowText" lastClr="000000">
                <a:hueOff val="0"/>
                <a:satOff val="0"/>
                <a:lumOff val="0"/>
                <a:alphaOff val="0"/>
              </a:sysClr>
            </a:solidFill>
            <a:latin typeface="Calibri" panose="020F0502020204030204"/>
            <a:ea typeface="+mn-ea"/>
            <a:cs typeface="+mn-cs"/>
          </a:endParaRPr>
        </a:p>
      </dgm:t>
    </dgm:pt>
    <dgm:pt modelId="{9332A9D8-B704-4E1F-B205-7BEC26E4F248}">
      <dgm:prSet custT="1"/>
      <dgm:spPr>
        <a:xfrm>
          <a:off x="7718638" y="1680867"/>
          <a:ext cx="2024576" cy="1214746"/>
        </a:xfrm>
        <a:prstGeom prst="rect">
          <a:avLst/>
        </a:prstGeom>
        <a:gradFill rotWithShape="0">
          <a:gsLst>
            <a:gs pos="0">
              <a:srgbClr val="FFC000">
                <a:hueOff val="8085538"/>
                <a:satOff val="-37308"/>
                <a:lumOff val="1373"/>
                <a:alphaOff val="0"/>
                <a:satMod val="103000"/>
                <a:lumMod val="102000"/>
                <a:tint val="94000"/>
              </a:srgbClr>
            </a:gs>
            <a:gs pos="50000">
              <a:srgbClr val="FFC000">
                <a:hueOff val="8085538"/>
                <a:satOff val="-37308"/>
                <a:lumOff val="1373"/>
                <a:alphaOff val="0"/>
                <a:satMod val="110000"/>
                <a:lumMod val="100000"/>
                <a:shade val="100000"/>
              </a:srgbClr>
            </a:gs>
            <a:gs pos="100000">
              <a:srgbClr val="FFC000">
                <a:hueOff val="8085538"/>
                <a:satOff val="-37308"/>
                <a:lumOff val="1373"/>
                <a:alphaOff val="0"/>
                <a:lumMod val="99000"/>
                <a:satMod val="120000"/>
                <a:shade val="78000"/>
              </a:srgb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gm:spPr>
      <dgm:t>
        <a:bodyPr/>
        <a:lstStyle/>
        <a:p>
          <a:pPr>
            <a:buNone/>
          </a:pPr>
          <a:r>
            <a:rPr lang="en-US" sz="1800" kern="1200" dirty="0">
              <a:solidFill>
                <a:prstClr val="black"/>
              </a:solidFill>
              <a:latin typeface="Times New Roman"/>
              <a:ea typeface="+mn-ea"/>
              <a:cs typeface="Times New Roman"/>
            </a:rPr>
            <a:t>Document assumptions and constraints</a:t>
          </a:r>
          <a:r>
            <a:rPr lang="en-US" sz="1700" kern="1200" dirty="0">
              <a:solidFill>
                <a:sysClr val="window" lastClr="FFFFFF"/>
              </a:solidFill>
              <a:latin typeface="Calibri" panose="020F0502020204030204"/>
              <a:ea typeface="+mn-ea"/>
              <a:cs typeface="+mn-cs"/>
            </a:rPr>
            <a:t> </a:t>
          </a:r>
        </a:p>
      </dgm:t>
    </dgm:pt>
    <dgm:pt modelId="{13C9D07C-5D41-4654-B6A9-89CC29A89A9C}" type="parTrans" cxnId="{2D9B1D96-8A79-4FC1-A64E-F351213168C2}">
      <dgm:prSet/>
      <dgm:spPr/>
      <dgm:t>
        <a:bodyPr/>
        <a:lstStyle/>
        <a:p>
          <a:endParaRPr lang="en-US"/>
        </a:p>
      </dgm:t>
    </dgm:pt>
    <dgm:pt modelId="{AB133387-841F-493F-997D-61B8727208FA}" type="sibTrans" cxnId="{2D9B1D96-8A79-4FC1-A64E-F351213168C2}">
      <dgm:prSet/>
      <dgm:spPr>
        <a:xfrm>
          <a:off x="1260238" y="2893814"/>
          <a:ext cx="7470688" cy="435052"/>
        </a:xfrm>
        <a:custGeom>
          <a:avLst/>
          <a:gdLst/>
          <a:ahLst/>
          <a:cxnLst/>
          <a:rect l="0" t="0" r="0" b="0"/>
          <a:pathLst>
            <a:path>
              <a:moveTo>
                <a:pt x="7470688" y="0"/>
              </a:moveTo>
              <a:lnTo>
                <a:pt x="7470688" y="234626"/>
              </a:lnTo>
              <a:lnTo>
                <a:pt x="0" y="234626"/>
              </a:lnTo>
              <a:lnTo>
                <a:pt x="0" y="435052"/>
              </a:lnTo>
            </a:path>
          </a:pathLst>
        </a:custGeom>
        <a:noFill/>
        <a:ln w="6350" cap="flat" cmpd="sng" algn="ctr">
          <a:solidFill>
            <a:srgbClr val="FFC000">
              <a:hueOff val="9096231"/>
              <a:satOff val="-41972"/>
              <a:lumOff val="1544"/>
              <a:alphaOff val="0"/>
            </a:srgbClr>
          </a:solidFill>
          <a:prstDash val="solid"/>
          <a:miter lim="800000"/>
          <a:tailEnd type="arrow"/>
        </a:ln>
        <a:effectLst/>
        <a:scene3d>
          <a:camera prst="orthographicFront"/>
          <a:lightRig rig="flat" dir="t"/>
        </a:scene3d>
        <a:sp3d z="-40000" prstMaterial="matte"/>
      </dgm:spPr>
      <dgm:t>
        <a:bodyPr/>
        <a:lstStyle/>
        <a:p>
          <a:pPr>
            <a:buNone/>
          </a:pPr>
          <a:endParaRPr lang="en-US">
            <a:solidFill>
              <a:sysClr val="windowText" lastClr="000000">
                <a:hueOff val="0"/>
                <a:satOff val="0"/>
                <a:lumOff val="0"/>
                <a:alphaOff val="0"/>
              </a:sysClr>
            </a:solidFill>
            <a:latin typeface="Calibri" panose="020F0502020204030204"/>
            <a:ea typeface="+mn-ea"/>
            <a:cs typeface="+mn-cs"/>
          </a:endParaRPr>
        </a:p>
      </dgm:t>
    </dgm:pt>
    <dgm:pt modelId="{608281A6-81DA-4F25-BD1D-73CB97A50D81}">
      <dgm:prSet custT="1"/>
      <dgm:spPr>
        <a:xfrm>
          <a:off x="247949" y="3361266"/>
          <a:ext cx="2024576" cy="1214746"/>
        </a:xfrm>
        <a:prstGeom prst="rect">
          <a:avLst/>
        </a:prstGeom>
        <a:gradFill rotWithShape="0">
          <a:gsLst>
            <a:gs pos="0">
              <a:srgbClr val="FFC000">
                <a:hueOff val="9240615"/>
                <a:satOff val="-42638"/>
                <a:lumOff val="1569"/>
                <a:alphaOff val="0"/>
                <a:satMod val="103000"/>
                <a:lumMod val="102000"/>
                <a:tint val="94000"/>
              </a:srgbClr>
            </a:gs>
            <a:gs pos="50000">
              <a:srgbClr val="FFC000">
                <a:hueOff val="9240615"/>
                <a:satOff val="-42638"/>
                <a:lumOff val="1569"/>
                <a:alphaOff val="0"/>
                <a:satMod val="110000"/>
                <a:lumMod val="100000"/>
                <a:shade val="100000"/>
              </a:srgbClr>
            </a:gs>
            <a:gs pos="100000">
              <a:srgbClr val="FFC000">
                <a:hueOff val="9240615"/>
                <a:satOff val="-42638"/>
                <a:lumOff val="1569"/>
                <a:alphaOff val="0"/>
                <a:lumMod val="99000"/>
                <a:satMod val="120000"/>
                <a:shade val="78000"/>
              </a:srgb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gm:spPr>
      <dgm:t>
        <a:bodyPr/>
        <a:lstStyle/>
        <a:p>
          <a:pPr>
            <a:buNone/>
          </a:pPr>
          <a:r>
            <a:rPr lang="en-US" sz="1800" kern="1200" dirty="0">
              <a:solidFill>
                <a:prstClr val="black"/>
              </a:solidFill>
              <a:latin typeface="Times New Roman"/>
              <a:ea typeface="+mn-ea"/>
              <a:cs typeface="Times New Roman"/>
            </a:rPr>
            <a:t>Develop project charter</a:t>
          </a:r>
        </a:p>
      </dgm:t>
    </dgm:pt>
    <dgm:pt modelId="{A0945F09-CD42-4534-9F4E-76868357DFE1}" type="parTrans" cxnId="{176930D4-270D-4A40-AFC3-9017EEBF7C5D}">
      <dgm:prSet/>
      <dgm:spPr/>
      <dgm:t>
        <a:bodyPr/>
        <a:lstStyle/>
        <a:p>
          <a:endParaRPr lang="en-US"/>
        </a:p>
      </dgm:t>
    </dgm:pt>
    <dgm:pt modelId="{448954E0-09B6-4BDA-89A0-5C08E67B1C55}" type="sibTrans" cxnId="{176930D4-270D-4A40-AFC3-9017EEBF7C5D}">
      <dgm:prSet/>
      <dgm:spPr>
        <a:xfrm>
          <a:off x="2270726" y="3922919"/>
          <a:ext cx="435052" cy="91440"/>
        </a:xfrm>
        <a:custGeom>
          <a:avLst/>
          <a:gdLst/>
          <a:ahLst/>
          <a:cxnLst/>
          <a:rect l="0" t="0" r="0" b="0"/>
          <a:pathLst>
            <a:path>
              <a:moveTo>
                <a:pt x="0" y="45720"/>
              </a:moveTo>
              <a:lnTo>
                <a:pt x="435052" y="45720"/>
              </a:lnTo>
            </a:path>
          </a:pathLst>
        </a:custGeom>
        <a:noFill/>
        <a:ln w="6350" cap="flat" cmpd="sng" algn="ctr">
          <a:solidFill>
            <a:srgbClr val="FFC000">
              <a:hueOff val="10395692"/>
              <a:satOff val="-47968"/>
              <a:lumOff val="1765"/>
              <a:alphaOff val="0"/>
            </a:srgbClr>
          </a:solidFill>
          <a:prstDash val="solid"/>
          <a:miter lim="800000"/>
          <a:tailEnd type="arrow"/>
        </a:ln>
        <a:effectLst/>
        <a:scene3d>
          <a:camera prst="orthographicFront"/>
          <a:lightRig rig="flat" dir="t"/>
        </a:scene3d>
        <a:sp3d z="-40000" prstMaterial="matte"/>
      </dgm:spPr>
      <dgm:t>
        <a:bodyPr/>
        <a:lstStyle/>
        <a:p>
          <a:pPr>
            <a:buNone/>
          </a:pPr>
          <a:endParaRPr lang="en-US">
            <a:solidFill>
              <a:sysClr val="windowText" lastClr="000000">
                <a:hueOff val="0"/>
                <a:satOff val="0"/>
                <a:lumOff val="0"/>
                <a:alphaOff val="0"/>
              </a:sysClr>
            </a:solidFill>
            <a:latin typeface="Calibri" panose="020F0502020204030204"/>
            <a:ea typeface="+mn-ea"/>
            <a:cs typeface="+mn-cs"/>
          </a:endParaRPr>
        </a:p>
      </dgm:t>
    </dgm:pt>
    <dgm:pt modelId="{FD004BBB-FFB1-4EC2-AC19-08E428644FD5}">
      <dgm:prSet custT="1"/>
      <dgm:spPr>
        <a:xfrm>
          <a:off x="2738179" y="3361266"/>
          <a:ext cx="2024576" cy="1214746"/>
        </a:xfrm>
        <a:prstGeom prst="rect">
          <a:avLst/>
        </a:prstGeom>
        <a:solidFill>
          <a:schemeClr val="tx2">
            <a:lumMod val="60000"/>
            <a:lumOff val="40000"/>
          </a:schemeClr>
        </a:solidFill>
        <a:ln>
          <a:noFill/>
        </a:ln>
        <a:effectLst/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gm:spPr>
      <dgm:t>
        <a:bodyPr/>
        <a:lstStyle/>
        <a:p>
          <a:pPr marL="0" lvl="0" indent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800" kern="1200" dirty="0">
              <a:solidFill>
                <a:prstClr val="black"/>
              </a:solidFill>
              <a:latin typeface="Times New Roman"/>
              <a:ea typeface="+mn-ea"/>
              <a:cs typeface="Times New Roman"/>
            </a:rPr>
            <a:t>Develop preliminary project scope statement</a:t>
          </a:r>
        </a:p>
      </dgm:t>
    </dgm:pt>
    <dgm:pt modelId="{E191AB2A-9C6F-46EB-BAA7-644DA8746EBA}" type="parTrans" cxnId="{5E741374-2774-41DF-BF94-0359EDBC05EE}">
      <dgm:prSet/>
      <dgm:spPr/>
      <dgm:t>
        <a:bodyPr/>
        <a:lstStyle/>
        <a:p>
          <a:endParaRPr lang="en-US"/>
        </a:p>
      </dgm:t>
    </dgm:pt>
    <dgm:pt modelId="{B32DFE85-5CA2-498D-9B75-9ACCDC2142EF}" type="sibTrans" cxnId="{5E741374-2774-41DF-BF94-0359EDBC05EE}">
      <dgm:prSet/>
      <dgm:spPr/>
      <dgm:t>
        <a:bodyPr/>
        <a:lstStyle/>
        <a:p>
          <a:endParaRPr lang="en-US"/>
        </a:p>
      </dgm:t>
    </dgm:pt>
    <dgm:pt modelId="{7C2EC096-D478-4693-A09F-027DD8FECB08}" type="pres">
      <dgm:prSet presAssocID="{961E72E5-75C4-4B03-A804-26DC26D4127F}" presName="Name0" presStyleCnt="0">
        <dgm:presLayoutVars>
          <dgm:dir/>
          <dgm:resizeHandles val="exact"/>
        </dgm:presLayoutVars>
      </dgm:prSet>
      <dgm:spPr/>
    </dgm:pt>
    <dgm:pt modelId="{415B3C30-75E0-4D86-928E-9B3CB101D7CE}" type="pres">
      <dgm:prSet presAssocID="{0CFEF47F-F54C-4091-93E0-E29A3415305B}" presName="node" presStyleLbl="node1" presStyleIdx="0" presStyleCnt="10" custLinFactNeighborX="681" custLinFactNeighborY="-397">
        <dgm:presLayoutVars>
          <dgm:bulletEnabled val="1"/>
        </dgm:presLayoutVars>
      </dgm:prSet>
      <dgm:spPr/>
    </dgm:pt>
    <dgm:pt modelId="{DA7B52F4-F7D1-4293-B441-6FAA1582A874}" type="pres">
      <dgm:prSet presAssocID="{3B8BC21B-7BC8-4500-85B0-B3A95F4161E5}" presName="sibTrans" presStyleLbl="sibTrans1D1" presStyleIdx="0" presStyleCnt="9"/>
      <dgm:spPr/>
    </dgm:pt>
    <dgm:pt modelId="{770D2183-6F0C-46AF-9288-C8CFB6B23B88}" type="pres">
      <dgm:prSet presAssocID="{3B8BC21B-7BC8-4500-85B0-B3A95F4161E5}" presName="connectorText" presStyleLbl="sibTrans1D1" presStyleIdx="0" presStyleCnt="9"/>
      <dgm:spPr/>
    </dgm:pt>
    <dgm:pt modelId="{69B25180-35C5-41BD-BB73-4FD81CF0DD41}" type="pres">
      <dgm:prSet presAssocID="{2B5E20AE-2FE6-4FBB-AD0F-6D375096AAF7}" presName="node" presStyleLbl="node1" presStyleIdx="1" presStyleCnt="10">
        <dgm:presLayoutVars>
          <dgm:bulletEnabled val="1"/>
        </dgm:presLayoutVars>
      </dgm:prSet>
      <dgm:spPr/>
    </dgm:pt>
    <dgm:pt modelId="{14043190-E339-4808-A039-6C0A1929C884}" type="pres">
      <dgm:prSet presAssocID="{595D077F-05F6-478E-93AC-46A84FE80F2B}" presName="sibTrans" presStyleLbl="sibTrans1D1" presStyleIdx="1" presStyleCnt="9"/>
      <dgm:spPr/>
    </dgm:pt>
    <dgm:pt modelId="{764EC61B-6513-48FC-B9EE-6A4E1D8C6F5D}" type="pres">
      <dgm:prSet presAssocID="{595D077F-05F6-478E-93AC-46A84FE80F2B}" presName="connectorText" presStyleLbl="sibTrans1D1" presStyleIdx="1" presStyleCnt="9"/>
      <dgm:spPr/>
    </dgm:pt>
    <dgm:pt modelId="{041EB540-02BF-43ED-B330-F362B060F4B1}" type="pres">
      <dgm:prSet presAssocID="{E02763A1-E7BB-4124-A37E-B430B7883090}" presName="node" presStyleLbl="node1" presStyleIdx="2" presStyleCnt="10">
        <dgm:presLayoutVars>
          <dgm:bulletEnabled val="1"/>
        </dgm:presLayoutVars>
      </dgm:prSet>
      <dgm:spPr/>
    </dgm:pt>
    <dgm:pt modelId="{0A2A87E9-38E8-4505-A3D9-3B67FACED687}" type="pres">
      <dgm:prSet presAssocID="{5B9FE374-BE4B-4E3D-8412-10094BA00201}" presName="sibTrans" presStyleLbl="sibTrans1D1" presStyleIdx="2" presStyleCnt="9"/>
      <dgm:spPr/>
    </dgm:pt>
    <dgm:pt modelId="{C3080B73-A642-4141-882D-866B5CF8B607}" type="pres">
      <dgm:prSet presAssocID="{5B9FE374-BE4B-4E3D-8412-10094BA00201}" presName="connectorText" presStyleLbl="sibTrans1D1" presStyleIdx="2" presStyleCnt="9"/>
      <dgm:spPr/>
    </dgm:pt>
    <dgm:pt modelId="{7F8ED20E-8ED5-43BB-A9FA-870FFC49D007}" type="pres">
      <dgm:prSet presAssocID="{C31B7E5C-DE29-4713-B874-91DA992D3EB6}" presName="node" presStyleLbl="node1" presStyleIdx="3" presStyleCnt="10">
        <dgm:presLayoutVars>
          <dgm:bulletEnabled val="1"/>
        </dgm:presLayoutVars>
      </dgm:prSet>
      <dgm:spPr/>
    </dgm:pt>
    <dgm:pt modelId="{0E571DE9-C20D-4859-AD6D-C385A0F35EE5}" type="pres">
      <dgm:prSet presAssocID="{178CF15C-F915-4839-B8CC-08DBA57BC47D}" presName="sibTrans" presStyleLbl="sibTrans1D1" presStyleIdx="3" presStyleCnt="9"/>
      <dgm:spPr/>
    </dgm:pt>
    <dgm:pt modelId="{153BB857-FCCA-4D05-94E6-DE9A3241D2AB}" type="pres">
      <dgm:prSet presAssocID="{178CF15C-F915-4839-B8CC-08DBA57BC47D}" presName="connectorText" presStyleLbl="sibTrans1D1" presStyleIdx="3" presStyleCnt="9"/>
      <dgm:spPr/>
    </dgm:pt>
    <dgm:pt modelId="{D92B9169-FDD1-4641-A3A9-67B47384F35F}" type="pres">
      <dgm:prSet presAssocID="{EF734F44-584B-4D3C-908D-B3C8AA76028E}" presName="node" presStyleLbl="node1" presStyleIdx="4" presStyleCnt="10">
        <dgm:presLayoutVars>
          <dgm:bulletEnabled val="1"/>
        </dgm:presLayoutVars>
      </dgm:prSet>
      <dgm:spPr/>
    </dgm:pt>
    <dgm:pt modelId="{92A5D353-3A84-4BC1-A4C4-4B0B1E47E5AF}" type="pres">
      <dgm:prSet presAssocID="{47D6824E-F5BF-42AE-97A8-B3493C737054}" presName="sibTrans" presStyleLbl="sibTrans1D1" presStyleIdx="4" presStyleCnt="9"/>
      <dgm:spPr/>
    </dgm:pt>
    <dgm:pt modelId="{3D077B49-3A7F-424A-8B75-09C74123485C}" type="pres">
      <dgm:prSet presAssocID="{47D6824E-F5BF-42AE-97A8-B3493C737054}" presName="connectorText" presStyleLbl="sibTrans1D1" presStyleIdx="4" presStyleCnt="9"/>
      <dgm:spPr/>
    </dgm:pt>
    <dgm:pt modelId="{943F0EA9-2017-45F5-A994-6161E39117FA}" type="pres">
      <dgm:prSet presAssocID="{31334B0A-862A-4A64-BA55-174014117F39}" presName="node" presStyleLbl="node1" presStyleIdx="5" presStyleCnt="10">
        <dgm:presLayoutVars>
          <dgm:bulletEnabled val="1"/>
        </dgm:presLayoutVars>
      </dgm:prSet>
      <dgm:spPr/>
    </dgm:pt>
    <dgm:pt modelId="{7FA1467A-5A9D-4D4C-9813-E25B9C8DE80B}" type="pres">
      <dgm:prSet presAssocID="{A409C249-2E01-44D0-A83C-B25C11D38B31}" presName="sibTrans" presStyleLbl="sibTrans1D1" presStyleIdx="5" presStyleCnt="9"/>
      <dgm:spPr/>
    </dgm:pt>
    <dgm:pt modelId="{1048D656-D1F6-43C4-9F30-12D45A3BA261}" type="pres">
      <dgm:prSet presAssocID="{A409C249-2E01-44D0-A83C-B25C11D38B31}" presName="connectorText" presStyleLbl="sibTrans1D1" presStyleIdx="5" presStyleCnt="9"/>
      <dgm:spPr/>
    </dgm:pt>
    <dgm:pt modelId="{A975DFE0-E195-4722-A74D-86590F28D39C}" type="pres">
      <dgm:prSet presAssocID="{077436B1-0CE9-4083-BCAE-49696106B40B}" presName="node" presStyleLbl="node1" presStyleIdx="6" presStyleCnt="10">
        <dgm:presLayoutVars>
          <dgm:bulletEnabled val="1"/>
        </dgm:presLayoutVars>
      </dgm:prSet>
      <dgm:spPr/>
    </dgm:pt>
    <dgm:pt modelId="{6B33AC77-BC58-4F4E-914C-02F09A07C340}" type="pres">
      <dgm:prSet presAssocID="{A5627E9C-8DF5-4843-BC08-29BD85FF4A97}" presName="sibTrans" presStyleLbl="sibTrans1D1" presStyleIdx="6" presStyleCnt="9"/>
      <dgm:spPr/>
    </dgm:pt>
    <dgm:pt modelId="{11E733F9-B05E-4D4C-AE2A-DBE6A88E3C4F}" type="pres">
      <dgm:prSet presAssocID="{A5627E9C-8DF5-4843-BC08-29BD85FF4A97}" presName="connectorText" presStyleLbl="sibTrans1D1" presStyleIdx="6" presStyleCnt="9"/>
      <dgm:spPr/>
    </dgm:pt>
    <dgm:pt modelId="{E1EFE467-4472-44C6-AC3A-9F3173557E73}" type="pres">
      <dgm:prSet presAssocID="{9332A9D8-B704-4E1F-B205-7BEC26E4F248}" presName="node" presStyleLbl="node1" presStyleIdx="7" presStyleCnt="10">
        <dgm:presLayoutVars>
          <dgm:bulletEnabled val="1"/>
        </dgm:presLayoutVars>
      </dgm:prSet>
      <dgm:spPr/>
    </dgm:pt>
    <dgm:pt modelId="{434A8478-DDD8-4862-BA7C-04548C290824}" type="pres">
      <dgm:prSet presAssocID="{AB133387-841F-493F-997D-61B8727208FA}" presName="sibTrans" presStyleLbl="sibTrans1D1" presStyleIdx="7" presStyleCnt="9"/>
      <dgm:spPr/>
    </dgm:pt>
    <dgm:pt modelId="{8DAE458A-9355-48B7-94DE-B6D2333D26E2}" type="pres">
      <dgm:prSet presAssocID="{AB133387-841F-493F-997D-61B8727208FA}" presName="connectorText" presStyleLbl="sibTrans1D1" presStyleIdx="7" presStyleCnt="9"/>
      <dgm:spPr/>
    </dgm:pt>
    <dgm:pt modelId="{22BFB171-FA9A-4581-AC54-50DEAB3DB425}" type="pres">
      <dgm:prSet presAssocID="{608281A6-81DA-4F25-BD1D-73CB97A50D81}" presName="node" presStyleLbl="node1" presStyleIdx="8" presStyleCnt="10">
        <dgm:presLayoutVars>
          <dgm:bulletEnabled val="1"/>
        </dgm:presLayoutVars>
      </dgm:prSet>
      <dgm:spPr/>
    </dgm:pt>
    <dgm:pt modelId="{761E565A-9041-4304-9BAF-B4B35D5C71B3}" type="pres">
      <dgm:prSet presAssocID="{448954E0-09B6-4BDA-89A0-5C08E67B1C55}" presName="sibTrans" presStyleLbl="sibTrans1D1" presStyleIdx="8" presStyleCnt="9"/>
      <dgm:spPr/>
    </dgm:pt>
    <dgm:pt modelId="{FA8816C5-39CC-4656-B71B-E9778CB97E6B}" type="pres">
      <dgm:prSet presAssocID="{448954E0-09B6-4BDA-89A0-5C08E67B1C55}" presName="connectorText" presStyleLbl="sibTrans1D1" presStyleIdx="8" presStyleCnt="9"/>
      <dgm:spPr/>
    </dgm:pt>
    <dgm:pt modelId="{47B2ED97-66C6-4B39-BAA1-B9AF9AA59FA1}" type="pres">
      <dgm:prSet presAssocID="{FD004BBB-FFB1-4EC2-AC19-08E428644FD5}" presName="node" presStyleLbl="node1" presStyleIdx="9" presStyleCnt="10">
        <dgm:presLayoutVars>
          <dgm:bulletEnabled val="1"/>
        </dgm:presLayoutVars>
      </dgm:prSet>
      <dgm:spPr/>
    </dgm:pt>
  </dgm:ptLst>
  <dgm:cxnLst>
    <dgm:cxn modelId="{1679D80E-1F87-4EF5-AA3C-ABC05926D2EA}" srcId="{961E72E5-75C4-4B03-A804-26DC26D4127F}" destId="{31334B0A-862A-4A64-BA55-174014117F39}" srcOrd="5" destOrd="0" parTransId="{314A64AA-7C96-43DA-956C-7810DE699B55}" sibTransId="{A409C249-2E01-44D0-A83C-B25C11D38B31}"/>
    <dgm:cxn modelId="{68331814-297E-44A3-AA36-280275EA0E32}" type="presOf" srcId="{961E72E5-75C4-4B03-A804-26DC26D4127F}" destId="{7C2EC096-D478-4693-A09F-027DD8FECB08}" srcOrd="0" destOrd="0" presId="urn:microsoft.com/office/officeart/2005/8/layout/bProcess3"/>
    <dgm:cxn modelId="{34A13819-3875-44A8-8B27-532D773A4352}" type="presOf" srcId="{47D6824E-F5BF-42AE-97A8-B3493C737054}" destId="{92A5D353-3A84-4BC1-A4C4-4B0B1E47E5AF}" srcOrd="0" destOrd="0" presId="urn:microsoft.com/office/officeart/2005/8/layout/bProcess3"/>
    <dgm:cxn modelId="{13CBED24-AC78-491B-9D49-93D7849ED4EB}" type="presOf" srcId="{AB133387-841F-493F-997D-61B8727208FA}" destId="{434A8478-DDD8-4862-BA7C-04548C290824}" srcOrd="0" destOrd="0" presId="urn:microsoft.com/office/officeart/2005/8/layout/bProcess3"/>
    <dgm:cxn modelId="{FBC6AD25-4CE6-462B-A76B-99FD9D89DEF0}" srcId="{961E72E5-75C4-4B03-A804-26DC26D4127F}" destId="{0CFEF47F-F54C-4091-93E0-E29A3415305B}" srcOrd="0" destOrd="0" parTransId="{382FAFDA-6D76-4820-9C48-1FF01E8D8E95}" sibTransId="{3B8BC21B-7BC8-4500-85B0-B3A95F4161E5}"/>
    <dgm:cxn modelId="{7A7FA32B-700A-4505-B1D1-EF5681D04316}" srcId="{961E72E5-75C4-4B03-A804-26DC26D4127F}" destId="{C31B7E5C-DE29-4713-B874-91DA992D3EB6}" srcOrd="3" destOrd="0" parTransId="{1FAE6748-75D5-4B3C-9EB9-50731B029D95}" sibTransId="{178CF15C-F915-4839-B8CC-08DBA57BC47D}"/>
    <dgm:cxn modelId="{78FD7732-9857-48C9-B26E-A7F868C9FE2A}" type="presOf" srcId="{2B5E20AE-2FE6-4FBB-AD0F-6D375096AAF7}" destId="{69B25180-35C5-41BD-BB73-4FD81CF0DD41}" srcOrd="0" destOrd="0" presId="urn:microsoft.com/office/officeart/2005/8/layout/bProcess3"/>
    <dgm:cxn modelId="{2D9C5133-4949-438D-B85B-DD42E6E18D7A}" type="presOf" srcId="{5B9FE374-BE4B-4E3D-8412-10094BA00201}" destId="{C3080B73-A642-4141-882D-866B5CF8B607}" srcOrd="1" destOrd="0" presId="urn:microsoft.com/office/officeart/2005/8/layout/bProcess3"/>
    <dgm:cxn modelId="{F6D6C338-C5CB-453B-8A1D-F591F17C3680}" type="presOf" srcId="{A5627E9C-8DF5-4843-BC08-29BD85FF4A97}" destId="{11E733F9-B05E-4D4C-AE2A-DBE6A88E3C4F}" srcOrd="1" destOrd="0" presId="urn:microsoft.com/office/officeart/2005/8/layout/bProcess3"/>
    <dgm:cxn modelId="{610A303E-8FF0-404E-AD1C-D1CC2993C3E4}" type="presOf" srcId="{C31B7E5C-DE29-4713-B874-91DA992D3EB6}" destId="{7F8ED20E-8ED5-43BB-A9FA-870FFC49D007}" srcOrd="0" destOrd="0" presId="urn:microsoft.com/office/officeart/2005/8/layout/bProcess3"/>
    <dgm:cxn modelId="{BA93E33E-36B7-4097-92BA-CA62A7E1A9B9}" type="presOf" srcId="{31334B0A-862A-4A64-BA55-174014117F39}" destId="{943F0EA9-2017-45F5-A994-6161E39117FA}" srcOrd="0" destOrd="0" presId="urn:microsoft.com/office/officeart/2005/8/layout/bProcess3"/>
    <dgm:cxn modelId="{F49B0E40-797C-40BB-8D44-116EF5BC9887}" type="presOf" srcId="{077436B1-0CE9-4083-BCAE-49696106B40B}" destId="{A975DFE0-E195-4722-A74D-86590F28D39C}" srcOrd="0" destOrd="0" presId="urn:microsoft.com/office/officeart/2005/8/layout/bProcess3"/>
    <dgm:cxn modelId="{2C363047-C860-4A3F-A7A8-DBB93507F4E4}" type="presOf" srcId="{EF734F44-584B-4D3C-908D-B3C8AA76028E}" destId="{D92B9169-FDD1-4641-A3A9-67B47384F35F}" srcOrd="0" destOrd="0" presId="urn:microsoft.com/office/officeart/2005/8/layout/bProcess3"/>
    <dgm:cxn modelId="{F33D8568-9280-4F9F-B87F-203BC8E5104E}" type="presOf" srcId="{FD004BBB-FFB1-4EC2-AC19-08E428644FD5}" destId="{47B2ED97-66C6-4B39-BAA1-B9AF9AA59FA1}" srcOrd="0" destOrd="0" presId="urn:microsoft.com/office/officeart/2005/8/layout/bProcess3"/>
    <dgm:cxn modelId="{5898116D-2254-4F39-8A8F-4C56AE01EE18}" type="presOf" srcId="{178CF15C-F915-4839-B8CC-08DBA57BC47D}" destId="{0E571DE9-C20D-4859-AD6D-C385A0F35EE5}" srcOrd="0" destOrd="0" presId="urn:microsoft.com/office/officeart/2005/8/layout/bProcess3"/>
    <dgm:cxn modelId="{B7524551-26D5-4685-BAD0-BBD04F0FEC0F}" type="presOf" srcId="{A409C249-2E01-44D0-A83C-B25C11D38B31}" destId="{1048D656-D1F6-43C4-9F30-12D45A3BA261}" srcOrd="1" destOrd="0" presId="urn:microsoft.com/office/officeart/2005/8/layout/bProcess3"/>
    <dgm:cxn modelId="{5E741374-2774-41DF-BF94-0359EDBC05EE}" srcId="{961E72E5-75C4-4B03-A804-26DC26D4127F}" destId="{FD004BBB-FFB1-4EC2-AC19-08E428644FD5}" srcOrd="9" destOrd="0" parTransId="{E191AB2A-9C6F-46EB-BAA7-644DA8746EBA}" sibTransId="{B32DFE85-5CA2-498D-9B75-9ACCDC2142EF}"/>
    <dgm:cxn modelId="{8F90CC8C-8DA7-41D8-93EF-BE95E5BA54EE}" type="presOf" srcId="{AB133387-841F-493F-997D-61B8727208FA}" destId="{8DAE458A-9355-48B7-94DE-B6D2333D26E2}" srcOrd="1" destOrd="0" presId="urn:microsoft.com/office/officeart/2005/8/layout/bProcess3"/>
    <dgm:cxn modelId="{50AC218D-091E-4A4F-AE74-7477A77ACCD5}" type="presOf" srcId="{3B8BC21B-7BC8-4500-85B0-B3A95F4161E5}" destId="{770D2183-6F0C-46AF-9288-C8CFB6B23B88}" srcOrd="1" destOrd="0" presId="urn:microsoft.com/office/officeart/2005/8/layout/bProcess3"/>
    <dgm:cxn modelId="{D62BB58D-6344-4D25-816D-A9FF8EB057C8}" type="presOf" srcId="{A5627E9C-8DF5-4843-BC08-29BD85FF4A97}" destId="{6B33AC77-BC58-4F4E-914C-02F09A07C340}" srcOrd="0" destOrd="0" presId="urn:microsoft.com/office/officeart/2005/8/layout/bProcess3"/>
    <dgm:cxn modelId="{2D9B1D96-8A79-4FC1-A64E-F351213168C2}" srcId="{961E72E5-75C4-4B03-A804-26DC26D4127F}" destId="{9332A9D8-B704-4E1F-B205-7BEC26E4F248}" srcOrd="7" destOrd="0" parTransId="{13C9D07C-5D41-4654-B6A9-89CC29A89A9C}" sibTransId="{AB133387-841F-493F-997D-61B8727208FA}"/>
    <dgm:cxn modelId="{9EFD9398-C633-4BE1-BDD8-E96061D53CB7}" type="presOf" srcId="{178CF15C-F915-4839-B8CC-08DBA57BC47D}" destId="{153BB857-FCCA-4D05-94E6-DE9A3241D2AB}" srcOrd="1" destOrd="0" presId="urn:microsoft.com/office/officeart/2005/8/layout/bProcess3"/>
    <dgm:cxn modelId="{23C91C9F-A072-435D-AD2F-7440069B2217}" srcId="{961E72E5-75C4-4B03-A804-26DC26D4127F}" destId="{2B5E20AE-2FE6-4FBB-AD0F-6D375096AAF7}" srcOrd="1" destOrd="0" parTransId="{CE4EA243-CDED-43ED-81D6-02065058E1AB}" sibTransId="{595D077F-05F6-478E-93AC-46A84FE80F2B}"/>
    <dgm:cxn modelId="{A6E0D4A2-7331-4401-802A-0331D1A2F9E6}" type="presOf" srcId="{A409C249-2E01-44D0-A83C-B25C11D38B31}" destId="{7FA1467A-5A9D-4D4C-9813-E25B9C8DE80B}" srcOrd="0" destOrd="0" presId="urn:microsoft.com/office/officeart/2005/8/layout/bProcess3"/>
    <dgm:cxn modelId="{712AD4A3-0F37-43A6-831C-EC9033F14BBF}" type="presOf" srcId="{47D6824E-F5BF-42AE-97A8-B3493C737054}" destId="{3D077B49-3A7F-424A-8B75-09C74123485C}" srcOrd="1" destOrd="0" presId="urn:microsoft.com/office/officeart/2005/8/layout/bProcess3"/>
    <dgm:cxn modelId="{6208EBA7-D80A-4D8D-8A23-A341F805B015}" type="presOf" srcId="{E02763A1-E7BB-4124-A37E-B430B7883090}" destId="{041EB540-02BF-43ED-B330-F362B060F4B1}" srcOrd="0" destOrd="0" presId="urn:microsoft.com/office/officeart/2005/8/layout/bProcess3"/>
    <dgm:cxn modelId="{2462D2A9-C6A4-4CD0-AC1D-4C14E1A6BAD1}" type="presOf" srcId="{448954E0-09B6-4BDA-89A0-5C08E67B1C55}" destId="{761E565A-9041-4304-9BAF-B4B35D5C71B3}" srcOrd="0" destOrd="0" presId="urn:microsoft.com/office/officeart/2005/8/layout/bProcess3"/>
    <dgm:cxn modelId="{82A3ADAA-9519-4A50-AF0B-2512DBAA8ACA}" srcId="{961E72E5-75C4-4B03-A804-26DC26D4127F}" destId="{EF734F44-584B-4D3C-908D-B3C8AA76028E}" srcOrd="4" destOrd="0" parTransId="{C0DE0DC0-AF79-471B-A03C-F95F38EAAA9C}" sibTransId="{47D6824E-F5BF-42AE-97A8-B3493C737054}"/>
    <dgm:cxn modelId="{3F74AEB3-67F9-42C4-A1EF-DEC628FA8326}" srcId="{961E72E5-75C4-4B03-A804-26DC26D4127F}" destId="{077436B1-0CE9-4083-BCAE-49696106B40B}" srcOrd="6" destOrd="0" parTransId="{422D2287-20B6-4AC4-A47A-5DEDE46E06D5}" sibTransId="{A5627E9C-8DF5-4843-BC08-29BD85FF4A97}"/>
    <dgm:cxn modelId="{2A7A89BA-D2A0-424E-927D-846E13207D39}" type="presOf" srcId="{0CFEF47F-F54C-4091-93E0-E29A3415305B}" destId="{415B3C30-75E0-4D86-928E-9B3CB101D7CE}" srcOrd="0" destOrd="0" presId="urn:microsoft.com/office/officeart/2005/8/layout/bProcess3"/>
    <dgm:cxn modelId="{1F9DCCBB-78DD-40E3-B1D9-D482FAD4CA55}" type="presOf" srcId="{608281A6-81DA-4F25-BD1D-73CB97A50D81}" destId="{22BFB171-FA9A-4581-AC54-50DEAB3DB425}" srcOrd="0" destOrd="0" presId="urn:microsoft.com/office/officeart/2005/8/layout/bProcess3"/>
    <dgm:cxn modelId="{9A4D51C5-B658-4911-9B04-9D2794FF490C}" srcId="{961E72E5-75C4-4B03-A804-26DC26D4127F}" destId="{E02763A1-E7BB-4124-A37E-B430B7883090}" srcOrd="2" destOrd="0" parTransId="{D51DF6B0-2E46-4A29-9929-0B0845FC9866}" sibTransId="{5B9FE374-BE4B-4E3D-8412-10094BA00201}"/>
    <dgm:cxn modelId="{FBDD66CB-3262-471B-9112-B5D47F67BBAF}" type="presOf" srcId="{3B8BC21B-7BC8-4500-85B0-B3A95F4161E5}" destId="{DA7B52F4-F7D1-4293-B441-6FAA1582A874}" srcOrd="0" destOrd="0" presId="urn:microsoft.com/office/officeart/2005/8/layout/bProcess3"/>
    <dgm:cxn modelId="{427B0ECF-BBF6-4E45-A938-ED9458686E8E}" type="presOf" srcId="{595D077F-05F6-478E-93AC-46A84FE80F2B}" destId="{14043190-E339-4808-A039-6C0A1929C884}" srcOrd="0" destOrd="0" presId="urn:microsoft.com/office/officeart/2005/8/layout/bProcess3"/>
    <dgm:cxn modelId="{176930D4-270D-4A40-AFC3-9017EEBF7C5D}" srcId="{961E72E5-75C4-4B03-A804-26DC26D4127F}" destId="{608281A6-81DA-4F25-BD1D-73CB97A50D81}" srcOrd="8" destOrd="0" parTransId="{A0945F09-CD42-4534-9F4E-76868357DFE1}" sibTransId="{448954E0-09B6-4BDA-89A0-5C08E67B1C55}"/>
    <dgm:cxn modelId="{EAB93BE6-A2AB-4C8C-B1A8-15139BD2A3D1}" type="presOf" srcId="{448954E0-09B6-4BDA-89A0-5C08E67B1C55}" destId="{FA8816C5-39CC-4656-B71B-E9778CB97E6B}" srcOrd="1" destOrd="0" presId="urn:microsoft.com/office/officeart/2005/8/layout/bProcess3"/>
    <dgm:cxn modelId="{B36807F9-0AB1-417A-A374-9069B528E41A}" type="presOf" srcId="{5B9FE374-BE4B-4E3D-8412-10094BA00201}" destId="{0A2A87E9-38E8-4505-A3D9-3B67FACED687}" srcOrd="0" destOrd="0" presId="urn:microsoft.com/office/officeart/2005/8/layout/bProcess3"/>
    <dgm:cxn modelId="{28CB6DFC-676C-4E05-B933-CA9ED8F0657B}" type="presOf" srcId="{9332A9D8-B704-4E1F-B205-7BEC26E4F248}" destId="{E1EFE467-4472-44C6-AC3A-9F3173557E73}" srcOrd="0" destOrd="0" presId="urn:microsoft.com/office/officeart/2005/8/layout/bProcess3"/>
    <dgm:cxn modelId="{34AF5DFD-40E7-4F76-AA55-4AE817F03DF2}" type="presOf" srcId="{595D077F-05F6-478E-93AC-46A84FE80F2B}" destId="{764EC61B-6513-48FC-B9EE-6A4E1D8C6F5D}" srcOrd="1" destOrd="0" presId="urn:microsoft.com/office/officeart/2005/8/layout/bProcess3"/>
    <dgm:cxn modelId="{1A4864AE-669E-4192-986F-0F88CF5A32FB}" type="presParOf" srcId="{7C2EC096-D478-4693-A09F-027DD8FECB08}" destId="{415B3C30-75E0-4D86-928E-9B3CB101D7CE}" srcOrd="0" destOrd="0" presId="urn:microsoft.com/office/officeart/2005/8/layout/bProcess3"/>
    <dgm:cxn modelId="{A78F5F0B-0688-445F-801C-D723C89578DA}" type="presParOf" srcId="{7C2EC096-D478-4693-A09F-027DD8FECB08}" destId="{DA7B52F4-F7D1-4293-B441-6FAA1582A874}" srcOrd="1" destOrd="0" presId="urn:microsoft.com/office/officeart/2005/8/layout/bProcess3"/>
    <dgm:cxn modelId="{EB17F474-B71F-43E7-B749-606853842949}" type="presParOf" srcId="{DA7B52F4-F7D1-4293-B441-6FAA1582A874}" destId="{770D2183-6F0C-46AF-9288-C8CFB6B23B88}" srcOrd="0" destOrd="0" presId="urn:microsoft.com/office/officeart/2005/8/layout/bProcess3"/>
    <dgm:cxn modelId="{97CCB4C1-02A5-4DBB-9009-F6B334CE1391}" type="presParOf" srcId="{7C2EC096-D478-4693-A09F-027DD8FECB08}" destId="{69B25180-35C5-41BD-BB73-4FD81CF0DD41}" srcOrd="2" destOrd="0" presId="urn:microsoft.com/office/officeart/2005/8/layout/bProcess3"/>
    <dgm:cxn modelId="{7891692D-D0FD-4E5A-9C03-92DF027F20A6}" type="presParOf" srcId="{7C2EC096-D478-4693-A09F-027DD8FECB08}" destId="{14043190-E339-4808-A039-6C0A1929C884}" srcOrd="3" destOrd="0" presId="urn:microsoft.com/office/officeart/2005/8/layout/bProcess3"/>
    <dgm:cxn modelId="{630782EC-B74D-4271-BF21-91684E8A79F2}" type="presParOf" srcId="{14043190-E339-4808-A039-6C0A1929C884}" destId="{764EC61B-6513-48FC-B9EE-6A4E1D8C6F5D}" srcOrd="0" destOrd="0" presId="urn:microsoft.com/office/officeart/2005/8/layout/bProcess3"/>
    <dgm:cxn modelId="{21571F11-EB05-4562-8B42-4507CEA28715}" type="presParOf" srcId="{7C2EC096-D478-4693-A09F-027DD8FECB08}" destId="{041EB540-02BF-43ED-B330-F362B060F4B1}" srcOrd="4" destOrd="0" presId="urn:microsoft.com/office/officeart/2005/8/layout/bProcess3"/>
    <dgm:cxn modelId="{699F612F-138B-43A2-B019-C20DE43EB259}" type="presParOf" srcId="{7C2EC096-D478-4693-A09F-027DD8FECB08}" destId="{0A2A87E9-38E8-4505-A3D9-3B67FACED687}" srcOrd="5" destOrd="0" presId="urn:microsoft.com/office/officeart/2005/8/layout/bProcess3"/>
    <dgm:cxn modelId="{0A9ABA9E-C22D-4E99-A20F-E1DE8FD7CF0E}" type="presParOf" srcId="{0A2A87E9-38E8-4505-A3D9-3B67FACED687}" destId="{C3080B73-A642-4141-882D-866B5CF8B607}" srcOrd="0" destOrd="0" presId="urn:microsoft.com/office/officeart/2005/8/layout/bProcess3"/>
    <dgm:cxn modelId="{DF073F97-14E1-462B-91D6-B90B8A508ECA}" type="presParOf" srcId="{7C2EC096-D478-4693-A09F-027DD8FECB08}" destId="{7F8ED20E-8ED5-43BB-A9FA-870FFC49D007}" srcOrd="6" destOrd="0" presId="urn:microsoft.com/office/officeart/2005/8/layout/bProcess3"/>
    <dgm:cxn modelId="{3CA9BB1D-1221-4870-84B0-2EBA33D6FD60}" type="presParOf" srcId="{7C2EC096-D478-4693-A09F-027DD8FECB08}" destId="{0E571DE9-C20D-4859-AD6D-C385A0F35EE5}" srcOrd="7" destOrd="0" presId="urn:microsoft.com/office/officeart/2005/8/layout/bProcess3"/>
    <dgm:cxn modelId="{59DC4D15-78EF-4DE0-BFE5-C8FF0E2B524D}" type="presParOf" srcId="{0E571DE9-C20D-4859-AD6D-C385A0F35EE5}" destId="{153BB857-FCCA-4D05-94E6-DE9A3241D2AB}" srcOrd="0" destOrd="0" presId="urn:microsoft.com/office/officeart/2005/8/layout/bProcess3"/>
    <dgm:cxn modelId="{8BC41BD3-C465-47A2-AD1D-CDEBCCC5DC1C}" type="presParOf" srcId="{7C2EC096-D478-4693-A09F-027DD8FECB08}" destId="{D92B9169-FDD1-4641-A3A9-67B47384F35F}" srcOrd="8" destOrd="0" presId="urn:microsoft.com/office/officeart/2005/8/layout/bProcess3"/>
    <dgm:cxn modelId="{D1CE568A-A5BB-45A6-83E9-3CA207D9BECE}" type="presParOf" srcId="{7C2EC096-D478-4693-A09F-027DD8FECB08}" destId="{92A5D353-3A84-4BC1-A4C4-4B0B1E47E5AF}" srcOrd="9" destOrd="0" presId="urn:microsoft.com/office/officeart/2005/8/layout/bProcess3"/>
    <dgm:cxn modelId="{242E2770-8CAA-46CE-8BD6-9876DEF23ECC}" type="presParOf" srcId="{92A5D353-3A84-4BC1-A4C4-4B0B1E47E5AF}" destId="{3D077B49-3A7F-424A-8B75-09C74123485C}" srcOrd="0" destOrd="0" presId="urn:microsoft.com/office/officeart/2005/8/layout/bProcess3"/>
    <dgm:cxn modelId="{E3D0F4C8-34BD-4F25-9D9E-5E1C19644C7F}" type="presParOf" srcId="{7C2EC096-D478-4693-A09F-027DD8FECB08}" destId="{943F0EA9-2017-45F5-A994-6161E39117FA}" srcOrd="10" destOrd="0" presId="urn:microsoft.com/office/officeart/2005/8/layout/bProcess3"/>
    <dgm:cxn modelId="{D564DF1E-C604-4A87-9B53-58DB998AA9C6}" type="presParOf" srcId="{7C2EC096-D478-4693-A09F-027DD8FECB08}" destId="{7FA1467A-5A9D-4D4C-9813-E25B9C8DE80B}" srcOrd="11" destOrd="0" presId="urn:microsoft.com/office/officeart/2005/8/layout/bProcess3"/>
    <dgm:cxn modelId="{93BB7F68-7B6C-406F-8715-9DD0EC561B69}" type="presParOf" srcId="{7FA1467A-5A9D-4D4C-9813-E25B9C8DE80B}" destId="{1048D656-D1F6-43C4-9F30-12D45A3BA261}" srcOrd="0" destOrd="0" presId="urn:microsoft.com/office/officeart/2005/8/layout/bProcess3"/>
    <dgm:cxn modelId="{D5DA941A-3730-4351-83D7-8F394621C384}" type="presParOf" srcId="{7C2EC096-D478-4693-A09F-027DD8FECB08}" destId="{A975DFE0-E195-4722-A74D-86590F28D39C}" srcOrd="12" destOrd="0" presId="urn:microsoft.com/office/officeart/2005/8/layout/bProcess3"/>
    <dgm:cxn modelId="{025352A8-F75D-4534-81FB-0B827610A808}" type="presParOf" srcId="{7C2EC096-D478-4693-A09F-027DD8FECB08}" destId="{6B33AC77-BC58-4F4E-914C-02F09A07C340}" srcOrd="13" destOrd="0" presId="urn:microsoft.com/office/officeart/2005/8/layout/bProcess3"/>
    <dgm:cxn modelId="{6EBD1797-6902-4793-8614-3F9773F5FEBF}" type="presParOf" srcId="{6B33AC77-BC58-4F4E-914C-02F09A07C340}" destId="{11E733F9-B05E-4D4C-AE2A-DBE6A88E3C4F}" srcOrd="0" destOrd="0" presId="urn:microsoft.com/office/officeart/2005/8/layout/bProcess3"/>
    <dgm:cxn modelId="{A83D9674-7276-4508-93CA-C53C24242CED}" type="presParOf" srcId="{7C2EC096-D478-4693-A09F-027DD8FECB08}" destId="{E1EFE467-4472-44C6-AC3A-9F3173557E73}" srcOrd="14" destOrd="0" presId="urn:microsoft.com/office/officeart/2005/8/layout/bProcess3"/>
    <dgm:cxn modelId="{3A0E2288-ED9A-4BA4-8FD2-FAEC47F9F27C}" type="presParOf" srcId="{7C2EC096-D478-4693-A09F-027DD8FECB08}" destId="{434A8478-DDD8-4862-BA7C-04548C290824}" srcOrd="15" destOrd="0" presId="urn:microsoft.com/office/officeart/2005/8/layout/bProcess3"/>
    <dgm:cxn modelId="{A08FBA12-A9D7-4D9B-9737-9F114EEEED33}" type="presParOf" srcId="{434A8478-DDD8-4862-BA7C-04548C290824}" destId="{8DAE458A-9355-48B7-94DE-B6D2333D26E2}" srcOrd="0" destOrd="0" presId="urn:microsoft.com/office/officeart/2005/8/layout/bProcess3"/>
    <dgm:cxn modelId="{14B52D02-A4BE-4394-85DF-C5E4A7DFAB7E}" type="presParOf" srcId="{7C2EC096-D478-4693-A09F-027DD8FECB08}" destId="{22BFB171-FA9A-4581-AC54-50DEAB3DB425}" srcOrd="16" destOrd="0" presId="urn:microsoft.com/office/officeart/2005/8/layout/bProcess3"/>
    <dgm:cxn modelId="{93F59272-C965-4F8E-A5FA-1A7F2BD20D2E}" type="presParOf" srcId="{7C2EC096-D478-4693-A09F-027DD8FECB08}" destId="{761E565A-9041-4304-9BAF-B4B35D5C71B3}" srcOrd="17" destOrd="0" presId="urn:microsoft.com/office/officeart/2005/8/layout/bProcess3"/>
    <dgm:cxn modelId="{3BA83C08-E6ED-4CB2-B460-D5AE19141BEF}" type="presParOf" srcId="{761E565A-9041-4304-9BAF-B4B35D5C71B3}" destId="{FA8816C5-39CC-4656-B71B-E9778CB97E6B}" srcOrd="0" destOrd="0" presId="urn:microsoft.com/office/officeart/2005/8/layout/bProcess3"/>
    <dgm:cxn modelId="{F3890462-60F5-445E-9BF9-58C23EA01C67}" type="presParOf" srcId="{7C2EC096-D478-4693-A09F-027DD8FECB08}" destId="{47B2ED97-66C6-4B39-BAA1-B9AF9AA59FA1}" srcOrd="18" destOrd="0" presId="urn:microsoft.com/office/officeart/2005/8/layout/bProcess3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961E72E5-75C4-4B03-A804-26DC26D4127F}" type="doc">
      <dgm:prSet loTypeId="urn:microsoft.com/office/officeart/2005/8/layout/bProcess3" loCatId="process" qsTypeId="urn:microsoft.com/office/officeart/2005/8/quickstyle/3d1" qsCatId="3D" csTypeId="urn:microsoft.com/office/officeart/2005/8/colors/colorful4" csCatId="colorful" phldr="1"/>
      <dgm:spPr/>
      <dgm:t>
        <a:bodyPr/>
        <a:lstStyle/>
        <a:p>
          <a:endParaRPr lang="en-US"/>
        </a:p>
      </dgm:t>
    </dgm:pt>
    <dgm:pt modelId="{0CFEF47F-F54C-4091-93E0-E29A3415305B}">
      <dgm:prSet phldrT="[Text]" custT="1"/>
      <dgm:spPr>
        <a:xfrm>
          <a:off x="847499" y="8511"/>
          <a:ext cx="1432995" cy="859797"/>
        </a:xfrm>
        <a:prstGeom prst="rect">
          <a:avLst/>
        </a:prstGeom>
        <a:solidFill>
          <a:srgbClr val="FFC000"/>
        </a:solidFill>
        <a:ln>
          <a:noFill/>
        </a:ln>
        <a:effectLst/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gm:spPr>
      <dgm:t>
        <a:bodyPr/>
        <a:lstStyle/>
        <a:p>
          <a:pPr>
            <a:buNone/>
          </a:pPr>
          <a:r>
            <a:rPr lang="en-US" sz="1200" dirty="0">
              <a:solidFill>
                <a:schemeClr val="tx1"/>
              </a:solidFill>
              <a:latin typeface="+mj-lt"/>
              <a:ea typeface="+mn-ea"/>
              <a:cs typeface="+mn-cs"/>
            </a:rPr>
            <a:t>Determine how you will do planning – part of management plans. </a:t>
          </a:r>
        </a:p>
      </dgm:t>
    </dgm:pt>
    <dgm:pt modelId="{3B8BC21B-7BC8-4500-85B0-B3A95F4161E5}" type="sibTrans" cxnId="{FBC6AD25-4CE6-462B-A76B-99FD9D89DEF0}">
      <dgm:prSet/>
      <dgm:spPr>
        <a:xfrm>
          <a:off x="2278695" y="386723"/>
          <a:ext cx="263164" cy="91440"/>
        </a:xfrm>
        <a:custGeom>
          <a:avLst/>
          <a:gdLst/>
          <a:ahLst/>
          <a:cxnLst/>
          <a:rect l="0" t="0" r="0" b="0"/>
          <a:pathLst>
            <a:path>
              <a:moveTo>
                <a:pt x="0" y="51686"/>
              </a:moveTo>
              <a:lnTo>
                <a:pt x="148682" y="51686"/>
              </a:lnTo>
              <a:lnTo>
                <a:pt x="148682" y="45720"/>
              </a:lnTo>
              <a:lnTo>
                <a:pt x="263164" y="45720"/>
              </a:lnTo>
            </a:path>
          </a:pathLst>
        </a:custGeom>
        <a:noFill/>
        <a:ln w="6350" cap="flat" cmpd="sng" algn="ctr">
          <a:solidFill>
            <a:srgbClr val="FFC000">
              <a:hueOff val="0"/>
              <a:satOff val="0"/>
              <a:lumOff val="0"/>
              <a:alphaOff val="0"/>
            </a:srgbClr>
          </a:solidFill>
          <a:prstDash val="solid"/>
          <a:miter lim="800000"/>
          <a:tailEnd type="arrow"/>
        </a:ln>
        <a:effectLst/>
        <a:scene3d>
          <a:camera prst="orthographicFront"/>
          <a:lightRig rig="flat" dir="t"/>
        </a:scene3d>
        <a:sp3d z="-40000" prstMaterial="matte"/>
      </dgm:spPr>
      <dgm:t>
        <a:bodyPr/>
        <a:lstStyle/>
        <a:p>
          <a:pPr>
            <a:buNone/>
          </a:pPr>
          <a:endParaRPr lang="en-US">
            <a:solidFill>
              <a:sysClr val="windowText" lastClr="000000">
                <a:hueOff val="0"/>
                <a:satOff val="0"/>
                <a:lumOff val="0"/>
                <a:alphaOff val="0"/>
              </a:sysClr>
            </a:solidFill>
            <a:latin typeface="Calibri" panose="020F0502020204030204"/>
            <a:ea typeface="+mn-ea"/>
            <a:cs typeface="+mn-cs"/>
          </a:endParaRPr>
        </a:p>
      </dgm:t>
    </dgm:pt>
    <dgm:pt modelId="{382FAFDA-6D76-4820-9C48-1FF01E8D8E95}" type="parTrans" cxnId="{FBC6AD25-4CE6-462B-A76B-99FD9D89DEF0}">
      <dgm:prSet/>
      <dgm:spPr/>
      <dgm:t>
        <a:bodyPr/>
        <a:lstStyle/>
        <a:p>
          <a:endParaRPr lang="en-US"/>
        </a:p>
      </dgm:t>
    </dgm:pt>
    <dgm:pt modelId="{331F405C-336A-4D36-980D-CE13A3501252}">
      <dgm:prSet custT="1"/>
      <dgm:spPr>
        <a:xfrm>
          <a:off x="2574259" y="2544"/>
          <a:ext cx="1432995" cy="859797"/>
        </a:xfrm>
        <a:prstGeom prst="rect">
          <a:avLst/>
        </a:prstGeom>
        <a:solidFill>
          <a:schemeClr val="accent2">
            <a:lumMod val="60000"/>
            <a:lumOff val="40000"/>
          </a:schemeClr>
        </a:solidFill>
        <a:ln>
          <a:noFill/>
        </a:ln>
        <a:effectLst/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gm:spPr>
      <dgm:t>
        <a:bodyPr/>
        <a:lstStyle/>
        <a:p>
          <a:pPr marL="0" lvl="0" indent="0" algn="ctr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400" kern="1200" dirty="0">
              <a:solidFill>
                <a:prstClr val="black"/>
              </a:solidFill>
              <a:latin typeface="Times New Roman"/>
              <a:ea typeface="+mn-ea"/>
              <a:cs typeface="Times New Roman"/>
            </a:rPr>
            <a:t>Create project scope statement. </a:t>
          </a:r>
        </a:p>
      </dgm:t>
    </dgm:pt>
    <dgm:pt modelId="{9CBD99D0-B0FB-4AB1-BE72-22A008F9E141}" type="parTrans" cxnId="{B83C694C-403E-4158-BA21-AF8D9940557F}">
      <dgm:prSet/>
      <dgm:spPr/>
      <dgm:t>
        <a:bodyPr/>
        <a:lstStyle/>
        <a:p>
          <a:endParaRPr lang="en-US"/>
        </a:p>
      </dgm:t>
    </dgm:pt>
    <dgm:pt modelId="{CCB4ED42-C07F-4778-B17E-E7949593EBEC}" type="sibTrans" cxnId="{B83C694C-403E-4158-BA21-AF8D9940557F}">
      <dgm:prSet/>
      <dgm:spPr>
        <a:xfrm>
          <a:off x="4005455" y="386723"/>
          <a:ext cx="298989" cy="91440"/>
        </a:xfrm>
        <a:custGeom>
          <a:avLst/>
          <a:gdLst/>
          <a:ahLst/>
          <a:cxnLst/>
          <a:rect l="0" t="0" r="0" b="0"/>
          <a:pathLst>
            <a:path>
              <a:moveTo>
                <a:pt x="0" y="45720"/>
              </a:moveTo>
              <a:lnTo>
                <a:pt x="298989" y="45720"/>
              </a:lnTo>
            </a:path>
          </a:pathLst>
        </a:custGeom>
        <a:noFill/>
        <a:ln w="6350" cap="flat" cmpd="sng" algn="ctr">
          <a:solidFill>
            <a:srgbClr val="FFC000">
              <a:hueOff val="577538"/>
              <a:satOff val="-2665"/>
              <a:lumOff val="98"/>
              <a:alphaOff val="0"/>
            </a:srgbClr>
          </a:solidFill>
          <a:prstDash val="solid"/>
          <a:miter lim="800000"/>
          <a:tailEnd type="arrow"/>
        </a:ln>
        <a:effectLst/>
        <a:scene3d>
          <a:camera prst="orthographicFront"/>
          <a:lightRig rig="flat" dir="t"/>
        </a:scene3d>
        <a:sp3d z="-40000" prstMaterial="matte"/>
      </dgm:spPr>
      <dgm:t>
        <a:bodyPr/>
        <a:lstStyle/>
        <a:p>
          <a:pPr>
            <a:buNone/>
          </a:pPr>
          <a:endParaRPr lang="en-US">
            <a:solidFill>
              <a:sysClr val="windowText" lastClr="000000">
                <a:hueOff val="0"/>
                <a:satOff val="0"/>
                <a:lumOff val="0"/>
                <a:alphaOff val="0"/>
              </a:sysClr>
            </a:solidFill>
            <a:latin typeface="Calibri" panose="020F0502020204030204"/>
            <a:ea typeface="+mn-ea"/>
            <a:cs typeface="+mn-cs"/>
          </a:endParaRPr>
        </a:p>
      </dgm:t>
    </dgm:pt>
    <dgm:pt modelId="{702C4AB3-C3C4-4C99-A28F-DA93114E808D}">
      <dgm:prSet custT="1"/>
      <dgm:spPr>
        <a:xfrm>
          <a:off x="4336844" y="2544"/>
          <a:ext cx="1432995" cy="859797"/>
        </a:xfrm>
        <a:prstGeom prst="rect">
          <a:avLst/>
        </a:prstGeom>
        <a:solidFill>
          <a:schemeClr val="accent2">
            <a:lumMod val="40000"/>
            <a:lumOff val="60000"/>
          </a:schemeClr>
        </a:solidFill>
        <a:ln>
          <a:noFill/>
        </a:ln>
        <a:effectLst/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gm:spPr>
      <dgm:t>
        <a:bodyPr/>
        <a:lstStyle/>
        <a:p>
          <a:pPr>
            <a:buNone/>
          </a:pPr>
          <a:r>
            <a:rPr lang="en-US" sz="1400" kern="1200" dirty="0">
              <a:solidFill>
                <a:prstClr val="black"/>
              </a:solidFill>
              <a:latin typeface="Times New Roman"/>
              <a:ea typeface="+mn-ea"/>
              <a:cs typeface="Times New Roman"/>
            </a:rPr>
            <a:t>Determine team. </a:t>
          </a:r>
        </a:p>
      </dgm:t>
    </dgm:pt>
    <dgm:pt modelId="{334CB8D2-AA01-43EF-A3D6-1C91239E2D12}" type="parTrans" cxnId="{5FF5B7AC-DF51-4304-8AE9-DFE9744EA882}">
      <dgm:prSet/>
      <dgm:spPr/>
      <dgm:t>
        <a:bodyPr/>
        <a:lstStyle/>
        <a:p>
          <a:endParaRPr lang="en-US"/>
        </a:p>
      </dgm:t>
    </dgm:pt>
    <dgm:pt modelId="{5D9BACB6-8EC5-48A0-82F4-7ACD3F9BC021}" type="sibTrans" cxnId="{5FF5B7AC-DF51-4304-8AE9-DFE9744EA882}">
      <dgm:prSet/>
      <dgm:spPr>
        <a:xfrm>
          <a:off x="5768040" y="386723"/>
          <a:ext cx="298989" cy="91440"/>
        </a:xfrm>
        <a:custGeom>
          <a:avLst/>
          <a:gdLst/>
          <a:ahLst/>
          <a:cxnLst/>
          <a:rect l="0" t="0" r="0" b="0"/>
          <a:pathLst>
            <a:path>
              <a:moveTo>
                <a:pt x="0" y="45720"/>
              </a:moveTo>
              <a:lnTo>
                <a:pt x="298989" y="45720"/>
              </a:lnTo>
            </a:path>
          </a:pathLst>
        </a:custGeom>
        <a:noFill/>
        <a:ln w="6350" cap="flat" cmpd="sng" algn="ctr">
          <a:solidFill>
            <a:srgbClr val="FFC000">
              <a:hueOff val="1155077"/>
              <a:satOff val="-5330"/>
              <a:lumOff val="196"/>
              <a:alphaOff val="0"/>
            </a:srgbClr>
          </a:solidFill>
          <a:prstDash val="solid"/>
          <a:miter lim="800000"/>
          <a:tailEnd type="arrow"/>
        </a:ln>
        <a:effectLst/>
        <a:scene3d>
          <a:camera prst="orthographicFront"/>
          <a:lightRig rig="flat" dir="t"/>
        </a:scene3d>
        <a:sp3d z="-40000" prstMaterial="matte"/>
      </dgm:spPr>
      <dgm:t>
        <a:bodyPr/>
        <a:lstStyle/>
        <a:p>
          <a:pPr>
            <a:buNone/>
          </a:pPr>
          <a:endParaRPr lang="en-US">
            <a:solidFill>
              <a:sysClr val="windowText" lastClr="000000">
                <a:hueOff val="0"/>
                <a:satOff val="0"/>
                <a:lumOff val="0"/>
                <a:alphaOff val="0"/>
              </a:sysClr>
            </a:solidFill>
            <a:latin typeface="Calibri" panose="020F0502020204030204"/>
            <a:ea typeface="+mn-ea"/>
            <a:cs typeface="+mn-cs"/>
          </a:endParaRPr>
        </a:p>
      </dgm:t>
    </dgm:pt>
    <dgm:pt modelId="{2B4113C0-7F34-4E75-84CA-75A22916A12F}">
      <dgm:prSet custT="1"/>
      <dgm:spPr>
        <a:xfrm>
          <a:off x="6099430" y="2544"/>
          <a:ext cx="1432995" cy="859797"/>
        </a:xfrm>
        <a:prstGeom prst="rect">
          <a:avLst/>
        </a:prstGeom>
        <a:solidFill>
          <a:schemeClr val="accent6">
            <a:lumMod val="40000"/>
            <a:lumOff val="60000"/>
          </a:schemeClr>
        </a:solidFill>
        <a:ln>
          <a:noFill/>
        </a:ln>
        <a:effectLst/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gm:spPr>
      <dgm:t>
        <a:bodyPr/>
        <a:lstStyle/>
        <a:p>
          <a:pPr marL="0" lvl="0" indent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400" kern="1200" dirty="0">
              <a:solidFill>
                <a:prstClr val="black"/>
              </a:solidFill>
              <a:latin typeface="Times New Roman"/>
              <a:ea typeface="+mn-ea"/>
              <a:cs typeface="Times New Roman"/>
            </a:rPr>
            <a:t>Create activity list. </a:t>
          </a:r>
        </a:p>
      </dgm:t>
    </dgm:pt>
    <dgm:pt modelId="{2935A55C-269C-42B6-A442-145A33E42A52}" type="parTrans" cxnId="{4A5DC04C-5A24-4006-B544-106681E98C7F}">
      <dgm:prSet/>
      <dgm:spPr/>
      <dgm:t>
        <a:bodyPr/>
        <a:lstStyle/>
        <a:p>
          <a:endParaRPr lang="en-US"/>
        </a:p>
      </dgm:t>
    </dgm:pt>
    <dgm:pt modelId="{8D690573-A3FB-4B61-96FB-6CBC9ED46579}" type="sibTrans" cxnId="{4A5DC04C-5A24-4006-B544-106681E98C7F}">
      <dgm:prSet/>
      <dgm:spPr>
        <a:xfrm>
          <a:off x="7530626" y="386723"/>
          <a:ext cx="298989" cy="91440"/>
        </a:xfrm>
        <a:custGeom>
          <a:avLst/>
          <a:gdLst/>
          <a:ahLst/>
          <a:cxnLst/>
          <a:rect l="0" t="0" r="0" b="0"/>
          <a:pathLst>
            <a:path>
              <a:moveTo>
                <a:pt x="0" y="45720"/>
              </a:moveTo>
              <a:lnTo>
                <a:pt x="298989" y="45720"/>
              </a:lnTo>
            </a:path>
          </a:pathLst>
        </a:custGeom>
        <a:noFill/>
        <a:ln w="6350" cap="flat" cmpd="sng" algn="ctr">
          <a:solidFill>
            <a:srgbClr val="FFC000">
              <a:hueOff val="1732615"/>
              <a:satOff val="-7995"/>
              <a:lumOff val="294"/>
              <a:alphaOff val="0"/>
            </a:srgbClr>
          </a:solidFill>
          <a:prstDash val="solid"/>
          <a:miter lim="800000"/>
          <a:tailEnd type="arrow"/>
        </a:ln>
        <a:effectLst/>
        <a:scene3d>
          <a:camera prst="orthographicFront"/>
          <a:lightRig rig="flat" dir="t"/>
        </a:scene3d>
        <a:sp3d z="-40000" prstMaterial="matte"/>
      </dgm:spPr>
      <dgm:t>
        <a:bodyPr/>
        <a:lstStyle/>
        <a:p>
          <a:pPr>
            <a:buNone/>
          </a:pPr>
          <a:endParaRPr lang="en-US">
            <a:solidFill>
              <a:sysClr val="windowText" lastClr="000000">
                <a:hueOff val="0"/>
                <a:satOff val="0"/>
                <a:lumOff val="0"/>
                <a:alphaOff val="0"/>
              </a:sysClr>
            </a:solidFill>
            <a:latin typeface="Calibri" panose="020F0502020204030204"/>
            <a:ea typeface="+mn-ea"/>
            <a:cs typeface="+mn-cs"/>
          </a:endParaRPr>
        </a:p>
      </dgm:t>
    </dgm:pt>
    <dgm:pt modelId="{C7694575-66CE-45FB-AC21-FE252C08CAF9}">
      <dgm:prSet custT="1"/>
      <dgm:spPr>
        <a:xfrm>
          <a:off x="7862015" y="2544"/>
          <a:ext cx="1432995" cy="859797"/>
        </a:xfrm>
        <a:prstGeom prst="rect">
          <a:avLst/>
        </a:prstGeom>
        <a:solidFill>
          <a:schemeClr val="accent6">
            <a:lumMod val="60000"/>
            <a:lumOff val="40000"/>
          </a:schemeClr>
        </a:solidFill>
        <a:ln>
          <a:noFill/>
        </a:ln>
        <a:effectLst/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gm:spPr>
      <dgm:t>
        <a:bodyPr/>
        <a:lstStyle/>
        <a:p>
          <a:pPr marL="0" lvl="0" indent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400" kern="1200" dirty="0">
              <a:solidFill>
                <a:prstClr val="black"/>
              </a:solidFill>
              <a:latin typeface="Times New Roman"/>
              <a:ea typeface="+mn-ea"/>
              <a:cs typeface="Times New Roman"/>
            </a:rPr>
            <a:t>Create network diagram. </a:t>
          </a:r>
        </a:p>
      </dgm:t>
    </dgm:pt>
    <dgm:pt modelId="{74611EDA-E86B-42B1-BE95-1BA4798A48FE}" type="parTrans" cxnId="{A4A9E918-B332-45BF-8113-947279ECD4CA}">
      <dgm:prSet/>
      <dgm:spPr/>
      <dgm:t>
        <a:bodyPr/>
        <a:lstStyle/>
        <a:p>
          <a:endParaRPr lang="en-US"/>
        </a:p>
      </dgm:t>
    </dgm:pt>
    <dgm:pt modelId="{1B37FE5B-05F3-4A17-A9CF-4B1B92BA92B2}" type="sibTrans" cxnId="{A4A9E918-B332-45BF-8113-947279ECD4CA}">
      <dgm:prSet/>
      <dgm:spPr>
        <a:xfrm>
          <a:off x="9293211" y="386723"/>
          <a:ext cx="298989" cy="91440"/>
        </a:xfrm>
        <a:custGeom>
          <a:avLst/>
          <a:gdLst/>
          <a:ahLst/>
          <a:cxnLst/>
          <a:rect l="0" t="0" r="0" b="0"/>
          <a:pathLst>
            <a:path>
              <a:moveTo>
                <a:pt x="0" y="45720"/>
              </a:moveTo>
              <a:lnTo>
                <a:pt x="298989" y="45720"/>
              </a:lnTo>
            </a:path>
          </a:pathLst>
        </a:custGeom>
        <a:noFill/>
        <a:ln w="6350" cap="flat" cmpd="sng" algn="ctr">
          <a:solidFill>
            <a:srgbClr val="FFC000">
              <a:hueOff val="2310154"/>
              <a:satOff val="-10660"/>
              <a:lumOff val="392"/>
              <a:alphaOff val="0"/>
            </a:srgbClr>
          </a:solidFill>
          <a:prstDash val="solid"/>
          <a:miter lim="800000"/>
          <a:tailEnd type="arrow"/>
        </a:ln>
        <a:effectLst/>
        <a:scene3d>
          <a:camera prst="orthographicFront"/>
          <a:lightRig rig="flat" dir="t"/>
        </a:scene3d>
        <a:sp3d z="-40000" prstMaterial="matte"/>
      </dgm:spPr>
      <dgm:t>
        <a:bodyPr/>
        <a:lstStyle/>
        <a:p>
          <a:pPr>
            <a:buNone/>
          </a:pPr>
          <a:endParaRPr lang="en-US">
            <a:solidFill>
              <a:sysClr val="windowText" lastClr="000000">
                <a:hueOff val="0"/>
                <a:satOff val="0"/>
                <a:lumOff val="0"/>
                <a:alphaOff val="0"/>
              </a:sysClr>
            </a:solidFill>
            <a:latin typeface="Calibri" panose="020F0502020204030204"/>
            <a:ea typeface="+mn-ea"/>
            <a:cs typeface="+mn-cs"/>
          </a:endParaRPr>
        </a:p>
      </dgm:t>
    </dgm:pt>
    <dgm:pt modelId="{7D50744A-3300-45AC-802D-71782F314369}">
      <dgm:prSet custT="1"/>
      <dgm:spPr>
        <a:xfrm>
          <a:off x="9624600" y="2544"/>
          <a:ext cx="1432995" cy="859797"/>
        </a:xfrm>
        <a:prstGeom prst="rect">
          <a:avLst/>
        </a:prstGeom>
        <a:solidFill>
          <a:schemeClr val="accent2">
            <a:lumMod val="20000"/>
            <a:lumOff val="80000"/>
          </a:schemeClr>
        </a:solidFill>
        <a:ln>
          <a:noFill/>
        </a:ln>
        <a:effectLst/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gm:spPr>
      <dgm:t>
        <a:bodyPr/>
        <a:lstStyle/>
        <a:p>
          <a:pPr>
            <a:buNone/>
          </a:pPr>
          <a:r>
            <a:rPr lang="en-US" sz="1400" kern="1200" dirty="0">
              <a:solidFill>
                <a:prstClr val="black"/>
              </a:solidFill>
              <a:latin typeface="Times New Roman"/>
              <a:ea typeface="+mn-ea"/>
              <a:cs typeface="Times New Roman"/>
            </a:rPr>
            <a:t>Estimate resource requirements</a:t>
          </a:r>
          <a:r>
            <a:rPr lang="en-US" sz="900" kern="1200" dirty="0">
              <a:solidFill>
                <a:sysClr val="window" lastClr="FFFFFF"/>
              </a:solidFill>
              <a:latin typeface="Calibri" panose="020F0502020204030204"/>
              <a:ea typeface="+mn-ea"/>
              <a:cs typeface="+mn-cs"/>
            </a:rPr>
            <a:t>. </a:t>
          </a:r>
        </a:p>
      </dgm:t>
    </dgm:pt>
    <dgm:pt modelId="{38A259C7-7C7B-4F06-99A7-C40065D3E953}" type="parTrans" cxnId="{A9BFAA5B-795D-4D32-AD8E-FB42FD45636B}">
      <dgm:prSet/>
      <dgm:spPr/>
      <dgm:t>
        <a:bodyPr/>
        <a:lstStyle/>
        <a:p>
          <a:endParaRPr lang="en-US"/>
        </a:p>
      </dgm:t>
    </dgm:pt>
    <dgm:pt modelId="{CE8F516B-2183-47CC-A501-9D05C6DD5AB1}" type="sibTrans" cxnId="{A9BFAA5B-795D-4D32-AD8E-FB42FD45636B}">
      <dgm:prSet/>
      <dgm:spPr>
        <a:xfrm>
          <a:off x="1528172" y="860542"/>
          <a:ext cx="8812925" cy="298989"/>
        </a:xfrm>
        <a:custGeom>
          <a:avLst/>
          <a:gdLst/>
          <a:ahLst/>
          <a:cxnLst/>
          <a:rect l="0" t="0" r="0" b="0"/>
          <a:pathLst>
            <a:path>
              <a:moveTo>
                <a:pt x="8812925" y="0"/>
              </a:moveTo>
              <a:lnTo>
                <a:pt x="8812925" y="166594"/>
              </a:lnTo>
              <a:lnTo>
                <a:pt x="0" y="166594"/>
              </a:lnTo>
              <a:lnTo>
                <a:pt x="0" y="298989"/>
              </a:lnTo>
            </a:path>
          </a:pathLst>
        </a:custGeom>
        <a:noFill/>
        <a:ln w="6350" cap="flat" cmpd="sng" algn="ctr">
          <a:solidFill>
            <a:srgbClr val="FFC000">
              <a:hueOff val="2887692"/>
              <a:satOff val="-13324"/>
              <a:lumOff val="490"/>
              <a:alphaOff val="0"/>
            </a:srgbClr>
          </a:solidFill>
          <a:prstDash val="solid"/>
          <a:miter lim="800000"/>
          <a:tailEnd type="arrow"/>
        </a:ln>
        <a:effectLst/>
        <a:scene3d>
          <a:camera prst="orthographicFront"/>
          <a:lightRig rig="flat" dir="t"/>
        </a:scene3d>
        <a:sp3d z="-40000" prstMaterial="matte"/>
      </dgm:spPr>
      <dgm:t>
        <a:bodyPr/>
        <a:lstStyle/>
        <a:p>
          <a:pPr>
            <a:buNone/>
          </a:pPr>
          <a:endParaRPr lang="en-US">
            <a:solidFill>
              <a:sysClr val="windowText" lastClr="000000">
                <a:hueOff val="0"/>
                <a:satOff val="0"/>
                <a:lumOff val="0"/>
                <a:alphaOff val="0"/>
              </a:sysClr>
            </a:solidFill>
            <a:latin typeface="Calibri" panose="020F0502020204030204"/>
            <a:ea typeface="+mn-ea"/>
            <a:cs typeface="+mn-cs"/>
          </a:endParaRPr>
        </a:p>
      </dgm:t>
    </dgm:pt>
    <dgm:pt modelId="{3E83F0B0-277E-4538-9211-33FE4A97B303}">
      <dgm:prSet custT="1"/>
      <dgm:spPr>
        <a:xfrm>
          <a:off x="811674" y="1191931"/>
          <a:ext cx="1432995" cy="859797"/>
        </a:xfrm>
        <a:prstGeom prst="rect">
          <a:avLst/>
        </a:prstGeom>
        <a:solidFill>
          <a:schemeClr val="accent1">
            <a:lumMod val="20000"/>
            <a:lumOff val="80000"/>
          </a:schemeClr>
        </a:solidFill>
        <a:ln>
          <a:noFill/>
        </a:ln>
        <a:effectLst/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gm:spPr>
      <dgm:t>
        <a:bodyPr/>
        <a:lstStyle/>
        <a:p>
          <a:pPr>
            <a:buNone/>
          </a:pPr>
          <a:r>
            <a:rPr lang="en-US" sz="1400" kern="1200" dirty="0">
              <a:solidFill>
                <a:prstClr val="black"/>
              </a:solidFill>
              <a:latin typeface="Times New Roman"/>
              <a:ea typeface="+mn-ea"/>
              <a:cs typeface="Times New Roman"/>
            </a:rPr>
            <a:t>Estimate time and cost</a:t>
          </a:r>
          <a:r>
            <a:rPr lang="en-US" sz="1050" kern="1200" dirty="0">
              <a:solidFill>
                <a:sysClr val="window" lastClr="FFFFFF"/>
              </a:solidFill>
              <a:latin typeface="Calibri" panose="020F0502020204030204"/>
              <a:ea typeface="+mn-ea"/>
              <a:cs typeface="+mn-cs"/>
            </a:rPr>
            <a:t>. </a:t>
          </a:r>
        </a:p>
      </dgm:t>
    </dgm:pt>
    <dgm:pt modelId="{734BD4A0-7225-43BA-8BD4-FA7427D3B52D}" type="parTrans" cxnId="{EE793DB9-DA14-4F6C-A324-D88E2DBAFE26}">
      <dgm:prSet/>
      <dgm:spPr/>
      <dgm:t>
        <a:bodyPr/>
        <a:lstStyle/>
        <a:p>
          <a:endParaRPr lang="en-US"/>
        </a:p>
      </dgm:t>
    </dgm:pt>
    <dgm:pt modelId="{0EA7BFA5-6E58-48E0-8435-7103665183D3}" type="sibTrans" cxnId="{EE793DB9-DA14-4F6C-A324-D88E2DBAFE26}">
      <dgm:prSet/>
      <dgm:spPr>
        <a:xfrm>
          <a:off x="2242870" y="1576110"/>
          <a:ext cx="298989" cy="91440"/>
        </a:xfrm>
        <a:custGeom>
          <a:avLst/>
          <a:gdLst/>
          <a:ahLst/>
          <a:cxnLst/>
          <a:rect l="0" t="0" r="0" b="0"/>
          <a:pathLst>
            <a:path>
              <a:moveTo>
                <a:pt x="0" y="45720"/>
              </a:moveTo>
              <a:lnTo>
                <a:pt x="298989" y="45720"/>
              </a:lnTo>
            </a:path>
          </a:pathLst>
        </a:custGeom>
        <a:noFill/>
        <a:ln w="6350" cap="flat" cmpd="sng" algn="ctr">
          <a:solidFill>
            <a:srgbClr val="FFC000">
              <a:hueOff val="3465231"/>
              <a:satOff val="-15989"/>
              <a:lumOff val="588"/>
              <a:alphaOff val="0"/>
            </a:srgbClr>
          </a:solidFill>
          <a:prstDash val="solid"/>
          <a:miter lim="800000"/>
          <a:tailEnd type="arrow"/>
        </a:ln>
        <a:effectLst/>
        <a:scene3d>
          <a:camera prst="orthographicFront"/>
          <a:lightRig rig="flat" dir="t"/>
        </a:scene3d>
        <a:sp3d z="-40000" prstMaterial="matte"/>
      </dgm:spPr>
      <dgm:t>
        <a:bodyPr/>
        <a:lstStyle/>
        <a:p>
          <a:pPr>
            <a:buNone/>
          </a:pPr>
          <a:endParaRPr lang="en-US">
            <a:solidFill>
              <a:sysClr val="windowText" lastClr="000000">
                <a:hueOff val="0"/>
                <a:satOff val="0"/>
                <a:lumOff val="0"/>
                <a:alphaOff val="0"/>
              </a:sysClr>
            </a:solidFill>
            <a:latin typeface="Calibri" panose="020F0502020204030204"/>
            <a:ea typeface="+mn-ea"/>
            <a:cs typeface="+mn-cs"/>
          </a:endParaRPr>
        </a:p>
      </dgm:t>
    </dgm:pt>
    <dgm:pt modelId="{8CA4A70F-422B-4AB3-BE93-7ECDEAA6AA32}">
      <dgm:prSet custT="1"/>
      <dgm:spPr>
        <a:xfrm>
          <a:off x="2574259" y="1191931"/>
          <a:ext cx="1432995" cy="859797"/>
        </a:xfrm>
        <a:prstGeom prst="rect">
          <a:avLst/>
        </a:prstGeom>
        <a:solidFill>
          <a:schemeClr val="accent1">
            <a:lumMod val="40000"/>
            <a:lumOff val="60000"/>
          </a:schemeClr>
        </a:solidFill>
        <a:ln>
          <a:noFill/>
        </a:ln>
        <a:effectLst/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gm:spPr>
      <dgm:t>
        <a:bodyPr/>
        <a:lstStyle/>
        <a:p>
          <a:pPr>
            <a:buNone/>
          </a:pPr>
          <a:r>
            <a:rPr lang="en-US" sz="1400" kern="1200" dirty="0">
              <a:solidFill>
                <a:prstClr val="black"/>
              </a:solidFill>
              <a:latin typeface="Times New Roman"/>
              <a:ea typeface="+mn-ea"/>
              <a:cs typeface="Times New Roman"/>
            </a:rPr>
            <a:t>Determine critical path</a:t>
          </a:r>
          <a:r>
            <a:rPr lang="en-US" sz="1050" kern="1200" dirty="0">
              <a:solidFill>
                <a:sysClr val="window" lastClr="FFFFFF"/>
              </a:solidFill>
              <a:latin typeface="Calibri" panose="020F0502020204030204"/>
              <a:ea typeface="+mn-ea"/>
              <a:cs typeface="+mn-cs"/>
            </a:rPr>
            <a:t>. </a:t>
          </a:r>
        </a:p>
      </dgm:t>
    </dgm:pt>
    <dgm:pt modelId="{0B908AAE-7543-4C5A-B778-FD36F23DCAA6}" type="parTrans" cxnId="{AE12B25B-62F7-4439-81A2-68BEF89D7255}">
      <dgm:prSet/>
      <dgm:spPr/>
      <dgm:t>
        <a:bodyPr/>
        <a:lstStyle/>
        <a:p>
          <a:endParaRPr lang="en-US"/>
        </a:p>
      </dgm:t>
    </dgm:pt>
    <dgm:pt modelId="{47347F38-D296-4F8E-ABDB-283DE3FDFD65}" type="sibTrans" cxnId="{AE12B25B-62F7-4439-81A2-68BEF89D7255}">
      <dgm:prSet/>
      <dgm:spPr>
        <a:xfrm>
          <a:off x="4005455" y="1576110"/>
          <a:ext cx="298989" cy="91440"/>
        </a:xfrm>
        <a:custGeom>
          <a:avLst/>
          <a:gdLst/>
          <a:ahLst/>
          <a:cxnLst/>
          <a:rect l="0" t="0" r="0" b="0"/>
          <a:pathLst>
            <a:path>
              <a:moveTo>
                <a:pt x="0" y="45720"/>
              </a:moveTo>
              <a:lnTo>
                <a:pt x="298989" y="45720"/>
              </a:lnTo>
            </a:path>
          </a:pathLst>
        </a:custGeom>
        <a:noFill/>
        <a:ln w="6350" cap="flat" cmpd="sng" algn="ctr">
          <a:solidFill>
            <a:srgbClr val="FFC000">
              <a:hueOff val="4042769"/>
              <a:satOff val="-18654"/>
              <a:lumOff val="686"/>
              <a:alphaOff val="0"/>
            </a:srgbClr>
          </a:solidFill>
          <a:prstDash val="solid"/>
          <a:miter lim="800000"/>
          <a:tailEnd type="arrow"/>
        </a:ln>
        <a:effectLst/>
        <a:scene3d>
          <a:camera prst="orthographicFront"/>
          <a:lightRig rig="flat" dir="t"/>
        </a:scene3d>
        <a:sp3d z="-40000" prstMaterial="matte"/>
      </dgm:spPr>
      <dgm:t>
        <a:bodyPr/>
        <a:lstStyle/>
        <a:p>
          <a:pPr>
            <a:buNone/>
          </a:pPr>
          <a:endParaRPr lang="en-US">
            <a:solidFill>
              <a:sysClr val="windowText" lastClr="000000">
                <a:hueOff val="0"/>
                <a:satOff val="0"/>
                <a:lumOff val="0"/>
                <a:alphaOff val="0"/>
              </a:sysClr>
            </a:solidFill>
            <a:latin typeface="Calibri" panose="020F0502020204030204"/>
            <a:ea typeface="+mn-ea"/>
            <a:cs typeface="+mn-cs"/>
          </a:endParaRPr>
        </a:p>
      </dgm:t>
    </dgm:pt>
    <dgm:pt modelId="{03331E4B-664D-487C-A10B-603FBF044C08}">
      <dgm:prSet custT="1"/>
      <dgm:spPr>
        <a:xfrm>
          <a:off x="4336844" y="1191931"/>
          <a:ext cx="1432995" cy="859797"/>
        </a:xfrm>
        <a:prstGeom prst="rect">
          <a:avLst/>
        </a:prstGeom>
        <a:solidFill>
          <a:schemeClr val="accent1">
            <a:lumMod val="60000"/>
            <a:lumOff val="40000"/>
          </a:schemeClr>
        </a:solidFill>
        <a:ln>
          <a:noFill/>
        </a:ln>
        <a:effectLst/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gm:spPr>
      <dgm:t>
        <a:bodyPr/>
        <a:lstStyle/>
        <a:p>
          <a:pPr>
            <a:buNone/>
          </a:pPr>
          <a:r>
            <a:rPr lang="en-US" sz="1400" kern="1200" dirty="0">
              <a:solidFill>
                <a:prstClr val="black"/>
              </a:solidFill>
              <a:latin typeface="Times New Roman"/>
              <a:ea typeface="+mn-ea"/>
              <a:cs typeface="Times New Roman"/>
            </a:rPr>
            <a:t>Develop Schedule</a:t>
          </a:r>
          <a:r>
            <a:rPr lang="en-US" sz="1050" kern="1200" dirty="0">
              <a:solidFill>
                <a:sysClr val="window" lastClr="FFFFFF"/>
              </a:solidFill>
              <a:latin typeface="Calibri" panose="020F0502020204030204"/>
              <a:ea typeface="+mn-ea"/>
              <a:cs typeface="+mn-cs"/>
            </a:rPr>
            <a:t>. </a:t>
          </a:r>
        </a:p>
      </dgm:t>
    </dgm:pt>
    <dgm:pt modelId="{BBDAC9F5-7188-42A3-99B8-583951A96DB5}" type="parTrans" cxnId="{6AC3EDF4-DA2B-43AE-88B0-DAC8C621DFED}">
      <dgm:prSet/>
      <dgm:spPr/>
      <dgm:t>
        <a:bodyPr/>
        <a:lstStyle/>
        <a:p>
          <a:endParaRPr lang="en-US"/>
        </a:p>
      </dgm:t>
    </dgm:pt>
    <dgm:pt modelId="{3F5C9F44-41A2-4EBD-81DE-1B316435F796}" type="sibTrans" cxnId="{6AC3EDF4-DA2B-43AE-88B0-DAC8C621DFED}">
      <dgm:prSet/>
      <dgm:spPr>
        <a:xfrm>
          <a:off x="5768040" y="1576110"/>
          <a:ext cx="298989" cy="91440"/>
        </a:xfrm>
        <a:custGeom>
          <a:avLst/>
          <a:gdLst/>
          <a:ahLst/>
          <a:cxnLst/>
          <a:rect l="0" t="0" r="0" b="0"/>
          <a:pathLst>
            <a:path>
              <a:moveTo>
                <a:pt x="0" y="45720"/>
              </a:moveTo>
              <a:lnTo>
                <a:pt x="298989" y="45720"/>
              </a:lnTo>
            </a:path>
          </a:pathLst>
        </a:custGeom>
        <a:noFill/>
        <a:ln w="6350" cap="flat" cmpd="sng" algn="ctr">
          <a:solidFill>
            <a:srgbClr val="FFC000">
              <a:hueOff val="4620308"/>
              <a:satOff val="-21319"/>
              <a:lumOff val="784"/>
              <a:alphaOff val="0"/>
            </a:srgbClr>
          </a:solidFill>
          <a:prstDash val="solid"/>
          <a:miter lim="800000"/>
          <a:tailEnd type="arrow"/>
        </a:ln>
        <a:effectLst/>
        <a:scene3d>
          <a:camera prst="orthographicFront"/>
          <a:lightRig rig="flat" dir="t"/>
        </a:scene3d>
        <a:sp3d z="-40000" prstMaterial="matte"/>
      </dgm:spPr>
      <dgm:t>
        <a:bodyPr/>
        <a:lstStyle/>
        <a:p>
          <a:pPr>
            <a:buNone/>
          </a:pPr>
          <a:endParaRPr lang="en-US">
            <a:solidFill>
              <a:sysClr val="windowText" lastClr="000000">
                <a:hueOff val="0"/>
                <a:satOff val="0"/>
                <a:lumOff val="0"/>
                <a:alphaOff val="0"/>
              </a:sysClr>
            </a:solidFill>
            <a:latin typeface="Calibri" panose="020F0502020204030204"/>
            <a:ea typeface="+mn-ea"/>
            <a:cs typeface="+mn-cs"/>
          </a:endParaRPr>
        </a:p>
      </dgm:t>
    </dgm:pt>
    <dgm:pt modelId="{926E2CCB-D1F9-422D-B807-845F72993142}">
      <dgm:prSet custT="1"/>
      <dgm:spPr>
        <a:xfrm>
          <a:off x="6099430" y="1191931"/>
          <a:ext cx="1432995" cy="859797"/>
        </a:xfrm>
        <a:prstGeom prst="rect">
          <a:avLst/>
        </a:prstGeom>
        <a:solidFill>
          <a:schemeClr val="accent3">
            <a:lumMod val="60000"/>
            <a:lumOff val="40000"/>
          </a:schemeClr>
        </a:solidFill>
        <a:ln>
          <a:noFill/>
        </a:ln>
        <a:effectLst/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gm:spPr>
      <dgm:t>
        <a:bodyPr/>
        <a:lstStyle/>
        <a:p>
          <a:pPr>
            <a:buNone/>
          </a:pPr>
          <a:r>
            <a:rPr lang="en-US" sz="1400" kern="1200" dirty="0">
              <a:solidFill>
                <a:prstClr val="black"/>
              </a:solidFill>
              <a:latin typeface="Times New Roman"/>
              <a:ea typeface="+mn-ea"/>
              <a:cs typeface="Times New Roman"/>
            </a:rPr>
            <a:t>Developer budget</a:t>
          </a:r>
          <a:r>
            <a:rPr lang="en-US" sz="1050" kern="1200" dirty="0">
              <a:solidFill>
                <a:sysClr val="window" lastClr="FFFFFF"/>
              </a:solidFill>
              <a:latin typeface="Calibri" panose="020F0502020204030204"/>
              <a:ea typeface="+mn-ea"/>
              <a:cs typeface="+mn-cs"/>
            </a:rPr>
            <a:t>. </a:t>
          </a:r>
        </a:p>
      </dgm:t>
    </dgm:pt>
    <dgm:pt modelId="{17CDA4C0-FFDC-42D6-841C-58C00BF37A30}" type="parTrans" cxnId="{87EBA7EB-2AE5-492F-9691-CBAE1AF9B21F}">
      <dgm:prSet/>
      <dgm:spPr/>
      <dgm:t>
        <a:bodyPr/>
        <a:lstStyle/>
        <a:p>
          <a:endParaRPr lang="en-US"/>
        </a:p>
      </dgm:t>
    </dgm:pt>
    <dgm:pt modelId="{5992D6E3-BDA1-4F8D-BACE-DBA4CBCA70C9}" type="sibTrans" cxnId="{87EBA7EB-2AE5-492F-9691-CBAE1AF9B21F}">
      <dgm:prSet/>
      <dgm:spPr>
        <a:xfrm>
          <a:off x="7530626" y="1576110"/>
          <a:ext cx="298989" cy="91440"/>
        </a:xfrm>
        <a:custGeom>
          <a:avLst/>
          <a:gdLst/>
          <a:ahLst/>
          <a:cxnLst/>
          <a:rect l="0" t="0" r="0" b="0"/>
          <a:pathLst>
            <a:path>
              <a:moveTo>
                <a:pt x="0" y="45720"/>
              </a:moveTo>
              <a:lnTo>
                <a:pt x="298989" y="45720"/>
              </a:lnTo>
            </a:path>
          </a:pathLst>
        </a:custGeom>
        <a:noFill/>
        <a:ln w="6350" cap="flat" cmpd="sng" algn="ctr">
          <a:solidFill>
            <a:srgbClr val="FFC000">
              <a:hueOff val="5197846"/>
              <a:satOff val="-23984"/>
              <a:lumOff val="883"/>
              <a:alphaOff val="0"/>
            </a:srgbClr>
          </a:solidFill>
          <a:prstDash val="solid"/>
          <a:miter lim="800000"/>
          <a:tailEnd type="arrow"/>
        </a:ln>
        <a:effectLst/>
        <a:scene3d>
          <a:camera prst="orthographicFront"/>
          <a:lightRig rig="flat" dir="t"/>
        </a:scene3d>
        <a:sp3d z="-40000" prstMaterial="matte"/>
      </dgm:spPr>
      <dgm:t>
        <a:bodyPr/>
        <a:lstStyle/>
        <a:p>
          <a:pPr>
            <a:buNone/>
          </a:pPr>
          <a:endParaRPr lang="en-US">
            <a:solidFill>
              <a:sysClr val="windowText" lastClr="000000">
                <a:hueOff val="0"/>
                <a:satOff val="0"/>
                <a:lumOff val="0"/>
                <a:alphaOff val="0"/>
              </a:sysClr>
            </a:solidFill>
            <a:latin typeface="Calibri" panose="020F0502020204030204"/>
            <a:ea typeface="+mn-ea"/>
            <a:cs typeface="+mn-cs"/>
          </a:endParaRPr>
        </a:p>
      </dgm:t>
    </dgm:pt>
    <dgm:pt modelId="{79AFA376-1C7B-406E-BEE8-C9D59F9A612B}">
      <dgm:prSet custT="1"/>
      <dgm:spPr>
        <a:xfrm>
          <a:off x="7862015" y="1191931"/>
          <a:ext cx="1432995" cy="859797"/>
        </a:xfrm>
        <a:prstGeom prst="rect">
          <a:avLst/>
        </a:prstGeom>
        <a:solidFill>
          <a:schemeClr val="tx2">
            <a:lumMod val="40000"/>
            <a:lumOff val="60000"/>
          </a:schemeClr>
        </a:solidFill>
        <a:ln>
          <a:noFill/>
        </a:ln>
        <a:effectLst/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gm:spPr>
      <dgm:t>
        <a:bodyPr/>
        <a:lstStyle/>
        <a:p>
          <a:pPr>
            <a:buNone/>
          </a:pPr>
          <a:r>
            <a:rPr lang="en-US" sz="1200" kern="1200" dirty="0">
              <a:solidFill>
                <a:prstClr val="black"/>
              </a:solidFill>
              <a:latin typeface="Times New Roman"/>
              <a:ea typeface="+mn-ea"/>
              <a:cs typeface="Times New Roman"/>
            </a:rPr>
            <a:t>Determine quality standards, processes and metrics. </a:t>
          </a:r>
        </a:p>
      </dgm:t>
    </dgm:pt>
    <dgm:pt modelId="{CF1E0B1F-14C2-4250-AF8C-ABFF4472254D}" type="parTrans" cxnId="{49B2FCCA-6139-4435-A732-B4FCEDE94106}">
      <dgm:prSet/>
      <dgm:spPr/>
      <dgm:t>
        <a:bodyPr/>
        <a:lstStyle/>
        <a:p>
          <a:endParaRPr lang="en-US"/>
        </a:p>
      </dgm:t>
    </dgm:pt>
    <dgm:pt modelId="{B511B537-24CD-4BA7-BC36-F033B9B0BC1E}" type="sibTrans" cxnId="{49B2FCCA-6139-4435-A732-B4FCEDE94106}">
      <dgm:prSet/>
      <dgm:spPr>
        <a:xfrm>
          <a:off x="9293211" y="1576110"/>
          <a:ext cx="298989" cy="91440"/>
        </a:xfrm>
        <a:custGeom>
          <a:avLst/>
          <a:gdLst/>
          <a:ahLst/>
          <a:cxnLst/>
          <a:rect l="0" t="0" r="0" b="0"/>
          <a:pathLst>
            <a:path>
              <a:moveTo>
                <a:pt x="0" y="45720"/>
              </a:moveTo>
              <a:lnTo>
                <a:pt x="298989" y="45720"/>
              </a:lnTo>
            </a:path>
          </a:pathLst>
        </a:custGeom>
        <a:noFill/>
        <a:ln w="6350" cap="flat" cmpd="sng" algn="ctr">
          <a:solidFill>
            <a:srgbClr val="FFC000">
              <a:hueOff val="5775385"/>
              <a:satOff val="-26649"/>
              <a:lumOff val="981"/>
              <a:alphaOff val="0"/>
            </a:srgbClr>
          </a:solidFill>
          <a:prstDash val="solid"/>
          <a:miter lim="800000"/>
          <a:tailEnd type="arrow"/>
        </a:ln>
        <a:effectLst/>
        <a:scene3d>
          <a:camera prst="orthographicFront"/>
          <a:lightRig rig="flat" dir="t"/>
        </a:scene3d>
        <a:sp3d z="-40000" prstMaterial="matte"/>
      </dgm:spPr>
      <dgm:t>
        <a:bodyPr/>
        <a:lstStyle/>
        <a:p>
          <a:pPr>
            <a:buNone/>
          </a:pPr>
          <a:endParaRPr lang="en-US">
            <a:solidFill>
              <a:sysClr val="windowText" lastClr="000000">
                <a:hueOff val="0"/>
                <a:satOff val="0"/>
                <a:lumOff val="0"/>
                <a:alphaOff val="0"/>
              </a:sysClr>
            </a:solidFill>
            <a:latin typeface="Calibri" panose="020F0502020204030204"/>
            <a:ea typeface="+mn-ea"/>
            <a:cs typeface="+mn-cs"/>
          </a:endParaRPr>
        </a:p>
      </dgm:t>
    </dgm:pt>
    <dgm:pt modelId="{3254ED3D-FB19-48ED-AB09-F3ACD9D72DC4}">
      <dgm:prSet custT="1"/>
      <dgm:spPr>
        <a:xfrm>
          <a:off x="9624600" y="1191931"/>
          <a:ext cx="1432995" cy="859797"/>
        </a:xfrm>
        <a:prstGeom prst="rect">
          <a:avLst/>
        </a:prstGeom>
        <a:gradFill rotWithShape="0">
          <a:gsLst>
            <a:gs pos="0">
              <a:srgbClr val="FFC000">
                <a:hueOff val="6018559"/>
                <a:satOff val="-27771"/>
                <a:lumOff val="1022"/>
                <a:alphaOff val="0"/>
                <a:satMod val="103000"/>
                <a:lumMod val="102000"/>
                <a:tint val="94000"/>
              </a:srgbClr>
            </a:gs>
            <a:gs pos="50000">
              <a:srgbClr val="FFC000">
                <a:hueOff val="6018559"/>
                <a:satOff val="-27771"/>
                <a:lumOff val="1022"/>
                <a:alphaOff val="0"/>
                <a:satMod val="110000"/>
                <a:lumMod val="100000"/>
                <a:shade val="100000"/>
              </a:srgbClr>
            </a:gs>
            <a:gs pos="100000">
              <a:srgbClr val="FFC000">
                <a:hueOff val="6018559"/>
                <a:satOff val="-27771"/>
                <a:lumOff val="1022"/>
                <a:alphaOff val="0"/>
                <a:lumMod val="99000"/>
                <a:satMod val="120000"/>
                <a:shade val="78000"/>
              </a:srgb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gm:spPr>
      <dgm:t>
        <a:bodyPr/>
        <a:lstStyle/>
        <a:p>
          <a:pPr>
            <a:buNone/>
          </a:pPr>
          <a:r>
            <a:rPr lang="en-US" sz="1400" kern="1200" dirty="0">
              <a:solidFill>
                <a:prstClr val="black"/>
              </a:solidFill>
              <a:latin typeface="Times New Roman"/>
              <a:ea typeface="+mn-ea"/>
              <a:cs typeface="Times New Roman"/>
            </a:rPr>
            <a:t>Determine roles and responsibilities. </a:t>
          </a:r>
        </a:p>
      </dgm:t>
    </dgm:pt>
    <dgm:pt modelId="{0719FBE3-9998-460D-9E07-3A574D2E4125}" type="parTrans" cxnId="{4375F64D-EB8E-4394-A83D-0BFD6C4FC0BE}">
      <dgm:prSet/>
      <dgm:spPr/>
      <dgm:t>
        <a:bodyPr/>
        <a:lstStyle/>
        <a:p>
          <a:endParaRPr lang="en-US"/>
        </a:p>
      </dgm:t>
    </dgm:pt>
    <dgm:pt modelId="{800A6C85-654A-4E98-9F30-5EE40A47DCAB}" type="sibTrans" cxnId="{4375F64D-EB8E-4394-A83D-0BFD6C4FC0BE}">
      <dgm:prSet/>
      <dgm:spPr>
        <a:xfrm>
          <a:off x="1528172" y="2049928"/>
          <a:ext cx="8812925" cy="298989"/>
        </a:xfrm>
        <a:custGeom>
          <a:avLst/>
          <a:gdLst/>
          <a:ahLst/>
          <a:cxnLst/>
          <a:rect l="0" t="0" r="0" b="0"/>
          <a:pathLst>
            <a:path>
              <a:moveTo>
                <a:pt x="8812925" y="0"/>
              </a:moveTo>
              <a:lnTo>
                <a:pt x="8812925" y="166594"/>
              </a:lnTo>
              <a:lnTo>
                <a:pt x="0" y="166594"/>
              </a:lnTo>
              <a:lnTo>
                <a:pt x="0" y="298989"/>
              </a:lnTo>
            </a:path>
          </a:pathLst>
        </a:custGeom>
        <a:noFill/>
        <a:ln w="6350" cap="flat" cmpd="sng" algn="ctr">
          <a:solidFill>
            <a:srgbClr val="FFC000">
              <a:hueOff val="6352923"/>
              <a:satOff val="-29314"/>
              <a:lumOff val="1079"/>
              <a:alphaOff val="0"/>
            </a:srgbClr>
          </a:solidFill>
          <a:prstDash val="solid"/>
          <a:miter lim="800000"/>
          <a:tailEnd type="arrow"/>
        </a:ln>
        <a:effectLst/>
        <a:scene3d>
          <a:camera prst="orthographicFront"/>
          <a:lightRig rig="flat" dir="t"/>
        </a:scene3d>
        <a:sp3d z="-40000" prstMaterial="matte"/>
      </dgm:spPr>
      <dgm:t>
        <a:bodyPr/>
        <a:lstStyle/>
        <a:p>
          <a:pPr>
            <a:buNone/>
          </a:pPr>
          <a:endParaRPr lang="en-US">
            <a:solidFill>
              <a:sysClr val="windowText" lastClr="000000">
                <a:hueOff val="0"/>
                <a:satOff val="0"/>
                <a:lumOff val="0"/>
                <a:alphaOff val="0"/>
              </a:sysClr>
            </a:solidFill>
            <a:latin typeface="Calibri" panose="020F0502020204030204"/>
            <a:ea typeface="+mn-ea"/>
            <a:cs typeface="+mn-cs"/>
          </a:endParaRPr>
        </a:p>
      </dgm:t>
    </dgm:pt>
    <dgm:pt modelId="{D92AD6FB-0426-4296-8DD4-171E4BE154BD}">
      <dgm:prSet custT="1"/>
      <dgm:spPr>
        <a:xfrm>
          <a:off x="811674" y="2381318"/>
          <a:ext cx="1432995" cy="859797"/>
        </a:xfrm>
        <a:prstGeom prst="rect">
          <a:avLst/>
        </a:prstGeom>
        <a:gradFill rotWithShape="0">
          <a:gsLst>
            <a:gs pos="0">
              <a:srgbClr val="FFC000">
                <a:hueOff val="6565700"/>
                <a:satOff val="-30296"/>
                <a:lumOff val="1115"/>
                <a:alphaOff val="0"/>
                <a:satMod val="103000"/>
                <a:lumMod val="102000"/>
                <a:tint val="94000"/>
              </a:srgbClr>
            </a:gs>
            <a:gs pos="50000">
              <a:srgbClr val="FFC000">
                <a:hueOff val="6565700"/>
                <a:satOff val="-30296"/>
                <a:lumOff val="1115"/>
                <a:alphaOff val="0"/>
                <a:satMod val="110000"/>
                <a:lumMod val="100000"/>
                <a:shade val="100000"/>
              </a:srgbClr>
            </a:gs>
            <a:gs pos="100000">
              <a:srgbClr val="FFC000">
                <a:hueOff val="6565700"/>
                <a:satOff val="-30296"/>
                <a:lumOff val="1115"/>
                <a:alphaOff val="0"/>
                <a:lumMod val="99000"/>
                <a:satMod val="120000"/>
                <a:shade val="78000"/>
              </a:srgb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gm:spPr>
      <dgm:t>
        <a:bodyPr/>
        <a:lstStyle/>
        <a:p>
          <a:pPr>
            <a:buNone/>
          </a:pPr>
          <a:r>
            <a:rPr lang="en-US" sz="1400" kern="1200" dirty="0">
              <a:solidFill>
                <a:prstClr val="black"/>
              </a:solidFill>
              <a:latin typeface="Times New Roman"/>
              <a:ea typeface="+mn-ea"/>
              <a:cs typeface="Times New Roman"/>
            </a:rPr>
            <a:t>Determine communications requirements. </a:t>
          </a:r>
        </a:p>
      </dgm:t>
    </dgm:pt>
    <dgm:pt modelId="{801808D7-84CC-4F5A-B0C1-CC6ABF5787D8}" type="parTrans" cxnId="{C60688E2-04A4-4D4E-B5D9-63CC31CC48BE}">
      <dgm:prSet/>
      <dgm:spPr/>
      <dgm:t>
        <a:bodyPr/>
        <a:lstStyle/>
        <a:p>
          <a:endParaRPr lang="en-US"/>
        </a:p>
      </dgm:t>
    </dgm:pt>
    <dgm:pt modelId="{66FEEB34-9728-40F7-BA97-B7CF027C96B6}" type="sibTrans" cxnId="{C60688E2-04A4-4D4E-B5D9-63CC31CC48BE}">
      <dgm:prSet/>
      <dgm:spPr>
        <a:xfrm>
          <a:off x="2242870" y="2765496"/>
          <a:ext cx="298989" cy="91440"/>
        </a:xfrm>
        <a:custGeom>
          <a:avLst/>
          <a:gdLst/>
          <a:ahLst/>
          <a:cxnLst/>
          <a:rect l="0" t="0" r="0" b="0"/>
          <a:pathLst>
            <a:path>
              <a:moveTo>
                <a:pt x="0" y="45720"/>
              </a:moveTo>
              <a:lnTo>
                <a:pt x="298989" y="45720"/>
              </a:lnTo>
            </a:path>
          </a:pathLst>
        </a:custGeom>
        <a:noFill/>
        <a:ln w="6350" cap="flat" cmpd="sng" algn="ctr">
          <a:solidFill>
            <a:srgbClr val="FFC000">
              <a:hueOff val="6930461"/>
              <a:satOff val="-31979"/>
              <a:lumOff val="1177"/>
              <a:alphaOff val="0"/>
            </a:srgbClr>
          </a:solidFill>
          <a:prstDash val="solid"/>
          <a:miter lim="800000"/>
          <a:tailEnd type="arrow"/>
        </a:ln>
        <a:effectLst/>
        <a:scene3d>
          <a:camera prst="orthographicFront"/>
          <a:lightRig rig="flat" dir="t"/>
        </a:scene3d>
        <a:sp3d z="-40000" prstMaterial="matte"/>
      </dgm:spPr>
      <dgm:t>
        <a:bodyPr/>
        <a:lstStyle/>
        <a:p>
          <a:pPr>
            <a:buNone/>
          </a:pPr>
          <a:endParaRPr lang="en-US">
            <a:solidFill>
              <a:sysClr val="windowText" lastClr="000000">
                <a:hueOff val="0"/>
                <a:satOff val="0"/>
                <a:lumOff val="0"/>
                <a:alphaOff val="0"/>
              </a:sysClr>
            </a:solidFill>
            <a:latin typeface="Calibri" panose="020F0502020204030204"/>
            <a:ea typeface="+mn-ea"/>
            <a:cs typeface="+mn-cs"/>
          </a:endParaRPr>
        </a:p>
      </dgm:t>
    </dgm:pt>
    <dgm:pt modelId="{F8AA66F0-AF0B-4685-9312-EE4DAE5FF65E}">
      <dgm:prSet custT="1"/>
      <dgm:spPr>
        <a:xfrm>
          <a:off x="2574259" y="2381318"/>
          <a:ext cx="1432995" cy="859797"/>
        </a:xfrm>
        <a:prstGeom prst="rect">
          <a:avLst/>
        </a:prstGeom>
        <a:gradFill rotWithShape="0">
          <a:gsLst>
            <a:gs pos="0">
              <a:srgbClr val="FFC000">
                <a:hueOff val="7112842"/>
                <a:satOff val="-32820"/>
                <a:lumOff val="1208"/>
                <a:alphaOff val="0"/>
                <a:satMod val="103000"/>
                <a:lumMod val="102000"/>
                <a:tint val="94000"/>
              </a:srgbClr>
            </a:gs>
            <a:gs pos="50000">
              <a:srgbClr val="FFC000">
                <a:hueOff val="7112842"/>
                <a:satOff val="-32820"/>
                <a:lumOff val="1208"/>
                <a:alphaOff val="0"/>
                <a:satMod val="110000"/>
                <a:lumMod val="100000"/>
                <a:shade val="100000"/>
              </a:srgbClr>
            </a:gs>
            <a:gs pos="100000">
              <a:srgbClr val="FFC000">
                <a:hueOff val="7112842"/>
                <a:satOff val="-32820"/>
                <a:lumOff val="1208"/>
                <a:alphaOff val="0"/>
                <a:lumMod val="99000"/>
                <a:satMod val="120000"/>
                <a:shade val="78000"/>
              </a:srgb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gm:spPr>
      <dgm:t>
        <a:bodyPr/>
        <a:lstStyle/>
        <a:p>
          <a:pPr marL="0" lvl="0" indent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200" kern="1200" dirty="0">
              <a:solidFill>
                <a:prstClr val="black"/>
              </a:solidFill>
              <a:latin typeface="Times New Roman"/>
              <a:ea typeface="+mn-ea"/>
              <a:cs typeface="Times New Roman"/>
            </a:rPr>
            <a:t>Risk identification, qualitative and quantitative risk analysis and response planning. </a:t>
          </a:r>
        </a:p>
      </dgm:t>
    </dgm:pt>
    <dgm:pt modelId="{45613179-3B68-4086-AF5F-86C1845E3782}" type="parTrans" cxnId="{6C0CA286-F811-4CF5-B976-2764EE56DD63}">
      <dgm:prSet/>
      <dgm:spPr/>
      <dgm:t>
        <a:bodyPr/>
        <a:lstStyle/>
        <a:p>
          <a:endParaRPr lang="en-US"/>
        </a:p>
      </dgm:t>
    </dgm:pt>
    <dgm:pt modelId="{D0CED150-2EF2-4EF0-B263-35C8CD721683}" type="sibTrans" cxnId="{6C0CA286-F811-4CF5-B976-2764EE56DD63}">
      <dgm:prSet/>
      <dgm:spPr>
        <a:xfrm>
          <a:off x="4005455" y="2765496"/>
          <a:ext cx="298989" cy="91440"/>
        </a:xfrm>
        <a:custGeom>
          <a:avLst/>
          <a:gdLst/>
          <a:ahLst/>
          <a:cxnLst/>
          <a:rect l="0" t="0" r="0" b="0"/>
          <a:pathLst>
            <a:path>
              <a:moveTo>
                <a:pt x="0" y="45720"/>
              </a:moveTo>
              <a:lnTo>
                <a:pt x="298989" y="45720"/>
              </a:lnTo>
            </a:path>
          </a:pathLst>
        </a:custGeom>
        <a:noFill/>
        <a:ln w="6350" cap="flat" cmpd="sng" algn="ctr">
          <a:solidFill>
            <a:srgbClr val="FFC000">
              <a:hueOff val="7508000"/>
              <a:satOff val="-34644"/>
              <a:lumOff val="1275"/>
              <a:alphaOff val="0"/>
            </a:srgbClr>
          </a:solidFill>
          <a:prstDash val="solid"/>
          <a:miter lim="800000"/>
          <a:tailEnd type="arrow"/>
        </a:ln>
        <a:effectLst/>
        <a:scene3d>
          <a:camera prst="orthographicFront"/>
          <a:lightRig rig="flat" dir="t"/>
        </a:scene3d>
        <a:sp3d z="-40000" prstMaterial="matte"/>
      </dgm:spPr>
      <dgm:t>
        <a:bodyPr/>
        <a:lstStyle/>
        <a:p>
          <a:pPr>
            <a:buNone/>
          </a:pPr>
          <a:endParaRPr lang="en-US">
            <a:solidFill>
              <a:sysClr val="windowText" lastClr="000000">
                <a:hueOff val="0"/>
                <a:satOff val="0"/>
                <a:lumOff val="0"/>
                <a:alphaOff val="0"/>
              </a:sysClr>
            </a:solidFill>
            <a:latin typeface="Calibri" panose="020F0502020204030204"/>
            <a:ea typeface="+mn-ea"/>
            <a:cs typeface="+mn-cs"/>
          </a:endParaRPr>
        </a:p>
      </dgm:t>
    </dgm:pt>
    <dgm:pt modelId="{915FCD37-44E7-4B60-8FF5-8DBBE4E74AE9}">
      <dgm:prSet custT="1"/>
      <dgm:spPr>
        <a:xfrm>
          <a:off x="4336844" y="2381318"/>
          <a:ext cx="1432995" cy="859797"/>
        </a:xfrm>
        <a:prstGeom prst="rect">
          <a:avLst/>
        </a:prstGeom>
        <a:gradFill rotWithShape="0">
          <a:gsLst>
            <a:gs pos="0">
              <a:srgbClr val="FFC000">
                <a:hueOff val="7659983"/>
                <a:satOff val="-35345"/>
                <a:lumOff val="1301"/>
                <a:alphaOff val="0"/>
                <a:satMod val="103000"/>
                <a:lumMod val="102000"/>
                <a:tint val="94000"/>
              </a:srgbClr>
            </a:gs>
            <a:gs pos="50000">
              <a:srgbClr val="FFC000">
                <a:hueOff val="7659983"/>
                <a:satOff val="-35345"/>
                <a:lumOff val="1301"/>
                <a:alphaOff val="0"/>
                <a:satMod val="110000"/>
                <a:lumMod val="100000"/>
                <a:shade val="100000"/>
              </a:srgbClr>
            </a:gs>
            <a:gs pos="100000">
              <a:srgbClr val="FFC000">
                <a:hueOff val="7659983"/>
                <a:satOff val="-35345"/>
                <a:lumOff val="1301"/>
                <a:alphaOff val="0"/>
                <a:lumMod val="99000"/>
                <a:satMod val="120000"/>
                <a:shade val="78000"/>
              </a:srgb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gm:spPr>
      <dgm:t>
        <a:bodyPr/>
        <a:lstStyle/>
        <a:p>
          <a:pPr>
            <a:buNone/>
          </a:pPr>
          <a:r>
            <a:rPr lang="en-US" sz="1400" kern="1200" dirty="0">
              <a:solidFill>
                <a:prstClr val="black"/>
              </a:solidFill>
              <a:latin typeface="Times New Roman"/>
              <a:ea typeface="+mn-ea"/>
              <a:cs typeface="Times New Roman"/>
            </a:rPr>
            <a:t>Determine what to purchase. </a:t>
          </a:r>
        </a:p>
      </dgm:t>
    </dgm:pt>
    <dgm:pt modelId="{722A3D64-20A9-4D71-B589-EDC3BFC93EF4}" type="parTrans" cxnId="{91B07D45-BD80-47A8-95F2-C2A0061F001A}">
      <dgm:prSet/>
      <dgm:spPr/>
      <dgm:t>
        <a:bodyPr/>
        <a:lstStyle/>
        <a:p>
          <a:endParaRPr lang="en-US"/>
        </a:p>
      </dgm:t>
    </dgm:pt>
    <dgm:pt modelId="{79A42E9A-2BBA-46B6-995E-042AA8C6413D}" type="sibTrans" cxnId="{91B07D45-BD80-47A8-95F2-C2A0061F001A}">
      <dgm:prSet/>
      <dgm:spPr>
        <a:xfrm>
          <a:off x="5768040" y="2765496"/>
          <a:ext cx="298989" cy="91440"/>
        </a:xfrm>
        <a:custGeom>
          <a:avLst/>
          <a:gdLst/>
          <a:ahLst/>
          <a:cxnLst/>
          <a:rect l="0" t="0" r="0" b="0"/>
          <a:pathLst>
            <a:path>
              <a:moveTo>
                <a:pt x="0" y="45720"/>
              </a:moveTo>
              <a:lnTo>
                <a:pt x="298989" y="45720"/>
              </a:lnTo>
            </a:path>
          </a:pathLst>
        </a:custGeom>
        <a:noFill/>
        <a:ln w="6350" cap="flat" cmpd="sng" algn="ctr">
          <a:solidFill>
            <a:srgbClr val="FFC000">
              <a:hueOff val="8085538"/>
              <a:satOff val="-37308"/>
              <a:lumOff val="1373"/>
              <a:alphaOff val="0"/>
            </a:srgbClr>
          </a:solidFill>
          <a:prstDash val="solid"/>
          <a:miter lim="800000"/>
          <a:tailEnd type="arrow"/>
        </a:ln>
        <a:effectLst/>
        <a:scene3d>
          <a:camera prst="orthographicFront"/>
          <a:lightRig rig="flat" dir="t"/>
        </a:scene3d>
        <a:sp3d z="-40000" prstMaterial="matte"/>
      </dgm:spPr>
      <dgm:t>
        <a:bodyPr/>
        <a:lstStyle/>
        <a:p>
          <a:pPr>
            <a:buNone/>
          </a:pPr>
          <a:endParaRPr lang="en-US">
            <a:solidFill>
              <a:sysClr val="windowText" lastClr="000000">
                <a:hueOff val="0"/>
                <a:satOff val="0"/>
                <a:lumOff val="0"/>
                <a:alphaOff val="0"/>
              </a:sysClr>
            </a:solidFill>
            <a:latin typeface="Calibri" panose="020F0502020204030204"/>
            <a:ea typeface="+mn-ea"/>
            <a:cs typeface="+mn-cs"/>
          </a:endParaRPr>
        </a:p>
      </dgm:t>
    </dgm:pt>
    <dgm:pt modelId="{7FBC2AAD-E931-4C20-9361-382432A26BBA}">
      <dgm:prSet custT="1"/>
      <dgm:spPr>
        <a:xfrm>
          <a:off x="6099430" y="2381318"/>
          <a:ext cx="1432995" cy="859797"/>
        </a:xfrm>
        <a:prstGeom prst="rect">
          <a:avLst/>
        </a:prstGeom>
        <a:gradFill rotWithShape="0">
          <a:gsLst>
            <a:gs pos="0">
              <a:srgbClr val="FFC000">
                <a:hueOff val="8207126"/>
                <a:satOff val="-37869"/>
                <a:lumOff val="1393"/>
                <a:alphaOff val="0"/>
                <a:satMod val="103000"/>
                <a:lumMod val="102000"/>
                <a:tint val="94000"/>
              </a:srgbClr>
            </a:gs>
            <a:gs pos="50000">
              <a:srgbClr val="FFC000">
                <a:hueOff val="8207126"/>
                <a:satOff val="-37869"/>
                <a:lumOff val="1393"/>
                <a:alphaOff val="0"/>
                <a:satMod val="110000"/>
                <a:lumMod val="100000"/>
                <a:shade val="100000"/>
              </a:srgbClr>
            </a:gs>
            <a:gs pos="100000">
              <a:srgbClr val="FFC000">
                <a:hueOff val="8207126"/>
                <a:satOff val="-37869"/>
                <a:lumOff val="1393"/>
                <a:alphaOff val="0"/>
                <a:lumMod val="99000"/>
                <a:satMod val="120000"/>
                <a:shade val="78000"/>
              </a:srgb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gm:spPr>
      <dgm:t>
        <a:bodyPr/>
        <a:lstStyle/>
        <a:p>
          <a:pPr marL="0" lvl="0" indent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400" kern="1200" dirty="0">
              <a:solidFill>
                <a:prstClr val="black"/>
              </a:solidFill>
              <a:latin typeface="Times New Roman"/>
              <a:ea typeface="+mn-ea"/>
              <a:cs typeface="Times New Roman"/>
            </a:rPr>
            <a:t>Prepare procurement documents. </a:t>
          </a:r>
        </a:p>
      </dgm:t>
    </dgm:pt>
    <dgm:pt modelId="{E65C46AC-B2F4-42E4-B197-7D5E07B0A547}" type="parTrans" cxnId="{18EDA431-BA3F-4A9A-9CC5-3A3EC5B8F26B}">
      <dgm:prSet/>
      <dgm:spPr/>
      <dgm:t>
        <a:bodyPr/>
        <a:lstStyle/>
        <a:p>
          <a:endParaRPr lang="en-US"/>
        </a:p>
      </dgm:t>
    </dgm:pt>
    <dgm:pt modelId="{6696EEC1-F207-4819-8DD2-3B8EEA495EC3}" type="sibTrans" cxnId="{18EDA431-BA3F-4A9A-9CC5-3A3EC5B8F26B}">
      <dgm:prSet/>
      <dgm:spPr>
        <a:xfrm>
          <a:off x="7530626" y="2765496"/>
          <a:ext cx="298989" cy="91440"/>
        </a:xfrm>
        <a:custGeom>
          <a:avLst/>
          <a:gdLst/>
          <a:ahLst/>
          <a:cxnLst/>
          <a:rect l="0" t="0" r="0" b="0"/>
          <a:pathLst>
            <a:path>
              <a:moveTo>
                <a:pt x="0" y="45720"/>
              </a:moveTo>
              <a:lnTo>
                <a:pt x="298989" y="45720"/>
              </a:lnTo>
            </a:path>
          </a:pathLst>
        </a:custGeom>
        <a:noFill/>
        <a:ln w="6350" cap="flat" cmpd="sng" algn="ctr">
          <a:solidFill>
            <a:srgbClr val="FFC000">
              <a:hueOff val="8663077"/>
              <a:satOff val="-39973"/>
              <a:lumOff val="1471"/>
              <a:alphaOff val="0"/>
            </a:srgbClr>
          </a:solidFill>
          <a:prstDash val="solid"/>
          <a:miter lim="800000"/>
          <a:tailEnd type="arrow"/>
        </a:ln>
        <a:effectLst/>
        <a:scene3d>
          <a:camera prst="orthographicFront"/>
          <a:lightRig rig="flat" dir="t"/>
        </a:scene3d>
        <a:sp3d z="-40000" prstMaterial="matte"/>
      </dgm:spPr>
      <dgm:t>
        <a:bodyPr/>
        <a:lstStyle/>
        <a:p>
          <a:pPr>
            <a:buNone/>
          </a:pPr>
          <a:endParaRPr lang="en-US">
            <a:solidFill>
              <a:sysClr val="windowText" lastClr="000000">
                <a:hueOff val="0"/>
                <a:satOff val="0"/>
                <a:lumOff val="0"/>
                <a:alphaOff val="0"/>
              </a:sysClr>
            </a:solidFill>
            <a:latin typeface="Calibri" panose="020F0502020204030204"/>
            <a:ea typeface="+mn-ea"/>
            <a:cs typeface="+mn-cs"/>
          </a:endParaRPr>
        </a:p>
      </dgm:t>
    </dgm:pt>
    <dgm:pt modelId="{DEF65471-130E-4959-A410-949DC35D3ECE}">
      <dgm:prSet custT="1"/>
      <dgm:spPr>
        <a:xfrm>
          <a:off x="7862015" y="2381318"/>
          <a:ext cx="1432995" cy="859797"/>
        </a:xfrm>
        <a:prstGeom prst="rect">
          <a:avLst/>
        </a:prstGeom>
        <a:gradFill rotWithShape="0">
          <a:gsLst>
            <a:gs pos="0">
              <a:srgbClr val="FFC000">
                <a:hueOff val="8754267"/>
                <a:satOff val="-40394"/>
                <a:lumOff val="1486"/>
                <a:alphaOff val="0"/>
                <a:satMod val="103000"/>
                <a:lumMod val="102000"/>
                <a:tint val="94000"/>
              </a:srgbClr>
            </a:gs>
            <a:gs pos="50000">
              <a:srgbClr val="FFC000">
                <a:hueOff val="8754267"/>
                <a:satOff val="-40394"/>
                <a:lumOff val="1486"/>
                <a:alphaOff val="0"/>
                <a:satMod val="110000"/>
                <a:lumMod val="100000"/>
                <a:shade val="100000"/>
              </a:srgbClr>
            </a:gs>
            <a:gs pos="100000">
              <a:srgbClr val="FFC000">
                <a:hueOff val="8754267"/>
                <a:satOff val="-40394"/>
                <a:lumOff val="1486"/>
                <a:alphaOff val="0"/>
                <a:lumMod val="99000"/>
                <a:satMod val="120000"/>
                <a:shade val="78000"/>
              </a:srgb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gm:spPr>
      <dgm:t>
        <a:bodyPr/>
        <a:lstStyle/>
        <a:p>
          <a:pPr marL="0" lvl="0" indent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200" kern="1200" dirty="0">
              <a:solidFill>
                <a:prstClr val="black"/>
              </a:solidFill>
              <a:latin typeface="Times New Roman"/>
              <a:ea typeface="+mn-ea"/>
              <a:cs typeface="Times New Roman"/>
            </a:rPr>
            <a:t>Finalize the “how to execute and control” aspects of all management plans. </a:t>
          </a:r>
        </a:p>
      </dgm:t>
    </dgm:pt>
    <dgm:pt modelId="{DD123F1F-D7F0-4D05-9772-342951628555}" type="parTrans" cxnId="{9AB30278-8CC8-467D-82EF-3DF9224CC73C}">
      <dgm:prSet/>
      <dgm:spPr/>
      <dgm:t>
        <a:bodyPr/>
        <a:lstStyle/>
        <a:p>
          <a:endParaRPr lang="en-US"/>
        </a:p>
      </dgm:t>
    </dgm:pt>
    <dgm:pt modelId="{0C18BCC0-561F-435B-890D-C6DA38D12724}" type="sibTrans" cxnId="{9AB30278-8CC8-467D-82EF-3DF9224CC73C}">
      <dgm:prSet/>
      <dgm:spPr>
        <a:xfrm>
          <a:off x="9293211" y="2765496"/>
          <a:ext cx="298989" cy="91440"/>
        </a:xfrm>
        <a:custGeom>
          <a:avLst/>
          <a:gdLst/>
          <a:ahLst/>
          <a:cxnLst/>
          <a:rect l="0" t="0" r="0" b="0"/>
          <a:pathLst>
            <a:path>
              <a:moveTo>
                <a:pt x="0" y="45720"/>
              </a:moveTo>
              <a:lnTo>
                <a:pt x="298989" y="45720"/>
              </a:lnTo>
            </a:path>
          </a:pathLst>
        </a:custGeom>
        <a:noFill/>
        <a:ln w="6350" cap="flat" cmpd="sng" algn="ctr">
          <a:solidFill>
            <a:srgbClr val="FFC000">
              <a:hueOff val="9240615"/>
              <a:satOff val="-42638"/>
              <a:lumOff val="1569"/>
              <a:alphaOff val="0"/>
            </a:srgbClr>
          </a:solidFill>
          <a:prstDash val="solid"/>
          <a:miter lim="800000"/>
          <a:tailEnd type="arrow"/>
        </a:ln>
        <a:effectLst/>
        <a:scene3d>
          <a:camera prst="orthographicFront"/>
          <a:lightRig rig="flat" dir="t"/>
        </a:scene3d>
        <a:sp3d z="-40000" prstMaterial="matte"/>
      </dgm:spPr>
      <dgm:t>
        <a:bodyPr/>
        <a:lstStyle/>
        <a:p>
          <a:pPr>
            <a:buNone/>
          </a:pPr>
          <a:endParaRPr lang="en-US">
            <a:solidFill>
              <a:sysClr val="windowText" lastClr="000000">
                <a:hueOff val="0"/>
                <a:satOff val="0"/>
                <a:lumOff val="0"/>
                <a:alphaOff val="0"/>
              </a:sysClr>
            </a:solidFill>
            <a:latin typeface="Calibri" panose="020F0502020204030204"/>
            <a:ea typeface="+mn-ea"/>
            <a:cs typeface="+mn-cs"/>
          </a:endParaRPr>
        </a:p>
      </dgm:t>
    </dgm:pt>
    <dgm:pt modelId="{21CE6FCA-B82D-4B07-856E-B0049EAA5D27}">
      <dgm:prSet custT="1"/>
      <dgm:spPr>
        <a:xfrm>
          <a:off x="9624600" y="2381318"/>
          <a:ext cx="1432995" cy="859797"/>
        </a:xfrm>
        <a:prstGeom prst="rect">
          <a:avLst/>
        </a:prstGeom>
        <a:gradFill rotWithShape="0">
          <a:gsLst>
            <a:gs pos="0">
              <a:srgbClr val="FFC000">
                <a:hueOff val="9301409"/>
                <a:satOff val="-42919"/>
                <a:lumOff val="1579"/>
                <a:alphaOff val="0"/>
                <a:satMod val="103000"/>
                <a:lumMod val="102000"/>
                <a:tint val="94000"/>
              </a:srgbClr>
            </a:gs>
            <a:gs pos="50000">
              <a:srgbClr val="FFC000">
                <a:hueOff val="9301409"/>
                <a:satOff val="-42919"/>
                <a:lumOff val="1579"/>
                <a:alphaOff val="0"/>
                <a:satMod val="110000"/>
                <a:lumMod val="100000"/>
                <a:shade val="100000"/>
              </a:srgbClr>
            </a:gs>
            <a:gs pos="100000">
              <a:srgbClr val="FFC000">
                <a:hueOff val="9301409"/>
                <a:satOff val="-42919"/>
                <a:lumOff val="1579"/>
                <a:alphaOff val="0"/>
                <a:lumMod val="99000"/>
                <a:satMod val="120000"/>
                <a:shade val="78000"/>
              </a:srgb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gm:spPr>
      <dgm:t>
        <a:bodyPr/>
        <a:lstStyle/>
        <a:p>
          <a:pPr>
            <a:buNone/>
          </a:pPr>
          <a:r>
            <a:rPr lang="en-US" sz="1400" kern="1200" dirty="0">
              <a:solidFill>
                <a:prstClr val="black"/>
              </a:solidFill>
              <a:latin typeface="Times New Roman"/>
              <a:ea typeface="+mn-ea"/>
              <a:cs typeface="Times New Roman"/>
            </a:rPr>
            <a:t>Create process improvement plan. </a:t>
          </a:r>
        </a:p>
      </dgm:t>
    </dgm:pt>
    <dgm:pt modelId="{6BE98A25-BAA1-4871-88D4-C4857CDD7C5A}" type="parTrans" cxnId="{E747E06E-5266-4785-901E-5FAB41ED3E81}">
      <dgm:prSet/>
      <dgm:spPr/>
      <dgm:t>
        <a:bodyPr/>
        <a:lstStyle/>
        <a:p>
          <a:endParaRPr lang="en-US"/>
        </a:p>
      </dgm:t>
    </dgm:pt>
    <dgm:pt modelId="{5957D243-F1FA-4774-A0E8-AD8444186F9E}" type="sibTrans" cxnId="{E747E06E-5266-4785-901E-5FAB41ED3E81}">
      <dgm:prSet/>
      <dgm:spPr>
        <a:xfrm>
          <a:off x="1528172" y="3239315"/>
          <a:ext cx="8812925" cy="298989"/>
        </a:xfrm>
        <a:custGeom>
          <a:avLst/>
          <a:gdLst/>
          <a:ahLst/>
          <a:cxnLst/>
          <a:rect l="0" t="0" r="0" b="0"/>
          <a:pathLst>
            <a:path>
              <a:moveTo>
                <a:pt x="8812925" y="0"/>
              </a:moveTo>
              <a:lnTo>
                <a:pt x="8812925" y="166594"/>
              </a:lnTo>
              <a:lnTo>
                <a:pt x="0" y="166594"/>
              </a:lnTo>
              <a:lnTo>
                <a:pt x="0" y="298989"/>
              </a:lnTo>
            </a:path>
          </a:pathLst>
        </a:custGeom>
        <a:noFill/>
        <a:ln w="6350" cap="flat" cmpd="sng" algn="ctr">
          <a:solidFill>
            <a:srgbClr val="FFC000">
              <a:hueOff val="9818154"/>
              <a:satOff val="-45303"/>
              <a:lumOff val="1667"/>
              <a:alphaOff val="0"/>
            </a:srgbClr>
          </a:solidFill>
          <a:prstDash val="solid"/>
          <a:miter lim="800000"/>
          <a:tailEnd type="arrow"/>
        </a:ln>
        <a:effectLst/>
        <a:scene3d>
          <a:camera prst="orthographicFront"/>
          <a:lightRig rig="flat" dir="t"/>
        </a:scene3d>
        <a:sp3d z="-40000" prstMaterial="matte"/>
      </dgm:spPr>
      <dgm:t>
        <a:bodyPr/>
        <a:lstStyle/>
        <a:p>
          <a:pPr>
            <a:buNone/>
          </a:pPr>
          <a:endParaRPr lang="en-US">
            <a:solidFill>
              <a:sysClr val="windowText" lastClr="000000">
                <a:hueOff val="0"/>
                <a:satOff val="0"/>
                <a:lumOff val="0"/>
                <a:alphaOff val="0"/>
              </a:sysClr>
            </a:solidFill>
            <a:latin typeface="Calibri" panose="020F0502020204030204"/>
            <a:ea typeface="+mn-ea"/>
            <a:cs typeface="+mn-cs"/>
          </a:endParaRPr>
        </a:p>
      </dgm:t>
    </dgm:pt>
    <dgm:pt modelId="{D48DA055-DEB1-4CB8-81B7-92D2C9075092}">
      <dgm:prSet custT="1"/>
      <dgm:spPr>
        <a:xfrm>
          <a:off x="811674" y="3570704"/>
          <a:ext cx="1432995" cy="859797"/>
        </a:xfrm>
        <a:prstGeom prst="rect">
          <a:avLst/>
        </a:prstGeom>
        <a:solidFill>
          <a:schemeClr val="accent1">
            <a:lumMod val="20000"/>
            <a:lumOff val="80000"/>
          </a:schemeClr>
        </a:solidFill>
        <a:ln>
          <a:noFill/>
        </a:ln>
        <a:effectLst/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gm:spPr>
      <dgm:t>
        <a:bodyPr/>
        <a:lstStyle/>
        <a:p>
          <a:pPr marL="0" lvl="0" indent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400" kern="1200" dirty="0">
              <a:solidFill>
                <a:prstClr val="black"/>
              </a:solidFill>
              <a:latin typeface="Times New Roman"/>
              <a:ea typeface="+mn-ea"/>
              <a:cs typeface="Times New Roman"/>
            </a:rPr>
            <a:t>Gain formal approval. </a:t>
          </a:r>
        </a:p>
      </dgm:t>
    </dgm:pt>
    <dgm:pt modelId="{30AD0C8C-61FA-4017-8392-00CAA9A3751C}" type="parTrans" cxnId="{92C8636B-D9E3-4A4D-B799-D6BC579EDF28}">
      <dgm:prSet/>
      <dgm:spPr/>
      <dgm:t>
        <a:bodyPr/>
        <a:lstStyle/>
        <a:p>
          <a:endParaRPr lang="en-US"/>
        </a:p>
      </dgm:t>
    </dgm:pt>
    <dgm:pt modelId="{780D40C8-6EBF-4585-8265-2EB30AE06748}" type="sibTrans" cxnId="{92C8636B-D9E3-4A4D-B799-D6BC579EDF28}">
      <dgm:prSet/>
      <dgm:spPr>
        <a:xfrm>
          <a:off x="2242870" y="3954883"/>
          <a:ext cx="298989" cy="91440"/>
        </a:xfrm>
        <a:custGeom>
          <a:avLst/>
          <a:gdLst/>
          <a:ahLst/>
          <a:cxnLst/>
          <a:rect l="0" t="0" r="0" b="0"/>
          <a:pathLst>
            <a:path>
              <a:moveTo>
                <a:pt x="0" y="45720"/>
              </a:moveTo>
              <a:lnTo>
                <a:pt x="298989" y="45720"/>
              </a:lnTo>
            </a:path>
          </a:pathLst>
        </a:custGeom>
        <a:noFill/>
        <a:ln w="6350" cap="flat" cmpd="sng" algn="ctr">
          <a:solidFill>
            <a:srgbClr val="FFC000">
              <a:hueOff val="10395692"/>
              <a:satOff val="-47968"/>
              <a:lumOff val="1765"/>
              <a:alphaOff val="0"/>
            </a:srgbClr>
          </a:solidFill>
          <a:prstDash val="solid"/>
          <a:miter lim="800000"/>
          <a:tailEnd type="arrow"/>
        </a:ln>
        <a:effectLst/>
        <a:scene3d>
          <a:camera prst="orthographicFront"/>
          <a:lightRig rig="flat" dir="t"/>
        </a:scene3d>
        <a:sp3d z="-40000" prstMaterial="matte"/>
      </dgm:spPr>
      <dgm:t>
        <a:bodyPr/>
        <a:lstStyle/>
        <a:p>
          <a:pPr>
            <a:buNone/>
          </a:pPr>
          <a:endParaRPr lang="en-US">
            <a:solidFill>
              <a:sysClr val="windowText" lastClr="000000">
                <a:hueOff val="0"/>
                <a:satOff val="0"/>
                <a:lumOff val="0"/>
                <a:alphaOff val="0"/>
              </a:sysClr>
            </a:solidFill>
            <a:latin typeface="Calibri" panose="020F0502020204030204"/>
            <a:ea typeface="+mn-ea"/>
            <a:cs typeface="+mn-cs"/>
          </a:endParaRPr>
        </a:p>
      </dgm:t>
    </dgm:pt>
    <dgm:pt modelId="{8FB52E4E-568B-420D-BA43-AE8933D82A11}">
      <dgm:prSet custT="1"/>
      <dgm:spPr>
        <a:xfrm>
          <a:off x="2574259" y="3570704"/>
          <a:ext cx="1432995" cy="859797"/>
        </a:xfrm>
        <a:prstGeom prst="rect">
          <a:avLst/>
        </a:prstGeom>
        <a:solidFill>
          <a:schemeClr val="tx2">
            <a:lumMod val="40000"/>
            <a:lumOff val="60000"/>
          </a:schemeClr>
        </a:solidFill>
        <a:ln>
          <a:noFill/>
        </a:ln>
        <a:effectLst/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gm:spPr>
      <dgm:t>
        <a:bodyPr/>
        <a:lstStyle/>
        <a:p>
          <a:pPr marL="0" lvl="0" indent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400" kern="1200" dirty="0">
              <a:solidFill>
                <a:prstClr val="black"/>
              </a:solidFill>
              <a:latin typeface="Times New Roman"/>
              <a:ea typeface="+mn-ea"/>
              <a:cs typeface="Times New Roman"/>
            </a:rPr>
            <a:t>Hold kick-off meeting. </a:t>
          </a:r>
        </a:p>
      </dgm:t>
    </dgm:pt>
    <dgm:pt modelId="{67E64446-DC3E-4C14-AB22-72709885E66B}" type="parTrans" cxnId="{CCC7D45D-6F77-464D-BB5A-1DECD336726E}">
      <dgm:prSet/>
      <dgm:spPr/>
      <dgm:t>
        <a:bodyPr/>
        <a:lstStyle/>
        <a:p>
          <a:endParaRPr lang="en-US"/>
        </a:p>
      </dgm:t>
    </dgm:pt>
    <dgm:pt modelId="{0629DA63-CB68-4480-91F0-25F42A646F67}" type="sibTrans" cxnId="{CCC7D45D-6F77-464D-BB5A-1DECD336726E}">
      <dgm:prSet/>
      <dgm:spPr/>
      <dgm:t>
        <a:bodyPr/>
        <a:lstStyle/>
        <a:p>
          <a:endParaRPr lang="en-US"/>
        </a:p>
      </dgm:t>
    </dgm:pt>
    <dgm:pt modelId="{7C2EC096-D478-4693-A09F-027DD8FECB08}" type="pres">
      <dgm:prSet presAssocID="{961E72E5-75C4-4B03-A804-26DC26D4127F}" presName="Name0" presStyleCnt="0">
        <dgm:presLayoutVars>
          <dgm:dir/>
          <dgm:resizeHandles val="exact"/>
        </dgm:presLayoutVars>
      </dgm:prSet>
      <dgm:spPr/>
    </dgm:pt>
    <dgm:pt modelId="{415B3C30-75E0-4D86-928E-9B3CB101D7CE}" type="pres">
      <dgm:prSet presAssocID="{0CFEF47F-F54C-4091-93E0-E29A3415305B}" presName="node" presStyleLbl="node1" presStyleIdx="0" presStyleCnt="20" custLinFactNeighborX="2500" custLinFactNeighborY="694">
        <dgm:presLayoutVars>
          <dgm:bulletEnabled val="1"/>
        </dgm:presLayoutVars>
      </dgm:prSet>
      <dgm:spPr/>
    </dgm:pt>
    <dgm:pt modelId="{DA7B52F4-F7D1-4293-B441-6FAA1582A874}" type="pres">
      <dgm:prSet presAssocID="{3B8BC21B-7BC8-4500-85B0-B3A95F4161E5}" presName="sibTrans" presStyleLbl="sibTrans1D1" presStyleIdx="0" presStyleCnt="19"/>
      <dgm:spPr/>
    </dgm:pt>
    <dgm:pt modelId="{770D2183-6F0C-46AF-9288-C8CFB6B23B88}" type="pres">
      <dgm:prSet presAssocID="{3B8BC21B-7BC8-4500-85B0-B3A95F4161E5}" presName="connectorText" presStyleLbl="sibTrans1D1" presStyleIdx="0" presStyleCnt="19"/>
      <dgm:spPr/>
    </dgm:pt>
    <dgm:pt modelId="{55A291AB-2047-4E9E-862F-73334DA0339A}" type="pres">
      <dgm:prSet presAssocID="{331F405C-336A-4D36-980D-CE13A3501252}" presName="node" presStyleLbl="node1" presStyleIdx="1" presStyleCnt="20">
        <dgm:presLayoutVars>
          <dgm:bulletEnabled val="1"/>
        </dgm:presLayoutVars>
      </dgm:prSet>
      <dgm:spPr/>
    </dgm:pt>
    <dgm:pt modelId="{39CE3EDF-6AA5-4D3B-853E-3ADFA1673BE6}" type="pres">
      <dgm:prSet presAssocID="{CCB4ED42-C07F-4778-B17E-E7949593EBEC}" presName="sibTrans" presStyleLbl="sibTrans1D1" presStyleIdx="1" presStyleCnt="19"/>
      <dgm:spPr/>
    </dgm:pt>
    <dgm:pt modelId="{89C334F0-7BDF-4A2D-94EE-72C8E8BD5087}" type="pres">
      <dgm:prSet presAssocID="{CCB4ED42-C07F-4778-B17E-E7949593EBEC}" presName="connectorText" presStyleLbl="sibTrans1D1" presStyleIdx="1" presStyleCnt="19"/>
      <dgm:spPr/>
    </dgm:pt>
    <dgm:pt modelId="{547E9413-8FF5-4A07-B6B0-A00D5EDBD9BF}" type="pres">
      <dgm:prSet presAssocID="{702C4AB3-C3C4-4C99-A28F-DA93114E808D}" presName="node" presStyleLbl="node1" presStyleIdx="2" presStyleCnt="20">
        <dgm:presLayoutVars>
          <dgm:bulletEnabled val="1"/>
        </dgm:presLayoutVars>
      </dgm:prSet>
      <dgm:spPr/>
    </dgm:pt>
    <dgm:pt modelId="{E2915C4F-DC44-49BE-BEF8-A88E48EAC84C}" type="pres">
      <dgm:prSet presAssocID="{5D9BACB6-8EC5-48A0-82F4-7ACD3F9BC021}" presName="sibTrans" presStyleLbl="sibTrans1D1" presStyleIdx="2" presStyleCnt="19"/>
      <dgm:spPr/>
    </dgm:pt>
    <dgm:pt modelId="{BD319B62-ABF8-45F1-87E1-B232734C51EC}" type="pres">
      <dgm:prSet presAssocID="{5D9BACB6-8EC5-48A0-82F4-7ACD3F9BC021}" presName="connectorText" presStyleLbl="sibTrans1D1" presStyleIdx="2" presStyleCnt="19"/>
      <dgm:spPr/>
    </dgm:pt>
    <dgm:pt modelId="{DA88101A-D7D6-4594-8202-5EDD5CD9E2BB}" type="pres">
      <dgm:prSet presAssocID="{2B4113C0-7F34-4E75-84CA-75A22916A12F}" presName="node" presStyleLbl="node1" presStyleIdx="3" presStyleCnt="20">
        <dgm:presLayoutVars>
          <dgm:bulletEnabled val="1"/>
        </dgm:presLayoutVars>
      </dgm:prSet>
      <dgm:spPr/>
    </dgm:pt>
    <dgm:pt modelId="{D35F29E1-3C6F-49C8-A6A9-04D2BD95A96D}" type="pres">
      <dgm:prSet presAssocID="{8D690573-A3FB-4B61-96FB-6CBC9ED46579}" presName="sibTrans" presStyleLbl="sibTrans1D1" presStyleIdx="3" presStyleCnt="19"/>
      <dgm:spPr/>
    </dgm:pt>
    <dgm:pt modelId="{9D79E100-E875-4B9F-9117-469901487744}" type="pres">
      <dgm:prSet presAssocID="{8D690573-A3FB-4B61-96FB-6CBC9ED46579}" presName="connectorText" presStyleLbl="sibTrans1D1" presStyleIdx="3" presStyleCnt="19"/>
      <dgm:spPr/>
    </dgm:pt>
    <dgm:pt modelId="{74959078-0394-4789-8B7D-E153DEC829CF}" type="pres">
      <dgm:prSet presAssocID="{C7694575-66CE-45FB-AC21-FE252C08CAF9}" presName="node" presStyleLbl="node1" presStyleIdx="4" presStyleCnt="20">
        <dgm:presLayoutVars>
          <dgm:bulletEnabled val="1"/>
        </dgm:presLayoutVars>
      </dgm:prSet>
      <dgm:spPr/>
    </dgm:pt>
    <dgm:pt modelId="{4CFD0E31-49AE-46E7-9ED5-166BD6BC40B6}" type="pres">
      <dgm:prSet presAssocID="{1B37FE5B-05F3-4A17-A9CF-4B1B92BA92B2}" presName="sibTrans" presStyleLbl="sibTrans1D1" presStyleIdx="4" presStyleCnt="19"/>
      <dgm:spPr/>
    </dgm:pt>
    <dgm:pt modelId="{4E8F8DEA-D76C-4C4A-8769-A6BFC1066A6F}" type="pres">
      <dgm:prSet presAssocID="{1B37FE5B-05F3-4A17-A9CF-4B1B92BA92B2}" presName="connectorText" presStyleLbl="sibTrans1D1" presStyleIdx="4" presStyleCnt="19"/>
      <dgm:spPr/>
    </dgm:pt>
    <dgm:pt modelId="{61589326-D0F2-45AB-83F4-896CE1C527C6}" type="pres">
      <dgm:prSet presAssocID="{7D50744A-3300-45AC-802D-71782F314369}" presName="node" presStyleLbl="node1" presStyleIdx="5" presStyleCnt="20">
        <dgm:presLayoutVars>
          <dgm:bulletEnabled val="1"/>
        </dgm:presLayoutVars>
      </dgm:prSet>
      <dgm:spPr/>
    </dgm:pt>
    <dgm:pt modelId="{5AAF409F-1E91-438D-A3F2-775869183B7A}" type="pres">
      <dgm:prSet presAssocID="{CE8F516B-2183-47CC-A501-9D05C6DD5AB1}" presName="sibTrans" presStyleLbl="sibTrans1D1" presStyleIdx="5" presStyleCnt="19"/>
      <dgm:spPr/>
    </dgm:pt>
    <dgm:pt modelId="{30510ADE-1689-4E94-BACC-6B3573577359}" type="pres">
      <dgm:prSet presAssocID="{CE8F516B-2183-47CC-A501-9D05C6DD5AB1}" presName="connectorText" presStyleLbl="sibTrans1D1" presStyleIdx="5" presStyleCnt="19"/>
      <dgm:spPr/>
    </dgm:pt>
    <dgm:pt modelId="{DDA0C6E0-0C5D-404C-97AB-79669D7B1693}" type="pres">
      <dgm:prSet presAssocID="{3E83F0B0-277E-4538-9211-33FE4A97B303}" presName="node" presStyleLbl="node1" presStyleIdx="6" presStyleCnt="20">
        <dgm:presLayoutVars>
          <dgm:bulletEnabled val="1"/>
        </dgm:presLayoutVars>
      </dgm:prSet>
      <dgm:spPr/>
    </dgm:pt>
    <dgm:pt modelId="{50C08D7C-A5CC-4A5C-A1E3-C2FDF621915A}" type="pres">
      <dgm:prSet presAssocID="{0EA7BFA5-6E58-48E0-8435-7103665183D3}" presName="sibTrans" presStyleLbl="sibTrans1D1" presStyleIdx="6" presStyleCnt="19"/>
      <dgm:spPr/>
    </dgm:pt>
    <dgm:pt modelId="{3C79D3D8-D6BE-4976-BF4E-1EB25DA1672D}" type="pres">
      <dgm:prSet presAssocID="{0EA7BFA5-6E58-48E0-8435-7103665183D3}" presName="connectorText" presStyleLbl="sibTrans1D1" presStyleIdx="6" presStyleCnt="19"/>
      <dgm:spPr/>
    </dgm:pt>
    <dgm:pt modelId="{1F74FB28-BD11-48C3-8E05-BF0950EB52DC}" type="pres">
      <dgm:prSet presAssocID="{8CA4A70F-422B-4AB3-BE93-7ECDEAA6AA32}" presName="node" presStyleLbl="node1" presStyleIdx="7" presStyleCnt="20">
        <dgm:presLayoutVars>
          <dgm:bulletEnabled val="1"/>
        </dgm:presLayoutVars>
      </dgm:prSet>
      <dgm:spPr/>
    </dgm:pt>
    <dgm:pt modelId="{51E0B8D1-551C-497B-8A7E-5A3E74F12208}" type="pres">
      <dgm:prSet presAssocID="{47347F38-D296-4F8E-ABDB-283DE3FDFD65}" presName="sibTrans" presStyleLbl="sibTrans1D1" presStyleIdx="7" presStyleCnt="19"/>
      <dgm:spPr/>
    </dgm:pt>
    <dgm:pt modelId="{81324327-438F-4D52-BE1F-23A1B351E785}" type="pres">
      <dgm:prSet presAssocID="{47347F38-D296-4F8E-ABDB-283DE3FDFD65}" presName="connectorText" presStyleLbl="sibTrans1D1" presStyleIdx="7" presStyleCnt="19"/>
      <dgm:spPr/>
    </dgm:pt>
    <dgm:pt modelId="{B1E7300D-9059-45DD-B7FF-5452F117E2E2}" type="pres">
      <dgm:prSet presAssocID="{03331E4B-664D-487C-A10B-603FBF044C08}" presName="node" presStyleLbl="node1" presStyleIdx="8" presStyleCnt="20">
        <dgm:presLayoutVars>
          <dgm:bulletEnabled val="1"/>
        </dgm:presLayoutVars>
      </dgm:prSet>
      <dgm:spPr/>
    </dgm:pt>
    <dgm:pt modelId="{88588DC9-D657-449F-9FA2-3070CF804240}" type="pres">
      <dgm:prSet presAssocID="{3F5C9F44-41A2-4EBD-81DE-1B316435F796}" presName="sibTrans" presStyleLbl="sibTrans1D1" presStyleIdx="8" presStyleCnt="19"/>
      <dgm:spPr/>
    </dgm:pt>
    <dgm:pt modelId="{0FE1CAA2-43A2-4201-A3F3-35514C19C52F}" type="pres">
      <dgm:prSet presAssocID="{3F5C9F44-41A2-4EBD-81DE-1B316435F796}" presName="connectorText" presStyleLbl="sibTrans1D1" presStyleIdx="8" presStyleCnt="19"/>
      <dgm:spPr/>
    </dgm:pt>
    <dgm:pt modelId="{5A37126B-FE03-4E48-BE7F-EE3AEA20D2C6}" type="pres">
      <dgm:prSet presAssocID="{926E2CCB-D1F9-422D-B807-845F72993142}" presName="node" presStyleLbl="node1" presStyleIdx="9" presStyleCnt="20">
        <dgm:presLayoutVars>
          <dgm:bulletEnabled val="1"/>
        </dgm:presLayoutVars>
      </dgm:prSet>
      <dgm:spPr/>
    </dgm:pt>
    <dgm:pt modelId="{D21712FA-5CA0-4EC0-B51C-D27F68E6468B}" type="pres">
      <dgm:prSet presAssocID="{5992D6E3-BDA1-4F8D-BACE-DBA4CBCA70C9}" presName="sibTrans" presStyleLbl="sibTrans1D1" presStyleIdx="9" presStyleCnt="19"/>
      <dgm:spPr/>
    </dgm:pt>
    <dgm:pt modelId="{F96BE3ED-3FF2-4055-8500-F4194C6BE0B9}" type="pres">
      <dgm:prSet presAssocID="{5992D6E3-BDA1-4F8D-BACE-DBA4CBCA70C9}" presName="connectorText" presStyleLbl="sibTrans1D1" presStyleIdx="9" presStyleCnt="19"/>
      <dgm:spPr/>
    </dgm:pt>
    <dgm:pt modelId="{8BFB4B44-ACFB-43C8-A86E-2EE96D6C4C42}" type="pres">
      <dgm:prSet presAssocID="{79AFA376-1C7B-406E-BEE8-C9D59F9A612B}" presName="node" presStyleLbl="node1" presStyleIdx="10" presStyleCnt="20">
        <dgm:presLayoutVars>
          <dgm:bulletEnabled val="1"/>
        </dgm:presLayoutVars>
      </dgm:prSet>
      <dgm:spPr/>
    </dgm:pt>
    <dgm:pt modelId="{1625CA79-4E15-4EBB-9CF7-208BC5FE85E6}" type="pres">
      <dgm:prSet presAssocID="{B511B537-24CD-4BA7-BC36-F033B9B0BC1E}" presName="sibTrans" presStyleLbl="sibTrans1D1" presStyleIdx="10" presStyleCnt="19"/>
      <dgm:spPr/>
    </dgm:pt>
    <dgm:pt modelId="{D6BD7FBE-8CB0-419A-99A0-6547B7C7EAE2}" type="pres">
      <dgm:prSet presAssocID="{B511B537-24CD-4BA7-BC36-F033B9B0BC1E}" presName="connectorText" presStyleLbl="sibTrans1D1" presStyleIdx="10" presStyleCnt="19"/>
      <dgm:spPr/>
    </dgm:pt>
    <dgm:pt modelId="{7C7D6A37-4AD2-4D3C-84FB-2095BE69473A}" type="pres">
      <dgm:prSet presAssocID="{3254ED3D-FB19-48ED-AB09-F3ACD9D72DC4}" presName="node" presStyleLbl="node1" presStyleIdx="11" presStyleCnt="20">
        <dgm:presLayoutVars>
          <dgm:bulletEnabled val="1"/>
        </dgm:presLayoutVars>
      </dgm:prSet>
      <dgm:spPr/>
    </dgm:pt>
    <dgm:pt modelId="{522B701C-373C-4328-87B4-DC4E85A167EA}" type="pres">
      <dgm:prSet presAssocID="{800A6C85-654A-4E98-9F30-5EE40A47DCAB}" presName="sibTrans" presStyleLbl="sibTrans1D1" presStyleIdx="11" presStyleCnt="19"/>
      <dgm:spPr/>
    </dgm:pt>
    <dgm:pt modelId="{C772776E-603A-4A18-8604-9B451AC1DB6E}" type="pres">
      <dgm:prSet presAssocID="{800A6C85-654A-4E98-9F30-5EE40A47DCAB}" presName="connectorText" presStyleLbl="sibTrans1D1" presStyleIdx="11" presStyleCnt="19"/>
      <dgm:spPr/>
    </dgm:pt>
    <dgm:pt modelId="{5A941968-641B-4C97-B374-A1F982DC2AB6}" type="pres">
      <dgm:prSet presAssocID="{D92AD6FB-0426-4296-8DD4-171E4BE154BD}" presName="node" presStyleLbl="node1" presStyleIdx="12" presStyleCnt="20">
        <dgm:presLayoutVars>
          <dgm:bulletEnabled val="1"/>
        </dgm:presLayoutVars>
      </dgm:prSet>
      <dgm:spPr/>
    </dgm:pt>
    <dgm:pt modelId="{EA154848-CA95-4A74-A72B-01F7485215B2}" type="pres">
      <dgm:prSet presAssocID="{66FEEB34-9728-40F7-BA97-B7CF027C96B6}" presName="sibTrans" presStyleLbl="sibTrans1D1" presStyleIdx="12" presStyleCnt="19"/>
      <dgm:spPr/>
    </dgm:pt>
    <dgm:pt modelId="{6DFAFE16-9587-4C10-A727-12B2999AFA52}" type="pres">
      <dgm:prSet presAssocID="{66FEEB34-9728-40F7-BA97-B7CF027C96B6}" presName="connectorText" presStyleLbl="sibTrans1D1" presStyleIdx="12" presStyleCnt="19"/>
      <dgm:spPr/>
    </dgm:pt>
    <dgm:pt modelId="{225D573D-B71F-44CB-BF23-DBB1C21265B6}" type="pres">
      <dgm:prSet presAssocID="{F8AA66F0-AF0B-4685-9312-EE4DAE5FF65E}" presName="node" presStyleLbl="node1" presStyleIdx="13" presStyleCnt="20">
        <dgm:presLayoutVars>
          <dgm:bulletEnabled val="1"/>
        </dgm:presLayoutVars>
      </dgm:prSet>
      <dgm:spPr/>
    </dgm:pt>
    <dgm:pt modelId="{82278F12-EC1F-4CD3-AACD-C0EAC66E8754}" type="pres">
      <dgm:prSet presAssocID="{D0CED150-2EF2-4EF0-B263-35C8CD721683}" presName="sibTrans" presStyleLbl="sibTrans1D1" presStyleIdx="13" presStyleCnt="19"/>
      <dgm:spPr/>
    </dgm:pt>
    <dgm:pt modelId="{F95534CB-801A-42E7-9CCE-BDD389C9C1B1}" type="pres">
      <dgm:prSet presAssocID="{D0CED150-2EF2-4EF0-B263-35C8CD721683}" presName="connectorText" presStyleLbl="sibTrans1D1" presStyleIdx="13" presStyleCnt="19"/>
      <dgm:spPr/>
    </dgm:pt>
    <dgm:pt modelId="{F8B4CD0F-A946-40A9-BC29-F3D2B5114095}" type="pres">
      <dgm:prSet presAssocID="{915FCD37-44E7-4B60-8FF5-8DBBE4E74AE9}" presName="node" presStyleLbl="node1" presStyleIdx="14" presStyleCnt="20">
        <dgm:presLayoutVars>
          <dgm:bulletEnabled val="1"/>
        </dgm:presLayoutVars>
      </dgm:prSet>
      <dgm:spPr/>
    </dgm:pt>
    <dgm:pt modelId="{8389592F-7B0A-4D69-9F6D-5CA0DEFB9191}" type="pres">
      <dgm:prSet presAssocID="{79A42E9A-2BBA-46B6-995E-042AA8C6413D}" presName="sibTrans" presStyleLbl="sibTrans1D1" presStyleIdx="14" presStyleCnt="19"/>
      <dgm:spPr/>
    </dgm:pt>
    <dgm:pt modelId="{3DEEBAD7-B6B9-4FA5-AB72-67E27819427E}" type="pres">
      <dgm:prSet presAssocID="{79A42E9A-2BBA-46B6-995E-042AA8C6413D}" presName="connectorText" presStyleLbl="sibTrans1D1" presStyleIdx="14" presStyleCnt="19"/>
      <dgm:spPr/>
    </dgm:pt>
    <dgm:pt modelId="{54889682-8FC8-4DE2-9491-A5A65F7B8A57}" type="pres">
      <dgm:prSet presAssocID="{7FBC2AAD-E931-4C20-9361-382432A26BBA}" presName="node" presStyleLbl="node1" presStyleIdx="15" presStyleCnt="20">
        <dgm:presLayoutVars>
          <dgm:bulletEnabled val="1"/>
        </dgm:presLayoutVars>
      </dgm:prSet>
      <dgm:spPr/>
    </dgm:pt>
    <dgm:pt modelId="{C43C184E-9830-4072-82C6-4B16722CB2D8}" type="pres">
      <dgm:prSet presAssocID="{6696EEC1-F207-4819-8DD2-3B8EEA495EC3}" presName="sibTrans" presStyleLbl="sibTrans1D1" presStyleIdx="15" presStyleCnt="19"/>
      <dgm:spPr/>
    </dgm:pt>
    <dgm:pt modelId="{1EA64EA5-6ABD-4396-BF40-532EA436BE86}" type="pres">
      <dgm:prSet presAssocID="{6696EEC1-F207-4819-8DD2-3B8EEA495EC3}" presName="connectorText" presStyleLbl="sibTrans1D1" presStyleIdx="15" presStyleCnt="19"/>
      <dgm:spPr/>
    </dgm:pt>
    <dgm:pt modelId="{D234FC62-E9A5-4281-927D-CFBB5E2D164B}" type="pres">
      <dgm:prSet presAssocID="{DEF65471-130E-4959-A410-949DC35D3ECE}" presName="node" presStyleLbl="node1" presStyleIdx="16" presStyleCnt="20">
        <dgm:presLayoutVars>
          <dgm:bulletEnabled val="1"/>
        </dgm:presLayoutVars>
      </dgm:prSet>
      <dgm:spPr/>
    </dgm:pt>
    <dgm:pt modelId="{EB5CB428-C111-48C8-AAE2-9C6B88D68497}" type="pres">
      <dgm:prSet presAssocID="{0C18BCC0-561F-435B-890D-C6DA38D12724}" presName="sibTrans" presStyleLbl="sibTrans1D1" presStyleIdx="16" presStyleCnt="19"/>
      <dgm:spPr/>
    </dgm:pt>
    <dgm:pt modelId="{403FAC0C-0751-4850-9931-B6037559FC1E}" type="pres">
      <dgm:prSet presAssocID="{0C18BCC0-561F-435B-890D-C6DA38D12724}" presName="connectorText" presStyleLbl="sibTrans1D1" presStyleIdx="16" presStyleCnt="19"/>
      <dgm:spPr/>
    </dgm:pt>
    <dgm:pt modelId="{410B095B-7746-4A98-97FB-D231FD7C88D8}" type="pres">
      <dgm:prSet presAssocID="{21CE6FCA-B82D-4B07-856E-B0049EAA5D27}" presName="node" presStyleLbl="node1" presStyleIdx="17" presStyleCnt="20">
        <dgm:presLayoutVars>
          <dgm:bulletEnabled val="1"/>
        </dgm:presLayoutVars>
      </dgm:prSet>
      <dgm:spPr/>
    </dgm:pt>
    <dgm:pt modelId="{0BA15840-6BE6-4DE4-A3E8-B71D3ED963F2}" type="pres">
      <dgm:prSet presAssocID="{5957D243-F1FA-4774-A0E8-AD8444186F9E}" presName="sibTrans" presStyleLbl="sibTrans1D1" presStyleIdx="17" presStyleCnt="19"/>
      <dgm:spPr/>
    </dgm:pt>
    <dgm:pt modelId="{1106049A-FC23-46B2-BD5B-012503E000F0}" type="pres">
      <dgm:prSet presAssocID="{5957D243-F1FA-4774-A0E8-AD8444186F9E}" presName="connectorText" presStyleLbl="sibTrans1D1" presStyleIdx="17" presStyleCnt="19"/>
      <dgm:spPr/>
    </dgm:pt>
    <dgm:pt modelId="{3ADD81C7-84CE-4D2B-AC34-2E22766C166A}" type="pres">
      <dgm:prSet presAssocID="{D48DA055-DEB1-4CB8-81B7-92D2C9075092}" presName="node" presStyleLbl="node1" presStyleIdx="18" presStyleCnt="20">
        <dgm:presLayoutVars>
          <dgm:bulletEnabled val="1"/>
        </dgm:presLayoutVars>
      </dgm:prSet>
      <dgm:spPr/>
    </dgm:pt>
    <dgm:pt modelId="{AAB57D64-F356-4332-8330-637A8323D050}" type="pres">
      <dgm:prSet presAssocID="{780D40C8-6EBF-4585-8265-2EB30AE06748}" presName="sibTrans" presStyleLbl="sibTrans1D1" presStyleIdx="18" presStyleCnt="19"/>
      <dgm:spPr/>
    </dgm:pt>
    <dgm:pt modelId="{762F82AA-36D9-49C8-B758-266F43DC6A41}" type="pres">
      <dgm:prSet presAssocID="{780D40C8-6EBF-4585-8265-2EB30AE06748}" presName="connectorText" presStyleLbl="sibTrans1D1" presStyleIdx="18" presStyleCnt="19"/>
      <dgm:spPr/>
    </dgm:pt>
    <dgm:pt modelId="{245EBB26-ECA2-4FA5-943A-716C028F0E2C}" type="pres">
      <dgm:prSet presAssocID="{8FB52E4E-568B-420D-BA43-AE8933D82A11}" presName="node" presStyleLbl="node1" presStyleIdx="19" presStyleCnt="20">
        <dgm:presLayoutVars>
          <dgm:bulletEnabled val="1"/>
        </dgm:presLayoutVars>
      </dgm:prSet>
      <dgm:spPr/>
    </dgm:pt>
  </dgm:ptLst>
  <dgm:cxnLst>
    <dgm:cxn modelId="{C2202207-8320-4995-9583-46EC150EEE95}" type="presOf" srcId="{3F5C9F44-41A2-4EBD-81DE-1B316435F796}" destId="{0FE1CAA2-43A2-4201-A3F3-35514C19C52F}" srcOrd="1" destOrd="0" presId="urn:microsoft.com/office/officeart/2005/8/layout/bProcess3"/>
    <dgm:cxn modelId="{73A54F09-C670-4CBD-B886-6BAA55A69B40}" type="presOf" srcId="{CCB4ED42-C07F-4778-B17E-E7949593EBEC}" destId="{89C334F0-7BDF-4A2D-94EE-72C8E8BD5087}" srcOrd="1" destOrd="0" presId="urn:microsoft.com/office/officeart/2005/8/layout/bProcess3"/>
    <dgm:cxn modelId="{0058C40A-6C83-42B1-8BDA-8414D7A0754C}" type="presOf" srcId="{6696EEC1-F207-4819-8DD2-3B8EEA495EC3}" destId="{C43C184E-9830-4072-82C6-4B16722CB2D8}" srcOrd="0" destOrd="0" presId="urn:microsoft.com/office/officeart/2005/8/layout/bProcess3"/>
    <dgm:cxn modelId="{CD209C0B-7F38-47CD-8F13-DD81277FF53E}" type="presOf" srcId="{702C4AB3-C3C4-4C99-A28F-DA93114E808D}" destId="{547E9413-8FF5-4A07-B6B0-A00D5EDBD9BF}" srcOrd="0" destOrd="0" presId="urn:microsoft.com/office/officeart/2005/8/layout/bProcess3"/>
    <dgm:cxn modelId="{2A09A20B-3D55-43CD-B1D3-3A42F1EDBBC7}" type="presOf" srcId="{D0CED150-2EF2-4EF0-B263-35C8CD721683}" destId="{82278F12-EC1F-4CD3-AACD-C0EAC66E8754}" srcOrd="0" destOrd="0" presId="urn:microsoft.com/office/officeart/2005/8/layout/bProcess3"/>
    <dgm:cxn modelId="{3872840C-4BE0-4116-8826-D57596562509}" type="presOf" srcId="{780D40C8-6EBF-4585-8265-2EB30AE06748}" destId="{AAB57D64-F356-4332-8330-637A8323D050}" srcOrd="0" destOrd="0" presId="urn:microsoft.com/office/officeart/2005/8/layout/bProcess3"/>
    <dgm:cxn modelId="{96ECD50D-2204-4F60-8A37-8FA73FF24ED7}" type="presOf" srcId="{D48DA055-DEB1-4CB8-81B7-92D2C9075092}" destId="{3ADD81C7-84CE-4D2B-AC34-2E22766C166A}" srcOrd="0" destOrd="0" presId="urn:microsoft.com/office/officeart/2005/8/layout/bProcess3"/>
    <dgm:cxn modelId="{6F1D3612-916D-4C9F-B68B-4E7E1DE81BE4}" type="presOf" srcId="{66FEEB34-9728-40F7-BA97-B7CF027C96B6}" destId="{6DFAFE16-9587-4C10-A727-12B2999AFA52}" srcOrd="1" destOrd="0" presId="urn:microsoft.com/office/officeart/2005/8/layout/bProcess3"/>
    <dgm:cxn modelId="{A4A9E918-B332-45BF-8113-947279ECD4CA}" srcId="{961E72E5-75C4-4B03-A804-26DC26D4127F}" destId="{C7694575-66CE-45FB-AC21-FE252C08CAF9}" srcOrd="4" destOrd="0" parTransId="{74611EDA-E86B-42B1-BE95-1BA4798A48FE}" sibTransId="{1B37FE5B-05F3-4A17-A9CF-4B1B92BA92B2}"/>
    <dgm:cxn modelId="{A389E419-192B-4215-9D59-4C0182B54369}" type="presOf" srcId="{C7694575-66CE-45FB-AC21-FE252C08CAF9}" destId="{74959078-0394-4789-8B7D-E153DEC829CF}" srcOrd="0" destOrd="0" presId="urn:microsoft.com/office/officeart/2005/8/layout/bProcess3"/>
    <dgm:cxn modelId="{FBC6AD25-4CE6-462B-A76B-99FD9D89DEF0}" srcId="{961E72E5-75C4-4B03-A804-26DC26D4127F}" destId="{0CFEF47F-F54C-4091-93E0-E29A3415305B}" srcOrd="0" destOrd="0" parTransId="{382FAFDA-6D76-4820-9C48-1FF01E8D8E95}" sibTransId="{3B8BC21B-7BC8-4500-85B0-B3A95F4161E5}"/>
    <dgm:cxn modelId="{EDE6602B-95CA-47BD-A8DF-05F860FAC893}" type="presOf" srcId="{CCB4ED42-C07F-4778-B17E-E7949593EBEC}" destId="{39CE3EDF-6AA5-4D3B-853E-3ADFA1673BE6}" srcOrd="0" destOrd="0" presId="urn:microsoft.com/office/officeart/2005/8/layout/bProcess3"/>
    <dgm:cxn modelId="{23D0862D-DE24-49D7-9EB8-BCB32A4D2B1A}" type="presOf" srcId="{961E72E5-75C4-4B03-A804-26DC26D4127F}" destId="{7C2EC096-D478-4693-A09F-027DD8FECB08}" srcOrd="0" destOrd="0" presId="urn:microsoft.com/office/officeart/2005/8/layout/bProcess3"/>
    <dgm:cxn modelId="{B2A5352F-3C89-47FC-86D6-107BAD35E7A0}" type="presOf" srcId="{5D9BACB6-8EC5-48A0-82F4-7ACD3F9BC021}" destId="{E2915C4F-DC44-49BE-BEF8-A88E48EAC84C}" srcOrd="0" destOrd="0" presId="urn:microsoft.com/office/officeart/2005/8/layout/bProcess3"/>
    <dgm:cxn modelId="{18EDA431-BA3F-4A9A-9CC5-3A3EC5B8F26B}" srcId="{961E72E5-75C4-4B03-A804-26DC26D4127F}" destId="{7FBC2AAD-E931-4C20-9361-382432A26BBA}" srcOrd="15" destOrd="0" parTransId="{E65C46AC-B2F4-42E4-B197-7D5E07B0A547}" sibTransId="{6696EEC1-F207-4819-8DD2-3B8EEA495EC3}"/>
    <dgm:cxn modelId="{A9BFAA5B-795D-4D32-AD8E-FB42FD45636B}" srcId="{961E72E5-75C4-4B03-A804-26DC26D4127F}" destId="{7D50744A-3300-45AC-802D-71782F314369}" srcOrd="5" destOrd="0" parTransId="{38A259C7-7C7B-4F06-99A7-C40065D3E953}" sibTransId="{CE8F516B-2183-47CC-A501-9D05C6DD5AB1}"/>
    <dgm:cxn modelId="{AE12B25B-62F7-4439-81A2-68BEF89D7255}" srcId="{961E72E5-75C4-4B03-A804-26DC26D4127F}" destId="{8CA4A70F-422B-4AB3-BE93-7ECDEAA6AA32}" srcOrd="7" destOrd="0" parTransId="{0B908AAE-7543-4C5A-B778-FD36F23DCAA6}" sibTransId="{47347F38-D296-4F8E-ABDB-283DE3FDFD65}"/>
    <dgm:cxn modelId="{BDA4125D-BC58-43C2-BEF5-933DCF7E7FF6}" type="presOf" srcId="{79A42E9A-2BBA-46B6-995E-042AA8C6413D}" destId="{8389592F-7B0A-4D69-9F6D-5CA0DEFB9191}" srcOrd="0" destOrd="0" presId="urn:microsoft.com/office/officeart/2005/8/layout/bProcess3"/>
    <dgm:cxn modelId="{CCC7D45D-6F77-464D-BB5A-1DECD336726E}" srcId="{961E72E5-75C4-4B03-A804-26DC26D4127F}" destId="{8FB52E4E-568B-420D-BA43-AE8933D82A11}" srcOrd="19" destOrd="0" parTransId="{67E64446-DC3E-4C14-AB22-72709885E66B}" sibTransId="{0629DA63-CB68-4480-91F0-25F42A646F67}"/>
    <dgm:cxn modelId="{91B07D45-BD80-47A8-95F2-C2A0061F001A}" srcId="{961E72E5-75C4-4B03-A804-26DC26D4127F}" destId="{915FCD37-44E7-4B60-8FF5-8DBBE4E74AE9}" srcOrd="14" destOrd="0" parTransId="{722A3D64-20A9-4D71-B589-EDC3BFC93EF4}" sibTransId="{79A42E9A-2BBA-46B6-995E-042AA8C6413D}"/>
    <dgm:cxn modelId="{0AFCAF66-E244-45F6-88D3-C8B81C68E0D5}" type="presOf" srcId="{5957D243-F1FA-4774-A0E8-AD8444186F9E}" destId="{1106049A-FC23-46B2-BD5B-012503E000F0}" srcOrd="1" destOrd="0" presId="urn:microsoft.com/office/officeart/2005/8/layout/bProcess3"/>
    <dgm:cxn modelId="{8FCD8D69-53EF-43C7-BB55-5C78A58AC1E8}" type="presOf" srcId="{1B37FE5B-05F3-4A17-A9CF-4B1B92BA92B2}" destId="{4E8F8DEA-D76C-4C4A-8769-A6BFC1066A6F}" srcOrd="1" destOrd="0" presId="urn:microsoft.com/office/officeart/2005/8/layout/bProcess3"/>
    <dgm:cxn modelId="{D401226B-6D9D-43F8-B570-35378B865606}" type="presOf" srcId="{0EA7BFA5-6E58-48E0-8435-7103665183D3}" destId="{3C79D3D8-D6BE-4976-BF4E-1EB25DA1672D}" srcOrd="1" destOrd="0" presId="urn:microsoft.com/office/officeart/2005/8/layout/bProcess3"/>
    <dgm:cxn modelId="{92C8636B-D9E3-4A4D-B799-D6BC579EDF28}" srcId="{961E72E5-75C4-4B03-A804-26DC26D4127F}" destId="{D48DA055-DEB1-4CB8-81B7-92D2C9075092}" srcOrd="18" destOrd="0" parTransId="{30AD0C8C-61FA-4017-8392-00CAA9A3751C}" sibTransId="{780D40C8-6EBF-4585-8265-2EB30AE06748}"/>
    <dgm:cxn modelId="{4F16E24B-18C8-4BE6-879D-D203B4680727}" type="presOf" srcId="{8D690573-A3FB-4B61-96FB-6CBC9ED46579}" destId="{9D79E100-E875-4B9F-9117-469901487744}" srcOrd="1" destOrd="0" presId="urn:microsoft.com/office/officeart/2005/8/layout/bProcess3"/>
    <dgm:cxn modelId="{A496214C-AB2C-48DD-AA33-E92299650E40}" type="presOf" srcId="{7D50744A-3300-45AC-802D-71782F314369}" destId="{61589326-D0F2-45AB-83F4-896CE1C527C6}" srcOrd="0" destOrd="0" presId="urn:microsoft.com/office/officeart/2005/8/layout/bProcess3"/>
    <dgm:cxn modelId="{576E294C-AFE1-43AF-B345-02182D8BA99A}" type="presOf" srcId="{79AFA376-1C7B-406E-BEE8-C9D59F9A612B}" destId="{8BFB4B44-ACFB-43C8-A86E-2EE96D6C4C42}" srcOrd="0" destOrd="0" presId="urn:microsoft.com/office/officeart/2005/8/layout/bProcess3"/>
    <dgm:cxn modelId="{B83C694C-403E-4158-BA21-AF8D9940557F}" srcId="{961E72E5-75C4-4B03-A804-26DC26D4127F}" destId="{331F405C-336A-4D36-980D-CE13A3501252}" srcOrd="1" destOrd="0" parTransId="{9CBD99D0-B0FB-4AB1-BE72-22A008F9E141}" sibTransId="{CCB4ED42-C07F-4778-B17E-E7949593EBEC}"/>
    <dgm:cxn modelId="{4A5DC04C-5A24-4006-B544-106681E98C7F}" srcId="{961E72E5-75C4-4B03-A804-26DC26D4127F}" destId="{2B4113C0-7F34-4E75-84CA-75A22916A12F}" srcOrd="3" destOrd="0" parTransId="{2935A55C-269C-42B6-A442-145A33E42A52}" sibTransId="{8D690573-A3FB-4B61-96FB-6CBC9ED46579}"/>
    <dgm:cxn modelId="{4375F64D-EB8E-4394-A83D-0BFD6C4FC0BE}" srcId="{961E72E5-75C4-4B03-A804-26DC26D4127F}" destId="{3254ED3D-FB19-48ED-AB09-F3ACD9D72DC4}" srcOrd="11" destOrd="0" parTransId="{0719FBE3-9998-460D-9E07-3A574D2E4125}" sibTransId="{800A6C85-654A-4E98-9F30-5EE40A47DCAB}"/>
    <dgm:cxn modelId="{C914C64E-FAC3-4E00-822A-14FA57EC8CF8}" type="presOf" srcId="{21CE6FCA-B82D-4B07-856E-B0049EAA5D27}" destId="{410B095B-7746-4A98-97FB-D231FD7C88D8}" srcOrd="0" destOrd="0" presId="urn:microsoft.com/office/officeart/2005/8/layout/bProcess3"/>
    <dgm:cxn modelId="{E747E06E-5266-4785-901E-5FAB41ED3E81}" srcId="{961E72E5-75C4-4B03-A804-26DC26D4127F}" destId="{21CE6FCA-B82D-4B07-856E-B0049EAA5D27}" srcOrd="17" destOrd="0" parTransId="{6BE98A25-BAA1-4871-88D4-C4857CDD7C5A}" sibTransId="{5957D243-F1FA-4774-A0E8-AD8444186F9E}"/>
    <dgm:cxn modelId="{C1A9D86F-DF6D-48DD-A3BC-EA38D5A50CB1}" type="presOf" srcId="{3E83F0B0-277E-4538-9211-33FE4A97B303}" destId="{DDA0C6E0-0C5D-404C-97AB-79669D7B1693}" srcOrd="0" destOrd="0" presId="urn:microsoft.com/office/officeart/2005/8/layout/bProcess3"/>
    <dgm:cxn modelId="{03213076-B1E6-484F-BEBD-CA52DF8BCD2B}" type="presOf" srcId="{3F5C9F44-41A2-4EBD-81DE-1B316435F796}" destId="{88588DC9-D657-449F-9FA2-3070CF804240}" srcOrd="0" destOrd="0" presId="urn:microsoft.com/office/officeart/2005/8/layout/bProcess3"/>
    <dgm:cxn modelId="{1A9C7777-7AE0-425A-9532-914911A05E37}" type="presOf" srcId="{3B8BC21B-7BC8-4500-85B0-B3A95F4161E5}" destId="{DA7B52F4-F7D1-4293-B441-6FAA1582A874}" srcOrd="0" destOrd="0" presId="urn:microsoft.com/office/officeart/2005/8/layout/bProcess3"/>
    <dgm:cxn modelId="{9AB30278-8CC8-467D-82EF-3DF9224CC73C}" srcId="{961E72E5-75C4-4B03-A804-26DC26D4127F}" destId="{DEF65471-130E-4959-A410-949DC35D3ECE}" srcOrd="16" destOrd="0" parTransId="{DD123F1F-D7F0-4D05-9772-342951628555}" sibTransId="{0C18BCC0-561F-435B-890D-C6DA38D12724}"/>
    <dgm:cxn modelId="{C4273079-3DCF-4EFF-A063-63E8C0493E12}" type="presOf" srcId="{CE8F516B-2183-47CC-A501-9D05C6DD5AB1}" destId="{5AAF409F-1E91-438D-A3F2-775869183B7A}" srcOrd="0" destOrd="0" presId="urn:microsoft.com/office/officeart/2005/8/layout/bProcess3"/>
    <dgm:cxn modelId="{7A1E8B7F-B63A-47B3-99B1-6DD0D0D3A490}" type="presOf" srcId="{331F405C-336A-4D36-980D-CE13A3501252}" destId="{55A291AB-2047-4E9E-862F-73334DA0339A}" srcOrd="0" destOrd="0" presId="urn:microsoft.com/office/officeart/2005/8/layout/bProcess3"/>
    <dgm:cxn modelId="{6723F37F-2C86-4106-B965-211C817703F4}" type="presOf" srcId="{B511B537-24CD-4BA7-BC36-F033B9B0BC1E}" destId="{1625CA79-4E15-4EBB-9CF7-208BC5FE85E6}" srcOrd="0" destOrd="0" presId="urn:microsoft.com/office/officeart/2005/8/layout/bProcess3"/>
    <dgm:cxn modelId="{27506883-9C4C-488A-AFFC-C29998A8AFA8}" type="presOf" srcId="{926E2CCB-D1F9-422D-B807-845F72993142}" destId="{5A37126B-FE03-4E48-BE7F-EE3AEA20D2C6}" srcOrd="0" destOrd="0" presId="urn:microsoft.com/office/officeart/2005/8/layout/bProcess3"/>
    <dgm:cxn modelId="{EC0B9086-09D4-4527-9526-8753275E108C}" type="presOf" srcId="{3B8BC21B-7BC8-4500-85B0-B3A95F4161E5}" destId="{770D2183-6F0C-46AF-9288-C8CFB6B23B88}" srcOrd="1" destOrd="0" presId="urn:microsoft.com/office/officeart/2005/8/layout/bProcess3"/>
    <dgm:cxn modelId="{6C0CA286-F811-4CF5-B976-2764EE56DD63}" srcId="{961E72E5-75C4-4B03-A804-26DC26D4127F}" destId="{F8AA66F0-AF0B-4685-9312-EE4DAE5FF65E}" srcOrd="13" destOrd="0" parTransId="{45613179-3B68-4086-AF5F-86C1845E3782}" sibTransId="{D0CED150-2EF2-4EF0-B263-35C8CD721683}"/>
    <dgm:cxn modelId="{D083B888-0FC4-4860-A4D3-6253C13FA54C}" type="presOf" srcId="{D92AD6FB-0426-4296-8DD4-171E4BE154BD}" destId="{5A941968-641B-4C97-B374-A1F982DC2AB6}" srcOrd="0" destOrd="0" presId="urn:microsoft.com/office/officeart/2005/8/layout/bProcess3"/>
    <dgm:cxn modelId="{BF300D89-0F66-4125-BA7E-31F5EED292DF}" type="presOf" srcId="{8FB52E4E-568B-420D-BA43-AE8933D82A11}" destId="{245EBB26-ECA2-4FA5-943A-716C028F0E2C}" srcOrd="0" destOrd="0" presId="urn:microsoft.com/office/officeart/2005/8/layout/bProcess3"/>
    <dgm:cxn modelId="{5EAA218B-C17A-4B40-BCD2-96BB95F1AB5C}" type="presOf" srcId="{B511B537-24CD-4BA7-BC36-F033B9B0BC1E}" destId="{D6BD7FBE-8CB0-419A-99A0-6547B7C7EAE2}" srcOrd="1" destOrd="0" presId="urn:microsoft.com/office/officeart/2005/8/layout/bProcess3"/>
    <dgm:cxn modelId="{0766B08C-1FE9-4F37-B078-73C46BE98942}" type="presOf" srcId="{5992D6E3-BDA1-4F8D-BACE-DBA4CBCA70C9}" destId="{F96BE3ED-3FF2-4055-8500-F4194C6BE0B9}" srcOrd="1" destOrd="0" presId="urn:microsoft.com/office/officeart/2005/8/layout/bProcess3"/>
    <dgm:cxn modelId="{A7E05A8D-EA07-41E1-AC91-3C77711323E0}" type="presOf" srcId="{0EA7BFA5-6E58-48E0-8435-7103665183D3}" destId="{50C08D7C-A5CC-4A5C-A1E3-C2FDF621915A}" srcOrd="0" destOrd="0" presId="urn:microsoft.com/office/officeart/2005/8/layout/bProcess3"/>
    <dgm:cxn modelId="{08508890-9C7E-43DC-9C44-FE3AA613801E}" type="presOf" srcId="{6696EEC1-F207-4819-8DD2-3B8EEA495EC3}" destId="{1EA64EA5-6ABD-4396-BF40-532EA436BE86}" srcOrd="1" destOrd="0" presId="urn:microsoft.com/office/officeart/2005/8/layout/bProcess3"/>
    <dgm:cxn modelId="{AFA17791-580C-4B42-BE03-2875FE3B7558}" type="presOf" srcId="{5957D243-F1FA-4774-A0E8-AD8444186F9E}" destId="{0BA15840-6BE6-4DE4-A3E8-B71D3ED963F2}" srcOrd="0" destOrd="0" presId="urn:microsoft.com/office/officeart/2005/8/layout/bProcess3"/>
    <dgm:cxn modelId="{20B58694-EBCD-4B17-B851-1CFCD39D6B4E}" type="presOf" srcId="{915FCD37-44E7-4B60-8FF5-8DBBE4E74AE9}" destId="{F8B4CD0F-A946-40A9-BC29-F3D2B5114095}" srcOrd="0" destOrd="0" presId="urn:microsoft.com/office/officeart/2005/8/layout/bProcess3"/>
    <dgm:cxn modelId="{73522695-0F99-482B-A235-C0EE3A7FBC41}" type="presOf" srcId="{8CA4A70F-422B-4AB3-BE93-7ECDEAA6AA32}" destId="{1F74FB28-BD11-48C3-8E05-BF0950EB52DC}" srcOrd="0" destOrd="0" presId="urn:microsoft.com/office/officeart/2005/8/layout/bProcess3"/>
    <dgm:cxn modelId="{07943399-2FCF-4EB0-969E-21BD52D5BDF3}" type="presOf" srcId="{F8AA66F0-AF0B-4685-9312-EE4DAE5FF65E}" destId="{225D573D-B71F-44CB-BF23-DBB1C21265B6}" srcOrd="0" destOrd="0" presId="urn:microsoft.com/office/officeart/2005/8/layout/bProcess3"/>
    <dgm:cxn modelId="{390403A0-584C-48EA-8979-B2B4EFE7444A}" type="presOf" srcId="{DEF65471-130E-4959-A410-949DC35D3ECE}" destId="{D234FC62-E9A5-4281-927D-CFBB5E2D164B}" srcOrd="0" destOrd="0" presId="urn:microsoft.com/office/officeart/2005/8/layout/bProcess3"/>
    <dgm:cxn modelId="{9DDE19AB-5B34-4918-8EF3-50B178E3A268}" type="presOf" srcId="{79A42E9A-2BBA-46B6-995E-042AA8C6413D}" destId="{3DEEBAD7-B6B9-4FA5-AB72-67E27819427E}" srcOrd="1" destOrd="0" presId="urn:microsoft.com/office/officeart/2005/8/layout/bProcess3"/>
    <dgm:cxn modelId="{5FF5B7AC-DF51-4304-8AE9-DFE9744EA882}" srcId="{961E72E5-75C4-4B03-A804-26DC26D4127F}" destId="{702C4AB3-C3C4-4C99-A28F-DA93114E808D}" srcOrd="2" destOrd="0" parTransId="{334CB8D2-AA01-43EF-A3D6-1C91239E2D12}" sibTransId="{5D9BACB6-8EC5-48A0-82F4-7ACD3F9BC021}"/>
    <dgm:cxn modelId="{10E54DAF-84DD-4873-955C-80763A0DBD73}" type="presOf" srcId="{1B37FE5B-05F3-4A17-A9CF-4B1B92BA92B2}" destId="{4CFD0E31-49AE-46E7-9ED5-166BD6BC40B6}" srcOrd="0" destOrd="0" presId="urn:microsoft.com/office/officeart/2005/8/layout/bProcess3"/>
    <dgm:cxn modelId="{71DC26B1-A004-4B6A-A90E-F1A1F6A7E3D9}" type="presOf" srcId="{3254ED3D-FB19-48ED-AB09-F3ACD9D72DC4}" destId="{7C7D6A37-4AD2-4D3C-84FB-2095BE69473A}" srcOrd="0" destOrd="0" presId="urn:microsoft.com/office/officeart/2005/8/layout/bProcess3"/>
    <dgm:cxn modelId="{8F6487B1-3591-4063-BC6E-97A7E6127C34}" type="presOf" srcId="{66FEEB34-9728-40F7-BA97-B7CF027C96B6}" destId="{EA154848-CA95-4A74-A72B-01F7485215B2}" srcOrd="0" destOrd="0" presId="urn:microsoft.com/office/officeart/2005/8/layout/bProcess3"/>
    <dgm:cxn modelId="{C9CD0CB2-65C7-4EC4-A4BD-414ECB78F63F}" type="presOf" srcId="{7FBC2AAD-E931-4C20-9361-382432A26BBA}" destId="{54889682-8FC8-4DE2-9491-A5A65F7B8A57}" srcOrd="0" destOrd="0" presId="urn:microsoft.com/office/officeart/2005/8/layout/bProcess3"/>
    <dgm:cxn modelId="{BAEAFEB4-0B4A-48E4-90F1-507D45B9011D}" type="presOf" srcId="{5D9BACB6-8EC5-48A0-82F4-7ACD3F9BC021}" destId="{BD319B62-ABF8-45F1-87E1-B232734C51EC}" srcOrd="1" destOrd="0" presId="urn:microsoft.com/office/officeart/2005/8/layout/bProcess3"/>
    <dgm:cxn modelId="{EE793DB9-DA14-4F6C-A324-D88E2DBAFE26}" srcId="{961E72E5-75C4-4B03-A804-26DC26D4127F}" destId="{3E83F0B0-277E-4538-9211-33FE4A97B303}" srcOrd="6" destOrd="0" parTransId="{734BD4A0-7225-43BA-8BD4-FA7427D3B52D}" sibTransId="{0EA7BFA5-6E58-48E0-8435-7103665183D3}"/>
    <dgm:cxn modelId="{E92BC0BF-9FF6-4A8E-9EB7-F1435942E8F3}" type="presOf" srcId="{CE8F516B-2183-47CC-A501-9D05C6DD5AB1}" destId="{30510ADE-1689-4E94-BACC-6B3573577359}" srcOrd="1" destOrd="0" presId="urn:microsoft.com/office/officeart/2005/8/layout/bProcess3"/>
    <dgm:cxn modelId="{CCBDD7C2-B4DA-496B-83DC-A019346FB5DB}" type="presOf" srcId="{47347F38-D296-4F8E-ABDB-283DE3FDFD65}" destId="{51E0B8D1-551C-497B-8A7E-5A3E74F12208}" srcOrd="0" destOrd="0" presId="urn:microsoft.com/office/officeart/2005/8/layout/bProcess3"/>
    <dgm:cxn modelId="{BDFEB7C5-DC1C-4BC0-B591-C98EA9D75AC5}" type="presOf" srcId="{8D690573-A3FB-4B61-96FB-6CBC9ED46579}" destId="{D35F29E1-3C6F-49C8-A6A9-04D2BD95A96D}" srcOrd="0" destOrd="0" presId="urn:microsoft.com/office/officeart/2005/8/layout/bProcess3"/>
    <dgm:cxn modelId="{49B2FCCA-6139-4435-A732-B4FCEDE94106}" srcId="{961E72E5-75C4-4B03-A804-26DC26D4127F}" destId="{79AFA376-1C7B-406E-BEE8-C9D59F9A612B}" srcOrd="10" destOrd="0" parTransId="{CF1E0B1F-14C2-4250-AF8C-ABFF4472254D}" sibTransId="{B511B537-24CD-4BA7-BC36-F033B9B0BC1E}"/>
    <dgm:cxn modelId="{2ED350CE-1A99-4D57-93A5-40123815C272}" type="presOf" srcId="{0C18BCC0-561F-435B-890D-C6DA38D12724}" destId="{403FAC0C-0751-4850-9931-B6037559FC1E}" srcOrd="1" destOrd="0" presId="urn:microsoft.com/office/officeart/2005/8/layout/bProcess3"/>
    <dgm:cxn modelId="{7F3C93CE-A150-40DC-9D74-8D69BBE56268}" type="presOf" srcId="{47347F38-D296-4F8E-ABDB-283DE3FDFD65}" destId="{81324327-438F-4D52-BE1F-23A1B351E785}" srcOrd="1" destOrd="0" presId="urn:microsoft.com/office/officeart/2005/8/layout/bProcess3"/>
    <dgm:cxn modelId="{6CC09CD0-A5E3-4235-A788-BA23BFEBD197}" type="presOf" srcId="{03331E4B-664D-487C-A10B-603FBF044C08}" destId="{B1E7300D-9059-45DD-B7FF-5452F117E2E2}" srcOrd="0" destOrd="0" presId="urn:microsoft.com/office/officeart/2005/8/layout/bProcess3"/>
    <dgm:cxn modelId="{739DA5D4-C545-404F-A51F-A3E94A1490A0}" type="presOf" srcId="{780D40C8-6EBF-4585-8265-2EB30AE06748}" destId="{762F82AA-36D9-49C8-B758-266F43DC6A41}" srcOrd="1" destOrd="0" presId="urn:microsoft.com/office/officeart/2005/8/layout/bProcess3"/>
    <dgm:cxn modelId="{A2D2BAD7-3E4A-4C0A-BD2A-8F664129290A}" type="presOf" srcId="{0CFEF47F-F54C-4091-93E0-E29A3415305B}" destId="{415B3C30-75E0-4D86-928E-9B3CB101D7CE}" srcOrd="0" destOrd="0" presId="urn:microsoft.com/office/officeart/2005/8/layout/bProcess3"/>
    <dgm:cxn modelId="{C1D55BD8-ACA4-4BC8-A952-81559B509DD3}" type="presOf" srcId="{5992D6E3-BDA1-4F8D-BACE-DBA4CBCA70C9}" destId="{D21712FA-5CA0-4EC0-B51C-D27F68E6468B}" srcOrd="0" destOrd="0" presId="urn:microsoft.com/office/officeart/2005/8/layout/bProcess3"/>
    <dgm:cxn modelId="{C60688E2-04A4-4D4E-B5D9-63CC31CC48BE}" srcId="{961E72E5-75C4-4B03-A804-26DC26D4127F}" destId="{D92AD6FB-0426-4296-8DD4-171E4BE154BD}" srcOrd="12" destOrd="0" parTransId="{801808D7-84CC-4F5A-B0C1-CC6ABF5787D8}" sibTransId="{66FEEB34-9728-40F7-BA97-B7CF027C96B6}"/>
    <dgm:cxn modelId="{940315E5-7B7A-40AC-8E46-D348F3CE0C2A}" type="presOf" srcId="{0C18BCC0-561F-435B-890D-C6DA38D12724}" destId="{EB5CB428-C111-48C8-AAE2-9C6B88D68497}" srcOrd="0" destOrd="0" presId="urn:microsoft.com/office/officeart/2005/8/layout/bProcess3"/>
    <dgm:cxn modelId="{87EBA7EB-2AE5-492F-9691-CBAE1AF9B21F}" srcId="{961E72E5-75C4-4B03-A804-26DC26D4127F}" destId="{926E2CCB-D1F9-422D-B807-845F72993142}" srcOrd="9" destOrd="0" parTransId="{17CDA4C0-FFDC-42D6-841C-58C00BF37A30}" sibTransId="{5992D6E3-BDA1-4F8D-BACE-DBA4CBCA70C9}"/>
    <dgm:cxn modelId="{6CDE53EF-95AA-4FBE-B0DF-AE8980558E9D}" type="presOf" srcId="{2B4113C0-7F34-4E75-84CA-75A22916A12F}" destId="{DA88101A-D7D6-4594-8202-5EDD5CD9E2BB}" srcOrd="0" destOrd="0" presId="urn:microsoft.com/office/officeart/2005/8/layout/bProcess3"/>
    <dgm:cxn modelId="{5274E0EF-21DD-4D84-81E4-E04B8963DE92}" type="presOf" srcId="{800A6C85-654A-4E98-9F30-5EE40A47DCAB}" destId="{522B701C-373C-4328-87B4-DC4E85A167EA}" srcOrd="0" destOrd="0" presId="urn:microsoft.com/office/officeart/2005/8/layout/bProcess3"/>
    <dgm:cxn modelId="{D62D9BF0-256C-415E-94C3-8E27B98F762A}" type="presOf" srcId="{D0CED150-2EF2-4EF0-B263-35C8CD721683}" destId="{F95534CB-801A-42E7-9CCE-BDD389C9C1B1}" srcOrd="1" destOrd="0" presId="urn:microsoft.com/office/officeart/2005/8/layout/bProcess3"/>
    <dgm:cxn modelId="{6AC3EDF4-DA2B-43AE-88B0-DAC8C621DFED}" srcId="{961E72E5-75C4-4B03-A804-26DC26D4127F}" destId="{03331E4B-664D-487C-A10B-603FBF044C08}" srcOrd="8" destOrd="0" parTransId="{BBDAC9F5-7188-42A3-99B8-583951A96DB5}" sibTransId="{3F5C9F44-41A2-4EBD-81DE-1B316435F796}"/>
    <dgm:cxn modelId="{E548DBF5-76B5-441C-916B-C8BE63BAA10B}" type="presOf" srcId="{800A6C85-654A-4E98-9F30-5EE40A47DCAB}" destId="{C772776E-603A-4A18-8604-9B451AC1DB6E}" srcOrd="1" destOrd="0" presId="urn:microsoft.com/office/officeart/2005/8/layout/bProcess3"/>
    <dgm:cxn modelId="{3B90EAC2-C391-4BEA-B867-3CA633010152}" type="presParOf" srcId="{7C2EC096-D478-4693-A09F-027DD8FECB08}" destId="{415B3C30-75E0-4D86-928E-9B3CB101D7CE}" srcOrd="0" destOrd="0" presId="urn:microsoft.com/office/officeart/2005/8/layout/bProcess3"/>
    <dgm:cxn modelId="{32FAE22F-BFDE-4B2D-B06E-8C6FC315DA31}" type="presParOf" srcId="{7C2EC096-D478-4693-A09F-027DD8FECB08}" destId="{DA7B52F4-F7D1-4293-B441-6FAA1582A874}" srcOrd="1" destOrd="0" presId="urn:microsoft.com/office/officeart/2005/8/layout/bProcess3"/>
    <dgm:cxn modelId="{EA5AE6E5-16D7-43AF-82BA-25D7D5EED11A}" type="presParOf" srcId="{DA7B52F4-F7D1-4293-B441-6FAA1582A874}" destId="{770D2183-6F0C-46AF-9288-C8CFB6B23B88}" srcOrd="0" destOrd="0" presId="urn:microsoft.com/office/officeart/2005/8/layout/bProcess3"/>
    <dgm:cxn modelId="{36AA8CA4-4AA1-4DF7-9B06-ED12C468A2ED}" type="presParOf" srcId="{7C2EC096-D478-4693-A09F-027DD8FECB08}" destId="{55A291AB-2047-4E9E-862F-73334DA0339A}" srcOrd="2" destOrd="0" presId="urn:microsoft.com/office/officeart/2005/8/layout/bProcess3"/>
    <dgm:cxn modelId="{2345A2EC-2CD4-4467-AA8E-B5F098324405}" type="presParOf" srcId="{7C2EC096-D478-4693-A09F-027DD8FECB08}" destId="{39CE3EDF-6AA5-4D3B-853E-3ADFA1673BE6}" srcOrd="3" destOrd="0" presId="urn:microsoft.com/office/officeart/2005/8/layout/bProcess3"/>
    <dgm:cxn modelId="{0D0FCE87-D8AD-4180-A6AF-EC4654CA6132}" type="presParOf" srcId="{39CE3EDF-6AA5-4D3B-853E-3ADFA1673BE6}" destId="{89C334F0-7BDF-4A2D-94EE-72C8E8BD5087}" srcOrd="0" destOrd="0" presId="urn:microsoft.com/office/officeart/2005/8/layout/bProcess3"/>
    <dgm:cxn modelId="{27BEAC3D-8736-4CB2-9ADC-BA1F85E1B532}" type="presParOf" srcId="{7C2EC096-D478-4693-A09F-027DD8FECB08}" destId="{547E9413-8FF5-4A07-B6B0-A00D5EDBD9BF}" srcOrd="4" destOrd="0" presId="urn:microsoft.com/office/officeart/2005/8/layout/bProcess3"/>
    <dgm:cxn modelId="{E72D5754-32FA-4502-BE16-34D9C418566B}" type="presParOf" srcId="{7C2EC096-D478-4693-A09F-027DD8FECB08}" destId="{E2915C4F-DC44-49BE-BEF8-A88E48EAC84C}" srcOrd="5" destOrd="0" presId="urn:microsoft.com/office/officeart/2005/8/layout/bProcess3"/>
    <dgm:cxn modelId="{3D2E03C7-C6FD-43A9-B48C-C60313788E6E}" type="presParOf" srcId="{E2915C4F-DC44-49BE-BEF8-A88E48EAC84C}" destId="{BD319B62-ABF8-45F1-87E1-B232734C51EC}" srcOrd="0" destOrd="0" presId="urn:microsoft.com/office/officeart/2005/8/layout/bProcess3"/>
    <dgm:cxn modelId="{2EB790D1-E2DC-4604-A725-E2744685D94C}" type="presParOf" srcId="{7C2EC096-D478-4693-A09F-027DD8FECB08}" destId="{DA88101A-D7D6-4594-8202-5EDD5CD9E2BB}" srcOrd="6" destOrd="0" presId="urn:microsoft.com/office/officeart/2005/8/layout/bProcess3"/>
    <dgm:cxn modelId="{F291FAC5-0008-49D8-B062-5AEEEB3DA0F1}" type="presParOf" srcId="{7C2EC096-D478-4693-A09F-027DD8FECB08}" destId="{D35F29E1-3C6F-49C8-A6A9-04D2BD95A96D}" srcOrd="7" destOrd="0" presId="urn:microsoft.com/office/officeart/2005/8/layout/bProcess3"/>
    <dgm:cxn modelId="{806A194C-19E0-4889-AED7-B7A2A1A38C2C}" type="presParOf" srcId="{D35F29E1-3C6F-49C8-A6A9-04D2BD95A96D}" destId="{9D79E100-E875-4B9F-9117-469901487744}" srcOrd="0" destOrd="0" presId="urn:microsoft.com/office/officeart/2005/8/layout/bProcess3"/>
    <dgm:cxn modelId="{BED8DBCD-BA8E-4D87-9E37-9195A61FAE62}" type="presParOf" srcId="{7C2EC096-D478-4693-A09F-027DD8FECB08}" destId="{74959078-0394-4789-8B7D-E153DEC829CF}" srcOrd="8" destOrd="0" presId="urn:microsoft.com/office/officeart/2005/8/layout/bProcess3"/>
    <dgm:cxn modelId="{7D9844A3-CABC-45E2-9549-13E2F3D551DB}" type="presParOf" srcId="{7C2EC096-D478-4693-A09F-027DD8FECB08}" destId="{4CFD0E31-49AE-46E7-9ED5-166BD6BC40B6}" srcOrd="9" destOrd="0" presId="urn:microsoft.com/office/officeart/2005/8/layout/bProcess3"/>
    <dgm:cxn modelId="{38C40D54-534C-4450-BDD5-414D8ECA7F54}" type="presParOf" srcId="{4CFD0E31-49AE-46E7-9ED5-166BD6BC40B6}" destId="{4E8F8DEA-D76C-4C4A-8769-A6BFC1066A6F}" srcOrd="0" destOrd="0" presId="urn:microsoft.com/office/officeart/2005/8/layout/bProcess3"/>
    <dgm:cxn modelId="{B345C73D-8070-4CF6-B6CE-AFEDF2BE53E1}" type="presParOf" srcId="{7C2EC096-D478-4693-A09F-027DD8FECB08}" destId="{61589326-D0F2-45AB-83F4-896CE1C527C6}" srcOrd="10" destOrd="0" presId="urn:microsoft.com/office/officeart/2005/8/layout/bProcess3"/>
    <dgm:cxn modelId="{BC67C7F9-E74D-4987-88C7-FA1B6F821277}" type="presParOf" srcId="{7C2EC096-D478-4693-A09F-027DD8FECB08}" destId="{5AAF409F-1E91-438D-A3F2-775869183B7A}" srcOrd="11" destOrd="0" presId="urn:microsoft.com/office/officeart/2005/8/layout/bProcess3"/>
    <dgm:cxn modelId="{F29FDA10-3B38-4FD2-B3C1-A55E99E507BC}" type="presParOf" srcId="{5AAF409F-1E91-438D-A3F2-775869183B7A}" destId="{30510ADE-1689-4E94-BACC-6B3573577359}" srcOrd="0" destOrd="0" presId="urn:microsoft.com/office/officeart/2005/8/layout/bProcess3"/>
    <dgm:cxn modelId="{1573F7AC-EE7F-4002-8AE2-4B72FFDB7651}" type="presParOf" srcId="{7C2EC096-D478-4693-A09F-027DD8FECB08}" destId="{DDA0C6E0-0C5D-404C-97AB-79669D7B1693}" srcOrd="12" destOrd="0" presId="urn:microsoft.com/office/officeart/2005/8/layout/bProcess3"/>
    <dgm:cxn modelId="{C8E26349-3D1D-48D2-BA65-1766C2107693}" type="presParOf" srcId="{7C2EC096-D478-4693-A09F-027DD8FECB08}" destId="{50C08D7C-A5CC-4A5C-A1E3-C2FDF621915A}" srcOrd="13" destOrd="0" presId="urn:microsoft.com/office/officeart/2005/8/layout/bProcess3"/>
    <dgm:cxn modelId="{796F5928-E1F5-4D54-A914-2EC28853E5AA}" type="presParOf" srcId="{50C08D7C-A5CC-4A5C-A1E3-C2FDF621915A}" destId="{3C79D3D8-D6BE-4976-BF4E-1EB25DA1672D}" srcOrd="0" destOrd="0" presId="urn:microsoft.com/office/officeart/2005/8/layout/bProcess3"/>
    <dgm:cxn modelId="{27B9090B-CB4D-415B-B7FA-F26047182829}" type="presParOf" srcId="{7C2EC096-D478-4693-A09F-027DD8FECB08}" destId="{1F74FB28-BD11-48C3-8E05-BF0950EB52DC}" srcOrd="14" destOrd="0" presId="urn:microsoft.com/office/officeart/2005/8/layout/bProcess3"/>
    <dgm:cxn modelId="{1210BB45-BFCC-4C50-9ADD-53B5C33ADC04}" type="presParOf" srcId="{7C2EC096-D478-4693-A09F-027DD8FECB08}" destId="{51E0B8D1-551C-497B-8A7E-5A3E74F12208}" srcOrd="15" destOrd="0" presId="urn:microsoft.com/office/officeart/2005/8/layout/bProcess3"/>
    <dgm:cxn modelId="{3B4B9A33-7D71-4473-BD60-4CAF376B2E6B}" type="presParOf" srcId="{51E0B8D1-551C-497B-8A7E-5A3E74F12208}" destId="{81324327-438F-4D52-BE1F-23A1B351E785}" srcOrd="0" destOrd="0" presId="urn:microsoft.com/office/officeart/2005/8/layout/bProcess3"/>
    <dgm:cxn modelId="{850EC596-9580-48AC-8DC1-CC02A1F42894}" type="presParOf" srcId="{7C2EC096-D478-4693-A09F-027DD8FECB08}" destId="{B1E7300D-9059-45DD-B7FF-5452F117E2E2}" srcOrd="16" destOrd="0" presId="urn:microsoft.com/office/officeart/2005/8/layout/bProcess3"/>
    <dgm:cxn modelId="{C9B3FE53-7163-4E65-9C22-9868A0E05E87}" type="presParOf" srcId="{7C2EC096-D478-4693-A09F-027DD8FECB08}" destId="{88588DC9-D657-449F-9FA2-3070CF804240}" srcOrd="17" destOrd="0" presId="urn:microsoft.com/office/officeart/2005/8/layout/bProcess3"/>
    <dgm:cxn modelId="{A350FD3B-23EA-41E9-96BE-625A82C42BF0}" type="presParOf" srcId="{88588DC9-D657-449F-9FA2-3070CF804240}" destId="{0FE1CAA2-43A2-4201-A3F3-35514C19C52F}" srcOrd="0" destOrd="0" presId="urn:microsoft.com/office/officeart/2005/8/layout/bProcess3"/>
    <dgm:cxn modelId="{EB62DD8E-8007-4C60-B26B-C5F994DEC4BF}" type="presParOf" srcId="{7C2EC096-D478-4693-A09F-027DD8FECB08}" destId="{5A37126B-FE03-4E48-BE7F-EE3AEA20D2C6}" srcOrd="18" destOrd="0" presId="urn:microsoft.com/office/officeart/2005/8/layout/bProcess3"/>
    <dgm:cxn modelId="{A2F10568-E255-43DC-98FA-345F85FB94B0}" type="presParOf" srcId="{7C2EC096-D478-4693-A09F-027DD8FECB08}" destId="{D21712FA-5CA0-4EC0-B51C-D27F68E6468B}" srcOrd="19" destOrd="0" presId="urn:microsoft.com/office/officeart/2005/8/layout/bProcess3"/>
    <dgm:cxn modelId="{C90AB795-4DE1-4A52-AEFF-A6697D927133}" type="presParOf" srcId="{D21712FA-5CA0-4EC0-B51C-D27F68E6468B}" destId="{F96BE3ED-3FF2-4055-8500-F4194C6BE0B9}" srcOrd="0" destOrd="0" presId="urn:microsoft.com/office/officeart/2005/8/layout/bProcess3"/>
    <dgm:cxn modelId="{0F73AD28-2071-44D4-BF9B-93A79BE91712}" type="presParOf" srcId="{7C2EC096-D478-4693-A09F-027DD8FECB08}" destId="{8BFB4B44-ACFB-43C8-A86E-2EE96D6C4C42}" srcOrd="20" destOrd="0" presId="urn:microsoft.com/office/officeart/2005/8/layout/bProcess3"/>
    <dgm:cxn modelId="{829A0296-5842-48FC-BB90-73D602F48035}" type="presParOf" srcId="{7C2EC096-D478-4693-A09F-027DD8FECB08}" destId="{1625CA79-4E15-4EBB-9CF7-208BC5FE85E6}" srcOrd="21" destOrd="0" presId="urn:microsoft.com/office/officeart/2005/8/layout/bProcess3"/>
    <dgm:cxn modelId="{19C5D558-A24E-45A1-8C34-55AC845C1437}" type="presParOf" srcId="{1625CA79-4E15-4EBB-9CF7-208BC5FE85E6}" destId="{D6BD7FBE-8CB0-419A-99A0-6547B7C7EAE2}" srcOrd="0" destOrd="0" presId="urn:microsoft.com/office/officeart/2005/8/layout/bProcess3"/>
    <dgm:cxn modelId="{C9B8F6CE-3E29-4B93-9B18-AF31A06EF8F4}" type="presParOf" srcId="{7C2EC096-D478-4693-A09F-027DD8FECB08}" destId="{7C7D6A37-4AD2-4D3C-84FB-2095BE69473A}" srcOrd="22" destOrd="0" presId="urn:microsoft.com/office/officeart/2005/8/layout/bProcess3"/>
    <dgm:cxn modelId="{0D52CE19-80B4-4975-8258-F6B0240AB2A6}" type="presParOf" srcId="{7C2EC096-D478-4693-A09F-027DD8FECB08}" destId="{522B701C-373C-4328-87B4-DC4E85A167EA}" srcOrd="23" destOrd="0" presId="urn:microsoft.com/office/officeart/2005/8/layout/bProcess3"/>
    <dgm:cxn modelId="{C1FF3490-B55C-48F1-BABE-7C5B3C3581E7}" type="presParOf" srcId="{522B701C-373C-4328-87B4-DC4E85A167EA}" destId="{C772776E-603A-4A18-8604-9B451AC1DB6E}" srcOrd="0" destOrd="0" presId="urn:microsoft.com/office/officeart/2005/8/layout/bProcess3"/>
    <dgm:cxn modelId="{FA9BFF61-4045-4ECA-A01E-B4CD7D904903}" type="presParOf" srcId="{7C2EC096-D478-4693-A09F-027DD8FECB08}" destId="{5A941968-641B-4C97-B374-A1F982DC2AB6}" srcOrd="24" destOrd="0" presId="urn:microsoft.com/office/officeart/2005/8/layout/bProcess3"/>
    <dgm:cxn modelId="{FD8E43C2-92F8-450F-9775-A5B647C5DD8F}" type="presParOf" srcId="{7C2EC096-D478-4693-A09F-027DD8FECB08}" destId="{EA154848-CA95-4A74-A72B-01F7485215B2}" srcOrd="25" destOrd="0" presId="urn:microsoft.com/office/officeart/2005/8/layout/bProcess3"/>
    <dgm:cxn modelId="{43E57429-33D1-422D-9957-493DBC75208C}" type="presParOf" srcId="{EA154848-CA95-4A74-A72B-01F7485215B2}" destId="{6DFAFE16-9587-4C10-A727-12B2999AFA52}" srcOrd="0" destOrd="0" presId="urn:microsoft.com/office/officeart/2005/8/layout/bProcess3"/>
    <dgm:cxn modelId="{5B9F6E36-7BE9-436D-826D-D17747041AD6}" type="presParOf" srcId="{7C2EC096-D478-4693-A09F-027DD8FECB08}" destId="{225D573D-B71F-44CB-BF23-DBB1C21265B6}" srcOrd="26" destOrd="0" presId="urn:microsoft.com/office/officeart/2005/8/layout/bProcess3"/>
    <dgm:cxn modelId="{BA98D48C-DBE4-4292-A749-171D4C31CC09}" type="presParOf" srcId="{7C2EC096-D478-4693-A09F-027DD8FECB08}" destId="{82278F12-EC1F-4CD3-AACD-C0EAC66E8754}" srcOrd="27" destOrd="0" presId="urn:microsoft.com/office/officeart/2005/8/layout/bProcess3"/>
    <dgm:cxn modelId="{DC00F39E-25B3-4704-9EAC-E9E65B66FF85}" type="presParOf" srcId="{82278F12-EC1F-4CD3-AACD-C0EAC66E8754}" destId="{F95534CB-801A-42E7-9CCE-BDD389C9C1B1}" srcOrd="0" destOrd="0" presId="urn:microsoft.com/office/officeart/2005/8/layout/bProcess3"/>
    <dgm:cxn modelId="{5FBE272B-4014-4142-8818-38A2928FBE51}" type="presParOf" srcId="{7C2EC096-D478-4693-A09F-027DD8FECB08}" destId="{F8B4CD0F-A946-40A9-BC29-F3D2B5114095}" srcOrd="28" destOrd="0" presId="urn:microsoft.com/office/officeart/2005/8/layout/bProcess3"/>
    <dgm:cxn modelId="{038E1FB6-2579-48AC-BDAD-522164EB91CC}" type="presParOf" srcId="{7C2EC096-D478-4693-A09F-027DD8FECB08}" destId="{8389592F-7B0A-4D69-9F6D-5CA0DEFB9191}" srcOrd="29" destOrd="0" presId="urn:microsoft.com/office/officeart/2005/8/layout/bProcess3"/>
    <dgm:cxn modelId="{7F0C1FD2-A7A9-4FD7-96AE-9FC4048E3136}" type="presParOf" srcId="{8389592F-7B0A-4D69-9F6D-5CA0DEFB9191}" destId="{3DEEBAD7-B6B9-4FA5-AB72-67E27819427E}" srcOrd="0" destOrd="0" presId="urn:microsoft.com/office/officeart/2005/8/layout/bProcess3"/>
    <dgm:cxn modelId="{D4F9E1AB-70FE-4911-9072-7D7A27BBB9AA}" type="presParOf" srcId="{7C2EC096-D478-4693-A09F-027DD8FECB08}" destId="{54889682-8FC8-4DE2-9491-A5A65F7B8A57}" srcOrd="30" destOrd="0" presId="urn:microsoft.com/office/officeart/2005/8/layout/bProcess3"/>
    <dgm:cxn modelId="{BE189363-E967-4D1B-B038-C19959405833}" type="presParOf" srcId="{7C2EC096-D478-4693-A09F-027DD8FECB08}" destId="{C43C184E-9830-4072-82C6-4B16722CB2D8}" srcOrd="31" destOrd="0" presId="urn:microsoft.com/office/officeart/2005/8/layout/bProcess3"/>
    <dgm:cxn modelId="{708DDC39-4753-4D55-AC0C-9811D8037216}" type="presParOf" srcId="{C43C184E-9830-4072-82C6-4B16722CB2D8}" destId="{1EA64EA5-6ABD-4396-BF40-532EA436BE86}" srcOrd="0" destOrd="0" presId="urn:microsoft.com/office/officeart/2005/8/layout/bProcess3"/>
    <dgm:cxn modelId="{B4CC9148-C843-420D-BC3C-480F585B24B8}" type="presParOf" srcId="{7C2EC096-D478-4693-A09F-027DD8FECB08}" destId="{D234FC62-E9A5-4281-927D-CFBB5E2D164B}" srcOrd="32" destOrd="0" presId="urn:microsoft.com/office/officeart/2005/8/layout/bProcess3"/>
    <dgm:cxn modelId="{8A8F1678-6EFC-457B-998B-9CBD7176F6E7}" type="presParOf" srcId="{7C2EC096-D478-4693-A09F-027DD8FECB08}" destId="{EB5CB428-C111-48C8-AAE2-9C6B88D68497}" srcOrd="33" destOrd="0" presId="urn:microsoft.com/office/officeart/2005/8/layout/bProcess3"/>
    <dgm:cxn modelId="{BC79828E-7C54-4681-9D69-AE508DABD966}" type="presParOf" srcId="{EB5CB428-C111-48C8-AAE2-9C6B88D68497}" destId="{403FAC0C-0751-4850-9931-B6037559FC1E}" srcOrd="0" destOrd="0" presId="urn:microsoft.com/office/officeart/2005/8/layout/bProcess3"/>
    <dgm:cxn modelId="{D7CD3A9D-4E3B-4641-A0E1-6C39DAC25FEF}" type="presParOf" srcId="{7C2EC096-D478-4693-A09F-027DD8FECB08}" destId="{410B095B-7746-4A98-97FB-D231FD7C88D8}" srcOrd="34" destOrd="0" presId="urn:microsoft.com/office/officeart/2005/8/layout/bProcess3"/>
    <dgm:cxn modelId="{29294798-4CAD-4C33-80EC-2635C3604CFE}" type="presParOf" srcId="{7C2EC096-D478-4693-A09F-027DD8FECB08}" destId="{0BA15840-6BE6-4DE4-A3E8-B71D3ED963F2}" srcOrd="35" destOrd="0" presId="urn:microsoft.com/office/officeart/2005/8/layout/bProcess3"/>
    <dgm:cxn modelId="{6EF821AC-B306-4B4D-9915-EBF04EC26A36}" type="presParOf" srcId="{0BA15840-6BE6-4DE4-A3E8-B71D3ED963F2}" destId="{1106049A-FC23-46B2-BD5B-012503E000F0}" srcOrd="0" destOrd="0" presId="urn:microsoft.com/office/officeart/2005/8/layout/bProcess3"/>
    <dgm:cxn modelId="{4C135C5F-199D-403D-8B08-874ED40CD196}" type="presParOf" srcId="{7C2EC096-D478-4693-A09F-027DD8FECB08}" destId="{3ADD81C7-84CE-4D2B-AC34-2E22766C166A}" srcOrd="36" destOrd="0" presId="urn:microsoft.com/office/officeart/2005/8/layout/bProcess3"/>
    <dgm:cxn modelId="{059BEA90-95F4-4E51-B591-F2081CB24241}" type="presParOf" srcId="{7C2EC096-D478-4693-A09F-027DD8FECB08}" destId="{AAB57D64-F356-4332-8330-637A8323D050}" srcOrd="37" destOrd="0" presId="urn:microsoft.com/office/officeart/2005/8/layout/bProcess3"/>
    <dgm:cxn modelId="{9D3DDCBC-F4E8-4488-B28C-3FC9B3C30298}" type="presParOf" srcId="{AAB57D64-F356-4332-8330-637A8323D050}" destId="{762F82AA-36D9-49C8-B758-266F43DC6A41}" srcOrd="0" destOrd="0" presId="urn:microsoft.com/office/officeart/2005/8/layout/bProcess3"/>
    <dgm:cxn modelId="{547C360D-C471-4028-B850-2CE71A60EF09}" type="presParOf" srcId="{7C2EC096-D478-4693-A09F-027DD8FECB08}" destId="{245EBB26-ECA2-4FA5-943A-716C028F0E2C}" srcOrd="38" destOrd="0" presId="urn:microsoft.com/office/officeart/2005/8/layout/bProcess3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3.xml><?xml version="1.0" encoding="utf-8"?>
<dgm:dataModel xmlns:dgm="http://schemas.openxmlformats.org/drawingml/2006/diagram" xmlns:a="http://schemas.openxmlformats.org/drawingml/2006/main">
  <dgm:ptLst>
    <dgm:pt modelId="{961E72E5-75C4-4B03-A804-26DC26D4127F}" type="doc">
      <dgm:prSet loTypeId="urn:microsoft.com/office/officeart/2005/8/layout/bProcess3" loCatId="process" qsTypeId="urn:microsoft.com/office/officeart/2005/8/quickstyle/3d1" qsCatId="3D" csTypeId="urn:microsoft.com/office/officeart/2005/8/colors/colorful4" csCatId="colorful" phldr="1"/>
      <dgm:spPr/>
      <dgm:t>
        <a:bodyPr/>
        <a:lstStyle/>
        <a:p>
          <a:endParaRPr lang="en-US"/>
        </a:p>
      </dgm:t>
    </dgm:pt>
    <dgm:pt modelId="{0CFEF47F-F54C-4091-93E0-E29A3415305B}">
      <dgm:prSet phldrT="[Text]" custT="1"/>
      <dgm:spPr>
        <a:xfrm>
          <a:off x="274625" y="8072"/>
          <a:ext cx="1897908" cy="1138745"/>
        </a:xfrm>
        <a:prstGeom prst="rect">
          <a:avLst/>
        </a:prstGeom>
        <a:solidFill>
          <a:schemeClr val="accent2">
            <a:lumMod val="20000"/>
            <a:lumOff val="80000"/>
          </a:schemeClr>
        </a:solidFill>
        <a:ln>
          <a:noFill/>
        </a:ln>
        <a:effectLst/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gm:spPr>
      <dgm:t>
        <a:bodyPr/>
        <a:lstStyle/>
        <a:p>
          <a:pPr>
            <a:buNone/>
          </a:pPr>
          <a:r>
            <a:rPr lang="en-US" sz="1600" dirty="0">
              <a:solidFill>
                <a:schemeClr val="tx1"/>
              </a:solidFill>
              <a:latin typeface="+mj-lt"/>
              <a:ea typeface="+mn-ea"/>
              <a:cs typeface="+mn-cs"/>
            </a:rPr>
            <a:t>Acquire final team. </a:t>
          </a:r>
        </a:p>
      </dgm:t>
    </dgm:pt>
    <dgm:pt modelId="{3B8BC21B-7BC8-4500-85B0-B3A95F4161E5}" type="sibTrans" cxnId="{FBC6AD25-4CE6-462B-A76B-99FD9D89DEF0}">
      <dgm:prSet/>
      <dgm:spPr>
        <a:xfrm>
          <a:off x="2170734" y="523821"/>
          <a:ext cx="358471" cy="91440"/>
        </a:xfrm>
        <a:custGeom>
          <a:avLst/>
          <a:gdLst/>
          <a:ahLst/>
          <a:cxnLst/>
          <a:rect l="0" t="0" r="0" b="0"/>
          <a:pathLst>
            <a:path>
              <a:moveTo>
                <a:pt x="0" y="53622"/>
              </a:moveTo>
              <a:lnTo>
                <a:pt x="196335" y="53622"/>
              </a:lnTo>
              <a:lnTo>
                <a:pt x="196335" y="45720"/>
              </a:lnTo>
              <a:lnTo>
                <a:pt x="358471" y="45720"/>
              </a:lnTo>
            </a:path>
          </a:pathLst>
        </a:custGeom>
        <a:noFill/>
        <a:ln w="6350" cap="flat" cmpd="sng" algn="ctr">
          <a:solidFill>
            <a:srgbClr val="FFC000">
              <a:hueOff val="0"/>
              <a:satOff val="0"/>
              <a:lumOff val="0"/>
              <a:alphaOff val="0"/>
            </a:srgbClr>
          </a:solidFill>
          <a:prstDash val="solid"/>
          <a:miter lim="800000"/>
          <a:tailEnd type="arrow"/>
        </a:ln>
        <a:effectLst/>
        <a:scene3d>
          <a:camera prst="orthographicFront"/>
          <a:lightRig rig="flat" dir="t"/>
        </a:scene3d>
        <a:sp3d z="-40000" prstMaterial="matte"/>
      </dgm:spPr>
      <dgm:t>
        <a:bodyPr/>
        <a:lstStyle/>
        <a:p>
          <a:pPr>
            <a:buNone/>
          </a:pPr>
          <a:endParaRPr lang="en-US">
            <a:solidFill>
              <a:sysClr val="windowText" lastClr="000000">
                <a:hueOff val="0"/>
                <a:satOff val="0"/>
                <a:lumOff val="0"/>
                <a:alphaOff val="0"/>
              </a:sysClr>
            </a:solidFill>
            <a:latin typeface="Calibri" panose="020F0502020204030204"/>
            <a:ea typeface="+mn-ea"/>
            <a:cs typeface="+mn-cs"/>
          </a:endParaRPr>
        </a:p>
      </dgm:t>
    </dgm:pt>
    <dgm:pt modelId="{382FAFDA-6D76-4820-9C48-1FF01E8D8E95}" type="parTrans" cxnId="{FBC6AD25-4CE6-462B-A76B-99FD9D89DEF0}">
      <dgm:prSet/>
      <dgm:spPr/>
      <dgm:t>
        <a:bodyPr/>
        <a:lstStyle/>
        <a:p>
          <a:endParaRPr lang="en-US"/>
        </a:p>
      </dgm:t>
    </dgm:pt>
    <dgm:pt modelId="{CC4ECAAF-0C0C-46F2-88B8-F89B787AB261}">
      <dgm:prSet custT="1"/>
      <dgm:spPr>
        <a:xfrm>
          <a:off x="2561605" y="3150697"/>
          <a:ext cx="1897908" cy="1138745"/>
        </a:xfrm>
        <a:prstGeom prst="rect">
          <a:avLst/>
        </a:prstGeom>
        <a:gradFill rotWithShape="0">
          <a:gsLst>
            <a:gs pos="0">
              <a:srgbClr val="FFC000">
                <a:hueOff val="8796355"/>
                <a:satOff val="-40588"/>
                <a:lumOff val="1493"/>
                <a:alphaOff val="0"/>
                <a:satMod val="103000"/>
                <a:lumMod val="102000"/>
                <a:tint val="94000"/>
              </a:srgbClr>
            </a:gs>
            <a:gs pos="50000">
              <a:srgbClr val="FFC000">
                <a:hueOff val="8796355"/>
                <a:satOff val="-40588"/>
                <a:lumOff val="1493"/>
                <a:alphaOff val="0"/>
                <a:satMod val="110000"/>
                <a:lumMod val="100000"/>
                <a:shade val="100000"/>
              </a:srgbClr>
            </a:gs>
            <a:gs pos="100000">
              <a:srgbClr val="FFC000">
                <a:hueOff val="8796355"/>
                <a:satOff val="-40588"/>
                <a:lumOff val="1493"/>
                <a:alphaOff val="0"/>
                <a:lumMod val="99000"/>
                <a:satMod val="120000"/>
                <a:shade val="78000"/>
              </a:srgb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gm:spPr>
      <dgm:t>
        <a:bodyPr/>
        <a:lstStyle/>
        <a:p>
          <a:pPr marL="0" lvl="0" indent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600" kern="1200" dirty="0">
              <a:solidFill>
                <a:prstClr val="black"/>
              </a:solidFill>
              <a:latin typeface="Times New Roman"/>
              <a:ea typeface="+mn-ea"/>
              <a:cs typeface="Times New Roman"/>
            </a:rPr>
            <a:t>Use work authorization system. </a:t>
          </a:r>
        </a:p>
      </dgm:t>
    </dgm:pt>
    <dgm:pt modelId="{960530CD-791F-49CE-8753-76BFBD55CE51}" type="sibTrans" cxnId="{1E5A0B03-7FD7-44C0-BEF1-CFF3D06ECF2E}">
      <dgm:prSet/>
      <dgm:spPr>
        <a:xfrm>
          <a:off x="4457714" y="3674350"/>
          <a:ext cx="405918" cy="91440"/>
        </a:xfrm>
        <a:custGeom>
          <a:avLst/>
          <a:gdLst/>
          <a:ahLst/>
          <a:cxnLst/>
          <a:rect l="0" t="0" r="0" b="0"/>
          <a:pathLst>
            <a:path>
              <a:moveTo>
                <a:pt x="0" y="45720"/>
              </a:moveTo>
              <a:lnTo>
                <a:pt x="405918" y="45720"/>
              </a:lnTo>
            </a:path>
          </a:pathLst>
        </a:custGeom>
        <a:noFill/>
        <a:ln w="6350" cap="flat" cmpd="sng" algn="ctr">
          <a:solidFill>
            <a:srgbClr val="FFC000">
              <a:hueOff val="9529384"/>
              <a:satOff val="-43971"/>
              <a:lumOff val="1618"/>
              <a:alphaOff val="0"/>
            </a:srgbClr>
          </a:solidFill>
          <a:prstDash val="solid"/>
          <a:miter lim="800000"/>
          <a:tailEnd type="arrow"/>
        </a:ln>
        <a:effectLst/>
        <a:scene3d>
          <a:camera prst="orthographicFront"/>
          <a:lightRig rig="flat" dir="t"/>
        </a:scene3d>
        <a:sp3d z="-40000" prstMaterial="matte"/>
      </dgm:spPr>
      <dgm:t>
        <a:bodyPr/>
        <a:lstStyle/>
        <a:p>
          <a:pPr rtl="1">
            <a:buNone/>
          </a:pPr>
          <a:endParaRPr lang="en-US">
            <a:solidFill>
              <a:sysClr val="windowText" lastClr="000000">
                <a:hueOff val="0"/>
                <a:satOff val="0"/>
                <a:lumOff val="0"/>
                <a:alphaOff val="0"/>
              </a:sysClr>
            </a:solidFill>
            <a:latin typeface="Calibri" panose="020F0502020204030204"/>
            <a:ea typeface="+mn-ea"/>
            <a:cs typeface="+mn-cs"/>
          </a:endParaRPr>
        </a:p>
      </dgm:t>
    </dgm:pt>
    <dgm:pt modelId="{8E5AFB0F-3C20-4B8F-8DC7-9B7499DFCF63}" type="parTrans" cxnId="{1E5A0B03-7FD7-44C0-BEF1-CFF3D06ECF2E}">
      <dgm:prSet/>
      <dgm:spPr/>
      <dgm:t>
        <a:bodyPr/>
        <a:lstStyle/>
        <a:p>
          <a:endParaRPr lang="en-US"/>
        </a:p>
      </dgm:t>
    </dgm:pt>
    <dgm:pt modelId="{72FA997C-58E4-4B66-BA52-13AA9A9BA955}">
      <dgm:prSet custT="1"/>
      <dgm:spPr>
        <a:xfrm>
          <a:off x="227178" y="3150697"/>
          <a:ext cx="1897908" cy="1138745"/>
        </a:xfrm>
        <a:prstGeom prst="rect">
          <a:avLst/>
        </a:prstGeom>
        <a:gradFill rotWithShape="0">
          <a:gsLst>
            <a:gs pos="0">
              <a:srgbClr val="FFC000">
                <a:hueOff val="7996686"/>
                <a:satOff val="-36898"/>
                <a:lumOff val="1358"/>
                <a:alphaOff val="0"/>
                <a:satMod val="103000"/>
                <a:lumMod val="102000"/>
                <a:tint val="94000"/>
              </a:srgbClr>
            </a:gs>
            <a:gs pos="50000">
              <a:srgbClr val="FFC000">
                <a:hueOff val="7996686"/>
                <a:satOff val="-36898"/>
                <a:lumOff val="1358"/>
                <a:alphaOff val="0"/>
                <a:satMod val="110000"/>
                <a:lumMod val="100000"/>
                <a:shade val="100000"/>
              </a:srgbClr>
            </a:gs>
            <a:gs pos="100000">
              <a:srgbClr val="FFC000">
                <a:hueOff val="7996686"/>
                <a:satOff val="-36898"/>
                <a:lumOff val="1358"/>
                <a:alphaOff val="0"/>
                <a:lumMod val="99000"/>
                <a:satMod val="120000"/>
                <a:shade val="78000"/>
              </a:srgb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gm:spPr>
      <dgm:t>
        <a:bodyPr/>
        <a:lstStyle/>
        <a:p>
          <a:pPr>
            <a:buNone/>
          </a:pPr>
          <a:r>
            <a:rPr lang="en-US" sz="1600" kern="1200" dirty="0">
              <a:solidFill>
                <a:prstClr val="black"/>
              </a:solidFill>
              <a:latin typeface="Times New Roman"/>
              <a:ea typeface="+mn-ea"/>
              <a:cs typeface="Times New Roman"/>
            </a:rPr>
            <a:t>Hold progress meetings. </a:t>
          </a:r>
        </a:p>
      </dgm:t>
    </dgm:pt>
    <dgm:pt modelId="{A7880A88-4DB6-4D65-8CFC-6AD397B203DD}" type="sibTrans" cxnId="{2D2C4C43-0B72-4739-9923-7FC1609C711B}">
      <dgm:prSet/>
      <dgm:spPr>
        <a:xfrm>
          <a:off x="2123286" y="3674350"/>
          <a:ext cx="405918" cy="91440"/>
        </a:xfrm>
        <a:custGeom>
          <a:avLst/>
          <a:gdLst/>
          <a:ahLst/>
          <a:cxnLst/>
          <a:rect l="0" t="0" r="0" b="0"/>
          <a:pathLst>
            <a:path>
              <a:moveTo>
                <a:pt x="0" y="45720"/>
              </a:moveTo>
              <a:lnTo>
                <a:pt x="405918" y="45720"/>
              </a:lnTo>
            </a:path>
          </a:pathLst>
        </a:custGeom>
        <a:noFill/>
        <a:ln w="6350" cap="flat" cmpd="sng" algn="ctr">
          <a:solidFill>
            <a:srgbClr val="FFC000">
              <a:hueOff val="8663077"/>
              <a:satOff val="-39973"/>
              <a:lumOff val="1471"/>
              <a:alphaOff val="0"/>
            </a:srgbClr>
          </a:solidFill>
          <a:prstDash val="solid"/>
          <a:miter lim="800000"/>
          <a:tailEnd type="arrow"/>
        </a:ln>
        <a:effectLst/>
        <a:scene3d>
          <a:camera prst="orthographicFront"/>
          <a:lightRig rig="flat" dir="t"/>
        </a:scene3d>
        <a:sp3d z="-40000" prstMaterial="matte"/>
      </dgm:spPr>
      <dgm:t>
        <a:bodyPr/>
        <a:lstStyle/>
        <a:p>
          <a:pPr>
            <a:buNone/>
          </a:pPr>
          <a:endParaRPr lang="en-US">
            <a:solidFill>
              <a:sysClr val="windowText" lastClr="000000">
                <a:hueOff val="0"/>
                <a:satOff val="0"/>
                <a:lumOff val="0"/>
                <a:alphaOff val="0"/>
              </a:sysClr>
            </a:solidFill>
            <a:latin typeface="Calibri" panose="020F0502020204030204"/>
            <a:ea typeface="+mn-ea"/>
            <a:cs typeface="+mn-cs"/>
          </a:endParaRPr>
        </a:p>
      </dgm:t>
    </dgm:pt>
    <dgm:pt modelId="{BFBC5F86-7E18-4700-AF12-FBCC2E81AB73}" type="parTrans" cxnId="{2D2C4C43-0B72-4739-9923-7FC1609C711B}">
      <dgm:prSet/>
      <dgm:spPr/>
      <dgm:t>
        <a:bodyPr/>
        <a:lstStyle/>
        <a:p>
          <a:endParaRPr lang="en-US"/>
        </a:p>
      </dgm:t>
    </dgm:pt>
    <dgm:pt modelId="{F9FBAF84-EA2D-4E34-A2D2-CC5125583BAE}">
      <dgm:prSet custT="1"/>
      <dgm:spPr>
        <a:xfrm>
          <a:off x="9564888" y="1575433"/>
          <a:ext cx="1897908" cy="1138745"/>
        </a:xfrm>
        <a:prstGeom prst="rect">
          <a:avLst/>
        </a:prstGeom>
        <a:gradFill rotWithShape="0">
          <a:gsLst>
            <a:gs pos="0">
              <a:srgbClr val="FFC000">
                <a:hueOff val="7197018"/>
                <a:satOff val="-33209"/>
                <a:lumOff val="1222"/>
                <a:alphaOff val="0"/>
                <a:satMod val="103000"/>
                <a:lumMod val="102000"/>
                <a:tint val="94000"/>
              </a:srgbClr>
            </a:gs>
            <a:gs pos="50000">
              <a:srgbClr val="FFC000">
                <a:hueOff val="7197018"/>
                <a:satOff val="-33209"/>
                <a:lumOff val="1222"/>
                <a:alphaOff val="0"/>
                <a:satMod val="110000"/>
                <a:lumMod val="100000"/>
                <a:shade val="100000"/>
              </a:srgbClr>
            </a:gs>
            <a:gs pos="100000">
              <a:srgbClr val="FFC000">
                <a:hueOff val="7197018"/>
                <a:satOff val="-33209"/>
                <a:lumOff val="1222"/>
                <a:alphaOff val="0"/>
                <a:lumMod val="99000"/>
                <a:satMod val="120000"/>
                <a:shade val="78000"/>
              </a:srgb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gm:spPr>
      <dgm:t>
        <a:bodyPr/>
        <a:lstStyle/>
        <a:p>
          <a:pPr>
            <a:buNone/>
          </a:pPr>
          <a:r>
            <a:rPr lang="en-US" sz="1600" kern="1200" dirty="0">
              <a:solidFill>
                <a:prstClr val="black"/>
              </a:solidFill>
              <a:latin typeface="Times New Roman"/>
              <a:ea typeface="+mn-ea"/>
              <a:cs typeface="Times New Roman"/>
            </a:rPr>
            <a:t>Give recognition and rewards</a:t>
          </a:r>
          <a:r>
            <a:rPr lang="en-US" sz="2000" kern="1200" dirty="0">
              <a:solidFill>
                <a:sysClr val="window" lastClr="FFFFFF"/>
              </a:solidFill>
              <a:latin typeface="Calibri" panose="020F0502020204030204"/>
              <a:ea typeface="+mn-ea"/>
              <a:cs typeface="+mn-cs"/>
            </a:rPr>
            <a:t>. </a:t>
          </a:r>
        </a:p>
      </dgm:t>
    </dgm:pt>
    <dgm:pt modelId="{0B0CB77E-1244-4F12-8A3C-4909FC884FF1}" type="sibTrans" cxnId="{6EB75F42-1022-4EE3-8645-9B4A37B55312}">
      <dgm:prSet/>
      <dgm:spPr>
        <a:xfrm>
          <a:off x="1176132" y="2712378"/>
          <a:ext cx="9337710" cy="405918"/>
        </a:xfrm>
        <a:custGeom>
          <a:avLst/>
          <a:gdLst/>
          <a:ahLst/>
          <a:cxnLst/>
          <a:rect l="0" t="0" r="0" b="0"/>
          <a:pathLst>
            <a:path>
              <a:moveTo>
                <a:pt x="9337710" y="0"/>
              </a:moveTo>
              <a:lnTo>
                <a:pt x="9337710" y="220059"/>
              </a:lnTo>
              <a:lnTo>
                <a:pt x="0" y="220059"/>
              </a:lnTo>
              <a:lnTo>
                <a:pt x="0" y="405918"/>
              </a:lnTo>
            </a:path>
          </a:pathLst>
        </a:custGeom>
        <a:noFill/>
        <a:ln w="6350" cap="flat" cmpd="sng" algn="ctr">
          <a:solidFill>
            <a:srgbClr val="FFC000">
              <a:hueOff val="7796769"/>
              <a:satOff val="-35976"/>
              <a:lumOff val="1324"/>
              <a:alphaOff val="0"/>
            </a:srgbClr>
          </a:solidFill>
          <a:prstDash val="solid"/>
          <a:miter lim="800000"/>
          <a:tailEnd type="arrow"/>
        </a:ln>
        <a:effectLst/>
        <a:scene3d>
          <a:camera prst="orthographicFront"/>
          <a:lightRig rig="flat" dir="t"/>
        </a:scene3d>
        <a:sp3d z="-40000" prstMaterial="matte"/>
      </dgm:spPr>
      <dgm:t>
        <a:bodyPr/>
        <a:lstStyle/>
        <a:p>
          <a:pPr>
            <a:buNone/>
          </a:pPr>
          <a:endParaRPr lang="en-US">
            <a:solidFill>
              <a:sysClr val="windowText" lastClr="000000">
                <a:hueOff val="0"/>
                <a:satOff val="0"/>
                <a:lumOff val="0"/>
                <a:alphaOff val="0"/>
              </a:sysClr>
            </a:solidFill>
            <a:latin typeface="Calibri" panose="020F0502020204030204"/>
            <a:ea typeface="+mn-ea"/>
            <a:cs typeface="+mn-cs"/>
          </a:endParaRPr>
        </a:p>
      </dgm:t>
    </dgm:pt>
    <dgm:pt modelId="{6BAF6712-A37A-4E57-9BBD-BB1C8A1893FD}" type="parTrans" cxnId="{6EB75F42-1022-4EE3-8645-9B4A37B55312}">
      <dgm:prSet/>
      <dgm:spPr/>
      <dgm:t>
        <a:bodyPr/>
        <a:lstStyle/>
        <a:p>
          <a:endParaRPr lang="en-US"/>
        </a:p>
      </dgm:t>
    </dgm:pt>
    <dgm:pt modelId="{B1E7EDEB-7458-4DD1-AE2A-8416DA27E60D}">
      <dgm:prSet custT="1"/>
      <dgm:spPr>
        <a:xfrm>
          <a:off x="7230460" y="1575433"/>
          <a:ext cx="1897908" cy="1138745"/>
        </a:xfrm>
        <a:prstGeom prst="rect">
          <a:avLst/>
        </a:prstGeom>
        <a:gradFill rotWithShape="0">
          <a:gsLst>
            <a:gs pos="0">
              <a:srgbClr val="FFC000">
                <a:hueOff val="6397349"/>
                <a:satOff val="-29519"/>
                <a:lumOff val="1086"/>
                <a:alphaOff val="0"/>
                <a:satMod val="103000"/>
                <a:lumMod val="102000"/>
                <a:tint val="94000"/>
              </a:srgbClr>
            </a:gs>
            <a:gs pos="50000">
              <a:srgbClr val="FFC000">
                <a:hueOff val="6397349"/>
                <a:satOff val="-29519"/>
                <a:lumOff val="1086"/>
                <a:alphaOff val="0"/>
                <a:satMod val="110000"/>
                <a:lumMod val="100000"/>
                <a:shade val="100000"/>
              </a:srgbClr>
            </a:gs>
            <a:gs pos="100000">
              <a:srgbClr val="FFC000">
                <a:hueOff val="6397349"/>
                <a:satOff val="-29519"/>
                <a:lumOff val="1086"/>
                <a:alphaOff val="0"/>
                <a:lumMod val="99000"/>
                <a:satMod val="120000"/>
                <a:shade val="78000"/>
              </a:srgb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gm:spPr>
      <dgm:t>
        <a:bodyPr/>
        <a:lstStyle/>
        <a:p>
          <a:pPr marL="0" lvl="0" indent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600" kern="1200" dirty="0">
              <a:solidFill>
                <a:prstClr val="black"/>
              </a:solidFill>
              <a:latin typeface="Times New Roman"/>
              <a:ea typeface="+mn-ea"/>
              <a:cs typeface="Times New Roman"/>
            </a:rPr>
            <a:t>Team building. </a:t>
          </a:r>
        </a:p>
      </dgm:t>
    </dgm:pt>
    <dgm:pt modelId="{0ABF8544-C09A-438D-B193-381A3BDF5676}" type="sibTrans" cxnId="{7D9D2A59-B390-417F-B4C8-C9A3A73FC990}">
      <dgm:prSet/>
      <dgm:spPr>
        <a:xfrm>
          <a:off x="9126569" y="2099086"/>
          <a:ext cx="405918" cy="91440"/>
        </a:xfrm>
        <a:custGeom>
          <a:avLst/>
          <a:gdLst/>
          <a:ahLst/>
          <a:cxnLst/>
          <a:rect l="0" t="0" r="0" b="0"/>
          <a:pathLst>
            <a:path>
              <a:moveTo>
                <a:pt x="0" y="45720"/>
              </a:moveTo>
              <a:lnTo>
                <a:pt x="405918" y="45720"/>
              </a:lnTo>
            </a:path>
          </a:pathLst>
        </a:custGeom>
        <a:noFill/>
        <a:ln w="6350" cap="flat" cmpd="sng" algn="ctr">
          <a:solidFill>
            <a:srgbClr val="FFC000">
              <a:hueOff val="6930461"/>
              <a:satOff val="-31979"/>
              <a:lumOff val="1177"/>
              <a:alphaOff val="0"/>
            </a:srgbClr>
          </a:solidFill>
          <a:prstDash val="solid"/>
          <a:miter lim="800000"/>
          <a:tailEnd type="arrow"/>
        </a:ln>
        <a:effectLst/>
        <a:scene3d>
          <a:camera prst="orthographicFront"/>
          <a:lightRig rig="flat" dir="t"/>
        </a:scene3d>
        <a:sp3d z="-40000" prstMaterial="matte"/>
      </dgm:spPr>
      <dgm:t>
        <a:bodyPr/>
        <a:lstStyle/>
        <a:p>
          <a:pPr>
            <a:buNone/>
          </a:pPr>
          <a:endParaRPr lang="en-US">
            <a:solidFill>
              <a:sysClr val="windowText" lastClr="000000">
                <a:hueOff val="0"/>
                <a:satOff val="0"/>
                <a:lumOff val="0"/>
                <a:alphaOff val="0"/>
              </a:sysClr>
            </a:solidFill>
            <a:latin typeface="Calibri" panose="020F0502020204030204"/>
            <a:ea typeface="+mn-ea"/>
            <a:cs typeface="+mn-cs"/>
          </a:endParaRPr>
        </a:p>
      </dgm:t>
    </dgm:pt>
    <dgm:pt modelId="{2BC3BE8D-BAD7-4852-8A0D-CE6C827628C4}" type="parTrans" cxnId="{7D9D2A59-B390-417F-B4C8-C9A3A73FC990}">
      <dgm:prSet/>
      <dgm:spPr/>
      <dgm:t>
        <a:bodyPr/>
        <a:lstStyle/>
        <a:p>
          <a:endParaRPr lang="en-US"/>
        </a:p>
      </dgm:t>
    </dgm:pt>
    <dgm:pt modelId="{88CD5FAC-3465-41D7-A6AF-366A11E8E06D}">
      <dgm:prSet custT="1"/>
      <dgm:spPr>
        <a:xfrm>
          <a:off x="4896033" y="1575433"/>
          <a:ext cx="1897908" cy="1138745"/>
        </a:xfrm>
        <a:prstGeom prst="rect">
          <a:avLst/>
        </a:prstGeom>
        <a:gradFill rotWithShape="0">
          <a:gsLst>
            <a:gs pos="0">
              <a:srgbClr val="FFC000">
                <a:hueOff val="5597681"/>
                <a:satOff val="-25829"/>
                <a:lumOff val="950"/>
                <a:alphaOff val="0"/>
                <a:satMod val="103000"/>
                <a:lumMod val="102000"/>
                <a:tint val="94000"/>
              </a:srgbClr>
            </a:gs>
            <a:gs pos="50000">
              <a:srgbClr val="FFC000">
                <a:hueOff val="5597681"/>
                <a:satOff val="-25829"/>
                <a:lumOff val="950"/>
                <a:alphaOff val="0"/>
                <a:satMod val="110000"/>
                <a:lumMod val="100000"/>
                <a:shade val="100000"/>
              </a:srgbClr>
            </a:gs>
            <a:gs pos="100000">
              <a:srgbClr val="FFC000">
                <a:hueOff val="5597681"/>
                <a:satOff val="-25829"/>
                <a:lumOff val="950"/>
                <a:alphaOff val="0"/>
                <a:lumMod val="99000"/>
                <a:satMod val="120000"/>
                <a:shade val="78000"/>
              </a:srgb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gm:spPr>
      <dgm:t>
        <a:bodyPr/>
        <a:lstStyle/>
        <a:p>
          <a:pPr marL="0" lvl="0" indent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600" kern="1200" dirty="0">
              <a:solidFill>
                <a:prstClr val="black"/>
              </a:solidFill>
              <a:latin typeface="Times New Roman"/>
              <a:ea typeface="+mn-ea"/>
              <a:cs typeface="Times New Roman"/>
            </a:rPr>
            <a:t>Follow processes. </a:t>
          </a:r>
        </a:p>
      </dgm:t>
    </dgm:pt>
    <dgm:pt modelId="{DD6EF6FE-09D4-4A61-B3BB-97986EABAF22}" type="sibTrans" cxnId="{D0B78D45-4869-43FC-8647-5BED75385A21}">
      <dgm:prSet/>
      <dgm:spPr>
        <a:xfrm>
          <a:off x="6792141" y="2099086"/>
          <a:ext cx="405918" cy="91440"/>
        </a:xfrm>
        <a:custGeom>
          <a:avLst/>
          <a:gdLst/>
          <a:ahLst/>
          <a:cxnLst/>
          <a:rect l="0" t="0" r="0" b="0"/>
          <a:pathLst>
            <a:path>
              <a:moveTo>
                <a:pt x="0" y="45720"/>
              </a:moveTo>
              <a:lnTo>
                <a:pt x="405918" y="45720"/>
              </a:lnTo>
            </a:path>
          </a:pathLst>
        </a:custGeom>
        <a:noFill/>
        <a:ln w="6350" cap="flat" cmpd="sng" algn="ctr">
          <a:solidFill>
            <a:srgbClr val="FFC000">
              <a:hueOff val="6064154"/>
              <a:satOff val="-27981"/>
              <a:lumOff val="1030"/>
              <a:alphaOff val="0"/>
            </a:srgbClr>
          </a:solidFill>
          <a:prstDash val="solid"/>
          <a:miter lim="800000"/>
          <a:tailEnd type="arrow"/>
        </a:ln>
        <a:effectLst/>
        <a:scene3d>
          <a:camera prst="orthographicFront"/>
          <a:lightRig rig="flat" dir="t"/>
        </a:scene3d>
        <a:sp3d z="-40000" prstMaterial="matte"/>
      </dgm:spPr>
      <dgm:t>
        <a:bodyPr/>
        <a:lstStyle/>
        <a:p>
          <a:pPr>
            <a:buNone/>
          </a:pPr>
          <a:endParaRPr lang="en-US">
            <a:solidFill>
              <a:sysClr val="windowText" lastClr="000000">
                <a:hueOff val="0"/>
                <a:satOff val="0"/>
                <a:lumOff val="0"/>
                <a:alphaOff val="0"/>
              </a:sysClr>
            </a:solidFill>
            <a:latin typeface="Calibri" panose="020F0502020204030204"/>
            <a:ea typeface="+mn-ea"/>
            <a:cs typeface="+mn-cs"/>
          </a:endParaRPr>
        </a:p>
      </dgm:t>
    </dgm:pt>
    <dgm:pt modelId="{3C65EB6D-9FB0-4544-970C-3F3FB58734D7}" type="parTrans" cxnId="{D0B78D45-4869-43FC-8647-5BED75385A21}">
      <dgm:prSet/>
      <dgm:spPr/>
      <dgm:t>
        <a:bodyPr/>
        <a:lstStyle/>
        <a:p>
          <a:endParaRPr lang="en-US"/>
        </a:p>
      </dgm:t>
    </dgm:pt>
    <dgm:pt modelId="{23295C1F-6A3D-4719-8D1D-54E5D59F25CC}">
      <dgm:prSet custT="1"/>
      <dgm:spPr>
        <a:xfrm>
          <a:off x="2561605" y="1575433"/>
          <a:ext cx="1897908" cy="1138745"/>
        </a:xfrm>
        <a:prstGeom prst="rect">
          <a:avLst/>
        </a:prstGeom>
        <a:gradFill rotWithShape="0">
          <a:gsLst>
            <a:gs pos="0">
              <a:srgbClr val="FFC000">
                <a:hueOff val="4798012"/>
                <a:satOff val="-22139"/>
                <a:lumOff val="815"/>
                <a:alphaOff val="0"/>
                <a:satMod val="103000"/>
                <a:lumMod val="102000"/>
                <a:tint val="94000"/>
              </a:srgbClr>
            </a:gs>
            <a:gs pos="50000">
              <a:srgbClr val="FFC000">
                <a:hueOff val="4798012"/>
                <a:satOff val="-22139"/>
                <a:lumOff val="815"/>
                <a:alphaOff val="0"/>
                <a:satMod val="110000"/>
                <a:lumMod val="100000"/>
                <a:shade val="100000"/>
              </a:srgbClr>
            </a:gs>
            <a:gs pos="100000">
              <a:srgbClr val="FFC000">
                <a:hueOff val="4798012"/>
                <a:satOff val="-22139"/>
                <a:lumOff val="815"/>
                <a:alphaOff val="0"/>
                <a:lumMod val="99000"/>
                <a:satMod val="120000"/>
                <a:shade val="78000"/>
              </a:srgb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gm:spPr>
      <dgm:t>
        <a:bodyPr/>
        <a:lstStyle/>
        <a:p>
          <a:pPr marL="0" lvl="0" indent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600" kern="1200" dirty="0">
              <a:solidFill>
                <a:prstClr val="black"/>
              </a:solidFill>
              <a:latin typeface="Times New Roman"/>
              <a:ea typeface="+mn-ea"/>
              <a:cs typeface="Times New Roman"/>
            </a:rPr>
            <a:t>Continuous improvement. </a:t>
          </a:r>
        </a:p>
      </dgm:t>
    </dgm:pt>
    <dgm:pt modelId="{6A8AA349-3D4A-4DDC-A29E-480D427EEA69}" type="sibTrans" cxnId="{27AFA38F-9B3F-4757-9837-0F236E7E17CA}">
      <dgm:prSet/>
      <dgm:spPr>
        <a:xfrm>
          <a:off x="4457714" y="2099086"/>
          <a:ext cx="405918" cy="91440"/>
        </a:xfrm>
        <a:custGeom>
          <a:avLst/>
          <a:gdLst/>
          <a:ahLst/>
          <a:cxnLst/>
          <a:rect l="0" t="0" r="0" b="0"/>
          <a:pathLst>
            <a:path>
              <a:moveTo>
                <a:pt x="0" y="45720"/>
              </a:moveTo>
              <a:lnTo>
                <a:pt x="405918" y="45720"/>
              </a:lnTo>
            </a:path>
          </a:pathLst>
        </a:custGeom>
        <a:noFill/>
        <a:ln w="6350" cap="flat" cmpd="sng" algn="ctr">
          <a:solidFill>
            <a:srgbClr val="FFC000">
              <a:hueOff val="5197846"/>
              <a:satOff val="-23984"/>
              <a:lumOff val="883"/>
              <a:alphaOff val="0"/>
            </a:srgbClr>
          </a:solidFill>
          <a:prstDash val="solid"/>
          <a:miter lim="800000"/>
          <a:tailEnd type="arrow"/>
        </a:ln>
        <a:effectLst/>
        <a:scene3d>
          <a:camera prst="orthographicFront"/>
          <a:lightRig rig="flat" dir="t"/>
        </a:scene3d>
        <a:sp3d z="-40000" prstMaterial="matte"/>
      </dgm:spPr>
      <dgm:t>
        <a:bodyPr/>
        <a:lstStyle/>
        <a:p>
          <a:pPr>
            <a:buNone/>
          </a:pPr>
          <a:endParaRPr lang="en-US">
            <a:solidFill>
              <a:sysClr val="windowText" lastClr="000000">
                <a:hueOff val="0"/>
                <a:satOff val="0"/>
                <a:lumOff val="0"/>
                <a:alphaOff val="0"/>
              </a:sysClr>
            </a:solidFill>
            <a:latin typeface="Calibri" panose="020F0502020204030204"/>
            <a:ea typeface="+mn-ea"/>
            <a:cs typeface="+mn-cs"/>
          </a:endParaRPr>
        </a:p>
      </dgm:t>
    </dgm:pt>
    <dgm:pt modelId="{D08736F9-734F-4080-8B87-97BD9F44AA3D}" type="parTrans" cxnId="{27AFA38F-9B3F-4757-9837-0F236E7E17CA}">
      <dgm:prSet/>
      <dgm:spPr/>
      <dgm:t>
        <a:bodyPr/>
        <a:lstStyle/>
        <a:p>
          <a:endParaRPr lang="en-US"/>
        </a:p>
      </dgm:t>
    </dgm:pt>
    <dgm:pt modelId="{C9A036EE-4FC7-489F-9692-AC4C7FA31FE0}">
      <dgm:prSet custT="1"/>
      <dgm:spPr>
        <a:xfrm>
          <a:off x="227178" y="1575433"/>
          <a:ext cx="1897908" cy="1138745"/>
        </a:xfrm>
        <a:prstGeom prst="rect">
          <a:avLst/>
        </a:prstGeom>
        <a:gradFill rotWithShape="0">
          <a:gsLst>
            <a:gs pos="0">
              <a:srgbClr val="FFC000">
                <a:hueOff val="3998343"/>
                <a:satOff val="-18449"/>
                <a:lumOff val="679"/>
                <a:alphaOff val="0"/>
                <a:satMod val="103000"/>
                <a:lumMod val="102000"/>
                <a:tint val="94000"/>
              </a:srgbClr>
            </a:gs>
            <a:gs pos="50000">
              <a:srgbClr val="FFC000">
                <a:hueOff val="3998343"/>
                <a:satOff val="-18449"/>
                <a:lumOff val="679"/>
                <a:alphaOff val="0"/>
                <a:satMod val="110000"/>
                <a:lumMod val="100000"/>
                <a:shade val="100000"/>
              </a:srgbClr>
            </a:gs>
            <a:gs pos="100000">
              <a:srgbClr val="FFC000">
                <a:hueOff val="3998343"/>
                <a:satOff val="-18449"/>
                <a:lumOff val="679"/>
                <a:alphaOff val="0"/>
                <a:lumMod val="99000"/>
                <a:satMod val="120000"/>
                <a:shade val="78000"/>
              </a:srgb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gm:spPr>
      <dgm:t>
        <a:bodyPr/>
        <a:lstStyle/>
        <a:p>
          <a:pPr marL="0" lvl="0" indent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600" kern="1200" dirty="0">
              <a:solidFill>
                <a:prstClr val="black"/>
              </a:solidFill>
              <a:latin typeface="Times New Roman"/>
              <a:ea typeface="+mn-ea"/>
              <a:cs typeface="Times New Roman"/>
            </a:rPr>
            <a:t>Implement approved changes, defect repair, preventive and corrective actions. </a:t>
          </a:r>
        </a:p>
      </dgm:t>
    </dgm:pt>
    <dgm:pt modelId="{009B10C5-C93C-4732-BEE1-8246355231F0}" type="sibTrans" cxnId="{62C23631-7301-4C58-A118-CDEE462D0B8C}">
      <dgm:prSet/>
      <dgm:spPr>
        <a:xfrm>
          <a:off x="2123286" y="2099086"/>
          <a:ext cx="405918" cy="91440"/>
        </a:xfrm>
        <a:custGeom>
          <a:avLst/>
          <a:gdLst/>
          <a:ahLst/>
          <a:cxnLst/>
          <a:rect l="0" t="0" r="0" b="0"/>
          <a:pathLst>
            <a:path>
              <a:moveTo>
                <a:pt x="0" y="45720"/>
              </a:moveTo>
              <a:lnTo>
                <a:pt x="405918" y="45720"/>
              </a:lnTo>
            </a:path>
          </a:pathLst>
        </a:custGeom>
        <a:noFill/>
        <a:ln w="6350" cap="flat" cmpd="sng" algn="ctr">
          <a:solidFill>
            <a:srgbClr val="FFC000">
              <a:hueOff val="4331538"/>
              <a:satOff val="-19987"/>
              <a:lumOff val="735"/>
              <a:alphaOff val="0"/>
            </a:srgbClr>
          </a:solidFill>
          <a:prstDash val="solid"/>
          <a:miter lim="800000"/>
          <a:tailEnd type="arrow"/>
        </a:ln>
        <a:effectLst/>
        <a:scene3d>
          <a:camera prst="orthographicFront"/>
          <a:lightRig rig="flat" dir="t"/>
        </a:scene3d>
        <a:sp3d z="-40000" prstMaterial="matte"/>
      </dgm:spPr>
      <dgm:t>
        <a:bodyPr/>
        <a:lstStyle/>
        <a:p>
          <a:pPr>
            <a:buNone/>
          </a:pPr>
          <a:endParaRPr lang="en-US">
            <a:solidFill>
              <a:sysClr val="windowText" lastClr="000000">
                <a:hueOff val="0"/>
                <a:satOff val="0"/>
                <a:lumOff val="0"/>
                <a:alphaOff val="0"/>
              </a:sysClr>
            </a:solidFill>
            <a:latin typeface="Calibri" panose="020F0502020204030204"/>
            <a:ea typeface="+mn-ea"/>
            <a:cs typeface="+mn-cs"/>
          </a:endParaRPr>
        </a:p>
      </dgm:t>
    </dgm:pt>
    <dgm:pt modelId="{E662798C-B25D-40EA-99F3-71DAA640E298}" type="parTrans" cxnId="{62C23631-7301-4C58-A118-CDEE462D0B8C}">
      <dgm:prSet/>
      <dgm:spPr/>
      <dgm:t>
        <a:bodyPr/>
        <a:lstStyle/>
        <a:p>
          <a:endParaRPr lang="en-US"/>
        </a:p>
      </dgm:t>
    </dgm:pt>
    <dgm:pt modelId="{DF03E25D-299A-4C99-BC48-0DDA598DD61D}">
      <dgm:prSet custT="1"/>
      <dgm:spPr>
        <a:xfrm>
          <a:off x="9564888" y="169"/>
          <a:ext cx="1897908" cy="1138745"/>
        </a:xfrm>
        <a:prstGeom prst="rect">
          <a:avLst/>
        </a:prstGeom>
        <a:solidFill>
          <a:schemeClr val="accent6">
            <a:lumMod val="40000"/>
            <a:lumOff val="60000"/>
          </a:schemeClr>
        </a:solidFill>
        <a:ln>
          <a:noFill/>
        </a:ln>
        <a:effectLst/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gm:spPr>
      <dgm:t>
        <a:bodyPr/>
        <a:lstStyle/>
        <a:p>
          <a:pPr marL="0" lvl="0" indent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600" kern="1200" dirty="0">
              <a:solidFill>
                <a:prstClr val="black"/>
              </a:solidFill>
              <a:latin typeface="Times New Roman"/>
              <a:ea typeface="+mn-ea"/>
              <a:cs typeface="Times New Roman"/>
            </a:rPr>
            <a:t>Send and receive information. </a:t>
          </a:r>
        </a:p>
      </dgm:t>
    </dgm:pt>
    <dgm:pt modelId="{C7F48979-3CC5-40BE-ABBC-FD917404B3CB}" type="sibTrans" cxnId="{4DFDC8BB-765E-4DE6-95C0-657DEC170B7E}">
      <dgm:prSet/>
      <dgm:spPr>
        <a:xfrm>
          <a:off x="1176132" y="1137114"/>
          <a:ext cx="9337710" cy="405918"/>
        </a:xfrm>
        <a:custGeom>
          <a:avLst/>
          <a:gdLst/>
          <a:ahLst/>
          <a:cxnLst/>
          <a:rect l="0" t="0" r="0" b="0"/>
          <a:pathLst>
            <a:path>
              <a:moveTo>
                <a:pt x="9337710" y="0"/>
              </a:moveTo>
              <a:lnTo>
                <a:pt x="9337710" y="220059"/>
              </a:lnTo>
              <a:lnTo>
                <a:pt x="0" y="220059"/>
              </a:lnTo>
              <a:lnTo>
                <a:pt x="0" y="405918"/>
              </a:lnTo>
            </a:path>
          </a:pathLst>
        </a:custGeom>
        <a:noFill/>
        <a:ln w="6350" cap="flat" cmpd="sng" algn="ctr">
          <a:solidFill>
            <a:srgbClr val="FFC000">
              <a:hueOff val="3465231"/>
              <a:satOff val="-15989"/>
              <a:lumOff val="588"/>
              <a:alphaOff val="0"/>
            </a:srgbClr>
          </a:solidFill>
          <a:prstDash val="solid"/>
          <a:miter lim="800000"/>
          <a:tailEnd type="arrow"/>
        </a:ln>
        <a:effectLst/>
        <a:scene3d>
          <a:camera prst="orthographicFront"/>
          <a:lightRig rig="flat" dir="t"/>
        </a:scene3d>
        <a:sp3d z="-40000" prstMaterial="matte"/>
      </dgm:spPr>
      <dgm:t>
        <a:bodyPr/>
        <a:lstStyle/>
        <a:p>
          <a:pPr>
            <a:buNone/>
          </a:pPr>
          <a:endParaRPr lang="en-US">
            <a:solidFill>
              <a:sysClr val="windowText" lastClr="000000">
                <a:hueOff val="0"/>
                <a:satOff val="0"/>
                <a:lumOff val="0"/>
                <a:alphaOff val="0"/>
              </a:sysClr>
            </a:solidFill>
            <a:latin typeface="Calibri" panose="020F0502020204030204"/>
            <a:ea typeface="+mn-ea"/>
            <a:cs typeface="+mn-cs"/>
          </a:endParaRPr>
        </a:p>
      </dgm:t>
    </dgm:pt>
    <dgm:pt modelId="{47D04528-9B95-4594-9310-AD9DF9805AB9}" type="parTrans" cxnId="{4DFDC8BB-765E-4DE6-95C0-657DEC170B7E}">
      <dgm:prSet/>
      <dgm:spPr/>
      <dgm:t>
        <a:bodyPr/>
        <a:lstStyle/>
        <a:p>
          <a:endParaRPr lang="en-US"/>
        </a:p>
      </dgm:t>
    </dgm:pt>
    <dgm:pt modelId="{0597AC1C-E18D-45E7-BD33-F3A9DDEF87B5}">
      <dgm:prSet custT="1"/>
      <dgm:spPr>
        <a:xfrm>
          <a:off x="7230460" y="169"/>
          <a:ext cx="1897908" cy="1138745"/>
        </a:xfrm>
        <a:prstGeom prst="rect">
          <a:avLst/>
        </a:prstGeom>
        <a:solidFill>
          <a:schemeClr val="accent4">
            <a:lumMod val="60000"/>
            <a:lumOff val="40000"/>
          </a:schemeClr>
        </a:solidFill>
        <a:ln>
          <a:noFill/>
        </a:ln>
        <a:effectLst/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gm:spPr>
      <dgm:t>
        <a:bodyPr/>
        <a:lstStyle/>
        <a:p>
          <a:pPr marL="0" lvl="0" indent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600" kern="1200" dirty="0">
              <a:solidFill>
                <a:prstClr val="black"/>
              </a:solidFill>
              <a:latin typeface="Times New Roman"/>
              <a:ea typeface="+mn-ea"/>
              <a:cs typeface="Times New Roman"/>
            </a:rPr>
            <a:t>Recommend changes and corrective actions. </a:t>
          </a:r>
        </a:p>
      </dgm:t>
    </dgm:pt>
    <dgm:pt modelId="{A7FF170C-360D-4060-A4D6-374492C9D1E8}" type="sibTrans" cxnId="{D4292A68-5748-41AB-B13C-15670EF58A62}">
      <dgm:prSet/>
      <dgm:spPr>
        <a:xfrm>
          <a:off x="9126569" y="523821"/>
          <a:ext cx="405918" cy="91440"/>
        </a:xfrm>
        <a:custGeom>
          <a:avLst/>
          <a:gdLst/>
          <a:ahLst/>
          <a:cxnLst/>
          <a:rect l="0" t="0" r="0" b="0"/>
          <a:pathLst>
            <a:path>
              <a:moveTo>
                <a:pt x="0" y="45720"/>
              </a:moveTo>
              <a:lnTo>
                <a:pt x="405918" y="45720"/>
              </a:lnTo>
            </a:path>
          </a:pathLst>
        </a:custGeom>
        <a:noFill/>
        <a:ln w="6350" cap="flat" cmpd="sng" algn="ctr">
          <a:solidFill>
            <a:srgbClr val="FFC000">
              <a:hueOff val="2598923"/>
              <a:satOff val="-11992"/>
              <a:lumOff val="441"/>
              <a:alphaOff val="0"/>
            </a:srgbClr>
          </a:solidFill>
          <a:prstDash val="solid"/>
          <a:miter lim="800000"/>
          <a:tailEnd type="arrow"/>
        </a:ln>
        <a:effectLst/>
        <a:scene3d>
          <a:camera prst="orthographicFront"/>
          <a:lightRig rig="flat" dir="t"/>
        </a:scene3d>
        <a:sp3d z="-40000" prstMaterial="matte"/>
      </dgm:spPr>
      <dgm:t>
        <a:bodyPr/>
        <a:lstStyle/>
        <a:p>
          <a:pPr>
            <a:buNone/>
          </a:pPr>
          <a:endParaRPr lang="en-US">
            <a:solidFill>
              <a:sysClr val="windowText" lastClr="000000">
                <a:hueOff val="0"/>
                <a:satOff val="0"/>
                <a:lumOff val="0"/>
                <a:alphaOff val="0"/>
              </a:sysClr>
            </a:solidFill>
            <a:latin typeface="Calibri" panose="020F0502020204030204"/>
            <a:ea typeface="+mn-ea"/>
            <a:cs typeface="+mn-cs"/>
          </a:endParaRPr>
        </a:p>
      </dgm:t>
    </dgm:pt>
    <dgm:pt modelId="{90FE82AA-C524-447E-9099-319E54FC57DC}" type="parTrans" cxnId="{D4292A68-5748-41AB-B13C-15670EF58A62}">
      <dgm:prSet/>
      <dgm:spPr/>
      <dgm:t>
        <a:bodyPr/>
        <a:lstStyle/>
        <a:p>
          <a:endParaRPr lang="en-US"/>
        </a:p>
      </dgm:t>
    </dgm:pt>
    <dgm:pt modelId="{8E2E8938-25A3-4EA0-9C79-50F294BFD7AC}">
      <dgm:prSet custT="1"/>
      <dgm:spPr>
        <a:xfrm>
          <a:off x="4896033" y="169"/>
          <a:ext cx="1897908" cy="1138745"/>
        </a:xfrm>
        <a:prstGeom prst="rect">
          <a:avLst/>
        </a:prstGeom>
        <a:solidFill>
          <a:schemeClr val="accent2">
            <a:lumMod val="60000"/>
            <a:lumOff val="40000"/>
          </a:schemeClr>
        </a:solidFill>
        <a:ln>
          <a:noFill/>
        </a:ln>
        <a:effectLst/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gm:spPr>
      <dgm:t>
        <a:bodyPr/>
        <a:lstStyle/>
        <a:p>
          <a:pPr marL="0" lvl="0" indent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600" kern="1200" dirty="0">
              <a:solidFill>
                <a:prstClr val="black"/>
              </a:solidFill>
              <a:latin typeface="Times New Roman"/>
              <a:ea typeface="+mn-ea"/>
              <a:cs typeface="Times New Roman"/>
            </a:rPr>
            <a:t>Complete product scope. </a:t>
          </a:r>
        </a:p>
      </dgm:t>
    </dgm:pt>
    <dgm:pt modelId="{8F026036-766B-478C-844A-B22F0CEA61FA}" type="sibTrans" cxnId="{09F2D1B1-E81E-408B-ACA7-7106921027C4}">
      <dgm:prSet/>
      <dgm:spPr>
        <a:xfrm>
          <a:off x="6792141" y="523821"/>
          <a:ext cx="405918" cy="91440"/>
        </a:xfrm>
        <a:custGeom>
          <a:avLst/>
          <a:gdLst/>
          <a:ahLst/>
          <a:cxnLst/>
          <a:rect l="0" t="0" r="0" b="0"/>
          <a:pathLst>
            <a:path>
              <a:moveTo>
                <a:pt x="0" y="45720"/>
              </a:moveTo>
              <a:lnTo>
                <a:pt x="405918" y="45720"/>
              </a:lnTo>
            </a:path>
          </a:pathLst>
        </a:custGeom>
        <a:noFill/>
        <a:ln w="6350" cap="flat" cmpd="sng" algn="ctr">
          <a:solidFill>
            <a:srgbClr val="FFC000">
              <a:hueOff val="1732615"/>
              <a:satOff val="-7995"/>
              <a:lumOff val="294"/>
              <a:alphaOff val="0"/>
            </a:srgbClr>
          </a:solidFill>
          <a:prstDash val="solid"/>
          <a:miter lim="800000"/>
          <a:tailEnd type="arrow"/>
        </a:ln>
        <a:effectLst/>
        <a:scene3d>
          <a:camera prst="orthographicFront"/>
          <a:lightRig rig="flat" dir="t"/>
        </a:scene3d>
        <a:sp3d z="-40000" prstMaterial="matte"/>
      </dgm:spPr>
      <dgm:t>
        <a:bodyPr/>
        <a:lstStyle/>
        <a:p>
          <a:pPr>
            <a:buNone/>
          </a:pPr>
          <a:endParaRPr lang="en-US">
            <a:solidFill>
              <a:sysClr val="windowText" lastClr="000000">
                <a:hueOff val="0"/>
                <a:satOff val="0"/>
                <a:lumOff val="0"/>
                <a:alphaOff val="0"/>
              </a:sysClr>
            </a:solidFill>
            <a:latin typeface="Calibri" panose="020F0502020204030204"/>
            <a:ea typeface="+mn-ea"/>
            <a:cs typeface="+mn-cs"/>
          </a:endParaRPr>
        </a:p>
      </dgm:t>
    </dgm:pt>
    <dgm:pt modelId="{40AC6ECD-73F1-4A1A-B676-DDF59387E3A6}" type="parTrans" cxnId="{09F2D1B1-E81E-408B-ACA7-7106921027C4}">
      <dgm:prSet/>
      <dgm:spPr/>
      <dgm:t>
        <a:bodyPr/>
        <a:lstStyle/>
        <a:p>
          <a:endParaRPr lang="en-US"/>
        </a:p>
      </dgm:t>
    </dgm:pt>
    <dgm:pt modelId="{7446A2C2-D080-46A7-AAC4-278E83645497}">
      <dgm:prSet custT="1"/>
      <dgm:spPr>
        <a:xfrm>
          <a:off x="2561605" y="169"/>
          <a:ext cx="1897908" cy="1138745"/>
        </a:xfrm>
        <a:prstGeom prst="rect">
          <a:avLst/>
        </a:prstGeom>
        <a:solidFill>
          <a:schemeClr val="accent2">
            <a:lumMod val="40000"/>
            <a:lumOff val="60000"/>
          </a:schemeClr>
        </a:solidFill>
        <a:ln>
          <a:noFill/>
        </a:ln>
        <a:effectLst/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gm:spPr>
      <dgm:t>
        <a:bodyPr/>
        <a:lstStyle/>
        <a:p>
          <a:pPr marL="0" lvl="0" indent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600" kern="1200" dirty="0">
              <a:solidFill>
                <a:prstClr val="black"/>
              </a:solidFill>
              <a:latin typeface="Times New Roman"/>
              <a:ea typeface="+mn-ea"/>
              <a:cs typeface="Times New Roman"/>
            </a:rPr>
            <a:t>Execute the PM plan. </a:t>
          </a:r>
        </a:p>
      </dgm:t>
    </dgm:pt>
    <dgm:pt modelId="{26F6E644-26CB-4B12-BABE-FEB443F7E065}" type="sibTrans" cxnId="{94F49E5C-5F5D-40E6-87CF-F7C5ECEE194B}">
      <dgm:prSet/>
      <dgm:spPr>
        <a:xfrm>
          <a:off x="4457714" y="523821"/>
          <a:ext cx="405918" cy="91440"/>
        </a:xfrm>
        <a:custGeom>
          <a:avLst/>
          <a:gdLst/>
          <a:ahLst/>
          <a:cxnLst/>
          <a:rect l="0" t="0" r="0" b="0"/>
          <a:pathLst>
            <a:path>
              <a:moveTo>
                <a:pt x="0" y="45720"/>
              </a:moveTo>
              <a:lnTo>
                <a:pt x="405918" y="45720"/>
              </a:lnTo>
            </a:path>
          </a:pathLst>
        </a:custGeom>
        <a:noFill/>
        <a:ln w="6350" cap="flat" cmpd="sng" algn="ctr">
          <a:solidFill>
            <a:srgbClr val="FFC000">
              <a:hueOff val="866308"/>
              <a:satOff val="-3997"/>
              <a:lumOff val="147"/>
              <a:alphaOff val="0"/>
            </a:srgbClr>
          </a:solidFill>
          <a:prstDash val="solid"/>
          <a:miter lim="800000"/>
          <a:tailEnd type="arrow"/>
        </a:ln>
        <a:effectLst/>
        <a:scene3d>
          <a:camera prst="orthographicFront"/>
          <a:lightRig rig="flat" dir="t"/>
        </a:scene3d>
        <a:sp3d z="-40000" prstMaterial="matte"/>
      </dgm:spPr>
      <dgm:t>
        <a:bodyPr/>
        <a:lstStyle/>
        <a:p>
          <a:pPr>
            <a:buNone/>
          </a:pPr>
          <a:endParaRPr lang="en-US">
            <a:solidFill>
              <a:sysClr val="windowText" lastClr="000000">
                <a:hueOff val="0"/>
                <a:satOff val="0"/>
                <a:lumOff val="0"/>
                <a:alphaOff val="0"/>
              </a:sysClr>
            </a:solidFill>
            <a:latin typeface="Calibri" panose="020F0502020204030204"/>
            <a:ea typeface="+mn-ea"/>
            <a:cs typeface="+mn-cs"/>
          </a:endParaRPr>
        </a:p>
      </dgm:t>
    </dgm:pt>
    <dgm:pt modelId="{CEB3B0BA-E82F-46C1-A2D9-4900B3AE5222}" type="parTrans" cxnId="{94F49E5C-5F5D-40E6-87CF-F7C5ECEE194B}">
      <dgm:prSet/>
      <dgm:spPr/>
      <dgm:t>
        <a:bodyPr/>
        <a:lstStyle/>
        <a:p>
          <a:endParaRPr lang="en-US"/>
        </a:p>
      </dgm:t>
    </dgm:pt>
    <dgm:pt modelId="{7C2EC096-D478-4693-A09F-027DD8FECB08}" type="pres">
      <dgm:prSet presAssocID="{961E72E5-75C4-4B03-A804-26DC26D4127F}" presName="Name0" presStyleCnt="0">
        <dgm:presLayoutVars>
          <dgm:dir/>
          <dgm:resizeHandles val="exact"/>
        </dgm:presLayoutVars>
      </dgm:prSet>
      <dgm:spPr/>
    </dgm:pt>
    <dgm:pt modelId="{415B3C30-75E0-4D86-928E-9B3CB101D7CE}" type="pres">
      <dgm:prSet presAssocID="{0CFEF47F-F54C-4091-93E0-E29A3415305B}" presName="node" presStyleLbl="node1" presStyleIdx="0" presStyleCnt="12" custLinFactNeighborX="2500" custLinFactNeighborY="694">
        <dgm:presLayoutVars>
          <dgm:bulletEnabled val="1"/>
        </dgm:presLayoutVars>
      </dgm:prSet>
      <dgm:spPr/>
    </dgm:pt>
    <dgm:pt modelId="{DA7B52F4-F7D1-4293-B441-6FAA1582A874}" type="pres">
      <dgm:prSet presAssocID="{3B8BC21B-7BC8-4500-85B0-B3A95F4161E5}" presName="sibTrans" presStyleLbl="sibTrans1D1" presStyleIdx="0" presStyleCnt="11"/>
      <dgm:spPr/>
    </dgm:pt>
    <dgm:pt modelId="{770D2183-6F0C-46AF-9288-C8CFB6B23B88}" type="pres">
      <dgm:prSet presAssocID="{3B8BC21B-7BC8-4500-85B0-B3A95F4161E5}" presName="connectorText" presStyleLbl="sibTrans1D1" presStyleIdx="0" presStyleCnt="11"/>
      <dgm:spPr/>
    </dgm:pt>
    <dgm:pt modelId="{0A33F89D-7DF0-4AC9-A228-ED1E8F55F032}" type="pres">
      <dgm:prSet presAssocID="{7446A2C2-D080-46A7-AAC4-278E83645497}" presName="node" presStyleLbl="node1" presStyleIdx="1" presStyleCnt="12">
        <dgm:presLayoutVars>
          <dgm:bulletEnabled val="1"/>
        </dgm:presLayoutVars>
      </dgm:prSet>
      <dgm:spPr/>
    </dgm:pt>
    <dgm:pt modelId="{54D54817-7968-416D-8DF9-C60C475A5482}" type="pres">
      <dgm:prSet presAssocID="{26F6E644-26CB-4B12-BABE-FEB443F7E065}" presName="sibTrans" presStyleLbl="sibTrans1D1" presStyleIdx="1" presStyleCnt="11"/>
      <dgm:spPr/>
    </dgm:pt>
    <dgm:pt modelId="{2C5EEC28-1385-4598-9F33-F73798E5452F}" type="pres">
      <dgm:prSet presAssocID="{26F6E644-26CB-4B12-BABE-FEB443F7E065}" presName="connectorText" presStyleLbl="sibTrans1D1" presStyleIdx="1" presStyleCnt="11"/>
      <dgm:spPr/>
    </dgm:pt>
    <dgm:pt modelId="{36DF2FD5-D92A-486A-A5EF-B5ED082948CD}" type="pres">
      <dgm:prSet presAssocID="{8E2E8938-25A3-4EA0-9C79-50F294BFD7AC}" presName="node" presStyleLbl="node1" presStyleIdx="2" presStyleCnt="12">
        <dgm:presLayoutVars>
          <dgm:bulletEnabled val="1"/>
        </dgm:presLayoutVars>
      </dgm:prSet>
      <dgm:spPr/>
    </dgm:pt>
    <dgm:pt modelId="{F90DD44C-9F77-4B3F-8357-D41F3DF3D829}" type="pres">
      <dgm:prSet presAssocID="{8F026036-766B-478C-844A-B22F0CEA61FA}" presName="sibTrans" presStyleLbl="sibTrans1D1" presStyleIdx="2" presStyleCnt="11"/>
      <dgm:spPr/>
    </dgm:pt>
    <dgm:pt modelId="{E93D36D2-6D12-4912-ACB4-92BE005251D5}" type="pres">
      <dgm:prSet presAssocID="{8F026036-766B-478C-844A-B22F0CEA61FA}" presName="connectorText" presStyleLbl="sibTrans1D1" presStyleIdx="2" presStyleCnt="11"/>
      <dgm:spPr/>
    </dgm:pt>
    <dgm:pt modelId="{EFFC1067-6897-45F8-B20C-C14D1139D7BF}" type="pres">
      <dgm:prSet presAssocID="{0597AC1C-E18D-45E7-BD33-F3A9DDEF87B5}" presName="node" presStyleLbl="node1" presStyleIdx="3" presStyleCnt="12">
        <dgm:presLayoutVars>
          <dgm:bulletEnabled val="1"/>
        </dgm:presLayoutVars>
      </dgm:prSet>
      <dgm:spPr/>
    </dgm:pt>
    <dgm:pt modelId="{0048FCA9-5B4C-4571-A598-EC7338D38249}" type="pres">
      <dgm:prSet presAssocID="{A7FF170C-360D-4060-A4D6-374492C9D1E8}" presName="sibTrans" presStyleLbl="sibTrans1D1" presStyleIdx="3" presStyleCnt="11"/>
      <dgm:spPr/>
    </dgm:pt>
    <dgm:pt modelId="{C9FAAFA7-D6E2-4B6A-B411-3F216308DA56}" type="pres">
      <dgm:prSet presAssocID="{A7FF170C-360D-4060-A4D6-374492C9D1E8}" presName="connectorText" presStyleLbl="sibTrans1D1" presStyleIdx="3" presStyleCnt="11"/>
      <dgm:spPr/>
    </dgm:pt>
    <dgm:pt modelId="{3DF0E6D0-6FA3-4DA1-A7FB-88C5C5E36300}" type="pres">
      <dgm:prSet presAssocID="{DF03E25D-299A-4C99-BC48-0DDA598DD61D}" presName="node" presStyleLbl="node1" presStyleIdx="4" presStyleCnt="12">
        <dgm:presLayoutVars>
          <dgm:bulletEnabled val="1"/>
        </dgm:presLayoutVars>
      </dgm:prSet>
      <dgm:spPr/>
    </dgm:pt>
    <dgm:pt modelId="{50A2AF8C-87A3-49A6-9DDD-9FB2527CFA4E}" type="pres">
      <dgm:prSet presAssocID="{C7F48979-3CC5-40BE-ABBC-FD917404B3CB}" presName="sibTrans" presStyleLbl="sibTrans1D1" presStyleIdx="4" presStyleCnt="11"/>
      <dgm:spPr/>
    </dgm:pt>
    <dgm:pt modelId="{F385E876-1466-43D5-BE80-905D302CB4B8}" type="pres">
      <dgm:prSet presAssocID="{C7F48979-3CC5-40BE-ABBC-FD917404B3CB}" presName="connectorText" presStyleLbl="sibTrans1D1" presStyleIdx="4" presStyleCnt="11"/>
      <dgm:spPr/>
    </dgm:pt>
    <dgm:pt modelId="{6A0930C1-718A-4A53-85D0-7A75C81E61C8}" type="pres">
      <dgm:prSet presAssocID="{C9A036EE-4FC7-489F-9692-AC4C7FA31FE0}" presName="node" presStyleLbl="node1" presStyleIdx="5" presStyleCnt="12">
        <dgm:presLayoutVars>
          <dgm:bulletEnabled val="1"/>
        </dgm:presLayoutVars>
      </dgm:prSet>
      <dgm:spPr/>
    </dgm:pt>
    <dgm:pt modelId="{5F87C36E-70AB-4BA7-97AA-E1644F9BDA05}" type="pres">
      <dgm:prSet presAssocID="{009B10C5-C93C-4732-BEE1-8246355231F0}" presName="sibTrans" presStyleLbl="sibTrans1D1" presStyleIdx="5" presStyleCnt="11"/>
      <dgm:spPr/>
    </dgm:pt>
    <dgm:pt modelId="{8190A1B8-7FB0-4B24-A3E3-D4A2ED5AE811}" type="pres">
      <dgm:prSet presAssocID="{009B10C5-C93C-4732-BEE1-8246355231F0}" presName="connectorText" presStyleLbl="sibTrans1D1" presStyleIdx="5" presStyleCnt="11"/>
      <dgm:spPr/>
    </dgm:pt>
    <dgm:pt modelId="{7E5D11DA-D2FA-474B-8B8A-482C1BDB7E1D}" type="pres">
      <dgm:prSet presAssocID="{23295C1F-6A3D-4719-8D1D-54E5D59F25CC}" presName="node" presStyleLbl="node1" presStyleIdx="6" presStyleCnt="12">
        <dgm:presLayoutVars>
          <dgm:bulletEnabled val="1"/>
        </dgm:presLayoutVars>
      </dgm:prSet>
      <dgm:spPr/>
    </dgm:pt>
    <dgm:pt modelId="{3EE7E937-6A6A-43CF-91DC-847D45662A62}" type="pres">
      <dgm:prSet presAssocID="{6A8AA349-3D4A-4DDC-A29E-480D427EEA69}" presName="sibTrans" presStyleLbl="sibTrans1D1" presStyleIdx="6" presStyleCnt="11"/>
      <dgm:spPr/>
    </dgm:pt>
    <dgm:pt modelId="{3F6C9568-4C19-49AC-AACD-8038C130D7BA}" type="pres">
      <dgm:prSet presAssocID="{6A8AA349-3D4A-4DDC-A29E-480D427EEA69}" presName="connectorText" presStyleLbl="sibTrans1D1" presStyleIdx="6" presStyleCnt="11"/>
      <dgm:spPr/>
    </dgm:pt>
    <dgm:pt modelId="{6DD17883-A6BE-4D71-9510-C3461EBEB045}" type="pres">
      <dgm:prSet presAssocID="{88CD5FAC-3465-41D7-A6AF-366A11E8E06D}" presName="node" presStyleLbl="node1" presStyleIdx="7" presStyleCnt="12">
        <dgm:presLayoutVars>
          <dgm:bulletEnabled val="1"/>
        </dgm:presLayoutVars>
      </dgm:prSet>
      <dgm:spPr/>
    </dgm:pt>
    <dgm:pt modelId="{88366243-8A5A-4FED-BF1A-97CE47E824C4}" type="pres">
      <dgm:prSet presAssocID="{DD6EF6FE-09D4-4A61-B3BB-97986EABAF22}" presName="sibTrans" presStyleLbl="sibTrans1D1" presStyleIdx="7" presStyleCnt="11"/>
      <dgm:spPr/>
    </dgm:pt>
    <dgm:pt modelId="{CD45D6F1-35CE-4544-A600-AB1D4183646E}" type="pres">
      <dgm:prSet presAssocID="{DD6EF6FE-09D4-4A61-B3BB-97986EABAF22}" presName="connectorText" presStyleLbl="sibTrans1D1" presStyleIdx="7" presStyleCnt="11"/>
      <dgm:spPr/>
    </dgm:pt>
    <dgm:pt modelId="{E0D76AB7-89CD-4D28-85BA-21323802D2CF}" type="pres">
      <dgm:prSet presAssocID="{B1E7EDEB-7458-4DD1-AE2A-8416DA27E60D}" presName="node" presStyleLbl="node1" presStyleIdx="8" presStyleCnt="12">
        <dgm:presLayoutVars>
          <dgm:bulletEnabled val="1"/>
        </dgm:presLayoutVars>
      </dgm:prSet>
      <dgm:spPr/>
    </dgm:pt>
    <dgm:pt modelId="{0C33A794-01AD-4FB6-8CC7-0DBCCA56A571}" type="pres">
      <dgm:prSet presAssocID="{0ABF8544-C09A-438D-B193-381A3BDF5676}" presName="sibTrans" presStyleLbl="sibTrans1D1" presStyleIdx="8" presStyleCnt="11"/>
      <dgm:spPr/>
    </dgm:pt>
    <dgm:pt modelId="{4F3ED6BE-235D-450F-8CCD-C7B8AE30272E}" type="pres">
      <dgm:prSet presAssocID="{0ABF8544-C09A-438D-B193-381A3BDF5676}" presName="connectorText" presStyleLbl="sibTrans1D1" presStyleIdx="8" presStyleCnt="11"/>
      <dgm:spPr/>
    </dgm:pt>
    <dgm:pt modelId="{6C073909-E5C2-4A56-96FC-963C60E1D521}" type="pres">
      <dgm:prSet presAssocID="{F9FBAF84-EA2D-4E34-A2D2-CC5125583BAE}" presName="node" presStyleLbl="node1" presStyleIdx="9" presStyleCnt="12">
        <dgm:presLayoutVars>
          <dgm:bulletEnabled val="1"/>
        </dgm:presLayoutVars>
      </dgm:prSet>
      <dgm:spPr/>
    </dgm:pt>
    <dgm:pt modelId="{08453BD6-AD49-4FF5-A5DF-B3E16B96AACC}" type="pres">
      <dgm:prSet presAssocID="{0B0CB77E-1244-4F12-8A3C-4909FC884FF1}" presName="sibTrans" presStyleLbl="sibTrans1D1" presStyleIdx="9" presStyleCnt="11"/>
      <dgm:spPr/>
    </dgm:pt>
    <dgm:pt modelId="{E3461DE6-EF63-4217-B9E9-042D5C55733D}" type="pres">
      <dgm:prSet presAssocID="{0B0CB77E-1244-4F12-8A3C-4909FC884FF1}" presName="connectorText" presStyleLbl="sibTrans1D1" presStyleIdx="9" presStyleCnt="11"/>
      <dgm:spPr/>
    </dgm:pt>
    <dgm:pt modelId="{3EDCC046-197C-44ED-9B65-DBDDD42A301C}" type="pres">
      <dgm:prSet presAssocID="{72FA997C-58E4-4B66-BA52-13AA9A9BA955}" presName="node" presStyleLbl="node1" presStyleIdx="10" presStyleCnt="12">
        <dgm:presLayoutVars>
          <dgm:bulletEnabled val="1"/>
        </dgm:presLayoutVars>
      </dgm:prSet>
      <dgm:spPr/>
    </dgm:pt>
    <dgm:pt modelId="{DE14FDD7-151B-4FFE-BF9F-ACCA46B6E746}" type="pres">
      <dgm:prSet presAssocID="{A7880A88-4DB6-4D65-8CFC-6AD397B203DD}" presName="sibTrans" presStyleLbl="sibTrans1D1" presStyleIdx="10" presStyleCnt="11"/>
      <dgm:spPr/>
    </dgm:pt>
    <dgm:pt modelId="{4CBC29ED-8ED0-49BA-A6D7-3AFD9EB92282}" type="pres">
      <dgm:prSet presAssocID="{A7880A88-4DB6-4D65-8CFC-6AD397B203DD}" presName="connectorText" presStyleLbl="sibTrans1D1" presStyleIdx="10" presStyleCnt="11"/>
      <dgm:spPr/>
    </dgm:pt>
    <dgm:pt modelId="{5822C058-BBD8-490A-B532-C42127C80AAB}" type="pres">
      <dgm:prSet presAssocID="{CC4ECAAF-0C0C-46F2-88B8-F89B787AB261}" presName="node" presStyleLbl="node1" presStyleIdx="11" presStyleCnt="12">
        <dgm:presLayoutVars>
          <dgm:bulletEnabled val="1"/>
        </dgm:presLayoutVars>
      </dgm:prSet>
      <dgm:spPr/>
    </dgm:pt>
  </dgm:ptLst>
  <dgm:cxnLst>
    <dgm:cxn modelId="{1E5A0B03-7FD7-44C0-BEF1-CFF3D06ECF2E}" srcId="{961E72E5-75C4-4B03-A804-26DC26D4127F}" destId="{CC4ECAAF-0C0C-46F2-88B8-F89B787AB261}" srcOrd="11" destOrd="0" parTransId="{8E5AFB0F-3C20-4B8F-8DC7-9B7499DFCF63}" sibTransId="{960530CD-791F-49CE-8753-76BFBD55CE51}"/>
    <dgm:cxn modelId="{36F9DE07-21AA-44E6-AD72-1900EBF437CC}" type="presOf" srcId="{DD6EF6FE-09D4-4A61-B3BB-97986EABAF22}" destId="{CD45D6F1-35CE-4544-A600-AB1D4183646E}" srcOrd="1" destOrd="0" presId="urn:microsoft.com/office/officeart/2005/8/layout/bProcess3"/>
    <dgm:cxn modelId="{19A8230C-CEB0-4090-A818-8542730167E5}" type="presOf" srcId="{3B8BC21B-7BC8-4500-85B0-B3A95F4161E5}" destId="{770D2183-6F0C-46AF-9288-C8CFB6B23B88}" srcOrd="1" destOrd="0" presId="urn:microsoft.com/office/officeart/2005/8/layout/bProcess3"/>
    <dgm:cxn modelId="{7190B612-569B-4D9E-A100-1CD04C459CC8}" type="presOf" srcId="{C7F48979-3CC5-40BE-ABBC-FD917404B3CB}" destId="{50A2AF8C-87A3-49A6-9DDD-9FB2527CFA4E}" srcOrd="0" destOrd="0" presId="urn:microsoft.com/office/officeart/2005/8/layout/bProcess3"/>
    <dgm:cxn modelId="{CB10F117-BF52-41AF-BEFA-B30D63E69029}" type="presOf" srcId="{A7FF170C-360D-4060-A4D6-374492C9D1E8}" destId="{0048FCA9-5B4C-4571-A598-EC7338D38249}" srcOrd="0" destOrd="0" presId="urn:microsoft.com/office/officeart/2005/8/layout/bProcess3"/>
    <dgm:cxn modelId="{5E061719-EF87-4436-8612-9178B12FA6E9}" type="presOf" srcId="{8E2E8938-25A3-4EA0-9C79-50F294BFD7AC}" destId="{36DF2FD5-D92A-486A-A5EF-B5ED082948CD}" srcOrd="0" destOrd="0" presId="urn:microsoft.com/office/officeart/2005/8/layout/bProcess3"/>
    <dgm:cxn modelId="{8C111921-4E2D-4D11-B0B2-B91522507C58}" type="presOf" srcId="{7446A2C2-D080-46A7-AAC4-278E83645497}" destId="{0A33F89D-7DF0-4AC9-A228-ED1E8F55F032}" srcOrd="0" destOrd="0" presId="urn:microsoft.com/office/officeart/2005/8/layout/bProcess3"/>
    <dgm:cxn modelId="{396BB523-EA4D-4EE4-95AC-884102210CE9}" type="presOf" srcId="{0597AC1C-E18D-45E7-BD33-F3A9DDEF87B5}" destId="{EFFC1067-6897-45F8-B20C-C14D1139D7BF}" srcOrd="0" destOrd="0" presId="urn:microsoft.com/office/officeart/2005/8/layout/bProcess3"/>
    <dgm:cxn modelId="{FBC6AD25-4CE6-462B-A76B-99FD9D89DEF0}" srcId="{961E72E5-75C4-4B03-A804-26DC26D4127F}" destId="{0CFEF47F-F54C-4091-93E0-E29A3415305B}" srcOrd="0" destOrd="0" parTransId="{382FAFDA-6D76-4820-9C48-1FF01E8D8E95}" sibTransId="{3B8BC21B-7BC8-4500-85B0-B3A95F4161E5}"/>
    <dgm:cxn modelId="{62C23631-7301-4C58-A118-CDEE462D0B8C}" srcId="{961E72E5-75C4-4B03-A804-26DC26D4127F}" destId="{C9A036EE-4FC7-489F-9692-AC4C7FA31FE0}" srcOrd="5" destOrd="0" parTransId="{E662798C-B25D-40EA-99F3-71DAA640E298}" sibTransId="{009B10C5-C93C-4732-BEE1-8246355231F0}"/>
    <dgm:cxn modelId="{06D25932-CCB5-4919-971C-014C725E56D2}" type="presOf" srcId="{B1E7EDEB-7458-4DD1-AE2A-8416DA27E60D}" destId="{E0D76AB7-89CD-4D28-85BA-21323802D2CF}" srcOrd="0" destOrd="0" presId="urn:microsoft.com/office/officeart/2005/8/layout/bProcess3"/>
    <dgm:cxn modelId="{6C65AC36-C5E3-4EB6-B5EC-AD6DCD7C9636}" type="presOf" srcId="{6A8AA349-3D4A-4DDC-A29E-480D427EEA69}" destId="{3F6C9568-4C19-49AC-AACD-8038C130D7BA}" srcOrd="1" destOrd="0" presId="urn:microsoft.com/office/officeart/2005/8/layout/bProcess3"/>
    <dgm:cxn modelId="{B7196E3A-C023-47EA-B548-6CB7819AA7B8}" type="presOf" srcId="{A7880A88-4DB6-4D65-8CFC-6AD397B203DD}" destId="{4CBC29ED-8ED0-49BA-A6D7-3AFD9EB92282}" srcOrd="1" destOrd="0" presId="urn:microsoft.com/office/officeart/2005/8/layout/bProcess3"/>
    <dgm:cxn modelId="{32EDBE3B-5AC6-4388-BED8-B61DE76D2812}" type="presOf" srcId="{A7880A88-4DB6-4D65-8CFC-6AD397B203DD}" destId="{DE14FDD7-151B-4FFE-BF9F-ACCA46B6E746}" srcOrd="0" destOrd="0" presId="urn:microsoft.com/office/officeart/2005/8/layout/bProcess3"/>
    <dgm:cxn modelId="{94F49E5C-5F5D-40E6-87CF-F7C5ECEE194B}" srcId="{961E72E5-75C4-4B03-A804-26DC26D4127F}" destId="{7446A2C2-D080-46A7-AAC4-278E83645497}" srcOrd="1" destOrd="0" parTransId="{CEB3B0BA-E82F-46C1-A2D9-4900B3AE5222}" sibTransId="{26F6E644-26CB-4B12-BABE-FEB443F7E065}"/>
    <dgm:cxn modelId="{1B41F560-4085-4E93-99F5-1DBD45C4F649}" type="presOf" srcId="{26F6E644-26CB-4B12-BABE-FEB443F7E065}" destId="{2C5EEC28-1385-4598-9F33-F73798E5452F}" srcOrd="1" destOrd="0" presId="urn:microsoft.com/office/officeart/2005/8/layout/bProcess3"/>
    <dgm:cxn modelId="{6EB75F42-1022-4EE3-8645-9B4A37B55312}" srcId="{961E72E5-75C4-4B03-A804-26DC26D4127F}" destId="{F9FBAF84-EA2D-4E34-A2D2-CC5125583BAE}" srcOrd="9" destOrd="0" parTransId="{6BAF6712-A37A-4E57-9BBD-BB1C8A1893FD}" sibTransId="{0B0CB77E-1244-4F12-8A3C-4909FC884FF1}"/>
    <dgm:cxn modelId="{2D2C4C43-0B72-4739-9923-7FC1609C711B}" srcId="{961E72E5-75C4-4B03-A804-26DC26D4127F}" destId="{72FA997C-58E4-4B66-BA52-13AA9A9BA955}" srcOrd="10" destOrd="0" parTransId="{BFBC5F86-7E18-4700-AF12-FBCC2E81AB73}" sibTransId="{A7880A88-4DB6-4D65-8CFC-6AD397B203DD}"/>
    <dgm:cxn modelId="{D0B78D45-4869-43FC-8647-5BED75385A21}" srcId="{961E72E5-75C4-4B03-A804-26DC26D4127F}" destId="{88CD5FAC-3465-41D7-A6AF-366A11E8E06D}" srcOrd="7" destOrd="0" parTransId="{3C65EB6D-9FB0-4544-970C-3F3FB58734D7}" sibTransId="{DD6EF6FE-09D4-4A61-B3BB-97986EABAF22}"/>
    <dgm:cxn modelId="{D863A567-FFCC-4EF2-8EE1-A1EB0C082721}" type="presOf" srcId="{DF03E25D-299A-4C99-BC48-0DDA598DD61D}" destId="{3DF0E6D0-6FA3-4DA1-A7FB-88C5C5E36300}" srcOrd="0" destOrd="0" presId="urn:microsoft.com/office/officeart/2005/8/layout/bProcess3"/>
    <dgm:cxn modelId="{D4292A68-5748-41AB-B13C-15670EF58A62}" srcId="{961E72E5-75C4-4B03-A804-26DC26D4127F}" destId="{0597AC1C-E18D-45E7-BD33-F3A9DDEF87B5}" srcOrd="3" destOrd="0" parTransId="{90FE82AA-C524-447E-9099-319E54FC57DC}" sibTransId="{A7FF170C-360D-4060-A4D6-374492C9D1E8}"/>
    <dgm:cxn modelId="{5D108848-9D8C-402D-BF17-FD373EBFD00F}" type="presOf" srcId="{8F026036-766B-478C-844A-B22F0CEA61FA}" destId="{E93D36D2-6D12-4912-ACB4-92BE005251D5}" srcOrd="1" destOrd="0" presId="urn:microsoft.com/office/officeart/2005/8/layout/bProcess3"/>
    <dgm:cxn modelId="{612A224F-91E1-4A76-9C94-415DD844B878}" type="presOf" srcId="{0B0CB77E-1244-4F12-8A3C-4909FC884FF1}" destId="{08453BD6-AD49-4FF5-A5DF-B3E16B96AACC}" srcOrd="0" destOrd="0" presId="urn:microsoft.com/office/officeart/2005/8/layout/bProcess3"/>
    <dgm:cxn modelId="{F8523552-9F4A-4ADD-BAE3-3B1F51163BB3}" type="presOf" srcId="{88CD5FAC-3465-41D7-A6AF-366A11E8E06D}" destId="{6DD17883-A6BE-4D71-9510-C3461EBEB045}" srcOrd="0" destOrd="0" presId="urn:microsoft.com/office/officeart/2005/8/layout/bProcess3"/>
    <dgm:cxn modelId="{FCD26E74-37C2-4E54-B363-67D759EF2A2C}" type="presOf" srcId="{0B0CB77E-1244-4F12-8A3C-4909FC884FF1}" destId="{E3461DE6-EF63-4217-B9E9-042D5C55733D}" srcOrd="1" destOrd="0" presId="urn:microsoft.com/office/officeart/2005/8/layout/bProcess3"/>
    <dgm:cxn modelId="{48717756-8DF7-43AF-AFA2-CB4153C31494}" type="presOf" srcId="{8F026036-766B-478C-844A-B22F0CEA61FA}" destId="{F90DD44C-9F77-4B3F-8357-D41F3DF3D829}" srcOrd="0" destOrd="0" presId="urn:microsoft.com/office/officeart/2005/8/layout/bProcess3"/>
    <dgm:cxn modelId="{2C3D8977-4D6B-4F3E-83A2-995D71F1BDF5}" type="presOf" srcId="{26F6E644-26CB-4B12-BABE-FEB443F7E065}" destId="{54D54817-7968-416D-8DF9-C60C475A5482}" srcOrd="0" destOrd="0" presId="urn:microsoft.com/office/officeart/2005/8/layout/bProcess3"/>
    <dgm:cxn modelId="{7D9D2A59-B390-417F-B4C8-C9A3A73FC990}" srcId="{961E72E5-75C4-4B03-A804-26DC26D4127F}" destId="{B1E7EDEB-7458-4DD1-AE2A-8416DA27E60D}" srcOrd="8" destOrd="0" parTransId="{2BC3BE8D-BAD7-4852-8A0D-CE6C827628C4}" sibTransId="{0ABF8544-C09A-438D-B193-381A3BDF5676}"/>
    <dgm:cxn modelId="{FE6FEB59-A18B-4317-9C16-DB923A629A19}" type="presOf" srcId="{0ABF8544-C09A-438D-B193-381A3BDF5676}" destId="{0C33A794-01AD-4FB6-8CC7-0DBCCA56A571}" srcOrd="0" destOrd="0" presId="urn:microsoft.com/office/officeart/2005/8/layout/bProcess3"/>
    <dgm:cxn modelId="{B848D15A-1874-4649-AB9D-AD5766BB8B97}" type="presOf" srcId="{CC4ECAAF-0C0C-46F2-88B8-F89B787AB261}" destId="{5822C058-BBD8-490A-B532-C42127C80AAB}" srcOrd="0" destOrd="0" presId="urn:microsoft.com/office/officeart/2005/8/layout/bProcess3"/>
    <dgm:cxn modelId="{81286483-C330-49BA-961F-568BD5799A55}" type="presOf" srcId="{961E72E5-75C4-4B03-A804-26DC26D4127F}" destId="{7C2EC096-D478-4693-A09F-027DD8FECB08}" srcOrd="0" destOrd="0" presId="urn:microsoft.com/office/officeart/2005/8/layout/bProcess3"/>
    <dgm:cxn modelId="{AA11B586-02D6-4D39-97B5-586404BA553D}" type="presOf" srcId="{F9FBAF84-EA2D-4E34-A2D2-CC5125583BAE}" destId="{6C073909-E5C2-4A56-96FC-963C60E1D521}" srcOrd="0" destOrd="0" presId="urn:microsoft.com/office/officeart/2005/8/layout/bProcess3"/>
    <dgm:cxn modelId="{27AFA38F-9B3F-4757-9837-0F236E7E17CA}" srcId="{961E72E5-75C4-4B03-A804-26DC26D4127F}" destId="{23295C1F-6A3D-4719-8D1D-54E5D59F25CC}" srcOrd="6" destOrd="0" parTransId="{D08736F9-734F-4080-8B87-97BD9F44AA3D}" sibTransId="{6A8AA349-3D4A-4DDC-A29E-480D427EEA69}"/>
    <dgm:cxn modelId="{D05C9FA8-2049-4CAE-9815-645D5D821594}" type="presOf" srcId="{009B10C5-C93C-4732-BEE1-8246355231F0}" destId="{5F87C36E-70AB-4BA7-97AA-E1644F9BDA05}" srcOrd="0" destOrd="0" presId="urn:microsoft.com/office/officeart/2005/8/layout/bProcess3"/>
    <dgm:cxn modelId="{09F2D1B1-E81E-408B-ACA7-7106921027C4}" srcId="{961E72E5-75C4-4B03-A804-26DC26D4127F}" destId="{8E2E8938-25A3-4EA0-9C79-50F294BFD7AC}" srcOrd="2" destOrd="0" parTransId="{40AC6ECD-73F1-4A1A-B676-DDF59387E3A6}" sibTransId="{8F026036-766B-478C-844A-B22F0CEA61FA}"/>
    <dgm:cxn modelId="{908D7DB2-F51F-4245-84F7-5B6F43915BC5}" type="presOf" srcId="{0CFEF47F-F54C-4091-93E0-E29A3415305B}" destId="{415B3C30-75E0-4D86-928E-9B3CB101D7CE}" srcOrd="0" destOrd="0" presId="urn:microsoft.com/office/officeart/2005/8/layout/bProcess3"/>
    <dgm:cxn modelId="{4DFDC8BB-765E-4DE6-95C0-657DEC170B7E}" srcId="{961E72E5-75C4-4B03-A804-26DC26D4127F}" destId="{DF03E25D-299A-4C99-BC48-0DDA598DD61D}" srcOrd="4" destOrd="0" parTransId="{47D04528-9B95-4594-9310-AD9DF9805AB9}" sibTransId="{C7F48979-3CC5-40BE-ABBC-FD917404B3CB}"/>
    <dgm:cxn modelId="{2245E0C9-2ED4-4629-A413-3F8A5E4F58CD}" type="presOf" srcId="{DD6EF6FE-09D4-4A61-B3BB-97986EABAF22}" destId="{88366243-8A5A-4FED-BF1A-97CE47E824C4}" srcOrd="0" destOrd="0" presId="urn:microsoft.com/office/officeart/2005/8/layout/bProcess3"/>
    <dgm:cxn modelId="{D11B0CCB-684A-4365-87AA-739807BDC418}" type="presOf" srcId="{6A8AA349-3D4A-4DDC-A29E-480D427EEA69}" destId="{3EE7E937-6A6A-43CF-91DC-847D45662A62}" srcOrd="0" destOrd="0" presId="urn:microsoft.com/office/officeart/2005/8/layout/bProcess3"/>
    <dgm:cxn modelId="{3E677BCC-CE93-404F-94F5-B028E1D61270}" type="presOf" srcId="{C9A036EE-4FC7-489F-9692-AC4C7FA31FE0}" destId="{6A0930C1-718A-4A53-85D0-7A75C81E61C8}" srcOrd="0" destOrd="0" presId="urn:microsoft.com/office/officeart/2005/8/layout/bProcess3"/>
    <dgm:cxn modelId="{BF52CFCF-B4D5-4FE7-A27E-46C1642FCFE0}" type="presOf" srcId="{009B10C5-C93C-4732-BEE1-8246355231F0}" destId="{8190A1B8-7FB0-4B24-A3E3-D4A2ED5AE811}" srcOrd="1" destOrd="0" presId="urn:microsoft.com/office/officeart/2005/8/layout/bProcess3"/>
    <dgm:cxn modelId="{E9A337DD-9B1D-4FEA-ABE2-FB953309859B}" type="presOf" srcId="{A7FF170C-360D-4060-A4D6-374492C9D1E8}" destId="{C9FAAFA7-D6E2-4B6A-B411-3F216308DA56}" srcOrd="1" destOrd="0" presId="urn:microsoft.com/office/officeart/2005/8/layout/bProcess3"/>
    <dgm:cxn modelId="{17A922E6-2CF1-49D4-900B-88563BFBAF70}" type="presOf" srcId="{23295C1F-6A3D-4719-8D1D-54E5D59F25CC}" destId="{7E5D11DA-D2FA-474B-8B8A-482C1BDB7E1D}" srcOrd="0" destOrd="0" presId="urn:microsoft.com/office/officeart/2005/8/layout/bProcess3"/>
    <dgm:cxn modelId="{12ABBCF1-310E-4DBF-819C-73CD7B74319A}" type="presOf" srcId="{3B8BC21B-7BC8-4500-85B0-B3A95F4161E5}" destId="{DA7B52F4-F7D1-4293-B441-6FAA1582A874}" srcOrd="0" destOrd="0" presId="urn:microsoft.com/office/officeart/2005/8/layout/bProcess3"/>
    <dgm:cxn modelId="{1B7CEFF5-756B-4AE2-BD5E-0B3CBEC826CB}" type="presOf" srcId="{72FA997C-58E4-4B66-BA52-13AA9A9BA955}" destId="{3EDCC046-197C-44ED-9B65-DBDDD42A301C}" srcOrd="0" destOrd="0" presId="urn:microsoft.com/office/officeart/2005/8/layout/bProcess3"/>
    <dgm:cxn modelId="{01EF6CF8-658D-4A58-AAA9-E5F5F01C9992}" type="presOf" srcId="{C7F48979-3CC5-40BE-ABBC-FD917404B3CB}" destId="{F385E876-1466-43D5-BE80-905D302CB4B8}" srcOrd="1" destOrd="0" presId="urn:microsoft.com/office/officeart/2005/8/layout/bProcess3"/>
    <dgm:cxn modelId="{106AD1FE-FB7F-45AA-A618-5758EF6F11FB}" type="presOf" srcId="{0ABF8544-C09A-438D-B193-381A3BDF5676}" destId="{4F3ED6BE-235D-450F-8CCD-C7B8AE30272E}" srcOrd="1" destOrd="0" presId="urn:microsoft.com/office/officeart/2005/8/layout/bProcess3"/>
    <dgm:cxn modelId="{2C0813C8-E0EF-4D37-9054-AD9F25100FEF}" type="presParOf" srcId="{7C2EC096-D478-4693-A09F-027DD8FECB08}" destId="{415B3C30-75E0-4D86-928E-9B3CB101D7CE}" srcOrd="0" destOrd="0" presId="urn:microsoft.com/office/officeart/2005/8/layout/bProcess3"/>
    <dgm:cxn modelId="{E5337A79-800F-41A2-BA59-304329332F07}" type="presParOf" srcId="{7C2EC096-D478-4693-A09F-027DD8FECB08}" destId="{DA7B52F4-F7D1-4293-B441-6FAA1582A874}" srcOrd="1" destOrd="0" presId="urn:microsoft.com/office/officeart/2005/8/layout/bProcess3"/>
    <dgm:cxn modelId="{61383940-39F9-4EAE-9DD3-E6C3973CA04A}" type="presParOf" srcId="{DA7B52F4-F7D1-4293-B441-6FAA1582A874}" destId="{770D2183-6F0C-46AF-9288-C8CFB6B23B88}" srcOrd="0" destOrd="0" presId="urn:microsoft.com/office/officeart/2005/8/layout/bProcess3"/>
    <dgm:cxn modelId="{D5D184A1-5FA7-4D27-88B0-7DC7FBA9640B}" type="presParOf" srcId="{7C2EC096-D478-4693-A09F-027DD8FECB08}" destId="{0A33F89D-7DF0-4AC9-A228-ED1E8F55F032}" srcOrd="2" destOrd="0" presId="urn:microsoft.com/office/officeart/2005/8/layout/bProcess3"/>
    <dgm:cxn modelId="{D11EEECE-923A-4325-93AA-8AF6F93147F3}" type="presParOf" srcId="{7C2EC096-D478-4693-A09F-027DD8FECB08}" destId="{54D54817-7968-416D-8DF9-C60C475A5482}" srcOrd="3" destOrd="0" presId="urn:microsoft.com/office/officeart/2005/8/layout/bProcess3"/>
    <dgm:cxn modelId="{62A7A136-F0FA-4951-B8FC-2FB673AE8037}" type="presParOf" srcId="{54D54817-7968-416D-8DF9-C60C475A5482}" destId="{2C5EEC28-1385-4598-9F33-F73798E5452F}" srcOrd="0" destOrd="0" presId="urn:microsoft.com/office/officeart/2005/8/layout/bProcess3"/>
    <dgm:cxn modelId="{FB2F6659-2B99-4B0E-B3E4-6961B6E78A45}" type="presParOf" srcId="{7C2EC096-D478-4693-A09F-027DD8FECB08}" destId="{36DF2FD5-D92A-486A-A5EF-B5ED082948CD}" srcOrd="4" destOrd="0" presId="urn:microsoft.com/office/officeart/2005/8/layout/bProcess3"/>
    <dgm:cxn modelId="{43E14D3B-01D3-46A8-B37C-61859E9C3159}" type="presParOf" srcId="{7C2EC096-D478-4693-A09F-027DD8FECB08}" destId="{F90DD44C-9F77-4B3F-8357-D41F3DF3D829}" srcOrd="5" destOrd="0" presId="urn:microsoft.com/office/officeart/2005/8/layout/bProcess3"/>
    <dgm:cxn modelId="{A24DE4F7-5CD0-4770-86F4-76B6A6100DCD}" type="presParOf" srcId="{F90DD44C-9F77-4B3F-8357-D41F3DF3D829}" destId="{E93D36D2-6D12-4912-ACB4-92BE005251D5}" srcOrd="0" destOrd="0" presId="urn:microsoft.com/office/officeart/2005/8/layout/bProcess3"/>
    <dgm:cxn modelId="{6C0396BE-7B01-4907-8CED-783696C6A226}" type="presParOf" srcId="{7C2EC096-D478-4693-A09F-027DD8FECB08}" destId="{EFFC1067-6897-45F8-B20C-C14D1139D7BF}" srcOrd="6" destOrd="0" presId="urn:microsoft.com/office/officeart/2005/8/layout/bProcess3"/>
    <dgm:cxn modelId="{FAF3E131-03EF-403E-AAAC-82C8A7780331}" type="presParOf" srcId="{7C2EC096-D478-4693-A09F-027DD8FECB08}" destId="{0048FCA9-5B4C-4571-A598-EC7338D38249}" srcOrd="7" destOrd="0" presId="urn:microsoft.com/office/officeart/2005/8/layout/bProcess3"/>
    <dgm:cxn modelId="{9C0C24E7-D2A6-46EE-B386-79E555ACA172}" type="presParOf" srcId="{0048FCA9-5B4C-4571-A598-EC7338D38249}" destId="{C9FAAFA7-D6E2-4B6A-B411-3F216308DA56}" srcOrd="0" destOrd="0" presId="urn:microsoft.com/office/officeart/2005/8/layout/bProcess3"/>
    <dgm:cxn modelId="{D2BD2BD0-474D-43A7-B1B7-E4B2D139EADC}" type="presParOf" srcId="{7C2EC096-D478-4693-A09F-027DD8FECB08}" destId="{3DF0E6D0-6FA3-4DA1-A7FB-88C5C5E36300}" srcOrd="8" destOrd="0" presId="urn:microsoft.com/office/officeart/2005/8/layout/bProcess3"/>
    <dgm:cxn modelId="{525CF073-9B05-4264-B0D0-620246BF991A}" type="presParOf" srcId="{7C2EC096-D478-4693-A09F-027DD8FECB08}" destId="{50A2AF8C-87A3-49A6-9DDD-9FB2527CFA4E}" srcOrd="9" destOrd="0" presId="urn:microsoft.com/office/officeart/2005/8/layout/bProcess3"/>
    <dgm:cxn modelId="{F0AF3F82-092D-4762-AA8C-AB62E50C323A}" type="presParOf" srcId="{50A2AF8C-87A3-49A6-9DDD-9FB2527CFA4E}" destId="{F385E876-1466-43D5-BE80-905D302CB4B8}" srcOrd="0" destOrd="0" presId="urn:microsoft.com/office/officeart/2005/8/layout/bProcess3"/>
    <dgm:cxn modelId="{18DE4254-4FEB-47CC-A46B-CA6223E97C6E}" type="presParOf" srcId="{7C2EC096-D478-4693-A09F-027DD8FECB08}" destId="{6A0930C1-718A-4A53-85D0-7A75C81E61C8}" srcOrd="10" destOrd="0" presId="urn:microsoft.com/office/officeart/2005/8/layout/bProcess3"/>
    <dgm:cxn modelId="{D4596434-33B7-4078-8164-5563C592CDF9}" type="presParOf" srcId="{7C2EC096-D478-4693-A09F-027DD8FECB08}" destId="{5F87C36E-70AB-4BA7-97AA-E1644F9BDA05}" srcOrd="11" destOrd="0" presId="urn:microsoft.com/office/officeart/2005/8/layout/bProcess3"/>
    <dgm:cxn modelId="{F7BABF9C-73A0-47B3-A965-3DD7042233DD}" type="presParOf" srcId="{5F87C36E-70AB-4BA7-97AA-E1644F9BDA05}" destId="{8190A1B8-7FB0-4B24-A3E3-D4A2ED5AE811}" srcOrd="0" destOrd="0" presId="urn:microsoft.com/office/officeart/2005/8/layout/bProcess3"/>
    <dgm:cxn modelId="{D394A611-404C-4287-9B9E-1A5D80942C5E}" type="presParOf" srcId="{7C2EC096-D478-4693-A09F-027DD8FECB08}" destId="{7E5D11DA-D2FA-474B-8B8A-482C1BDB7E1D}" srcOrd="12" destOrd="0" presId="urn:microsoft.com/office/officeart/2005/8/layout/bProcess3"/>
    <dgm:cxn modelId="{787E1D68-9992-43CF-8206-5A7471B7B58A}" type="presParOf" srcId="{7C2EC096-D478-4693-A09F-027DD8FECB08}" destId="{3EE7E937-6A6A-43CF-91DC-847D45662A62}" srcOrd="13" destOrd="0" presId="urn:microsoft.com/office/officeart/2005/8/layout/bProcess3"/>
    <dgm:cxn modelId="{D9879DD9-AD39-43D7-84CA-41FB0B8CCA19}" type="presParOf" srcId="{3EE7E937-6A6A-43CF-91DC-847D45662A62}" destId="{3F6C9568-4C19-49AC-AACD-8038C130D7BA}" srcOrd="0" destOrd="0" presId="urn:microsoft.com/office/officeart/2005/8/layout/bProcess3"/>
    <dgm:cxn modelId="{0BA553C9-05A9-43BD-A158-2F96EB5CA815}" type="presParOf" srcId="{7C2EC096-D478-4693-A09F-027DD8FECB08}" destId="{6DD17883-A6BE-4D71-9510-C3461EBEB045}" srcOrd="14" destOrd="0" presId="urn:microsoft.com/office/officeart/2005/8/layout/bProcess3"/>
    <dgm:cxn modelId="{B6BA2B5B-97E5-499D-9712-474BF56C1087}" type="presParOf" srcId="{7C2EC096-D478-4693-A09F-027DD8FECB08}" destId="{88366243-8A5A-4FED-BF1A-97CE47E824C4}" srcOrd="15" destOrd="0" presId="urn:microsoft.com/office/officeart/2005/8/layout/bProcess3"/>
    <dgm:cxn modelId="{38F1C77A-5FD7-47EA-9871-E59E7A550DAE}" type="presParOf" srcId="{88366243-8A5A-4FED-BF1A-97CE47E824C4}" destId="{CD45D6F1-35CE-4544-A600-AB1D4183646E}" srcOrd="0" destOrd="0" presId="urn:microsoft.com/office/officeart/2005/8/layout/bProcess3"/>
    <dgm:cxn modelId="{45EEDF39-4A7F-4B38-BFC0-E3C0E4E960A0}" type="presParOf" srcId="{7C2EC096-D478-4693-A09F-027DD8FECB08}" destId="{E0D76AB7-89CD-4D28-85BA-21323802D2CF}" srcOrd="16" destOrd="0" presId="urn:microsoft.com/office/officeart/2005/8/layout/bProcess3"/>
    <dgm:cxn modelId="{96823112-63C8-4699-9C00-324A18F4405C}" type="presParOf" srcId="{7C2EC096-D478-4693-A09F-027DD8FECB08}" destId="{0C33A794-01AD-4FB6-8CC7-0DBCCA56A571}" srcOrd="17" destOrd="0" presId="urn:microsoft.com/office/officeart/2005/8/layout/bProcess3"/>
    <dgm:cxn modelId="{D58C3712-A88A-40D1-9182-867EEE631159}" type="presParOf" srcId="{0C33A794-01AD-4FB6-8CC7-0DBCCA56A571}" destId="{4F3ED6BE-235D-450F-8CCD-C7B8AE30272E}" srcOrd="0" destOrd="0" presId="urn:microsoft.com/office/officeart/2005/8/layout/bProcess3"/>
    <dgm:cxn modelId="{E0434953-6176-4841-9DBD-89F86D12935A}" type="presParOf" srcId="{7C2EC096-D478-4693-A09F-027DD8FECB08}" destId="{6C073909-E5C2-4A56-96FC-963C60E1D521}" srcOrd="18" destOrd="0" presId="urn:microsoft.com/office/officeart/2005/8/layout/bProcess3"/>
    <dgm:cxn modelId="{1AE5EBC3-9A88-42F6-814B-219F000CEEF2}" type="presParOf" srcId="{7C2EC096-D478-4693-A09F-027DD8FECB08}" destId="{08453BD6-AD49-4FF5-A5DF-B3E16B96AACC}" srcOrd="19" destOrd="0" presId="urn:microsoft.com/office/officeart/2005/8/layout/bProcess3"/>
    <dgm:cxn modelId="{0AF8AE3E-A4A4-4623-8051-E96AE77AF1E3}" type="presParOf" srcId="{08453BD6-AD49-4FF5-A5DF-B3E16B96AACC}" destId="{E3461DE6-EF63-4217-B9E9-042D5C55733D}" srcOrd="0" destOrd="0" presId="urn:microsoft.com/office/officeart/2005/8/layout/bProcess3"/>
    <dgm:cxn modelId="{3ED0DD25-BA11-4F58-8971-0DEE6069AC32}" type="presParOf" srcId="{7C2EC096-D478-4693-A09F-027DD8FECB08}" destId="{3EDCC046-197C-44ED-9B65-DBDDD42A301C}" srcOrd="20" destOrd="0" presId="urn:microsoft.com/office/officeart/2005/8/layout/bProcess3"/>
    <dgm:cxn modelId="{77EA1BF0-EC89-4DB2-A6C7-7E3E27B0D5D5}" type="presParOf" srcId="{7C2EC096-D478-4693-A09F-027DD8FECB08}" destId="{DE14FDD7-151B-4FFE-BF9F-ACCA46B6E746}" srcOrd="21" destOrd="0" presId="urn:microsoft.com/office/officeart/2005/8/layout/bProcess3"/>
    <dgm:cxn modelId="{3426EA74-1D85-4F7F-9023-BBFB1CACABF6}" type="presParOf" srcId="{DE14FDD7-151B-4FFE-BF9F-ACCA46B6E746}" destId="{4CBC29ED-8ED0-49BA-A6D7-3AFD9EB92282}" srcOrd="0" destOrd="0" presId="urn:microsoft.com/office/officeart/2005/8/layout/bProcess3"/>
    <dgm:cxn modelId="{D94F18F1-B3B0-41E8-85BC-9320595D81DB}" type="presParOf" srcId="{7C2EC096-D478-4693-A09F-027DD8FECB08}" destId="{5822C058-BBD8-490A-B532-C42127C80AAB}" srcOrd="22" destOrd="0" presId="urn:microsoft.com/office/officeart/2005/8/layout/bProcess3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4.xml><?xml version="1.0" encoding="utf-8"?>
<dgm:dataModel xmlns:dgm="http://schemas.openxmlformats.org/drawingml/2006/diagram" xmlns:a="http://schemas.openxmlformats.org/drawingml/2006/main">
  <dgm:ptLst>
    <dgm:pt modelId="{961E72E5-75C4-4B03-A804-26DC26D4127F}" type="doc">
      <dgm:prSet loTypeId="urn:microsoft.com/office/officeart/2005/8/layout/bProcess3" loCatId="process" qsTypeId="urn:microsoft.com/office/officeart/2005/8/quickstyle/3d1" qsCatId="3D" csTypeId="urn:microsoft.com/office/officeart/2005/8/colors/colorful4" csCatId="colorful" phldr="1"/>
      <dgm:spPr/>
      <dgm:t>
        <a:bodyPr/>
        <a:lstStyle/>
        <a:p>
          <a:endParaRPr lang="en-US"/>
        </a:p>
      </dgm:t>
    </dgm:pt>
    <dgm:pt modelId="{0CFEF47F-F54C-4091-93E0-E29A3415305B}">
      <dgm:prSet phldrT="[Text]" custT="1"/>
      <dgm:spPr>
        <a:xfrm>
          <a:off x="48069" y="140554"/>
          <a:ext cx="1667899" cy="1000739"/>
        </a:xfrm>
        <a:prstGeom prst="rect">
          <a:avLst/>
        </a:prstGeom>
        <a:solidFill>
          <a:schemeClr val="accent2">
            <a:lumMod val="60000"/>
            <a:lumOff val="40000"/>
          </a:schemeClr>
        </a:solidFill>
        <a:ln>
          <a:noFill/>
        </a:ln>
        <a:effectLst/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gm:spPr>
      <dgm:t>
        <a:bodyPr/>
        <a:lstStyle/>
        <a:p>
          <a:pPr>
            <a:buNone/>
          </a:pPr>
          <a:r>
            <a:rPr lang="en-US" sz="1400" dirty="0">
              <a:solidFill>
                <a:schemeClr val="tx1"/>
              </a:solidFill>
              <a:latin typeface="+mj-lt"/>
              <a:ea typeface="+mn-ea"/>
              <a:cs typeface="+mn-cs"/>
            </a:rPr>
            <a:t>Measure against the performance measurement baselines. </a:t>
          </a:r>
        </a:p>
      </dgm:t>
    </dgm:pt>
    <dgm:pt modelId="{3B8BC21B-7BC8-4500-85B0-B3A95F4161E5}" type="sibTrans" cxnId="{FBC6AD25-4CE6-462B-A76B-99FD9D89DEF0}">
      <dgm:prSet/>
      <dgm:spPr>
        <a:xfrm>
          <a:off x="1714169" y="588258"/>
          <a:ext cx="311319" cy="91440"/>
        </a:xfrm>
        <a:custGeom>
          <a:avLst/>
          <a:gdLst/>
          <a:ahLst/>
          <a:cxnLst/>
          <a:rect l="0" t="0" r="0" b="0"/>
          <a:pathLst>
            <a:path>
              <a:moveTo>
                <a:pt x="0" y="52665"/>
              </a:moveTo>
              <a:lnTo>
                <a:pt x="172759" y="52665"/>
              </a:lnTo>
              <a:lnTo>
                <a:pt x="172759" y="45720"/>
              </a:lnTo>
              <a:lnTo>
                <a:pt x="311319" y="45720"/>
              </a:lnTo>
            </a:path>
          </a:pathLst>
        </a:custGeom>
        <a:noFill/>
        <a:ln w="6350" cap="flat" cmpd="sng" algn="ctr">
          <a:solidFill>
            <a:srgbClr val="FFC000">
              <a:hueOff val="0"/>
              <a:satOff val="0"/>
              <a:lumOff val="0"/>
              <a:alphaOff val="0"/>
            </a:srgbClr>
          </a:solidFill>
          <a:prstDash val="solid"/>
          <a:miter lim="800000"/>
          <a:tailEnd type="arrow"/>
        </a:ln>
        <a:effectLst/>
        <a:scene3d>
          <a:camera prst="orthographicFront"/>
          <a:lightRig rig="flat" dir="t"/>
        </a:scene3d>
        <a:sp3d z="-40000" prstMaterial="matte"/>
      </dgm:spPr>
      <dgm:t>
        <a:bodyPr/>
        <a:lstStyle/>
        <a:p>
          <a:pPr>
            <a:buNone/>
          </a:pPr>
          <a:endParaRPr lang="en-US">
            <a:solidFill>
              <a:sysClr val="windowText" lastClr="000000">
                <a:hueOff val="0"/>
                <a:satOff val="0"/>
                <a:lumOff val="0"/>
                <a:alphaOff val="0"/>
              </a:sysClr>
            </a:solidFill>
            <a:latin typeface="Calibri" panose="020F0502020204030204"/>
            <a:ea typeface="+mn-ea"/>
            <a:cs typeface="+mn-cs"/>
          </a:endParaRPr>
        </a:p>
      </dgm:t>
    </dgm:pt>
    <dgm:pt modelId="{382FAFDA-6D76-4820-9C48-1FF01E8D8E95}" type="parTrans" cxnId="{FBC6AD25-4CE6-462B-A76B-99FD9D89DEF0}">
      <dgm:prSet/>
      <dgm:spPr/>
      <dgm:t>
        <a:bodyPr/>
        <a:lstStyle/>
        <a:p>
          <a:endParaRPr lang="en-US"/>
        </a:p>
      </dgm:t>
    </dgm:pt>
    <dgm:pt modelId="{F01B7276-87F4-499E-9C08-2507930F6E55}">
      <dgm:prSet custT="1"/>
      <dgm:spPr>
        <a:xfrm>
          <a:off x="2057888" y="133608"/>
          <a:ext cx="1667899" cy="1000739"/>
        </a:xfrm>
        <a:prstGeom prst="rect">
          <a:avLst/>
        </a:prstGeom>
        <a:solidFill>
          <a:schemeClr val="accent2">
            <a:lumMod val="40000"/>
            <a:lumOff val="60000"/>
          </a:schemeClr>
        </a:solidFill>
        <a:ln>
          <a:noFill/>
        </a:ln>
        <a:effectLst/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gm:spPr>
      <dgm:t>
        <a:bodyPr/>
        <a:lstStyle/>
        <a:p>
          <a:pPr marL="0" lvl="0" indent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400" kern="1200" dirty="0">
              <a:solidFill>
                <a:prstClr val="black"/>
              </a:solidFill>
              <a:latin typeface="Times New Roman"/>
              <a:ea typeface="+mn-ea"/>
              <a:cs typeface="Times New Roman"/>
            </a:rPr>
            <a:t>Measure according to the management plans. </a:t>
          </a:r>
        </a:p>
      </dgm:t>
    </dgm:pt>
    <dgm:pt modelId="{0357DA77-B804-4EC8-850E-FC89524180CA}" type="parTrans" cxnId="{6E53FEE6-6A22-42A7-ADAA-F0120BFB51D8}">
      <dgm:prSet/>
      <dgm:spPr/>
      <dgm:t>
        <a:bodyPr/>
        <a:lstStyle/>
        <a:p>
          <a:endParaRPr lang="en-US"/>
        </a:p>
      </dgm:t>
    </dgm:pt>
    <dgm:pt modelId="{CDBE1277-7081-43F6-A725-25951777285F}" type="sibTrans" cxnId="{6E53FEE6-6A22-42A7-ADAA-F0120BFB51D8}">
      <dgm:prSet/>
      <dgm:spPr>
        <a:xfrm>
          <a:off x="3723988" y="588258"/>
          <a:ext cx="353016" cy="91440"/>
        </a:xfrm>
        <a:custGeom>
          <a:avLst/>
          <a:gdLst/>
          <a:ahLst/>
          <a:cxnLst/>
          <a:rect l="0" t="0" r="0" b="0"/>
          <a:pathLst>
            <a:path>
              <a:moveTo>
                <a:pt x="0" y="45720"/>
              </a:moveTo>
              <a:lnTo>
                <a:pt x="353016" y="45720"/>
              </a:lnTo>
            </a:path>
          </a:pathLst>
        </a:custGeom>
        <a:noFill/>
        <a:ln w="6350" cap="flat" cmpd="sng" algn="ctr">
          <a:solidFill>
            <a:srgbClr val="FFC000">
              <a:hueOff val="799669"/>
              <a:satOff val="-3690"/>
              <a:lumOff val="136"/>
              <a:alphaOff val="0"/>
            </a:srgbClr>
          </a:solidFill>
          <a:prstDash val="solid"/>
          <a:miter lim="800000"/>
          <a:tailEnd type="arrow"/>
        </a:ln>
        <a:effectLst/>
        <a:scene3d>
          <a:camera prst="orthographicFront"/>
          <a:lightRig rig="flat" dir="t"/>
        </a:scene3d>
        <a:sp3d z="-40000" prstMaterial="matte"/>
      </dgm:spPr>
      <dgm:t>
        <a:bodyPr/>
        <a:lstStyle/>
        <a:p>
          <a:pPr>
            <a:buNone/>
          </a:pPr>
          <a:endParaRPr lang="en-US">
            <a:solidFill>
              <a:sysClr val="windowText" lastClr="000000">
                <a:hueOff val="0"/>
                <a:satOff val="0"/>
                <a:lumOff val="0"/>
                <a:alphaOff val="0"/>
              </a:sysClr>
            </a:solidFill>
            <a:latin typeface="Calibri" panose="020F0502020204030204"/>
            <a:ea typeface="+mn-ea"/>
            <a:cs typeface="+mn-cs"/>
          </a:endParaRPr>
        </a:p>
      </dgm:t>
    </dgm:pt>
    <dgm:pt modelId="{49A725E1-1C1D-4067-9632-A081B4A7284A}">
      <dgm:prSet custT="1"/>
      <dgm:spPr>
        <a:xfrm>
          <a:off x="4109405" y="133608"/>
          <a:ext cx="1667899" cy="1000739"/>
        </a:xfrm>
        <a:prstGeom prst="rect">
          <a:avLst/>
        </a:prstGeom>
        <a:solidFill>
          <a:schemeClr val="accent2">
            <a:lumMod val="20000"/>
            <a:lumOff val="80000"/>
          </a:schemeClr>
        </a:solidFill>
        <a:ln>
          <a:noFill/>
        </a:ln>
        <a:effectLst/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gm:spPr>
      <dgm:t>
        <a:bodyPr/>
        <a:lstStyle/>
        <a:p>
          <a:pPr marL="0" lvl="0" indent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400" kern="1200" dirty="0">
              <a:solidFill>
                <a:prstClr val="black"/>
              </a:solidFill>
              <a:latin typeface="Times New Roman"/>
              <a:ea typeface="+mn-ea"/>
              <a:cs typeface="Times New Roman"/>
            </a:rPr>
            <a:t>Determine variances and if they warrant corrective action or a change. </a:t>
          </a:r>
        </a:p>
      </dgm:t>
    </dgm:pt>
    <dgm:pt modelId="{B920D019-4922-4C32-BDFF-DD350C58A043}" type="parTrans" cxnId="{9B031A55-4A32-4C3A-9FB8-2A6C4296D494}">
      <dgm:prSet/>
      <dgm:spPr/>
      <dgm:t>
        <a:bodyPr/>
        <a:lstStyle/>
        <a:p>
          <a:endParaRPr lang="en-US"/>
        </a:p>
      </dgm:t>
    </dgm:pt>
    <dgm:pt modelId="{B279DBE3-DBCF-43CE-8B68-E4AC4256831A}" type="sibTrans" cxnId="{9B031A55-4A32-4C3A-9FB8-2A6C4296D494}">
      <dgm:prSet/>
      <dgm:spPr>
        <a:xfrm>
          <a:off x="5775504" y="588258"/>
          <a:ext cx="353016" cy="91440"/>
        </a:xfrm>
        <a:custGeom>
          <a:avLst/>
          <a:gdLst/>
          <a:ahLst/>
          <a:cxnLst/>
          <a:rect l="0" t="0" r="0" b="0"/>
          <a:pathLst>
            <a:path>
              <a:moveTo>
                <a:pt x="0" y="45720"/>
              </a:moveTo>
              <a:lnTo>
                <a:pt x="353016" y="45720"/>
              </a:lnTo>
            </a:path>
          </a:pathLst>
        </a:custGeom>
        <a:noFill/>
        <a:ln w="6350" cap="flat" cmpd="sng" algn="ctr">
          <a:solidFill>
            <a:srgbClr val="FFC000">
              <a:hueOff val="1599337"/>
              <a:satOff val="-7380"/>
              <a:lumOff val="272"/>
              <a:alphaOff val="0"/>
            </a:srgbClr>
          </a:solidFill>
          <a:prstDash val="solid"/>
          <a:miter lim="800000"/>
          <a:tailEnd type="arrow"/>
        </a:ln>
        <a:effectLst/>
        <a:scene3d>
          <a:camera prst="orthographicFront"/>
          <a:lightRig rig="flat" dir="t"/>
        </a:scene3d>
        <a:sp3d z="-40000" prstMaterial="matte"/>
      </dgm:spPr>
      <dgm:t>
        <a:bodyPr/>
        <a:lstStyle/>
        <a:p>
          <a:pPr>
            <a:buNone/>
          </a:pPr>
          <a:endParaRPr lang="en-US">
            <a:solidFill>
              <a:sysClr val="windowText" lastClr="000000">
                <a:hueOff val="0"/>
                <a:satOff val="0"/>
                <a:lumOff val="0"/>
                <a:alphaOff val="0"/>
              </a:sysClr>
            </a:solidFill>
            <a:latin typeface="Calibri" panose="020F0502020204030204"/>
            <a:ea typeface="+mn-ea"/>
            <a:cs typeface="+mn-cs"/>
          </a:endParaRPr>
        </a:p>
      </dgm:t>
    </dgm:pt>
    <dgm:pt modelId="{D36C2094-38FC-4871-81ED-02AEB771079E}">
      <dgm:prSet custT="1"/>
      <dgm:spPr>
        <a:xfrm>
          <a:off x="6160921" y="133608"/>
          <a:ext cx="1667899" cy="1000739"/>
        </a:xfrm>
        <a:prstGeom prst="rect">
          <a:avLst/>
        </a:prstGeom>
        <a:solidFill>
          <a:schemeClr val="accent5">
            <a:lumMod val="20000"/>
            <a:lumOff val="80000"/>
          </a:schemeClr>
        </a:solidFill>
        <a:ln>
          <a:noFill/>
        </a:ln>
        <a:effectLst/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gm:spPr>
      <dgm:t>
        <a:bodyPr/>
        <a:lstStyle/>
        <a:p>
          <a:pPr marL="0" lvl="0" indent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400" kern="1200" dirty="0">
              <a:solidFill>
                <a:prstClr val="black"/>
              </a:solidFill>
              <a:latin typeface="Times New Roman"/>
              <a:ea typeface="+mn-ea"/>
              <a:cs typeface="Times New Roman"/>
            </a:rPr>
            <a:t>Scope verification. </a:t>
          </a:r>
        </a:p>
      </dgm:t>
    </dgm:pt>
    <dgm:pt modelId="{0F31F828-5BE6-46A7-8022-525C8C14C06A}" type="parTrans" cxnId="{C9BA9C46-1B5E-4D4E-B731-BE3D48F47863}">
      <dgm:prSet/>
      <dgm:spPr/>
      <dgm:t>
        <a:bodyPr/>
        <a:lstStyle/>
        <a:p>
          <a:endParaRPr lang="en-US"/>
        </a:p>
      </dgm:t>
    </dgm:pt>
    <dgm:pt modelId="{5B28ADBF-3F31-40D0-BFC8-F23DD904733A}" type="sibTrans" cxnId="{C9BA9C46-1B5E-4D4E-B731-BE3D48F47863}">
      <dgm:prSet/>
      <dgm:spPr>
        <a:xfrm>
          <a:off x="7827021" y="588258"/>
          <a:ext cx="353016" cy="91440"/>
        </a:xfrm>
        <a:custGeom>
          <a:avLst/>
          <a:gdLst/>
          <a:ahLst/>
          <a:cxnLst/>
          <a:rect l="0" t="0" r="0" b="0"/>
          <a:pathLst>
            <a:path>
              <a:moveTo>
                <a:pt x="0" y="45720"/>
              </a:moveTo>
              <a:lnTo>
                <a:pt x="353016" y="45720"/>
              </a:lnTo>
            </a:path>
          </a:pathLst>
        </a:custGeom>
        <a:noFill/>
        <a:ln w="6350" cap="flat" cmpd="sng" algn="ctr">
          <a:solidFill>
            <a:srgbClr val="FFC000">
              <a:hueOff val="2399006"/>
              <a:satOff val="-11070"/>
              <a:lumOff val="407"/>
              <a:alphaOff val="0"/>
            </a:srgbClr>
          </a:solidFill>
          <a:prstDash val="solid"/>
          <a:miter lim="800000"/>
          <a:tailEnd type="arrow"/>
        </a:ln>
        <a:effectLst/>
        <a:scene3d>
          <a:camera prst="orthographicFront"/>
          <a:lightRig rig="flat" dir="t"/>
        </a:scene3d>
        <a:sp3d z="-40000" prstMaterial="matte"/>
      </dgm:spPr>
      <dgm:t>
        <a:bodyPr/>
        <a:lstStyle/>
        <a:p>
          <a:pPr>
            <a:buNone/>
          </a:pPr>
          <a:endParaRPr lang="en-US">
            <a:solidFill>
              <a:sysClr val="windowText" lastClr="000000">
                <a:hueOff val="0"/>
                <a:satOff val="0"/>
                <a:lumOff val="0"/>
                <a:alphaOff val="0"/>
              </a:sysClr>
            </a:solidFill>
            <a:latin typeface="Calibri" panose="020F0502020204030204"/>
            <a:ea typeface="+mn-ea"/>
            <a:cs typeface="+mn-cs"/>
          </a:endParaRPr>
        </a:p>
      </dgm:t>
    </dgm:pt>
    <dgm:pt modelId="{680906CB-6438-4900-AA17-54FFC824A172}">
      <dgm:prSet custT="1"/>
      <dgm:spPr>
        <a:xfrm>
          <a:off x="8212438" y="133608"/>
          <a:ext cx="1667899" cy="1000739"/>
        </a:xfrm>
        <a:prstGeom prst="rect">
          <a:avLst/>
        </a:prstGeom>
        <a:solidFill>
          <a:schemeClr val="accent5">
            <a:lumMod val="40000"/>
            <a:lumOff val="60000"/>
          </a:schemeClr>
        </a:solidFill>
        <a:ln>
          <a:noFill/>
        </a:ln>
        <a:effectLst/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gm:spPr>
      <dgm:t>
        <a:bodyPr/>
        <a:lstStyle/>
        <a:p>
          <a:pPr marL="0" lvl="0" indent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400" kern="1200" dirty="0">
              <a:solidFill>
                <a:prstClr val="black"/>
              </a:solidFill>
              <a:latin typeface="Times New Roman"/>
              <a:ea typeface="+mn-ea"/>
              <a:cs typeface="Times New Roman"/>
            </a:rPr>
            <a:t>Configuration management. </a:t>
          </a:r>
        </a:p>
      </dgm:t>
    </dgm:pt>
    <dgm:pt modelId="{3E347DF3-C3FE-4501-AC2B-CD698AD0352A}" type="parTrans" cxnId="{6FC5F94E-9CE5-4995-ABF8-3A3813B11748}">
      <dgm:prSet/>
      <dgm:spPr/>
      <dgm:t>
        <a:bodyPr/>
        <a:lstStyle/>
        <a:p>
          <a:endParaRPr lang="en-US"/>
        </a:p>
      </dgm:t>
    </dgm:pt>
    <dgm:pt modelId="{79CDF7E2-82FE-428C-9787-E4F61F7CF316}" type="sibTrans" cxnId="{6FC5F94E-9CE5-4995-ABF8-3A3813B11748}">
      <dgm:prSet/>
      <dgm:spPr>
        <a:xfrm>
          <a:off x="840322" y="1132548"/>
          <a:ext cx="8206065" cy="353016"/>
        </a:xfrm>
        <a:custGeom>
          <a:avLst/>
          <a:gdLst/>
          <a:ahLst/>
          <a:cxnLst/>
          <a:rect l="0" t="0" r="0" b="0"/>
          <a:pathLst>
            <a:path>
              <a:moveTo>
                <a:pt x="8206065" y="0"/>
              </a:moveTo>
              <a:lnTo>
                <a:pt x="8206065" y="193608"/>
              </a:lnTo>
              <a:lnTo>
                <a:pt x="0" y="193608"/>
              </a:lnTo>
              <a:lnTo>
                <a:pt x="0" y="353016"/>
              </a:lnTo>
            </a:path>
          </a:pathLst>
        </a:custGeom>
        <a:noFill/>
        <a:ln w="6350" cap="flat" cmpd="sng" algn="ctr">
          <a:solidFill>
            <a:srgbClr val="FFC000">
              <a:hueOff val="3198675"/>
              <a:satOff val="-14759"/>
              <a:lumOff val="543"/>
              <a:alphaOff val="0"/>
            </a:srgbClr>
          </a:solidFill>
          <a:prstDash val="solid"/>
          <a:miter lim="800000"/>
          <a:tailEnd type="arrow"/>
        </a:ln>
        <a:effectLst/>
        <a:scene3d>
          <a:camera prst="orthographicFront"/>
          <a:lightRig rig="flat" dir="t"/>
        </a:scene3d>
        <a:sp3d z="-40000" prstMaterial="matte"/>
      </dgm:spPr>
      <dgm:t>
        <a:bodyPr/>
        <a:lstStyle/>
        <a:p>
          <a:pPr>
            <a:buNone/>
          </a:pPr>
          <a:endParaRPr lang="en-US">
            <a:solidFill>
              <a:sysClr val="windowText" lastClr="000000">
                <a:hueOff val="0"/>
                <a:satOff val="0"/>
                <a:lumOff val="0"/>
                <a:alphaOff val="0"/>
              </a:sysClr>
            </a:solidFill>
            <a:latin typeface="Calibri" panose="020F0502020204030204"/>
            <a:ea typeface="+mn-ea"/>
            <a:cs typeface="+mn-cs"/>
          </a:endParaRPr>
        </a:p>
      </dgm:t>
    </dgm:pt>
    <dgm:pt modelId="{7A083A67-B890-4647-AA21-A80325F839A0}">
      <dgm:prSet custT="1"/>
      <dgm:spPr>
        <a:xfrm>
          <a:off x="6372" y="1517965"/>
          <a:ext cx="1667899" cy="1000739"/>
        </a:xfrm>
        <a:prstGeom prst="rect">
          <a:avLst/>
        </a:prstGeom>
        <a:solidFill>
          <a:schemeClr val="accent1">
            <a:lumMod val="60000"/>
            <a:lumOff val="40000"/>
          </a:schemeClr>
        </a:solidFill>
        <a:ln>
          <a:noFill/>
        </a:ln>
        <a:effectLst/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gm:spPr>
      <dgm:t>
        <a:bodyPr/>
        <a:lstStyle/>
        <a:p>
          <a:pPr marL="0" lvl="0" indent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400" kern="1200" dirty="0">
              <a:solidFill>
                <a:prstClr val="black"/>
              </a:solidFill>
              <a:latin typeface="Times New Roman"/>
              <a:ea typeface="+mn-ea"/>
              <a:cs typeface="Times New Roman"/>
            </a:rPr>
            <a:t>Recommend changes, defect repair, preventive and corrective actions. </a:t>
          </a:r>
        </a:p>
      </dgm:t>
    </dgm:pt>
    <dgm:pt modelId="{CDCCDF9B-5698-4416-B1CC-7A62B341C684}" type="parTrans" cxnId="{A5E624D5-E48E-45A3-993E-D0A26F2B4DAF}">
      <dgm:prSet/>
      <dgm:spPr/>
      <dgm:t>
        <a:bodyPr/>
        <a:lstStyle/>
        <a:p>
          <a:endParaRPr lang="en-US"/>
        </a:p>
      </dgm:t>
    </dgm:pt>
    <dgm:pt modelId="{5BCB9BC8-6990-4D2D-ADF5-977D2B0904E9}" type="sibTrans" cxnId="{A5E624D5-E48E-45A3-993E-D0A26F2B4DAF}">
      <dgm:prSet/>
      <dgm:spPr>
        <a:xfrm>
          <a:off x="1672471" y="1972615"/>
          <a:ext cx="353016" cy="91440"/>
        </a:xfrm>
        <a:custGeom>
          <a:avLst/>
          <a:gdLst/>
          <a:ahLst/>
          <a:cxnLst/>
          <a:rect l="0" t="0" r="0" b="0"/>
          <a:pathLst>
            <a:path>
              <a:moveTo>
                <a:pt x="0" y="45720"/>
              </a:moveTo>
              <a:lnTo>
                <a:pt x="353016" y="45720"/>
              </a:lnTo>
            </a:path>
          </a:pathLst>
        </a:custGeom>
        <a:noFill/>
        <a:ln w="6350" cap="flat" cmpd="sng" algn="ctr">
          <a:solidFill>
            <a:srgbClr val="FFC000">
              <a:hueOff val="3998343"/>
              <a:satOff val="-18449"/>
              <a:lumOff val="679"/>
              <a:alphaOff val="0"/>
            </a:srgbClr>
          </a:solidFill>
          <a:prstDash val="solid"/>
          <a:miter lim="800000"/>
          <a:tailEnd type="arrow"/>
        </a:ln>
        <a:effectLst/>
        <a:scene3d>
          <a:camera prst="orthographicFront"/>
          <a:lightRig rig="flat" dir="t"/>
        </a:scene3d>
        <a:sp3d z="-40000" prstMaterial="matte"/>
      </dgm:spPr>
      <dgm:t>
        <a:bodyPr/>
        <a:lstStyle/>
        <a:p>
          <a:pPr>
            <a:buNone/>
          </a:pPr>
          <a:endParaRPr lang="en-US">
            <a:solidFill>
              <a:sysClr val="windowText" lastClr="000000">
                <a:hueOff val="0"/>
                <a:satOff val="0"/>
                <a:lumOff val="0"/>
                <a:alphaOff val="0"/>
              </a:sysClr>
            </a:solidFill>
            <a:latin typeface="Calibri" panose="020F0502020204030204"/>
            <a:ea typeface="+mn-ea"/>
            <a:cs typeface="+mn-cs"/>
          </a:endParaRPr>
        </a:p>
      </dgm:t>
    </dgm:pt>
    <dgm:pt modelId="{6E32BDD4-016D-4929-B66C-7D8CD13B5E18}">
      <dgm:prSet custT="1"/>
      <dgm:spPr>
        <a:xfrm>
          <a:off x="2057888" y="1517965"/>
          <a:ext cx="1667899" cy="1000739"/>
        </a:xfrm>
        <a:prstGeom prst="rect">
          <a:avLst/>
        </a:prstGeom>
        <a:solidFill>
          <a:schemeClr val="bg2">
            <a:lumMod val="90000"/>
          </a:schemeClr>
        </a:solidFill>
        <a:ln>
          <a:noFill/>
        </a:ln>
        <a:effectLst/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gm:spPr>
      <dgm:t>
        <a:bodyPr/>
        <a:lstStyle/>
        <a:p>
          <a:pPr marL="0" lvl="0" indent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400" kern="1200" dirty="0">
              <a:solidFill>
                <a:prstClr val="black"/>
              </a:solidFill>
              <a:latin typeface="Times New Roman"/>
              <a:ea typeface="+mn-ea"/>
              <a:cs typeface="Times New Roman"/>
            </a:rPr>
            <a:t>Integrated change control. </a:t>
          </a:r>
        </a:p>
      </dgm:t>
    </dgm:pt>
    <dgm:pt modelId="{6A5E1108-9496-4FD8-8FFA-F93A2B242EBC}" type="parTrans" cxnId="{C7357BE9-4E4B-4F2B-879F-B6829E863947}">
      <dgm:prSet/>
      <dgm:spPr/>
      <dgm:t>
        <a:bodyPr/>
        <a:lstStyle/>
        <a:p>
          <a:endParaRPr lang="en-US"/>
        </a:p>
      </dgm:t>
    </dgm:pt>
    <dgm:pt modelId="{2F0EC44A-5E54-4D97-9D66-2BAEA77631DD}" type="sibTrans" cxnId="{C7357BE9-4E4B-4F2B-879F-B6829E863947}">
      <dgm:prSet/>
      <dgm:spPr>
        <a:xfrm>
          <a:off x="3723988" y="1972615"/>
          <a:ext cx="353016" cy="91440"/>
        </a:xfrm>
        <a:custGeom>
          <a:avLst/>
          <a:gdLst/>
          <a:ahLst/>
          <a:cxnLst/>
          <a:rect l="0" t="0" r="0" b="0"/>
          <a:pathLst>
            <a:path>
              <a:moveTo>
                <a:pt x="0" y="45720"/>
              </a:moveTo>
              <a:lnTo>
                <a:pt x="353016" y="45720"/>
              </a:lnTo>
            </a:path>
          </a:pathLst>
        </a:custGeom>
        <a:noFill/>
        <a:ln w="6350" cap="flat" cmpd="sng" algn="ctr">
          <a:solidFill>
            <a:srgbClr val="FFC000">
              <a:hueOff val="4798012"/>
              <a:satOff val="-22139"/>
              <a:lumOff val="815"/>
              <a:alphaOff val="0"/>
            </a:srgbClr>
          </a:solidFill>
          <a:prstDash val="solid"/>
          <a:miter lim="800000"/>
          <a:tailEnd type="arrow"/>
        </a:ln>
        <a:effectLst/>
        <a:scene3d>
          <a:camera prst="orthographicFront"/>
          <a:lightRig rig="flat" dir="t"/>
        </a:scene3d>
        <a:sp3d z="-40000" prstMaterial="matte"/>
      </dgm:spPr>
      <dgm:t>
        <a:bodyPr/>
        <a:lstStyle/>
        <a:p>
          <a:pPr>
            <a:buNone/>
          </a:pPr>
          <a:endParaRPr lang="en-US">
            <a:solidFill>
              <a:sysClr val="windowText" lastClr="000000">
                <a:hueOff val="0"/>
                <a:satOff val="0"/>
                <a:lumOff val="0"/>
                <a:alphaOff val="0"/>
              </a:sysClr>
            </a:solidFill>
            <a:latin typeface="Calibri" panose="020F0502020204030204"/>
            <a:ea typeface="+mn-ea"/>
            <a:cs typeface="+mn-cs"/>
          </a:endParaRPr>
        </a:p>
      </dgm:t>
    </dgm:pt>
    <dgm:pt modelId="{80BB5C92-6791-41AC-8E11-4BE569839090}">
      <dgm:prSet custT="1"/>
      <dgm:spPr>
        <a:xfrm>
          <a:off x="4109405" y="1517965"/>
          <a:ext cx="1667899" cy="1000739"/>
        </a:xfrm>
        <a:prstGeom prst="rect">
          <a:avLst/>
        </a:prstGeom>
        <a:solidFill>
          <a:schemeClr val="bg2">
            <a:lumMod val="75000"/>
          </a:schemeClr>
        </a:solidFill>
        <a:ln>
          <a:noFill/>
        </a:ln>
        <a:effectLst/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gm:spPr>
      <dgm:t>
        <a:bodyPr/>
        <a:lstStyle/>
        <a:p>
          <a:pPr marL="0" lvl="0" indent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400" kern="1200" dirty="0">
              <a:solidFill>
                <a:prstClr val="black"/>
              </a:solidFill>
              <a:latin typeface="Times New Roman"/>
              <a:ea typeface="+mn-ea"/>
              <a:cs typeface="Times New Roman"/>
            </a:rPr>
            <a:t>Approve changes, defect repair, preventive and corrective actions. </a:t>
          </a:r>
        </a:p>
      </dgm:t>
    </dgm:pt>
    <dgm:pt modelId="{F6484EB6-5C82-4144-A23A-4B49D04AEB91}" type="parTrans" cxnId="{307C9838-3C23-47EA-BC3F-034D44D51494}">
      <dgm:prSet/>
      <dgm:spPr/>
      <dgm:t>
        <a:bodyPr/>
        <a:lstStyle/>
        <a:p>
          <a:endParaRPr lang="en-US"/>
        </a:p>
      </dgm:t>
    </dgm:pt>
    <dgm:pt modelId="{C1DEF097-B1CA-45D8-9FC8-55838C4E35C6}" type="sibTrans" cxnId="{307C9838-3C23-47EA-BC3F-034D44D51494}">
      <dgm:prSet/>
      <dgm:spPr>
        <a:xfrm>
          <a:off x="5775504" y="1972615"/>
          <a:ext cx="353016" cy="91440"/>
        </a:xfrm>
        <a:custGeom>
          <a:avLst/>
          <a:gdLst/>
          <a:ahLst/>
          <a:cxnLst/>
          <a:rect l="0" t="0" r="0" b="0"/>
          <a:pathLst>
            <a:path>
              <a:moveTo>
                <a:pt x="0" y="45720"/>
              </a:moveTo>
              <a:lnTo>
                <a:pt x="353016" y="45720"/>
              </a:lnTo>
            </a:path>
          </a:pathLst>
        </a:custGeom>
        <a:noFill/>
        <a:ln w="6350" cap="flat" cmpd="sng" algn="ctr">
          <a:solidFill>
            <a:srgbClr val="FFC000">
              <a:hueOff val="5597681"/>
              <a:satOff val="-25829"/>
              <a:lumOff val="950"/>
              <a:alphaOff val="0"/>
            </a:srgbClr>
          </a:solidFill>
          <a:prstDash val="solid"/>
          <a:miter lim="800000"/>
          <a:tailEnd type="arrow"/>
        </a:ln>
        <a:effectLst/>
        <a:scene3d>
          <a:camera prst="orthographicFront"/>
          <a:lightRig rig="flat" dir="t"/>
        </a:scene3d>
        <a:sp3d z="-40000" prstMaterial="matte"/>
      </dgm:spPr>
      <dgm:t>
        <a:bodyPr/>
        <a:lstStyle/>
        <a:p>
          <a:pPr>
            <a:buNone/>
          </a:pPr>
          <a:endParaRPr lang="en-US">
            <a:solidFill>
              <a:sysClr val="windowText" lastClr="000000">
                <a:hueOff val="0"/>
                <a:satOff val="0"/>
                <a:lumOff val="0"/>
                <a:alphaOff val="0"/>
              </a:sysClr>
            </a:solidFill>
            <a:latin typeface="Calibri" panose="020F0502020204030204"/>
            <a:ea typeface="+mn-ea"/>
            <a:cs typeface="+mn-cs"/>
          </a:endParaRPr>
        </a:p>
      </dgm:t>
    </dgm:pt>
    <dgm:pt modelId="{F6263187-6AAB-47B1-9AC9-FC6A19CA19F7}">
      <dgm:prSet custT="1"/>
      <dgm:spPr>
        <a:xfrm>
          <a:off x="6160921" y="1517965"/>
          <a:ext cx="1667899" cy="1000739"/>
        </a:xfrm>
        <a:prstGeom prst="rect">
          <a:avLst/>
        </a:prstGeom>
        <a:solidFill>
          <a:schemeClr val="bg1">
            <a:lumMod val="75000"/>
          </a:schemeClr>
        </a:solidFill>
        <a:ln>
          <a:noFill/>
        </a:ln>
        <a:effectLst/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gm:spPr>
      <dgm:t>
        <a:bodyPr/>
        <a:lstStyle/>
        <a:p>
          <a:pPr marL="0" lvl="0" indent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400" kern="1200" dirty="0">
              <a:solidFill>
                <a:prstClr val="black"/>
              </a:solidFill>
              <a:latin typeface="Times New Roman"/>
              <a:ea typeface="+mn-ea"/>
              <a:cs typeface="Times New Roman"/>
            </a:rPr>
            <a:t>Risk audits. </a:t>
          </a:r>
        </a:p>
      </dgm:t>
    </dgm:pt>
    <dgm:pt modelId="{5CEDE0AB-6EB0-4464-8535-8121B0DED18A}" type="parTrans" cxnId="{740A107E-8F13-4C25-978D-E4C904009FE5}">
      <dgm:prSet/>
      <dgm:spPr/>
      <dgm:t>
        <a:bodyPr/>
        <a:lstStyle/>
        <a:p>
          <a:endParaRPr lang="en-US"/>
        </a:p>
      </dgm:t>
    </dgm:pt>
    <dgm:pt modelId="{6E562705-9129-467E-98B0-948377FD8086}" type="sibTrans" cxnId="{740A107E-8F13-4C25-978D-E4C904009FE5}">
      <dgm:prSet/>
      <dgm:spPr>
        <a:xfrm>
          <a:off x="7827021" y="1972615"/>
          <a:ext cx="353016" cy="91440"/>
        </a:xfrm>
        <a:custGeom>
          <a:avLst/>
          <a:gdLst/>
          <a:ahLst/>
          <a:cxnLst/>
          <a:rect l="0" t="0" r="0" b="0"/>
          <a:pathLst>
            <a:path>
              <a:moveTo>
                <a:pt x="0" y="45720"/>
              </a:moveTo>
              <a:lnTo>
                <a:pt x="353016" y="45720"/>
              </a:lnTo>
            </a:path>
          </a:pathLst>
        </a:custGeom>
        <a:noFill/>
        <a:ln w="6350" cap="flat" cmpd="sng" algn="ctr">
          <a:solidFill>
            <a:srgbClr val="FFC000">
              <a:hueOff val="6397349"/>
              <a:satOff val="-29519"/>
              <a:lumOff val="1086"/>
              <a:alphaOff val="0"/>
            </a:srgbClr>
          </a:solidFill>
          <a:prstDash val="solid"/>
          <a:miter lim="800000"/>
          <a:tailEnd type="arrow"/>
        </a:ln>
        <a:effectLst/>
        <a:scene3d>
          <a:camera prst="orthographicFront"/>
          <a:lightRig rig="flat" dir="t"/>
        </a:scene3d>
        <a:sp3d z="-40000" prstMaterial="matte"/>
      </dgm:spPr>
      <dgm:t>
        <a:bodyPr/>
        <a:lstStyle/>
        <a:p>
          <a:pPr>
            <a:buNone/>
          </a:pPr>
          <a:endParaRPr lang="en-US">
            <a:solidFill>
              <a:sysClr val="windowText" lastClr="000000">
                <a:hueOff val="0"/>
                <a:satOff val="0"/>
                <a:lumOff val="0"/>
                <a:alphaOff val="0"/>
              </a:sysClr>
            </a:solidFill>
            <a:latin typeface="Calibri" panose="020F0502020204030204"/>
            <a:ea typeface="+mn-ea"/>
            <a:cs typeface="+mn-cs"/>
          </a:endParaRPr>
        </a:p>
      </dgm:t>
    </dgm:pt>
    <dgm:pt modelId="{F5BB8BEA-F30C-4BA5-BEB8-D8B6E072A4C1}">
      <dgm:prSet custT="1"/>
      <dgm:spPr>
        <a:xfrm>
          <a:off x="8212438" y="1517965"/>
          <a:ext cx="1667899" cy="1000739"/>
        </a:xfrm>
        <a:prstGeom prst="rect">
          <a:avLst/>
        </a:prstGeom>
        <a:gradFill rotWithShape="0">
          <a:gsLst>
            <a:gs pos="0">
              <a:srgbClr val="FFC000">
                <a:hueOff val="6682945"/>
                <a:satOff val="-30837"/>
                <a:lumOff val="1135"/>
                <a:alphaOff val="0"/>
                <a:satMod val="103000"/>
                <a:lumMod val="102000"/>
                <a:tint val="94000"/>
              </a:srgbClr>
            </a:gs>
            <a:gs pos="50000">
              <a:srgbClr val="FFC000">
                <a:hueOff val="6682945"/>
                <a:satOff val="-30837"/>
                <a:lumOff val="1135"/>
                <a:alphaOff val="0"/>
                <a:satMod val="110000"/>
                <a:lumMod val="100000"/>
                <a:shade val="100000"/>
              </a:srgbClr>
            </a:gs>
            <a:gs pos="100000">
              <a:srgbClr val="FFC000">
                <a:hueOff val="6682945"/>
                <a:satOff val="-30837"/>
                <a:lumOff val="1135"/>
                <a:alphaOff val="0"/>
                <a:lumMod val="99000"/>
                <a:satMod val="120000"/>
                <a:shade val="78000"/>
              </a:srgb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gm:spPr>
      <dgm:t>
        <a:bodyPr/>
        <a:lstStyle/>
        <a:p>
          <a:pPr marL="0" lvl="0" indent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400" kern="1200" dirty="0">
              <a:solidFill>
                <a:prstClr val="black"/>
              </a:solidFill>
              <a:latin typeface="Times New Roman"/>
              <a:ea typeface="+mn-ea"/>
              <a:cs typeface="Times New Roman"/>
            </a:rPr>
            <a:t>Use issue logs. </a:t>
          </a:r>
        </a:p>
      </dgm:t>
    </dgm:pt>
    <dgm:pt modelId="{A8DFE64F-55C0-4140-B3C0-3ED9619ADD58}" type="parTrans" cxnId="{7E21401A-008B-47B6-9336-ED71CAEA96EE}">
      <dgm:prSet/>
      <dgm:spPr/>
      <dgm:t>
        <a:bodyPr/>
        <a:lstStyle/>
        <a:p>
          <a:endParaRPr lang="en-US"/>
        </a:p>
      </dgm:t>
    </dgm:pt>
    <dgm:pt modelId="{2746AB16-4CAD-482A-9D2A-735EA5F3FC68}" type="sibTrans" cxnId="{7E21401A-008B-47B6-9336-ED71CAEA96EE}">
      <dgm:prSet/>
      <dgm:spPr>
        <a:xfrm>
          <a:off x="840322" y="2516905"/>
          <a:ext cx="8206065" cy="353016"/>
        </a:xfrm>
        <a:custGeom>
          <a:avLst/>
          <a:gdLst/>
          <a:ahLst/>
          <a:cxnLst/>
          <a:rect l="0" t="0" r="0" b="0"/>
          <a:pathLst>
            <a:path>
              <a:moveTo>
                <a:pt x="8206065" y="0"/>
              </a:moveTo>
              <a:lnTo>
                <a:pt x="8206065" y="193608"/>
              </a:lnTo>
              <a:lnTo>
                <a:pt x="0" y="193608"/>
              </a:lnTo>
              <a:lnTo>
                <a:pt x="0" y="353016"/>
              </a:lnTo>
            </a:path>
          </a:pathLst>
        </a:custGeom>
        <a:noFill/>
        <a:ln w="6350" cap="flat" cmpd="sng" algn="ctr">
          <a:solidFill>
            <a:srgbClr val="FFC000">
              <a:hueOff val="7197018"/>
              <a:satOff val="-33209"/>
              <a:lumOff val="1222"/>
              <a:alphaOff val="0"/>
            </a:srgbClr>
          </a:solidFill>
          <a:prstDash val="solid"/>
          <a:miter lim="800000"/>
          <a:tailEnd type="arrow"/>
        </a:ln>
        <a:effectLst/>
        <a:scene3d>
          <a:camera prst="orthographicFront"/>
          <a:lightRig rig="flat" dir="t"/>
        </a:scene3d>
        <a:sp3d z="-40000" prstMaterial="matte"/>
      </dgm:spPr>
      <dgm:t>
        <a:bodyPr/>
        <a:lstStyle/>
        <a:p>
          <a:pPr>
            <a:buNone/>
          </a:pPr>
          <a:endParaRPr lang="en-US">
            <a:solidFill>
              <a:sysClr val="windowText" lastClr="000000">
                <a:hueOff val="0"/>
                <a:satOff val="0"/>
                <a:lumOff val="0"/>
                <a:alphaOff val="0"/>
              </a:sysClr>
            </a:solidFill>
            <a:latin typeface="Calibri" panose="020F0502020204030204"/>
            <a:ea typeface="+mn-ea"/>
            <a:cs typeface="+mn-cs"/>
          </a:endParaRPr>
        </a:p>
      </dgm:t>
    </dgm:pt>
    <dgm:pt modelId="{382BCB5F-1A74-406F-BF7A-34A21FB3F0A7}">
      <dgm:prSet custT="1"/>
      <dgm:spPr>
        <a:xfrm>
          <a:off x="6372" y="2902322"/>
          <a:ext cx="1667899" cy="1000739"/>
        </a:xfrm>
        <a:prstGeom prst="rect">
          <a:avLst/>
        </a:prstGeom>
        <a:gradFill rotWithShape="0">
          <a:gsLst>
            <a:gs pos="0">
              <a:srgbClr val="FFC000">
                <a:hueOff val="7425494"/>
                <a:satOff val="-34263"/>
                <a:lumOff val="1261"/>
                <a:alphaOff val="0"/>
                <a:satMod val="103000"/>
                <a:lumMod val="102000"/>
                <a:tint val="94000"/>
              </a:srgbClr>
            </a:gs>
            <a:gs pos="50000">
              <a:srgbClr val="FFC000">
                <a:hueOff val="7425494"/>
                <a:satOff val="-34263"/>
                <a:lumOff val="1261"/>
                <a:alphaOff val="0"/>
                <a:satMod val="110000"/>
                <a:lumMod val="100000"/>
                <a:shade val="100000"/>
              </a:srgbClr>
            </a:gs>
            <a:gs pos="100000">
              <a:srgbClr val="FFC000">
                <a:hueOff val="7425494"/>
                <a:satOff val="-34263"/>
                <a:lumOff val="1261"/>
                <a:alphaOff val="0"/>
                <a:lumMod val="99000"/>
                <a:satMod val="120000"/>
                <a:shade val="78000"/>
              </a:srgb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gm:spPr>
      <dgm:t>
        <a:bodyPr/>
        <a:lstStyle/>
        <a:p>
          <a:pPr marL="0" lvl="0" indent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400" kern="1200" dirty="0">
              <a:solidFill>
                <a:prstClr val="black"/>
              </a:solidFill>
              <a:latin typeface="Times New Roman"/>
              <a:ea typeface="+mn-ea"/>
              <a:cs typeface="Times New Roman"/>
            </a:rPr>
            <a:t>Facilitate conflict resolution. </a:t>
          </a:r>
        </a:p>
      </dgm:t>
    </dgm:pt>
    <dgm:pt modelId="{BF2B6FF1-9B22-41B6-988C-E4ED65BDAA16}" type="parTrans" cxnId="{D05DB10B-5D3F-4E83-B686-EC29FDCA84F1}">
      <dgm:prSet/>
      <dgm:spPr/>
      <dgm:t>
        <a:bodyPr/>
        <a:lstStyle/>
        <a:p>
          <a:endParaRPr lang="en-US"/>
        </a:p>
      </dgm:t>
    </dgm:pt>
    <dgm:pt modelId="{967BCED2-7741-4D52-8F19-8266A7A28046}" type="sibTrans" cxnId="{D05DB10B-5D3F-4E83-B686-EC29FDCA84F1}">
      <dgm:prSet/>
      <dgm:spPr>
        <a:xfrm>
          <a:off x="1672471" y="3356972"/>
          <a:ext cx="353016" cy="91440"/>
        </a:xfrm>
        <a:custGeom>
          <a:avLst/>
          <a:gdLst/>
          <a:ahLst/>
          <a:cxnLst/>
          <a:rect l="0" t="0" r="0" b="0"/>
          <a:pathLst>
            <a:path>
              <a:moveTo>
                <a:pt x="0" y="45720"/>
              </a:moveTo>
              <a:lnTo>
                <a:pt x="353016" y="45720"/>
              </a:lnTo>
            </a:path>
          </a:pathLst>
        </a:custGeom>
        <a:noFill/>
        <a:ln w="6350" cap="flat" cmpd="sng" algn="ctr">
          <a:solidFill>
            <a:srgbClr val="FFC000">
              <a:hueOff val="7996686"/>
              <a:satOff val="-36898"/>
              <a:lumOff val="1358"/>
              <a:alphaOff val="0"/>
            </a:srgbClr>
          </a:solidFill>
          <a:prstDash val="solid"/>
          <a:miter lim="800000"/>
          <a:tailEnd type="arrow"/>
        </a:ln>
        <a:effectLst/>
        <a:scene3d>
          <a:camera prst="orthographicFront"/>
          <a:lightRig rig="flat" dir="t"/>
        </a:scene3d>
        <a:sp3d z="-40000" prstMaterial="matte"/>
      </dgm:spPr>
      <dgm:t>
        <a:bodyPr/>
        <a:lstStyle/>
        <a:p>
          <a:pPr>
            <a:buNone/>
          </a:pPr>
          <a:endParaRPr lang="en-US">
            <a:solidFill>
              <a:sysClr val="windowText" lastClr="000000">
                <a:hueOff val="0"/>
                <a:satOff val="0"/>
                <a:lumOff val="0"/>
                <a:alphaOff val="0"/>
              </a:sysClr>
            </a:solidFill>
            <a:latin typeface="Calibri" panose="020F0502020204030204"/>
            <a:ea typeface="+mn-ea"/>
            <a:cs typeface="+mn-cs"/>
          </a:endParaRPr>
        </a:p>
      </dgm:t>
    </dgm:pt>
    <dgm:pt modelId="{D87F634D-6F7D-4411-A761-951126F314A3}">
      <dgm:prSet custT="1"/>
      <dgm:spPr>
        <a:xfrm>
          <a:off x="2057888" y="2902322"/>
          <a:ext cx="1667899" cy="1000739"/>
        </a:xfrm>
        <a:prstGeom prst="rect">
          <a:avLst/>
        </a:prstGeom>
        <a:gradFill rotWithShape="0">
          <a:gsLst>
            <a:gs pos="0">
              <a:srgbClr val="FFC000">
                <a:hueOff val="8168044"/>
                <a:satOff val="-37689"/>
                <a:lumOff val="1387"/>
                <a:alphaOff val="0"/>
                <a:satMod val="103000"/>
                <a:lumMod val="102000"/>
                <a:tint val="94000"/>
              </a:srgbClr>
            </a:gs>
            <a:gs pos="50000">
              <a:srgbClr val="FFC000">
                <a:hueOff val="8168044"/>
                <a:satOff val="-37689"/>
                <a:lumOff val="1387"/>
                <a:alphaOff val="0"/>
                <a:satMod val="110000"/>
                <a:lumMod val="100000"/>
                <a:shade val="100000"/>
              </a:srgbClr>
            </a:gs>
            <a:gs pos="100000">
              <a:srgbClr val="FFC000">
                <a:hueOff val="8168044"/>
                <a:satOff val="-37689"/>
                <a:lumOff val="1387"/>
                <a:alphaOff val="0"/>
                <a:lumMod val="99000"/>
                <a:satMod val="120000"/>
                <a:shade val="78000"/>
              </a:srgb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gm:spPr>
      <dgm:t>
        <a:bodyPr/>
        <a:lstStyle/>
        <a:p>
          <a:pPr marL="0" lvl="0" indent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400" kern="1200" dirty="0">
              <a:solidFill>
                <a:prstClr val="black"/>
              </a:solidFill>
              <a:latin typeface="Times New Roman"/>
              <a:ea typeface="+mn-ea"/>
              <a:cs typeface="Times New Roman"/>
            </a:rPr>
            <a:t>Measure team member performance. </a:t>
          </a:r>
        </a:p>
      </dgm:t>
    </dgm:pt>
    <dgm:pt modelId="{80BBFF93-FF8A-4AE7-AC2C-B974D8F05F59}" type="parTrans" cxnId="{50EF8389-CFC6-40C3-99B4-1F83C7780526}">
      <dgm:prSet/>
      <dgm:spPr/>
      <dgm:t>
        <a:bodyPr/>
        <a:lstStyle/>
        <a:p>
          <a:endParaRPr lang="en-US"/>
        </a:p>
      </dgm:t>
    </dgm:pt>
    <dgm:pt modelId="{412DDF17-D654-4095-A4C1-0D09797BDF69}" type="sibTrans" cxnId="{50EF8389-CFC6-40C3-99B4-1F83C7780526}">
      <dgm:prSet/>
      <dgm:spPr>
        <a:xfrm>
          <a:off x="3723988" y="3356972"/>
          <a:ext cx="353016" cy="91440"/>
        </a:xfrm>
        <a:custGeom>
          <a:avLst/>
          <a:gdLst/>
          <a:ahLst/>
          <a:cxnLst/>
          <a:rect l="0" t="0" r="0" b="0"/>
          <a:pathLst>
            <a:path>
              <a:moveTo>
                <a:pt x="0" y="45720"/>
              </a:moveTo>
              <a:lnTo>
                <a:pt x="353016" y="45720"/>
              </a:lnTo>
            </a:path>
          </a:pathLst>
        </a:custGeom>
        <a:noFill/>
        <a:ln w="6350" cap="flat" cmpd="sng" algn="ctr">
          <a:solidFill>
            <a:srgbClr val="FFC000">
              <a:hueOff val="8796355"/>
              <a:satOff val="-40588"/>
              <a:lumOff val="1493"/>
              <a:alphaOff val="0"/>
            </a:srgbClr>
          </a:solidFill>
          <a:prstDash val="solid"/>
          <a:miter lim="800000"/>
          <a:tailEnd type="arrow"/>
        </a:ln>
        <a:effectLst/>
        <a:scene3d>
          <a:camera prst="orthographicFront"/>
          <a:lightRig rig="flat" dir="t"/>
        </a:scene3d>
        <a:sp3d z="-40000" prstMaterial="matte"/>
      </dgm:spPr>
      <dgm:t>
        <a:bodyPr/>
        <a:lstStyle/>
        <a:p>
          <a:pPr>
            <a:buNone/>
          </a:pPr>
          <a:endParaRPr lang="en-US">
            <a:solidFill>
              <a:sysClr val="windowText" lastClr="000000">
                <a:hueOff val="0"/>
                <a:satOff val="0"/>
                <a:lumOff val="0"/>
                <a:alphaOff val="0"/>
              </a:sysClr>
            </a:solidFill>
            <a:latin typeface="Calibri" panose="020F0502020204030204"/>
            <a:ea typeface="+mn-ea"/>
            <a:cs typeface="+mn-cs"/>
          </a:endParaRPr>
        </a:p>
      </dgm:t>
    </dgm:pt>
    <dgm:pt modelId="{AD26C6E5-703C-4448-823F-427F854AE23B}">
      <dgm:prSet custT="1"/>
      <dgm:spPr>
        <a:xfrm>
          <a:off x="4109405" y="2902322"/>
          <a:ext cx="1667899" cy="1000739"/>
        </a:xfrm>
        <a:prstGeom prst="rect">
          <a:avLst/>
        </a:prstGeom>
        <a:gradFill rotWithShape="0">
          <a:gsLst>
            <a:gs pos="0">
              <a:srgbClr val="FFC000">
                <a:hueOff val="8910593"/>
                <a:satOff val="-41115"/>
                <a:lumOff val="1513"/>
                <a:alphaOff val="0"/>
                <a:satMod val="103000"/>
                <a:lumMod val="102000"/>
                <a:tint val="94000"/>
              </a:srgbClr>
            </a:gs>
            <a:gs pos="50000">
              <a:srgbClr val="FFC000">
                <a:hueOff val="8910593"/>
                <a:satOff val="-41115"/>
                <a:lumOff val="1513"/>
                <a:alphaOff val="0"/>
                <a:satMod val="110000"/>
                <a:lumMod val="100000"/>
                <a:shade val="100000"/>
              </a:srgbClr>
            </a:gs>
            <a:gs pos="100000">
              <a:srgbClr val="FFC000">
                <a:hueOff val="8910593"/>
                <a:satOff val="-41115"/>
                <a:lumOff val="1513"/>
                <a:alphaOff val="0"/>
                <a:lumMod val="99000"/>
                <a:satMod val="120000"/>
                <a:shade val="78000"/>
              </a:srgb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gm:spPr>
      <dgm:t>
        <a:bodyPr/>
        <a:lstStyle/>
        <a:p>
          <a:pPr>
            <a:buNone/>
          </a:pPr>
          <a:r>
            <a:rPr lang="en-US" sz="1400" kern="1200" dirty="0">
              <a:solidFill>
                <a:prstClr val="black"/>
              </a:solidFill>
              <a:latin typeface="Times New Roman"/>
              <a:ea typeface="+mn-ea"/>
              <a:cs typeface="Times New Roman"/>
            </a:rPr>
            <a:t>Report on performance</a:t>
          </a:r>
          <a:r>
            <a:rPr lang="en-US" sz="1900" kern="1200" dirty="0">
              <a:solidFill>
                <a:sysClr val="window" lastClr="FFFFFF"/>
              </a:solidFill>
              <a:latin typeface="Calibri" panose="020F0502020204030204"/>
              <a:ea typeface="+mn-ea"/>
              <a:cs typeface="+mn-cs"/>
            </a:rPr>
            <a:t>. </a:t>
          </a:r>
        </a:p>
      </dgm:t>
    </dgm:pt>
    <dgm:pt modelId="{0D3F7C11-54AE-4169-AFC7-F0B97D982D20}" type="parTrans" cxnId="{45F1A02F-207A-41E5-BC62-7B2434D71D66}">
      <dgm:prSet/>
      <dgm:spPr/>
      <dgm:t>
        <a:bodyPr/>
        <a:lstStyle/>
        <a:p>
          <a:endParaRPr lang="en-US"/>
        </a:p>
      </dgm:t>
    </dgm:pt>
    <dgm:pt modelId="{4E3E0D85-05EA-4BAA-96BF-B8FF80B62172}" type="sibTrans" cxnId="{45F1A02F-207A-41E5-BC62-7B2434D71D66}">
      <dgm:prSet/>
      <dgm:spPr>
        <a:xfrm>
          <a:off x="5775504" y="3356972"/>
          <a:ext cx="353016" cy="91440"/>
        </a:xfrm>
        <a:custGeom>
          <a:avLst/>
          <a:gdLst/>
          <a:ahLst/>
          <a:cxnLst/>
          <a:rect l="0" t="0" r="0" b="0"/>
          <a:pathLst>
            <a:path>
              <a:moveTo>
                <a:pt x="0" y="45720"/>
              </a:moveTo>
              <a:lnTo>
                <a:pt x="353016" y="45720"/>
              </a:lnTo>
            </a:path>
          </a:pathLst>
        </a:custGeom>
        <a:noFill/>
        <a:ln w="6350" cap="flat" cmpd="sng" algn="ctr">
          <a:solidFill>
            <a:srgbClr val="FFC000">
              <a:hueOff val="9596024"/>
              <a:satOff val="-44278"/>
              <a:lumOff val="1629"/>
              <a:alphaOff val="0"/>
            </a:srgbClr>
          </a:solidFill>
          <a:prstDash val="solid"/>
          <a:miter lim="800000"/>
          <a:tailEnd type="arrow"/>
        </a:ln>
        <a:effectLst/>
        <a:scene3d>
          <a:camera prst="orthographicFront"/>
          <a:lightRig rig="flat" dir="t"/>
        </a:scene3d>
        <a:sp3d z="-40000" prstMaterial="matte"/>
      </dgm:spPr>
      <dgm:t>
        <a:bodyPr/>
        <a:lstStyle/>
        <a:p>
          <a:pPr>
            <a:buNone/>
          </a:pPr>
          <a:endParaRPr lang="en-US">
            <a:solidFill>
              <a:sysClr val="windowText" lastClr="000000">
                <a:hueOff val="0"/>
                <a:satOff val="0"/>
                <a:lumOff val="0"/>
                <a:alphaOff val="0"/>
              </a:sysClr>
            </a:solidFill>
            <a:latin typeface="Calibri" panose="020F0502020204030204"/>
            <a:ea typeface="+mn-ea"/>
            <a:cs typeface="+mn-cs"/>
          </a:endParaRPr>
        </a:p>
      </dgm:t>
    </dgm:pt>
    <dgm:pt modelId="{D1425CBA-8011-494F-9B8D-D9F1439C8479}">
      <dgm:prSet custT="1"/>
      <dgm:spPr>
        <a:xfrm>
          <a:off x="6160921" y="2902322"/>
          <a:ext cx="1667899" cy="1000739"/>
        </a:xfrm>
        <a:prstGeom prst="rect">
          <a:avLst/>
        </a:prstGeom>
        <a:gradFill rotWithShape="0">
          <a:gsLst>
            <a:gs pos="0">
              <a:srgbClr val="FFC000">
                <a:hueOff val="9653143"/>
                <a:satOff val="-44542"/>
                <a:lumOff val="1639"/>
                <a:alphaOff val="0"/>
                <a:satMod val="103000"/>
                <a:lumMod val="102000"/>
                <a:tint val="94000"/>
              </a:srgbClr>
            </a:gs>
            <a:gs pos="50000">
              <a:srgbClr val="FFC000">
                <a:hueOff val="9653143"/>
                <a:satOff val="-44542"/>
                <a:lumOff val="1639"/>
                <a:alphaOff val="0"/>
                <a:satMod val="110000"/>
                <a:lumMod val="100000"/>
                <a:shade val="100000"/>
              </a:srgbClr>
            </a:gs>
            <a:gs pos="100000">
              <a:srgbClr val="FFC000">
                <a:hueOff val="9653143"/>
                <a:satOff val="-44542"/>
                <a:lumOff val="1639"/>
                <a:alphaOff val="0"/>
                <a:lumMod val="99000"/>
                <a:satMod val="120000"/>
                <a:shade val="78000"/>
              </a:srgb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gm:spPr>
      <dgm:t>
        <a:bodyPr/>
        <a:lstStyle/>
        <a:p>
          <a:pPr>
            <a:buNone/>
          </a:pPr>
          <a:r>
            <a:rPr lang="en-US" sz="1400" kern="1200" dirty="0">
              <a:solidFill>
                <a:prstClr val="black"/>
              </a:solidFill>
              <a:latin typeface="Times New Roman"/>
              <a:ea typeface="+mn-ea"/>
              <a:cs typeface="Times New Roman"/>
            </a:rPr>
            <a:t>Create forecasts. </a:t>
          </a:r>
        </a:p>
      </dgm:t>
    </dgm:pt>
    <dgm:pt modelId="{AE3F8286-6826-4D46-8E17-898AD2222D07}" type="parTrans" cxnId="{C9E75EE6-D777-40E0-BE0E-DE9292551142}">
      <dgm:prSet/>
      <dgm:spPr/>
      <dgm:t>
        <a:bodyPr/>
        <a:lstStyle/>
        <a:p>
          <a:endParaRPr lang="en-US"/>
        </a:p>
      </dgm:t>
    </dgm:pt>
    <dgm:pt modelId="{AEE386F4-2ED7-4204-B6BE-92302067495A}" type="sibTrans" cxnId="{C9E75EE6-D777-40E0-BE0E-DE9292551142}">
      <dgm:prSet/>
      <dgm:spPr>
        <a:xfrm>
          <a:off x="7827021" y="3356972"/>
          <a:ext cx="353016" cy="91440"/>
        </a:xfrm>
        <a:custGeom>
          <a:avLst/>
          <a:gdLst/>
          <a:ahLst/>
          <a:cxnLst/>
          <a:rect l="0" t="0" r="0" b="0"/>
          <a:pathLst>
            <a:path>
              <a:moveTo>
                <a:pt x="0" y="45720"/>
              </a:moveTo>
              <a:lnTo>
                <a:pt x="353016" y="45720"/>
              </a:lnTo>
            </a:path>
          </a:pathLst>
        </a:custGeom>
        <a:noFill/>
        <a:ln w="6350" cap="flat" cmpd="sng" algn="ctr">
          <a:solidFill>
            <a:srgbClr val="FFC000">
              <a:hueOff val="10395692"/>
              <a:satOff val="-47968"/>
              <a:lumOff val="1765"/>
              <a:alphaOff val="0"/>
            </a:srgbClr>
          </a:solidFill>
          <a:prstDash val="solid"/>
          <a:miter lim="800000"/>
          <a:tailEnd type="arrow"/>
        </a:ln>
        <a:effectLst/>
        <a:scene3d>
          <a:camera prst="orthographicFront"/>
          <a:lightRig rig="flat" dir="t"/>
        </a:scene3d>
        <a:sp3d z="-40000" prstMaterial="matte"/>
      </dgm:spPr>
      <dgm:t>
        <a:bodyPr/>
        <a:lstStyle/>
        <a:p>
          <a:pPr>
            <a:buNone/>
          </a:pPr>
          <a:endParaRPr lang="en-US">
            <a:solidFill>
              <a:sysClr val="windowText" lastClr="000000">
                <a:hueOff val="0"/>
                <a:satOff val="0"/>
                <a:lumOff val="0"/>
                <a:alphaOff val="0"/>
              </a:sysClr>
            </a:solidFill>
            <a:latin typeface="Calibri" panose="020F0502020204030204"/>
            <a:ea typeface="+mn-ea"/>
            <a:cs typeface="+mn-cs"/>
          </a:endParaRPr>
        </a:p>
      </dgm:t>
    </dgm:pt>
    <dgm:pt modelId="{04D761B2-33AC-4D48-8F40-FBFF2DE523EA}">
      <dgm:prSet custT="1"/>
      <dgm:spPr>
        <a:xfrm>
          <a:off x="8212438" y="2902322"/>
          <a:ext cx="1667899" cy="1000739"/>
        </a:xfrm>
        <a:prstGeom prst="rect">
          <a:avLst/>
        </a:prstGeom>
        <a:gradFill rotWithShape="0">
          <a:gsLst>
            <a:gs pos="0">
              <a:srgbClr val="FFC000">
                <a:hueOff val="10395692"/>
                <a:satOff val="-47968"/>
                <a:lumOff val="1765"/>
                <a:alphaOff val="0"/>
                <a:satMod val="103000"/>
                <a:lumMod val="102000"/>
                <a:tint val="94000"/>
              </a:srgbClr>
            </a:gs>
            <a:gs pos="50000">
              <a:srgbClr val="FFC000">
                <a:hueOff val="10395692"/>
                <a:satOff val="-47968"/>
                <a:lumOff val="1765"/>
                <a:alphaOff val="0"/>
                <a:satMod val="110000"/>
                <a:lumMod val="100000"/>
                <a:shade val="100000"/>
              </a:srgbClr>
            </a:gs>
            <a:gs pos="100000">
              <a:srgbClr val="FFC000">
                <a:hueOff val="10395692"/>
                <a:satOff val="-47968"/>
                <a:lumOff val="1765"/>
                <a:alphaOff val="0"/>
                <a:lumMod val="99000"/>
                <a:satMod val="120000"/>
                <a:shade val="78000"/>
              </a:srgb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gm:spPr>
      <dgm:t>
        <a:bodyPr/>
        <a:lstStyle/>
        <a:p>
          <a:pPr marL="0" lvl="0" indent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400" kern="1200" dirty="0">
              <a:solidFill>
                <a:prstClr val="black"/>
              </a:solidFill>
              <a:latin typeface="Times New Roman"/>
              <a:ea typeface="+mn-ea"/>
              <a:cs typeface="Times New Roman"/>
            </a:rPr>
            <a:t>Administer contracts. </a:t>
          </a:r>
        </a:p>
      </dgm:t>
    </dgm:pt>
    <dgm:pt modelId="{CC10BE11-5A59-494A-9E81-F5B95095F7C4}" type="parTrans" cxnId="{267AA078-E450-4D49-B7C5-92322176C864}">
      <dgm:prSet/>
      <dgm:spPr/>
      <dgm:t>
        <a:bodyPr/>
        <a:lstStyle/>
        <a:p>
          <a:endParaRPr lang="en-US"/>
        </a:p>
      </dgm:t>
    </dgm:pt>
    <dgm:pt modelId="{97969953-8BBC-421F-A0A9-66F7E4611BFD}" type="sibTrans" cxnId="{267AA078-E450-4D49-B7C5-92322176C864}">
      <dgm:prSet/>
      <dgm:spPr/>
      <dgm:t>
        <a:bodyPr/>
        <a:lstStyle/>
        <a:p>
          <a:endParaRPr lang="en-US"/>
        </a:p>
      </dgm:t>
    </dgm:pt>
    <dgm:pt modelId="{7C2EC096-D478-4693-A09F-027DD8FECB08}" type="pres">
      <dgm:prSet presAssocID="{961E72E5-75C4-4B03-A804-26DC26D4127F}" presName="Name0" presStyleCnt="0">
        <dgm:presLayoutVars>
          <dgm:dir/>
          <dgm:resizeHandles val="exact"/>
        </dgm:presLayoutVars>
      </dgm:prSet>
      <dgm:spPr/>
    </dgm:pt>
    <dgm:pt modelId="{415B3C30-75E0-4D86-928E-9B3CB101D7CE}" type="pres">
      <dgm:prSet presAssocID="{0CFEF47F-F54C-4091-93E0-E29A3415305B}" presName="node" presStyleLbl="node1" presStyleIdx="0" presStyleCnt="15" custLinFactNeighborX="2500" custLinFactNeighborY="694">
        <dgm:presLayoutVars>
          <dgm:bulletEnabled val="1"/>
        </dgm:presLayoutVars>
      </dgm:prSet>
      <dgm:spPr/>
    </dgm:pt>
    <dgm:pt modelId="{DA7B52F4-F7D1-4293-B441-6FAA1582A874}" type="pres">
      <dgm:prSet presAssocID="{3B8BC21B-7BC8-4500-85B0-B3A95F4161E5}" presName="sibTrans" presStyleLbl="sibTrans1D1" presStyleIdx="0" presStyleCnt="14"/>
      <dgm:spPr/>
    </dgm:pt>
    <dgm:pt modelId="{770D2183-6F0C-46AF-9288-C8CFB6B23B88}" type="pres">
      <dgm:prSet presAssocID="{3B8BC21B-7BC8-4500-85B0-B3A95F4161E5}" presName="connectorText" presStyleLbl="sibTrans1D1" presStyleIdx="0" presStyleCnt="14"/>
      <dgm:spPr/>
    </dgm:pt>
    <dgm:pt modelId="{16653787-7195-4128-9A80-0D369D29B368}" type="pres">
      <dgm:prSet presAssocID="{F01B7276-87F4-499E-9C08-2507930F6E55}" presName="node" presStyleLbl="node1" presStyleIdx="1" presStyleCnt="15">
        <dgm:presLayoutVars>
          <dgm:bulletEnabled val="1"/>
        </dgm:presLayoutVars>
      </dgm:prSet>
      <dgm:spPr/>
    </dgm:pt>
    <dgm:pt modelId="{6525B44A-AA60-4489-8982-0F3C080A850D}" type="pres">
      <dgm:prSet presAssocID="{CDBE1277-7081-43F6-A725-25951777285F}" presName="sibTrans" presStyleLbl="sibTrans1D1" presStyleIdx="1" presStyleCnt="14"/>
      <dgm:spPr/>
    </dgm:pt>
    <dgm:pt modelId="{0E8477D5-4DAC-4D87-B2D1-C98DACDE0BDB}" type="pres">
      <dgm:prSet presAssocID="{CDBE1277-7081-43F6-A725-25951777285F}" presName="connectorText" presStyleLbl="sibTrans1D1" presStyleIdx="1" presStyleCnt="14"/>
      <dgm:spPr/>
    </dgm:pt>
    <dgm:pt modelId="{F16742F8-4881-4DF1-8E27-AE2B875715C3}" type="pres">
      <dgm:prSet presAssocID="{49A725E1-1C1D-4067-9632-A081B4A7284A}" presName="node" presStyleLbl="node1" presStyleIdx="2" presStyleCnt="15">
        <dgm:presLayoutVars>
          <dgm:bulletEnabled val="1"/>
        </dgm:presLayoutVars>
      </dgm:prSet>
      <dgm:spPr/>
    </dgm:pt>
    <dgm:pt modelId="{141A347C-6DBC-48C5-8779-5F14BE75975D}" type="pres">
      <dgm:prSet presAssocID="{B279DBE3-DBCF-43CE-8B68-E4AC4256831A}" presName="sibTrans" presStyleLbl="sibTrans1D1" presStyleIdx="2" presStyleCnt="14"/>
      <dgm:spPr/>
    </dgm:pt>
    <dgm:pt modelId="{8F5482CA-F50E-44E3-BB7C-FDCC1CFFE189}" type="pres">
      <dgm:prSet presAssocID="{B279DBE3-DBCF-43CE-8B68-E4AC4256831A}" presName="connectorText" presStyleLbl="sibTrans1D1" presStyleIdx="2" presStyleCnt="14"/>
      <dgm:spPr/>
    </dgm:pt>
    <dgm:pt modelId="{330A237D-F63C-44AC-A8C1-5554D8489603}" type="pres">
      <dgm:prSet presAssocID="{D36C2094-38FC-4871-81ED-02AEB771079E}" presName="node" presStyleLbl="node1" presStyleIdx="3" presStyleCnt="15">
        <dgm:presLayoutVars>
          <dgm:bulletEnabled val="1"/>
        </dgm:presLayoutVars>
      </dgm:prSet>
      <dgm:spPr/>
    </dgm:pt>
    <dgm:pt modelId="{2212A006-37B8-45B2-B86A-A23E77B8C2D2}" type="pres">
      <dgm:prSet presAssocID="{5B28ADBF-3F31-40D0-BFC8-F23DD904733A}" presName="sibTrans" presStyleLbl="sibTrans1D1" presStyleIdx="3" presStyleCnt="14"/>
      <dgm:spPr/>
    </dgm:pt>
    <dgm:pt modelId="{96EB55B5-D6D7-4863-A485-A0B114A0206F}" type="pres">
      <dgm:prSet presAssocID="{5B28ADBF-3F31-40D0-BFC8-F23DD904733A}" presName="connectorText" presStyleLbl="sibTrans1D1" presStyleIdx="3" presStyleCnt="14"/>
      <dgm:spPr/>
    </dgm:pt>
    <dgm:pt modelId="{7A5AED31-6A46-4C74-843E-65F9148B15F6}" type="pres">
      <dgm:prSet presAssocID="{680906CB-6438-4900-AA17-54FFC824A172}" presName="node" presStyleLbl="node1" presStyleIdx="4" presStyleCnt="15">
        <dgm:presLayoutVars>
          <dgm:bulletEnabled val="1"/>
        </dgm:presLayoutVars>
      </dgm:prSet>
      <dgm:spPr/>
    </dgm:pt>
    <dgm:pt modelId="{95878ADF-7C1F-4159-A5BA-04BF507F644F}" type="pres">
      <dgm:prSet presAssocID="{79CDF7E2-82FE-428C-9787-E4F61F7CF316}" presName="sibTrans" presStyleLbl="sibTrans1D1" presStyleIdx="4" presStyleCnt="14"/>
      <dgm:spPr/>
    </dgm:pt>
    <dgm:pt modelId="{1178D5D5-B6EF-4645-8D59-8EA71D7A9271}" type="pres">
      <dgm:prSet presAssocID="{79CDF7E2-82FE-428C-9787-E4F61F7CF316}" presName="connectorText" presStyleLbl="sibTrans1D1" presStyleIdx="4" presStyleCnt="14"/>
      <dgm:spPr/>
    </dgm:pt>
    <dgm:pt modelId="{A1247218-4069-4FDD-85A2-6C9100C1750B}" type="pres">
      <dgm:prSet presAssocID="{7A083A67-B890-4647-AA21-A80325F839A0}" presName="node" presStyleLbl="node1" presStyleIdx="5" presStyleCnt="15">
        <dgm:presLayoutVars>
          <dgm:bulletEnabled val="1"/>
        </dgm:presLayoutVars>
      </dgm:prSet>
      <dgm:spPr/>
    </dgm:pt>
    <dgm:pt modelId="{4F1E6861-EB27-47F0-9B87-7837405864A8}" type="pres">
      <dgm:prSet presAssocID="{5BCB9BC8-6990-4D2D-ADF5-977D2B0904E9}" presName="sibTrans" presStyleLbl="sibTrans1D1" presStyleIdx="5" presStyleCnt="14"/>
      <dgm:spPr/>
    </dgm:pt>
    <dgm:pt modelId="{436FE792-30F4-47F4-AB17-35FD3BE763BB}" type="pres">
      <dgm:prSet presAssocID="{5BCB9BC8-6990-4D2D-ADF5-977D2B0904E9}" presName="connectorText" presStyleLbl="sibTrans1D1" presStyleIdx="5" presStyleCnt="14"/>
      <dgm:spPr/>
    </dgm:pt>
    <dgm:pt modelId="{5E7689DF-0280-4E87-BE54-0C68155EB497}" type="pres">
      <dgm:prSet presAssocID="{6E32BDD4-016D-4929-B66C-7D8CD13B5E18}" presName="node" presStyleLbl="node1" presStyleIdx="6" presStyleCnt="15">
        <dgm:presLayoutVars>
          <dgm:bulletEnabled val="1"/>
        </dgm:presLayoutVars>
      </dgm:prSet>
      <dgm:spPr/>
    </dgm:pt>
    <dgm:pt modelId="{747FE640-4BAE-4A6D-A72D-373BE3F887ED}" type="pres">
      <dgm:prSet presAssocID="{2F0EC44A-5E54-4D97-9D66-2BAEA77631DD}" presName="sibTrans" presStyleLbl="sibTrans1D1" presStyleIdx="6" presStyleCnt="14"/>
      <dgm:spPr/>
    </dgm:pt>
    <dgm:pt modelId="{1DBFF0DB-8CD6-4C99-B8E1-E5D784340960}" type="pres">
      <dgm:prSet presAssocID="{2F0EC44A-5E54-4D97-9D66-2BAEA77631DD}" presName="connectorText" presStyleLbl="sibTrans1D1" presStyleIdx="6" presStyleCnt="14"/>
      <dgm:spPr/>
    </dgm:pt>
    <dgm:pt modelId="{F2DA7A23-2E9F-46D9-AC80-DD38B6400A2B}" type="pres">
      <dgm:prSet presAssocID="{80BB5C92-6791-41AC-8E11-4BE569839090}" presName="node" presStyleLbl="node1" presStyleIdx="7" presStyleCnt="15">
        <dgm:presLayoutVars>
          <dgm:bulletEnabled val="1"/>
        </dgm:presLayoutVars>
      </dgm:prSet>
      <dgm:spPr/>
    </dgm:pt>
    <dgm:pt modelId="{5C4AEF01-1F5A-4971-938E-708E50390280}" type="pres">
      <dgm:prSet presAssocID="{C1DEF097-B1CA-45D8-9FC8-55838C4E35C6}" presName="sibTrans" presStyleLbl="sibTrans1D1" presStyleIdx="7" presStyleCnt="14"/>
      <dgm:spPr/>
    </dgm:pt>
    <dgm:pt modelId="{7B51790F-1C5F-47DE-88DE-4C57127640B5}" type="pres">
      <dgm:prSet presAssocID="{C1DEF097-B1CA-45D8-9FC8-55838C4E35C6}" presName="connectorText" presStyleLbl="sibTrans1D1" presStyleIdx="7" presStyleCnt="14"/>
      <dgm:spPr/>
    </dgm:pt>
    <dgm:pt modelId="{FE0EF1EE-2979-4649-B546-DE1D22F2509E}" type="pres">
      <dgm:prSet presAssocID="{F6263187-6AAB-47B1-9AC9-FC6A19CA19F7}" presName="node" presStyleLbl="node1" presStyleIdx="8" presStyleCnt="15">
        <dgm:presLayoutVars>
          <dgm:bulletEnabled val="1"/>
        </dgm:presLayoutVars>
      </dgm:prSet>
      <dgm:spPr/>
    </dgm:pt>
    <dgm:pt modelId="{073EE454-95AC-4CD3-98A8-A4C5627B0268}" type="pres">
      <dgm:prSet presAssocID="{6E562705-9129-467E-98B0-948377FD8086}" presName="sibTrans" presStyleLbl="sibTrans1D1" presStyleIdx="8" presStyleCnt="14"/>
      <dgm:spPr/>
    </dgm:pt>
    <dgm:pt modelId="{0761D51C-2255-4BB6-BDE3-5C6C7E2AB4D2}" type="pres">
      <dgm:prSet presAssocID="{6E562705-9129-467E-98B0-948377FD8086}" presName="connectorText" presStyleLbl="sibTrans1D1" presStyleIdx="8" presStyleCnt="14"/>
      <dgm:spPr/>
    </dgm:pt>
    <dgm:pt modelId="{BDC671B5-0B52-4E98-9F04-372D98EFE328}" type="pres">
      <dgm:prSet presAssocID="{F5BB8BEA-F30C-4BA5-BEB8-D8B6E072A4C1}" presName="node" presStyleLbl="node1" presStyleIdx="9" presStyleCnt="15">
        <dgm:presLayoutVars>
          <dgm:bulletEnabled val="1"/>
        </dgm:presLayoutVars>
      </dgm:prSet>
      <dgm:spPr/>
    </dgm:pt>
    <dgm:pt modelId="{4DF3CB2D-32CD-4127-8A9A-A7FD012E8BF1}" type="pres">
      <dgm:prSet presAssocID="{2746AB16-4CAD-482A-9D2A-735EA5F3FC68}" presName="sibTrans" presStyleLbl="sibTrans1D1" presStyleIdx="9" presStyleCnt="14"/>
      <dgm:spPr/>
    </dgm:pt>
    <dgm:pt modelId="{FE0E5C5E-C344-41A3-ACEF-1E4BD78913A5}" type="pres">
      <dgm:prSet presAssocID="{2746AB16-4CAD-482A-9D2A-735EA5F3FC68}" presName="connectorText" presStyleLbl="sibTrans1D1" presStyleIdx="9" presStyleCnt="14"/>
      <dgm:spPr/>
    </dgm:pt>
    <dgm:pt modelId="{A76555D5-82C6-4801-8225-2112BADE7FBA}" type="pres">
      <dgm:prSet presAssocID="{382BCB5F-1A74-406F-BF7A-34A21FB3F0A7}" presName="node" presStyleLbl="node1" presStyleIdx="10" presStyleCnt="15">
        <dgm:presLayoutVars>
          <dgm:bulletEnabled val="1"/>
        </dgm:presLayoutVars>
      </dgm:prSet>
      <dgm:spPr/>
    </dgm:pt>
    <dgm:pt modelId="{49361546-B51E-4FAF-B1D3-50FA39F7FD38}" type="pres">
      <dgm:prSet presAssocID="{967BCED2-7741-4D52-8F19-8266A7A28046}" presName="sibTrans" presStyleLbl="sibTrans1D1" presStyleIdx="10" presStyleCnt="14"/>
      <dgm:spPr/>
    </dgm:pt>
    <dgm:pt modelId="{5C7F861C-D931-4C7A-B01A-9A9D34CED1EB}" type="pres">
      <dgm:prSet presAssocID="{967BCED2-7741-4D52-8F19-8266A7A28046}" presName="connectorText" presStyleLbl="sibTrans1D1" presStyleIdx="10" presStyleCnt="14"/>
      <dgm:spPr/>
    </dgm:pt>
    <dgm:pt modelId="{FB747CCC-7B03-456B-8752-43376B843560}" type="pres">
      <dgm:prSet presAssocID="{D87F634D-6F7D-4411-A761-951126F314A3}" presName="node" presStyleLbl="node1" presStyleIdx="11" presStyleCnt="15">
        <dgm:presLayoutVars>
          <dgm:bulletEnabled val="1"/>
        </dgm:presLayoutVars>
      </dgm:prSet>
      <dgm:spPr/>
    </dgm:pt>
    <dgm:pt modelId="{0A125064-45A2-4A7A-9DB2-2DADC99F3B1C}" type="pres">
      <dgm:prSet presAssocID="{412DDF17-D654-4095-A4C1-0D09797BDF69}" presName="sibTrans" presStyleLbl="sibTrans1D1" presStyleIdx="11" presStyleCnt="14"/>
      <dgm:spPr/>
    </dgm:pt>
    <dgm:pt modelId="{07913D5F-3082-410D-B1A3-4FFA634DE409}" type="pres">
      <dgm:prSet presAssocID="{412DDF17-D654-4095-A4C1-0D09797BDF69}" presName="connectorText" presStyleLbl="sibTrans1D1" presStyleIdx="11" presStyleCnt="14"/>
      <dgm:spPr/>
    </dgm:pt>
    <dgm:pt modelId="{B43CAAEC-AFF7-42AF-A18D-EFCEFD086237}" type="pres">
      <dgm:prSet presAssocID="{AD26C6E5-703C-4448-823F-427F854AE23B}" presName="node" presStyleLbl="node1" presStyleIdx="12" presStyleCnt="15">
        <dgm:presLayoutVars>
          <dgm:bulletEnabled val="1"/>
        </dgm:presLayoutVars>
      </dgm:prSet>
      <dgm:spPr/>
    </dgm:pt>
    <dgm:pt modelId="{DBD61D62-5EC6-49E0-93C3-F54FB25A58D7}" type="pres">
      <dgm:prSet presAssocID="{4E3E0D85-05EA-4BAA-96BF-B8FF80B62172}" presName="sibTrans" presStyleLbl="sibTrans1D1" presStyleIdx="12" presStyleCnt="14"/>
      <dgm:spPr/>
    </dgm:pt>
    <dgm:pt modelId="{94736404-599E-4D80-8343-844F51F19A51}" type="pres">
      <dgm:prSet presAssocID="{4E3E0D85-05EA-4BAA-96BF-B8FF80B62172}" presName="connectorText" presStyleLbl="sibTrans1D1" presStyleIdx="12" presStyleCnt="14"/>
      <dgm:spPr/>
    </dgm:pt>
    <dgm:pt modelId="{F8716C60-A452-4F53-AEDE-D4A8B5C509B9}" type="pres">
      <dgm:prSet presAssocID="{D1425CBA-8011-494F-9B8D-D9F1439C8479}" presName="node" presStyleLbl="node1" presStyleIdx="13" presStyleCnt="15">
        <dgm:presLayoutVars>
          <dgm:bulletEnabled val="1"/>
        </dgm:presLayoutVars>
      </dgm:prSet>
      <dgm:spPr/>
    </dgm:pt>
    <dgm:pt modelId="{550B6D5E-4821-4FCA-9AD1-B198207F55D6}" type="pres">
      <dgm:prSet presAssocID="{AEE386F4-2ED7-4204-B6BE-92302067495A}" presName="sibTrans" presStyleLbl="sibTrans1D1" presStyleIdx="13" presStyleCnt="14"/>
      <dgm:spPr/>
    </dgm:pt>
    <dgm:pt modelId="{1190135D-546B-4437-A62C-FA2ACC62336E}" type="pres">
      <dgm:prSet presAssocID="{AEE386F4-2ED7-4204-B6BE-92302067495A}" presName="connectorText" presStyleLbl="sibTrans1D1" presStyleIdx="13" presStyleCnt="14"/>
      <dgm:spPr/>
    </dgm:pt>
    <dgm:pt modelId="{B0AC349B-B542-4F80-B7F0-F90699CA7F6C}" type="pres">
      <dgm:prSet presAssocID="{04D761B2-33AC-4D48-8F40-FBFF2DE523EA}" presName="node" presStyleLbl="node1" presStyleIdx="14" presStyleCnt="15">
        <dgm:presLayoutVars>
          <dgm:bulletEnabled val="1"/>
        </dgm:presLayoutVars>
      </dgm:prSet>
      <dgm:spPr/>
    </dgm:pt>
  </dgm:ptLst>
  <dgm:cxnLst>
    <dgm:cxn modelId="{8973D507-AF46-4053-95DF-4C96EE61DEEF}" type="presOf" srcId="{967BCED2-7741-4D52-8F19-8266A7A28046}" destId="{5C7F861C-D931-4C7A-B01A-9A9D34CED1EB}" srcOrd="1" destOrd="0" presId="urn:microsoft.com/office/officeart/2005/8/layout/bProcess3"/>
    <dgm:cxn modelId="{D05DB10B-5D3F-4E83-B686-EC29FDCA84F1}" srcId="{961E72E5-75C4-4B03-A804-26DC26D4127F}" destId="{382BCB5F-1A74-406F-BF7A-34A21FB3F0A7}" srcOrd="10" destOrd="0" parTransId="{BF2B6FF1-9B22-41B6-988C-E4ED65BDAA16}" sibTransId="{967BCED2-7741-4D52-8F19-8266A7A28046}"/>
    <dgm:cxn modelId="{A9F6CA0B-849F-401C-9216-4E091EED0C50}" type="presOf" srcId="{967BCED2-7741-4D52-8F19-8266A7A28046}" destId="{49361546-B51E-4FAF-B1D3-50FA39F7FD38}" srcOrd="0" destOrd="0" presId="urn:microsoft.com/office/officeart/2005/8/layout/bProcess3"/>
    <dgm:cxn modelId="{7E21401A-008B-47B6-9336-ED71CAEA96EE}" srcId="{961E72E5-75C4-4B03-A804-26DC26D4127F}" destId="{F5BB8BEA-F30C-4BA5-BEB8-D8B6E072A4C1}" srcOrd="9" destOrd="0" parTransId="{A8DFE64F-55C0-4140-B3C0-3ED9619ADD58}" sibTransId="{2746AB16-4CAD-482A-9D2A-735EA5F3FC68}"/>
    <dgm:cxn modelId="{619C3C1B-6FDB-459B-B4BE-39710E103B11}" type="presOf" srcId="{04D761B2-33AC-4D48-8F40-FBFF2DE523EA}" destId="{B0AC349B-B542-4F80-B7F0-F90699CA7F6C}" srcOrd="0" destOrd="0" presId="urn:microsoft.com/office/officeart/2005/8/layout/bProcess3"/>
    <dgm:cxn modelId="{E26F941E-5227-4676-AD2A-C901DA493E33}" type="presOf" srcId="{AEE386F4-2ED7-4204-B6BE-92302067495A}" destId="{550B6D5E-4821-4FCA-9AD1-B198207F55D6}" srcOrd="0" destOrd="0" presId="urn:microsoft.com/office/officeart/2005/8/layout/bProcess3"/>
    <dgm:cxn modelId="{FBC6AD25-4CE6-462B-A76B-99FD9D89DEF0}" srcId="{961E72E5-75C4-4B03-A804-26DC26D4127F}" destId="{0CFEF47F-F54C-4091-93E0-E29A3415305B}" srcOrd="0" destOrd="0" parTransId="{382FAFDA-6D76-4820-9C48-1FF01E8D8E95}" sibTransId="{3B8BC21B-7BC8-4500-85B0-B3A95F4161E5}"/>
    <dgm:cxn modelId="{19A03A2D-BD98-4875-BD1C-1C67C4EE1846}" type="presOf" srcId="{2746AB16-4CAD-482A-9D2A-735EA5F3FC68}" destId="{4DF3CB2D-32CD-4127-8A9A-A7FD012E8BF1}" srcOrd="0" destOrd="0" presId="urn:microsoft.com/office/officeart/2005/8/layout/bProcess3"/>
    <dgm:cxn modelId="{AEFDEF2D-758E-4238-A151-D3749286B99F}" type="presOf" srcId="{6E32BDD4-016D-4929-B66C-7D8CD13B5E18}" destId="{5E7689DF-0280-4E87-BE54-0C68155EB497}" srcOrd="0" destOrd="0" presId="urn:microsoft.com/office/officeart/2005/8/layout/bProcess3"/>
    <dgm:cxn modelId="{E24C6D2F-A242-4C10-A01D-7ADE0C610FE1}" type="presOf" srcId="{2F0EC44A-5E54-4D97-9D66-2BAEA77631DD}" destId="{747FE640-4BAE-4A6D-A72D-373BE3F887ED}" srcOrd="0" destOrd="0" presId="urn:microsoft.com/office/officeart/2005/8/layout/bProcess3"/>
    <dgm:cxn modelId="{45F1A02F-207A-41E5-BC62-7B2434D71D66}" srcId="{961E72E5-75C4-4B03-A804-26DC26D4127F}" destId="{AD26C6E5-703C-4448-823F-427F854AE23B}" srcOrd="12" destOrd="0" parTransId="{0D3F7C11-54AE-4169-AFC7-F0B97D982D20}" sibTransId="{4E3E0D85-05EA-4BAA-96BF-B8FF80B62172}"/>
    <dgm:cxn modelId="{2B7CA831-11DF-4E57-90EB-36EB16C35926}" type="presOf" srcId="{5BCB9BC8-6990-4D2D-ADF5-977D2B0904E9}" destId="{436FE792-30F4-47F4-AB17-35FD3BE763BB}" srcOrd="1" destOrd="0" presId="urn:microsoft.com/office/officeart/2005/8/layout/bProcess3"/>
    <dgm:cxn modelId="{307C9838-3C23-47EA-BC3F-034D44D51494}" srcId="{961E72E5-75C4-4B03-A804-26DC26D4127F}" destId="{80BB5C92-6791-41AC-8E11-4BE569839090}" srcOrd="7" destOrd="0" parTransId="{F6484EB6-5C82-4144-A23A-4B49D04AEB91}" sibTransId="{C1DEF097-B1CA-45D8-9FC8-55838C4E35C6}"/>
    <dgm:cxn modelId="{13ED205B-A006-43C7-886F-CE9644EC2CF8}" type="presOf" srcId="{F6263187-6AAB-47B1-9AC9-FC6A19CA19F7}" destId="{FE0EF1EE-2979-4649-B546-DE1D22F2509E}" srcOrd="0" destOrd="0" presId="urn:microsoft.com/office/officeart/2005/8/layout/bProcess3"/>
    <dgm:cxn modelId="{64EC2264-756B-4D51-82FE-35EA6A0CEFE8}" type="presOf" srcId="{7A083A67-B890-4647-AA21-A80325F839A0}" destId="{A1247218-4069-4FDD-85A2-6C9100C1750B}" srcOrd="0" destOrd="0" presId="urn:microsoft.com/office/officeart/2005/8/layout/bProcess3"/>
    <dgm:cxn modelId="{8A31BD44-EB87-40EB-B0B1-DBC395D47939}" type="presOf" srcId="{6E562705-9129-467E-98B0-948377FD8086}" destId="{0761D51C-2255-4BB6-BDE3-5C6C7E2AB4D2}" srcOrd="1" destOrd="0" presId="urn:microsoft.com/office/officeart/2005/8/layout/bProcess3"/>
    <dgm:cxn modelId="{1428F744-73EF-4FF1-A47A-E180271FDFA5}" type="presOf" srcId="{AD26C6E5-703C-4448-823F-427F854AE23B}" destId="{B43CAAEC-AFF7-42AF-A18D-EFCEFD086237}" srcOrd="0" destOrd="0" presId="urn:microsoft.com/office/officeart/2005/8/layout/bProcess3"/>
    <dgm:cxn modelId="{C9BA9C46-1B5E-4D4E-B731-BE3D48F47863}" srcId="{961E72E5-75C4-4B03-A804-26DC26D4127F}" destId="{D36C2094-38FC-4871-81ED-02AEB771079E}" srcOrd="3" destOrd="0" parTransId="{0F31F828-5BE6-46A7-8022-525C8C14C06A}" sibTransId="{5B28ADBF-3F31-40D0-BFC8-F23DD904733A}"/>
    <dgm:cxn modelId="{7CA6AA66-06B1-4F9F-8E51-E98E7F265B13}" type="presOf" srcId="{F5BB8BEA-F30C-4BA5-BEB8-D8B6E072A4C1}" destId="{BDC671B5-0B52-4E98-9F04-372D98EFE328}" srcOrd="0" destOrd="0" presId="urn:microsoft.com/office/officeart/2005/8/layout/bProcess3"/>
    <dgm:cxn modelId="{2DA9B267-33B6-4EA1-A43C-3949A0FDCD58}" type="presOf" srcId="{79CDF7E2-82FE-428C-9787-E4F61F7CF316}" destId="{95878ADF-7C1F-4159-A5BA-04BF507F644F}" srcOrd="0" destOrd="0" presId="urn:microsoft.com/office/officeart/2005/8/layout/bProcess3"/>
    <dgm:cxn modelId="{D587034D-E15D-435E-AE60-4DF29F0EFEE6}" type="presOf" srcId="{412DDF17-D654-4095-A4C1-0D09797BDF69}" destId="{0A125064-45A2-4A7A-9DB2-2DADC99F3B1C}" srcOrd="0" destOrd="0" presId="urn:microsoft.com/office/officeart/2005/8/layout/bProcess3"/>
    <dgm:cxn modelId="{E8FA7B4D-5C1A-4EC0-80F9-3FB41ABB4B27}" type="presOf" srcId="{4E3E0D85-05EA-4BAA-96BF-B8FF80B62172}" destId="{DBD61D62-5EC6-49E0-93C3-F54FB25A58D7}" srcOrd="0" destOrd="0" presId="urn:microsoft.com/office/officeart/2005/8/layout/bProcess3"/>
    <dgm:cxn modelId="{16559D6E-4F0F-42CC-9739-68A9A683A5F7}" type="presOf" srcId="{3B8BC21B-7BC8-4500-85B0-B3A95F4161E5}" destId="{DA7B52F4-F7D1-4293-B441-6FAA1582A874}" srcOrd="0" destOrd="0" presId="urn:microsoft.com/office/officeart/2005/8/layout/bProcess3"/>
    <dgm:cxn modelId="{6FC5F94E-9CE5-4995-ABF8-3A3813B11748}" srcId="{961E72E5-75C4-4B03-A804-26DC26D4127F}" destId="{680906CB-6438-4900-AA17-54FFC824A172}" srcOrd="4" destOrd="0" parTransId="{3E347DF3-C3FE-4501-AC2B-CD698AD0352A}" sibTransId="{79CDF7E2-82FE-428C-9787-E4F61F7CF316}"/>
    <dgm:cxn modelId="{66C3CA72-64D9-4117-89F3-9BD4E67AE37F}" type="presOf" srcId="{C1DEF097-B1CA-45D8-9FC8-55838C4E35C6}" destId="{5C4AEF01-1F5A-4971-938E-708E50390280}" srcOrd="0" destOrd="0" presId="urn:microsoft.com/office/officeart/2005/8/layout/bProcess3"/>
    <dgm:cxn modelId="{46E26874-4FEF-4DEF-A491-64BE65A01FF9}" type="presOf" srcId="{B279DBE3-DBCF-43CE-8B68-E4AC4256831A}" destId="{141A347C-6DBC-48C5-8779-5F14BE75975D}" srcOrd="0" destOrd="0" presId="urn:microsoft.com/office/officeart/2005/8/layout/bProcess3"/>
    <dgm:cxn modelId="{9B031A55-4A32-4C3A-9FB8-2A6C4296D494}" srcId="{961E72E5-75C4-4B03-A804-26DC26D4127F}" destId="{49A725E1-1C1D-4067-9632-A081B4A7284A}" srcOrd="2" destOrd="0" parTransId="{B920D019-4922-4C32-BDFF-DD350C58A043}" sibTransId="{B279DBE3-DBCF-43CE-8B68-E4AC4256831A}"/>
    <dgm:cxn modelId="{D8BE5D77-28CB-4F8A-90AA-2AF66C031026}" type="presOf" srcId="{AEE386F4-2ED7-4204-B6BE-92302067495A}" destId="{1190135D-546B-4437-A62C-FA2ACC62336E}" srcOrd="1" destOrd="0" presId="urn:microsoft.com/office/officeart/2005/8/layout/bProcess3"/>
    <dgm:cxn modelId="{267AA078-E450-4D49-B7C5-92322176C864}" srcId="{961E72E5-75C4-4B03-A804-26DC26D4127F}" destId="{04D761B2-33AC-4D48-8F40-FBFF2DE523EA}" srcOrd="14" destOrd="0" parTransId="{CC10BE11-5A59-494A-9E81-F5B95095F7C4}" sibTransId="{97969953-8BBC-421F-A0A9-66F7E4611BFD}"/>
    <dgm:cxn modelId="{740A107E-8F13-4C25-978D-E4C904009FE5}" srcId="{961E72E5-75C4-4B03-A804-26DC26D4127F}" destId="{F6263187-6AAB-47B1-9AC9-FC6A19CA19F7}" srcOrd="8" destOrd="0" parTransId="{5CEDE0AB-6EB0-4464-8535-8121B0DED18A}" sibTransId="{6E562705-9129-467E-98B0-948377FD8086}"/>
    <dgm:cxn modelId="{8426B986-C30C-475E-B647-2D793EBB976D}" type="presOf" srcId="{961E72E5-75C4-4B03-A804-26DC26D4127F}" destId="{7C2EC096-D478-4693-A09F-027DD8FECB08}" srcOrd="0" destOrd="0" presId="urn:microsoft.com/office/officeart/2005/8/layout/bProcess3"/>
    <dgm:cxn modelId="{7E4C0088-8908-4A7F-ADD5-9EFB5F6A5D7C}" type="presOf" srcId="{5BCB9BC8-6990-4D2D-ADF5-977D2B0904E9}" destId="{4F1E6861-EB27-47F0-9B87-7837405864A8}" srcOrd="0" destOrd="0" presId="urn:microsoft.com/office/officeart/2005/8/layout/bProcess3"/>
    <dgm:cxn modelId="{50EF8389-CFC6-40C3-99B4-1F83C7780526}" srcId="{961E72E5-75C4-4B03-A804-26DC26D4127F}" destId="{D87F634D-6F7D-4411-A761-951126F314A3}" srcOrd="11" destOrd="0" parTransId="{80BBFF93-FF8A-4AE7-AC2C-B974D8F05F59}" sibTransId="{412DDF17-D654-4095-A4C1-0D09797BDF69}"/>
    <dgm:cxn modelId="{5B2818A8-D114-4368-AE44-FB5BDE41B8DE}" type="presOf" srcId="{CDBE1277-7081-43F6-A725-25951777285F}" destId="{0E8477D5-4DAC-4D87-B2D1-C98DACDE0BDB}" srcOrd="1" destOrd="0" presId="urn:microsoft.com/office/officeart/2005/8/layout/bProcess3"/>
    <dgm:cxn modelId="{430E13AF-BFB0-45AF-8B25-AFE3EEB8B764}" type="presOf" srcId="{412DDF17-D654-4095-A4C1-0D09797BDF69}" destId="{07913D5F-3082-410D-B1A3-4FFA634DE409}" srcOrd="1" destOrd="0" presId="urn:microsoft.com/office/officeart/2005/8/layout/bProcess3"/>
    <dgm:cxn modelId="{D8DA09B9-90FB-4A68-9BC5-2C58A9A99F69}" type="presOf" srcId="{CDBE1277-7081-43F6-A725-25951777285F}" destId="{6525B44A-AA60-4489-8982-0F3C080A850D}" srcOrd="0" destOrd="0" presId="urn:microsoft.com/office/officeart/2005/8/layout/bProcess3"/>
    <dgm:cxn modelId="{B32555C2-DFD9-4E04-8AC9-C5AA22234D13}" type="presOf" srcId="{79CDF7E2-82FE-428C-9787-E4F61F7CF316}" destId="{1178D5D5-B6EF-4645-8D59-8EA71D7A9271}" srcOrd="1" destOrd="0" presId="urn:microsoft.com/office/officeart/2005/8/layout/bProcess3"/>
    <dgm:cxn modelId="{682616C6-88BC-44E4-ACDB-423984A2778B}" type="presOf" srcId="{5B28ADBF-3F31-40D0-BFC8-F23DD904733A}" destId="{2212A006-37B8-45B2-B86A-A23E77B8C2D2}" srcOrd="0" destOrd="0" presId="urn:microsoft.com/office/officeart/2005/8/layout/bProcess3"/>
    <dgm:cxn modelId="{75E1F9C6-9730-4172-A35D-1B2468A22A07}" type="presOf" srcId="{D87F634D-6F7D-4411-A761-951126F314A3}" destId="{FB747CCC-7B03-456B-8752-43376B843560}" srcOrd="0" destOrd="0" presId="urn:microsoft.com/office/officeart/2005/8/layout/bProcess3"/>
    <dgm:cxn modelId="{D7988BCC-45A5-476B-962A-3F85011A77DF}" type="presOf" srcId="{D1425CBA-8011-494F-9B8D-D9F1439C8479}" destId="{F8716C60-A452-4F53-AEDE-D4A8B5C509B9}" srcOrd="0" destOrd="0" presId="urn:microsoft.com/office/officeart/2005/8/layout/bProcess3"/>
    <dgm:cxn modelId="{834AEDD3-86C9-429B-8326-B8C746303E17}" type="presOf" srcId="{5B28ADBF-3F31-40D0-BFC8-F23DD904733A}" destId="{96EB55B5-D6D7-4863-A485-A0B114A0206F}" srcOrd="1" destOrd="0" presId="urn:microsoft.com/office/officeart/2005/8/layout/bProcess3"/>
    <dgm:cxn modelId="{A5E624D5-E48E-45A3-993E-D0A26F2B4DAF}" srcId="{961E72E5-75C4-4B03-A804-26DC26D4127F}" destId="{7A083A67-B890-4647-AA21-A80325F839A0}" srcOrd="5" destOrd="0" parTransId="{CDCCDF9B-5698-4416-B1CC-7A62B341C684}" sibTransId="{5BCB9BC8-6990-4D2D-ADF5-977D2B0904E9}"/>
    <dgm:cxn modelId="{743C7DE0-4516-4607-B624-032437B7B198}" type="presOf" srcId="{0CFEF47F-F54C-4091-93E0-E29A3415305B}" destId="{415B3C30-75E0-4D86-928E-9B3CB101D7CE}" srcOrd="0" destOrd="0" presId="urn:microsoft.com/office/officeart/2005/8/layout/bProcess3"/>
    <dgm:cxn modelId="{E3BE23E1-61CA-4B1D-A6B6-03BB0AB71AD4}" type="presOf" srcId="{6E562705-9129-467E-98B0-948377FD8086}" destId="{073EE454-95AC-4CD3-98A8-A4C5627B0268}" srcOrd="0" destOrd="0" presId="urn:microsoft.com/office/officeart/2005/8/layout/bProcess3"/>
    <dgm:cxn modelId="{91E4A6E1-A0C6-43AA-875A-8E5994D69C3D}" type="presOf" srcId="{F01B7276-87F4-499E-9C08-2507930F6E55}" destId="{16653787-7195-4128-9A80-0D369D29B368}" srcOrd="0" destOrd="0" presId="urn:microsoft.com/office/officeart/2005/8/layout/bProcess3"/>
    <dgm:cxn modelId="{B97CE1E1-B4E4-4965-8908-AE72DA424988}" type="presOf" srcId="{680906CB-6438-4900-AA17-54FFC824A172}" destId="{7A5AED31-6A46-4C74-843E-65F9148B15F6}" srcOrd="0" destOrd="0" presId="urn:microsoft.com/office/officeart/2005/8/layout/bProcess3"/>
    <dgm:cxn modelId="{C9E75EE6-D777-40E0-BE0E-DE9292551142}" srcId="{961E72E5-75C4-4B03-A804-26DC26D4127F}" destId="{D1425CBA-8011-494F-9B8D-D9F1439C8479}" srcOrd="13" destOrd="0" parTransId="{AE3F8286-6826-4D46-8E17-898AD2222D07}" sibTransId="{AEE386F4-2ED7-4204-B6BE-92302067495A}"/>
    <dgm:cxn modelId="{6E53FEE6-6A22-42A7-ADAA-F0120BFB51D8}" srcId="{961E72E5-75C4-4B03-A804-26DC26D4127F}" destId="{F01B7276-87F4-499E-9C08-2507930F6E55}" srcOrd="1" destOrd="0" parTransId="{0357DA77-B804-4EC8-850E-FC89524180CA}" sibTransId="{CDBE1277-7081-43F6-A725-25951777285F}"/>
    <dgm:cxn modelId="{AAD909E7-8994-48FA-B430-E8F75828EAE7}" type="presOf" srcId="{D36C2094-38FC-4871-81ED-02AEB771079E}" destId="{330A237D-F63C-44AC-A8C1-5554D8489603}" srcOrd="0" destOrd="0" presId="urn:microsoft.com/office/officeart/2005/8/layout/bProcess3"/>
    <dgm:cxn modelId="{C87E8AE7-2AA2-44CD-9FA7-2CEDB59862AB}" type="presOf" srcId="{4E3E0D85-05EA-4BAA-96BF-B8FF80B62172}" destId="{94736404-599E-4D80-8343-844F51F19A51}" srcOrd="1" destOrd="0" presId="urn:microsoft.com/office/officeart/2005/8/layout/bProcess3"/>
    <dgm:cxn modelId="{C7357BE9-4E4B-4F2B-879F-B6829E863947}" srcId="{961E72E5-75C4-4B03-A804-26DC26D4127F}" destId="{6E32BDD4-016D-4929-B66C-7D8CD13B5E18}" srcOrd="6" destOrd="0" parTransId="{6A5E1108-9496-4FD8-8FFA-F93A2B242EBC}" sibTransId="{2F0EC44A-5E54-4D97-9D66-2BAEA77631DD}"/>
    <dgm:cxn modelId="{6EA760EB-1C99-4A6C-8D71-554D14E33CC1}" type="presOf" srcId="{3B8BC21B-7BC8-4500-85B0-B3A95F4161E5}" destId="{770D2183-6F0C-46AF-9288-C8CFB6B23B88}" srcOrd="1" destOrd="0" presId="urn:microsoft.com/office/officeart/2005/8/layout/bProcess3"/>
    <dgm:cxn modelId="{21D771ED-B325-4183-9A10-C3813D8C9EEA}" type="presOf" srcId="{2F0EC44A-5E54-4D97-9D66-2BAEA77631DD}" destId="{1DBFF0DB-8CD6-4C99-B8E1-E5D784340960}" srcOrd="1" destOrd="0" presId="urn:microsoft.com/office/officeart/2005/8/layout/bProcess3"/>
    <dgm:cxn modelId="{74003FEF-CD29-4512-8DC2-08ACC6ACD251}" type="presOf" srcId="{382BCB5F-1A74-406F-BF7A-34A21FB3F0A7}" destId="{A76555D5-82C6-4801-8225-2112BADE7FBA}" srcOrd="0" destOrd="0" presId="urn:microsoft.com/office/officeart/2005/8/layout/bProcess3"/>
    <dgm:cxn modelId="{53DB61F1-C9A0-4F98-A629-D45F7E99A6A2}" type="presOf" srcId="{80BB5C92-6791-41AC-8E11-4BE569839090}" destId="{F2DA7A23-2E9F-46D9-AC80-DD38B6400A2B}" srcOrd="0" destOrd="0" presId="urn:microsoft.com/office/officeart/2005/8/layout/bProcess3"/>
    <dgm:cxn modelId="{6A7BC3F5-0E4C-40D6-8BE3-08E5E9F9C7DD}" type="presOf" srcId="{49A725E1-1C1D-4067-9632-A081B4A7284A}" destId="{F16742F8-4881-4DF1-8E27-AE2B875715C3}" srcOrd="0" destOrd="0" presId="urn:microsoft.com/office/officeart/2005/8/layout/bProcess3"/>
    <dgm:cxn modelId="{F9FF2DF7-D718-459A-A5CA-526C2B2A9CA4}" type="presOf" srcId="{B279DBE3-DBCF-43CE-8B68-E4AC4256831A}" destId="{8F5482CA-F50E-44E3-BB7C-FDCC1CFFE189}" srcOrd="1" destOrd="0" presId="urn:microsoft.com/office/officeart/2005/8/layout/bProcess3"/>
    <dgm:cxn modelId="{F78BDCFC-6EAE-4D3C-83C6-D248A08F16D2}" type="presOf" srcId="{C1DEF097-B1CA-45D8-9FC8-55838C4E35C6}" destId="{7B51790F-1C5F-47DE-88DE-4C57127640B5}" srcOrd="1" destOrd="0" presId="urn:microsoft.com/office/officeart/2005/8/layout/bProcess3"/>
    <dgm:cxn modelId="{E38A8BFF-31EC-4F64-9BF4-3A42AF7E59AB}" type="presOf" srcId="{2746AB16-4CAD-482A-9D2A-735EA5F3FC68}" destId="{FE0E5C5E-C344-41A3-ACEF-1E4BD78913A5}" srcOrd="1" destOrd="0" presId="urn:microsoft.com/office/officeart/2005/8/layout/bProcess3"/>
    <dgm:cxn modelId="{35412E38-4829-4834-BD8A-3D181DFB50F8}" type="presParOf" srcId="{7C2EC096-D478-4693-A09F-027DD8FECB08}" destId="{415B3C30-75E0-4D86-928E-9B3CB101D7CE}" srcOrd="0" destOrd="0" presId="urn:microsoft.com/office/officeart/2005/8/layout/bProcess3"/>
    <dgm:cxn modelId="{1E899F1C-4000-4083-AFB4-97B207CEFF6E}" type="presParOf" srcId="{7C2EC096-D478-4693-A09F-027DD8FECB08}" destId="{DA7B52F4-F7D1-4293-B441-6FAA1582A874}" srcOrd="1" destOrd="0" presId="urn:microsoft.com/office/officeart/2005/8/layout/bProcess3"/>
    <dgm:cxn modelId="{908E39E8-B2D0-4450-8842-4707BB50B946}" type="presParOf" srcId="{DA7B52F4-F7D1-4293-B441-6FAA1582A874}" destId="{770D2183-6F0C-46AF-9288-C8CFB6B23B88}" srcOrd="0" destOrd="0" presId="urn:microsoft.com/office/officeart/2005/8/layout/bProcess3"/>
    <dgm:cxn modelId="{AC6D8628-7956-4FA3-B777-38CD21C3BFBD}" type="presParOf" srcId="{7C2EC096-D478-4693-A09F-027DD8FECB08}" destId="{16653787-7195-4128-9A80-0D369D29B368}" srcOrd="2" destOrd="0" presId="urn:microsoft.com/office/officeart/2005/8/layout/bProcess3"/>
    <dgm:cxn modelId="{1ABEDF75-E25F-4B87-82EA-9A2E187B7566}" type="presParOf" srcId="{7C2EC096-D478-4693-A09F-027DD8FECB08}" destId="{6525B44A-AA60-4489-8982-0F3C080A850D}" srcOrd="3" destOrd="0" presId="urn:microsoft.com/office/officeart/2005/8/layout/bProcess3"/>
    <dgm:cxn modelId="{B43F3E90-AB71-4F47-AE5E-74A9C9A438B3}" type="presParOf" srcId="{6525B44A-AA60-4489-8982-0F3C080A850D}" destId="{0E8477D5-4DAC-4D87-B2D1-C98DACDE0BDB}" srcOrd="0" destOrd="0" presId="urn:microsoft.com/office/officeart/2005/8/layout/bProcess3"/>
    <dgm:cxn modelId="{BDC5D4DF-05CA-4A16-B8FC-4954B5768B1C}" type="presParOf" srcId="{7C2EC096-D478-4693-A09F-027DD8FECB08}" destId="{F16742F8-4881-4DF1-8E27-AE2B875715C3}" srcOrd="4" destOrd="0" presId="urn:microsoft.com/office/officeart/2005/8/layout/bProcess3"/>
    <dgm:cxn modelId="{78001E64-33CD-44C1-BE62-A1ECFF802BDD}" type="presParOf" srcId="{7C2EC096-D478-4693-A09F-027DD8FECB08}" destId="{141A347C-6DBC-48C5-8779-5F14BE75975D}" srcOrd="5" destOrd="0" presId="urn:microsoft.com/office/officeart/2005/8/layout/bProcess3"/>
    <dgm:cxn modelId="{793BA139-288D-41D3-A2DB-D04C14A24E11}" type="presParOf" srcId="{141A347C-6DBC-48C5-8779-5F14BE75975D}" destId="{8F5482CA-F50E-44E3-BB7C-FDCC1CFFE189}" srcOrd="0" destOrd="0" presId="urn:microsoft.com/office/officeart/2005/8/layout/bProcess3"/>
    <dgm:cxn modelId="{16DB8F62-625F-4A8B-B652-3519BDDA5EC3}" type="presParOf" srcId="{7C2EC096-D478-4693-A09F-027DD8FECB08}" destId="{330A237D-F63C-44AC-A8C1-5554D8489603}" srcOrd="6" destOrd="0" presId="urn:microsoft.com/office/officeart/2005/8/layout/bProcess3"/>
    <dgm:cxn modelId="{8E987663-75E5-40C4-B60A-7CEB28BE60CF}" type="presParOf" srcId="{7C2EC096-D478-4693-A09F-027DD8FECB08}" destId="{2212A006-37B8-45B2-B86A-A23E77B8C2D2}" srcOrd="7" destOrd="0" presId="urn:microsoft.com/office/officeart/2005/8/layout/bProcess3"/>
    <dgm:cxn modelId="{8D7F4332-6159-4A9C-8195-622A0DDAEABB}" type="presParOf" srcId="{2212A006-37B8-45B2-B86A-A23E77B8C2D2}" destId="{96EB55B5-D6D7-4863-A485-A0B114A0206F}" srcOrd="0" destOrd="0" presId="urn:microsoft.com/office/officeart/2005/8/layout/bProcess3"/>
    <dgm:cxn modelId="{7E9B18BA-1E6E-4F98-AAE9-413EFFB0D7D1}" type="presParOf" srcId="{7C2EC096-D478-4693-A09F-027DD8FECB08}" destId="{7A5AED31-6A46-4C74-843E-65F9148B15F6}" srcOrd="8" destOrd="0" presId="urn:microsoft.com/office/officeart/2005/8/layout/bProcess3"/>
    <dgm:cxn modelId="{487C2C78-8FB9-4048-932D-3B1894113D92}" type="presParOf" srcId="{7C2EC096-D478-4693-A09F-027DD8FECB08}" destId="{95878ADF-7C1F-4159-A5BA-04BF507F644F}" srcOrd="9" destOrd="0" presId="urn:microsoft.com/office/officeart/2005/8/layout/bProcess3"/>
    <dgm:cxn modelId="{BE3B6BB2-955E-4167-843C-EBBC8F34C553}" type="presParOf" srcId="{95878ADF-7C1F-4159-A5BA-04BF507F644F}" destId="{1178D5D5-B6EF-4645-8D59-8EA71D7A9271}" srcOrd="0" destOrd="0" presId="urn:microsoft.com/office/officeart/2005/8/layout/bProcess3"/>
    <dgm:cxn modelId="{F10C95AB-D763-48D4-9BC7-ECBF701964DB}" type="presParOf" srcId="{7C2EC096-D478-4693-A09F-027DD8FECB08}" destId="{A1247218-4069-4FDD-85A2-6C9100C1750B}" srcOrd="10" destOrd="0" presId="urn:microsoft.com/office/officeart/2005/8/layout/bProcess3"/>
    <dgm:cxn modelId="{BC174A79-2F99-4123-BA57-B8C956EB3983}" type="presParOf" srcId="{7C2EC096-D478-4693-A09F-027DD8FECB08}" destId="{4F1E6861-EB27-47F0-9B87-7837405864A8}" srcOrd="11" destOrd="0" presId="urn:microsoft.com/office/officeart/2005/8/layout/bProcess3"/>
    <dgm:cxn modelId="{E60065E4-3619-4069-997B-B35DA7E75808}" type="presParOf" srcId="{4F1E6861-EB27-47F0-9B87-7837405864A8}" destId="{436FE792-30F4-47F4-AB17-35FD3BE763BB}" srcOrd="0" destOrd="0" presId="urn:microsoft.com/office/officeart/2005/8/layout/bProcess3"/>
    <dgm:cxn modelId="{374C0FBC-2946-4ED0-A9EA-D191DFFC2DCF}" type="presParOf" srcId="{7C2EC096-D478-4693-A09F-027DD8FECB08}" destId="{5E7689DF-0280-4E87-BE54-0C68155EB497}" srcOrd="12" destOrd="0" presId="urn:microsoft.com/office/officeart/2005/8/layout/bProcess3"/>
    <dgm:cxn modelId="{E809F97A-AB82-4665-B8A5-7133842E5205}" type="presParOf" srcId="{7C2EC096-D478-4693-A09F-027DD8FECB08}" destId="{747FE640-4BAE-4A6D-A72D-373BE3F887ED}" srcOrd="13" destOrd="0" presId="urn:microsoft.com/office/officeart/2005/8/layout/bProcess3"/>
    <dgm:cxn modelId="{BF483F0B-71AD-4C64-94D4-171459847DAA}" type="presParOf" srcId="{747FE640-4BAE-4A6D-A72D-373BE3F887ED}" destId="{1DBFF0DB-8CD6-4C99-B8E1-E5D784340960}" srcOrd="0" destOrd="0" presId="urn:microsoft.com/office/officeart/2005/8/layout/bProcess3"/>
    <dgm:cxn modelId="{0C03BD75-DE18-43FD-B535-B905EAB224A1}" type="presParOf" srcId="{7C2EC096-D478-4693-A09F-027DD8FECB08}" destId="{F2DA7A23-2E9F-46D9-AC80-DD38B6400A2B}" srcOrd="14" destOrd="0" presId="urn:microsoft.com/office/officeart/2005/8/layout/bProcess3"/>
    <dgm:cxn modelId="{E48BD24A-3518-435A-9985-0F26C439ACCA}" type="presParOf" srcId="{7C2EC096-D478-4693-A09F-027DD8FECB08}" destId="{5C4AEF01-1F5A-4971-938E-708E50390280}" srcOrd="15" destOrd="0" presId="urn:microsoft.com/office/officeart/2005/8/layout/bProcess3"/>
    <dgm:cxn modelId="{A7BFB0FA-A952-46D1-811D-DF845D1BCFD7}" type="presParOf" srcId="{5C4AEF01-1F5A-4971-938E-708E50390280}" destId="{7B51790F-1C5F-47DE-88DE-4C57127640B5}" srcOrd="0" destOrd="0" presId="urn:microsoft.com/office/officeart/2005/8/layout/bProcess3"/>
    <dgm:cxn modelId="{AB5668C4-627F-47A7-9786-5DD1E0E7D35F}" type="presParOf" srcId="{7C2EC096-D478-4693-A09F-027DD8FECB08}" destId="{FE0EF1EE-2979-4649-B546-DE1D22F2509E}" srcOrd="16" destOrd="0" presId="urn:microsoft.com/office/officeart/2005/8/layout/bProcess3"/>
    <dgm:cxn modelId="{25CE474A-019A-49D3-93BE-D97FE980705C}" type="presParOf" srcId="{7C2EC096-D478-4693-A09F-027DD8FECB08}" destId="{073EE454-95AC-4CD3-98A8-A4C5627B0268}" srcOrd="17" destOrd="0" presId="urn:microsoft.com/office/officeart/2005/8/layout/bProcess3"/>
    <dgm:cxn modelId="{3B55F356-4C3A-41CD-8015-1D9BD48FD003}" type="presParOf" srcId="{073EE454-95AC-4CD3-98A8-A4C5627B0268}" destId="{0761D51C-2255-4BB6-BDE3-5C6C7E2AB4D2}" srcOrd="0" destOrd="0" presId="urn:microsoft.com/office/officeart/2005/8/layout/bProcess3"/>
    <dgm:cxn modelId="{A342A28E-1448-4DEF-B317-FC8CC18EE46C}" type="presParOf" srcId="{7C2EC096-D478-4693-A09F-027DD8FECB08}" destId="{BDC671B5-0B52-4E98-9F04-372D98EFE328}" srcOrd="18" destOrd="0" presId="urn:microsoft.com/office/officeart/2005/8/layout/bProcess3"/>
    <dgm:cxn modelId="{CB92F95E-24D6-40D8-A1D6-C77427A8B78B}" type="presParOf" srcId="{7C2EC096-D478-4693-A09F-027DD8FECB08}" destId="{4DF3CB2D-32CD-4127-8A9A-A7FD012E8BF1}" srcOrd="19" destOrd="0" presId="urn:microsoft.com/office/officeart/2005/8/layout/bProcess3"/>
    <dgm:cxn modelId="{C2510CDB-D26C-4CAD-B8E0-EBB0E1B162F6}" type="presParOf" srcId="{4DF3CB2D-32CD-4127-8A9A-A7FD012E8BF1}" destId="{FE0E5C5E-C344-41A3-ACEF-1E4BD78913A5}" srcOrd="0" destOrd="0" presId="urn:microsoft.com/office/officeart/2005/8/layout/bProcess3"/>
    <dgm:cxn modelId="{585F59AD-2A33-42B5-89FE-DF5FF6A1D59B}" type="presParOf" srcId="{7C2EC096-D478-4693-A09F-027DD8FECB08}" destId="{A76555D5-82C6-4801-8225-2112BADE7FBA}" srcOrd="20" destOrd="0" presId="urn:microsoft.com/office/officeart/2005/8/layout/bProcess3"/>
    <dgm:cxn modelId="{12E74F23-0689-460B-9C38-40FEA432D7A6}" type="presParOf" srcId="{7C2EC096-D478-4693-A09F-027DD8FECB08}" destId="{49361546-B51E-4FAF-B1D3-50FA39F7FD38}" srcOrd="21" destOrd="0" presId="urn:microsoft.com/office/officeart/2005/8/layout/bProcess3"/>
    <dgm:cxn modelId="{8FE529A6-73EC-433A-9B97-2D8414E85233}" type="presParOf" srcId="{49361546-B51E-4FAF-B1D3-50FA39F7FD38}" destId="{5C7F861C-D931-4C7A-B01A-9A9D34CED1EB}" srcOrd="0" destOrd="0" presId="urn:microsoft.com/office/officeart/2005/8/layout/bProcess3"/>
    <dgm:cxn modelId="{5FE27831-346D-4215-9B58-2BA4CCC71177}" type="presParOf" srcId="{7C2EC096-D478-4693-A09F-027DD8FECB08}" destId="{FB747CCC-7B03-456B-8752-43376B843560}" srcOrd="22" destOrd="0" presId="urn:microsoft.com/office/officeart/2005/8/layout/bProcess3"/>
    <dgm:cxn modelId="{CB5E3948-A8F8-428C-849C-3A7A2004FF13}" type="presParOf" srcId="{7C2EC096-D478-4693-A09F-027DD8FECB08}" destId="{0A125064-45A2-4A7A-9DB2-2DADC99F3B1C}" srcOrd="23" destOrd="0" presId="urn:microsoft.com/office/officeart/2005/8/layout/bProcess3"/>
    <dgm:cxn modelId="{06A043D5-4672-47F9-B147-1B13A1A10839}" type="presParOf" srcId="{0A125064-45A2-4A7A-9DB2-2DADC99F3B1C}" destId="{07913D5F-3082-410D-B1A3-4FFA634DE409}" srcOrd="0" destOrd="0" presId="urn:microsoft.com/office/officeart/2005/8/layout/bProcess3"/>
    <dgm:cxn modelId="{E0E715FE-86C1-4581-AB81-4938593D8565}" type="presParOf" srcId="{7C2EC096-D478-4693-A09F-027DD8FECB08}" destId="{B43CAAEC-AFF7-42AF-A18D-EFCEFD086237}" srcOrd="24" destOrd="0" presId="urn:microsoft.com/office/officeart/2005/8/layout/bProcess3"/>
    <dgm:cxn modelId="{7C2E7A98-70DD-4DC3-A4A9-5B739C33C391}" type="presParOf" srcId="{7C2EC096-D478-4693-A09F-027DD8FECB08}" destId="{DBD61D62-5EC6-49E0-93C3-F54FB25A58D7}" srcOrd="25" destOrd="0" presId="urn:microsoft.com/office/officeart/2005/8/layout/bProcess3"/>
    <dgm:cxn modelId="{88453629-96D7-44AB-87C7-B4636DC6F7CB}" type="presParOf" srcId="{DBD61D62-5EC6-49E0-93C3-F54FB25A58D7}" destId="{94736404-599E-4D80-8343-844F51F19A51}" srcOrd="0" destOrd="0" presId="urn:microsoft.com/office/officeart/2005/8/layout/bProcess3"/>
    <dgm:cxn modelId="{4AA5B1DE-A8D9-4A74-BACF-5238E1312D47}" type="presParOf" srcId="{7C2EC096-D478-4693-A09F-027DD8FECB08}" destId="{F8716C60-A452-4F53-AEDE-D4A8B5C509B9}" srcOrd="26" destOrd="0" presId="urn:microsoft.com/office/officeart/2005/8/layout/bProcess3"/>
    <dgm:cxn modelId="{959B82C6-F074-457B-A819-815A20BA379F}" type="presParOf" srcId="{7C2EC096-D478-4693-A09F-027DD8FECB08}" destId="{550B6D5E-4821-4FCA-9AD1-B198207F55D6}" srcOrd="27" destOrd="0" presId="urn:microsoft.com/office/officeart/2005/8/layout/bProcess3"/>
    <dgm:cxn modelId="{1156004D-00BD-4402-A31C-03E49AC05082}" type="presParOf" srcId="{550B6D5E-4821-4FCA-9AD1-B198207F55D6}" destId="{1190135D-546B-4437-A62C-FA2ACC62336E}" srcOrd="0" destOrd="0" presId="urn:microsoft.com/office/officeart/2005/8/layout/bProcess3"/>
    <dgm:cxn modelId="{4579B46F-EF8C-4E3C-BBE4-80DE86CA6EA8}" type="presParOf" srcId="{7C2EC096-D478-4693-A09F-027DD8FECB08}" destId="{B0AC349B-B542-4F80-B7F0-F90699CA7F6C}" srcOrd="28" destOrd="0" presId="urn:microsoft.com/office/officeart/2005/8/layout/bProcess3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5.xml><?xml version="1.0" encoding="utf-8"?>
<dgm:dataModel xmlns:dgm="http://schemas.openxmlformats.org/drawingml/2006/diagram" xmlns:a="http://schemas.openxmlformats.org/drawingml/2006/main">
  <dgm:ptLst>
    <dgm:pt modelId="{961E72E5-75C4-4B03-A804-26DC26D4127F}" type="doc">
      <dgm:prSet loTypeId="urn:microsoft.com/office/officeart/2005/8/layout/bProcess3" loCatId="process" qsTypeId="urn:microsoft.com/office/officeart/2005/8/quickstyle/3d1" qsCatId="3D" csTypeId="urn:microsoft.com/office/officeart/2005/8/colors/colorful4" csCatId="colorful" phldr="1"/>
      <dgm:spPr/>
      <dgm:t>
        <a:bodyPr/>
        <a:lstStyle/>
        <a:p>
          <a:endParaRPr lang="en-US"/>
        </a:p>
      </dgm:t>
    </dgm:pt>
    <dgm:pt modelId="{0CFEF47F-F54C-4091-93E0-E29A3415305B}">
      <dgm:prSet phldrT="[Text]" custT="1"/>
      <dgm:spPr>
        <a:xfrm>
          <a:off x="52970" y="603256"/>
          <a:ext cx="2042528" cy="1225516"/>
        </a:xfrm>
        <a:prstGeom prst="rect">
          <a:avLst/>
        </a:prstGeom>
        <a:gradFill rotWithShape="0">
          <a:gsLst>
            <a:gs pos="0">
              <a:srgbClr val="FFC000">
                <a:hueOff val="0"/>
                <a:satOff val="0"/>
                <a:lumOff val="0"/>
                <a:alphaOff val="0"/>
                <a:satMod val="103000"/>
                <a:lumMod val="102000"/>
                <a:tint val="94000"/>
              </a:srgbClr>
            </a:gs>
            <a:gs pos="50000">
              <a:srgbClr val="FFC000">
                <a:hueOff val="0"/>
                <a:satOff val="0"/>
                <a:lumOff val="0"/>
                <a:alphaOff val="0"/>
                <a:satMod val="110000"/>
                <a:lumMod val="100000"/>
                <a:shade val="100000"/>
              </a:srgbClr>
            </a:gs>
            <a:gs pos="100000">
              <a:srgbClr val="FFC000"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srgb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gm:spPr>
      <dgm:t>
        <a:bodyPr/>
        <a:lstStyle/>
        <a:p>
          <a:pPr>
            <a:buNone/>
          </a:pPr>
          <a:r>
            <a:rPr lang="en-US" sz="1600" dirty="0">
              <a:solidFill>
                <a:schemeClr val="tx1"/>
              </a:solidFill>
              <a:latin typeface="+mj-lt"/>
              <a:ea typeface="+mn-ea"/>
              <a:cs typeface="+mn-cs"/>
            </a:rPr>
            <a:t>Develop closure procedures. </a:t>
          </a:r>
        </a:p>
      </dgm:t>
    </dgm:pt>
    <dgm:pt modelId="{3B8BC21B-7BC8-4500-85B0-B3A95F4161E5}" type="sibTrans" cxnId="{FBC6AD25-4CE6-462B-A76B-99FD9D89DEF0}">
      <dgm:prSet/>
      <dgm:spPr>
        <a:xfrm>
          <a:off x="2093698" y="1148541"/>
          <a:ext cx="427865" cy="91440"/>
        </a:xfrm>
        <a:custGeom>
          <a:avLst/>
          <a:gdLst/>
          <a:ahLst/>
          <a:cxnLst/>
          <a:rect l="0" t="0" r="0" b="0"/>
          <a:pathLst>
            <a:path>
              <a:moveTo>
                <a:pt x="0" y="67472"/>
              </a:moveTo>
              <a:lnTo>
                <a:pt x="231032" y="67472"/>
              </a:lnTo>
              <a:lnTo>
                <a:pt x="231032" y="45720"/>
              </a:lnTo>
              <a:lnTo>
                <a:pt x="427865" y="45720"/>
              </a:lnTo>
            </a:path>
          </a:pathLst>
        </a:custGeom>
        <a:noFill/>
        <a:ln w="6350" cap="flat" cmpd="sng" algn="ctr">
          <a:solidFill>
            <a:srgbClr val="FFC000">
              <a:hueOff val="0"/>
              <a:satOff val="0"/>
              <a:lumOff val="0"/>
              <a:alphaOff val="0"/>
            </a:srgbClr>
          </a:solidFill>
          <a:prstDash val="solid"/>
          <a:miter lim="800000"/>
          <a:tailEnd type="arrow"/>
        </a:ln>
        <a:effectLst/>
        <a:scene3d>
          <a:camera prst="orthographicFront"/>
          <a:lightRig rig="flat" dir="t"/>
        </a:scene3d>
        <a:sp3d z="-40000" prstMaterial="matte"/>
      </dgm:spPr>
      <dgm:t>
        <a:bodyPr/>
        <a:lstStyle/>
        <a:p>
          <a:pPr>
            <a:buNone/>
          </a:pPr>
          <a:endParaRPr lang="en-US">
            <a:solidFill>
              <a:sysClr val="windowText" lastClr="000000">
                <a:hueOff val="0"/>
                <a:satOff val="0"/>
                <a:lumOff val="0"/>
                <a:alphaOff val="0"/>
              </a:sysClr>
            </a:solidFill>
            <a:latin typeface="Calibri" panose="020F0502020204030204"/>
            <a:ea typeface="+mn-ea"/>
            <a:cs typeface="+mn-cs"/>
          </a:endParaRPr>
        </a:p>
      </dgm:t>
    </dgm:pt>
    <dgm:pt modelId="{382FAFDA-6D76-4820-9C48-1FF01E8D8E95}" type="parTrans" cxnId="{FBC6AD25-4CE6-462B-A76B-99FD9D89DEF0}">
      <dgm:prSet/>
      <dgm:spPr/>
      <dgm:t>
        <a:bodyPr/>
        <a:lstStyle/>
        <a:p>
          <a:endParaRPr lang="en-US"/>
        </a:p>
      </dgm:t>
    </dgm:pt>
    <dgm:pt modelId="{4F9EAF5D-BE38-4059-BFAD-F2CF7BF2A906}">
      <dgm:prSet custT="1"/>
      <dgm:spPr>
        <a:xfrm>
          <a:off x="2553964" y="581503"/>
          <a:ext cx="2042528" cy="1225516"/>
        </a:xfrm>
        <a:prstGeom prst="rect">
          <a:avLst/>
        </a:prstGeom>
        <a:gradFill rotWithShape="0">
          <a:gsLst>
            <a:gs pos="0">
              <a:srgbClr val="FFC000">
                <a:hueOff val="1485099"/>
                <a:satOff val="-6853"/>
                <a:lumOff val="252"/>
                <a:alphaOff val="0"/>
                <a:satMod val="103000"/>
                <a:lumMod val="102000"/>
                <a:tint val="94000"/>
              </a:srgbClr>
            </a:gs>
            <a:gs pos="50000">
              <a:srgbClr val="FFC000">
                <a:hueOff val="1485099"/>
                <a:satOff val="-6853"/>
                <a:lumOff val="252"/>
                <a:alphaOff val="0"/>
                <a:satMod val="110000"/>
                <a:lumMod val="100000"/>
                <a:shade val="100000"/>
              </a:srgbClr>
            </a:gs>
            <a:gs pos="100000">
              <a:srgbClr val="FFC000">
                <a:hueOff val="1485099"/>
                <a:satOff val="-6853"/>
                <a:lumOff val="252"/>
                <a:alphaOff val="0"/>
                <a:lumMod val="99000"/>
                <a:satMod val="120000"/>
                <a:shade val="78000"/>
              </a:srgb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gm:spPr>
      <dgm:t>
        <a:bodyPr/>
        <a:lstStyle/>
        <a:p>
          <a:pPr marL="0" lvl="0" indent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600" kern="1200" dirty="0">
              <a:solidFill>
                <a:prstClr val="black"/>
              </a:solidFill>
              <a:latin typeface="Times New Roman"/>
              <a:ea typeface="+mn-ea"/>
              <a:cs typeface="Times New Roman"/>
            </a:rPr>
            <a:t>Complete contract closure. </a:t>
          </a:r>
        </a:p>
      </dgm:t>
    </dgm:pt>
    <dgm:pt modelId="{0E09F49A-09D8-4591-8567-806D4C920E0E}" type="parTrans" cxnId="{4B11DDFB-4F66-4C05-B57B-0C46CAE6D0C9}">
      <dgm:prSet/>
      <dgm:spPr/>
      <dgm:t>
        <a:bodyPr/>
        <a:lstStyle/>
        <a:p>
          <a:endParaRPr lang="en-US"/>
        </a:p>
      </dgm:t>
    </dgm:pt>
    <dgm:pt modelId="{66BC37B6-A10D-4137-9564-720232AC4CC0}" type="sibTrans" cxnId="{4B11DDFB-4F66-4C05-B57B-0C46CAE6D0C9}">
      <dgm:prSet/>
      <dgm:spPr>
        <a:xfrm>
          <a:off x="4594692" y="1148541"/>
          <a:ext cx="399433" cy="91440"/>
        </a:xfrm>
        <a:custGeom>
          <a:avLst/>
          <a:gdLst/>
          <a:ahLst/>
          <a:cxnLst/>
          <a:rect l="0" t="0" r="0" b="0"/>
          <a:pathLst>
            <a:path>
              <a:moveTo>
                <a:pt x="0" y="45720"/>
              </a:moveTo>
              <a:lnTo>
                <a:pt x="216816" y="45720"/>
              </a:lnTo>
              <a:lnTo>
                <a:pt x="216816" y="58967"/>
              </a:lnTo>
              <a:lnTo>
                <a:pt x="399433" y="58967"/>
              </a:lnTo>
            </a:path>
          </a:pathLst>
        </a:custGeom>
        <a:noFill/>
        <a:ln w="6350" cap="flat" cmpd="sng" algn="ctr">
          <a:solidFill>
            <a:srgbClr val="FFC000">
              <a:hueOff val="1732615"/>
              <a:satOff val="-7995"/>
              <a:lumOff val="294"/>
              <a:alphaOff val="0"/>
            </a:srgbClr>
          </a:solidFill>
          <a:prstDash val="solid"/>
          <a:miter lim="800000"/>
          <a:tailEnd type="arrow"/>
        </a:ln>
        <a:effectLst/>
        <a:scene3d>
          <a:camera prst="orthographicFront"/>
          <a:lightRig rig="flat" dir="t"/>
        </a:scene3d>
        <a:sp3d z="-40000" prstMaterial="matte"/>
      </dgm:spPr>
      <dgm:t>
        <a:bodyPr/>
        <a:lstStyle/>
        <a:p>
          <a:pPr>
            <a:buNone/>
          </a:pPr>
          <a:endParaRPr lang="en-US">
            <a:solidFill>
              <a:sysClr val="windowText" lastClr="000000">
                <a:hueOff val="0"/>
                <a:satOff val="0"/>
                <a:lumOff val="0"/>
                <a:alphaOff val="0"/>
              </a:sysClr>
            </a:solidFill>
            <a:latin typeface="Calibri" panose="020F0502020204030204"/>
            <a:ea typeface="+mn-ea"/>
            <a:cs typeface="+mn-cs"/>
          </a:endParaRPr>
        </a:p>
      </dgm:t>
    </dgm:pt>
    <dgm:pt modelId="{D3A08340-25AD-4E68-AAF0-B066D4955751}">
      <dgm:prSet custT="1"/>
      <dgm:spPr>
        <a:xfrm>
          <a:off x="5026526" y="594751"/>
          <a:ext cx="2042528" cy="1225516"/>
        </a:xfrm>
        <a:prstGeom prst="rect">
          <a:avLst/>
        </a:prstGeom>
        <a:gradFill rotWithShape="0">
          <a:gsLst>
            <a:gs pos="0">
              <a:srgbClr val="FFC000">
                <a:hueOff val="2970198"/>
                <a:satOff val="-13705"/>
                <a:lumOff val="504"/>
                <a:alphaOff val="0"/>
                <a:satMod val="103000"/>
                <a:lumMod val="102000"/>
                <a:tint val="94000"/>
              </a:srgbClr>
            </a:gs>
            <a:gs pos="50000">
              <a:srgbClr val="FFC000">
                <a:hueOff val="2970198"/>
                <a:satOff val="-13705"/>
                <a:lumOff val="504"/>
                <a:alphaOff val="0"/>
                <a:satMod val="110000"/>
                <a:lumMod val="100000"/>
                <a:shade val="100000"/>
              </a:srgbClr>
            </a:gs>
            <a:gs pos="100000">
              <a:srgbClr val="FFC000">
                <a:hueOff val="2970198"/>
                <a:satOff val="-13705"/>
                <a:lumOff val="504"/>
                <a:alphaOff val="0"/>
                <a:lumMod val="99000"/>
                <a:satMod val="120000"/>
                <a:shade val="78000"/>
              </a:srgb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gm:spPr>
      <dgm:t>
        <a:bodyPr/>
        <a:lstStyle/>
        <a:p>
          <a:pPr marL="0" lvl="0" indent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600" kern="1200" dirty="0">
              <a:solidFill>
                <a:prstClr val="black"/>
              </a:solidFill>
              <a:latin typeface="Times New Roman"/>
              <a:ea typeface="+mn-ea"/>
              <a:cs typeface="Times New Roman"/>
            </a:rPr>
            <a:t>Confirm work is done to requirement. </a:t>
          </a:r>
        </a:p>
      </dgm:t>
    </dgm:pt>
    <dgm:pt modelId="{6EFA0B2B-B734-40DE-B5C2-2F276049C001}" type="parTrans" cxnId="{115C2B0D-C4FD-4ED2-9AF2-8D01B951999E}">
      <dgm:prSet/>
      <dgm:spPr/>
      <dgm:t>
        <a:bodyPr/>
        <a:lstStyle/>
        <a:p>
          <a:endParaRPr lang="en-US"/>
        </a:p>
      </dgm:t>
    </dgm:pt>
    <dgm:pt modelId="{160E5750-2B5F-4500-BE42-4D27D8076784}" type="sibTrans" cxnId="{115C2B0D-C4FD-4ED2-9AF2-8D01B951999E}">
      <dgm:prSet/>
      <dgm:spPr>
        <a:xfrm>
          <a:off x="7067254" y="1161789"/>
          <a:ext cx="439181" cy="91440"/>
        </a:xfrm>
        <a:custGeom>
          <a:avLst/>
          <a:gdLst/>
          <a:ahLst/>
          <a:cxnLst/>
          <a:rect l="0" t="0" r="0" b="0"/>
          <a:pathLst>
            <a:path>
              <a:moveTo>
                <a:pt x="0" y="45720"/>
              </a:moveTo>
              <a:lnTo>
                <a:pt x="439181" y="45720"/>
              </a:lnTo>
            </a:path>
          </a:pathLst>
        </a:custGeom>
        <a:noFill/>
        <a:ln w="6350" cap="flat" cmpd="sng" algn="ctr">
          <a:solidFill>
            <a:srgbClr val="FFC000">
              <a:hueOff val="3465231"/>
              <a:satOff val="-15989"/>
              <a:lumOff val="588"/>
              <a:alphaOff val="0"/>
            </a:srgbClr>
          </a:solidFill>
          <a:prstDash val="solid"/>
          <a:miter lim="800000"/>
          <a:tailEnd type="arrow"/>
        </a:ln>
        <a:effectLst/>
        <a:scene3d>
          <a:camera prst="orthographicFront"/>
          <a:lightRig rig="flat" dir="t"/>
        </a:scene3d>
        <a:sp3d z="-40000" prstMaterial="matte"/>
      </dgm:spPr>
      <dgm:t>
        <a:bodyPr/>
        <a:lstStyle/>
        <a:p>
          <a:pPr>
            <a:buNone/>
          </a:pPr>
          <a:endParaRPr lang="en-US">
            <a:solidFill>
              <a:sysClr val="windowText" lastClr="000000">
                <a:hueOff val="0"/>
                <a:satOff val="0"/>
                <a:lumOff val="0"/>
                <a:alphaOff val="0"/>
              </a:sysClr>
            </a:solidFill>
            <a:latin typeface="Calibri" panose="020F0502020204030204"/>
            <a:ea typeface="+mn-ea"/>
            <a:cs typeface="+mn-cs"/>
          </a:endParaRPr>
        </a:p>
      </dgm:t>
    </dgm:pt>
    <dgm:pt modelId="{2B485F93-3A2E-4127-A39C-EF09155B2E66}">
      <dgm:prSet custT="1"/>
      <dgm:spPr>
        <a:xfrm>
          <a:off x="7538835" y="594751"/>
          <a:ext cx="2042528" cy="1225516"/>
        </a:xfrm>
        <a:prstGeom prst="rect">
          <a:avLst/>
        </a:prstGeom>
        <a:gradFill rotWithShape="0">
          <a:gsLst>
            <a:gs pos="0">
              <a:srgbClr val="FFC000">
                <a:hueOff val="4455297"/>
                <a:satOff val="-20558"/>
                <a:lumOff val="756"/>
                <a:alphaOff val="0"/>
                <a:satMod val="103000"/>
                <a:lumMod val="102000"/>
                <a:tint val="94000"/>
              </a:srgbClr>
            </a:gs>
            <a:gs pos="50000">
              <a:srgbClr val="FFC000">
                <a:hueOff val="4455297"/>
                <a:satOff val="-20558"/>
                <a:lumOff val="756"/>
                <a:alphaOff val="0"/>
                <a:satMod val="110000"/>
                <a:lumMod val="100000"/>
                <a:shade val="100000"/>
              </a:srgbClr>
            </a:gs>
            <a:gs pos="100000">
              <a:srgbClr val="FFC000">
                <a:hueOff val="4455297"/>
                <a:satOff val="-20558"/>
                <a:lumOff val="756"/>
                <a:alphaOff val="0"/>
                <a:lumMod val="99000"/>
                <a:satMod val="120000"/>
                <a:shade val="78000"/>
              </a:srgb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gm:spPr>
      <dgm:t>
        <a:bodyPr/>
        <a:lstStyle/>
        <a:p>
          <a:pPr marL="0" lvl="0" indent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600" kern="1200" dirty="0">
              <a:solidFill>
                <a:prstClr val="black"/>
              </a:solidFill>
              <a:latin typeface="Times New Roman"/>
              <a:ea typeface="+mn-ea"/>
              <a:cs typeface="Times New Roman"/>
            </a:rPr>
            <a:t>Gain formal acceptance of the product. </a:t>
          </a:r>
        </a:p>
      </dgm:t>
    </dgm:pt>
    <dgm:pt modelId="{3997A0D0-6413-4367-A4B0-4C1F5B1FB417}" type="parTrans" cxnId="{ABEA1627-957F-423B-94A7-7D628456E4CE}">
      <dgm:prSet/>
      <dgm:spPr/>
      <dgm:t>
        <a:bodyPr/>
        <a:lstStyle/>
        <a:p>
          <a:endParaRPr lang="en-US"/>
        </a:p>
      </dgm:t>
    </dgm:pt>
    <dgm:pt modelId="{1DE82D28-DD86-4527-B515-A90CA3B500B3}" type="sibTrans" cxnId="{ABEA1627-957F-423B-94A7-7D628456E4CE}">
      <dgm:prSet/>
      <dgm:spPr>
        <a:xfrm>
          <a:off x="1023170" y="1818468"/>
          <a:ext cx="7536929" cy="439181"/>
        </a:xfrm>
        <a:custGeom>
          <a:avLst/>
          <a:gdLst/>
          <a:ahLst/>
          <a:cxnLst/>
          <a:rect l="0" t="0" r="0" b="0"/>
          <a:pathLst>
            <a:path>
              <a:moveTo>
                <a:pt x="7536929" y="0"/>
              </a:moveTo>
              <a:lnTo>
                <a:pt x="7536929" y="236690"/>
              </a:lnTo>
              <a:lnTo>
                <a:pt x="0" y="236690"/>
              </a:lnTo>
              <a:lnTo>
                <a:pt x="0" y="439181"/>
              </a:lnTo>
            </a:path>
          </a:pathLst>
        </a:custGeom>
        <a:noFill/>
        <a:ln w="6350" cap="flat" cmpd="sng" algn="ctr">
          <a:solidFill>
            <a:srgbClr val="FFC000">
              <a:hueOff val="5197846"/>
              <a:satOff val="-23984"/>
              <a:lumOff val="883"/>
              <a:alphaOff val="0"/>
            </a:srgbClr>
          </a:solidFill>
          <a:prstDash val="solid"/>
          <a:miter lim="800000"/>
          <a:tailEnd type="arrow"/>
        </a:ln>
        <a:effectLst/>
        <a:scene3d>
          <a:camera prst="orthographicFront"/>
          <a:lightRig rig="flat" dir="t"/>
        </a:scene3d>
        <a:sp3d z="-40000" prstMaterial="matte"/>
      </dgm:spPr>
      <dgm:t>
        <a:bodyPr/>
        <a:lstStyle/>
        <a:p>
          <a:pPr>
            <a:buNone/>
          </a:pPr>
          <a:endParaRPr lang="en-US">
            <a:solidFill>
              <a:sysClr val="windowText" lastClr="000000">
                <a:hueOff val="0"/>
                <a:satOff val="0"/>
                <a:lumOff val="0"/>
                <a:alphaOff val="0"/>
              </a:sysClr>
            </a:solidFill>
            <a:latin typeface="Calibri" panose="020F0502020204030204"/>
            <a:ea typeface="+mn-ea"/>
            <a:cs typeface="+mn-cs"/>
          </a:endParaRPr>
        </a:p>
      </dgm:t>
    </dgm:pt>
    <dgm:pt modelId="{0FD1123B-9E66-4443-A5DE-6DB81943785D}">
      <dgm:prSet custT="1"/>
      <dgm:spPr>
        <a:xfrm>
          <a:off x="1906" y="2290049"/>
          <a:ext cx="2042528" cy="1225516"/>
        </a:xfrm>
        <a:prstGeom prst="rect">
          <a:avLst/>
        </a:prstGeom>
        <a:gradFill rotWithShape="0">
          <a:gsLst>
            <a:gs pos="0">
              <a:srgbClr val="FFC000">
                <a:hueOff val="5940396"/>
                <a:satOff val="-27410"/>
                <a:lumOff val="1009"/>
                <a:alphaOff val="0"/>
                <a:satMod val="103000"/>
                <a:lumMod val="102000"/>
                <a:tint val="94000"/>
              </a:srgbClr>
            </a:gs>
            <a:gs pos="50000">
              <a:srgbClr val="FFC000">
                <a:hueOff val="5940396"/>
                <a:satOff val="-27410"/>
                <a:lumOff val="1009"/>
                <a:alphaOff val="0"/>
                <a:satMod val="110000"/>
                <a:lumMod val="100000"/>
                <a:shade val="100000"/>
              </a:srgbClr>
            </a:gs>
            <a:gs pos="100000">
              <a:srgbClr val="FFC000">
                <a:hueOff val="5940396"/>
                <a:satOff val="-27410"/>
                <a:lumOff val="1009"/>
                <a:alphaOff val="0"/>
                <a:lumMod val="99000"/>
                <a:satMod val="120000"/>
                <a:shade val="78000"/>
              </a:srgb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gm:spPr>
      <dgm:t>
        <a:bodyPr/>
        <a:lstStyle/>
        <a:p>
          <a:pPr marL="0" lvl="0" indent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600" kern="1200" dirty="0">
              <a:solidFill>
                <a:prstClr val="black"/>
              </a:solidFill>
              <a:latin typeface="Times New Roman"/>
              <a:ea typeface="+mn-ea"/>
              <a:cs typeface="Times New Roman"/>
            </a:rPr>
            <a:t>Final performance reporting. </a:t>
          </a:r>
        </a:p>
      </dgm:t>
    </dgm:pt>
    <dgm:pt modelId="{1C36815F-1555-408D-AB4E-0F9BE7D37D6F}" type="parTrans" cxnId="{CAEC7CAB-DBB2-487C-9323-2AA2AB1AB89F}">
      <dgm:prSet/>
      <dgm:spPr/>
      <dgm:t>
        <a:bodyPr/>
        <a:lstStyle/>
        <a:p>
          <a:endParaRPr lang="en-US"/>
        </a:p>
      </dgm:t>
    </dgm:pt>
    <dgm:pt modelId="{B8539BD1-5374-4E17-9FD5-20150C1C154C}" type="sibTrans" cxnId="{CAEC7CAB-DBB2-487C-9323-2AA2AB1AB89F}">
      <dgm:prSet/>
      <dgm:spPr>
        <a:xfrm>
          <a:off x="2042635" y="2857088"/>
          <a:ext cx="439181" cy="91440"/>
        </a:xfrm>
        <a:custGeom>
          <a:avLst/>
          <a:gdLst/>
          <a:ahLst/>
          <a:cxnLst/>
          <a:rect l="0" t="0" r="0" b="0"/>
          <a:pathLst>
            <a:path>
              <a:moveTo>
                <a:pt x="0" y="45720"/>
              </a:moveTo>
              <a:lnTo>
                <a:pt x="439181" y="45720"/>
              </a:lnTo>
            </a:path>
          </a:pathLst>
        </a:custGeom>
        <a:noFill/>
        <a:ln w="6350" cap="flat" cmpd="sng" algn="ctr">
          <a:solidFill>
            <a:srgbClr val="FFC000">
              <a:hueOff val="6930461"/>
              <a:satOff val="-31979"/>
              <a:lumOff val="1177"/>
              <a:alphaOff val="0"/>
            </a:srgbClr>
          </a:solidFill>
          <a:prstDash val="solid"/>
          <a:miter lim="800000"/>
          <a:tailEnd type="arrow"/>
        </a:ln>
        <a:effectLst/>
        <a:scene3d>
          <a:camera prst="orthographicFront"/>
          <a:lightRig rig="flat" dir="t"/>
        </a:scene3d>
        <a:sp3d z="-40000" prstMaterial="matte"/>
      </dgm:spPr>
      <dgm:t>
        <a:bodyPr/>
        <a:lstStyle/>
        <a:p>
          <a:pPr>
            <a:buNone/>
          </a:pPr>
          <a:endParaRPr lang="en-US">
            <a:solidFill>
              <a:sysClr val="windowText" lastClr="000000">
                <a:hueOff val="0"/>
                <a:satOff val="0"/>
                <a:lumOff val="0"/>
                <a:alphaOff val="0"/>
              </a:sysClr>
            </a:solidFill>
            <a:latin typeface="Calibri" panose="020F0502020204030204"/>
            <a:ea typeface="+mn-ea"/>
            <a:cs typeface="+mn-cs"/>
          </a:endParaRPr>
        </a:p>
      </dgm:t>
    </dgm:pt>
    <dgm:pt modelId="{4D26D429-A93D-44B2-B70E-5C66320B94EC}">
      <dgm:prSet custT="1"/>
      <dgm:spPr>
        <a:xfrm>
          <a:off x="2514216" y="2290049"/>
          <a:ext cx="2042528" cy="1225516"/>
        </a:xfrm>
        <a:prstGeom prst="rect">
          <a:avLst/>
        </a:prstGeom>
        <a:gradFill rotWithShape="0">
          <a:gsLst>
            <a:gs pos="0">
              <a:srgbClr val="FFC000">
                <a:hueOff val="7425494"/>
                <a:satOff val="-34263"/>
                <a:lumOff val="1261"/>
                <a:alphaOff val="0"/>
                <a:satMod val="103000"/>
                <a:lumMod val="102000"/>
                <a:tint val="94000"/>
              </a:srgbClr>
            </a:gs>
            <a:gs pos="50000">
              <a:srgbClr val="FFC000">
                <a:hueOff val="7425494"/>
                <a:satOff val="-34263"/>
                <a:lumOff val="1261"/>
                <a:alphaOff val="0"/>
                <a:satMod val="110000"/>
                <a:lumMod val="100000"/>
                <a:shade val="100000"/>
              </a:srgbClr>
            </a:gs>
            <a:gs pos="100000">
              <a:srgbClr val="FFC000">
                <a:hueOff val="7425494"/>
                <a:satOff val="-34263"/>
                <a:lumOff val="1261"/>
                <a:alphaOff val="0"/>
                <a:lumMod val="99000"/>
                <a:satMod val="120000"/>
                <a:shade val="78000"/>
              </a:srgb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gm:spPr>
      <dgm:t>
        <a:bodyPr/>
        <a:lstStyle/>
        <a:p>
          <a:pPr>
            <a:buNone/>
          </a:pPr>
          <a:r>
            <a:rPr lang="en-US" sz="1600" kern="1200" dirty="0">
              <a:solidFill>
                <a:prstClr val="black"/>
              </a:solidFill>
              <a:latin typeface="Times New Roman"/>
              <a:ea typeface="+mn-ea"/>
              <a:cs typeface="Times New Roman"/>
            </a:rPr>
            <a:t>Index and archive records. </a:t>
          </a:r>
        </a:p>
      </dgm:t>
    </dgm:pt>
    <dgm:pt modelId="{D7742DEC-953B-470C-B5DE-AB13C2163FAE}" type="parTrans" cxnId="{5F602FAE-1815-44A3-9643-3E53E2AF7C39}">
      <dgm:prSet/>
      <dgm:spPr/>
      <dgm:t>
        <a:bodyPr/>
        <a:lstStyle/>
        <a:p>
          <a:endParaRPr lang="en-US"/>
        </a:p>
      </dgm:t>
    </dgm:pt>
    <dgm:pt modelId="{85F04173-696C-47C8-A67D-D0A566E0258E}" type="sibTrans" cxnId="{5F602FAE-1815-44A3-9643-3E53E2AF7C39}">
      <dgm:prSet/>
      <dgm:spPr>
        <a:xfrm>
          <a:off x="4554944" y="2857088"/>
          <a:ext cx="439181" cy="91440"/>
        </a:xfrm>
        <a:custGeom>
          <a:avLst/>
          <a:gdLst/>
          <a:ahLst/>
          <a:cxnLst/>
          <a:rect l="0" t="0" r="0" b="0"/>
          <a:pathLst>
            <a:path>
              <a:moveTo>
                <a:pt x="0" y="45720"/>
              </a:moveTo>
              <a:lnTo>
                <a:pt x="439181" y="45720"/>
              </a:lnTo>
            </a:path>
          </a:pathLst>
        </a:custGeom>
        <a:noFill/>
        <a:ln w="6350" cap="flat" cmpd="sng" algn="ctr">
          <a:solidFill>
            <a:srgbClr val="FFC000">
              <a:hueOff val="8663077"/>
              <a:satOff val="-39973"/>
              <a:lumOff val="1471"/>
              <a:alphaOff val="0"/>
            </a:srgbClr>
          </a:solidFill>
          <a:prstDash val="solid"/>
          <a:miter lim="800000"/>
          <a:tailEnd type="arrow"/>
        </a:ln>
        <a:effectLst/>
        <a:scene3d>
          <a:camera prst="orthographicFront"/>
          <a:lightRig rig="flat" dir="t"/>
        </a:scene3d>
        <a:sp3d z="-40000" prstMaterial="matte"/>
      </dgm:spPr>
      <dgm:t>
        <a:bodyPr/>
        <a:lstStyle/>
        <a:p>
          <a:pPr>
            <a:buNone/>
          </a:pPr>
          <a:endParaRPr lang="en-US">
            <a:solidFill>
              <a:sysClr val="windowText" lastClr="000000">
                <a:hueOff val="0"/>
                <a:satOff val="0"/>
                <a:lumOff val="0"/>
                <a:alphaOff val="0"/>
              </a:sysClr>
            </a:solidFill>
            <a:latin typeface="Calibri" panose="020F0502020204030204"/>
            <a:ea typeface="+mn-ea"/>
            <a:cs typeface="+mn-cs"/>
          </a:endParaRPr>
        </a:p>
      </dgm:t>
    </dgm:pt>
    <dgm:pt modelId="{5B483490-2EFA-4170-9CD5-10A27598F663}">
      <dgm:prSet custT="1"/>
      <dgm:spPr>
        <a:xfrm>
          <a:off x="5026526" y="2290049"/>
          <a:ext cx="2042528" cy="1225516"/>
        </a:xfrm>
        <a:prstGeom prst="rect">
          <a:avLst/>
        </a:prstGeom>
        <a:gradFill rotWithShape="0">
          <a:gsLst>
            <a:gs pos="0">
              <a:srgbClr val="FFC000">
                <a:hueOff val="8910593"/>
                <a:satOff val="-41115"/>
                <a:lumOff val="1513"/>
                <a:alphaOff val="0"/>
                <a:satMod val="103000"/>
                <a:lumMod val="102000"/>
                <a:tint val="94000"/>
              </a:srgbClr>
            </a:gs>
            <a:gs pos="50000">
              <a:srgbClr val="FFC000">
                <a:hueOff val="8910593"/>
                <a:satOff val="-41115"/>
                <a:lumOff val="1513"/>
                <a:alphaOff val="0"/>
                <a:satMod val="110000"/>
                <a:lumMod val="100000"/>
                <a:shade val="100000"/>
              </a:srgbClr>
            </a:gs>
            <a:gs pos="100000">
              <a:srgbClr val="FFC000">
                <a:hueOff val="8910593"/>
                <a:satOff val="-41115"/>
                <a:lumOff val="1513"/>
                <a:alphaOff val="0"/>
                <a:lumMod val="99000"/>
                <a:satMod val="120000"/>
                <a:shade val="78000"/>
              </a:srgb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gm:spPr>
      <dgm:t>
        <a:bodyPr/>
        <a:lstStyle/>
        <a:p>
          <a:pPr marL="0" lvl="0" indent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600" kern="1200" dirty="0">
              <a:solidFill>
                <a:prstClr val="black"/>
              </a:solidFill>
              <a:latin typeface="Times New Roman"/>
              <a:ea typeface="+mn-ea"/>
              <a:cs typeface="Times New Roman"/>
            </a:rPr>
            <a:t>Update, lessons learned and knowledge base. </a:t>
          </a:r>
        </a:p>
      </dgm:t>
    </dgm:pt>
    <dgm:pt modelId="{83C8A2A2-8043-4717-A8F6-E78497FFE1B1}" type="parTrans" cxnId="{E287C7D2-F183-46D5-AF4A-DAC212031E47}">
      <dgm:prSet/>
      <dgm:spPr/>
      <dgm:t>
        <a:bodyPr/>
        <a:lstStyle/>
        <a:p>
          <a:endParaRPr lang="en-US"/>
        </a:p>
      </dgm:t>
    </dgm:pt>
    <dgm:pt modelId="{C73D2A1E-71C2-4885-A002-C21F27E66189}" type="sibTrans" cxnId="{E287C7D2-F183-46D5-AF4A-DAC212031E47}">
      <dgm:prSet/>
      <dgm:spPr>
        <a:xfrm>
          <a:off x="7067254" y="2857088"/>
          <a:ext cx="439181" cy="91440"/>
        </a:xfrm>
        <a:custGeom>
          <a:avLst/>
          <a:gdLst/>
          <a:ahLst/>
          <a:cxnLst/>
          <a:rect l="0" t="0" r="0" b="0"/>
          <a:pathLst>
            <a:path>
              <a:moveTo>
                <a:pt x="0" y="45720"/>
              </a:moveTo>
              <a:lnTo>
                <a:pt x="439181" y="45720"/>
              </a:lnTo>
            </a:path>
          </a:pathLst>
        </a:custGeom>
        <a:noFill/>
        <a:ln w="6350" cap="flat" cmpd="sng" algn="ctr">
          <a:solidFill>
            <a:srgbClr val="FFC000">
              <a:hueOff val="10395692"/>
              <a:satOff val="-47968"/>
              <a:lumOff val="1765"/>
              <a:alphaOff val="0"/>
            </a:srgbClr>
          </a:solidFill>
          <a:prstDash val="solid"/>
          <a:miter lim="800000"/>
          <a:tailEnd type="arrow"/>
        </a:ln>
        <a:effectLst/>
        <a:scene3d>
          <a:camera prst="orthographicFront"/>
          <a:lightRig rig="flat" dir="t"/>
        </a:scene3d>
        <a:sp3d z="-40000" prstMaterial="matte"/>
      </dgm:spPr>
      <dgm:t>
        <a:bodyPr/>
        <a:lstStyle/>
        <a:p>
          <a:pPr>
            <a:buNone/>
          </a:pPr>
          <a:endParaRPr lang="en-US">
            <a:solidFill>
              <a:sysClr val="windowText" lastClr="000000">
                <a:hueOff val="0"/>
                <a:satOff val="0"/>
                <a:lumOff val="0"/>
                <a:alphaOff val="0"/>
              </a:sysClr>
            </a:solidFill>
            <a:latin typeface="Calibri" panose="020F0502020204030204"/>
            <a:ea typeface="+mn-ea"/>
            <a:cs typeface="+mn-cs"/>
          </a:endParaRPr>
        </a:p>
      </dgm:t>
    </dgm:pt>
    <dgm:pt modelId="{1750D39B-F2C8-4E18-B94C-A04C8630AA27}">
      <dgm:prSet custT="1"/>
      <dgm:spPr>
        <a:xfrm>
          <a:off x="7538835" y="2290049"/>
          <a:ext cx="2042528" cy="1225516"/>
        </a:xfrm>
        <a:prstGeom prst="rect">
          <a:avLst/>
        </a:prstGeom>
        <a:gradFill rotWithShape="0">
          <a:gsLst>
            <a:gs pos="0">
              <a:srgbClr val="FFC000">
                <a:hueOff val="10395692"/>
                <a:satOff val="-47968"/>
                <a:lumOff val="1765"/>
                <a:alphaOff val="0"/>
                <a:satMod val="103000"/>
                <a:lumMod val="102000"/>
                <a:tint val="94000"/>
              </a:srgbClr>
            </a:gs>
            <a:gs pos="50000">
              <a:srgbClr val="FFC000">
                <a:hueOff val="10395692"/>
                <a:satOff val="-47968"/>
                <a:lumOff val="1765"/>
                <a:alphaOff val="0"/>
                <a:satMod val="110000"/>
                <a:lumMod val="100000"/>
                <a:shade val="100000"/>
              </a:srgbClr>
            </a:gs>
            <a:gs pos="100000">
              <a:srgbClr val="FFC000">
                <a:hueOff val="10395692"/>
                <a:satOff val="-47968"/>
                <a:lumOff val="1765"/>
                <a:alphaOff val="0"/>
                <a:lumMod val="99000"/>
                <a:satMod val="120000"/>
                <a:shade val="78000"/>
              </a:srgb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gm:spPr>
      <dgm:t>
        <a:bodyPr/>
        <a:lstStyle/>
        <a:p>
          <a:pPr marL="0" lvl="0" indent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600" kern="1200" dirty="0">
              <a:solidFill>
                <a:prstClr val="black"/>
              </a:solidFill>
              <a:latin typeface="Times New Roman"/>
              <a:ea typeface="+mn-ea"/>
              <a:cs typeface="Times New Roman"/>
            </a:rPr>
            <a:t>Release resources. </a:t>
          </a:r>
        </a:p>
      </dgm:t>
    </dgm:pt>
    <dgm:pt modelId="{7845ADC5-65F7-4CB4-BC5A-B92006EDE5CD}" type="parTrans" cxnId="{1E203FBE-4F75-46EA-A545-25B0162070F5}">
      <dgm:prSet/>
      <dgm:spPr/>
      <dgm:t>
        <a:bodyPr/>
        <a:lstStyle/>
        <a:p>
          <a:endParaRPr lang="en-US"/>
        </a:p>
      </dgm:t>
    </dgm:pt>
    <dgm:pt modelId="{61335105-C431-4A50-986E-D0DCC0FE1354}" type="sibTrans" cxnId="{1E203FBE-4F75-46EA-A545-25B0162070F5}">
      <dgm:prSet/>
      <dgm:spPr/>
      <dgm:t>
        <a:bodyPr/>
        <a:lstStyle/>
        <a:p>
          <a:endParaRPr lang="en-US"/>
        </a:p>
      </dgm:t>
    </dgm:pt>
    <dgm:pt modelId="{7C2EC096-D478-4693-A09F-027DD8FECB08}" type="pres">
      <dgm:prSet presAssocID="{961E72E5-75C4-4B03-A804-26DC26D4127F}" presName="Name0" presStyleCnt="0">
        <dgm:presLayoutVars>
          <dgm:dir/>
          <dgm:resizeHandles val="exact"/>
        </dgm:presLayoutVars>
      </dgm:prSet>
      <dgm:spPr/>
    </dgm:pt>
    <dgm:pt modelId="{415B3C30-75E0-4D86-928E-9B3CB101D7CE}" type="pres">
      <dgm:prSet presAssocID="{0CFEF47F-F54C-4091-93E0-E29A3415305B}" presName="node" presStyleLbl="node1" presStyleIdx="0" presStyleCnt="8" custLinFactNeighborX="2500" custLinFactNeighborY="694">
        <dgm:presLayoutVars>
          <dgm:bulletEnabled val="1"/>
        </dgm:presLayoutVars>
      </dgm:prSet>
      <dgm:spPr/>
    </dgm:pt>
    <dgm:pt modelId="{DA7B52F4-F7D1-4293-B441-6FAA1582A874}" type="pres">
      <dgm:prSet presAssocID="{3B8BC21B-7BC8-4500-85B0-B3A95F4161E5}" presName="sibTrans" presStyleLbl="sibTrans1D1" presStyleIdx="0" presStyleCnt="7"/>
      <dgm:spPr/>
    </dgm:pt>
    <dgm:pt modelId="{770D2183-6F0C-46AF-9288-C8CFB6B23B88}" type="pres">
      <dgm:prSet presAssocID="{3B8BC21B-7BC8-4500-85B0-B3A95F4161E5}" presName="connectorText" presStyleLbl="sibTrans1D1" presStyleIdx="0" presStyleCnt="7"/>
      <dgm:spPr/>
    </dgm:pt>
    <dgm:pt modelId="{170C96EE-C7F3-4A4B-9318-FD01576819B8}" type="pres">
      <dgm:prSet presAssocID="{4F9EAF5D-BE38-4059-BFAD-F2CF7BF2A906}" presName="node" presStyleLbl="node1" presStyleIdx="1" presStyleCnt="8" custLinFactNeighborX="1946" custLinFactNeighborY="-1081">
        <dgm:presLayoutVars>
          <dgm:bulletEnabled val="1"/>
        </dgm:presLayoutVars>
      </dgm:prSet>
      <dgm:spPr/>
    </dgm:pt>
    <dgm:pt modelId="{24E4C66A-F3CB-4175-945A-3546DFA4DFDE}" type="pres">
      <dgm:prSet presAssocID="{66BC37B6-A10D-4137-9564-720232AC4CC0}" presName="sibTrans" presStyleLbl="sibTrans1D1" presStyleIdx="1" presStyleCnt="7"/>
      <dgm:spPr/>
    </dgm:pt>
    <dgm:pt modelId="{AF283AA7-9B3A-4E11-BC3C-D4DD590F1430}" type="pres">
      <dgm:prSet presAssocID="{66BC37B6-A10D-4137-9564-720232AC4CC0}" presName="connectorText" presStyleLbl="sibTrans1D1" presStyleIdx="1" presStyleCnt="7"/>
      <dgm:spPr/>
    </dgm:pt>
    <dgm:pt modelId="{879CB8F2-28EF-462F-87FB-A266136DAE27}" type="pres">
      <dgm:prSet presAssocID="{D3A08340-25AD-4E68-AAF0-B066D4955751}" presName="node" presStyleLbl="node1" presStyleIdx="2" presStyleCnt="8">
        <dgm:presLayoutVars>
          <dgm:bulletEnabled val="1"/>
        </dgm:presLayoutVars>
      </dgm:prSet>
      <dgm:spPr/>
    </dgm:pt>
    <dgm:pt modelId="{FBF04B70-1E4F-43A9-82A7-D5F024DCF216}" type="pres">
      <dgm:prSet presAssocID="{160E5750-2B5F-4500-BE42-4D27D8076784}" presName="sibTrans" presStyleLbl="sibTrans1D1" presStyleIdx="2" presStyleCnt="7"/>
      <dgm:spPr/>
    </dgm:pt>
    <dgm:pt modelId="{63CC4A48-C8D0-4069-9245-1FDB7D13D4BE}" type="pres">
      <dgm:prSet presAssocID="{160E5750-2B5F-4500-BE42-4D27D8076784}" presName="connectorText" presStyleLbl="sibTrans1D1" presStyleIdx="2" presStyleCnt="7"/>
      <dgm:spPr/>
    </dgm:pt>
    <dgm:pt modelId="{92203324-B338-4E60-A1AC-387BDA27FEC1}" type="pres">
      <dgm:prSet presAssocID="{2B485F93-3A2E-4127-A39C-EF09155B2E66}" presName="node" presStyleLbl="node1" presStyleIdx="3" presStyleCnt="8">
        <dgm:presLayoutVars>
          <dgm:bulletEnabled val="1"/>
        </dgm:presLayoutVars>
      </dgm:prSet>
      <dgm:spPr/>
    </dgm:pt>
    <dgm:pt modelId="{285035B5-964B-4533-9624-519CF15404CA}" type="pres">
      <dgm:prSet presAssocID="{1DE82D28-DD86-4527-B515-A90CA3B500B3}" presName="sibTrans" presStyleLbl="sibTrans1D1" presStyleIdx="3" presStyleCnt="7"/>
      <dgm:spPr/>
    </dgm:pt>
    <dgm:pt modelId="{E26967B0-66A2-4FC0-A860-9EF52842A92F}" type="pres">
      <dgm:prSet presAssocID="{1DE82D28-DD86-4527-B515-A90CA3B500B3}" presName="connectorText" presStyleLbl="sibTrans1D1" presStyleIdx="3" presStyleCnt="7"/>
      <dgm:spPr/>
    </dgm:pt>
    <dgm:pt modelId="{C0BD506C-D733-4BA3-A92F-C042A600A913}" type="pres">
      <dgm:prSet presAssocID="{0FD1123B-9E66-4443-A5DE-6DB81943785D}" presName="node" presStyleLbl="node1" presStyleIdx="4" presStyleCnt="8">
        <dgm:presLayoutVars>
          <dgm:bulletEnabled val="1"/>
        </dgm:presLayoutVars>
      </dgm:prSet>
      <dgm:spPr/>
    </dgm:pt>
    <dgm:pt modelId="{96704561-A763-4615-B7C6-8844CC40E0F6}" type="pres">
      <dgm:prSet presAssocID="{B8539BD1-5374-4E17-9FD5-20150C1C154C}" presName="sibTrans" presStyleLbl="sibTrans1D1" presStyleIdx="4" presStyleCnt="7"/>
      <dgm:spPr/>
    </dgm:pt>
    <dgm:pt modelId="{F022703B-DCB7-49DE-9EB6-2F8E5363CDAF}" type="pres">
      <dgm:prSet presAssocID="{B8539BD1-5374-4E17-9FD5-20150C1C154C}" presName="connectorText" presStyleLbl="sibTrans1D1" presStyleIdx="4" presStyleCnt="7"/>
      <dgm:spPr/>
    </dgm:pt>
    <dgm:pt modelId="{14B8020A-FCCC-44B4-B5CD-A8A0B566279D}" type="pres">
      <dgm:prSet presAssocID="{4D26D429-A93D-44B2-B70E-5C66320B94EC}" presName="node" presStyleLbl="node1" presStyleIdx="5" presStyleCnt="8">
        <dgm:presLayoutVars>
          <dgm:bulletEnabled val="1"/>
        </dgm:presLayoutVars>
      </dgm:prSet>
      <dgm:spPr/>
    </dgm:pt>
    <dgm:pt modelId="{5CF3E0F5-179A-470F-BAD4-F9088067F09A}" type="pres">
      <dgm:prSet presAssocID="{85F04173-696C-47C8-A67D-D0A566E0258E}" presName="sibTrans" presStyleLbl="sibTrans1D1" presStyleIdx="5" presStyleCnt="7"/>
      <dgm:spPr/>
    </dgm:pt>
    <dgm:pt modelId="{965EC487-7C7A-47AA-96DA-C997A8AD1145}" type="pres">
      <dgm:prSet presAssocID="{85F04173-696C-47C8-A67D-D0A566E0258E}" presName="connectorText" presStyleLbl="sibTrans1D1" presStyleIdx="5" presStyleCnt="7"/>
      <dgm:spPr/>
    </dgm:pt>
    <dgm:pt modelId="{FD30465B-C110-4D23-BB44-D1F50F4D8D43}" type="pres">
      <dgm:prSet presAssocID="{5B483490-2EFA-4170-9CD5-10A27598F663}" presName="node" presStyleLbl="node1" presStyleIdx="6" presStyleCnt="8">
        <dgm:presLayoutVars>
          <dgm:bulletEnabled val="1"/>
        </dgm:presLayoutVars>
      </dgm:prSet>
      <dgm:spPr/>
    </dgm:pt>
    <dgm:pt modelId="{160D5466-D60D-46E6-8AC3-83F21F920B0F}" type="pres">
      <dgm:prSet presAssocID="{C73D2A1E-71C2-4885-A002-C21F27E66189}" presName="sibTrans" presStyleLbl="sibTrans1D1" presStyleIdx="6" presStyleCnt="7"/>
      <dgm:spPr/>
    </dgm:pt>
    <dgm:pt modelId="{A5CD1D69-C579-4527-BCF9-F8CEC7DDF07C}" type="pres">
      <dgm:prSet presAssocID="{C73D2A1E-71C2-4885-A002-C21F27E66189}" presName="connectorText" presStyleLbl="sibTrans1D1" presStyleIdx="6" presStyleCnt="7"/>
      <dgm:spPr/>
    </dgm:pt>
    <dgm:pt modelId="{B81FEA66-3380-4081-94BA-C1590CC8C80D}" type="pres">
      <dgm:prSet presAssocID="{1750D39B-F2C8-4E18-B94C-A04C8630AA27}" presName="node" presStyleLbl="node1" presStyleIdx="7" presStyleCnt="8">
        <dgm:presLayoutVars>
          <dgm:bulletEnabled val="1"/>
        </dgm:presLayoutVars>
      </dgm:prSet>
      <dgm:spPr/>
    </dgm:pt>
  </dgm:ptLst>
  <dgm:cxnLst>
    <dgm:cxn modelId="{F2CB4F00-5740-4329-AEBC-E1E28A95F15C}" type="presOf" srcId="{1DE82D28-DD86-4527-B515-A90CA3B500B3}" destId="{285035B5-964B-4533-9624-519CF15404CA}" srcOrd="0" destOrd="0" presId="urn:microsoft.com/office/officeart/2005/8/layout/bProcess3"/>
    <dgm:cxn modelId="{07459107-85EC-4945-9CE4-BDA30D9ACD33}" type="presOf" srcId="{D3A08340-25AD-4E68-AAF0-B066D4955751}" destId="{879CB8F2-28EF-462F-87FB-A266136DAE27}" srcOrd="0" destOrd="0" presId="urn:microsoft.com/office/officeart/2005/8/layout/bProcess3"/>
    <dgm:cxn modelId="{0E28850B-C46B-4B7A-A240-0B761B974ADF}" type="presOf" srcId="{3B8BC21B-7BC8-4500-85B0-B3A95F4161E5}" destId="{770D2183-6F0C-46AF-9288-C8CFB6B23B88}" srcOrd="1" destOrd="0" presId="urn:microsoft.com/office/officeart/2005/8/layout/bProcess3"/>
    <dgm:cxn modelId="{115C2B0D-C4FD-4ED2-9AF2-8D01B951999E}" srcId="{961E72E5-75C4-4B03-A804-26DC26D4127F}" destId="{D3A08340-25AD-4E68-AAF0-B066D4955751}" srcOrd="2" destOrd="0" parTransId="{6EFA0B2B-B734-40DE-B5C2-2F276049C001}" sibTransId="{160E5750-2B5F-4500-BE42-4D27D8076784}"/>
    <dgm:cxn modelId="{6BF55E1E-F915-4270-947A-32B4A9B29AD8}" type="presOf" srcId="{2B485F93-3A2E-4127-A39C-EF09155B2E66}" destId="{92203324-B338-4E60-A1AC-387BDA27FEC1}" srcOrd="0" destOrd="0" presId="urn:microsoft.com/office/officeart/2005/8/layout/bProcess3"/>
    <dgm:cxn modelId="{AF712121-49C0-4763-981F-A996D24B2E5D}" type="presOf" srcId="{66BC37B6-A10D-4137-9564-720232AC4CC0}" destId="{AF283AA7-9B3A-4E11-BC3C-D4DD590F1430}" srcOrd="1" destOrd="0" presId="urn:microsoft.com/office/officeart/2005/8/layout/bProcess3"/>
    <dgm:cxn modelId="{FBC6AD25-4CE6-462B-A76B-99FD9D89DEF0}" srcId="{961E72E5-75C4-4B03-A804-26DC26D4127F}" destId="{0CFEF47F-F54C-4091-93E0-E29A3415305B}" srcOrd="0" destOrd="0" parTransId="{382FAFDA-6D76-4820-9C48-1FF01E8D8E95}" sibTransId="{3B8BC21B-7BC8-4500-85B0-B3A95F4161E5}"/>
    <dgm:cxn modelId="{ABEA1627-957F-423B-94A7-7D628456E4CE}" srcId="{961E72E5-75C4-4B03-A804-26DC26D4127F}" destId="{2B485F93-3A2E-4127-A39C-EF09155B2E66}" srcOrd="3" destOrd="0" parTransId="{3997A0D0-6413-4367-A4B0-4C1F5B1FB417}" sibTransId="{1DE82D28-DD86-4527-B515-A90CA3B500B3}"/>
    <dgm:cxn modelId="{992F022C-7A65-48A5-924D-D22A66DD6724}" type="presOf" srcId="{160E5750-2B5F-4500-BE42-4D27D8076784}" destId="{FBF04B70-1E4F-43A9-82A7-D5F024DCF216}" srcOrd="0" destOrd="0" presId="urn:microsoft.com/office/officeart/2005/8/layout/bProcess3"/>
    <dgm:cxn modelId="{9729F05C-2665-4B81-B482-5AB3E45C5F00}" type="presOf" srcId="{B8539BD1-5374-4E17-9FD5-20150C1C154C}" destId="{F022703B-DCB7-49DE-9EB6-2F8E5363CDAF}" srcOrd="1" destOrd="0" presId="urn:microsoft.com/office/officeart/2005/8/layout/bProcess3"/>
    <dgm:cxn modelId="{4B57704B-26CD-4CFC-BA8D-6D209CC7A48D}" type="presOf" srcId="{C73D2A1E-71C2-4885-A002-C21F27E66189}" destId="{A5CD1D69-C579-4527-BCF9-F8CEC7DDF07C}" srcOrd="1" destOrd="0" presId="urn:microsoft.com/office/officeart/2005/8/layout/bProcess3"/>
    <dgm:cxn modelId="{3594027F-3476-4EBB-B119-1C1DA5A61E0B}" type="presOf" srcId="{66BC37B6-A10D-4137-9564-720232AC4CC0}" destId="{24E4C66A-F3CB-4175-945A-3546DFA4DFDE}" srcOrd="0" destOrd="0" presId="urn:microsoft.com/office/officeart/2005/8/layout/bProcess3"/>
    <dgm:cxn modelId="{26433D7F-C465-4C59-B02C-F62C5F1B49A7}" type="presOf" srcId="{961E72E5-75C4-4B03-A804-26DC26D4127F}" destId="{7C2EC096-D478-4693-A09F-027DD8FECB08}" srcOrd="0" destOrd="0" presId="urn:microsoft.com/office/officeart/2005/8/layout/bProcess3"/>
    <dgm:cxn modelId="{D3844683-EF1A-45F1-A9C7-7E7818127C78}" type="presOf" srcId="{85F04173-696C-47C8-A67D-D0A566E0258E}" destId="{5CF3E0F5-179A-470F-BAD4-F9088067F09A}" srcOrd="0" destOrd="0" presId="urn:microsoft.com/office/officeart/2005/8/layout/bProcess3"/>
    <dgm:cxn modelId="{A8A27088-30E1-484F-BB06-13940BCD87FF}" type="presOf" srcId="{B8539BD1-5374-4E17-9FD5-20150C1C154C}" destId="{96704561-A763-4615-B7C6-8844CC40E0F6}" srcOrd="0" destOrd="0" presId="urn:microsoft.com/office/officeart/2005/8/layout/bProcess3"/>
    <dgm:cxn modelId="{B2363089-8AA9-4804-9235-F766C3682411}" type="presOf" srcId="{160E5750-2B5F-4500-BE42-4D27D8076784}" destId="{63CC4A48-C8D0-4069-9245-1FDB7D13D4BE}" srcOrd="1" destOrd="0" presId="urn:microsoft.com/office/officeart/2005/8/layout/bProcess3"/>
    <dgm:cxn modelId="{DF37FAA3-DD76-48D6-961E-6FC43D44CC19}" type="presOf" srcId="{1DE82D28-DD86-4527-B515-A90CA3B500B3}" destId="{E26967B0-66A2-4FC0-A860-9EF52842A92F}" srcOrd="1" destOrd="0" presId="urn:microsoft.com/office/officeart/2005/8/layout/bProcess3"/>
    <dgm:cxn modelId="{56EB0BA4-E820-4980-A5CE-98DD95D465C0}" type="presOf" srcId="{1750D39B-F2C8-4E18-B94C-A04C8630AA27}" destId="{B81FEA66-3380-4081-94BA-C1590CC8C80D}" srcOrd="0" destOrd="0" presId="urn:microsoft.com/office/officeart/2005/8/layout/bProcess3"/>
    <dgm:cxn modelId="{AF6F36A4-A3E8-4B46-B5A6-A8A0F2EC9749}" type="presOf" srcId="{4D26D429-A93D-44B2-B70E-5C66320B94EC}" destId="{14B8020A-FCCC-44B4-B5CD-A8A0B566279D}" srcOrd="0" destOrd="0" presId="urn:microsoft.com/office/officeart/2005/8/layout/bProcess3"/>
    <dgm:cxn modelId="{F9192CAA-612F-4DBD-B1BD-8DEB2E188F99}" type="presOf" srcId="{85F04173-696C-47C8-A67D-D0A566E0258E}" destId="{965EC487-7C7A-47AA-96DA-C997A8AD1145}" srcOrd="1" destOrd="0" presId="urn:microsoft.com/office/officeart/2005/8/layout/bProcess3"/>
    <dgm:cxn modelId="{CAEC7CAB-DBB2-487C-9323-2AA2AB1AB89F}" srcId="{961E72E5-75C4-4B03-A804-26DC26D4127F}" destId="{0FD1123B-9E66-4443-A5DE-6DB81943785D}" srcOrd="4" destOrd="0" parTransId="{1C36815F-1555-408D-AB4E-0F9BE7D37D6F}" sibTransId="{B8539BD1-5374-4E17-9FD5-20150C1C154C}"/>
    <dgm:cxn modelId="{5F602FAE-1815-44A3-9643-3E53E2AF7C39}" srcId="{961E72E5-75C4-4B03-A804-26DC26D4127F}" destId="{4D26D429-A93D-44B2-B70E-5C66320B94EC}" srcOrd="5" destOrd="0" parTransId="{D7742DEC-953B-470C-B5DE-AB13C2163FAE}" sibTransId="{85F04173-696C-47C8-A67D-D0A566E0258E}"/>
    <dgm:cxn modelId="{EC0C35B6-800E-49A2-B772-E195D80B89F8}" type="presOf" srcId="{5B483490-2EFA-4170-9CD5-10A27598F663}" destId="{FD30465B-C110-4D23-BB44-D1F50F4D8D43}" srcOrd="0" destOrd="0" presId="urn:microsoft.com/office/officeart/2005/8/layout/bProcess3"/>
    <dgm:cxn modelId="{1E203FBE-4F75-46EA-A545-25B0162070F5}" srcId="{961E72E5-75C4-4B03-A804-26DC26D4127F}" destId="{1750D39B-F2C8-4E18-B94C-A04C8630AA27}" srcOrd="7" destOrd="0" parTransId="{7845ADC5-65F7-4CB4-BC5A-B92006EDE5CD}" sibTransId="{61335105-C431-4A50-986E-D0DCC0FE1354}"/>
    <dgm:cxn modelId="{EB6EF6C7-1DD3-41AD-A910-3388DCCDD659}" type="presOf" srcId="{3B8BC21B-7BC8-4500-85B0-B3A95F4161E5}" destId="{DA7B52F4-F7D1-4293-B441-6FAA1582A874}" srcOrd="0" destOrd="0" presId="urn:microsoft.com/office/officeart/2005/8/layout/bProcess3"/>
    <dgm:cxn modelId="{8CB130CB-5464-44F6-BF62-25DDA3243560}" type="presOf" srcId="{4F9EAF5D-BE38-4059-BFAD-F2CF7BF2A906}" destId="{170C96EE-C7F3-4A4B-9318-FD01576819B8}" srcOrd="0" destOrd="0" presId="urn:microsoft.com/office/officeart/2005/8/layout/bProcess3"/>
    <dgm:cxn modelId="{E287C7D2-F183-46D5-AF4A-DAC212031E47}" srcId="{961E72E5-75C4-4B03-A804-26DC26D4127F}" destId="{5B483490-2EFA-4170-9CD5-10A27598F663}" srcOrd="6" destOrd="0" parTransId="{83C8A2A2-8043-4717-A8F6-E78497FFE1B1}" sibTransId="{C73D2A1E-71C2-4885-A002-C21F27E66189}"/>
    <dgm:cxn modelId="{C786C1DA-04AC-4F1C-87E4-790CF1D0B23D}" type="presOf" srcId="{0CFEF47F-F54C-4091-93E0-E29A3415305B}" destId="{415B3C30-75E0-4D86-928E-9B3CB101D7CE}" srcOrd="0" destOrd="0" presId="urn:microsoft.com/office/officeart/2005/8/layout/bProcess3"/>
    <dgm:cxn modelId="{33FDE6DC-1D25-482D-8BF1-0E567EB68EB8}" type="presOf" srcId="{0FD1123B-9E66-4443-A5DE-6DB81943785D}" destId="{C0BD506C-D733-4BA3-A92F-C042A600A913}" srcOrd="0" destOrd="0" presId="urn:microsoft.com/office/officeart/2005/8/layout/bProcess3"/>
    <dgm:cxn modelId="{B96F04EC-4952-43A1-B318-3F8156FF483D}" type="presOf" srcId="{C73D2A1E-71C2-4885-A002-C21F27E66189}" destId="{160D5466-D60D-46E6-8AC3-83F21F920B0F}" srcOrd="0" destOrd="0" presId="urn:microsoft.com/office/officeart/2005/8/layout/bProcess3"/>
    <dgm:cxn modelId="{4B11DDFB-4F66-4C05-B57B-0C46CAE6D0C9}" srcId="{961E72E5-75C4-4B03-A804-26DC26D4127F}" destId="{4F9EAF5D-BE38-4059-BFAD-F2CF7BF2A906}" srcOrd="1" destOrd="0" parTransId="{0E09F49A-09D8-4591-8567-806D4C920E0E}" sibTransId="{66BC37B6-A10D-4137-9564-720232AC4CC0}"/>
    <dgm:cxn modelId="{296E7936-70AE-4F35-94A7-D04C954F5DBB}" type="presParOf" srcId="{7C2EC096-D478-4693-A09F-027DD8FECB08}" destId="{415B3C30-75E0-4D86-928E-9B3CB101D7CE}" srcOrd="0" destOrd="0" presId="urn:microsoft.com/office/officeart/2005/8/layout/bProcess3"/>
    <dgm:cxn modelId="{41FF93DD-0915-4932-A75E-08C16CAA9C68}" type="presParOf" srcId="{7C2EC096-D478-4693-A09F-027DD8FECB08}" destId="{DA7B52F4-F7D1-4293-B441-6FAA1582A874}" srcOrd="1" destOrd="0" presId="urn:microsoft.com/office/officeart/2005/8/layout/bProcess3"/>
    <dgm:cxn modelId="{C04CF506-9713-4E48-83DC-53CA16F8CCFE}" type="presParOf" srcId="{DA7B52F4-F7D1-4293-B441-6FAA1582A874}" destId="{770D2183-6F0C-46AF-9288-C8CFB6B23B88}" srcOrd="0" destOrd="0" presId="urn:microsoft.com/office/officeart/2005/8/layout/bProcess3"/>
    <dgm:cxn modelId="{D721C021-2E05-4202-BCEE-B233CA0AE032}" type="presParOf" srcId="{7C2EC096-D478-4693-A09F-027DD8FECB08}" destId="{170C96EE-C7F3-4A4B-9318-FD01576819B8}" srcOrd="2" destOrd="0" presId="urn:microsoft.com/office/officeart/2005/8/layout/bProcess3"/>
    <dgm:cxn modelId="{CBA68F3C-6507-41A9-87CF-5DEAD573C3D0}" type="presParOf" srcId="{7C2EC096-D478-4693-A09F-027DD8FECB08}" destId="{24E4C66A-F3CB-4175-945A-3546DFA4DFDE}" srcOrd="3" destOrd="0" presId="urn:microsoft.com/office/officeart/2005/8/layout/bProcess3"/>
    <dgm:cxn modelId="{FE8E9076-89D1-46BF-91EB-83B0B35BA603}" type="presParOf" srcId="{24E4C66A-F3CB-4175-945A-3546DFA4DFDE}" destId="{AF283AA7-9B3A-4E11-BC3C-D4DD590F1430}" srcOrd="0" destOrd="0" presId="urn:microsoft.com/office/officeart/2005/8/layout/bProcess3"/>
    <dgm:cxn modelId="{8FE6888E-7621-4965-AFE9-E2BDD29087ED}" type="presParOf" srcId="{7C2EC096-D478-4693-A09F-027DD8FECB08}" destId="{879CB8F2-28EF-462F-87FB-A266136DAE27}" srcOrd="4" destOrd="0" presId="urn:microsoft.com/office/officeart/2005/8/layout/bProcess3"/>
    <dgm:cxn modelId="{20A6264F-E8D6-42B2-90AB-0015AB370C50}" type="presParOf" srcId="{7C2EC096-D478-4693-A09F-027DD8FECB08}" destId="{FBF04B70-1E4F-43A9-82A7-D5F024DCF216}" srcOrd="5" destOrd="0" presId="urn:microsoft.com/office/officeart/2005/8/layout/bProcess3"/>
    <dgm:cxn modelId="{141CEAE8-D989-4381-A973-855C1187AEDA}" type="presParOf" srcId="{FBF04B70-1E4F-43A9-82A7-D5F024DCF216}" destId="{63CC4A48-C8D0-4069-9245-1FDB7D13D4BE}" srcOrd="0" destOrd="0" presId="urn:microsoft.com/office/officeart/2005/8/layout/bProcess3"/>
    <dgm:cxn modelId="{5C06982B-43FA-4446-AEF1-3D88AE3882C3}" type="presParOf" srcId="{7C2EC096-D478-4693-A09F-027DD8FECB08}" destId="{92203324-B338-4E60-A1AC-387BDA27FEC1}" srcOrd="6" destOrd="0" presId="urn:microsoft.com/office/officeart/2005/8/layout/bProcess3"/>
    <dgm:cxn modelId="{5747D127-DDD7-4E44-A5B4-906D0E342B04}" type="presParOf" srcId="{7C2EC096-D478-4693-A09F-027DD8FECB08}" destId="{285035B5-964B-4533-9624-519CF15404CA}" srcOrd="7" destOrd="0" presId="urn:microsoft.com/office/officeart/2005/8/layout/bProcess3"/>
    <dgm:cxn modelId="{73D4281B-7462-40EB-9C86-50325FBF4C10}" type="presParOf" srcId="{285035B5-964B-4533-9624-519CF15404CA}" destId="{E26967B0-66A2-4FC0-A860-9EF52842A92F}" srcOrd="0" destOrd="0" presId="urn:microsoft.com/office/officeart/2005/8/layout/bProcess3"/>
    <dgm:cxn modelId="{AE7F0471-E8B9-4C4C-A4F3-6FF61B19A7CB}" type="presParOf" srcId="{7C2EC096-D478-4693-A09F-027DD8FECB08}" destId="{C0BD506C-D733-4BA3-A92F-C042A600A913}" srcOrd="8" destOrd="0" presId="urn:microsoft.com/office/officeart/2005/8/layout/bProcess3"/>
    <dgm:cxn modelId="{446E68CE-368F-4329-83A7-991CAE7E54CE}" type="presParOf" srcId="{7C2EC096-D478-4693-A09F-027DD8FECB08}" destId="{96704561-A763-4615-B7C6-8844CC40E0F6}" srcOrd="9" destOrd="0" presId="urn:microsoft.com/office/officeart/2005/8/layout/bProcess3"/>
    <dgm:cxn modelId="{52E16A45-8B13-4C17-91F5-C6D8402EE655}" type="presParOf" srcId="{96704561-A763-4615-B7C6-8844CC40E0F6}" destId="{F022703B-DCB7-49DE-9EB6-2F8E5363CDAF}" srcOrd="0" destOrd="0" presId="urn:microsoft.com/office/officeart/2005/8/layout/bProcess3"/>
    <dgm:cxn modelId="{E5DFF3BE-935A-4290-882C-2AD993A7207D}" type="presParOf" srcId="{7C2EC096-D478-4693-A09F-027DD8FECB08}" destId="{14B8020A-FCCC-44B4-B5CD-A8A0B566279D}" srcOrd="10" destOrd="0" presId="urn:microsoft.com/office/officeart/2005/8/layout/bProcess3"/>
    <dgm:cxn modelId="{A0649CF5-1A1C-4D6D-A689-798E8A07B01A}" type="presParOf" srcId="{7C2EC096-D478-4693-A09F-027DD8FECB08}" destId="{5CF3E0F5-179A-470F-BAD4-F9088067F09A}" srcOrd="11" destOrd="0" presId="urn:microsoft.com/office/officeart/2005/8/layout/bProcess3"/>
    <dgm:cxn modelId="{CBB7F291-AE07-457F-AAC7-04979B85B63D}" type="presParOf" srcId="{5CF3E0F5-179A-470F-BAD4-F9088067F09A}" destId="{965EC487-7C7A-47AA-96DA-C997A8AD1145}" srcOrd="0" destOrd="0" presId="urn:microsoft.com/office/officeart/2005/8/layout/bProcess3"/>
    <dgm:cxn modelId="{42F6D5F6-2717-4ED7-B918-29E535B9EA44}" type="presParOf" srcId="{7C2EC096-D478-4693-A09F-027DD8FECB08}" destId="{FD30465B-C110-4D23-BB44-D1F50F4D8D43}" srcOrd="12" destOrd="0" presId="urn:microsoft.com/office/officeart/2005/8/layout/bProcess3"/>
    <dgm:cxn modelId="{BEC59279-984B-4CB7-AF65-A671C5D9546A}" type="presParOf" srcId="{7C2EC096-D478-4693-A09F-027DD8FECB08}" destId="{160D5466-D60D-46E6-8AC3-83F21F920B0F}" srcOrd="13" destOrd="0" presId="urn:microsoft.com/office/officeart/2005/8/layout/bProcess3"/>
    <dgm:cxn modelId="{EDA7A6F4-5C90-4A9C-B1E9-D041662ACF86}" type="presParOf" srcId="{160D5466-D60D-46E6-8AC3-83F21F920B0F}" destId="{A5CD1D69-C579-4527-BCF9-F8CEC7DDF07C}" srcOrd="0" destOrd="0" presId="urn:microsoft.com/office/officeart/2005/8/layout/bProcess3"/>
    <dgm:cxn modelId="{5CCD6FF7-6FF4-4F83-92F9-60B27841D08B}" type="presParOf" srcId="{7C2EC096-D478-4693-A09F-027DD8FECB08}" destId="{B81FEA66-3380-4081-94BA-C1590CC8C80D}" srcOrd="14" destOrd="0" presId="urn:microsoft.com/office/officeart/2005/8/layout/bProcess3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DA7B52F4-F7D1-4293-B441-6FAA1582A874}">
      <dsp:nvSpPr>
        <dsp:cNvPr id="0" name=""/>
        <dsp:cNvSpPr/>
      </dsp:nvSpPr>
      <dsp:spPr>
        <a:xfrm>
          <a:off x="2284513" y="561653"/>
          <a:ext cx="421265" cy="91440"/>
        </a:xfrm>
        <a:custGeom>
          <a:avLst/>
          <a:gdLst/>
          <a:ahLst/>
          <a:cxnLst/>
          <a:rect l="0" t="0" r="0" b="0"/>
          <a:pathLst>
            <a:path>
              <a:moveTo>
                <a:pt x="0" y="45720"/>
              </a:moveTo>
              <a:lnTo>
                <a:pt x="227732" y="45720"/>
              </a:lnTo>
              <a:lnTo>
                <a:pt x="227732" y="46189"/>
              </a:lnTo>
              <a:lnTo>
                <a:pt x="421265" y="46189"/>
              </a:lnTo>
            </a:path>
          </a:pathLst>
        </a:custGeom>
        <a:noFill/>
        <a:ln w="6350" cap="flat" cmpd="sng" algn="ctr">
          <a:solidFill>
            <a:srgbClr val="FFC000">
              <a:hueOff val="0"/>
              <a:satOff val="0"/>
              <a:lumOff val="0"/>
              <a:alphaOff val="0"/>
            </a:srgbClr>
          </a:solidFill>
          <a:prstDash val="solid"/>
          <a:miter lim="800000"/>
          <a:tailEnd type="arrow"/>
        </a:ln>
        <a:effectLst/>
        <a:scene3d>
          <a:camera prst="orthographicFront"/>
          <a:lightRig rig="flat" dir="t"/>
        </a:scene3d>
        <a:sp3d z="-40000" prstMaterial="matte"/>
      </dsp:spPr>
      <dsp:style>
        <a:lnRef idx="1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marL="0" lvl="0" indent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500" kern="1200">
            <a:solidFill>
              <a:sysClr val="windowText" lastClr="000000">
                <a:hueOff val="0"/>
                <a:satOff val="0"/>
                <a:lumOff val="0"/>
                <a:alphaOff val="0"/>
              </a:sysClr>
            </a:solidFill>
            <a:latin typeface="Calibri" panose="020F0502020204030204"/>
            <a:ea typeface="+mn-ea"/>
            <a:cs typeface="+mn-cs"/>
          </a:endParaRPr>
        </a:p>
      </dsp:txBody>
      <dsp:txXfrm>
        <a:off x="2483849" y="605044"/>
        <a:ext cx="0" cy="0"/>
      </dsp:txXfrm>
    </dsp:sp>
    <dsp:sp modelId="{415B3C30-75E0-4D86-928E-9B3CB101D7CE}">
      <dsp:nvSpPr>
        <dsp:cNvPr id="0" name=""/>
        <dsp:cNvSpPr/>
      </dsp:nvSpPr>
      <dsp:spPr>
        <a:xfrm>
          <a:off x="261737" y="0"/>
          <a:ext cx="2024576" cy="1214746"/>
        </a:xfrm>
        <a:prstGeom prst="rect">
          <a:avLst/>
        </a:prstGeom>
        <a:solidFill>
          <a:schemeClr val="accent2">
            <a:lumMod val="60000"/>
            <a:lumOff val="40000"/>
          </a:schemeClr>
        </a:solidFill>
        <a:ln>
          <a:noFill/>
        </a:ln>
        <a:effectLst/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28016" tIns="128016" rIns="128016" bIns="128016" numCol="1" spcCol="1270" anchor="ctr" anchorCtr="0">
          <a:noAutofit/>
        </a:bodyPr>
        <a:lstStyle/>
        <a:p>
          <a:pPr marL="0" lvl="0" indent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800" kern="1200" dirty="0">
              <a:solidFill>
                <a:schemeClr val="tx1"/>
              </a:solidFill>
              <a:latin typeface="+mj-lt"/>
              <a:ea typeface="+mn-ea"/>
              <a:cs typeface="+mn-cs"/>
            </a:rPr>
            <a:t>Select project manager</a:t>
          </a:r>
        </a:p>
      </dsp:txBody>
      <dsp:txXfrm>
        <a:off x="261737" y="0"/>
        <a:ext cx="2024576" cy="1214746"/>
      </dsp:txXfrm>
    </dsp:sp>
    <dsp:sp modelId="{14043190-E339-4808-A039-6C0A1929C884}">
      <dsp:nvSpPr>
        <dsp:cNvPr id="0" name=""/>
        <dsp:cNvSpPr/>
      </dsp:nvSpPr>
      <dsp:spPr>
        <a:xfrm>
          <a:off x="4760956" y="562122"/>
          <a:ext cx="435052" cy="91440"/>
        </a:xfrm>
        <a:custGeom>
          <a:avLst/>
          <a:gdLst/>
          <a:ahLst/>
          <a:cxnLst/>
          <a:rect l="0" t="0" r="0" b="0"/>
          <a:pathLst>
            <a:path>
              <a:moveTo>
                <a:pt x="0" y="45720"/>
              </a:moveTo>
              <a:lnTo>
                <a:pt x="435052" y="45720"/>
              </a:lnTo>
            </a:path>
          </a:pathLst>
        </a:custGeom>
        <a:noFill/>
        <a:ln w="6350" cap="flat" cmpd="sng" algn="ctr">
          <a:solidFill>
            <a:srgbClr val="FFC000">
              <a:hueOff val="1299462"/>
              <a:satOff val="-5996"/>
              <a:lumOff val="221"/>
              <a:alphaOff val="0"/>
            </a:srgbClr>
          </a:solidFill>
          <a:prstDash val="solid"/>
          <a:miter lim="800000"/>
          <a:tailEnd type="arrow"/>
        </a:ln>
        <a:effectLst/>
        <a:scene3d>
          <a:camera prst="orthographicFront"/>
          <a:lightRig rig="flat" dir="t"/>
        </a:scene3d>
        <a:sp3d z="-40000" prstMaterial="matte"/>
      </dsp:spPr>
      <dsp:style>
        <a:lnRef idx="1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marL="0" lvl="0" indent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500" kern="1200">
            <a:solidFill>
              <a:sysClr val="windowText" lastClr="000000">
                <a:hueOff val="0"/>
                <a:satOff val="0"/>
                <a:lumOff val="0"/>
                <a:alphaOff val="0"/>
              </a:sysClr>
            </a:solidFill>
            <a:latin typeface="Calibri" panose="020F0502020204030204"/>
            <a:ea typeface="+mn-ea"/>
            <a:cs typeface="+mn-cs"/>
          </a:endParaRPr>
        </a:p>
      </dsp:txBody>
      <dsp:txXfrm>
        <a:off x="4966841" y="605513"/>
        <a:ext cx="0" cy="0"/>
      </dsp:txXfrm>
    </dsp:sp>
    <dsp:sp modelId="{69B25180-35C5-41BD-BB73-4FD81CF0DD41}">
      <dsp:nvSpPr>
        <dsp:cNvPr id="0" name=""/>
        <dsp:cNvSpPr/>
      </dsp:nvSpPr>
      <dsp:spPr>
        <a:xfrm>
          <a:off x="2738179" y="469"/>
          <a:ext cx="2024576" cy="1214746"/>
        </a:xfrm>
        <a:prstGeom prst="rect">
          <a:avLst/>
        </a:prstGeom>
        <a:solidFill>
          <a:schemeClr val="accent6">
            <a:lumMod val="40000"/>
            <a:lumOff val="60000"/>
          </a:schemeClr>
        </a:solidFill>
        <a:ln>
          <a:noFill/>
        </a:ln>
        <a:effectLst/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28016" tIns="128016" rIns="128016" bIns="128016" numCol="1" spcCol="1270" anchor="ctr" anchorCtr="0">
          <a:noAutofit/>
        </a:bodyPr>
        <a:lstStyle/>
        <a:p>
          <a:pPr marL="0" lvl="0" indent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800" kern="1200" dirty="0">
              <a:solidFill>
                <a:prstClr val="black"/>
              </a:solidFill>
              <a:latin typeface="Times New Roman"/>
              <a:ea typeface="+mn-ea"/>
              <a:cs typeface="Times New Roman"/>
            </a:rPr>
            <a:t>Determine company culture and existing systems</a:t>
          </a:r>
        </a:p>
      </dsp:txBody>
      <dsp:txXfrm>
        <a:off x="2738179" y="469"/>
        <a:ext cx="2024576" cy="1214746"/>
      </dsp:txXfrm>
    </dsp:sp>
    <dsp:sp modelId="{0A2A87E9-38E8-4505-A3D9-3B67FACED687}">
      <dsp:nvSpPr>
        <dsp:cNvPr id="0" name=""/>
        <dsp:cNvSpPr/>
      </dsp:nvSpPr>
      <dsp:spPr>
        <a:xfrm>
          <a:off x="7251185" y="562122"/>
          <a:ext cx="435052" cy="91440"/>
        </a:xfrm>
        <a:custGeom>
          <a:avLst/>
          <a:gdLst/>
          <a:ahLst/>
          <a:cxnLst/>
          <a:rect l="0" t="0" r="0" b="0"/>
          <a:pathLst>
            <a:path>
              <a:moveTo>
                <a:pt x="0" y="45720"/>
              </a:moveTo>
              <a:lnTo>
                <a:pt x="435052" y="45720"/>
              </a:lnTo>
            </a:path>
          </a:pathLst>
        </a:custGeom>
        <a:noFill/>
        <a:ln w="6350" cap="flat" cmpd="sng" algn="ctr">
          <a:solidFill>
            <a:srgbClr val="FFC000">
              <a:hueOff val="2598923"/>
              <a:satOff val="-11992"/>
              <a:lumOff val="441"/>
              <a:alphaOff val="0"/>
            </a:srgbClr>
          </a:solidFill>
          <a:prstDash val="solid"/>
          <a:miter lim="800000"/>
          <a:tailEnd type="arrow"/>
        </a:ln>
        <a:effectLst/>
        <a:scene3d>
          <a:camera prst="orthographicFront"/>
          <a:lightRig rig="flat" dir="t"/>
        </a:scene3d>
        <a:sp3d z="-40000" prstMaterial="matte"/>
      </dsp:spPr>
      <dsp:style>
        <a:lnRef idx="1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marL="0" lvl="0" indent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500" kern="1200">
            <a:solidFill>
              <a:sysClr val="windowText" lastClr="000000">
                <a:hueOff val="0"/>
                <a:satOff val="0"/>
                <a:lumOff val="0"/>
                <a:alphaOff val="0"/>
              </a:sysClr>
            </a:solidFill>
            <a:latin typeface="Calibri" panose="020F0502020204030204"/>
            <a:ea typeface="+mn-ea"/>
            <a:cs typeface="+mn-cs"/>
          </a:endParaRPr>
        </a:p>
      </dsp:txBody>
      <dsp:txXfrm>
        <a:off x="7457070" y="605513"/>
        <a:ext cx="0" cy="0"/>
      </dsp:txXfrm>
    </dsp:sp>
    <dsp:sp modelId="{041EB540-02BF-43ED-B330-F362B060F4B1}">
      <dsp:nvSpPr>
        <dsp:cNvPr id="0" name=""/>
        <dsp:cNvSpPr/>
      </dsp:nvSpPr>
      <dsp:spPr>
        <a:xfrm>
          <a:off x="5228408" y="469"/>
          <a:ext cx="2024576" cy="1214746"/>
        </a:xfrm>
        <a:prstGeom prst="rect">
          <a:avLst/>
        </a:prstGeom>
        <a:solidFill>
          <a:schemeClr val="accent6">
            <a:lumMod val="20000"/>
            <a:lumOff val="80000"/>
          </a:schemeClr>
        </a:solidFill>
        <a:ln>
          <a:noFill/>
        </a:ln>
        <a:effectLst/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28016" tIns="128016" rIns="128016" bIns="128016" numCol="1" spcCol="1270" anchor="ctr" anchorCtr="0">
          <a:noAutofit/>
        </a:bodyPr>
        <a:lstStyle/>
        <a:p>
          <a:pPr marL="0" lvl="0" indent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800" kern="1200" dirty="0">
              <a:solidFill>
                <a:prstClr val="black"/>
              </a:solidFill>
              <a:latin typeface="Times New Roman"/>
              <a:ea typeface="+mn-ea"/>
              <a:cs typeface="Times New Roman"/>
            </a:rPr>
            <a:t>Collect processes, procedures and historical information </a:t>
          </a:r>
        </a:p>
      </dsp:txBody>
      <dsp:txXfrm>
        <a:off x="5228408" y="469"/>
        <a:ext cx="2024576" cy="1214746"/>
      </dsp:txXfrm>
    </dsp:sp>
    <dsp:sp modelId="{0E571DE9-C20D-4859-AD6D-C385A0F35EE5}">
      <dsp:nvSpPr>
        <dsp:cNvPr id="0" name=""/>
        <dsp:cNvSpPr/>
      </dsp:nvSpPr>
      <dsp:spPr>
        <a:xfrm>
          <a:off x="1260238" y="1213415"/>
          <a:ext cx="7470688" cy="435052"/>
        </a:xfrm>
        <a:custGeom>
          <a:avLst/>
          <a:gdLst/>
          <a:ahLst/>
          <a:cxnLst/>
          <a:rect l="0" t="0" r="0" b="0"/>
          <a:pathLst>
            <a:path>
              <a:moveTo>
                <a:pt x="7470688" y="0"/>
              </a:moveTo>
              <a:lnTo>
                <a:pt x="7470688" y="234626"/>
              </a:lnTo>
              <a:lnTo>
                <a:pt x="0" y="234626"/>
              </a:lnTo>
              <a:lnTo>
                <a:pt x="0" y="435052"/>
              </a:lnTo>
            </a:path>
          </a:pathLst>
        </a:custGeom>
        <a:noFill/>
        <a:ln w="6350" cap="flat" cmpd="sng" algn="ctr">
          <a:solidFill>
            <a:srgbClr val="FFC000">
              <a:hueOff val="3898385"/>
              <a:satOff val="-17988"/>
              <a:lumOff val="662"/>
              <a:alphaOff val="0"/>
            </a:srgbClr>
          </a:solidFill>
          <a:prstDash val="solid"/>
          <a:miter lim="800000"/>
          <a:tailEnd type="arrow"/>
        </a:ln>
        <a:effectLst/>
        <a:scene3d>
          <a:camera prst="orthographicFront"/>
          <a:lightRig rig="flat" dir="t"/>
        </a:scene3d>
        <a:sp3d z="-40000" prstMaterial="matte"/>
      </dsp:spPr>
      <dsp:style>
        <a:lnRef idx="1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marL="0" lvl="0" indent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500" kern="1200">
            <a:solidFill>
              <a:sysClr val="windowText" lastClr="000000">
                <a:hueOff val="0"/>
                <a:satOff val="0"/>
                <a:lumOff val="0"/>
                <a:alphaOff val="0"/>
              </a:sysClr>
            </a:solidFill>
            <a:latin typeface="Calibri" panose="020F0502020204030204"/>
            <a:ea typeface="+mn-ea"/>
            <a:cs typeface="+mn-cs"/>
          </a:endParaRPr>
        </a:p>
      </dsp:txBody>
      <dsp:txXfrm>
        <a:off x="4808452" y="1428613"/>
        <a:ext cx="0" cy="0"/>
      </dsp:txXfrm>
    </dsp:sp>
    <dsp:sp modelId="{7F8ED20E-8ED5-43BB-A9FA-870FFC49D007}">
      <dsp:nvSpPr>
        <dsp:cNvPr id="0" name=""/>
        <dsp:cNvSpPr/>
      </dsp:nvSpPr>
      <dsp:spPr>
        <a:xfrm>
          <a:off x="7718638" y="469"/>
          <a:ext cx="2024576" cy="1214746"/>
        </a:xfrm>
        <a:prstGeom prst="rect">
          <a:avLst/>
        </a:prstGeom>
        <a:solidFill>
          <a:schemeClr val="accent5">
            <a:lumMod val="60000"/>
            <a:lumOff val="40000"/>
          </a:schemeClr>
        </a:solidFill>
        <a:ln>
          <a:noFill/>
        </a:ln>
        <a:effectLst/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28016" tIns="128016" rIns="128016" bIns="128016" numCol="1" spcCol="1270" anchor="ctr" anchorCtr="0">
          <a:noAutofit/>
        </a:bodyPr>
        <a:lstStyle/>
        <a:p>
          <a:pPr marL="0" lvl="0" indent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800" kern="1200" dirty="0">
              <a:solidFill>
                <a:prstClr val="black"/>
              </a:solidFill>
              <a:latin typeface="Times New Roman"/>
              <a:ea typeface="+mn-ea"/>
              <a:cs typeface="Times New Roman"/>
            </a:rPr>
            <a:t>Divide large projects into phases</a:t>
          </a:r>
        </a:p>
      </dsp:txBody>
      <dsp:txXfrm>
        <a:off x="7718638" y="469"/>
        <a:ext cx="2024576" cy="1214746"/>
      </dsp:txXfrm>
    </dsp:sp>
    <dsp:sp modelId="{92A5D353-3A84-4BC1-A4C4-4B0B1E47E5AF}">
      <dsp:nvSpPr>
        <dsp:cNvPr id="0" name=""/>
        <dsp:cNvSpPr/>
      </dsp:nvSpPr>
      <dsp:spPr>
        <a:xfrm>
          <a:off x="2270726" y="2242520"/>
          <a:ext cx="435052" cy="91440"/>
        </a:xfrm>
        <a:custGeom>
          <a:avLst/>
          <a:gdLst/>
          <a:ahLst/>
          <a:cxnLst/>
          <a:rect l="0" t="0" r="0" b="0"/>
          <a:pathLst>
            <a:path>
              <a:moveTo>
                <a:pt x="0" y="45720"/>
              </a:moveTo>
              <a:lnTo>
                <a:pt x="435052" y="45720"/>
              </a:lnTo>
            </a:path>
          </a:pathLst>
        </a:custGeom>
        <a:noFill/>
        <a:ln w="6350" cap="flat" cmpd="sng" algn="ctr">
          <a:solidFill>
            <a:srgbClr val="FFC000">
              <a:hueOff val="5197846"/>
              <a:satOff val="-23984"/>
              <a:lumOff val="883"/>
              <a:alphaOff val="0"/>
            </a:srgbClr>
          </a:solidFill>
          <a:prstDash val="solid"/>
          <a:miter lim="800000"/>
          <a:tailEnd type="arrow"/>
        </a:ln>
        <a:effectLst/>
        <a:scene3d>
          <a:camera prst="orthographicFront"/>
          <a:lightRig rig="flat" dir="t"/>
        </a:scene3d>
        <a:sp3d z="-40000" prstMaterial="matte"/>
      </dsp:spPr>
      <dsp:style>
        <a:lnRef idx="1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marL="0" lvl="0" indent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500" kern="1200">
            <a:solidFill>
              <a:sysClr val="windowText" lastClr="000000">
                <a:hueOff val="0"/>
                <a:satOff val="0"/>
                <a:lumOff val="0"/>
                <a:alphaOff val="0"/>
              </a:sysClr>
            </a:solidFill>
            <a:latin typeface="Calibri" panose="020F0502020204030204"/>
            <a:ea typeface="+mn-ea"/>
            <a:cs typeface="+mn-cs"/>
          </a:endParaRPr>
        </a:p>
      </dsp:txBody>
      <dsp:txXfrm>
        <a:off x="2476611" y="2285912"/>
        <a:ext cx="0" cy="0"/>
      </dsp:txXfrm>
    </dsp:sp>
    <dsp:sp modelId="{D92B9169-FDD1-4641-A3A9-67B47384F35F}">
      <dsp:nvSpPr>
        <dsp:cNvPr id="0" name=""/>
        <dsp:cNvSpPr/>
      </dsp:nvSpPr>
      <dsp:spPr>
        <a:xfrm>
          <a:off x="247949" y="1680867"/>
          <a:ext cx="2024576" cy="1214746"/>
        </a:xfrm>
        <a:prstGeom prst="rect">
          <a:avLst/>
        </a:prstGeom>
        <a:solidFill>
          <a:schemeClr val="accent1">
            <a:lumMod val="40000"/>
            <a:lumOff val="60000"/>
          </a:schemeClr>
        </a:solidFill>
        <a:ln>
          <a:noFill/>
        </a:ln>
        <a:effectLst/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28016" tIns="128016" rIns="128016" bIns="128016" numCol="1" spcCol="1270" anchor="ctr" anchorCtr="0">
          <a:noAutofit/>
        </a:bodyPr>
        <a:lstStyle/>
        <a:p>
          <a:pPr marL="0" lvl="0" indent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800" kern="1200" dirty="0">
              <a:solidFill>
                <a:prstClr val="black"/>
              </a:solidFill>
              <a:latin typeface="Times New Roman"/>
              <a:ea typeface="+mn-ea"/>
              <a:cs typeface="Times New Roman"/>
            </a:rPr>
            <a:t>Identify stakeholders </a:t>
          </a:r>
        </a:p>
      </dsp:txBody>
      <dsp:txXfrm>
        <a:off x="247949" y="1680867"/>
        <a:ext cx="2024576" cy="1214746"/>
      </dsp:txXfrm>
    </dsp:sp>
    <dsp:sp modelId="{7FA1467A-5A9D-4D4C-9813-E25B9C8DE80B}">
      <dsp:nvSpPr>
        <dsp:cNvPr id="0" name=""/>
        <dsp:cNvSpPr/>
      </dsp:nvSpPr>
      <dsp:spPr>
        <a:xfrm>
          <a:off x="4760956" y="2242520"/>
          <a:ext cx="435052" cy="91440"/>
        </a:xfrm>
        <a:custGeom>
          <a:avLst/>
          <a:gdLst/>
          <a:ahLst/>
          <a:cxnLst/>
          <a:rect l="0" t="0" r="0" b="0"/>
          <a:pathLst>
            <a:path>
              <a:moveTo>
                <a:pt x="0" y="45720"/>
              </a:moveTo>
              <a:lnTo>
                <a:pt x="435052" y="45720"/>
              </a:lnTo>
            </a:path>
          </a:pathLst>
        </a:custGeom>
        <a:noFill/>
        <a:ln w="6350" cap="flat" cmpd="sng" algn="ctr">
          <a:solidFill>
            <a:srgbClr val="FFC000">
              <a:hueOff val="6497308"/>
              <a:satOff val="-29980"/>
              <a:lumOff val="1103"/>
              <a:alphaOff val="0"/>
            </a:srgbClr>
          </a:solidFill>
          <a:prstDash val="solid"/>
          <a:miter lim="800000"/>
          <a:tailEnd type="arrow"/>
        </a:ln>
        <a:effectLst/>
        <a:scene3d>
          <a:camera prst="orthographicFront"/>
          <a:lightRig rig="flat" dir="t"/>
        </a:scene3d>
        <a:sp3d z="-40000" prstMaterial="matte"/>
      </dsp:spPr>
      <dsp:style>
        <a:lnRef idx="1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marL="0" lvl="0" indent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500" kern="1200">
            <a:solidFill>
              <a:sysClr val="windowText" lastClr="000000">
                <a:hueOff val="0"/>
                <a:satOff val="0"/>
                <a:lumOff val="0"/>
                <a:alphaOff val="0"/>
              </a:sysClr>
            </a:solidFill>
            <a:latin typeface="Calibri" panose="020F0502020204030204"/>
            <a:ea typeface="+mn-ea"/>
            <a:cs typeface="+mn-cs"/>
          </a:endParaRPr>
        </a:p>
      </dsp:txBody>
      <dsp:txXfrm>
        <a:off x="4966841" y="2285912"/>
        <a:ext cx="0" cy="0"/>
      </dsp:txXfrm>
    </dsp:sp>
    <dsp:sp modelId="{943F0EA9-2017-45F5-A994-6161E39117FA}">
      <dsp:nvSpPr>
        <dsp:cNvPr id="0" name=""/>
        <dsp:cNvSpPr/>
      </dsp:nvSpPr>
      <dsp:spPr>
        <a:xfrm>
          <a:off x="2738179" y="1680867"/>
          <a:ext cx="2024576" cy="1214746"/>
        </a:xfrm>
        <a:prstGeom prst="rect">
          <a:avLst/>
        </a:prstGeom>
        <a:gradFill rotWithShape="0">
          <a:gsLst>
            <a:gs pos="0">
              <a:srgbClr val="FFC000">
                <a:hueOff val="5775385"/>
                <a:satOff val="-26649"/>
                <a:lumOff val="981"/>
                <a:alphaOff val="0"/>
                <a:satMod val="103000"/>
                <a:lumMod val="102000"/>
                <a:tint val="94000"/>
              </a:srgbClr>
            </a:gs>
            <a:gs pos="50000">
              <a:srgbClr val="FFC000">
                <a:hueOff val="5775385"/>
                <a:satOff val="-26649"/>
                <a:lumOff val="981"/>
                <a:alphaOff val="0"/>
                <a:satMod val="110000"/>
                <a:lumMod val="100000"/>
                <a:shade val="100000"/>
              </a:srgbClr>
            </a:gs>
            <a:gs pos="100000">
              <a:srgbClr val="FFC000">
                <a:hueOff val="5775385"/>
                <a:satOff val="-26649"/>
                <a:lumOff val="981"/>
                <a:alphaOff val="0"/>
                <a:lumMod val="99000"/>
                <a:satMod val="120000"/>
                <a:shade val="78000"/>
              </a:srgb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28016" tIns="128016" rIns="128016" bIns="128016" numCol="1" spcCol="1270" anchor="ctr" anchorCtr="0">
          <a:noAutofit/>
        </a:bodyPr>
        <a:lstStyle/>
        <a:p>
          <a:pPr marL="0" lvl="0" indent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800" kern="1200" dirty="0">
              <a:solidFill>
                <a:prstClr val="black"/>
              </a:solidFill>
              <a:latin typeface="Times New Roman"/>
              <a:ea typeface="+mn-ea"/>
              <a:cs typeface="Times New Roman"/>
            </a:rPr>
            <a:t>Document business need</a:t>
          </a:r>
        </a:p>
      </dsp:txBody>
      <dsp:txXfrm>
        <a:off x="2738179" y="1680867"/>
        <a:ext cx="2024576" cy="1214746"/>
      </dsp:txXfrm>
    </dsp:sp>
    <dsp:sp modelId="{6B33AC77-BC58-4F4E-914C-02F09A07C340}">
      <dsp:nvSpPr>
        <dsp:cNvPr id="0" name=""/>
        <dsp:cNvSpPr/>
      </dsp:nvSpPr>
      <dsp:spPr>
        <a:xfrm>
          <a:off x="7251185" y="2242520"/>
          <a:ext cx="435052" cy="91440"/>
        </a:xfrm>
        <a:custGeom>
          <a:avLst/>
          <a:gdLst/>
          <a:ahLst/>
          <a:cxnLst/>
          <a:rect l="0" t="0" r="0" b="0"/>
          <a:pathLst>
            <a:path>
              <a:moveTo>
                <a:pt x="0" y="45720"/>
              </a:moveTo>
              <a:lnTo>
                <a:pt x="435052" y="45720"/>
              </a:lnTo>
            </a:path>
          </a:pathLst>
        </a:custGeom>
        <a:noFill/>
        <a:ln w="6350" cap="flat" cmpd="sng" algn="ctr">
          <a:solidFill>
            <a:srgbClr val="FFC000">
              <a:hueOff val="7796769"/>
              <a:satOff val="-35976"/>
              <a:lumOff val="1324"/>
              <a:alphaOff val="0"/>
            </a:srgbClr>
          </a:solidFill>
          <a:prstDash val="solid"/>
          <a:miter lim="800000"/>
          <a:tailEnd type="arrow"/>
        </a:ln>
        <a:effectLst/>
        <a:scene3d>
          <a:camera prst="orthographicFront"/>
          <a:lightRig rig="flat" dir="t"/>
        </a:scene3d>
        <a:sp3d z="-40000" prstMaterial="matte"/>
      </dsp:spPr>
      <dsp:style>
        <a:lnRef idx="1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marL="0" lvl="0" indent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500" kern="1200">
            <a:solidFill>
              <a:sysClr val="windowText" lastClr="000000">
                <a:hueOff val="0"/>
                <a:satOff val="0"/>
                <a:lumOff val="0"/>
                <a:alphaOff val="0"/>
              </a:sysClr>
            </a:solidFill>
            <a:latin typeface="Calibri" panose="020F0502020204030204"/>
            <a:ea typeface="+mn-ea"/>
            <a:cs typeface="+mn-cs"/>
          </a:endParaRPr>
        </a:p>
      </dsp:txBody>
      <dsp:txXfrm>
        <a:off x="7457070" y="2285912"/>
        <a:ext cx="0" cy="0"/>
      </dsp:txXfrm>
    </dsp:sp>
    <dsp:sp modelId="{A975DFE0-E195-4722-A74D-86590F28D39C}">
      <dsp:nvSpPr>
        <dsp:cNvPr id="0" name=""/>
        <dsp:cNvSpPr/>
      </dsp:nvSpPr>
      <dsp:spPr>
        <a:xfrm>
          <a:off x="5228408" y="1680867"/>
          <a:ext cx="2024576" cy="1214746"/>
        </a:xfrm>
        <a:prstGeom prst="rect">
          <a:avLst/>
        </a:prstGeom>
        <a:gradFill rotWithShape="0">
          <a:gsLst>
            <a:gs pos="0">
              <a:srgbClr val="FFC000">
                <a:hueOff val="6930461"/>
                <a:satOff val="-31979"/>
                <a:lumOff val="1177"/>
                <a:alphaOff val="0"/>
                <a:satMod val="103000"/>
                <a:lumMod val="102000"/>
                <a:tint val="94000"/>
              </a:srgbClr>
            </a:gs>
            <a:gs pos="50000">
              <a:srgbClr val="FFC000">
                <a:hueOff val="6930461"/>
                <a:satOff val="-31979"/>
                <a:lumOff val="1177"/>
                <a:alphaOff val="0"/>
                <a:satMod val="110000"/>
                <a:lumMod val="100000"/>
                <a:shade val="100000"/>
              </a:srgbClr>
            </a:gs>
            <a:gs pos="100000">
              <a:srgbClr val="FFC000">
                <a:hueOff val="6930461"/>
                <a:satOff val="-31979"/>
                <a:lumOff val="1177"/>
                <a:alphaOff val="0"/>
                <a:lumMod val="99000"/>
                <a:satMod val="120000"/>
                <a:shade val="78000"/>
              </a:srgb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28016" tIns="128016" rIns="128016" bIns="128016" numCol="1" spcCol="1270" anchor="ctr" anchorCtr="0">
          <a:noAutofit/>
        </a:bodyPr>
        <a:lstStyle/>
        <a:p>
          <a:pPr marL="0" lvl="0" indent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800" kern="1200" dirty="0">
              <a:solidFill>
                <a:prstClr val="black"/>
              </a:solidFill>
              <a:latin typeface="Times New Roman"/>
              <a:ea typeface="+mn-ea"/>
              <a:cs typeface="Times New Roman"/>
            </a:rPr>
            <a:t>Determine project objectives </a:t>
          </a:r>
        </a:p>
      </dsp:txBody>
      <dsp:txXfrm>
        <a:off x="5228408" y="1680867"/>
        <a:ext cx="2024576" cy="1214746"/>
      </dsp:txXfrm>
    </dsp:sp>
    <dsp:sp modelId="{434A8478-DDD8-4862-BA7C-04548C290824}">
      <dsp:nvSpPr>
        <dsp:cNvPr id="0" name=""/>
        <dsp:cNvSpPr/>
      </dsp:nvSpPr>
      <dsp:spPr>
        <a:xfrm>
          <a:off x="1260238" y="2893814"/>
          <a:ext cx="7470688" cy="435052"/>
        </a:xfrm>
        <a:custGeom>
          <a:avLst/>
          <a:gdLst/>
          <a:ahLst/>
          <a:cxnLst/>
          <a:rect l="0" t="0" r="0" b="0"/>
          <a:pathLst>
            <a:path>
              <a:moveTo>
                <a:pt x="7470688" y="0"/>
              </a:moveTo>
              <a:lnTo>
                <a:pt x="7470688" y="234626"/>
              </a:lnTo>
              <a:lnTo>
                <a:pt x="0" y="234626"/>
              </a:lnTo>
              <a:lnTo>
                <a:pt x="0" y="435052"/>
              </a:lnTo>
            </a:path>
          </a:pathLst>
        </a:custGeom>
        <a:noFill/>
        <a:ln w="6350" cap="flat" cmpd="sng" algn="ctr">
          <a:solidFill>
            <a:srgbClr val="FFC000">
              <a:hueOff val="9096231"/>
              <a:satOff val="-41972"/>
              <a:lumOff val="1544"/>
              <a:alphaOff val="0"/>
            </a:srgbClr>
          </a:solidFill>
          <a:prstDash val="solid"/>
          <a:miter lim="800000"/>
          <a:tailEnd type="arrow"/>
        </a:ln>
        <a:effectLst/>
        <a:scene3d>
          <a:camera prst="orthographicFront"/>
          <a:lightRig rig="flat" dir="t"/>
        </a:scene3d>
        <a:sp3d z="-40000" prstMaterial="matte"/>
      </dsp:spPr>
      <dsp:style>
        <a:lnRef idx="1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marL="0" lvl="0" indent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500" kern="1200">
            <a:solidFill>
              <a:sysClr val="windowText" lastClr="000000">
                <a:hueOff val="0"/>
                <a:satOff val="0"/>
                <a:lumOff val="0"/>
                <a:alphaOff val="0"/>
              </a:sysClr>
            </a:solidFill>
            <a:latin typeface="Calibri" panose="020F0502020204030204"/>
            <a:ea typeface="+mn-ea"/>
            <a:cs typeface="+mn-cs"/>
          </a:endParaRPr>
        </a:p>
      </dsp:txBody>
      <dsp:txXfrm>
        <a:off x="4808452" y="3109012"/>
        <a:ext cx="0" cy="0"/>
      </dsp:txXfrm>
    </dsp:sp>
    <dsp:sp modelId="{E1EFE467-4472-44C6-AC3A-9F3173557E73}">
      <dsp:nvSpPr>
        <dsp:cNvPr id="0" name=""/>
        <dsp:cNvSpPr/>
      </dsp:nvSpPr>
      <dsp:spPr>
        <a:xfrm>
          <a:off x="7718638" y="1680867"/>
          <a:ext cx="2024576" cy="1214746"/>
        </a:xfrm>
        <a:prstGeom prst="rect">
          <a:avLst/>
        </a:prstGeom>
        <a:gradFill rotWithShape="0">
          <a:gsLst>
            <a:gs pos="0">
              <a:srgbClr val="FFC000">
                <a:hueOff val="8085538"/>
                <a:satOff val="-37308"/>
                <a:lumOff val="1373"/>
                <a:alphaOff val="0"/>
                <a:satMod val="103000"/>
                <a:lumMod val="102000"/>
                <a:tint val="94000"/>
              </a:srgbClr>
            </a:gs>
            <a:gs pos="50000">
              <a:srgbClr val="FFC000">
                <a:hueOff val="8085538"/>
                <a:satOff val="-37308"/>
                <a:lumOff val="1373"/>
                <a:alphaOff val="0"/>
                <a:satMod val="110000"/>
                <a:lumMod val="100000"/>
                <a:shade val="100000"/>
              </a:srgbClr>
            </a:gs>
            <a:gs pos="100000">
              <a:srgbClr val="FFC000">
                <a:hueOff val="8085538"/>
                <a:satOff val="-37308"/>
                <a:lumOff val="1373"/>
                <a:alphaOff val="0"/>
                <a:lumMod val="99000"/>
                <a:satMod val="120000"/>
                <a:shade val="78000"/>
              </a:srgb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28016" tIns="128016" rIns="128016" bIns="128016" numCol="1" spcCol="1270" anchor="ctr" anchorCtr="0">
          <a:noAutofit/>
        </a:bodyPr>
        <a:lstStyle/>
        <a:p>
          <a:pPr marL="0" lvl="0" indent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800" kern="1200" dirty="0">
              <a:solidFill>
                <a:prstClr val="black"/>
              </a:solidFill>
              <a:latin typeface="Times New Roman"/>
              <a:ea typeface="+mn-ea"/>
              <a:cs typeface="Times New Roman"/>
            </a:rPr>
            <a:t>Document assumptions and constraints</a:t>
          </a:r>
          <a:r>
            <a:rPr lang="en-US" sz="1700" kern="1200" dirty="0">
              <a:solidFill>
                <a:sysClr val="window" lastClr="FFFFFF"/>
              </a:solidFill>
              <a:latin typeface="Calibri" panose="020F0502020204030204"/>
              <a:ea typeface="+mn-ea"/>
              <a:cs typeface="+mn-cs"/>
            </a:rPr>
            <a:t> </a:t>
          </a:r>
        </a:p>
      </dsp:txBody>
      <dsp:txXfrm>
        <a:off x="7718638" y="1680867"/>
        <a:ext cx="2024576" cy="1214746"/>
      </dsp:txXfrm>
    </dsp:sp>
    <dsp:sp modelId="{761E565A-9041-4304-9BAF-B4B35D5C71B3}">
      <dsp:nvSpPr>
        <dsp:cNvPr id="0" name=""/>
        <dsp:cNvSpPr/>
      </dsp:nvSpPr>
      <dsp:spPr>
        <a:xfrm>
          <a:off x="2270726" y="3922919"/>
          <a:ext cx="435052" cy="91440"/>
        </a:xfrm>
        <a:custGeom>
          <a:avLst/>
          <a:gdLst/>
          <a:ahLst/>
          <a:cxnLst/>
          <a:rect l="0" t="0" r="0" b="0"/>
          <a:pathLst>
            <a:path>
              <a:moveTo>
                <a:pt x="0" y="45720"/>
              </a:moveTo>
              <a:lnTo>
                <a:pt x="435052" y="45720"/>
              </a:lnTo>
            </a:path>
          </a:pathLst>
        </a:custGeom>
        <a:noFill/>
        <a:ln w="6350" cap="flat" cmpd="sng" algn="ctr">
          <a:solidFill>
            <a:srgbClr val="FFC000">
              <a:hueOff val="10395692"/>
              <a:satOff val="-47968"/>
              <a:lumOff val="1765"/>
              <a:alphaOff val="0"/>
            </a:srgbClr>
          </a:solidFill>
          <a:prstDash val="solid"/>
          <a:miter lim="800000"/>
          <a:tailEnd type="arrow"/>
        </a:ln>
        <a:effectLst/>
        <a:scene3d>
          <a:camera prst="orthographicFront"/>
          <a:lightRig rig="flat" dir="t"/>
        </a:scene3d>
        <a:sp3d z="-40000" prstMaterial="matte"/>
      </dsp:spPr>
      <dsp:style>
        <a:lnRef idx="1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marL="0" lvl="0" indent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500" kern="1200">
            <a:solidFill>
              <a:sysClr val="windowText" lastClr="000000">
                <a:hueOff val="0"/>
                <a:satOff val="0"/>
                <a:lumOff val="0"/>
                <a:alphaOff val="0"/>
              </a:sysClr>
            </a:solidFill>
            <a:latin typeface="Calibri" panose="020F0502020204030204"/>
            <a:ea typeface="+mn-ea"/>
            <a:cs typeface="+mn-cs"/>
          </a:endParaRPr>
        </a:p>
      </dsp:txBody>
      <dsp:txXfrm>
        <a:off x="2476611" y="3966311"/>
        <a:ext cx="0" cy="0"/>
      </dsp:txXfrm>
    </dsp:sp>
    <dsp:sp modelId="{22BFB171-FA9A-4581-AC54-50DEAB3DB425}">
      <dsp:nvSpPr>
        <dsp:cNvPr id="0" name=""/>
        <dsp:cNvSpPr/>
      </dsp:nvSpPr>
      <dsp:spPr>
        <a:xfrm>
          <a:off x="247949" y="3361266"/>
          <a:ext cx="2024576" cy="1214746"/>
        </a:xfrm>
        <a:prstGeom prst="rect">
          <a:avLst/>
        </a:prstGeom>
        <a:gradFill rotWithShape="0">
          <a:gsLst>
            <a:gs pos="0">
              <a:srgbClr val="FFC000">
                <a:hueOff val="9240615"/>
                <a:satOff val="-42638"/>
                <a:lumOff val="1569"/>
                <a:alphaOff val="0"/>
                <a:satMod val="103000"/>
                <a:lumMod val="102000"/>
                <a:tint val="94000"/>
              </a:srgbClr>
            </a:gs>
            <a:gs pos="50000">
              <a:srgbClr val="FFC000">
                <a:hueOff val="9240615"/>
                <a:satOff val="-42638"/>
                <a:lumOff val="1569"/>
                <a:alphaOff val="0"/>
                <a:satMod val="110000"/>
                <a:lumMod val="100000"/>
                <a:shade val="100000"/>
              </a:srgbClr>
            </a:gs>
            <a:gs pos="100000">
              <a:srgbClr val="FFC000">
                <a:hueOff val="9240615"/>
                <a:satOff val="-42638"/>
                <a:lumOff val="1569"/>
                <a:alphaOff val="0"/>
                <a:lumMod val="99000"/>
                <a:satMod val="120000"/>
                <a:shade val="78000"/>
              </a:srgb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28016" tIns="128016" rIns="128016" bIns="128016" numCol="1" spcCol="1270" anchor="ctr" anchorCtr="0">
          <a:noAutofit/>
        </a:bodyPr>
        <a:lstStyle/>
        <a:p>
          <a:pPr marL="0" lvl="0" indent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800" kern="1200" dirty="0">
              <a:solidFill>
                <a:prstClr val="black"/>
              </a:solidFill>
              <a:latin typeface="Times New Roman"/>
              <a:ea typeface="+mn-ea"/>
              <a:cs typeface="Times New Roman"/>
            </a:rPr>
            <a:t>Develop project charter</a:t>
          </a:r>
        </a:p>
      </dsp:txBody>
      <dsp:txXfrm>
        <a:off x="247949" y="3361266"/>
        <a:ext cx="2024576" cy="1214746"/>
      </dsp:txXfrm>
    </dsp:sp>
    <dsp:sp modelId="{47B2ED97-66C6-4B39-BAA1-B9AF9AA59FA1}">
      <dsp:nvSpPr>
        <dsp:cNvPr id="0" name=""/>
        <dsp:cNvSpPr/>
      </dsp:nvSpPr>
      <dsp:spPr>
        <a:xfrm>
          <a:off x="2738179" y="3361266"/>
          <a:ext cx="2024576" cy="1214746"/>
        </a:xfrm>
        <a:prstGeom prst="rect">
          <a:avLst/>
        </a:prstGeom>
        <a:solidFill>
          <a:schemeClr val="tx2">
            <a:lumMod val="60000"/>
            <a:lumOff val="40000"/>
          </a:schemeClr>
        </a:solidFill>
        <a:ln>
          <a:noFill/>
        </a:ln>
        <a:effectLst/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28016" tIns="128016" rIns="128016" bIns="128016" numCol="1" spcCol="1270" anchor="ctr" anchorCtr="0">
          <a:noAutofit/>
        </a:bodyPr>
        <a:lstStyle/>
        <a:p>
          <a:pPr marL="0" lvl="0" indent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800" kern="1200" dirty="0">
              <a:solidFill>
                <a:prstClr val="black"/>
              </a:solidFill>
              <a:latin typeface="Times New Roman"/>
              <a:ea typeface="+mn-ea"/>
              <a:cs typeface="Times New Roman"/>
            </a:rPr>
            <a:t>Develop preliminary project scope statement</a:t>
          </a:r>
        </a:p>
      </dsp:txBody>
      <dsp:txXfrm>
        <a:off x="2738179" y="3361266"/>
        <a:ext cx="2024576" cy="1214746"/>
      </dsp:txXfrm>
    </dsp:sp>
  </dsp:spTree>
</dsp:drawing>
</file>

<file path=ppt/diagrams/drawing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DA7B52F4-F7D1-4293-B441-6FAA1582A874}">
      <dsp:nvSpPr>
        <dsp:cNvPr id="0" name=""/>
        <dsp:cNvSpPr/>
      </dsp:nvSpPr>
      <dsp:spPr>
        <a:xfrm>
          <a:off x="2278695" y="386723"/>
          <a:ext cx="263164" cy="91440"/>
        </a:xfrm>
        <a:custGeom>
          <a:avLst/>
          <a:gdLst/>
          <a:ahLst/>
          <a:cxnLst/>
          <a:rect l="0" t="0" r="0" b="0"/>
          <a:pathLst>
            <a:path>
              <a:moveTo>
                <a:pt x="0" y="51686"/>
              </a:moveTo>
              <a:lnTo>
                <a:pt x="148682" y="51686"/>
              </a:lnTo>
              <a:lnTo>
                <a:pt x="148682" y="45720"/>
              </a:lnTo>
              <a:lnTo>
                <a:pt x="263164" y="45720"/>
              </a:lnTo>
            </a:path>
          </a:pathLst>
        </a:custGeom>
        <a:noFill/>
        <a:ln w="6350" cap="flat" cmpd="sng" algn="ctr">
          <a:solidFill>
            <a:srgbClr val="FFC000">
              <a:hueOff val="0"/>
              <a:satOff val="0"/>
              <a:lumOff val="0"/>
              <a:alphaOff val="0"/>
            </a:srgbClr>
          </a:solidFill>
          <a:prstDash val="solid"/>
          <a:miter lim="800000"/>
          <a:tailEnd type="arrow"/>
        </a:ln>
        <a:effectLst/>
        <a:scene3d>
          <a:camera prst="orthographicFront"/>
          <a:lightRig rig="flat" dir="t"/>
        </a:scene3d>
        <a:sp3d z="-40000" prstMaterial="matte"/>
      </dsp:spPr>
      <dsp:style>
        <a:lnRef idx="1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marL="0" lvl="0" indent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500" kern="1200">
            <a:solidFill>
              <a:sysClr val="windowText" lastClr="000000">
                <a:hueOff val="0"/>
                <a:satOff val="0"/>
                <a:lumOff val="0"/>
                <a:alphaOff val="0"/>
              </a:sysClr>
            </a:solidFill>
            <a:latin typeface="Calibri" panose="020F0502020204030204"/>
            <a:ea typeface="+mn-ea"/>
            <a:cs typeface="+mn-cs"/>
          </a:endParaRPr>
        </a:p>
      </dsp:txBody>
      <dsp:txXfrm>
        <a:off x="2402932" y="430793"/>
        <a:ext cx="0" cy="0"/>
      </dsp:txXfrm>
    </dsp:sp>
    <dsp:sp modelId="{415B3C30-75E0-4D86-928E-9B3CB101D7CE}">
      <dsp:nvSpPr>
        <dsp:cNvPr id="0" name=""/>
        <dsp:cNvSpPr/>
      </dsp:nvSpPr>
      <dsp:spPr>
        <a:xfrm>
          <a:off x="847499" y="8511"/>
          <a:ext cx="1432995" cy="859797"/>
        </a:xfrm>
        <a:prstGeom prst="rect">
          <a:avLst/>
        </a:prstGeom>
        <a:solidFill>
          <a:srgbClr val="FFC000"/>
        </a:solidFill>
        <a:ln>
          <a:noFill/>
        </a:ln>
        <a:effectLst/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85344" tIns="85344" rIns="85344" bIns="85344" numCol="1" spcCol="1270" anchor="ctr" anchorCtr="0">
          <a:noAutofit/>
        </a:bodyPr>
        <a:lstStyle/>
        <a:p>
          <a:pPr marL="0" lvl="0" indent="0" algn="ctr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200" kern="1200" dirty="0">
              <a:solidFill>
                <a:schemeClr val="tx1"/>
              </a:solidFill>
              <a:latin typeface="+mj-lt"/>
              <a:ea typeface="+mn-ea"/>
              <a:cs typeface="+mn-cs"/>
            </a:rPr>
            <a:t>Determine how you will do planning – part of management plans. </a:t>
          </a:r>
        </a:p>
      </dsp:txBody>
      <dsp:txXfrm>
        <a:off x="847499" y="8511"/>
        <a:ext cx="1432995" cy="859797"/>
      </dsp:txXfrm>
    </dsp:sp>
    <dsp:sp modelId="{39CE3EDF-6AA5-4D3B-853E-3ADFA1673BE6}">
      <dsp:nvSpPr>
        <dsp:cNvPr id="0" name=""/>
        <dsp:cNvSpPr/>
      </dsp:nvSpPr>
      <dsp:spPr>
        <a:xfrm>
          <a:off x="4005455" y="386723"/>
          <a:ext cx="298989" cy="91440"/>
        </a:xfrm>
        <a:custGeom>
          <a:avLst/>
          <a:gdLst/>
          <a:ahLst/>
          <a:cxnLst/>
          <a:rect l="0" t="0" r="0" b="0"/>
          <a:pathLst>
            <a:path>
              <a:moveTo>
                <a:pt x="0" y="45720"/>
              </a:moveTo>
              <a:lnTo>
                <a:pt x="298989" y="45720"/>
              </a:lnTo>
            </a:path>
          </a:pathLst>
        </a:custGeom>
        <a:noFill/>
        <a:ln w="6350" cap="flat" cmpd="sng" algn="ctr">
          <a:solidFill>
            <a:srgbClr val="FFC000">
              <a:hueOff val="577538"/>
              <a:satOff val="-2665"/>
              <a:lumOff val="98"/>
              <a:alphaOff val="0"/>
            </a:srgbClr>
          </a:solidFill>
          <a:prstDash val="solid"/>
          <a:miter lim="800000"/>
          <a:tailEnd type="arrow"/>
        </a:ln>
        <a:effectLst/>
        <a:scene3d>
          <a:camera prst="orthographicFront"/>
          <a:lightRig rig="flat" dir="t"/>
        </a:scene3d>
        <a:sp3d z="-40000" prstMaterial="matte"/>
      </dsp:spPr>
      <dsp:style>
        <a:lnRef idx="1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marL="0" lvl="0" indent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500" kern="1200">
            <a:solidFill>
              <a:sysClr val="windowText" lastClr="000000">
                <a:hueOff val="0"/>
                <a:satOff val="0"/>
                <a:lumOff val="0"/>
                <a:alphaOff val="0"/>
              </a:sysClr>
            </a:solidFill>
            <a:latin typeface="Calibri" panose="020F0502020204030204"/>
            <a:ea typeface="+mn-ea"/>
            <a:cs typeface="+mn-cs"/>
          </a:endParaRPr>
        </a:p>
      </dsp:txBody>
      <dsp:txXfrm>
        <a:off x="4146710" y="430793"/>
        <a:ext cx="0" cy="0"/>
      </dsp:txXfrm>
    </dsp:sp>
    <dsp:sp modelId="{55A291AB-2047-4E9E-862F-73334DA0339A}">
      <dsp:nvSpPr>
        <dsp:cNvPr id="0" name=""/>
        <dsp:cNvSpPr/>
      </dsp:nvSpPr>
      <dsp:spPr>
        <a:xfrm>
          <a:off x="2574259" y="2544"/>
          <a:ext cx="1432995" cy="859797"/>
        </a:xfrm>
        <a:prstGeom prst="rect">
          <a:avLst/>
        </a:prstGeom>
        <a:solidFill>
          <a:schemeClr val="accent2">
            <a:lumMod val="60000"/>
            <a:lumOff val="40000"/>
          </a:schemeClr>
        </a:solidFill>
        <a:ln>
          <a:noFill/>
        </a:ln>
        <a:effectLst/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99568" tIns="99568" rIns="99568" bIns="99568" numCol="1" spcCol="1270" anchor="ctr" anchorCtr="0">
          <a:noAutofit/>
        </a:bodyPr>
        <a:lstStyle/>
        <a:p>
          <a:pPr marL="0" lvl="0" indent="0" algn="ctr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400" kern="1200" dirty="0">
              <a:solidFill>
                <a:prstClr val="black"/>
              </a:solidFill>
              <a:latin typeface="Times New Roman"/>
              <a:ea typeface="+mn-ea"/>
              <a:cs typeface="Times New Roman"/>
            </a:rPr>
            <a:t>Create project scope statement. </a:t>
          </a:r>
        </a:p>
      </dsp:txBody>
      <dsp:txXfrm>
        <a:off x="2574259" y="2544"/>
        <a:ext cx="1432995" cy="859797"/>
      </dsp:txXfrm>
    </dsp:sp>
    <dsp:sp modelId="{E2915C4F-DC44-49BE-BEF8-A88E48EAC84C}">
      <dsp:nvSpPr>
        <dsp:cNvPr id="0" name=""/>
        <dsp:cNvSpPr/>
      </dsp:nvSpPr>
      <dsp:spPr>
        <a:xfrm>
          <a:off x="5768040" y="386723"/>
          <a:ext cx="298989" cy="91440"/>
        </a:xfrm>
        <a:custGeom>
          <a:avLst/>
          <a:gdLst/>
          <a:ahLst/>
          <a:cxnLst/>
          <a:rect l="0" t="0" r="0" b="0"/>
          <a:pathLst>
            <a:path>
              <a:moveTo>
                <a:pt x="0" y="45720"/>
              </a:moveTo>
              <a:lnTo>
                <a:pt x="298989" y="45720"/>
              </a:lnTo>
            </a:path>
          </a:pathLst>
        </a:custGeom>
        <a:noFill/>
        <a:ln w="6350" cap="flat" cmpd="sng" algn="ctr">
          <a:solidFill>
            <a:srgbClr val="FFC000">
              <a:hueOff val="1155077"/>
              <a:satOff val="-5330"/>
              <a:lumOff val="196"/>
              <a:alphaOff val="0"/>
            </a:srgbClr>
          </a:solidFill>
          <a:prstDash val="solid"/>
          <a:miter lim="800000"/>
          <a:tailEnd type="arrow"/>
        </a:ln>
        <a:effectLst/>
        <a:scene3d>
          <a:camera prst="orthographicFront"/>
          <a:lightRig rig="flat" dir="t"/>
        </a:scene3d>
        <a:sp3d z="-40000" prstMaterial="matte"/>
      </dsp:spPr>
      <dsp:style>
        <a:lnRef idx="1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marL="0" lvl="0" indent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500" kern="1200">
            <a:solidFill>
              <a:sysClr val="windowText" lastClr="000000">
                <a:hueOff val="0"/>
                <a:satOff val="0"/>
                <a:lumOff val="0"/>
                <a:alphaOff val="0"/>
              </a:sysClr>
            </a:solidFill>
            <a:latin typeface="Calibri" panose="020F0502020204030204"/>
            <a:ea typeface="+mn-ea"/>
            <a:cs typeface="+mn-cs"/>
          </a:endParaRPr>
        </a:p>
      </dsp:txBody>
      <dsp:txXfrm>
        <a:off x="5909295" y="430793"/>
        <a:ext cx="0" cy="0"/>
      </dsp:txXfrm>
    </dsp:sp>
    <dsp:sp modelId="{547E9413-8FF5-4A07-B6B0-A00D5EDBD9BF}">
      <dsp:nvSpPr>
        <dsp:cNvPr id="0" name=""/>
        <dsp:cNvSpPr/>
      </dsp:nvSpPr>
      <dsp:spPr>
        <a:xfrm>
          <a:off x="4336844" y="2544"/>
          <a:ext cx="1432995" cy="859797"/>
        </a:xfrm>
        <a:prstGeom prst="rect">
          <a:avLst/>
        </a:prstGeom>
        <a:solidFill>
          <a:schemeClr val="accent2">
            <a:lumMod val="40000"/>
            <a:lumOff val="60000"/>
          </a:schemeClr>
        </a:solidFill>
        <a:ln>
          <a:noFill/>
        </a:ln>
        <a:effectLst/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99568" tIns="99568" rIns="99568" bIns="99568" numCol="1" spcCol="1270" anchor="ctr" anchorCtr="0">
          <a:noAutofit/>
        </a:bodyPr>
        <a:lstStyle/>
        <a:p>
          <a:pPr marL="0" lvl="0" indent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400" kern="1200" dirty="0">
              <a:solidFill>
                <a:prstClr val="black"/>
              </a:solidFill>
              <a:latin typeface="Times New Roman"/>
              <a:ea typeface="+mn-ea"/>
              <a:cs typeface="Times New Roman"/>
            </a:rPr>
            <a:t>Determine team. </a:t>
          </a:r>
        </a:p>
      </dsp:txBody>
      <dsp:txXfrm>
        <a:off x="4336844" y="2544"/>
        <a:ext cx="1432995" cy="859797"/>
      </dsp:txXfrm>
    </dsp:sp>
    <dsp:sp modelId="{D35F29E1-3C6F-49C8-A6A9-04D2BD95A96D}">
      <dsp:nvSpPr>
        <dsp:cNvPr id="0" name=""/>
        <dsp:cNvSpPr/>
      </dsp:nvSpPr>
      <dsp:spPr>
        <a:xfrm>
          <a:off x="7530626" y="386723"/>
          <a:ext cx="298989" cy="91440"/>
        </a:xfrm>
        <a:custGeom>
          <a:avLst/>
          <a:gdLst/>
          <a:ahLst/>
          <a:cxnLst/>
          <a:rect l="0" t="0" r="0" b="0"/>
          <a:pathLst>
            <a:path>
              <a:moveTo>
                <a:pt x="0" y="45720"/>
              </a:moveTo>
              <a:lnTo>
                <a:pt x="298989" y="45720"/>
              </a:lnTo>
            </a:path>
          </a:pathLst>
        </a:custGeom>
        <a:noFill/>
        <a:ln w="6350" cap="flat" cmpd="sng" algn="ctr">
          <a:solidFill>
            <a:srgbClr val="FFC000">
              <a:hueOff val="1732615"/>
              <a:satOff val="-7995"/>
              <a:lumOff val="294"/>
              <a:alphaOff val="0"/>
            </a:srgbClr>
          </a:solidFill>
          <a:prstDash val="solid"/>
          <a:miter lim="800000"/>
          <a:tailEnd type="arrow"/>
        </a:ln>
        <a:effectLst/>
        <a:scene3d>
          <a:camera prst="orthographicFront"/>
          <a:lightRig rig="flat" dir="t"/>
        </a:scene3d>
        <a:sp3d z="-40000" prstMaterial="matte"/>
      </dsp:spPr>
      <dsp:style>
        <a:lnRef idx="1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marL="0" lvl="0" indent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500" kern="1200">
            <a:solidFill>
              <a:sysClr val="windowText" lastClr="000000">
                <a:hueOff val="0"/>
                <a:satOff val="0"/>
                <a:lumOff val="0"/>
                <a:alphaOff val="0"/>
              </a:sysClr>
            </a:solidFill>
            <a:latin typeface="Calibri" panose="020F0502020204030204"/>
            <a:ea typeface="+mn-ea"/>
            <a:cs typeface="+mn-cs"/>
          </a:endParaRPr>
        </a:p>
      </dsp:txBody>
      <dsp:txXfrm>
        <a:off x="7671880" y="430793"/>
        <a:ext cx="0" cy="0"/>
      </dsp:txXfrm>
    </dsp:sp>
    <dsp:sp modelId="{DA88101A-D7D6-4594-8202-5EDD5CD9E2BB}">
      <dsp:nvSpPr>
        <dsp:cNvPr id="0" name=""/>
        <dsp:cNvSpPr/>
      </dsp:nvSpPr>
      <dsp:spPr>
        <a:xfrm>
          <a:off x="6099430" y="2544"/>
          <a:ext cx="1432995" cy="859797"/>
        </a:xfrm>
        <a:prstGeom prst="rect">
          <a:avLst/>
        </a:prstGeom>
        <a:solidFill>
          <a:schemeClr val="accent6">
            <a:lumMod val="40000"/>
            <a:lumOff val="60000"/>
          </a:schemeClr>
        </a:solidFill>
        <a:ln>
          <a:noFill/>
        </a:ln>
        <a:effectLst/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99568" tIns="99568" rIns="99568" bIns="99568" numCol="1" spcCol="1270" anchor="ctr" anchorCtr="0">
          <a:noAutofit/>
        </a:bodyPr>
        <a:lstStyle/>
        <a:p>
          <a:pPr marL="0" lvl="0" indent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400" kern="1200" dirty="0">
              <a:solidFill>
                <a:prstClr val="black"/>
              </a:solidFill>
              <a:latin typeface="Times New Roman"/>
              <a:ea typeface="+mn-ea"/>
              <a:cs typeface="Times New Roman"/>
            </a:rPr>
            <a:t>Create activity list. </a:t>
          </a:r>
        </a:p>
      </dsp:txBody>
      <dsp:txXfrm>
        <a:off x="6099430" y="2544"/>
        <a:ext cx="1432995" cy="859797"/>
      </dsp:txXfrm>
    </dsp:sp>
    <dsp:sp modelId="{4CFD0E31-49AE-46E7-9ED5-166BD6BC40B6}">
      <dsp:nvSpPr>
        <dsp:cNvPr id="0" name=""/>
        <dsp:cNvSpPr/>
      </dsp:nvSpPr>
      <dsp:spPr>
        <a:xfrm>
          <a:off x="9293211" y="386723"/>
          <a:ext cx="298989" cy="91440"/>
        </a:xfrm>
        <a:custGeom>
          <a:avLst/>
          <a:gdLst/>
          <a:ahLst/>
          <a:cxnLst/>
          <a:rect l="0" t="0" r="0" b="0"/>
          <a:pathLst>
            <a:path>
              <a:moveTo>
                <a:pt x="0" y="45720"/>
              </a:moveTo>
              <a:lnTo>
                <a:pt x="298989" y="45720"/>
              </a:lnTo>
            </a:path>
          </a:pathLst>
        </a:custGeom>
        <a:noFill/>
        <a:ln w="6350" cap="flat" cmpd="sng" algn="ctr">
          <a:solidFill>
            <a:srgbClr val="FFC000">
              <a:hueOff val="2310154"/>
              <a:satOff val="-10660"/>
              <a:lumOff val="392"/>
              <a:alphaOff val="0"/>
            </a:srgbClr>
          </a:solidFill>
          <a:prstDash val="solid"/>
          <a:miter lim="800000"/>
          <a:tailEnd type="arrow"/>
        </a:ln>
        <a:effectLst/>
        <a:scene3d>
          <a:camera prst="orthographicFront"/>
          <a:lightRig rig="flat" dir="t"/>
        </a:scene3d>
        <a:sp3d z="-40000" prstMaterial="matte"/>
      </dsp:spPr>
      <dsp:style>
        <a:lnRef idx="1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marL="0" lvl="0" indent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500" kern="1200">
            <a:solidFill>
              <a:sysClr val="windowText" lastClr="000000">
                <a:hueOff val="0"/>
                <a:satOff val="0"/>
                <a:lumOff val="0"/>
                <a:alphaOff val="0"/>
              </a:sysClr>
            </a:solidFill>
            <a:latin typeface="Calibri" panose="020F0502020204030204"/>
            <a:ea typeface="+mn-ea"/>
            <a:cs typeface="+mn-cs"/>
          </a:endParaRPr>
        </a:p>
      </dsp:txBody>
      <dsp:txXfrm>
        <a:off x="9434465" y="430793"/>
        <a:ext cx="0" cy="0"/>
      </dsp:txXfrm>
    </dsp:sp>
    <dsp:sp modelId="{74959078-0394-4789-8B7D-E153DEC829CF}">
      <dsp:nvSpPr>
        <dsp:cNvPr id="0" name=""/>
        <dsp:cNvSpPr/>
      </dsp:nvSpPr>
      <dsp:spPr>
        <a:xfrm>
          <a:off x="7862015" y="2544"/>
          <a:ext cx="1432995" cy="859797"/>
        </a:xfrm>
        <a:prstGeom prst="rect">
          <a:avLst/>
        </a:prstGeom>
        <a:solidFill>
          <a:schemeClr val="accent6">
            <a:lumMod val="60000"/>
            <a:lumOff val="40000"/>
          </a:schemeClr>
        </a:solidFill>
        <a:ln>
          <a:noFill/>
        </a:ln>
        <a:effectLst/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99568" tIns="99568" rIns="99568" bIns="99568" numCol="1" spcCol="1270" anchor="ctr" anchorCtr="0">
          <a:noAutofit/>
        </a:bodyPr>
        <a:lstStyle/>
        <a:p>
          <a:pPr marL="0" lvl="0" indent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400" kern="1200" dirty="0">
              <a:solidFill>
                <a:prstClr val="black"/>
              </a:solidFill>
              <a:latin typeface="Times New Roman"/>
              <a:ea typeface="+mn-ea"/>
              <a:cs typeface="Times New Roman"/>
            </a:rPr>
            <a:t>Create network diagram. </a:t>
          </a:r>
        </a:p>
      </dsp:txBody>
      <dsp:txXfrm>
        <a:off x="7862015" y="2544"/>
        <a:ext cx="1432995" cy="859797"/>
      </dsp:txXfrm>
    </dsp:sp>
    <dsp:sp modelId="{5AAF409F-1E91-438D-A3F2-775869183B7A}">
      <dsp:nvSpPr>
        <dsp:cNvPr id="0" name=""/>
        <dsp:cNvSpPr/>
      </dsp:nvSpPr>
      <dsp:spPr>
        <a:xfrm>
          <a:off x="1528172" y="860542"/>
          <a:ext cx="8812925" cy="298989"/>
        </a:xfrm>
        <a:custGeom>
          <a:avLst/>
          <a:gdLst/>
          <a:ahLst/>
          <a:cxnLst/>
          <a:rect l="0" t="0" r="0" b="0"/>
          <a:pathLst>
            <a:path>
              <a:moveTo>
                <a:pt x="8812925" y="0"/>
              </a:moveTo>
              <a:lnTo>
                <a:pt x="8812925" y="166594"/>
              </a:lnTo>
              <a:lnTo>
                <a:pt x="0" y="166594"/>
              </a:lnTo>
              <a:lnTo>
                <a:pt x="0" y="298989"/>
              </a:lnTo>
            </a:path>
          </a:pathLst>
        </a:custGeom>
        <a:noFill/>
        <a:ln w="6350" cap="flat" cmpd="sng" algn="ctr">
          <a:solidFill>
            <a:srgbClr val="FFC000">
              <a:hueOff val="2887692"/>
              <a:satOff val="-13324"/>
              <a:lumOff val="490"/>
              <a:alphaOff val="0"/>
            </a:srgbClr>
          </a:solidFill>
          <a:prstDash val="solid"/>
          <a:miter lim="800000"/>
          <a:tailEnd type="arrow"/>
        </a:ln>
        <a:effectLst/>
        <a:scene3d>
          <a:camera prst="orthographicFront"/>
          <a:lightRig rig="flat" dir="t"/>
        </a:scene3d>
        <a:sp3d z="-40000" prstMaterial="matte"/>
      </dsp:spPr>
      <dsp:style>
        <a:lnRef idx="1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marL="0" lvl="0" indent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500" kern="1200">
            <a:solidFill>
              <a:sysClr val="windowText" lastClr="000000">
                <a:hueOff val="0"/>
                <a:satOff val="0"/>
                <a:lumOff val="0"/>
                <a:alphaOff val="0"/>
              </a:sysClr>
            </a:solidFill>
            <a:latin typeface="Calibri" panose="020F0502020204030204"/>
            <a:ea typeface="+mn-ea"/>
            <a:cs typeface="+mn-cs"/>
          </a:endParaRPr>
        </a:p>
      </dsp:txBody>
      <dsp:txXfrm>
        <a:off x="5714158" y="1008387"/>
        <a:ext cx="0" cy="0"/>
      </dsp:txXfrm>
    </dsp:sp>
    <dsp:sp modelId="{61589326-D0F2-45AB-83F4-896CE1C527C6}">
      <dsp:nvSpPr>
        <dsp:cNvPr id="0" name=""/>
        <dsp:cNvSpPr/>
      </dsp:nvSpPr>
      <dsp:spPr>
        <a:xfrm>
          <a:off x="9624600" y="2544"/>
          <a:ext cx="1432995" cy="859797"/>
        </a:xfrm>
        <a:prstGeom prst="rect">
          <a:avLst/>
        </a:prstGeom>
        <a:solidFill>
          <a:schemeClr val="accent2">
            <a:lumMod val="20000"/>
            <a:lumOff val="80000"/>
          </a:schemeClr>
        </a:solidFill>
        <a:ln>
          <a:noFill/>
        </a:ln>
        <a:effectLst/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99568" tIns="99568" rIns="99568" bIns="99568" numCol="1" spcCol="1270" anchor="ctr" anchorCtr="0">
          <a:noAutofit/>
        </a:bodyPr>
        <a:lstStyle/>
        <a:p>
          <a:pPr marL="0" lvl="0" indent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400" kern="1200" dirty="0">
              <a:solidFill>
                <a:prstClr val="black"/>
              </a:solidFill>
              <a:latin typeface="Times New Roman"/>
              <a:ea typeface="+mn-ea"/>
              <a:cs typeface="Times New Roman"/>
            </a:rPr>
            <a:t>Estimate resource requirements</a:t>
          </a:r>
          <a:r>
            <a:rPr lang="en-US" sz="900" kern="1200" dirty="0">
              <a:solidFill>
                <a:sysClr val="window" lastClr="FFFFFF"/>
              </a:solidFill>
              <a:latin typeface="Calibri" panose="020F0502020204030204"/>
              <a:ea typeface="+mn-ea"/>
              <a:cs typeface="+mn-cs"/>
            </a:rPr>
            <a:t>. </a:t>
          </a:r>
        </a:p>
      </dsp:txBody>
      <dsp:txXfrm>
        <a:off x="9624600" y="2544"/>
        <a:ext cx="1432995" cy="859797"/>
      </dsp:txXfrm>
    </dsp:sp>
    <dsp:sp modelId="{50C08D7C-A5CC-4A5C-A1E3-C2FDF621915A}">
      <dsp:nvSpPr>
        <dsp:cNvPr id="0" name=""/>
        <dsp:cNvSpPr/>
      </dsp:nvSpPr>
      <dsp:spPr>
        <a:xfrm>
          <a:off x="2242870" y="1576110"/>
          <a:ext cx="298989" cy="91440"/>
        </a:xfrm>
        <a:custGeom>
          <a:avLst/>
          <a:gdLst/>
          <a:ahLst/>
          <a:cxnLst/>
          <a:rect l="0" t="0" r="0" b="0"/>
          <a:pathLst>
            <a:path>
              <a:moveTo>
                <a:pt x="0" y="45720"/>
              </a:moveTo>
              <a:lnTo>
                <a:pt x="298989" y="45720"/>
              </a:lnTo>
            </a:path>
          </a:pathLst>
        </a:custGeom>
        <a:noFill/>
        <a:ln w="6350" cap="flat" cmpd="sng" algn="ctr">
          <a:solidFill>
            <a:srgbClr val="FFC000">
              <a:hueOff val="3465231"/>
              <a:satOff val="-15989"/>
              <a:lumOff val="588"/>
              <a:alphaOff val="0"/>
            </a:srgbClr>
          </a:solidFill>
          <a:prstDash val="solid"/>
          <a:miter lim="800000"/>
          <a:tailEnd type="arrow"/>
        </a:ln>
        <a:effectLst/>
        <a:scene3d>
          <a:camera prst="orthographicFront"/>
          <a:lightRig rig="flat" dir="t"/>
        </a:scene3d>
        <a:sp3d z="-40000" prstMaterial="matte"/>
      </dsp:spPr>
      <dsp:style>
        <a:lnRef idx="1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marL="0" lvl="0" indent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500" kern="1200">
            <a:solidFill>
              <a:sysClr val="windowText" lastClr="000000">
                <a:hueOff val="0"/>
                <a:satOff val="0"/>
                <a:lumOff val="0"/>
                <a:alphaOff val="0"/>
              </a:sysClr>
            </a:solidFill>
            <a:latin typeface="Calibri" panose="020F0502020204030204"/>
            <a:ea typeface="+mn-ea"/>
            <a:cs typeface="+mn-cs"/>
          </a:endParaRPr>
        </a:p>
      </dsp:txBody>
      <dsp:txXfrm>
        <a:off x="2384125" y="1620180"/>
        <a:ext cx="0" cy="0"/>
      </dsp:txXfrm>
    </dsp:sp>
    <dsp:sp modelId="{DDA0C6E0-0C5D-404C-97AB-79669D7B1693}">
      <dsp:nvSpPr>
        <dsp:cNvPr id="0" name=""/>
        <dsp:cNvSpPr/>
      </dsp:nvSpPr>
      <dsp:spPr>
        <a:xfrm>
          <a:off x="811674" y="1191931"/>
          <a:ext cx="1432995" cy="859797"/>
        </a:xfrm>
        <a:prstGeom prst="rect">
          <a:avLst/>
        </a:prstGeom>
        <a:solidFill>
          <a:schemeClr val="accent1">
            <a:lumMod val="20000"/>
            <a:lumOff val="80000"/>
          </a:schemeClr>
        </a:solidFill>
        <a:ln>
          <a:noFill/>
        </a:ln>
        <a:effectLst/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99568" tIns="99568" rIns="99568" bIns="99568" numCol="1" spcCol="1270" anchor="ctr" anchorCtr="0">
          <a:noAutofit/>
        </a:bodyPr>
        <a:lstStyle/>
        <a:p>
          <a:pPr marL="0" lvl="0" indent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400" kern="1200" dirty="0">
              <a:solidFill>
                <a:prstClr val="black"/>
              </a:solidFill>
              <a:latin typeface="Times New Roman"/>
              <a:ea typeface="+mn-ea"/>
              <a:cs typeface="Times New Roman"/>
            </a:rPr>
            <a:t>Estimate time and cost</a:t>
          </a:r>
          <a:r>
            <a:rPr lang="en-US" sz="1050" kern="1200" dirty="0">
              <a:solidFill>
                <a:sysClr val="window" lastClr="FFFFFF"/>
              </a:solidFill>
              <a:latin typeface="Calibri" panose="020F0502020204030204"/>
              <a:ea typeface="+mn-ea"/>
              <a:cs typeface="+mn-cs"/>
            </a:rPr>
            <a:t>. </a:t>
          </a:r>
        </a:p>
      </dsp:txBody>
      <dsp:txXfrm>
        <a:off x="811674" y="1191931"/>
        <a:ext cx="1432995" cy="859797"/>
      </dsp:txXfrm>
    </dsp:sp>
    <dsp:sp modelId="{51E0B8D1-551C-497B-8A7E-5A3E74F12208}">
      <dsp:nvSpPr>
        <dsp:cNvPr id="0" name=""/>
        <dsp:cNvSpPr/>
      </dsp:nvSpPr>
      <dsp:spPr>
        <a:xfrm>
          <a:off x="4005455" y="1576110"/>
          <a:ext cx="298989" cy="91440"/>
        </a:xfrm>
        <a:custGeom>
          <a:avLst/>
          <a:gdLst/>
          <a:ahLst/>
          <a:cxnLst/>
          <a:rect l="0" t="0" r="0" b="0"/>
          <a:pathLst>
            <a:path>
              <a:moveTo>
                <a:pt x="0" y="45720"/>
              </a:moveTo>
              <a:lnTo>
                <a:pt x="298989" y="45720"/>
              </a:lnTo>
            </a:path>
          </a:pathLst>
        </a:custGeom>
        <a:noFill/>
        <a:ln w="6350" cap="flat" cmpd="sng" algn="ctr">
          <a:solidFill>
            <a:srgbClr val="FFC000">
              <a:hueOff val="4042769"/>
              <a:satOff val="-18654"/>
              <a:lumOff val="686"/>
              <a:alphaOff val="0"/>
            </a:srgbClr>
          </a:solidFill>
          <a:prstDash val="solid"/>
          <a:miter lim="800000"/>
          <a:tailEnd type="arrow"/>
        </a:ln>
        <a:effectLst/>
        <a:scene3d>
          <a:camera prst="orthographicFront"/>
          <a:lightRig rig="flat" dir="t"/>
        </a:scene3d>
        <a:sp3d z="-40000" prstMaterial="matte"/>
      </dsp:spPr>
      <dsp:style>
        <a:lnRef idx="1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marL="0" lvl="0" indent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500" kern="1200">
            <a:solidFill>
              <a:sysClr val="windowText" lastClr="000000">
                <a:hueOff val="0"/>
                <a:satOff val="0"/>
                <a:lumOff val="0"/>
                <a:alphaOff val="0"/>
              </a:sysClr>
            </a:solidFill>
            <a:latin typeface="Calibri" panose="020F0502020204030204"/>
            <a:ea typeface="+mn-ea"/>
            <a:cs typeface="+mn-cs"/>
          </a:endParaRPr>
        </a:p>
      </dsp:txBody>
      <dsp:txXfrm>
        <a:off x="4146710" y="1620180"/>
        <a:ext cx="0" cy="0"/>
      </dsp:txXfrm>
    </dsp:sp>
    <dsp:sp modelId="{1F74FB28-BD11-48C3-8E05-BF0950EB52DC}">
      <dsp:nvSpPr>
        <dsp:cNvPr id="0" name=""/>
        <dsp:cNvSpPr/>
      </dsp:nvSpPr>
      <dsp:spPr>
        <a:xfrm>
          <a:off x="2574259" y="1191931"/>
          <a:ext cx="1432995" cy="859797"/>
        </a:xfrm>
        <a:prstGeom prst="rect">
          <a:avLst/>
        </a:prstGeom>
        <a:solidFill>
          <a:schemeClr val="accent1">
            <a:lumMod val="40000"/>
            <a:lumOff val="60000"/>
          </a:schemeClr>
        </a:solidFill>
        <a:ln>
          <a:noFill/>
        </a:ln>
        <a:effectLst/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99568" tIns="99568" rIns="99568" bIns="99568" numCol="1" spcCol="1270" anchor="ctr" anchorCtr="0">
          <a:noAutofit/>
        </a:bodyPr>
        <a:lstStyle/>
        <a:p>
          <a:pPr marL="0" lvl="0" indent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400" kern="1200" dirty="0">
              <a:solidFill>
                <a:prstClr val="black"/>
              </a:solidFill>
              <a:latin typeface="Times New Roman"/>
              <a:ea typeface="+mn-ea"/>
              <a:cs typeface="Times New Roman"/>
            </a:rPr>
            <a:t>Determine critical path</a:t>
          </a:r>
          <a:r>
            <a:rPr lang="en-US" sz="1050" kern="1200" dirty="0">
              <a:solidFill>
                <a:sysClr val="window" lastClr="FFFFFF"/>
              </a:solidFill>
              <a:latin typeface="Calibri" panose="020F0502020204030204"/>
              <a:ea typeface="+mn-ea"/>
              <a:cs typeface="+mn-cs"/>
            </a:rPr>
            <a:t>. </a:t>
          </a:r>
        </a:p>
      </dsp:txBody>
      <dsp:txXfrm>
        <a:off x="2574259" y="1191931"/>
        <a:ext cx="1432995" cy="859797"/>
      </dsp:txXfrm>
    </dsp:sp>
    <dsp:sp modelId="{88588DC9-D657-449F-9FA2-3070CF804240}">
      <dsp:nvSpPr>
        <dsp:cNvPr id="0" name=""/>
        <dsp:cNvSpPr/>
      </dsp:nvSpPr>
      <dsp:spPr>
        <a:xfrm>
          <a:off x="5768040" y="1576110"/>
          <a:ext cx="298989" cy="91440"/>
        </a:xfrm>
        <a:custGeom>
          <a:avLst/>
          <a:gdLst/>
          <a:ahLst/>
          <a:cxnLst/>
          <a:rect l="0" t="0" r="0" b="0"/>
          <a:pathLst>
            <a:path>
              <a:moveTo>
                <a:pt x="0" y="45720"/>
              </a:moveTo>
              <a:lnTo>
                <a:pt x="298989" y="45720"/>
              </a:lnTo>
            </a:path>
          </a:pathLst>
        </a:custGeom>
        <a:noFill/>
        <a:ln w="6350" cap="flat" cmpd="sng" algn="ctr">
          <a:solidFill>
            <a:srgbClr val="FFC000">
              <a:hueOff val="4620308"/>
              <a:satOff val="-21319"/>
              <a:lumOff val="784"/>
              <a:alphaOff val="0"/>
            </a:srgbClr>
          </a:solidFill>
          <a:prstDash val="solid"/>
          <a:miter lim="800000"/>
          <a:tailEnd type="arrow"/>
        </a:ln>
        <a:effectLst/>
        <a:scene3d>
          <a:camera prst="orthographicFront"/>
          <a:lightRig rig="flat" dir="t"/>
        </a:scene3d>
        <a:sp3d z="-40000" prstMaterial="matte"/>
      </dsp:spPr>
      <dsp:style>
        <a:lnRef idx="1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marL="0" lvl="0" indent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500" kern="1200">
            <a:solidFill>
              <a:sysClr val="windowText" lastClr="000000">
                <a:hueOff val="0"/>
                <a:satOff val="0"/>
                <a:lumOff val="0"/>
                <a:alphaOff val="0"/>
              </a:sysClr>
            </a:solidFill>
            <a:latin typeface="Calibri" panose="020F0502020204030204"/>
            <a:ea typeface="+mn-ea"/>
            <a:cs typeface="+mn-cs"/>
          </a:endParaRPr>
        </a:p>
      </dsp:txBody>
      <dsp:txXfrm>
        <a:off x="5909295" y="1620180"/>
        <a:ext cx="0" cy="0"/>
      </dsp:txXfrm>
    </dsp:sp>
    <dsp:sp modelId="{B1E7300D-9059-45DD-B7FF-5452F117E2E2}">
      <dsp:nvSpPr>
        <dsp:cNvPr id="0" name=""/>
        <dsp:cNvSpPr/>
      </dsp:nvSpPr>
      <dsp:spPr>
        <a:xfrm>
          <a:off x="4336844" y="1191931"/>
          <a:ext cx="1432995" cy="859797"/>
        </a:xfrm>
        <a:prstGeom prst="rect">
          <a:avLst/>
        </a:prstGeom>
        <a:solidFill>
          <a:schemeClr val="accent1">
            <a:lumMod val="60000"/>
            <a:lumOff val="40000"/>
          </a:schemeClr>
        </a:solidFill>
        <a:ln>
          <a:noFill/>
        </a:ln>
        <a:effectLst/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99568" tIns="99568" rIns="99568" bIns="99568" numCol="1" spcCol="1270" anchor="ctr" anchorCtr="0">
          <a:noAutofit/>
        </a:bodyPr>
        <a:lstStyle/>
        <a:p>
          <a:pPr marL="0" lvl="0" indent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400" kern="1200" dirty="0">
              <a:solidFill>
                <a:prstClr val="black"/>
              </a:solidFill>
              <a:latin typeface="Times New Roman"/>
              <a:ea typeface="+mn-ea"/>
              <a:cs typeface="Times New Roman"/>
            </a:rPr>
            <a:t>Develop Schedule</a:t>
          </a:r>
          <a:r>
            <a:rPr lang="en-US" sz="1050" kern="1200" dirty="0">
              <a:solidFill>
                <a:sysClr val="window" lastClr="FFFFFF"/>
              </a:solidFill>
              <a:latin typeface="Calibri" panose="020F0502020204030204"/>
              <a:ea typeface="+mn-ea"/>
              <a:cs typeface="+mn-cs"/>
            </a:rPr>
            <a:t>. </a:t>
          </a:r>
        </a:p>
      </dsp:txBody>
      <dsp:txXfrm>
        <a:off x="4336844" y="1191931"/>
        <a:ext cx="1432995" cy="859797"/>
      </dsp:txXfrm>
    </dsp:sp>
    <dsp:sp modelId="{D21712FA-5CA0-4EC0-B51C-D27F68E6468B}">
      <dsp:nvSpPr>
        <dsp:cNvPr id="0" name=""/>
        <dsp:cNvSpPr/>
      </dsp:nvSpPr>
      <dsp:spPr>
        <a:xfrm>
          <a:off x="7530626" y="1576110"/>
          <a:ext cx="298989" cy="91440"/>
        </a:xfrm>
        <a:custGeom>
          <a:avLst/>
          <a:gdLst/>
          <a:ahLst/>
          <a:cxnLst/>
          <a:rect l="0" t="0" r="0" b="0"/>
          <a:pathLst>
            <a:path>
              <a:moveTo>
                <a:pt x="0" y="45720"/>
              </a:moveTo>
              <a:lnTo>
                <a:pt x="298989" y="45720"/>
              </a:lnTo>
            </a:path>
          </a:pathLst>
        </a:custGeom>
        <a:noFill/>
        <a:ln w="6350" cap="flat" cmpd="sng" algn="ctr">
          <a:solidFill>
            <a:srgbClr val="FFC000">
              <a:hueOff val="5197846"/>
              <a:satOff val="-23984"/>
              <a:lumOff val="883"/>
              <a:alphaOff val="0"/>
            </a:srgbClr>
          </a:solidFill>
          <a:prstDash val="solid"/>
          <a:miter lim="800000"/>
          <a:tailEnd type="arrow"/>
        </a:ln>
        <a:effectLst/>
        <a:scene3d>
          <a:camera prst="orthographicFront"/>
          <a:lightRig rig="flat" dir="t"/>
        </a:scene3d>
        <a:sp3d z="-40000" prstMaterial="matte"/>
      </dsp:spPr>
      <dsp:style>
        <a:lnRef idx="1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marL="0" lvl="0" indent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500" kern="1200">
            <a:solidFill>
              <a:sysClr val="windowText" lastClr="000000">
                <a:hueOff val="0"/>
                <a:satOff val="0"/>
                <a:lumOff val="0"/>
                <a:alphaOff val="0"/>
              </a:sysClr>
            </a:solidFill>
            <a:latin typeface="Calibri" panose="020F0502020204030204"/>
            <a:ea typeface="+mn-ea"/>
            <a:cs typeface="+mn-cs"/>
          </a:endParaRPr>
        </a:p>
      </dsp:txBody>
      <dsp:txXfrm>
        <a:off x="7671880" y="1620180"/>
        <a:ext cx="0" cy="0"/>
      </dsp:txXfrm>
    </dsp:sp>
    <dsp:sp modelId="{5A37126B-FE03-4E48-BE7F-EE3AEA20D2C6}">
      <dsp:nvSpPr>
        <dsp:cNvPr id="0" name=""/>
        <dsp:cNvSpPr/>
      </dsp:nvSpPr>
      <dsp:spPr>
        <a:xfrm>
          <a:off x="6099430" y="1191931"/>
          <a:ext cx="1432995" cy="859797"/>
        </a:xfrm>
        <a:prstGeom prst="rect">
          <a:avLst/>
        </a:prstGeom>
        <a:solidFill>
          <a:schemeClr val="accent3">
            <a:lumMod val="60000"/>
            <a:lumOff val="40000"/>
          </a:schemeClr>
        </a:solidFill>
        <a:ln>
          <a:noFill/>
        </a:ln>
        <a:effectLst/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99568" tIns="99568" rIns="99568" bIns="99568" numCol="1" spcCol="1270" anchor="ctr" anchorCtr="0">
          <a:noAutofit/>
        </a:bodyPr>
        <a:lstStyle/>
        <a:p>
          <a:pPr marL="0" lvl="0" indent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400" kern="1200" dirty="0">
              <a:solidFill>
                <a:prstClr val="black"/>
              </a:solidFill>
              <a:latin typeface="Times New Roman"/>
              <a:ea typeface="+mn-ea"/>
              <a:cs typeface="Times New Roman"/>
            </a:rPr>
            <a:t>Developer budget</a:t>
          </a:r>
          <a:r>
            <a:rPr lang="en-US" sz="1050" kern="1200" dirty="0">
              <a:solidFill>
                <a:sysClr val="window" lastClr="FFFFFF"/>
              </a:solidFill>
              <a:latin typeface="Calibri" panose="020F0502020204030204"/>
              <a:ea typeface="+mn-ea"/>
              <a:cs typeface="+mn-cs"/>
            </a:rPr>
            <a:t>. </a:t>
          </a:r>
        </a:p>
      </dsp:txBody>
      <dsp:txXfrm>
        <a:off x="6099430" y="1191931"/>
        <a:ext cx="1432995" cy="859797"/>
      </dsp:txXfrm>
    </dsp:sp>
    <dsp:sp modelId="{1625CA79-4E15-4EBB-9CF7-208BC5FE85E6}">
      <dsp:nvSpPr>
        <dsp:cNvPr id="0" name=""/>
        <dsp:cNvSpPr/>
      </dsp:nvSpPr>
      <dsp:spPr>
        <a:xfrm>
          <a:off x="9293211" y="1576110"/>
          <a:ext cx="298989" cy="91440"/>
        </a:xfrm>
        <a:custGeom>
          <a:avLst/>
          <a:gdLst/>
          <a:ahLst/>
          <a:cxnLst/>
          <a:rect l="0" t="0" r="0" b="0"/>
          <a:pathLst>
            <a:path>
              <a:moveTo>
                <a:pt x="0" y="45720"/>
              </a:moveTo>
              <a:lnTo>
                <a:pt x="298989" y="45720"/>
              </a:lnTo>
            </a:path>
          </a:pathLst>
        </a:custGeom>
        <a:noFill/>
        <a:ln w="6350" cap="flat" cmpd="sng" algn="ctr">
          <a:solidFill>
            <a:srgbClr val="FFC000">
              <a:hueOff val="5775385"/>
              <a:satOff val="-26649"/>
              <a:lumOff val="981"/>
              <a:alphaOff val="0"/>
            </a:srgbClr>
          </a:solidFill>
          <a:prstDash val="solid"/>
          <a:miter lim="800000"/>
          <a:tailEnd type="arrow"/>
        </a:ln>
        <a:effectLst/>
        <a:scene3d>
          <a:camera prst="orthographicFront"/>
          <a:lightRig rig="flat" dir="t"/>
        </a:scene3d>
        <a:sp3d z="-40000" prstMaterial="matte"/>
      </dsp:spPr>
      <dsp:style>
        <a:lnRef idx="1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marL="0" lvl="0" indent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500" kern="1200">
            <a:solidFill>
              <a:sysClr val="windowText" lastClr="000000">
                <a:hueOff val="0"/>
                <a:satOff val="0"/>
                <a:lumOff val="0"/>
                <a:alphaOff val="0"/>
              </a:sysClr>
            </a:solidFill>
            <a:latin typeface="Calibri" panose="020F0502020204030204"/>
            <a:ea typeface="+mn-ea"/>
            <a:cs typeface="+mn-cs"/>
          </a:endParaRPr>
        </a:p>
      </dsp:txBody>
      <dsp:txXfrm>
        <a:off x="9434465" y="1620180"/>
        <a:ext cx="0" cy="0"/>
      </dsp:txXfrm>
    </dsp:sp>
    <dsp:sp modelId="{8BFB4B44-ACFB-43C8-A86E-2EE96D6C4C42}">
      <dsp:nvSpPr>
        <dsp:cNvPr id="0" name=""/>
        <dsp:cNvSpPr/>
      </dsp:nvSpPr>
      <dsp:spPr>
        <a:xfrm>
          <a:off x="7862015" y="1191931"/>
          <a:ext cx="1432995" cy="859797"/>
        </a:xfrm>
        <a:prstGeom prst="rect">
          <a:avLst/>
        </a:prstGeom>
        <a:solidFill>
          <a:schemeClr val="tx2">
            <a:lumMod val="40000"/>
            <a:lumOff val="60000"/>
          </a:schemeClr>
        </a:solidFill>
        <a:ln>
          <a:noFill/>
        </a:ln>
        <a:effectLst/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85344" tIns="85344" rIns="85344" bIns="85344" numCol="1" spcCol="1270" anchor="ctr" anchorCtr="0">
          <a:noAutofit/>
        </a:bodyPr>
        <a:lstStyle/>
        <a:p>
          <a:pPr marL="0" lvl="0" indent="0" algn="ctr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200" kern="1200" dirty="0">
              <a:solidFill>
                <a:prstClr val="black"/>
              </a:solidFill>
              <a:latin typeface="Times New Roman"/>
              <a:ea typeface="+mn-ea"/>
              <a:cs typeface="Times New Roman"/>
            </a:rPr>
            <a:t>Determine quality standards, processes and metrics. </a:t>
          </a:r>
        </a:p>
      </dsp:txBody>
      <dsp:txXfrm>
        <a:off x="7862015" y="1191931"/>
        <a:ext cx="1432995" cy="859797"/>
      </dsp:txXfrm>
    </dsp:sp>
    <dsp:sp modelId="{522B701C-373C-4328-87B4-DC4E85A167EA}">
      <dsp:nvSpPr>
        <dsp:cNvPr id="0" name=""/>
        <dsp:cNvSpPr/>
      </dsp:nvSpPr>
      <dsp:spPr>
        <a:xfrm>
          <a:off x="1528172" y="2049928"/>
          <a:ext cx="8812925" cy="298989"/>
        </a:xfrm>
        <a:custGeom>
          <a:avLst/>
          <a:gdLst/>
          <a:ahLst/>
          <a:cxnLst/>
          <a:rect l="0" t="0" r="0" b="0"/>
          <a:pathLst>
            <a:path>
              <a:moveTo>
                <a:pt x="8812925" y="0"/>
              </a:moveTo>
              <a:lnTo>
                <a:pt x="8812925" y="166594"/>
              </a:lnTo>
              <a:lnTo>
                <a:pt x="0" y="166594"/>
              </a:lnTo>
              <a:lnTo>
                <a:pt x="0" y="298989"/>
              </a:lnTo>
            </a:path>
          </a:pathLst>
        </a:custGeom>
        <a:noFill/>
        <a:ln w="6350" cap="flat" cmpd="sng" algn="ctr">
          <a:solidFill>
            <a:srgbClr val="FFC000">
              <a:hueOff val="6352923"/>
              <a:satOff val="-29314"/>
              <a:lumOff val="1079"/>
              <a:alphaOff val="0"/>
            </a:srgbClr>
          </a:solidFill>
          <a:prstDash val="solid"/>
          <a:miter lim="800000"/>
          <a:tailEnd type="arrow"/>
        </a:ln>
        <a:effectLst/>
        <a:scene3d>
          <a:camera prst="orthographicFront"/>
          <a:lightRig rig="flat" dir="t"/>
        </a:scene3d>
        <a:sp3d z="-40000" prstMaterial="matte"/>
      </dsp:spPr>
      <dsp:style>
        <a:lnRef idx="1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marL="0" lvl="0" indent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500" kern="1200">
            <a:solidFill>
              <a:sysClr val="windowText" lastClr="000000">
                <a:hueOff val="0"/>
                <a:satOff val="0"/>
                <a:lumOff val="0"/>
                <a:alphaOff val="0"/>
              </a:sysClr>
            </a:solidFill>
            <a:latin typeface="Calibri" panose="020F0502020204030204"/>
            <a:ea typeface="+mn-ea"/>
            <a:cs typeface="+mn-cs"/>
          </a:endParaRPr>
        </a:p>
      </dsp:txBody>
      <dsp:txXfrm>
        <a:off x="5714158" y="2197773"/>
        <a:ext cx="0" cy="0"/>
      </dsp:txXfrm>
    </dsp:sp>
    <dsp:sp modelId="{7C7D6A37-4AD2-4D3C-84FB-2095BE69473A}">
      <dsp:nvSpPr>
        <dsp:cNvPr id="0" name=""/>
        <dsp:cNvSpPr/>
      </dsp:nvSpPr>
      <dsp:spPr>
        <a:xfrm>
          <a:off x="9624600" y="1191931"/>
          <a:ext cx="1432995" cy="859797"/>
        </a:xfrm>
        <a:prstGeom prst="rect">
          <a:avLst/>
        </a:prstGeom>
        <a:gradFill rotWithShape="0">
          <a:gsLst>
            <a:gs pos="0">
              <a:srgbClr val="FFC000">
                <a:hueOff val="6018559"/>
                <a:satOff val="-27771"/>
                <a:lumOff val="1022"/>
                <a:alphaOff val="0"/>
                <a:satMod val="103000"/>
                <a:lumMod val="102000"/>
                <a:tint val="94000"/>
              </a:srgbClr>
            </a:gs>
            <a:gs pos="50000">
              <a:srgbClr val="FFC000">
                <a:hueOff val="6018559"/>
                <a:satOff val="-27771"/>
                <a:lumOff val="1022"/>
                <a:alphaOff val="0"/>
                <a:satMod val="110000"/>
                <a:lumMod val="100000"/>
                <a:shade val="100000"/>
              </a:srgbClr>
            </a:gs>
            <a:gs pos="100000">
              <a:srgbClr val="FFC000">
                <a:hueOff val="6018559"/>
                <a:satOff val="-27771"/>
                <a:lumOff val="1022"/>
                <a:alphaOff val="0"/>
                <a:lumMod val="99000"/>
                <a:satMod val="120000"/>
                <a:shade val="78000"/>
              </a:srgb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99568" tIns="99568" rIns="99568" bIns="99568" numCol="1" spcCol="1270" anchor="ctr" anchorCtr="0">
          <a:noAutofit/>
        </a:bodyPr>
        <a:lstStyle/>
        <a:p>
          <a:pPr marL="0" lvl="0" indent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400" kern="1200" dirty="0">
              <a:solidFill>
                <a:prstClr val="black"/>
              </a:solidFill>
              <a:latin typeface="Times New Roman"/>
              <a:ea typeface="+mn-ea"/>
              <a:cs typeface="Times New Roman"/>
            </a:rPr>
            <a:t>Determine roles and responsibilities. </a:t>
          </a:r>
        </a:p>
      </dsp:txBody>
      <dsp:txXfrm>
        <a:off x="9624600" y="1191931"/>
        <a:ext cx="1432995" cy="859797"/>
      </dsp:txXfrm>
    </dsp:sp>
    <dsp:sp modelId="{EA154848-CA95-4A74-A72B-01F7485215B2}">
      <dsp:nvSpPr>
        <dsp:cNvPr id="0" name=""/>
        <dsp:cNvSpPr/>
      </dsp:nvSpPr>
      <dsp:spPr>
        <a:xfrm>
          <a:off x="2242870" y="2765496"/>
          <a:ext cx="298989" cy="91440"/>
        </a:xfrm>
        <a:custGeom>
          <a:avLst/>
          <a:gdLst/>
          <a:ahLst/>
          <a:cxnLst/>
          <a:rect l="0" t="0" r="0" b="0"/>
          <a:pathLst>
            <a:path>
              <a:moveTo>
                <a:pt x="0" y="45720"/>
              </a:moveTo>
              <a:lnTo>
                <a:pt x="298989" y="45720"/>
              </a:lnTo>
            </a:path>
          </a:pathLst>
        </a:custGeom>
        <a:noFill/>
        <a:ln w="6350" cap="flat" cmpd="sng" algn="ctr">
          <a:solidFill>
            <a:srgbClr val="FFC000">
              <a:hueOff val="6930461"/>
              <a:satOff val="-31979"/>
              <a:lumOff val="1177"/>
              <a:alphaOff val="0"/>
            </a:srgbClr>
          </a:solidFill>
          <a:prstDash val="solid"/>
          <a:miter lim="800000"/>
          <a:tailEnd type="arrow"/>
        </a:ln>
        <a:effectLst/>
        <a:scene3d>
          <a:camera prst="orthographicFront"/>
          <a:lightRig rig="flat" dir="t"/>
        </a:scene3d>
        <a:sp3d z="-40000" prstMaterial="matte"/>
      </dsp:spPr>
      <dsp:style>
        <a:lnRef idx="1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marL="0" lvl="0" indent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500" kern="1200">
            <a:solidFill>
              <a:sysClr val="windowText" lastClr="000000">
                <a:hueOff val="0"/>
                <a:satOff val="0"/>
                <a:lumOff val="0"/>
                <a:alphaOff val="0"/>
              </a:sysClr>
            </a:solidFill>
            <a:latin typeface="Calibri" panose="020F0502020204030204"/>
            <a:ea typeface="+mn-ea"/>
            <a:cs typeface="+mn-cs"/>
          </a:endParaRPr>
        </a:p>
      </dsp:txBody>
      <dsp:txXfrm>
        <a:off x="2384125" y="2809567"/>
        <a:ext cx="0" cy="0"/>
      </dsp:txXfrm>
    </dsp:sp>
    <dsp:sp modelId="{5A941968-641B-4C97-B374-A1F982DC2AB6}">
      <dsp:nvSpPr>
        <dsp:cNvPr id="0" name=""/>
        <dsp:cNvSpPr/>
      </dsp:nvSpPr>
      <dsp:spPr>
        <a:xfrm>
          <a:off x="811674" y="2381318"/>
          <a:ext cx="1432995" cy="859797"/>
        </a:xfrm>
        <a:prstGeom prst="rect">
          <a:avLst/>
        </a:prstGeom>
        <a:gradFill rotWithShape="0">
          <a:gsLst>
            <a:gs pos="0">
              <a:srgbClr val="FFC000">
                <a:hueOff val="6565700"/>
                <a:satOff val="-30296"/>
                <a:lumOff val="1115"/>
                <a:alphaOff val="0"/>
                <a:satMod val="103000"/>
                <a:lumMod val="102000"/>
                <a:tint val="94000"/>
              </a:srgbClr>
            </a:gs>
            <a:gs pos="50000">
              <a:srgbClr val="FFC000">
                <a:hueOff val="6565700"/>
                <a:satOff val="-30296"/>
                <a:lumOff val="1115"/>
                <a:alphaOff val="0"/>
                <a:satMod val="110000"/>
                <a:lumMod val="100000"/>
                <a:shade val="100000"/>
              </a:srgbClr>
            </a:gs>
            <a:gs pos="100000">
              <a:srgbClr val="FFC000">
                <a:hueOff val="6565700"/>
                <a:satOff val="-30296"/>
                <a:lumOff val="1115"/>
                <a:alphaOff val="0"/>
                <a:lumMod val="99000"/>
                <a:satMod val="120000"/>
                <a:shade val="78000"/>
              </a:srgb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99568" tIns="99568" rIns="99568" bIns="99568" numCol="1" spcCol="1270" anchor="ctr" anchorCtr="0">
          <a:noAutofit/>
        </a:bodyPr>
        <a:lstStyle/>
        <a:p>
          <a:pPr marL="0" lvl="0" indent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400" kern="1200" dirty="0">
              <a:solidFill>
                <a:prstClr val="black"/>
              </a:solidFill>
              <a:latin typeface="Times New Roman"/>
              <a:ea typeface="+mn-ea"/>
              <a:cs typeface="Times New Roman"/>
            </a:rPr>
            <a:t>Determine communications requirements. </a:t>
          </a:r>
        </a:p>
      </dsp:txBody>
      <dsp:txXfrm>
        <a:off x="811674" y="2381318"/>
        <a:ext cx="1432995" cy="859797"/>
      </dsp:txXfrm>
    </dsp:sp>
    <dsp:sp modelId="{82278F12-EC1F-4CD3-AACD-C0EAC66E8754}">
      <dsp:nvSpPr>
        <dsp:cNvPr id="0" name=""/>
        <dsp:cNvSpPr/>
      </dsp:nvSpPr>
      <dsp:spPr>
        <a:xfrm>
          <a:off x="4005455" y="2765496"/>
          <a:ext cx="298989" cy="91440"/>
        </a:xfrm>
        <a:custGeom>
          <a:avLst/>
          <a:gdLst/>
          <a:ahLst/>
          <a:cxnLst/>
          <a:rect l="0" t="0" r="0" b="0"/>
          <a:pathLst>
            <a:path>
              <a:moveTo>
                <a:pt x="0" y="45720"/>
              </a:moveTo>
              <a:lnTo>
                <a:pt x="298989" y="45720"/>
              </a:lnTo>
            </a:path>
          </a:pathLst>
        </a:custGeom>
        <a:noFill/>
        <a:ln w="6350" cap="flat" cmpd="sng" algn="ctr">
          <a:solidFill>
            <a:srgbClr val="FFC000">
              <a:hueOff val="7508000"/>
              <a:satOff val="-34644"/>
              <a:lumOff val="1275"/>
              <a:alphaOff val="0"/>
            </a:srgbClr>
          </a:solidFill>
          <a:prstDash val="solid"/>
          <a:miter lim="800000"/>
          <a:tailEnd type="arrow"/>
        </a:ln>
        <a:effectLst/>
        <a:scene3d>
          <a:camera prst="orthographicFront"/>
          <a:lightRig rig="flat" dir="t"/>
        </a:scene3d>
        <a:sp3d z="-40000" prstMaterial="matte"/>
      </dsp:spPr>
      <dsp:style>
        <a:lnRef idx="1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marL="0" lvl="0" indent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500" kern="1200">
            <a:solidFill>
              <a:sysClr val="windowText" lastClr="000000">
                <a:hueOff val="0"/>
                <a:satOff val="0"/>
                <a:lumOff val="0"/>
                <a:alphaOff val="0"/>
              </a:sysClr>
            </a:solidFill>
            <a:latin typeface="Calibri" panose="020F0502020204030204"/>
            <a:ea typeface="+mn-ea"/>
            <a:cs typeface="+mn-cs"/>
          </a:endParaRPr>
        </a:p>
      </dsp:txBody>
      <dsp:txXfrm>
        <a:off x="4146710" y="2809567"/>
        <a:ext cx="0" cy="0"/>
      </dsp:txXfrm>
    </dsp:sp>
    <dsp:sp modelId="{225D573D-B71F-44CB-BF23-DBB1C21265B6}">
      <dsp:nvSpPr>
        <dsp:cNvPr id="0" name=""/>
        <dsp:cNvSpPr/>
      </dsp:nvSpPr>
      <dsp:spPr>
        <a:xfrm>
          <a:off x="2574259" y="2381318"/>
          <a:ext cx="1432995" cy="859797"/>
        </a:xfrm>
        <a:prstGeom prst="rect">
          <a:avLst/>
        </a:prstGeom>
        <a:gradFill rotWithShape="0">
          <a:gsLst>
            <a:gs pos="0">
              <a:srgbClr val="FFC000">
                <a:hueOff val="7112842"/>
                <a:satOff val="-32820"/>
                <a:lumOff val="1208"/>
                <a:alphaOff val="0"/>
                <a:satMod val="103000"/>
                <a:lumMod val="102000"/>
                <a:tint val="94000"/>
              </a:srgbClr>
            </a:gs>
            <a:gs pos="50000">
              <a:srgbClr val="FFC000">
                <a:hueOff val="7112842"/>
                <a:satOff val="-32820"/>
                <a:lumOff val="1208"/>
                <a:alphaOff val="0"/>
                <a:satMod val="110000"/>
                <a:lumMod val="100000"/>
                <a:shade val="100000"/>
              </a:srgbClr>
            </a:gs>
            <a:gs pos="100000">
              <a:srgbClr val="FFC000">
                <a:hueOff val="7112842"/>
                <a:satOff val="-32820"/>
                <a:lumOff val="1208"/>
                <a:alphaOff val="0"/>
                <a:lumMod val="99000"/>
                <a:satMod val="120000"/>
                <a:shade val="78000"/>
              </a:srgb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85344" tIns="85344" rIns="85344" bIns="85344" numCol="1" spcCol="1270" anchor="ctr" anchorCtr="0">
          <a:noAutofit/>
        </a:bodyPr>
        <a:lstStyle/>
        <a:p>
          <a:pPr marL="0" lvl="0" indent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200" kern="1200" dirty="0">
              <a:solidFill>
                <a:prstClr val="black"/>
              </a:solidFill>
              <a:latin typeface="Times New Roman"/>
              <a:ea typeface="+mn-ea"/>
              <a:cs typeface="Times New Roman"/>
            </a:rPr>
            <a:t>Risk identification, qualitative and quantitative risk analysis and response planning. </a:t>
          </a:r>
        </a:p>
      </dsp:txBody>
      <dsp:txXfrm>
        <a:off x="2574259" y="2381318"/>
        <a:ext cx="1432995" cy="859797"/>
      </dsp:txXfrm>
    </dsp:sp>
    <dsp:sp modelId="{8389592F-7B0A-4D69-9F6D-5CA0DEFB9191}">
      <dsp:nvSpPr>
        <dsp:cNvPr id="0" name=""/>
        <dsp:cNvSpPr/>
      </dsp:nvSpPr>
      <dsp:spPr>
        <a:xfrm>
          <a:off x="5768040" y="2765496"/>
          <a:ext cx="298989" cy="91440"/>
        </a:xfrm>
        <a:custGeom>
          <a:avLst/>
          <a:gdLst/>
          <a:ahLst/>
          <a:cxnLst/>
          <a:rect l="0" t="0" r="0" b="0"/>
          <a:pathLst>
            <a:path>
              <a:moveTo>
                <a:pt x="0" y="45720"/>
              </a:moveTo>
              <a:lnTo>
                <a:pt x="298989" y="45720"/>
              </a:lnTo>
            </a:path>
          </a:pathLst>
        </a:custGeom>
        <a:noFill/>
        <a:ln w="6350" cap="flat" cmpd="sng" algn="ctr">
          <a:solidFill>
            <a:srgbClr val="FFC000">
              <a:hueOff val="8085538"/>
              <a:satOff val="-37308"/>
              <a:lumOff val="1373"/>
              <a:alphaOff val="0"/>
            </a:srgbClr>
          </a:solidFill>
          <a:prstDash val="solid"/>
          <a:miter lim="800000"/>
          <a:tailEnd type="arrow"/>
        </a:ln>
        <a:effectLst/>
        <a:scene3d>
          <a:camera prst="orthographicFront"/>
          <a:lightRig rig="flat" dir="t"/>
        </a:scene3d>
        <a:sp3d z="-40000" prstMaterial="matte"/>
      </dsp:spPr>
      <dsp:style>
        <a:lnRef idx="1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marL="0" lvl="0" indent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500" kern="1200">
            <a:solidFill>
              <a:sysClr val="windowText" lastClr="000000">
                <a:hueOff val="0"/>
                <a:satOff val="0"/>
                <a:lumOff val="0"/>
                <a:alphaOff val="0"/>
              </a:sysClr>
            </a:solidFill>
            <a:latin typeface="Calibri" panose="020F0502020204030204"/>
            <a:ea typeface="+mn-ea"/>
            <a:cs typeface="+mn-cs"/>
          </a:endParaRPr>
        </a:p>
      </dsp:txBody>
      <dsp:txXfrm>
        <a:off x="5909295" y="2809567"/>
        <a:ext cx="0" cy="0"/>
      </dsp:txXfrm>
    </dsp:sp>
    <dsp:sp modelId="{F8B4CD0F-A946-40A9-BC29-F3D2B5114095}">
      <dsp:nvSpPr>
        <dsp:cNvPr id="0" name=""/>
        <dsp:cNvSpPr/>
      </dsp:nvSpPr>
      <dsp:spPr>
        <a:xfrm>
          <a:off x="4336844" y="2381318"/>
          <a:ext cx="1432995" cy="859797"/>
        </a:xfrm>
        <a:prstGeom prst="rect">
          <a:avLst/>
        </a:prstGeom>
        <a:gradFill rotWithShape="0">
          <a:gsLst>
            <a:gs pos="0">
              <a:srgbClr val="FFC000">
                <a:hueOff val="7659983"/>
                <a:satOff val="-35345"/>
                <a:lumOff val="1301"/>
                <a:alphaOff val="0"/>
                <a:satMod val="103000"/>
                <a:lumMod val="102000"/>
                <a:tint val="94000"/>
              </a:srgbClr>
            </a:gs>
            <a:gs pos="50000">
              <a:srgbClr val="FFC000">
                <a:hueOff val="7659983"/>
                <a:satOff val="-35345"/>
                <a:lumOff val="1301"/>
                <a:alphaOff val="0"/>
                <a:satMod val="110000"/>
                <a:lumMod val="100000"/>
                <a:shade val="100000"/>
              </a:srgbClr>
            </a:gs>
            <a:gs pos="100000">
              <a:srgbClr val="FFC000">
                <a:hueOff val="7659983"/>
                <a:satOff val="-35345"/>
                <a:lumOff val="1301"/>
                <a:alphaOff val="0"/>
                <a:lumMod val="99000"/>
                <a:satMod val="120000"/>
                <a:shade val="78000"/>
              </a:srgb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99568" tIns="99568" rIns="99568" bIns="99568" numCol="1" spcCol="1270" anchor="ctr" anchorCtr="0">
          <a:noAutofit/>
        </a:bodyPr>
        <a:lstStyle/>
        <a:p>
          <a:pPr marL="0" lvl="0" indent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400" kern="1200" dirty="0">
              <a:solidFill>
                <a:prstClr val="black"/>
              </a:solidFill>
              <a:latin typeface="Times New Roman"/>
              <a:ea typeface="+mn-ea"/>
              <a:cs typeface="Times New Roman"/>
            </a:rPr>
            <a:t>Determine what to purchase. </a:t>
          </a:r>
        </a:p>
      </dsp:txBody>
      <dsp:txXfrm>
        <a:off x="4336844" y="2381318"/>
        <a:ext cx="1432995" cy="859797"/>
      </dsp:txXfrm>
    </dsp:sp>
    <dsp:sp modelId="{C43C184E-9830-4072-82C6-4B16722CB2D8}">
      <dsp:nvSpPr>
        <dsp:cNvPr id="0" name=""/>
        <dsp:cNvSpPr/>
      </dsp:nvSpPr>
      <dsp:spPr>
        <a:xfrm>
          <a:off x="7530626" y="2765496"/>
          <a:ext cx="298989" cy="91440"/>
        </a:xfrm>
        <a:custGeom>
          <a:avLst/>
          <a:gdLst/>
          <a:ahLst/>
          <a:cxnLst/>
          <a:rect l="0" t="0" r="0" b="0"/>
          <a:pathLst>
            <a:path>
              <a:moveTo>
                <a:pt x="0" y="45720"/>
              </a:moveTo>
              <a:lnTo>
                <a:pt x="298989" y="45720"/>
              </a:lnTo>
            </a:path>
          </a:pathLst>
        </a:custGeom>
        <a:noFill/>
        <a:ln w="6350" cap="flat" cmpd="sng" algn="ctr">
          <a:solidFill>
            <a:srgbClr val="FFC000">
              <a:hueOff val="8663077"/>
              <a:satOff val="-39973"/>
              <a:lumOff val="1471"/>
              <a:alphaOff val="0"/>
            </a:srgbClr>
          </a:solidFill>
          <a:prstDash val="solid"/>
          <a:miter lim="800000"/>
          <a:tailEnd type="arrow"/>
        </a:ln>
        <a:effectLst/>
        <a:scene3d>
          <a:camera prst="orthographicFront"/>
          <a:lightRig rig="flat" dir="t"/>
        </a:scene3d>
        <a:sp3d z="-40000" prstMaterial="matte"/>
      </dsp:spPr>
      <dsp:style>
        <a:lnRef idx="1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marL="0" lvl="0" indent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500" kern="1200">
            <a:solidFill>
              <a:sysClr val="windowText" lastClr="000000">
                <a:hueOff val="0"/>
                <a:satOff val="0"/>
                <a:lumOff val="0"/>
                <a:alphaOff val="0"/>
              </a:sysClr>
            </a:solidFill>
            <a:latin typeface="Calibri" panose="020F0502020204030204"/>
            <a:ea typeface="+mn-ea"/>
            <a:cs typeface="+mn-cs"/>
          </a:endParaRPr>
        </a:p>
      </dsp:txBody>
      <dsp:txXfrm>
        <a:off x="7671880" y="2809567"/>
        <a:ext cx="0" cy="0"/>
      </dsp:txXfrm>
    </dsp:sp>
    <dsp:sp modelId="{54889682-8FC8-4DE2-9491-A5A65F7B8A57}">
      <dsp:nvSpPr>
        <dsp:cNvPr id="0" name=""/>
        <dsp:cNvSpPr/>
      </dsp:nvSpPr>
      <dsp:spPr>
        <a:xfrm>
          <a:off x="6099430" y="2381318"/>
          <a:ext cx="1432995" cy="859797"/>
        </a:xfrm>
        <a:prstGeom prst="rect">
          <a:avLst/>
        </a:prstGeom>
        <a:gradFill rotWithShape="0">
          <a:gsLst>
            <a:gs pos="0">
              <a:srgbClr val="FFC000">
                <a:hueOff val="8207126"/>
                <a:satOff val="-37869"/>
                <a:lumOff val="1393"/>
                <a:alphaOff val="0"/>
                <a:satMod val="103000"/>
                <a:lumMod val="102000"/>
                <a:tint val="94000"/>
              </a:srgbClr>
            </a:gs>
            <a:gs pos="50000">
              <a:srgbClr val="FFC000">
                <a:hueOff val="8207126"/>
                <a:satOff val="-37869"/>
                <a:lumOff val="1393"/>
                <a:alphaOff val="0"/>
                <a:satMod val="110000"/>
                <a:lumMod val="100000"/>
                <a:shade val="100000"/>
              </a:srgbClr>
            </a:gs>
            <a:gs pos="100000">
              <a:srgbClr val="FFC000">
                <a:hueOff val="8207126"/>
                <a:satOff val="-37869"/>
                <a:lumOff val="1393"/>
                <a:alphaOff val="0"/>
                <a:lumMod val="99000"/>
                <a:satMod val="120000"/>
                <a:shade val="78000"/>
              </a:srgb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99568" tIns="99568" rIns="99568" bIns="99568" numCol="1" spcCol="1270" anchor="ctr" anchorCtr="0">
          <a:noAutofit/>
        </a:bodyPr>
        <a:lstStyle/>
        <a:p>
          <a:pPr marL="0" lvl="0" indent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400" kern="1200" dirty="0">
              <a:solidFill>
                <a:prstClr val="black"/>
              </a:solidFill>
              <a:latin typeface="Times New Roman"/>
              <a:ea typeface="+mn-ea"/>
              <a:cs typeface="Times New Roman"/>
            </a:rPr>
            <a:t>Prepare procurement documents. </a:t>
          </a:r>
        </a:p>
      </dsp:txBody>
      <dsp:txXfrm>
        <a:off x="6099430" y="2381318"/>
        <a:ext cx="1432995" cy="859797"/>
      </dsp:txXfrm>
    </dsp:sp>
    <dsp:sp modelId="{EB5CB428-C111-48C8-AAE2-9C6B88D68497}">
      <dsp:nvSpPr>
        <dsp:cNvPr id="0" name=""/>
        <dsp:cNvSpPr/>
      </dsp:nvSpPr>
      <dsp:spPr>
        <a:xfrm>
          <a:off x="9293211" y="2765496"/>
          <a:ext cx="298989" cy="91440"/>
        </a:xfrm>
        <a:custGeom>
          <a:avLst/>
          <a:gdLst/>
          <a:ahLst/>
          <a:cxnLst/>
          <a:rect l="0" t="0" r="0" b="0"/>
          <a:pathLst>
            <a:path>
              <a:moveTo>
                <a:pt x="0" y="45720"/>
              </a:moveTo>
              <a:lnTo>
                <a:pt x="298989" y="45720"/>
              </a:lnTo>
            </a:path>
          </a:pathLst>
        </a:custGeom>
        <a:noFill/>
        <a:ln w="6350" cap="flat" cmpd="sng" algn="ctr">
          <a:solidFill>
            <a:srgbClr val="FFC000">
              <a:hueOff val="9240615"/>
              <a:satOff val="-42638"/>
              <a:lumOff val="1569"/>
              <a:alphaOff val="0"/>
            </a:srgbClr>
          </a:solidFill>
          <a:prstDash val="solid"/>
          <a:miter lim="800000"/>
          <a:tailEnd type="arrow"/>
        </a:ln>
        <a:effectLst/>
        <a:scene3d>
          <a:camera prst="orthographicFront"/>
          <a:lightRig rig="flat" dir="t"/>
        </a:scene3d>
        <a:sp3d z="-40000" prstMaterial="matte"/>
      </dsp:spPr>
      <dsp:style>
        <a:lnRef idx="1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marL="0" lvl="0" indent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500" kern="1200">
            <a:solidFill>
              <a:sysClr val="windowText" lastClr="000000">
                <a:hueOff val="0"/>
                <a:satOff val="0"/>
                <a:lumOff val="0"/>
                <a:alphaOff val="0"/>
              </a:sysClr>
            </a:solidFill>
            <a:latin typeface="Calibri" panose="020F0502020204030204"/>
            <a:ea typeface="+mn-ea"/>
            <a:cs typeface="+mn-cs"/>
          </a:endParaRPr>
        </a:p>
      </dsp:txBody>
      <dsp:txXfrm>
        <a:off x="9434465" y="2809567"/>
        <a:ext cx="0" cy="0"/>
      </dsp:txXfrm>
    </dsp:sp>
    <dsp:sp modelId="{D234FC62-E9A5-4281-927D-CFBB5E2D164B}">
      <dsp:nvSpPr>
        <dsp:cNvPr id="0" name=""/>
        <dsp:cNvSpPr/>
      </dsp:nvSpPr>
      <dsp:spPr>
        <a:xfrm>
          <a:off x="7862015" y="2381318"/>
          <a:ext cx="1432995" cy="859797"/>
        </a:xfrm>
        <a:prstGeom prst="rect">
          <a:avLst/>
        </a:prstGeom>
        <a:gradFill rotWithShape="0">
          <a:gsLst>
            <a:gs pos="0">
              <a:srgbClr val="FFC000">
                <a:hueOff val="8754267"/>
                <a:satOff val="-40394"/>
                <a:lumOff val="1486"/>
                <a:alphaOff val="0"/>
                <a:satMod val="103000"/>
                <a:lumMod val="102000"/>
                <a:tint val="94000"/>
              </a:srgbClr>
            </a:gs>
            <a:gs pos="50000">
              <a:srgbClr val="FFC000">
                <a:hueOff val="8754267"/>
                <a:satOff val="-40394"/>
                <a:lumOff val="1486"/>
                <a:alphaOff val="0"/>
                <a:satMod val="110000"/>
                <a:lumMod val="100000"/>
                <a:shade val="100000"/>
              </a:srgbClr>
            </a:gs>
            <a:gs pos="100000">
              <a:srgbClr val="FFC000">
                <a:hueOff val="8754267"/>
                <a:satOff val="-40394"/>
                <a:lumOff val="1486"/>
                <a:alphaOff val="0"/>
                <a:lumMod val="99000"/>
                <a:satMod val="120000"/>
                <a:shade val="78000"/>
              </a:srgb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85344" tIns="85344" rIns="85344" bIns="85344" numCol="1" spcCol="1270" anchor="ctr" anchorCtr="0">
          <a:noAutofit/>
        </a:bodyPr>
        <a:lstStyle/>
        <a:p>
          <a:pPr marL="0" lvl="0" indent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200" kern="1200" dirty="0">
              <a:solidFill>
                <a:prstClr val="black"/>
              </a:solidFill>
              <a:latin typeface="Times New Roman"/>
              <a:ea typeface="+mn-ea"/>
              <a:cs typeface="Times New Roman"/>
            </a:rPr>
            <a:t>Finalize the “how to execute and control” aspects of all management plans. </a:t>
          </a:r>
        </a:p>
      </dsp:txBody>
      <dsp:txXfrm>
        <a:off x="7862015" y="2381318"/>
        <a:ext cx="1432995" cy="859797"/>
      </dsp:txXfrm>
    </dsp:sp>
    <dsp:sp modelId="{0BA15840-6BE6-4DE4-A3E8-B71D3ED963F2}">
      <dsp:nvSpPr>
        <dsp:cNvPr id="0" name=""/>
        <dsp:cNvSpPr/>
      </dsp:nvSpPr>
      <dsp:spPr>
        <a:xfrm>
          <a:off x="1528172" y="3239315"/>
          <a:ext cx="8812925" cy="298989"/>
        </a:xfrm>
        <a:custGeom>
          <a:avLst/>
          <a:gdLst/>
          <a:ahLst/>
          <a:cxnLst/>
          <a:rect l="0" t="0" r="0" b="0"/>
          <a:pathLst>
            <a:path>
              <a:moveTo>
                <a:pt x="8812925" y="0"/>
              </a:moveTo>
              <a:lnTo>
                <a:pt x="8812925" y="166594"/>
              </a:lnTo>
              <a:lnTo>
                <a:pt x="0" y="166594"/>
              </a:lnTo>
              <a:lnTo>
                <a:pt x="0" y="298989"/>
              </a:lnTo>
            </a:path>
          </a:pathLst>
        </a:custGeom>
        <a:noFill/>
        <a:ln w="6350" cap="flat" cmpd="sng" algn="ctr">
          <a:solidFill>
            <a:srgbClr val="FFC000">
              <a:hueOff val="9818154"/>
              <a:satOff val="-45303"/>
              <a:lumOff val="1667"/>
              <a:alphaOff val="0"/>
            </a:srgbClr>
          </a:solidFill>
          <a:prstDash val="solid"/>
          <a:miter lim="800000"/>
          <a:tailEnd type="arrow"/>
        </a:ln>
        <a:effectLst/>
        <a:scene3d>
          <a:camera prst="orthographicFront"/>
          <a:lightRig rig="flat" dir="t"/>
        </a:scene3d>
        <a:sp3d z="-40000" prstMaterial="matte"/>
      </dsp:spPr>
      <dsp:style>
        <a:lnRef idx="1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marL="0" lvl="0" indent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500" kern="1200">
            <a:solidFill>
              <a:sysClr val="windowText" lastClr="000000">
                <a:hueOff val="0"/>
                <a:satOff val="0"/>
                <a:lumOff val="0"/>
                <a:alphaOff val="0"/>
              </a:sysClr>
            </a:solidFill>
            <a:latin typeface="Calibri" panose="020F0502020204030204"/>
            <a:ea typeface="+mn-ea"/>
            <a:cs typeface="+mn-cs"/>
          </a:endParaRPr>
        </a:p>
      </dsp:txBody>
      <dsp:txXfrm>
        <a:off x="5714158" y="3387160"/>
        <a:ext cx="0" cy="0"/>
      </dsp:txXfrm>
    </dsp:sp>
    <dsp:sp modelId="{410B095B-7746-4A98-97FB-D231FD7C88D8}">
      <dsp:nvSpPr>
        <dsp:cNvPr id="0" name=""/>
        <dsp:cNvSpPr/>
      </dsp:nvSpPr>
      <dsp:spPr>
        <a:xfrm>
          <a:off x="9624600" y="2381318"/>
          <a:ext cx="1432995" cy="859797"/>
        </a:xfrm>
        <a:prstGeom prst="rect">
          <a:avLst/>
        </a:prstGeom>
        <a:gradFill rotWithShape="0">
          <a:gsLst>
            <a:gs pos="0">
              <a:srgbClr val="FFC000">
                <a:hueOff val="9301409"/>
                <a:satOff val="-42919"/>
                <a:lumOff val="1579"/>
                <a:alphaOff val="0"/>
                <a:satMod val="103000"/>
                <a:lumMod val="102000"/>
                <a:tint val="94000"/>
              </a:srgbClr>
            </a:gs>
            <a:gs pos="50000">
              <a:srgbClr val="FFC000">
                <a:hueOff val="9301409"/>
                <a:satOff val="-42919"/>
                <a:lumOff val="1579"/>
                <a:alphaOff val="0"/>
                <a:satMod val="110000"/>
                <a:lumMod val="100000"/>
                <a:shade val="100000"/>
              </a:srgbClr>
            </a:gs>
            <a:gs pos="100000">
              <a:srgbClr val="FFC000">
                <a:hueOff val="9301409"/>
                <a:satOff val="-42919"/>
                <a:lumOff val="1579"/>
                <a:alphaOff val="0"/>
                <a:lumMod val="99000"/>
                <a:satMod val="120000"/>
                <a:shade val="78000"/>
              </a:srgb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99568" tIns="99568" rIns="99568" bIns="99568" numCol="1" spcCol="1270" anchor="ctr" anchorCtr="0">
          <a:noAutofit/>
        </a:bodyPr>
        <a:lstStyle/>
        <a:p>
          <a:pPr marL="0" lvl="0" indent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400" kern="1200" dirty="0">
              <a:solidFill>
                <a:prstClr val="black"/>
              </a:solidFill>
              <a:latin typeface="Times New Roman"/>
              <a:ea typeface="+mn-ea"/>
              <a:cs typeface="Times New Roman"/>
            </a:rPr>
            <a:t>Create process improvement plan. </a:t>
          </a:r>
        </a:p>
      </dsp:txBody>
      <dsp:txXfrm>
        <a:off x="9624600" y="2381318"/>
        <a:ext cx="1432995" cy="859797"/>
      </dsp:txXfrm>
    </dsp:sp>
    <dsp:sp modelId="{AAB57D64-F356-4332-8330-637A8323D050}">
      <dsp:nvSpPr>
        <dsp:cNvPr id="0" name=""/>
        <dsp:cNvSpPr/>
      </dsp:nvSpPr>
      <dsp:spPr>
        <a:xfrm>
          <a:off x="2242870" y="3954883"/>
          <a:ext cx="298989" cy="91440"/>
        </a:xfrm>
        <a:custGeom>
          <a:avLst/>
          <a:gdLst/>
          <a:ahLst/>
          <a:cxnLst/>
          <a:rect l="0" t="0" r="0" b="0"/>
          <a:pathLst>
            <a:path>
              <a:moveTo>
                <a:pt x="0" y="45720"/>
              </a:moveTo>
              <a:lnTo>
                <a:pt x="298989" y="45720"/>
              </a:lnTo>
            </a:path>
          </a:pathLst>
        </a:custGeom>
        <a:noFill/>
        <a:ln w="6350" cap="flat" cmpd="sng" algn="ctr">
          <a:solidFill>
            <a:srgbClr val="FFC000">
              <a:hueOff val="10395692"/>
              <a:satOff val="-47968"/>
              <a:lumOff val="1765"/>
              <a:alphaOff val="0"/>
            </a:srgbClr>
          </a:solidFill>
          <a:prstDash val="solid"/>
          <a:miter lim="800000"/>
          <a:tailEnd type="arrow"/>
        </a:ln>
        <a:effectLst/>
        <a:scene3d>
          <a:camera prst="orthographicFront"/>
          <a:lightRig rig="flat" dir="t"/>
        </a:scene3d>
        <a:sp3d z="-40000" prstMaterial="matte"/>
      </dsp:spPr>
      <dsp:style>
        <a:lnRef idx="1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marL="0" lvl="0" indent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500" kern="1200">
            <a:solidFill>
              <a:sysClr val="windowText" lastClr="000000">
                <a:hueOff val="0"/>
                <a:satOff val="0"/>
                <a:lumOff val="0"/>
                <a:alphaOff val="0"/>
              </a:sysClr>
            </a:solidFill>
            <a:latin typeface="Calibri" panose="020F0502020204030204"/>
            <a:ea typeface="+mn-ea"/>
            <a:cs typeface="+mn-cs"/>
          </a:endParaRPr>
        </a:p>
      </dsp:txBody>
      <dsp:txXfrm>
        <a:off x="2384125" y="3998953"/>
        <a:ext cx="0" cy="0"/>
      </dsp:txXfrm>
    </dsp:sp>
    <dsp:sp modelId="{3ADD81C7-84CE-4D2B-AC34-2E22766C166A}">
      <dsp:nvSpPr>
        <dsp:cNvPr id="0" name=""/>
        <dsp:cNvSpPr/>
      </dsp:nvSpPr>
      <dsp:spPr>
        <a:xfrm>
          <a:off x="811674" y="3570704"/>
          <a:ext cx="1432995" cy="859797"/>
        </a:xfrm>
        <a:prstGeom prst="rect">
          <a:avLst/>
        </a:prstGeom>
        <a:solidFill>
          <a:schemeClr val="accent1">
            <a:lumMod val="20000"/>
            <a:lumOff val="80000"/>
          </a:schemeClr>
        </a:solidFill>
        <a:ln>
          <a:noFill/>
        </a:ln>
        <a:effectLst/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99568" tIns="99568" rIns="99568" bIns="99568" numCol="1" spcCol="1270" anchor="ctr" anchorCtr="0">
          <a:noAutofit/>
        </a:bodyPr>
        <a:lstStyle/>
        <a:p>
          <a:pPr marL="0" lvl="0" indent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400" kern="1200" dirty="0">
              <a:solidFill>
                <a:prstClr val="black"/>
              </a:solidFill>
              <a:latin typeface="Times New Roman"/>
              <a:ea typeface="+mn-ea"/>
              <a:cs typeface="Times New Roman"/>
            </a:rPr>
            <a:t>Gain formal approval. </a:t>
          </a:r>
        </a:p>
      </dsp:txBody>
      <dsp:txXfrm>
        <a:off x="811674" y="3570704"/>
        <a:ext cx="1432995" cy="859797"/>
      </dsp:txXfrm>
    </dsp:sp>
    <dsp:sp modelId="{245EBB26-ECA2-4FA5-943A-716C028F0E2C}">
      <dsp:nvSpPr>
        <dsp:cNvPr id="0" name=""/>
        <dsp:cNvSpPr/>
      </dsp:nvSpPr>
      <dsp:spPr>
        <a:xfrm>
          <a:off x="2574259" y="3570704"/>
          <a:ext cx="1432995" cy="859797"/>
        </a:xfrm>
        <a:prstGeom prst="rect">
          <a:avLst/>
        </a:prstGeom>
        <a:solidFill>
          <a:schemeClr val="tx2">
            <a:lumMod val="40000"/>
            <a:lumOff val="60000"/>
          </a:schemeClr>
        </a:solidFill>
        <a:ln>
          <a:noFill/>
        </a:ln>
        <a:effectLst/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99568" tIns="99568" rIns="99568" bIns="99568" numCol="1" spcCol="1270" anchor="ctr" anchorCtr="0">
          <a:noAutofit/>
        </a:bodyPr>
        <a:lstStyle/>
        <a:p>
          <a:pPr marL="0" lvl="0" indent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400" kern="1200" dirty="0">
              <a:solidFill>
                <a:prstClr val="black"/>
              </a:solidFill>
              <a:latin typeface="Times New Roman"/>
              <a:ea typeface="+mn-ea"/>
              <a:cs typeface="Times New Roman"/>
            </a:rPr>
            <a:t>Hold kick-off meeting. </a:t>
          </a:r>
        </a:p>
      </dsp:txBody>
      <dsp:txXfrm>
        <a:off x="2574259" y="3570704"/>
        <a:ext cx="1432995" cy="859797"/>
      </dsp:txXfrm>
    </dsp:sp>
  </dsp:spTree>
</dsp:drawing>
</file>

<file path=ppt/diagrams/drawing3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DA7B52F4-F7D1-4293-B441-6FAA1582A874}">
      <dsp:nvSpPr>
        <dsp:cNvPr id="0" name=""/>
        <dsp:cNvSpPr/>
      </dsp:nvSpPr>
      <dsp:spPr>
        <a:xfrm>
          <a:off x="2174320" y="525360"/>
          <a:ext cx="358091" cy="91440"/>
        </a:xfrm>
        <a:custGeom>
          <a:avLst/>
          <a:gdLst/>
          <a:ahLst/>
          <a:cxnLst/>
          <a:rect l="0" t="0" r="0" b="0"/>
          <a:pathLst>
            <a:path>
              <a:moveTo>
                <a:pt x="0" y="53622"/>
              </a:moveTo>
              <a:lnTo>
                <a:pt x="196335" y="53622"/>
              </a:lnTo>
              <a:lnTo>
                <a:pt x="196335" y="45720"/>
              </a:lnTo>
              <a:lnTo>
                <a:pt x="358471" y="45720"/>
              </a:lnTo>
            </a:path>
          </a:pathLst>
        </a:custGeom>
        <a:noFill/>
        <a:ln w="6350" cap="flat" cmpd="sng" algn="ctr">
          <a:solidFill>
            <a:srgbClr val="FFC000">
              <a:hueOff val="0"/>
              <a:satOff val="0"/>
              <a:lumOff val="0"/>
              <a:alphaOff val="0"/>
            </a:srgbClr>
          </a:solidFill>
          <a:prstDash val="solid"/>
          <a:miter lim="800000"/>
          <a:tailEnd type="arrow"/>
        </a:ln>
        <a:effectLst/>
        <a:scene3d>
          <a:camera prst="orthographicFront"/>
          <a:lightRig rig="flat" dir="t"/>
        </a:scene3d>
        <a:sp3d z="-40000" prstMaterial="matte"/>
      </dsp:spPr>
      <dsp:style>
        <a:lnRef idx="1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marL="0" lvl="0" indent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500" kern="1200">
            <a:solidFill>
              <a:sysClr val="windowText" lastClr="000000">
                <a:hueOff val="0"/>
                <a:satOff val="0"/>
                <a:lumOff val="0"/>
                <a:alphaOff val="0"/>
              </a:sysClr>
            </a:solidFill>
            <a:latin typeface="Calibri" panose="020F0502020204030204"/>
            <a:ea typeface="+mn-ea"/>
            <a:cs typeface="+mn-cs"/>
          </a:endParaRPr>
        </a:p>
      </dsp:txBody>
      <dsp:txXfrm>
        <a:off x="2343647" y="568897"/>
        <a:ext cx="0" cy="0"/>
      </dsp:txXfrm>
    </dsp:sp>
    <dsp:sp modelId="{415B3C30-75E0-4D86-928E-9B3CB101D7CE}">
      <dsp:nvSpPr>
        <dsp:cNvPr id="0" name=""/>
        <dsp:cNvSpPr/>
      </dsp:nvSpPr>
      <dsp:spPr>
        <a:xfrm>
          <a:off x="280065" y="10158"/>
          <a:ext cx="1896055" cy="1137633"/>
        </a:xfrm>
        <a:prstGeom prst="rect">
          <a:avLst/>
        </a:prstGeom>
        <a:solidFill>
          <a:schemeClr val="accent2">
            <a:lumMod val="20000"/>
            <a:lumOff val="80000"/>
          </a:schemeClr>
        </a:solidFill>
        <a:ln>
          <a:noFill/>
        </a:ln>
        <a:effectLst/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13792" tIns="113792" rIns="113792" bIns="113792" numCol="1" spcCol="1270" anchor="ctr" anchorCtr="0">
          <a:noAutofit/>
        </a:bodyPr>
        <a:lstStyle/>
        <a:p>
          <a:pPr marL="0" lvl="0" indent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600" kern="1200" dirty="0">
              <a:solidFill>
                <a:schemeClr val="tx1"/>
              </a:solidFill>
              <a:latin typeface="+mj-lt"/>
              <a:ea typeface="+mn-ea"/>
              <a:cs typeface="+mn-cs"/>
            </a:rPr>
            <a:t>Acquire final team. </a:t>
          </a:r>
        </a:p>
      </dsp:txBody>
      <dsp:txXfrm>
        <a:off x="280065" y="10158"/>
        <a:ext cx="1896055" cy="1137633"/>
      </dsp:txXfrm>
    </dsp:sp>
    <dsp:sp modelId="{54D54817-7968-416D-8DF9-C60C475A5482}">
      <dsp:nvSpPr>
        <dsp:cNvPr id="0" name=""/>
        <dsp:cNvSpPr/>
      </dsp:nvSpPr>
      <dsp:spPr>
        <a:xfrm>
          <a:off x="4459067" y="525360"/>
          <a:ext cx="405492" cy="91440"/>
        </a:xfrm>
        <a:custGeom>
          <a:avLst/>
          <a:gdLst/>
          <a:ahLst/>
          <a:cxnLst/>
          <a:rect l="0" t="0" r="0" b="0"/>
          <a:pathLst>
            <a:path>
              <a:moveTo>
                <a:pt x="0" y="45720"/>
              </a:moveTo>
              <a:lnTo>
                <a:pt x="405918" y="45720"/>
              </a:lnTo>
            </a:path>
          </a:pathLst>
        </a:custGeom>
        <a:noFill/>
        <a:ln w="6350" cap="flat" cmpd="sng" algn="ctr">
          <a:solidFill>
            <a:srgbClr val="FFC000">
              <a:hueOff val="866308"/>
              <a:satOff val="-3997"/>
              <a:lumOff val="147"/>
              <a:alphaOff val="0"/>
            </a:srgbClr>
          </a:solidFill>
          <a:prstDash val="solid"/>
          <a:miter lim="800000"/>
          <a:tailEnd type="arrow"/>
        </a:ln>
        <a:effectLst/>
        <a:scene3d>
          <a:camera prst="orthographicFront"/>
          <a:lightRig rig="flat" dir="t"/>
        </a:scene3d>
        <a:sp3d z="-40000" prstMaterial="matte"/>
      </dsp:spPr>
      <dsp:style>
        <a:lnRef idx="1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marL="0" lvl="0" indent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500" kern="1200">
            <a:solidFill>
              <a:sysClr val="windowText" lastClr="000000">
                <a:hueOff val="0"/>
                <a:satOff val="0"/>
                <a:lumOff val="0"/>
                <a:alphaOff val="0"/>
              </a:sysClr>
            </a:solidFill>
            <a:latin typeface="Calibri" panose="020F0502020204030204"/>
            <a:ea typeface="+mn-ea"/>
            <a:cs typeface="+mn-cs"/>
          </a:endParaRPr>
        </a:p>
      </dsp:txBody>
      <dsp:txXfrm>
        <a:off x="4650911" y="568897"/>
        <a:ext cx="0" cy="0"/>
      </dsp:txXfrm>
    </dsp:sp>
    <dsp:sp modelId="{0A33F89D-7DF0-4AC9-A228-ED1E8F55F032}">
      <dsp:nvSpPr>
        <dsp:cNvPr id="0" name=""/>
        <dsp:cNvSpPr/>
      </dsp:nvSpPr>
      <dsp:spPr>
        <a:xfrm>
          <a:off x="2564812" y="2263"/>
          <a:ext cx="1896055" cy="1137633"/>
        </a:xfrm>
        <a:prstGeom prst="rect">
          <a:avLst/>
        </a:prstGeom>
        <a:solidFill>
          <a:schemeClr val="accent2">
            <a:lumMod val="40000"/>
            <a:lumOff val="60000"/>
          </a:schemeClr>
        </a:solidFill>
        <a:ln>
          <a:noFill/>
        </a:ln>
        <a:effectLst/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13792" tIns="113792" rIns="113792" bIns="113792" numCol="1" spcCol="1270" anchor="ctr" anchorCtr="0">
          <a:noAutofit/>
        </a:bodyPr>
        <a:lstStyle/>
        <a:p>
          <a:pPr marL="0" lvl="0" indent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600" kern="1200" dirty="0">
              <a:solidFill>
                <a:prstClr val="black"/>
              </a:solidFill>
              <a:latin typeface="Times New Roman"/>
              <a:ea typeface="+mn-ea"/>
              <a:cs typeface="Times New Roman"/>
            </a:rPr>
            <a:t>Execute the PM plan. </a:t>
          </a:r>
        </a:p>
      </dsp:txBody>
      <dsp:txXfrm>
        <a:off x="2564812" y="2263"/>
        <a:ext cx="1896055" cy="1137633"/>
      </dsp:txXfrm>
    </dsp:sp>
    <dsp:sp modelId="{F90DD44C-9F77-4B3F-8357-D41F3DF3D829}">
      <dsp:nvSpPr>
        <dsp:cNvPr id="0" name=""/>
        <dsp:cNvSpPr/>
      </dsp:nvSpPr>
      <dsp:spPr>
        <a:xfrm>
          <a:off x="6791215" y="525360"/>
          <a:ext cx="405492" cy="91440"/>
        </a:xfrm>
        <a:custGeom>
          <a:avLst/>
          <a:gdLst/>
          <a:ahLst/>
          <a:cxnLst/>
          <a:rect l="0" t="0" r="0" b="0"/>
          <a:pathLst>
            <a:path>
              <a:moveTo>
                <a:pt x="0" y="45720"/>
              </a:moveTo>
              <a:lnTo>
                <a:pt x="405918" y="45720"/>
              </a:lnTo>
            </a:path>
          </a:pathLst>
        </a:custGeom>
        <a:noFill/>
        <a:ln w="6350" cap="flat" cmpd="sng" algn="ctr">
          <a:solidFill>
            <a:srgbClr val="FFC000">
              <a:hueOff val="1732615"/>
              <a:satOff val="-7995"/>
              <a:lumOff val="294"/>
              <a:alphaOff val="0"/>
            </a:srgbClr>
          </a:solidFill>
          <a:prstDash val="solid"/>
          <a:miter lim="800000"/>
          <a:tailEnd type="arrow"/>
        </a:ln>
        <a:effectLst/>
        <a:scene3d>
          <a:camera prst="orthographicFront"/>
          <a:lightRig rig="flat" dir="t"/>
        </a:scene3d>
        <a:sp3d z="-40000" prstMaterial="matte"/>
      </dsp:spPr>
      <dsp:style>
        <a:lnRef idx="1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marL="0" lvl="0" indent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500" kern="1200">
            <a:solidFill>
              <a:sysClr val="windowText" lastClr="000000">
                <a:hueOff val="0"/>
                <a:satOff val="0"/>
                <a:lumOff val="0"/>
                <a:alphaOff val="0"/>
              </a:sysClr>
            </a:solidFill>
            <a:latin typeface="Calibri" panose="020F0502020204030204"/>
            <a:ea typeface="+mn-ea"/>
            <a:cs typeface="+mn-cs"/>
          </a:endParaRPr>
        </a:p>
      </dsp:txBody>
      <dsp:txXfrm>
        <a:off x="6983059" y="568897"/>
        <a:ext cx="0" cy="0"/>
      </dsp:txXfrm>
    </dsp:sp>
    <dsp:sp modelId="{36DF2FD5-D92A-486A-A5EF-B5ED082948CD}">
      <dsp:nvSpPr>
        <dsp:cNvPr id="0" name=""/>
        <dsp:cNvSpPr/>
      </dsp:nvSpPr>
      <dsp:spPr>
        <a:xfrm>
          <a:off x="4896959" y="2263"/>
          <a:ext cx="1896055" cy="1137633"/>
        </a:xfrm>
        <a:prstGeom prst="rect">
          <a:avLst/>
        </a:prstGeom>
        <a:solidFill>
          <a:schemeClr val="accent2">
            <a:lumMod val="60000"/>
            <a:lumOff val="40000"/>
          </a:schemeClr>
        </a:solidFill>
        <a:ln>
          <a:noFill/>
        </a:ln>
        <a:effectLst/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13792" tIns="113792" rIns="113792" bIns="113792" numCol="1" spcCol="1270" anchor="ctr" anchorCtr="0">
          <a:noAutofit/>
        </a:bodyPr>
        <a:lstStyle/>
        <a:p>
          <a:pPr marL="0" lvl="0" indent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600" kern="1200" dirty="0">
              <a:solidFill>
                <a:prstClr val="black"/>
              </a:solidFill>
              <a:latin typeface="Times New Roman"/>
              <a:ea typeface="+mn-ea"/>
              <a:cs typeface="Times New Roman"/>
            </a:rPr>
            <a:t>Complete product scope. </a:t>
          </a:r>
        </a:p>
      </dsp:txBody>
      <dsp:txXfrm>
        <a:off x="4896959" y="2263"/>
        <a:ext cx="1896055" cy="1137633"/>
      </dsp:txXfrm>
    </dsp:sp>
    <dsp:sp modelId="{0048FCA9-5B4C-4571-A598-EC7338D38249}">
      <dsp:nvSpPr>
        <dsp:cNvPr id="0" name=""/>
        <dsp:cNvSpPr/>
      </dsp:nvSpPr>
      <dsp:spPr>
        <a:xfrm>
          <a:off x="9123362" y="525360"/>
          <a:ext cx="405492" cy="91440"/>
        </a:xfrm>
        <a:custGeom>
          <a:avLst/>
          <a:gdLst/>
          <a:ahLst/>
          <a:cxnLst/>
          <a:rect l="0" t="0" r="0" b="0"/>
          <a:pathLst>
            <a:path>
              <a:moveTo>
                <a:pt x="0" y="45720"/>
              </a:moveTo>
              <a:lnTo>
                <a:pt x="405918" y="45720"/>
              </a:lnTo>
            </a:path>
          </a:pathLst>
        </a:custGeom>
        <a:noFill/>
        <a:ln w="6350" cap="flat" cmpd="sng" algn="ctr">
          <a:solidFill>
            <a:srgbClr val="FFC000">
              <a:hueOff val="2598923"/>
              <a:satOff val="-11992"/>
              <a:lumOff val="441"/>
              <a:alphaOff val="0"/>
            </a:srgbClr>
          </a:solidFill>
          <a:prstDash val="solid"/>
          <a:miter lim="800000"/>
          <a:tailEnd type="arrow"/>
        </a:ln>
        <a:effectLst/>
        <a:scene3d>
          <a:camera prst="orthographicFront"/>
          <a:lightRig rig="flat" dir="t"/>
        </a:scene3d>
        <a:sp3d z="-40000" prstMaterial="matte"/>
      </dsp:spPr>
      <dsp:style>
        <a:lnRef idx="1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marL="0" lvl="0" indent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500" kern="1200">
            <a:solidFill>
              <a:sysClr val="windowText" lastClr="000000">
                <a:hueOff val="0"/>
                <a:satOff val="0"/>
                <a:lumOff val="0"/>
                <a:alphaOff val="0"/>
              </a:sysClr>
            </a:solidFill>
            <a:latin typeface="Calibri" panose="020F0502020204030204"/>
            <a:ea typeface="+mn-ea"/>
            <a:cs typeface="+mn-cs"/>
          </a:endParaRPr>
        </a:p>
      </dsp:txBody>
      <dsp:txXfrm>
        <a:off x="9315206" y="568897"/>
        <a:ext cx="0" cy="0"/>
      </dsp:txXfrm>
    </dsp:sp>
    <dsp:sp modelId="{EFFC1067-6897-45F8-B20C-C14D1139D7BF}">
      <dsp:nvSpPr>
        <dsp:cNvPr id="0" name=""/>
        <dsp:cNvSpPr/>
      </dsp:nvSpPr>
      <dsp:spPr>
        <a:xfrm>
          <a:off x="7229107" y="2263"/>
          <a:ext cx="1896055" cy="1137633"/>
        </a:xfrm>
        <a:prstGeom prst="rect">
          <a:avLst/>
        </a:prstGeom>
        <a:solidFill>
          <a:schemeClr val="accent4">
            <a:lumMod val="60000"/>
            <a:lumOff val="40000"/>
          </a:schemeClr>
        </a:solidFill>
        <a:ln>
          <a:noFill/>
        </a:ln>
        <a:effectLst/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13792" tIns="113792" rIns="113792" bIns="113792" numCol="1" spcCol="1270" anchor="ctr" anchorCtr="0">
          <a:noAutofit/>
        </a:bodyPr>
        <a:lstStyle/>
        <a:p>
          <a:pPr marL="0" lvl="0" indent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600" kern="1200" dirty="0">
              <a:solidFill>
                <a:prstClr val="black"/>
              </a:solidFill>
              <a:latin typeface="Times New Roman"/>
              <a:ea typeface="+mn-ea"/>
              <a:cs typeface="Times New Roman"/>
            </a:rPr>
            <a:t>Recommend changes and corrective actions. </a:t>
          </a:r>
        </a:p>
      </dsp:txBody>
      <dsp:txXfrm>
        <a:off x="7229107" y="2263"/>
        <a:ext cx="1896055" cy="1137633"/>
      </dsp:txXfrm>
    </dsp:sp>
    <dsp:sp modelId="{50A2AF8C-87A3-49A6-9DDD-9FB2527CFA4E}">
      <dsp:nvSpPr>
        <dsp:cNvPr id="0" name=""/>
        <dsp:cNvSpPr/>
      </dsp:nvSpPr>
      <dsp:spPr>
        <a:xfrm>
          <a:off x="1180691" y="1138096"/>
          <a:ext cx="9328591" cy="405492"/>
        </a:xfrm>
        <a:custGeom>
          <a:avLst/>
          <a:gdLst/>
          <a:ahLst/>
          <a:cxnLst/>
          <a:rect l="0" t="0" r="0" b="0"/>
          <a:pathLst>
            <a:path>
              <a:moveTo>
                <a:pt x="9337710" y="0"/>
              </a:moveTo>
              <a:lnTo>
                <a:pt x="9337710" y="220059"/>
              </a:lnTo>
              <a:lnTo>
                <a:pt x="0" y="220059"/>
              </a:lnTo>
              <a:lnTo>
                <a:pt x="0" y="405918"/>
              </a:lnTo>
            </a:path>
          </a:pathLst>
        </a:custGeom>
        <a:noFill/>
        <a:ln w="6350" cap="flat" cmpd="sng" algn="ctr">
          <a:solidFill>
            <a:srgbClr val="FFC000">
              <a:hueOff val="3465231"/>
              <a:satOff val="-15989"/>
              <a:lumOff val="588"/>
              <a:alphaOff val="0"/>
            </a:srgbClr>
          </a:solidFill>
          <a:prstDash val="solid"/>
          <a:miter lim="800000"/>
          <a:tailEnd type="arrow"/>
        </a:ln>
        <a:effectLst/>
        <a:scene3d>
          <a:camera prst="orthographicFront"/>
          <a:lightRig rig="flat" dir="t"/>
        </a:scene3d>
        <a:sp3d z="-40000" prstMaterial="matte"/>
      </dsp:spPr>
      <dsp:style>
        <a:lnRef idx="1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marL="0" lvl="0" indent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500" kern="1200">
            <a:solidFill>
              <a:sysClr val="windowText" lastClr="000000">
                <a:hueOff val="0"/>
                <a:satOff val="0"/>
                <a:lumOff val="0"/>
                <a:alphaOff val="0"/>
              </a:sysClr>
            </a:solidFill>
            <a:latin typeface="Calibri" panose="020F0502020204030204"/>
            <a:ea typeface="+mn-ea"/>
            <a:cs typeface="+mn-cs"/>
          </a:endParaRPr>
        </a:p>
      </dsp:txBody>
      <dsp:txXfrm>
        <a:off x="5611518" y="1338660"/>
        <a:ext cx="0" cy="0"/>
      </dsp:txXfrm>
    </dsp:sp>
    <dsp:sp modelId="{3DF0E6D0-6FA3-4DA1-A7FB-88C5C5E36300}">
      <dsp:nvSpPr>
        <dsp:cNvPr id="0" name=""/>
        <dsp:cNvSpPr/>
      </dsp:nvSpPr>
      <dsp:spPr>
        <a:xfrm>
          <a:off x="9561255" y="2263"/>
          <a:ext cx="1896055" cy="1137633"/>
        </a:xfrm>
        <a:prstGeom prst="rect">
          <a:avLst/>
        </a:prstGeom>
        <a:solidFill>
          <a:schemeClr val="accent6">
            <a:lumMod val="40000"/>
            <a:lumOff val="60000"/>
          </a:schemeClr>
        </a:solidFill>
        <a:ln>
          <a:noFill/>
        </a:ln>
        <a:effectLst/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13792" tIns="113792" rIns="113792" bIns="113792" numCol="1" spcCol="1270" anchor="ctr" anchorCtr="0">
          <a:noAutofit/>
        </a:bodyPr>
        <a:lstStyle/>
        <a:p>
          <a:pPr marL="0" lvl="0" indent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600" kern="1200" dirty="0">
              <a:solidFill>
                <a:prstClr val="black"/>
              </a:solidFill>
              <a:latin typeface="Times New Roman"/>
              <a:ea typeface="+mn-ea"/>
              <a:cs typeface="Times New Roman"/>
            </a:rPr>
            <a:t>Send and receive information. </a:t>
          </a:r>
        </a:p>
      </dsp:txBody>
      <dsp:txXfrm>
        <a:off x="9561255" y="2263"/>
        <a:ext cx="1896055" cy="1137633"/>
      </dsp:txXfrm>
    </dsp:sp>
    <dsp:sp modelId="{5F87C36E-70AB-4BA7-97AA-E1644F9BDA05}">
      <dsp:nvSpPr>
        <dsp:cNvPr id="0" name=""/>
        <dsp:cNvSpPr/>
      </dsp:nvSpPr>
      <dsp:spPr>
        <a:xfrm>
          <a:off x="2126919" y="2099086"/>
          <a:ext cx="405492" cy="91440"/>
        </a:xfrm>
        <a:custGeom>
          <a:avLst/>
          <a:gdLst/>
          <a:ahLst/>
          <a:cxnLst/>
          <a:rect l="0" t="0" r="0" b="0"/>
          <a:pathLst>
            <a:path>
              <a:moveTo>
                <a:pt x="0" y="45720"/>
              </a:moveTo>
              <a:lnTo>
                <a:pt x="405918" y="45720"/>
              </a:lnTo>
            </a:path>
          </a:pathLst>
        </a:custGeom>
        <a:noFill/>
        <a:ln w="6350" cap="flat" cmpd="sng" algn="ctr">
          <a:solidFill>
            <a:srgbClr val="FFC000">
              <a:hueOff val="4331538"/>
              <a:satOff val="-19987"/>
              <a:lumOff val="735"/>
              <a:alphaOff val="0"/>
            </a:srgbClr>
          </a:solidFill>
          <a:prstDash val="solid"/>
          <a:miter lim="800000"/>
          <a:tailEnd type="arrow"/>
        </a:ln>
        <a:effectLst/>
        <a:scene3d>
          <a:camera prst="orthographicFront"/>
          <a:lightRig rig="flat" dir="t"/>
        </a:scene3d>
        <a:sp3d z="-40000" prstMaterial="matte"/>
      </dsp:spPr>
      <dsp:style>
        <a:lnRef idx="1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marL="0" lvl="0" indent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500" kern="1200">
            <a:solidFill>
              <a:sysClr val="windowText" lastClr="000000">
                <a:hueOff val="0"/>
                <a:satOff val="0"/>
                <a:lumOff val="0"/>
                <a:alphaOff val="0"/>
              </a:sysClr>
            </a:solidFill>
            <a:latin typeface="Calibri" panose="020F0502020204030204"/>
            <a:ea typeface="+mn-ea"/>
            <a:cs typeface="+mn-cs"/>
          </a:endParaRPr>
        </a:p>
      </dsp:txBody>
      <dsp:txXfrm>
        <a:off x="2318763" y="2142623"/>
        <a:ext cx="0" cy="0"/>
      </dsp:txXfrm>
    </dsp:sp>
    <dsp:sp modelId="{6A0930C1-718A-4A53-85D0-7A75C81E61C8}">
      <dsp:nvSpPr>
        <dsp:cNvPr id="0" name=""/>
        <dsp:cNvSpPr/>
      </dsp:nvSpPr>
      <dsp:spPr>
        <a:xfrm>
          <a:off x="232664" y="1575989"/>
          <a:ext cx="1896055" cy="1137633"/>
        </a:xfrm>
        <a:prstGeom prst="rect">
          <a:avLst/>
        </a:prstGeom>
        <a:gradFill rotWithShape="0">
          <a:gsLst>
            <a:gs pos="0">
              <a:srgbClr val="FFC000">
                <a:hueOff val="3998343"/>
                <a:satOff val="-18449"/>
                <a:lumOff val="679"/>
                <a:alphaOff val="0"/>
                <a:satMod val="103000"/>
                <a:lumMod val="102000"/>
                <a:tint val="94000"/>
              </a:srgbClr>
            </a:gs>
            <a:gs pos="50000">
              <a:srgbClr val="FFC000">
                <a:hueOff val="3998343"/>
                <a:satOff val="-18449"/>
                <a:lumOff val="679"/>
                <a:alphaOff val="0"/>
                <a:satMod val="110000"/>
                <a:lumMod val="100000"/>
                <a:shade val="100000"/>
              </a:srgbClr>
            </a:gs>
            <a:gs pos="100000">
              <a:srgbClr val="FFC000">
                <a:hueOff val="3998343"/>
                <a:satOff val="-18449"/>
                <a:lumOff val="679"/>
                <a:alphaOff val="0"/>
                <a:lumMod val="99000"/>
                <a:satMod val="120000"/>
                <a:shade val="78000"/>
              </a:srgb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13792" tIns="113792" rIns="113792" bIns="113792" numCol="1" spcCol="1270" anchor="ctr" anchorCtr="0">
          <a:noAutofit/>
        </a:bodyPr>
        <a:lstStyle/>
        <a:p>
          <a:pPr marL="0" lvl="0" indent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600" kern="1200" dirty="0">
              <a:solidFill>
                <a:prstClr val="black"/>
              </a:solidFill>
              <a:latin typeface="Times New Roman"/>
              <a:ea typeface="+mn-ea"/>
              <a:cs typeface="Times New Roman"/>
            </a:rPr>
            <a:t>Implement approved changes, defect repair, preventive and corrective actions. </a:t>
          </a:r>
        </a:p>
      </dsp:txBody>
      <dsp:txXfrm>
        <a:off x="232664" y="1575989"/>
        <a:ext cx="1896055" cy="1137633"/>
      </dsp:txXfrm>
    </dsp:sp>
    <dsp:sp modelId="{3EE7E937-6A6A-43CF-91DC-847D45662A62}">
      <dsp:nvSpPr>
        <dsp:cNvPr id="0" name=""/>
        <dsp:cNvSpPr/>
      </dsp:nvSpPr>
      <dsp:spPr>
        <a:xfrm>
          <a:off x="4459067" y="2099086"/>
          <a:ext cx="405492" cy="91440"/>
        </a:xfrm>
        <a:custGeom>
          <a:avLst/>
          <a:gdLst/>
          <a:ahLst/>
          <a:cxnLst/>
          <a:rect l="0" t="0" r="0" b="0"/>
          <a:pathLst>
            <a:path>
              <a:moveTo>
                <a:pt x="0" y="45720"/>
              </a:moveTo>
              <a:lnTo>
                <a:pt x="405918" y="45720"/>
              </a:lnTo>
            </a:path>
          </a:pathLst>
        </a:custGeom>
        <a:noFill/>
        <a:ln w="6350" cap="flat" cmpd="sng" algn="ctr">
          <a:solidFill>
            <a:srgbClr val="FFC000">
              <a:hueOff val="5197846"/>
              <a:satOff val="-23984"/>
              <a:lumOff val="883"/>
              <a:alphaOff val="0"/>
            </a:srgbClr>
          </a:solidFill>
          <a:prstDash val="solid"/>
          <a:miter lim="800000"/>
          <a:tailEnd type="arrow"/>
        </a:ln>
        <a:effectLst/>
        <a:scene3d>
          <a:camera prst="orthographicFront"/>
          <a:lightRig rig="flat" dir="t"/>
        </a:scene3d>
        <a:sp3d z="-40000" prstMaterial="matte"/>
      </dsp:spPr>
      <dsp:style>
        <a:lnRef idx="1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marL="0" lvl="0" indent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500" kern="1200">
            <a:solidFill>
              <a:sysClr val="windowText" lastClr="000000">
                <a:hueOff val="0"/>
                <a:satOff val="0"/>
                <a:lumOff val="0"/>
                <a:alphaOff val="0"/>
              </a:sysClr>
            </a:solidFill>
            <a:latin typeface="Calibri" panose="020F0502020204030204"/>
            <a:ea typeface="+mn-ea"/>
            <a:cs typeface="+mn-cs"/>
          </a:endParaRPr>
        </a:p>
      </dsp:txBody>
      <dsp:txXfrm>
        <a:off x="4650911" y="2142623"/>
        <a:ext cx="0" cy="0"/>
      </dsp:txXfrm>
    </dsp:sp>
    <dsp:sp modelId="{7E5D11DA-D2FA-474B-8B8A-482C1BDB7E1D}">
      <dsp:nvSpPr>
        <dsp:cNvPr id="0" name=""/>
        <dsp:cNvSpPr/>
      </dsp:nvSpPr>
      <dsp:spPr>
        <a:xfrm>
          <a:off x="2564812" y="1575989"/>
          <a:ext cx="1896055" cy="1137633"/>
        </a:xfrm>
        <a:prstGeom prst="rect">
          <a:avLst/>
        </a:prstGeom>
        <a:gradFill rotWithShape="0">
          <a:gsLst>
            <a:gs pos="0">
              <a:srgbClr val="FFC000">
                <a:hueOff val="4798012"/>
                <a:satOff val="-22139"/>
                <a:lumOff val="815"/>
                <a:alphaOff val="0"/>
                <a:satMod val="103000"/>
                <a:lumMod val="102000"/>
                <a:tint val="94000"/>
              </a:srgbClr>
            </a:gs>
            <a:gs pos="50000">
              <a:srgbClr val="FFC000">
                <a:hueOff val="4798012"/>
                <a:satOff val="-22139"/>
                <a:lumOff val="815"/>
                <a:alphaOff val="0"/>
                <a:satMod val="110000"/>
                <a:lumMod val="100000"/>
                <a:shade val="100000"/>
              </a:srgbClr>
            </a:gs>
            <a:gs pos="100000">
              <a:srgbClr val="FFC000">
                <a:hueOff val="4798012"/>
                <a:satOff val="-22139"/>
                <a:lumOff val="815"/>
                <a:alphaOff val="0"/>
                <a:lumMod val="99000"/>
                <a:satMod val="120000"/>
                <a:shade val="78000"/>
              </a:srgb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13792" tIns="113792" rIns="113792" bIns="113792" numCol="1" spcCol="1270" anchor="ctr" anchorCtr="0">
          <a:noAutofit/>
        </a:bodyPr>
        <a:lstStyle/>
        <a:p>
          <a:pPr marL="0" lvl="0" indent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600" kern="1200" dirty="0">
              <a:solidFill>
                <a:prstClr val="black"/>
              </a:solidFill>
              <a:latin typeface="Times New Roman"/>
              <a:ea typeface="+mn-ea"/>
              <a:cs typeface="Times New Roman"/>
            </a:rPr>
            <a:t>Continuous improvement. </a:t>
          </a:r>
        </a:p>
      </dsp:txBody>
      <dsp:txXfrm>
        <a:off x="2564812" y="1575989"/>
        <a:ext cx="1896055" cy="1137633"/>
      </dsp:txXfrm>
    </dsp:sp>
    <dsp:sp modelId="{88366243-8A5A-4FED-BF1A-97CE47E824C4}">
      <dsp:nvSpPr>
        <dsp:cNvPr id="0" name=""/>
        <dsp:cNvSpPr/>
      </dsp:nvSpPr>
      <dsp:spPr>
        <a:xfrm>
          <a:off x="6791215" y="2099086"/>
          <a:ext cx="405492" cy="91440"/>
        </a:xfrm>
        <a:custGeom>
          <a:avLst/>
          <a:gdLst/>
          <a:ahLst/>
          <a:cxnLst/>
          <a:rect l="0" t="0" r="0" b="0"/>
          <a:pathLst>
            <a:path>
              <a:moveTo>
                <a:pt x="0" y="45720"/>
              </a:moveTo>
              <a:lnTo>
                <a:pt x="405918" y="45720"/>
              </a:lnTo>
            </a:path>
          </a:pathLst>
        </a:custGeom>
        <a:noFill/>
        <a:ln w="6350" cap="flat" cmpd="sng" algn="ctr">
          <a:solidFill>
            <a:srgbClr val="FFC000">
              <a:hueOff val="6064154"/>
              <a:satOff val="-27981"/>
              <a:lumOff val="1030"/>
              <a:alphaOff val="0"/>
            </a:srgbClr>
          </a:solidFill>
          <a:prstDash val="solid"/>
          <a:miter lim="800000"/>
          <a:tailEnd type="arrow"/>
        </a:ln>
        <a:effectLst/>
        <a:scene3d>
          <a:camera prst="orthographicFront"/>
          <a:lightRig rig="flat" dir="t"/>
        </a:scene3d>
        <a:sp3d z="-40000" prstMaterial="matte"/>
      </dsp:spPr>
      <dsp:style>
        <a:lnRef idx="1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marL="0" lvl="0" indent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500" kern="1200">
            <a:solidFill>
              <a:sysClr val="windowText" lastClr="000000">
                <a:hueOff val="0"/>
                <a:satOff val="0"/>
                <a:lumOff val="0"/>
                <a:alphaOff val="0"/>
              </a:sysClr>
            </a:solidFill>
            <a:latin typeface="Calibri" panose="020F0502020204030204"/>
            <a:ea typeface="+mn-ea"/>
            <a:cs typeface="+mn-cs"/>
          </a:endParaRPr>
        </a:p>
      </dsp:txBody>
      <dsp:txXfrm>
        <a:off x="6983059" y="2142623"/>
        <a:ext cx="0" cy="0"/>
      </dsp:txXfrm>
    </dsp:sp>
    <dsp:sp modelId="{6DD17883-A6BE-4D71-9510-C3461EBEB045}">
      <dsp:nvSpPr>
        <dsp:cNvPr id="0" name=""/>
        <dsp:cNvSpPr/>
      </dsp:nvSpPr>
      <dsp:spPr>
        <a:xfrm>
          <a:off x="4896959" y="1575989"/>
          <a:ext cx="1896055" cy="1137633"/>
        </a:xfrm>
        <a:prstGeom prst="rect">
          <a:avLst/>
        </a:prstGeom>
        <a:gradFill rotWithShape="0">
          <a:gsLst>
            <a:gs pos="0">
              <a:srgbClr val="FFC000">
                <a:hueOff val="5597681"/>
                <a:satOff val="-25829"/>
                <a:lumOff val="950"/>
                <a:alphaOff val="0"/>
                <a:satMod val="103000"/>
                <a:lumMod val="102000"/>
                <a:tint val="94000"/>
              </a:srgbClr>
            </a:gs>
            <a:gs pos="50000">
              <a:srgbClr val="FFC000">
                <a:hueOff val="5597681"/>
                <a:satOff val="-25829"/>
                <a:lumOff val="950"/>
                <a:alphaOff val="0"/>
                <a:satMod val="110000"/>
                <a:lumMod val="100000"/>
                <a:shade val="100000"/>
              </a:srgbClr>
            </a:gs>
            <a:gs pos="100000">
              <a:srgbClr val="FFC000">
                <a:hueOff val="5597681"/>
                <a:satOff val="-25829"/>
                <a:lumOff val="950"/>
                <a:alphaOff val="0"/>
                <a:lumMod val="99000"/>
                <a:satMod val="120000"/>
                <a:shade val="78000"/>
              </a:srgb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13792" tIns="113792" rIns="113792" bIns="113792" numCol="1" spcCol="1270" anchor="ctr" anchorCtr="0">
          <a:noAutofit/>
        </a:bodyPr>
        <a:lstStyle/>
        <a:p>
          <a:pPr marL="0" lvl="0" indent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600" kern="1200" dirty="0">
              <a:solidFill>
                <a:prstClr val="black"/>
              </a:solidFill>
              <a:latin typeface="Times New Roman"/>
              <a:ea typeface="+mn-ea"/>
              <a:cs typeface="Times New Roman"/>
            </a:rPr>
            <a:t>Follow processes. </a:t>
          </a:r>
        </a:p>
      </dsp:txBody>
      <dsp:txXfrm>
        <a:off x="4896959" y="1575989"/>
        <a:ext cx="1896055" cy="1137633"/>
      </dsp:txXfrm>
    </dsp:sp>
    <dsp:sp modelId="{0C33A794-01AD-4FB6-8CC7-0DBCCA56A571}">
      <dsp:nvSpPr>
        <dsp:cNvPr id="0" name=""/>
        <dsp:cNvSpPr/>
      </dsp:nvSpPr>
      <dsp:spPr>
        <a:xfrm>
          <a:off x="9123362" y="2099086"/>
          <a:ext cx="405492" cy="91440"/>
        </a:xfrm>
        <a:custGeom>
          <a:avLst/>
          <a:gdLst/>
          <a:ahLst/>
          <a:cxnLst/>
          <a:rect l="0" t="0" r="0" b="0"/>
          <a:pathLst>
            <a:path>
              <a:moveTo>
                <a:pt x="0" y="45720"/>
              </a:moveTo>
              <a:lnTo>
                <a:pt x="405918" y="45720"/>
              </a:lnTo>
            </a:path>
          </a:pathLst>
        </a:custGeom>
        <a:noFill/>
        <a:ln w="6350" cap="flat" cmpd="sng" algn="ctr">
          <a:solidFill>
            <a:srgbClr val="FFC000">
              <a:hueOff val="6930461"/>
              <a:satOff val="-31979"/>
              <a:lumOff val="1177"/>
              <a:alphaOff val="0"/>
            </a:srgbClr>
          </a:solidFill>
          <a:prstDash val="solid"/>
          <a:miter lim="800000"/>
          <a:tailEnd type="arrow"/>
        </a:ln>
        <a:effectLst/>
        <a:scene3d>
          <a:camera prst="orthographicFront"/>
          <a:lightRig rig="flat" dir="t"/>
        </a:scene3d>
        <a:sp3d z="-40000" prstMaterial="matte"/>
      </dsp:spPr>
      <dsp:style>
        <a:lnRef idx="1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marL="0" lvl="0" indent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500" kern="1200">
            <a:solidFill>
              <a:sysClr val="windowText" lastClr="000000">
                <a:hueOff val="0"/>
                <a:satOff val="0"/>
                <a:lumOff val="0"/>
                <a:alphaOff val="0"/>
              </a:sysClr>
            </a:solidFill>
            <a:latin typeface="Calibri" panose="020F0502020204030204"/>
            <a:ea typeface="+mn-ea"/>
            <a:cs typeface="+mn-cs"/>
          </a:endParaRPr>
        </a:p>
      </dsp:txBody>
      <dsp:txXfrm>
        <a:off x="9315206" y="2142623"/>
        <a:ext cx="0" cy="0"/>
      </dsp:txXfrm>
    </dsp:sp>
    <dsp:sp modelId="{E0D76AB7-89CD-4D28-85BA-21323802D2CF}">
      <dsp:nvSpPr>
        <dsp:cNvPr id="0" name=""/>
        <dsp:cNvSpPr/>
      </dsp:nvSpPr>
      <dsp:spPr>
        <a:xfrm>
          <a:off x="7229107" y="1575989"/>
          <a:ext cx="1896055" cy="1137633"/>
        </a:xfrm>
        <a:prstGeom prst="rect">
          <a:avLst/>
        </a:prstGeom>
        <a:gradFill rotWithShape="0">
          <a:gsLst>
            <a:gs pos="0">
              <a:srgbClr val="FFC000">
                <a:hueOff val="6397349"/>
                <a:satOff val="-29519"/>
                <a:lumOff val="1086"/>
                <a:alphaOff val="0"/>
                <a:satMod val="103000"/>
                <a:lumMod val="102000"/>
                <a:tint val="94000"/>
              </a:srgbClr>
            </a:gs>
            <a:gs pos="50000">
              <a:srgbClr val="FFC000">
                <a:hueOff val="6397349"/>
                <a:satOff val="-29519"/>
                <a:lumOff val="1086"/>
                <a:alphaOff val="0"/>
                <a:satMod val="110000"/>
                <a:lumMod val="100000"/>
                <a:shade val="100000"/>
              </a:srgbClr>
            </a:gs>
            <a:gs pos="100000">
              <a:srgbClr val="FFC000">
                <a:hueOff val="6397349"/>
                <a:satOff val="-29519"/>
                <a:lumOff val="1086"/>
                <a:alphaOff val="0"/>
                <a:lumMod val="99000"/>
                <a:satMod val="120000"/>
                <a:shade val="78000"/>
              </a:srgb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13792" tIns="113792" rIns="113792" bIns="113792" numCol="1" spcCol="1270" anchor="ctr" anchorCtr="0">
          <a:noAutofit/>
        </a:bodyPr>
        <a:lstStyle/>
        <a:p>
          <a:pPr marL="0" lvl="0" indent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600" kern="1200" dirty="0">
              <a:solidFill>
                <a:prstClr val="black"/>
              </a:solidFill>
              <a:latin typeface="Times New Roman"/>
              <a:ea typeface="+mn-ea"/>
              <a:cs typeface="Times New Roman"/>
            </a:rPr>
            <a:t>Team building. </a:t>
          </a:r>
        </a:p>
      </dsp:txBody>
      <dsp:txXfrm>
        <a:off x="7229107" y="1575989"/>
        <a:ext cx="1896055" cy="1137633"/>
      </dsp:txXfrm>
    </dsp:sp>
    <dsp:sp modelId="{08453BD6-AD49-4FF5-A5DF-B3E16B96AACC}">
      <dsp:nvSpPr>
        <dsp:cNvPr id="0" name=""/>
        <dsp:cNvSpPr/>
      </dsp:nvSpPr>
      <dsp:spPr>
        <a:xfrm>
          <a:off x="1180691" y="2711822"/>
          <a:ext cx="9328591" cy="405492"/>
        </a:xfrm>
        <a:custGeom>
          <a:avLst/>
          <a:gdLst/>
          <a:ahLst/>
          <a:cxnLst/>
          <a:rect l="0" t="0" r="0" b="0"/>
          <a:pathLst>
            <a:path>
              <a:moveTo>
                <a:pt x="9337710" y="0"/>
              </a:moveTo>
              <a:lnTo>
                <a:pt x="9337710" y="220059"/>
              </a:lnTo>
              <a:lnTo>
                <a:pt x="0" y="220059"/>
              </a:lnTo>
              <a:lnTo>
                <a:pt x="0" y="405918"/>
              </a:lnTo>
            </a:path>
          </a:pathLst>
        </a:custGeom>
        <a:noFill/>
        <a:ln w="6350" cap="flat" cmpd="sng" algn="ctr">
          <a:solidFill>
            <a:srgbClr val="FFC000">
              <a:hueOff val="7796769"/>
              <a:satOff val="-35976"/>
              <a:lumOff val="1324"/>
              <a:alphaOff val="0"/>
            </a:srgbClr>
          </a:solidFill>
          <a:prstDash val="solid"/>
          <a:miter lim="800000"/>
          <a:tailEnd type="arrow"/>
        </a:ln>
        <a:effectLst/>
        <a:scene3d>
          <a:camera prst="orthographicFront"/>
          <a:lightRig rig="flat" dir="t"/>
        </a:scene3d>
        <a:sp3d z="-40000" prstMaterial="matte"/>
      </dsp:spPr>
      <dsp:style>
        <a:lnRef idx="1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marL="0" lvl="0" indent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500" kern="1200">
            <a:solidFill>
              <a:sysClr val="windowText" lastClr="000000">
                <a:hueOff val="0"/>
                <a:satOff val="0"/>
                <a:lumOff val="0"/>
                <a:alphaOff val="0"/>
              </a:sysClr>
            </a:solidFill>
            <a:latin typeface="Calibri" panose="020F0502020204030204"/>
            <a:ea typeface="+mn-ea"/>
            <a:cs typeface="+mn-cs"/>
          </a:endParaRPr>
        </a:p>
      </dsp:txBody>
      <dsp:txXfrm>
        <a:off x="5611518" y="2912386"/>
        <a:ext cx="0" cy="0"/>
      </dsp:txXfrm>
    </dsp:sp>
    <dsp:sp modelId="{6C073909-E5C2-4A56-96FC-963C60E1D521}">
      <dsp:nvSpPr>
        <dsp:cNvPr id="0" name=""/>
        <dsp:cNvSpPr/>
      </dsp:nvSpPr>
      <dsp:spPr>
        <a:xfrm>
          <a:off x="9561255" y="1575989"/>
          <a:ext cx="1896055" cy="1137633"/>
        </a:xfrm>
        <a:prstGeom prst="rect">
          <a:avLst/>
        </a:prstGeom>
        <a:gradFill rotWithShape="0">
          <a:gsLst>
            <a:gs pos="0">
              <a:srgbClr val="FFC000">
                <a:hueOff val="7197018"/>
                <a:satOff val="-33209"/>
                <a:lumOff val="1222"/>
                <a:alphaOff val="0"/>
                <a:satMod val="103000"/>
                <a:lumMod val="102000"/>
                <a:tint val="94000"/>
              </a:srgbClr>
            </a:gs>
            <a:gs pos="50000">
              <a:srgbClr val="FFC000">
                <a:hueOff val="7197018"/>
                <a:satOff val="-33209"/>
                <a:lumOff val="1222"/>
                <a:alphaOff val="0"/>
                <a:satMod val="110000"/>
                <a:lumMod val="100000"/>
                <a:shade val="100000"/>
              </a:srgbClr>
            </a:gs>
            <a:gs pos="100000">
              <a:srgbClr val="FFC000">
                <a:hueOff val="7197018"/>
                <a:satOff val="-33209"/>
                <a:lumOff val="1222"/>
                <a:alphaOff val="0"/>
                <a:lumMod val="99000"/>
                <a:satMod val="120000"/>
                <a:shade val="78000"/>
              </a:srgb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13792" tIns="113792" rIns="113792" bIns="113792" numCol="1" spcCol="1270" anchor="ctr" anchorCtr="0">
          <a:noAutofit/>
        </a:bodyPr>
        <a:lstStyle/>
        <a:p>
          <a:pPr marL="0" lvl="0" indent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600" kern="1200" dirty="0">
              <a:solidFill>
                <a:prstClr val="black"/>
              </a:solidFill>
              <a:latin typeface="Times New Roman"/>
              <a:ea typeface="+mn-ea"/>
              <a:cs typeface="Times New Roman"/>
            </a:rPr>
            <a:t>Give recognition and rewards</a:t>
          </a:r>
          <a:r>
            <a:rPr lang="en-US" sz="2000" kern="1200" dirty="0">
              <a:solidFill>
                <a:sysClr val="window" lastClr="FFFFFF"/>
              </a:solidFill>
              <a:latin typeface="Calibri" panose="020F0502020204030204"/>
              <a:ea typeface="+mn-ea"/>
              <a:cs typeface="+mn-cs"/>
            </a:rPr>
            <a:t>. </a:t>
          </a:r>
        </a:p>
      </dsp:txBody>
      <dsp:txXfrm>
        <a:off x="9561255" y="1575989"/>
        <a:ext cx="1896055" cy="1137633"/>
      </dsp:txXfrm>
    </dsp:sp>
    <dsp:sp modelId="{DE14FDD7-151B-4FFE-BF9F-ACCA46B6E746}">
      <dsp:nvSpPr>
        <dsp:cNvPr id="0" name=""/>
        <dsp:cNvSpPr/>
      </dsp:nvSpPr>
      <dsp:spPr>
        <a:xfrm>
          <a:off x="2126919" y="3672811"/>
          <a:ext cx="405492" cy="91440"/>
        </a:xfrm>
        <a:custGeom>
          <a:avLst/>
          <a:gdLst/>
          <a:ahLst/>
          <a:cxnLst/>
          <a:rect l="0" t="0" r="0" b="0"/>
          <a:pathLst>
            <a:path>
              <a:moveTo>
                <a:pt x="0" y="45720"/>
              </a:moveTo>
              <a:lnTo>
                <a:pt x="405918" y="45720"/>
              </a:lnTo>
            </a:path>
          </a:pathLst>
        </a:custGeom>
        <a:noFill/>
        <a:ln w="6350" cap="flat" cmpd="sng" algn="ctr">
          <a:solidFill>
            <a:srgbClr val="FFC000">
              <a:hueOff val="8663077"/>
              <a:satOff val="-39973"/>
              <a:lumOff val="1471"/>
              <a:alphaOff val="0"/>
            </a:srgbClr>
          </a:solidFill>
          <a:prstDash val="solid"/>
          <a:miter lim="800000"/>
          <a:tailEnd type="arrow"/>
        </a:ln>
        <a:effectLst/>
        <a:scene3d>
          <a:camera prst="orthographicFront"/>
          <a:lightRig rig="flat" dir="t"/>
        </a:scene3d>
        <a:sp3d z="-40000" prstMaterial="matte"/>
      </dsp:spPr>
      <dsp:style>
        <a:lnRef idx="1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marL="0" lvl="0" indent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500" kern="1200">
            <a:solidFill>
              <a:sysClr val="windowText" lastClr="000000">
                <a:hueOff val="0"/>
                <a:satOff val="0"/>
                <a:lumOff val="0"/>
                <a:alphaOff val="0"/>
              </a:sysClr>
            </a:solidFill>
            <a:latin typeface="Calibri" panose="020F0502020204030204"/>
            <a:ea typeface="+mn-ea"/>
            <a:cs typeface="+mn-cs"/>
          </a:endParaRPr>
        </a:p>
      </dsp:txBody>
      <dsp:txXfrm>
        <a:off x="2318763" y="3716349"/>
        <a:ext cx="0" cy="0"/>
      </dsp:txXfrm>
    </dsp:sp>
    <dsp:sp modelId="{3EDCC046-197C-44ED-9B65-DBDDD42A301C}">
      <dsp:nvSpPr>
        <dsp:cNvPr id="0" name=""/>
        <dsp:cNvSpPr/>
      </dsp:nvSpPr>
      <dsp:spPr>
        <a:xfrm>
          <a:off x="232664" y="3149715"/>
          <a:ext cx="1896055" cy="1137633"/>
        </a:xfrm>
        <a:prstGeom prst="rect">
          <a:avLst/>
        </a:prstGeom>
        <a:gradFill rotWithShape="0">
          <a:gsLst>
            <a:gs pos="0">
              <a:srgbClr val="FFC000">
                <a:hueOff val="7996686"/>
                <a:satOff val="-36898"/>
                <a:lumOff val="1358"/>
                <a:alphaOff val="0"/>
                <a:satMod val="103000"/>
                <a:lumMod val="102000"/>
                <a:tint val="94000"/>
              </a:srgbClr>
            </a:gs>
            <a:gs pos="50000">
              <a:srgbClr val="FFC000">
                <a:hueOff val="7996686"/>
                <a:satOff val="-36898"/>
                <a:lumOff val="1358"/>
                <a:alphaOff val="0"/>
                <a:satMod val="110000"/>
                <a:lumMod val="100000"/>
                <a:shade val="100000"/>
              </a:srgbClr>
            </a:gs>
            <a:gs pos="100000">
              <a:srgbClr val="FFC000">
                <a:hueOff val="7996686"/>
                <a:satOff val="-36898"/>
                <a:lumOff val="1358"/>
                <a:alphaOff val="0"/>
                <a:lumMod val="99000"/>
                <a:satMod val="120000"/>
                <a:shade val="78000"/>
              </a:srgb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13792" tIns="113792" rIns="113792" bIns="113792" numCol="1" spcCol="1270" anchor="ctr" anchorCtr="0">
          <a:noAutofit/>
        </a:bodyPr>
        <a:lstStyle/>
        <a:p>
          <a:pPr marL="0" lvl="0" indent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600" kern="1200" dirty="0">
              <a:solidFill>
                <a:prstClr val="black"/>
              </a:solidFill>
              <a:latin typeface="Times New Roman"/>
              <a:ea typeface="+mn-ea"/>
              <a:cs typeface="Times New Roman"/>
            </a:rPr>
            <a:t>Hold progress meetings. </a:t>
          </a:r>
        </a:p>
      </dsp:txBody>
      <dsp:txXfrm>
        <a:off x="232664" y="3149715"/>
        <a:ext cx="1896055" cy="1137633"/>
      </dsp:txXfrm>
    </dsp:sp>
    <dsp:sp modelId="{5822C058-BBD8-490A-B532-C42127C80AAB}">
      <dsp:nvSpPr>
        <dsp:cNvPr id="0" name=""/>
        <dsp:cNvSpPr/>
      </dsp:nvSpPr>
      <dsp:spPr>
        <a:xfrm>
          <a:off x="2564812" y="3149715"/>
          <a:ext cx="1896055" cy="1137633"/>
        </a:xfrm>
        <a:prstGeom prst="rect">
          <a:avLst/>
        </a:prstGeom>
        <a:gradFill rotWithShape="0">
          <a:gsLst>
            <a:gs pos="0">
              <a:srgbClr val="FFC000">
                <a:hueOff val="8796355"/>
                <a:satOff val="-40588"/>
                <a:lumOff val="1493"/>
                <a:alphaOff val="0"/>
                <a:satMod val="103000"/>
                <a:lumMod val="102000"/>
                <a:tint val="94000"/>
              </a:srgbClr>
            </a:gs>
            <a:gs pos="50000">
              <a:srgbClr val="FFC000">
                <a:hueOff val="8796355"/>
                <a:satOff val="-40588"/>
                <a:lumOff val="1493"/>
                <a:alphaOff val="0"/>
                <a:satMod val="110000"/>
                <a:lumMod val="100000"/>
                <a:shade val="100000"/>
              </a:srgbClr>
            </a:gs>
            <a:gs pos="100000">
              <a:srgbClr val="FFC000">
                <a:hueOff val="8796355"/>
                <a:satOff val="-40588"/>
                <a:lumOff val="1493"/>
                <a:alphaOff val="0"/>
                <a:lumMod val="99000"/>
                <a:satMod val="120000"/>
                <a:shade val="78000"/>
              </a:srgb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13792" tIns="113792" rIns="113792" bIns="113792" numCol="1" spcCol="1270" anchor="ctr" anchorCtr="0">
          <a:noAutofit/>
        </a:bodyPr>
        <a:lstStyle/>
        <a:p>
          <a:pPr marL="0" lvl="0" indent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600" kern="1200" dirty="0">
              <a:solidFill>
                <a:prstClr val="black"/>
              </a:solidFill>
              <a:latin typeface="Times New Roman"/>
              <a:ea typeface="+mn-ea"/>
              <a:cs typeface="Times New Roman"/>
            </a:rPr>
            <a:t>Use work authorization system. </a:t>
          </a:r>
        </a:p>
      </dsp:txBody>
      <dsp:txXfrm>
        <a:off x="2564812" y="3149715"/>
        <a:ext cx="1896055" cy="1137633"/>
      </dsp:txXfrm>
    </dsp:sp>
  </dsp:spTree>
</dsp:drawing>
</file>

<file path=ppt/diagrams/drawing4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DA7B52F4-F7D1-4293-B441-6FAA1582A874}">
      <dsp:nvSpPr>
        <dsp:cNvPr id="0" name=""/>
        <dsp:cNvSpPr/>
      </dsp:nvSpPr>
      <dsp:spPr>
        <a:xfrm>
          <a:off x="1717321" y="589610"/>
          <a:ext cx="310985" cy="91440"/>
        </a:xfrm>
        <a:custGeom>
          <a:avLst/>
          <a:gdLst/>
          <a:ahLst/>
          <a:cxnLst/>
          <a:rect l="0" t="0" r="0" b="0"/>
          <a:pathLst>
            <a:path>
              <a:moveTo>
                <a:pt x="0" y="52665"/>
              </a:moveTo>
              <a:lnTo>
                <a:pt x="172759" y="52665"/>
              </a:lnTo>
              <a:lnTo>
                <a:pt x="172759" y="45720"/>
              </a:lnTo>
              <a:lnTo>
                <a:pt x="311319" y="45720"/>
              </a:lnTo>
            </a:path>
          </a:pathLst>
        </a:custGeom>
        <a:noFill/>
        <a:ln w="6350" cap="flat" cmpd="sng" algn="ctr">
          <a:solidFill>
            <a:srgbClr val="FFC000">
              <a:hueOff val="0"/>
              <a:satOff val="0"/>
              <a:lumOff val="0"/>
              <a:alphaOff val="0"/>
            </a:srgbClr>
          </a:solidFill>
          <a:prstDash val="solid"/>
          <a:miter lim="800000"/>
          <a:tailEnd type="arrow"/>
        </a:ln>
        <a:effectLst/>
        <a:scene3d>
          <a:camera prst="orthographicFront"/>
          <a:lightRig rig="flat" dir="t"/>
        </a:scene3d>
        <a:sp3d z="-40000" prstMaterial="matte"/>
      </dsp:spPr>
      <dsp:style>
        <a:lnRef idx="1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marL="0" lvl="0" indent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500" kern="1200">
            <a:solidFill>
              <a:sysClr val="windowText" lastClr="000000">
                <a:hueOff val="0"/>
                <a:satOff val="0"/>
                <a:lumOff val="0"/>
                <a:alphaOff val="0"/>
              </a:sysClr>
            </a:solidFill>
            <a:latin typeface="Calibri" panose="020F0502020204030204"/>
            <a:ea typeface="+mn-ea"/>
            <a:cs typeface="+mn-cs"/>
          </a:endParaRPr>
        </a:p>
      </dsp:txBody>
      <dsp:txXfrm>
        <a:off x="1864272" y="633412"/>
        <a:ext cx="0" cy="0"/>
      </dsp:txXfrm>
    </dsp:sp>
    <dsp:sp modelId="{415B3C30-75E0-4D86-928E-9B3CB101D7CE}">
      <dsp:nvSpPr>
        <dsp:cNvPr id="0" name=""/>
        <dsp:cNvSpPr/>
      </dsp:nvSpPr>
      <dsp:spPr>
        <a:xfrm>
          <a:off x="52850" y="142387"/>
          <a:ext cx="1666270" cy="999762"/>
        </a:xfrm>
        <a:prstGeom prst="rect">
          <a:avLst/>
        </a:prstGeom>
        <a:solidFill>
          <a:schemeClr val="accent2">
            <a:lumMod val="60000"/>
            <a:lumOff val="40000"/>
          </a:schemeClr>
        </a:solidFill>
        <a:ln>
          <a:noFill/>
        </a:ln>
        <a:effectLst/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99568" tIns="99568" rIns="99568" bIns="99568" numCol="1" spcCol="1270" anchor="ctr" anchorCtr="0">
          <a:noAutofit/>
        </a:bodyPr>
        <a:lstStyle/>
        <a:p>
          <a:pPr marL="0" lvl="0" indent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400" kern="1200" dirty="0">
              <a:solidFill>
                <a:schemeClr val="tx1"/>
              </a:solidFill>
              <a:latin typeface="+mj-lt"/>
              <a:ea typeface="+mn-ea"/>
              <a:cs typeface="+mn-cs"/>
            </a:rPr>
            <a:t>Measure against the performance measurement baselines. </a:t>
          </a:r>
        </a:p>
      </dsp:txBody>
      <dsp:txXfrm>
        <a:off x="52850" y="142387"/>
        <a:ext cx="1666270" cy="999762"/>
      </dsp:txXfrm>
    </dsp:sp>
    <dsp:sp modelId="{6525B44A-AA60-4489-8982-0F3C080A850D}">
      <dsp:nvSpPr>
        <dsp:cNvPr id="0" name=""/>
        <dsp:cNvSpPr/>
      </dsp:nvSpPr>
      <dsp:spPr>
        <a:xfrm>
          <a:off x="3725177" y="589610"/>
          <a:ext cx="352642" cy="91440"/>
        </a:xfrm>
        <a:custGeom>
          <a:avLst/>
          <a:gdLst/>
          <a:ahLst/>
          <a:cxnLst/>
          <a:rect l="0" t="0" r="0" b="0"/>
          <a:pathLst>
            <a:path>
              <a:moveTo>
                <a:pt x="0" y="45720"/>
              </a:moveTo>
              <a:lnTo>
                <a:pt x="353016" y="45720"/>
              </a:lnTo>
            </a:path>
          </a:pathLst>
        </a:custGeom>
        <a:noFill/>
        <a:ln w="6350" cap="flat" cmpd="sng" algn="ctr">
          <a:solidFill>
            <a:srgbClr val="FFC000">
              <a:hueOff val="799669"/>
              <a:satOff val="-3690"/>
              <a:lumOff val="136"/>
              <a:alphaOff val="0"/>
            </a:srgbClr>
          </a:solidFill>
          <a:prstDash val="solid"/>
          <a:miter lim="800000"/>
          <a:tailEnd type="arrow"/>
        </a:ln>
        <a:effectLst/>
        <a:scene3d>
          <a:camera prst="orthographicFront"/>
          <a:lightRig rig="flat" dir="t"/>
        </a:scene3d>
        <a:sp3d z="-40000" prstMaterial="matte"/>
      </dsp:spPr>
      <dsp:style>
        <a:lnRef idx="1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marL="0" lvl="0" indent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500" kern="1200">
            <a:solidFill>
              <a:sysClr val="windowText" lastClr="000000">
                <a:hueOff val="0"/>
                <a:satOff val="0"/>
                <a:lumOff val="0"/>
                <a:alphaOff val="0"/>
              </a:sysClr>
            </a:solidFill>
            <a:latin typeface="Calibri" panose="020F0502020204030204"/>
            <a:ea typeface="+mn-ea"/>
            <a:cs typeface="+mn-cs"/>
          </a:endParaRPr>
        </a:p>
      </dsp:txBody>
      <dsp:txXfrm>
        <a:off x="3891917" y="633412"/>
        <a:ext cx="0" cy="0"/>
      </dsp:txXfrm>
    </dsp:sp>
    <dsp:sp modelId="{16653787-7195-4128-9A80-0D369D29B368}">
      <dsp:nvSpPr>
        <dsp:cNvPr id="0" name=""/>
        <dsp:cNvSpPr/>
      </dsp:nvSpPr>
      <dsp:spPr>
        <a:xfrm>
          <a:off x="2060706" y="135449"/>
          <a:ext cx="1666270" cy="999762"/>
        </a:xfrm>
        <a:prstGeom prst="rect">
          <a:avLst/>
        </a:prstGeom>
        <a:solidFill>
          <a:schemeClr val="accent2">
            <a:lumMod val="40000"/>
            <a:lumOff val="60000"/>
          </a:schemeClr>
        </a:solidFill>
        <a:ln>
          <a:noFill/>
        </a:ln>
        <a:effectLst/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99568" tIns="99568" rIns="99568" bIns="99568" numCol="1" spcCol="1270" anchor="ctr" anchorCtr="0">
          <a:noAutofit/>
        </a:bodyPr>
        <a:lstStyle/>
        <a:p>
          <a:pPr marL="0" lvl="0" indent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400" kern="1200" dirty="0">
              <a:solidFill>
                <a:prstClr val="black"/>
              </a:solidFill>
              <a:latin typeface="Times New Roman"/>
              <a:ea typeface="+mn-ea"/>
              <a:cs typeface="Times New Roman"/>
            </a:rPr>
            <a:t>Measure according to the management plans. </a:t>
          </a:r>
        </a:p>
      </dsp:txBody>
      <dsp:txXfrm>
        <a:off x="2060706" y="135449"/>
        <a:ext cx="1666270" cy="999762"/>
      </dsp:txXfrm>
    </dsp:sp>
    <dsp:sp modelId="{141A347C-6DBC-48C5-8779-5F14BE75975D}">
      <dsp:nvSpPr>
        <dsp:cNvPr id="0" name=""/>
        <dsp:cNvSpPr/>
      </dsp:nvSpPr>
      <dsp:spPr>
        <a:xfrm>
          <a:off x="5774690" y="589610"/>
          <a:ext cx="352642" cy="91440"/>
        </a:xfrm>
        <a:custGeom>
          <a:avLst/>
          <a:gdLst/>
          <a:ahLst/>
          <a:cxnLst/>
          <a:rect l="0" t="0" r="0" b="0"/>
          <a:pathLst>
            <a:path>
              <a:moveTo>
                <a:pt x="0" y="45720"/>
              </a:moveTo>
              <a:lnTo>
                <a:pt x="353016" y="45720"/>
              </a:lnTo>
            </a:path>
          </a:pathLst>
        </a:custGeom>
        <a:noFill/>
        <a:ln w="6350" cap="flat" cmpd="sng" algn="ctr">
          <a:solidFill>
            <a:srgbClr val="FFC000">
              <a:hueOff val="1599337"/>
              <a:satOff val="-7380"/>
              <a:lumOff val="272"/>
              <a:alphaOff val="0"/>
            </a:srgbClr>
          </a:solidFill>
          <a:prstDash val="solid"/>
          <a:miter lim="800000"/>
          <a:tailEnd type="arrow"/>
        </a:ln>
        <a:effectLst/>
        <a:scene3d>
          <a:camera prst="orthographicFront"/>
          <a:lightRig rig="flat" dir="t"/>
        </a:scene3d>
        <a:sp3d z="-40000" prstMaterial="matte"/>
      </dsp:spPr>
      <dsp:style>
        <a:lnRef idx="1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marL="0" lvl="0" indent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500" kern="1200">
            <a:solidFill>
              <a:sysClr val="windowText" lastClr="000000">
                <a:hueOff val="0"/>
                <a:satOff val="0"/>
                <a:lumOff val="0"/>
                <a:alphaOff val="0"/>
              </a:sysClr>
            </a:solidFill>
            <a:latin typeface="Calibri" panose="020F0502020204030204"/>
            <a:ea typeface="+mn-ea"/>
            <a:cs typeface="+mn-cs"/>
          </a:endParaRPr>
        </a:p>
      </dsp:txBody>
      <dsp:txXfrm>
        <a:off x="5941430" y="633412"/>
        <a:ext cx="0" cy="0"/>
      </dsp:txXfrm>
    </dsp:sp>
    <dsp:sp modelId="{F16742F8-4881-4DF1-8E27-AE2B875715C3}">
      <dsp:nvSpPr>
        <dsp:cNvPr id="0" name=""/>
        <dsp:cNvSpPr/>
      </dsp:nvSpPr>
      <dsp:spPr>
        <a:xfrm>
          <a:off x="4110219" y="135449"/>
          <a:ext cx="1666270" cy="999762"/>
        </a:xfrm>
        <a:prstGeom prst="rect">
          <a:avLst/>
        </a:prstGeom>
        <a:solidFill>
          <a:schemeClr val="accent2">
            <a:lumMod val="20000"/>
            <a:lumOff val="80000"/>
          </a:schemeClr>
        </a:solidFill>
        <a:ln>
          <a:noFill/>
        </a:ln>
        <a:effectLst/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99568" tIns="99568" rIns="99568" bIns="99568" numCol="1" spcCol="1270" anchor="ctr" anchorCtr="0">
          <a:noAutofit/>
        </a:bodyPr>
        <a:lstStyle/>
        <a:p>
          <a:pPr marL="0" lvl="0" indent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400" kern="1200" dirty="0">
              <a:solidFill>
                <a:prstClr val="black"/>
              </a:solidFill>
              <a:latin typeface="Times New Roman"/>
              <a:ea typeface="+mn-ea"/>
              <a:cs typeface="Times New Roman"/>
            </a:rPr>
            <a:t>Determine variances and if they warrant corrective action or a change. </a:t>
          </a:r>
        </a:p>
      </dsp:txBody>
      <dsp:txXfrm>
        <a:off x="4110219" y="135449"/>
        <a:ext cx="1666270" cy="999762"/>
      </dsp:txXfrm>
    </dsp:sp>
    <dsp:sp modelId="{2212A006-37B8-45B2-B86A-A23E77B8C2D2}">
      <dsp:nvSpPr>
        <dsp:cNvPr id="0" name=""/>
        <dsp:cNvSpPr/>
      </dsp:nvSpPr>
      <dsp:spPr>
        <a:xfrm>
          <a:off x="7824203" y="589610"/>
          <a:ext cx="352642" cy="91440"/>
        </a:xfrm>
        <a:custGeom>
          <a:avLst/>
          <a:gdLst/>
          <a:ahLst/>
          <a:cxnLst/>
          <a:rect l="0" t="0" r="0" b="0"/>
          <a:pathLst>
            <a:path>
              <a:moveTo>
                <a:pt x="0" y="45720"/>
              </a:moveTo>
              <a:lnTo>
                <a:pt x="353016" y="45720"/>
              </a:lnTo>
            </a:path>
          </a:pathLst>
        </a:custGeom>
        <a:noFill/>
        <a:ln w="6350" cap="flat" cmpd="sng" algn="ctr">
          <a:solidFill>
            <a:srgbClr val="FFC000">
              <a:hueOff val="2399006"/>
              <a:satOff val="-11070"/>
              <a:lumOff val="407"/>
              <a:alphaOff val="0"/>
            </a:srgbClr>
          </a:solidFill>
          <a:prstDash val="solid"/>
          <a:miter lim="800000"/>
          <a:tailEnd type="arrow"/>
        </a:ln>
        <a:effectLst/>
        <a:scene3d>
          <a:camera prst="orthographicFront"/>
          <a:lightRig rig="flat" dir="t"/>
        </a:scene3d>
        <a:sp3d z="-40000" prstMaterial="matte"/>
      </dsp:spPr>
      <dsp:style>
        <a:lnRef idx="1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marL="0" lvl="0" indent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500" kern="1200">
            <a:solidFill>
              <a:sysClr val="windowText" lastClr="000000">
                <a:hueOff val="0"/>
                <a:satOff val="0"/>
                <a:lumOff val="0"/>
                <a:alphaOff val="0"/>
              </a:sysClr>
            </a:solidFill>
            <a:latin typeface="Calibri" panose="020F0502020204030204"/>
            <a:ea typeface="+mn-ea"/>
            <a:cs typeface="+mn-cs"/>
          </a:endParaRPr>
        </a:p>
      </dsp:txBody>
      <dsp:txXfrm>
        <a:off x="7990943" y="633412"/>
        <a:ext cx="0" cy="0"/>
      </dsp:txXfrm>
    </dsp:sp>
    <dsp:sp modelId="{330A237D-F63C-44AC-A8C1-5554D8489603}">
      <dsp:nvSpPr>
        <dsp:cNvPr id="0" name=""/>
        <dsp:cNvSpPr/>
      </dsp:nvSpPr>
      <dsp:spPr>
        <a:xfrm>
          <a:off x="6159732" y="135449"/>
          <a:ext cx="1666270" cy="999762"/>
        </a:xfrm>
        <a:prstGeom prst="rect">
          <a:avLst/>
        </a:prstGeom>
        <a:solidFill>
          <a:schemeClr val="accent5">
            <a:lumMod val="20000"/>
            <a:lumOff val="80000"/>
          </a:schemeClr>
        </a:solidFill>
        <a:ln>
          <a:noFill/>
        </a:ln>
        <a:effectLst/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99568" tIns="99568" rIns="99568" bIns="99568" numCol="1" spcCol="1270" anchor="ctr" anchorCtr="0">
          <a:noAutofit/>
        </a:bodyPr>
        <a:lstStyle/>
        <a:p>
          <a:pPr marL="0" lvl="0" indent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400" kern="1200" dirty="0">
              <a:solidFill>
                <a:prstClr val="black"/>
              </a:solidFill>
              <a:latin typeface="Times New Roman"/>
              <a:ea typeface="+mn-ea"/>
              <a:cs typeface="Times New Roman"/>
            </a:rPr>
            <a:t>Scope verification. </a:t>
          </a:r>
        </a:p>
      </dsp:txBody>
      <dsp:txXfrm>
        <a:off x="6159732" y="135449"/>
        <a:ext cx="1666270" cy="999762"/>
      </dsp:txXfrm>
    </dsp:sp>
    <dsp:sp modelId="{95878ADF-7C1F-4159-A5BA-04BF507F644F}">
      <dsp:nvSpPr>
        <dsp:cNvPr id="0" name=""/>
        <dsp:cNvSpPr/>
      </dsp:nvSpPr>
      <dsp:spPr>
        <a:xfrm>
          <a:off x="844328" y="1133411"/>
          <a:ext cx="8198052" cy="352642"/>
        </a:xfrm>
        <a:custGeom>
          <a:avLst/>
          <a:gdLst/>
          <a:ahLst/>
          <a:cxnLst/>
          <a:rect l="0" t="0" r="0" b="0"/>
          <a:pathLst>
            <a:path>
              <a:moveTo>
                <a:pt x="8206065" y="0"/>
              </a:moveTo>
              <a:lnTo>
                <a:pt x="8206065" y="193608"/>
              </a:lnTo>
              <a:lnTo>
                <a:pt x="0" y="193608"/>
              </a:lnTo>
              <a:lnTo>
                <a:pt x="0" y="353016"/>
              </a:lnTo>
            </a:path>
          </a:pathLst>
        </a:custGeom>
        <a:noFill/>
        <a:ln w="6350" cap="flat" cmpd="sng" algn="ctr">
          <a:solidFill>
            <a:srgbClr val="FFC000">
              <a:hueOff val="3198675"/>
              <a:satOff val="-14759"/>
              <a:lumOff val="543"/>
              <a:alphaOff val="0"/>
            </a:srgbClr>
          </a:solidFill>
          <a:prstDash val="solid"/>
          <a:miter lim="800000"/>
          <a:tailEnd type="arrow"/>
        </a:ln>
        <a:effectLst/>
        <a:scene3d>
          <a:camera prst="orthographicFront"/>
          <a:lightRig rig="flat" dir="t"/>
        </a:scene3d>
        <a:sp3d z="-40000" prstMaterial="matte"/>
      </dsp:spPr>
      <dsp:style>
        <a:lnRef idx="1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marL="0" lvl="0" indent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500" kern="1200">
            <a:solidFill>
              <a:sysClr val="windowText" lastClr="000000">
                <a:hueOff val="0"/>
                <a:satOff val="0"/>
                <a:lumOff val="0"/>
                <a:alphaOff val="0"/>
              </a:sysClr>
            </a:solidFill>
            <a:latin typeface="Calibri" panose="020F0502020204030204"/>
            <a:ea typeface="+mn-ea"/>
            <a:cs typeface="+mn-cs"/>
          </a:endParaRPr>
        </a:p>
      </dsp:txBody>
      <dsp:txXfrm>
        <a:off x="4738179" y="1307815"/>
        <a:ext cx="0" cy="0"/>
      </dsp:txXfrm>
    </dsp:sp>
    <dsp:sp modelId="{7A5AED31-6A46-4C74-843E-65F9148B15F6}">
      <dsp:nvSpPr>
        <dsp:cNvPr id="0" name=""/>
        <dsp:cNvSpPr/>
      </dsp:nvSpPr>
      <dsp:spPr>
        <a:xfrm>
          <a:off x="8209245" y="135449"/>
          <a:ext cx="1666270" cy="999762"/>
        </a:xfrm>
        <a:prstGeom prst="rect">
          <a:avLst/>
        </a:prstGeom>
        <a:solidFill>
          <a:schemeClr val="accent5">
            <a:lumMod val="40000"/>
            <a:lumOff val="60000"/>
          </a:schemeClr>
        </a:solidFill>
        <a:ln>
          <a:noFill/>
        </a:ln>
        <a:effectLst/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99568" tIns="99568" rIns="99568" bIns="99568" numCol="1" spcCol="1270" anchor="ctr" anchorCtr="0">
          <a:noAutofit/>
        </a:bodyPr>
        <a:lstStyle/>
        <a:p>
          <a:pPr marL="0" lvl="0" indent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400" kern="1200" dirty="0">
              <a:solidFill>
                <a:prstClr val="black"/>
              </a:solidFill>
              <a:latin typeface="Times New Roman"/>
              <a:ea typeface="+mn-ea"/>
              <a:cs typeface="Times New Roman"/>
            </a:rPr>
            <a:t>Configuration management. </a:t>
          </a:r>
        </a:p>
      </dsp:txBody>
      <dsp:txXfrm>
        <a:off x="8209245" y="135449"/>
        <a:ext cx="1666270" cy="999762"/>
      </dsp:txXfrm>
    </dsp:sp>
    <dsp:sp modelId="{4F1E6861-EB27-47F0-9B87-7837405864A8}">
      <dsp:nvSpPr>
        <dsp:cNvPr id="0" name=""/>
        <dsp:cNvSpPr/>
      </dsp:nvSpPr>
      <dsp:spPr>
        <a:xfrm>
          <a:off x="1675664" y="1972615"/>
          <a:ext cx="352642" cy="91440"/>
        </a:xfrm>
        <a:custGeom>
          <a:avLst/>
          <a:gdLst/>
          <a:ahLst/>
          <a:cxnLst/>
          <a:rect l="0" t="0" r="0" b="0"/>
          <a:pathLst>
            <a:path>
              <a:moveTo>
                <a:pt x="0" y="45720"/>
              </a:moveTo>
              <a:lnTo>
                <a:pt x="353016" y="45720"/>
              </a:lnTo>
            </a:path>
          </a:pathLst>
        </a:custGeom>
        <a:noFill/>
        <a:ln w="6350" cap="flat" cmpd="sng" algn="ctr">
          <a:solidFill>
            <a:srgbClr val="FFC000">
              <a:hueOff val="3998343"/>
              <a:satOff val="-18449"/>
              <a:lumOff val="679"/>
              <a:alphaOff val="0"/>
            </a:srgbClr>
          </a:solidFill>
          <a:prstDash val="solid"/>
          <a:miter lim="800000"/>
          <a:tailEnd type="arrow"/>
        </a:ln>
        <a:effectLst/>
        <a:scene3d>
          <a:camera prst="orthographicFront"/>
          <a:lightRig rig="flat" dir="t"/>
        </a:scene3d>
        <a:sp3d z="-40000" prstMaterial="matte"/>
      </dsp:spPr>
      <dsp:style>
        <a:lnRef idx="1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marL="0" lvl="0" indent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500" kern="1200">
            <a:solidFill>
              <a:sysClr val="windowText" lastClr="000000">
                <a:hueOff val="0"/>
                <a:satOff val="0"/>
                <a:lumOff val="0"/>
                <a:alphaOff val="0"/>
              </a:sysClr>
            </a:solidFill>
            <a:latin typeface="Calibri" panose="020F0502020204030204"/>
            <a:ea typeface="+mn-ea"/>
            <a:cs typeface="+mn-cs"/>
          </a:endParaRPr>
        </a:p>
      </dsp:txBody>
      <dsp:txXfrm>
        <a:off x="1842404" y="2016417"/>
        <a:ext cx="0" cy="0"/>
      </dsp:txXfrm>
    </dsp:sp>
    <dsp:sp modelId="{A1247218-4069-4FDD-85A2-6C9100C1750B}">
      <dsp:nvSpPr>
        <dsp:cNvPr id="0" name=""/>
        <dsp:cNvSpPr/>
      </dsp:nvSpPr>
      <dsp:spPr>
        <a:xfrm>
          <a:off x="11193" y="1518454"/>
          <a:ext cx="1666270" cy="999762"/>
        </a:xfrm>
        <a:prstGeom prst="rect">
          <a:avLst/>
        </a:prstGeom>
        <a:solidFill>
          <a:schemeClr val="accent1">
            <a:lumMod val="60000"/>
            <a:lumOff val="40000"/>
          </a:schemeClr>
        </a:solidFill>
        <a:ln>
          <a:noFill/>
        </a:ln>
        <a:effectLst/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99568" tIns="99568" rIns="99568" bIns="99568" numCol="1" spcCol="1270" anchor="ctr" anchorCtr="0">
          <a:noAutofit/>
        </a:bodyPr>
        <a:lstStyle/>
        <a:p>
          <a:pPr marL="0" lvl="0" indent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400" kern="1200" dirty="0">
              <a:solidFill>
                <a:prstClr val="black"/>
              </a:solidFill>
              <a:latin typeface="Times New Roman"/>
              <a:ea typeface="+mn-ea"/>
              <a:cs typeface="Times New Roman"/>
            </a:rPr>
            <a:t>Recommend changes, defect repair, preventive and corrective actions. </a:t>
          </a:r>
        </a:p>
      </dsp:txBody>
      <dsp:txXfrm>
        <a:off x="11193" y="1518454"/>
        <a:ext cx="1666270" cy="999762"/>
      </dsp:txXfrm>
    </dsp:sp>
    <dsp:sp modelId="{747FE640-4BAE-4A6D-A72D-373BE3F887ED}">
      <dsp:nvSpPr>
        <dsp:cNvPr id="0" name=""/>
        <dsp:cNvSpPr/>
      </dsp:nvSpPr>
      <dsp:spPr>
        <a:xfrm>
          <a:off x="3725177" y="1972615"/>
          <a:ext cx="352642" cy="91440"/>
        </a:xfrm>
        <a:custGeom>
          <a:avLst/>
          <a:gdLst/>
          <a:ahLst/>
          <a:cxnLst/>
          <a:rect l="0" t="0" r="0" b="0"/>
          <a:pathLst>
            <a:path>
              <a:moveTo>
                <a:pt x="0" y="45720"/>
              </a:moveTo>
              <a:lnTo>
                <a:pt x="353016" y="45720"/>
              </a:lnTo>
            </a:path>
          </a:pathLst>
        </a:custGeom>
        <a:noFill/>
        <a:ln w="6350" cap="flat" cmpd="sng" algn="ctr">
          <a:solidFill>
            <a:srgbClr val="FFC000">
              <a:hueOff val="4798012"/>
              <a:satOff val="-22139"/>
              <a:lumOff val="815"/>
              <a:alphaOff val="0"/>
            </a:srgbClr>
          </a:solidFill>
          <a:prstDash val="solid"/>
          <a:miter lim="800000"/>
          <a:tailEnd type="arrow"/>
        </a:ln>
        <a:effectLst/>
        <a:scene3d>
          <a:camera prst="orthographicFront"/>
          <a:lightRig rig="flat" dir="t"/>
        </a:scene3d>
        <a:sp3d z="-40000" prstMaterial="matte"/>
      </dsp:spPr>
      <dsp:style>
        <a:lnRef idx="1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marL="0" lvl="0" indent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500" kern="1200">
            <a:solidFill>
              <a:sysClr val="windowText" lastClr="000000">
                <a:hueOff val="0"/>
                <a:satOff val="0"/>
                <a:lumOff val="0"/>
                <a:alphaOff val="0"/>
              </a:sysClr>
            </a:solidFill>
            <a:latin typeface="Calibri" panose="020F0502020204030204"/>
            <a:ea typeface="+mn-ea"/>
            <a:cs typeface="+mn-cs"/>
          </a:endParaRPr>
        </a:p>
      </dsp:txBody>
      <dsp:txXfrm>
        <a:off x="3891917" y="2016417"/>
        <a:ext cx="0" cy="0"/>
      </dsp:txXfrm>
    </dsp:sp>
    <dsp:sp modelId="{5E7689DF-0280-4E87-BE54-0C68155EB497}">
      <dsp:nvSpPr>
        <dsp:cNvPr id="0" name=""/>
        <dsp:cNvSpPr/>
      </dsp:nvSpPr>
      <dsp:spPr>
        <a:xfrm>
          <a:off x="2060706" y="1518454"/>
          <a:ext cx="1666270" cy="999762"/>
        </a:xfrm>
        <a:prstGeom prst="rect">
          <a:avLst/>
        </a:prstGeom>
        <a:solidFill>
          <a:schemeClr val="bg2">
            <a:lumMod val="90000"/>
          </a:schemeClr>
        </a:solidFill>
        <a:ln>
          <a:noFill/>
        </a:ln>
        <a:effectLst/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99568" tIns="99568" rIns="99568" bIns="99568" numCol="1" spcCol="1270" anchor="ctr" anchorCtr="0">
          <a:noAutofit/>
        </a:bodyPr>
        <a:lstStyle/>
        <a:p>
          <a:pPr marL="0" lvl="0" indent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400" kern="1200" dirty="0">
              <a:solidFill>
                <a:prstClr val="black"/>
              </a:solidFill>
              <a:latin typeface="Times New Roman"/>
              <a:ea typeface="+mn-ea"/>
              <a:cs typeface="Times New Roman"/>
            </a:rPr>
            <a:t>Integrated change control. </a:t>
          </a:r>
        </a:p>
      </dsp:txBody>
      <dsp:txXfrm>
        <a:off x="2060706" y="1518454"/>
        <a:ext cx="1666270" cy="999762"/>
      </dsp:txXfrm>
    </dsp:sp>
    <dsp:sp modelId="{5C4AEF01-1F5A-4971-938E-708E50390280}">
      <dsp:nvSpPr>
        <dsp:cNvPr id="0" name=""/>
        <dsp:cNvSpPr/>
      </dsp:nvSpPr>
      <dsp:spPr>
        <a:xfrm>
          <a:off x="5774690" y="1972615"/>
          <a:ext cx="352642" cy="91440"/>
        </a:xfrm>
        <a:custGeom>
          <a:avLst/>
          <a:gdLst/>
          <a:ahLst/>
          <a:cxnLst/>
          <a:rect l="0" t="0" r="0" b="0"/>
          <a:pathLst>
            <a:path>
              <a:moveTo>
                <a:pt x="0" y="45720"/>
              </a:moveTo>
              <a:lnTo>
                <a:pt x="353016" y="45720"/>
              </a:lnTo>
            </a:path>
          </a:pathLst>
        </a:custGeom>
        <a:noFill/>
        <a:ln w="6350" cap="flat" cmpd="sng" algn="ctr">
          <a:solidFill>
            <a:srgbClr val="FFC000">
              <a:hueOff val="5597681"/>
              <a:satOff val="-25829"/>
              <a:lumOff val="950"/>
              <a:alphaOff val="0"/>
            </a:srgbClr>
          </a:solidFill>
          <a:prstDash val="solid"/>
          <a:miter lim="800000"/>
          <a:tailEnd type="arrow"/>
        </a:ln>
        <a:effectLst/>
        <a:scene3d>
          <a:camera prst="orthographicFront"/>
          <a:lightRig rig="flat" dir="t"/>
        </a:scene3d>
        <a:sp3d z="-40000" prstMaterial="matte"/>
      </dsp:spPr>
      <dsp:style>
        <a:lnRef idx="1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marL="0" lvl="0" indent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500" kern="1200">
            <a:solidFill>
              <a:sysClr val="windowText" lastClr="000000">
                <a:hueOff val="0"/>
                <a:satOff val="0"/>
                <a:lumOff val="0"/>
                <a:alphaOff val="0"/>
              </a:sysClr>
            </a:solidFill>
            <a:latin typeface="Calibri" panose="020F0502020204030204"/>
            <a:ea typeface="+mn-ea"/>
            <a:cs typeface="+mn-cs"/>
          </a:endParaRPr>
        </a:p>
      </dsp:txBody>
      <dsp:txXfrm>
        <a:off x="5941430" y="2016417"/>
        <a:ext cx="0" cy="0"/>
      </dsp:txXfrm>
    </dsp:sp>
    <dsp:sp modelId="{F2DA7A23-2E9F-46D9-AC80-DD38B6400A2B}">
      <dsp:nvSpPr>
        <dsp:cNvPr id="0" name=""/>
        <dsp:cNvSpPr/>
      </dsp:nvSpPr>
      <dsp:spPr>
        <a:xfrm>
          <a:off x="4110219" y="1518454"/>
          <a:ext cx="1666270" cy="999762"/>
        </a:xfrm>
        <a:prstGeom prst="rect">
          <a:avLst/>
        </a:prstGeom>
        <a:solidFill>
          <a:schemeClr val="bg2">
            <a:lumMod val="75000"/>
          </a:schemeClr>
        </a:solidFill>
        <a:ln>
          <a:noFill/>
        </a:ln>
        <a:effectLst/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99568" tIns="99568" rIns="99568" bIns="99568" numCol="1" spcCol="1270" anchor="ctr" anchorCtr="0">
          <a:noAutofit/>
        </a:bodyPr>
        <a:lstStyle/>
        <a:p>
          <a:pPr marL="0" lvl="0" indent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400" kern="1200" dirty="0">
              <a:solidFill>
                <a:prstClr val="black"/>
              </a:solidFill>
              <a:latin typeface="Times New Roman"/>
              <a:ea typeface="+mn-ea"/>
              <a:cs typeface="Times New Roman"/>
            </a:rPr>
            <a:t>Approve changes, defect repair, preventive and corrective actions. </a:t>
          </a:r>
        </a:p>
      </dsp:txBody>
      <dsp:txXfrm>
        <a:off x="4110219" y="1518454"/>
        <a:ext cx="1666270" cy="999762"/>
      </dsp:txXfrm>
    </dsp:sp>
    <dsp:sp modelId="{073EE454-95AC-4CD3-98A8-A4C5627B0268}">
      <dsp:nvSpPr>
        <dsp:cNvPr id="0" name=""/>
        <dsp:cNvSpPr/>
      </dsp:nvSpPr>
      <dsp:spPr>
        <a:xfrm>
          <a:off x="7824203" y="1972615"/>
          <a:ext cx="352642" cy="91440"/>
        </a:xfrm>
        <a:custGeom>
          <a:avLst/>
          <a:gdLst/>
          <a:ahLst/>
          <a:cxnLst/>
          <a:rect l="0" t="0" r="0" b="0"/>
          <a:pathLst>
            <a:path>
              <a:moveTo>
                <a:pt x="0" y="45720"/>
              </a:moveTo>
              <a:lnTo>
                <a:pt x="353016" y="45720"/>
              </a:lnTo>
            </a:path>
          </a:pathLst>
        </a:custGeom>
        <a:noFill/>
        <a:ln w="6350" cap="flat" cmpd="sng" algn="ctr">
          <a:solidFill>
            <a:srgbClr val="FFC000">
              <a:hueOff val="6397349"/>
              <a:satOff val="-29519"/>
              <a:lumOff val="1086"/>
              <a:alphaOff val="0"/>
            </a:srgbClr>
          </a:solidFill>
          <a:prstDash val="solid"/>
          <a:miter lim="800000"/>
          <a:tailEnd type="arrow"/>
        </a:ln>
        <a:effectLst/>
        <a:scene3d>
          <a:camera prst="orthographicFront"/>
          <a:lightRig rig="flat" dir="t"/>
        </a:scene3d>
        <a:sp3d z="-40000" prstMaterial="matte"/>
      </dsp:spPr>
      <dsp:style>
        <a:lnRef idx="1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marL="0" lvl="0" indent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500" kern="1200">
            <a:solidFill>
              <a:sysClr val="windowText" lastClr="000000">
                <a:hueOff val="0"/>
                <a:satOff val="0"/>
                <a:lumOff val="0"/>
                <a:alphaOff val="0"/>
              </a:sysClr>
            </a:solidFill>
            <a:latin typeface="Calibri" panose="020F0502020204030204"/>
            <a:ea typeface="+mn-ea"/>
            <a:cs typeface="+mn-cs"/>
          </a:endParaRPr>
        </a:p>
      </dsp:txBody>
      <dsp:txXfrm>
        <a:off x="7990943" y="2016417"/>
        <a:ext cx="0" cy="0"/>
      </dsp:txXfrm>
    </dsp:sp>
    <dsp:sp modelId="{FE0EF1EE-2979-4649-B546-DE1D22F2509E}">
      <dsp:nvSpPr>
        <dsp:cNvPr id="0" name=""/>
        <dsp:cNvSpPr/>
      </dsp:nvSpPr>
      <dsp:spPr>
        <a:xfrm>
          <a:off x="6159732" y="1518454"/>
          <a:ext cx="1666270" cy="999762"/>
        </a:xfrm>
        <a:prstGeom prst="rect">
          <a:avLst/>
        </a:prstGeom>
        <a:solidFill>
          <a:schemeClr val="bg1">
            <a:lumMod val="75000"/>
          </a:schemeClr>
        </a:solidFill>
        <a:ln>
          <a:noFill/>
        </a:ln>
        <a:effectLst/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99568" tIns="99568" rIns="99568" bIns="99568" numCol="1" spcCol="1270" anchor="ctr" anchorCtr="0">
          <a:noAutofit/>
        </a:bodyPr>
        <a:lstStyle/>
        <a:p>
          <a:pPr marL="0" lvl="0" indent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400" kern="1200" dirty="0">
              <a:solidFill>
                <a:prstClr val="black"/>
              </a:solidFill>
              <a:latin typeface="Times New Roman"/>
              <a:ea typeface="+mn-ea"/>
              <a:cs typeface="Times New Roman"/>
            </a:rPr>
            <a:t>Risk audits. </a:t>
          </a:r>
        </a:p>
      </dsp:txBody>
      <dsp:txXfrm>
        <a:off x="6159732" y="1518454"/>
        <a:ext cx="1666270" cy="999762"/>
      </dsp:txXfrm>
    </dsp:sp>
    <dsp:sp modelId="{4DF3CB2D-32CD-4127-8A9A-A7FD012E8BF1}">
      <dsp:nvSpPr>
        <dsp:cNvPr id="0" name=""/>
        <dsp:cNvSpPr/>
      </dsp:nvSpPr>
      <dsp:spPr>
        <a:xfrm>
          <a:off x="844328" y="2516416"/>
          <a:ext cx="8198052" cy="352642"/>
        </a:xfrm>
        <a:custGeom>
          <a:avLst/>
          <a:gdLst/>
          <a:ahLst/>
          <a:cxnLst/>
          <a:rect l="0" t="0" r="0" b="0"/>
          <a:pathLst>
            <a:path>
              <a:moveTo>
                <a:pt x="8206065" y="0"/>
              </a:moveTo>
              <a:lnTo>
                <a:pt x="8206065" y="193608"/>
              </a:lnTo>
              <a:lnTo>
                <a:pt x="0" y="193608"/>
              </a:lnTo>
              <a:lnTo>
                <a:pt x="0" y="353016"/>
              </a:lnTo>
            </a:path>
          </a:pathLst>
        </a:custGeom>
        <a:noFill/>
        <a:ln w="6350" cap="flat" cmpd="sng" algn="ctr">
          <a:solidFill>
            <a:srgbClr val="FFC000">
              <a:hueOff val="7197018"/>
              <a:satOff val="-33209"/>
              <a:lumOff val="1222"/>
              <a:alphaOff val="0"/>
            </a:srgbClr>
          </a:solidFill>
          <a:prstDash val="solid"/>
          <a:miter lim="800000"/>
          <a:tailEnd type="arrow"/>
        </a:ln>
        <a:effectLst/>
        <a:scene3d>
          <a:camera prst="orthographicFront"/>
          <a:lightRig rig="flat" dir="t"/>
        </a:scene3d>
        <a:sp3d z="-40000" prstMaterial="matte"/>
      </dsp:spPr>
      <dsp:style>
        <a:lnRef idx="1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marL="0" lvl="0" indent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500" kern="1200">
            <a:solidFill>
              <a:sysClr val="windowText" lastClr="000000">
                <a:hueOff val="0"/>
                <a:satOff val="0"/>
                <a:lumOff val="0"/>
                <a:alphaOff val="0"/>
              </a:sysClr>
            </a:solidFill>
            <a:latin typeface="Calibri" panose="020F0502020204030204"/>
            <a:ea typeface="+mn-ea"/>
            <a:cs typeface="+mn-cs"/>
          </a:endParaRPr>
        </a:p>
      </dsp:txBody>
      <dsp:txXfrm>
        <a:off x="4738179" y="2690819"/>
        <a:ext cx="0" cy="0"/>
      </dsp:txXfrm>
    </dsp:sp>
    <dsp:sp modelId="{BDC671B5-0B52-4E98-9F04-372D98EFE328}">
      <dsp:nvSpPr>
        <dsp:cNvPr id="0" name=""/>
        <dsp:cNvSpPr/>
      </dsp:nvSpPr>
      <dsp:spPr>
        <a:xfrm>
          <a:off x="8209245" y="1518454"/>
          <a:ext cx="1666270" cy="999762"/>
        </a:xfrm>
        <a:prstGeom prst="rect">
          <a:avLst/>
        </a:prstGeom>
        <a:gradFill rotWithShape="0">
          <a:gsLst>
            <a:gs pos="0">
              <a:srgbClr val="FFC000">
                <a:hueOff val="6682945"/>
                <a:satOff val="-30837"/>
                <a:lumOff val="1135"/>
                <a:alphaOff val="0"/>
                <a:satMod val="103000"/>
                <a:lumMod val="102000"/>
                <a:tint val="94000"/>
              </a:srgbClr>
            </a:gs>
            <a:gs pos="50000">
              <a:srgbClr val="FFC000">
                <a:hueOff val="6682945"/>
                <a:satOff val="-30837"/>
                <a:lumOff val="1135"/>
                <a:alphaOff val="0"/>
                <a:satMod val="110000"/>
                <a:lumMod val="100000"/>
                <a:shade val="100000"/>
              </a:srgbClr>
            </a:gs>
            <a:gs pos="100000">
              <a:srgbClr val="FFC000">
                <a:hueOff val="6682945"/>
                <a:satOff val="-30837"/>
                <a:lumOff val="1135"/>
                <a:alphaOff val="0"/>
                <a:lumMod val="99000"/>
                <a:satMod val="120000"/>
                <a:shade val="78000"/>
              </a:srgb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99568" tIns="99568" rIns="99568" bIns="99568" numCol="1" spcCol="1270" anchor="ctr" anchorCtr="0">
          <a:noAutofit/>
        </a:bodyPr>
        <a:lstStyle/>
        <a:p>
          <a:pPr marL="0" lvl="0" indent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400" kern="1200" dirty="0">
              <a:solidFill>
                <a:prstClr val="black"/>
              </a:solidFill>
              <a:latin typeface="Times New Roman"/>
              <a:ea typeface="+mn-ea"/>
              <a:cs typeface="Times New Roman"/>
            </a:rPr>
            <a:t>Use issue logs. </a:t>
          </a:r>
        </a:p>
      </dsp:txBody>
      <dsp:txXfrm>
        <a:off x="8209245" y="1518454"/>
        <a:ext cx="1666270" cy="999762"/>
      </dsp:txXfrm>
    </dsp:sp>
    <dsp:sp modelId="{49361546-B51E-4FAF-B1D3-50FA39F7FD38}">
      <dsp:nvSpPr>
        <dsp:cNvPr id="0" name=""/>
        <dsp:cNvSpPr/>
      </dsp:nvSpPr>
      <dsp:spPr>
        <a:xfrm>
          <a:off x="1675664" y="3355620"/>
          <a:ext cx="352642" cy="91440"/>
        </a:xfrm>
        <a:custGeom>
          <a:avLst/>
          <a:gdLst/>
          <a:ahLst/>
          <a:cxnLst/>
          <a:rect l="0" t="0" r="0" b="0"/>
          <a:pathLst>
            <a:path>
              <a:moveTo>
                <a:pt x="0" y="45720"/>
              </a:moveTo>
              <a:lnTo>
                <a:pt x="353016" y="45720"/>
              </a:lnTo>
            </a:path>
          </a:pathLst>
        </a:custGeom>
        <a:noFill/>
        <a:ln w="6350" cap="flat" cmpd="sng" algn="ctr">
          <a:solidFill>
            <a:srgbClr val="FFC000">
              <a:hueOff val="7996686"/>
              <a:satOff val="-36898"/>
              <a:lumOff val="1358"/>
              <a:alphaOff val="0"/>
            </a:srgbClr>
          </a:solidFill>
          <a:prstDash val="solid"/>
          <a:miter lim="800000"/>
          <a:tailEnd type="arrow"/>
        </a:ln>
        <a:effectLst/>
        <a:scene3d>
          <a:camera prst="orthographicFront"/>
          <a:lightRig rig="flat" dir="t"/>
        </a:scene3d>
        <a:sp3d z="-40000" prstMaterial="matte"/>
      </dsp:spPr>
      <dsp:style>
        <a:lnRef idx="1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marL="0" lvl="0" indent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500" kern="1200">
            <a:solidFill>
              <a:sysClr val="windowText" lastClr="000000">
                <a:hueOff val="0"/>
                <a:satOff val="0"/>
                <a:lumOff val="0"/>
                <a:alphaOff val="0"/>
              </a:sysClr>
            </a:solidFill>
            <a:latin typeface="Calibri" panose="020F0502020204030204"/>
            <a:ea typeface="+mn-ea"/>
            <a:cs typeface="+mn-cs"/>
          </a:endParaRPr>
        </a:p>
      </dsp:txBody>
      <dsp:txXfrm>
        <a:off x="1842404" y="3399422"/>
        <a:ext cx="0" cy="0"/>
      </dsp:txXfrm>
    </dsp:sp>
    <dsp:sp modelId="{A76555D5-82C6-4801-8225-2112BADE7FBA}">
      <dsp:nvSpPr>
        <dsp:cNvPr id="0" name=""/>
        <dsp:cNvSpPr/>
      </dsp:nvSpPr>
      <dsp:spPr>
        <a:xfrm>
          <a:off x="11193" y="2901459"/>
          <a:ext cx="1666270" cy="999762"/>
        </a:xfrm>
        <a:prstGeom prst="rect">
          <a:avLst/>
        </a:prstGeom>
        <a:gradFill rotWithShape="0">
          <a:gsLst>
            <a:gs pos="0">
              <a:srgbClr val="FFC000">
                <a:hueOff val="7425494"/>
                <a:satOff val="-34263"/>
                <a:lumOff val="1261"/>
                <a:alphaOff val="0"/>
                <a:satMod val="103000"/>
                <a:lumMod val="102000"/>
                <a:tint val="94000"/>
              </a:srgbClr>
            </a:gs>
            <a:gs pos="50000">
              <a:srgbClr val="FFC000">
                <a:hueOff val="7425494"/>
                <a:satOff val="-34263"/>
                <a:lumOff val="1261"/>
                <a:alphaOff val="0"/>
                <a:satMod val="110000"/>
                <a:lumMod val="100000"/>
                <a:shade val="100000"/>
              </a:srgbClr>
            </a:gs>
            <a:gs pos="100000">
              <a:srgbClr val="FFC000">
                <a:hueOff val="7425494"/>
                <a:satOff val="-34263"/>
                <a:lumOff val="1261"/>
                <a:alphaOff val="0"/>
                <a:lumMod val="99000"/>
                <a:satMod val="120000"/>
                <a:shade val="78000"/>
              </a:srgb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99568" tIns="99568" rIns="99568" bIns="99568" numCol="1" spcCol="1270" anchor="ctr" anchorCtr="0">
          <a:noAutofit/>
        </a:bodyPr>
        <a:lstStyle/>
        <a:p>
          <a:pPr marL="0" lvl="0" indent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400" kern="1200" dirty="0">
              <a:solidFill>
                <a:prstClr val="black"/>
              </a:solidFill>
              <a:latin typeface="Times New Roman"/>
              <a:ea typeface="+mn-ea"/>
              <a:cs typeface="Times New Roman"/>
            </a:rPr>
            <a:t>Facilitate conflict resolution. </a:t>
          </a:r>
        </a:p>
      </dsp:txBody>
      <dsp:txXfrm>
        <a:off x="11193" y="2901459"/>
        <a:ext cx="1666270" cy="999762"/>
      </dsp:txXfrm>
    </dsp:sp>
    <dsp:sp modelId="{0A125064-45A2-4A7A-9DB2-2DADC99F3B1C}">
      <dsp:nvSpPr>
        <dsp:cNvPr id="0" name=""/>
        <dsp:cNvSpPr/>
      </dsp:nvSpPr>
      <dsp:spPr>
        <a:xfrm>
          <a:off x="3725177" y="3355620"/>
          <a:ext cx="352642" cy="91440"/>
        </a:xfrm>
        <a:custGeom>
          <a:avLst/>
          <a:gdLst/>
          <a:ahLst/>
          <a:cxnLst/>
          <a:rect l="0" t="0" r="0" b="0"/>
          <a:pathLst>
            <a:path>
              <a:moveTo>
                <a:pt x="0" y="45720"/>
              </a:moveTo>
              <a:lnTo>
                <a:pt x="353016" y="45720"/>
              </a:lnTo>
            </a:path>
          </a:pathLst>
        </a:custGeom>
        <a:noFill/>
        <a:ln w="6350" cap="flat" cmpd="sng" algn="ctr">
          <a:solidFill>
            <a:srgbClr val="FFC000">
              <a:hueOff val="8796355"/>
              <a:satOff val="-40588"/>
              <a:lumOff val="1493"/>
              <a:alphaOff val="0"/>
            </a:srgbClr>
          </a:solidFill>
          <a:prstDash val="solid"/>
          <a:miter lim="800000"/>
          <a:tailEnd type="arrow"/>
        </a:ln>
        <a:effectLst/>
        <a:scene3d>
          <a:camera prst="orthographicFront"/>
          <a:lightRig rig="flat" dir="t"/>
        </a:scene3d>
        <a:sp3d z="-40000" prstMaterial="matte"/>
      </dsp:spPr>
      <dsp:style>
        <a:lnRef idx="1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marL="0" lvl="0" indent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500" kern="1200">
            <a:solidFill>
              <a:sysClr val="windowText" lastClr="000000">
                <a:hueOff val="0"/>
                <a:satOff val="0"/>
                <a:lumOff val="0"/>
                <a:alphaOff val="0"/>
              </a:sysClr>
            </a:solidFill>
            <a:latin typeface="Calibri" panose="020F0502020204030204"/>
            <a:ea typeface="+mn-ea"/>
            <a:cs typeface="+mn-cs"/>
          </a:endParaRPr>
        </a:p>
      </dsp:txBody>
      <dsp:txXfrm>
        <a:off x="3891917" y="3399422"/>
        <a:ext cx="0" cy="0"/>
      </dsp:txXfrm>
    </dsp:sp>
    <dsp:sp modelId="{FB747CCC-7B03-456B-8752-43376B843560}">
      <dsp:nvSpPr>
        <dsp:cNvPr id="0" name=""/>
        <dsp:cNvSpPr/>
      </dsp:nvSpPr>
      <dsp:spPr>
        <a:xfrm>
          <a:off x="2060706" y="2901459"/>
          <a:ext cx="1666270" cy="999762"/>
        </a:xfrm>
        <a:prstGeom prst="rect">
          <a:avLst/>
        </a:prstGeom>
        <a:gradFill rotWithShape="0">
          <a:gsLst>
            <a:gs pos="0">
              <a:srgbClr val="FFC000">
                <a:hueOff val="8168044"/>
                <a:satOff val="-37689"/>
                <a:lumOff val="1387"/>
                <a:alphaOff val="0"/>
                <a:satMod val="103000"/>
                <a:lumMod val="102000"/>
                <a:tint val="94000"/>
              </a:srgbClr>
            </a:gs>
            <a:gs pos="50000">
              <a:srgbClr val="FFC000">
                <a:hueOff val="8168044"/>
                <a:satOff val="-37689"/>
                <a:lumOff val="1387"/>
                <a:alphaOff val="0"/>
                <a:satMod val="110000"/>
                <a:lumMod val="100000"/>
                <a:shade val="100000"/>
              </a:srgbClr>
            </a:gs>
            <a:gs pos="100000">
              <a:srgbClr val="FFC000">
                <a:hueOff val="8168044"/>
                <a:satOff val="-37689"/>
                <a:lumOff val="1387"/>
                <a:alphaOff val="0"/>
                <a:lumMod val="99000"/>
                <a:satMod val="120000"/>
                <a:shade val="78000"/>
              </a:srgb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99568" tIns="99568" rIns="99568" bIns="99568" numCol="1" spcCol="1270" anchor="ctr" anchorCtr="0">
          <a:noAutofit/>
        </a:bodyPr>
        <a:lstStyle/>
        <a:p>
          <a:pPr marL="0" lvl="0" indent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400" kern="1200" dirty="0">
              <a:solidFill>
                <a:prstClr val="black"/>
              </a:solidFill>
              <a:latin typeface="Times New Roman"/>
              <a:ea typeface="+mn-ea"/>
              <a:cs typeface="Times New Roman"/>
            </a:rPr>
            <a:t>Measure team member performance. </a:t>
          </a:r>
        </a:p>
      </dsp:txBody>
      <dsp:txXfrm>
        <a:off x="2060706" y="2901459"/>
        <a:ext cx="1666270" cy="999762"/>
      </dsp:txXfrm>
    </dsp:sp>
    <dsp:sp modelId="{DBD61D62-5EC6-49E0-93C3-F54FB25A58D7}">
      <dsp:nvSpPr>
        <dsp:cNvPr id="0" name=""/>
        <dsp:cNvSpPr/>
      </dsp:nvSpPr>
      <dsp:spPr>
        <a:xfrm>
          <a:off x="5774690" y="3355620"/>
          <a:ext cx="352642" cy="91440"/>
        </a:xfrm>
        <a:custGeom>
          <a:avLst/>
          <a:gdLst/>
          <a:ahLst/>
          <a:cxnLst/>
          <a:rect l="0" t="0" r="0" b="0"/>
          <a:pathLst>
            <a:path>
              <a:moveTo>
                <a:pt x="0" y="45720"/>
              </a:moveTo>
              <a:lnTo>
                <a:pt x="353016" y="45720"/>
              </a:lnTo>
            </a:path>
          </a:pathLst>
        </a:custGeom>
        <a:noFill/>
        <a:ln w="6350" cap="flat" cmpd="sng" algn="ctr">
          <a:solidFill>
            <a:srgbClr val="FFC000">
              <a:hueOff val="9596024"/>
              <a:satOff val="-44278"/>
              <a:lumOff val="1629"/>
              <a:alphaOff val="0"/>
            </a:srgbClr>
          </a:solidFill>
          <a:prstDash val="solid"/>
          <a:miter lim="800000"/>
          <a:tailEnd type="arrow"/>
        </a:ln>
        <a:effectLst/>
        <a:scene3d>
          <a:camera prst="orthographicFront"/>
          <a:lightRig rig="flat" dir="t"/>
        </a:scene3d>
        <a:sp3d z="-40000" prstMaterial="matte"/>
      </dsp:spPr>
      <dsp:style>
        <a:lnRef idx="1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marL="0" lvl="0" indent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500" kern="1200">
            <a:solidFill>
              <a:sysClr val="windowText" lastClr="000000">
                <a:hueOff val="0"/>
                <a:satOff val="0"/>
                <a:lumOff val="0"/>
                <a:alphaOff val="0"/>
              </a:sysClr>
            </a:solidFill>
            <a:latin typeface="Calibri" panose="020F0502020204030204"/>
            <a:ea typeface="+mn-ea"/>
            <a:cs typeface="+mn-cs"/>
          </a:endParaRPr>
        </a:p>
      </dsp:txBody>
      <dsp:txXfrm>
        <a:off x="5941430" y="3399422"/>
        <a:ext cx="0" cy="0"/>
      </dsp:txXfrm>
    </dsp:sp>
    <dsp:sp modelId="{B43CAAEC-AFF7-42AF-A18D-EFCEFD086237}">
      <dsp:nvSpPr>
        <dsp:cNvPr id="0" name=""/>
        <dsp:cNvSpPr/>
      </dsp:nvSpPr>
      <dsp:spPr>
        <a:xfrm>
          <a:off x="4110219" y="2901459"/>
          <a:ext cx="1666270" cy="999762"/>
        </a:xfrm>
        <a:prstGeom prst="rect">
          <a:avLst/>
        </a:prstGeom>
        <a:gradFill rotWithShape="0">
          <a:gsLst>
            <a:gs pos="0">
              <a:srgbClr val="FFC000">
                <a:hueOff val="8910593"/>
                <a:satOff val="-41115"/>
                <a:lumOff val="1513"/>
                <a:alphaOff val="0"/>
                <a:satMod val="103000"/>
                <a:lumMod val="102000"/>
                <a:tint val="94000"/>
              </a:srgbClr>
            </a:gs>
            <a:gs pos="50000">
              <a:srgbClr val="FFC000">
                <a:hueOff val="8910593"/>
                <a:satOff val="-41115"/>
                <a:lumOff val="1513"/>
                <a:alphaOff val="0"/>
                <a:satMod val="110000"/>
                <a:lumMod val="100000"/>
                <a:shade val="100000"/>
              </a:srgbClr>
            </a:gs>
            <a:gs pos="100000">
              <a:srgbClr val="FFC000">
                <a:hueOff val="8910593"/>
                <a:satOff val="-41115"/>
                <a:lumOff val="1513"/>
                <a:alphaOff val="0"/>
                <a:lumMod val="99000"/>
                <a:satMod val="120000"/>
                <a:shade val="78000"/>
              </a:srgb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99568" tIns="99568" rIns="99568" bIns="99568" numCol="1" spcCol="1270" anchor="ctr" anchorCtr="0">
          <a:noAutofit/>
        </a:bodyPr>
        <a:lstStyle/>
        <a:p>
          <a:pPr marL="0" lvl="0" indent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400" kern="1200" dirty="0">
              <a:solidFill>
                <a:prstClr val="black"/>
              </a:solidFill>
              <a:latin typeface="Times New Roman"/>
              <a:ea typeface="+mn-ea"/>
              <a:cs typeface="Times New Roman"/>
            </a:rPr>
            <a:t>Report on performance</a:t>
          </a:r>
          <a:r>
            <a:rPr lang="en-US" sz="1900" kern="1200" dirty="0">
              <a:solidFill>
                <a:sysClr val="window" lastClr="FFFFFF"/>
              </a:solidFill>
              <a:latin typeface="Calibri" panose="020F0502020204030204"/>
              <a:ea typeface="+mn-ea"/>
              <a:cs typeface="+mn-cs"/>
            </a:rPr>
            <a:t>. </a:t>
          </a:r>
        </a:p>
      </dsp:txBody>
      <dsp:txXfrm>
        <a:off x="4110219" y="2901459"/>
        <a:ext cx="1666270" cy="999762"/>
      </dsp:txXfrm>
    </dsp:sp>
    <dsp:sp modelId="{550B6D5E-4821-4FCA-9AD1-B198207F55D6}">
      <dsp:nvSpPr>
        <dsp:cNvPr id="0" name=""/>
        <dsp:cNvSpPr/>
      </dsp:nvSpPr>
      <dsp:spPr>
        <a:xfrm>
          <a:off x="7824203" y="3355620"/>
          <a:ext cx="352642" cy="91440"/>
        </a:xfrm>
        <a:custGeom>
          <a:avLst/>
          <a:gdLst/>
          <a:ahLst/>
          <a:cxnLst/>
          <a:rect l="0" t="0" r="0" b="0"/>
          <a:pathLst>
            <a:path>
              <a:moveTo>
                <a:pt x="0" y="45720"/>
              </a:moveTo>
              <a:lnTo>
                <a:pt x="353016" y="45720"/>
              </a:lnTo>
            </a:path>
          </a:pathLst>
        </a:custGeom>
        <a:noFill/>
        <a:ln w="6350" cap="flat" cmpd="sng" algn="ctr">
          <a:solidFill>
            <a:srgbClr val="FFC000">
              <a:hueOff val="10395692"/>
              <a:satOff val="-47968"/>
              <a:lumOff val="1765"/>
              <a:alphaOff val="0"/>
            </a:srgbClr>
          </a:solidFill>
          <a:prstDash val="solid"/>
          <a:miter lim="800000"/>
          <a:tailEnd type="arrow"/>
        </a:ln>
        <a:effectLst/>
        <a:scene3d>
          <a:camera prst="orthographicFront"/>
          <a:lightRig rig="flat" dir="t"/>
        </a:scene3d>
        <a:sp3d z="-40000" prstMaterial="matte"/>
      </dsp:spPr>
      <dsp:style>
        <a:lnRef idx="1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marL="0" lvl="0" indent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500" kern="1200">
            <a:solidFill>
              <a:sysClr val="windowText" lastClr="000000">
                <a:hueOff val="0"/>
                <a:satOff val="0"/>
                <a:lumOff val="0"/>
                <a:alphaOff val="0"/>
              </a:sysClr>
            </a:solidFill>
            <a:latin typeface="Calibri" panose="020F0502020204030204"/>
            <a:ea typeface="+mn-ea"/>
            <a:cs typeface="+mn-cs"/>
          </a:endParaRPr>
        </a:p>
      </dsp:txBody>
      <dsp:txXfrm>
        <a:off x="7990943" y="3399422"/>
        <a:ext cx="0" cy="0"/>
      </dsp:txXfrm>
    </dsp:sp>
    <dsp:sp modelId="{F8716C60-A452-4F53-AEDE-D4A8B5C509B9}">
      <dsp:nvSpPr>
        <dsp:cNvPr id="0" name=""/>
        <dsp:cNvSpPr/>
      </dsp:nvSpPr>
      <dsp:spPr>
        <a:xfrm>
          <a:off x="6159732" y="2901459"/>
          <a:ext cx="1666270" cy="999762"/>
        </a:xfrm>
        <a:prstGeom prst="rect">
          <a:avLst/>
        </a:prstGeom>
        <a:gradFill rotWithShape="0">
          <a:gsLst>
            <a:gs pos="0">
              <a:srgbClr val="FFC000">
                <a:hueOff val="9653143"/>
                <a:satOff val="-44542"/>
                <a:lumOff val="1639"/>
                <a:alphaOff val="0"/>
                <a:satMod val="103000"/>
                <a:lumMod val="102000"/>
                <a:tint val="94000"/>
              </a:srgbClr>
            </a:gs>
            <a:gs pos="50000">
              <a:srgbClr val="FFC000">
                <a:hueOff val="9653143"/>
                <a:satOff val="-44542"/>
                <a:lumOff val="1639"/>
                <a:alphaOff val="0"/>
                <a:satMod val="110000"/>
                <a:lumMod val="100000"/>
                <a:shade val="100000"/>
              </a:srgbClr>
            </a:gs>
            <a:gs pos="100000">
              <a:srgbClr val="FFC000">
                <a:hueOff val="9653143"/>
                <a:satOff val="-44542"/>
                <a:lumOff val="1639"/>
                <a:alphaOff val="0"/>
                <a:lumMod val="99000"/>
                <a:satMod val="120000"/>
                <a:shade val="78000"/>
              </a:srgb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99568" tIns="99568" rIns="99568" bIns="99568" numCol="1" spcCol="1270" anchor="ctr" anchorCtr="0">
          <a:noAutofit/>
        </a:bodyPr>
        <a:lstStyle/>
        <a:p>
          <a:pPr marL="0" lvl="0" indent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400" kern="1200" dirty="0">
              <a:solidFill>
                <a:prstClr val="black"/>
              </a:solidFill>
              <a:latin typeface="Times New Roman"/>
              <a:ea typeface="+mn-ea"/>
              <a:cs typeface="Times New Roman"/>
            </a:rPr>
            <a:t>Create forecasts. </a:t>
          </a:r>
        </a:p>
      </dsp:txBody>
      <dsp:txXfrm>
        <a:off x="6159732" y="2901459"/>
        <a:ext cx="1666270" cy="999762"/>
      </dsp:txXfrm>
    </dsp:sp>
    <dsp:sp modelId="{B0AC349B-B542-4F80-B7F0-F90699CA7F6C}">
      <dsp:nvSpPr>
        <dsp:cNvPr id="0" name=""/>
        <dsp:cNvSpPr/>
      </dsp:nvSpPr>
      <dsp:spPr>
        <a:xfrm>
          <a:off x="8209245" y="2901459"/>
          <a:ext cx="1666270" cy="999762"/>
        </a:xfrm>
        <a:prstGeom prst="rect">
          <a:avLst/>
        </a:prstGeom>
        <a:gradFill rotWithShape="0">
          <a:gsLst>
            <a:gs pos="0">
              <a:srgbClr val="FFC000">
                <a:hueOff val="10395692"/>
                <a:satOff val="-47968"/>
                <a:lumOff val="1765"/>
                <a:alphaOff val="0"/>
                <a:satMod val="103000"/>
                <a:lumMod val="102000"/>
                <a:tint val="94000"/>
              </a:srgbClr>
            </a:gs>
            <a:gs pos="50000">
              <a:srgbClr val="FFC000">
                <a:hueOff val="10395692"/>
                <a:satOff val="-47968"/>
                <a:lumOff val="1765"/>
                <a:alphaOff val="0"/>
                <a:satMod val="110000"/>
                <a:lumMod val="100000"/>
                <a:shade val="100000"/>
              </a:srgbClr>
            </a:gs>
            <a:gs pos="100000">
              <a:srgbClr val="FFC000">
                <a:hueOff val="10395692"/>
                <a:satOff val="-47968"/>
                <a:lumOff val="1765"/>
                <a:alphaOff val="0"/>
                <a:lumMod val="99000"/>
                <a:satMod val="120000"/>
                <a:shade val="78000"/>
              </a:srgb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99568" tIns="99568" rIns="99568" bIns="99568" numCol="1" spcCol="1270" anchor="ctr" anchorCtr="0">
          <a:noAutofit/>
        </a:bodyPr>
        <a:lstStyle/>
        <a:p>
          <a:pPr marL="0" lvl="0" indent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400" kern="1200" dirty="0">
              <a:solidFill>
                <a:prstClr val="black"/>
              </a:solidFill>
              <a:latin typeface="Times New Roman"/>
              <a:ea typeface="+mn-ea"/>
              <a:cs typeface="Times New Roman"/>
            </a:rPr>
            <a:t>Administer contracts. </a:t>
          </a:r>
        </a:p>
      </dsp:txBody>
      <dsp:txXfrm>
        <a:off x="8209245" y="2901459"/>
        <a:ext cx="1666270" cy="999762"/>
      </dsp:txXfrm>
    </dsp:sp>
  </dsp:spTree>
</dsp:drawing>
</file>

<file path=ppt/diagrams/drawing5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DA7B52F4-F7D1-4293-B441-6FAA1582A874}">
      <dsp:nvSpPr>
        <dsp:cNvPr id="0" name=""/>
        <dsp:cNvSpPr/>
      </dsp:nvSpPr>
      <dsp:spPr>
        <a:xfrm>
          <a:off x="2093698" y="1148541"/>
          <a:ext cx="427865" cy="91440"/>
        </a:xfrm>
        <a:custGeom>
          <a:avLst/>
          <a:gdLst/>
          <a:ahLst/>
          <a:cxnLst/>
          <a:rect l="0" t="0" r="0" b="0"/>
          <a:pathLst>
            <a:path>
              <a:moveTo>
                <a:pt x="0" y="67472"/>
              </a:moveTo>
              <a:lnTo>
                <a:pt x="231032" y="67472"/>
              </a:lnTo>
              <a:lnTo>
                <a:pt x="231032" y="45720"/>
              </a:lnTo>
              <a:lnTo>
                <a:pt x="427865" y="45720"/>
              </a:lnTo>
            </a:path>
          </a:pathLst>
        </a:custGeom>
        <a:noFill/>
        <a:ln w="6350" cap="flat" cmpd="sng" algn="ctr">
          <a:solidFill>
            <a:srgbClr val="FFC000">
              <a:hueOff val="0"/>
              <a:satOff val="0"/>
              <a:lumOff val="0"/>
              <a:alphaOff val="0"/>
            </a:srgbClr>
          </a:solidFill>
          <a:prstDash val="solid"/>
          <a:miter lim="800000"/>
          <a:tailEnd type="arrow"/>
        </a:ln>
        <a:effectLst/>
        <a:scene3d>
          <a:camera prst="orthographicFront"/>
          <a:lightRig rig="flat" dir="t"/>
        </a:scene3d>
        <a:sp3d z="-40000" prstMaterial="matte"/>
      </dsp:spPr>
      <dsp:style>
        <a:lnRef idx="1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marL="0" lvl="0" indent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500" kern="1200">
            <a:solidFill>
              <a:sysClr val="windowText" lastClr="000000">
                <a:hueOff val="0"/>
                <a:satOff val="0"/>
                <a:lumOff val="0"/>
                <a:alphaOff val="0"/>
              </a:sysClr>
            </a:solidFill>
            <a:latin typeface="Calibri" panose="020F0502020204030204"/>
            <a:ea typeface="+mn-ea"/>
            <a:cs typeface="+mn-cs"/>
          </a:endParaRPr>
        </a:p>
      </dsp:txBody>
      <dsp:txXfrm>
        <a:off x="2296156" y="1191913"/>
        <a:ext cx="0" cy="0"/>
      </dsp:txXfrm>
    </dsp:sp>
    <dsp:sp modelId="{415B3C30-75E0-4D86-928E-9B3CB101D7CE}">
      <dsp:nvSpPr>
        <dsp:cNvPr id="0" name=""/>
        <dsp:cNvSpPr/>
      </dsp:nvSpPr>
      <dsp:spPr>
        <a:xfrm>
          <a:off x="52970" y="603256"/>
          <a:ext cx="2042528" cy="1225516"/>
        </a:xfrm>
        <a:prstGeom prst="rect">
          <a:avLst/>
        </a:prstGeom>
        <a:gradFill rotWithShape="0">
          <a:gsLst>
            <a:gs pos="0">
              <a:srgbClr val="FFC000">
                <a:hueOff val="0"/>
                <a:satOff val="0"/>
                <a:lumOff val="0"/>
                <a:alphaOff val="0"/>
                <a:satMod val="103000"/>
                <a:lumMod val="102000"/>
                <a:tint val="94000"/>
              </a:srgbClr>
            </a:gs>
            <a:gs pos="50000">
              <a:srgbClr val="FFC000">
                <a:hueOff val="0"/>
                <a:satOff val="0"/>
                <a:lumOff val="0"/>
                <a:alphaOff val="0"/>
                <a:satMod val="110000"/>
                <a:lumMod val="100000"/>
                <a:shade val="100000"/>
              </a:srgbClr>
            </a:gs>
            <a:gs pos="100000">
              <a:srgbClr val="FFC000"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srgb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13792" tIns="113792" rIns="113792" bIns="113792" numCol="1" spcCol="1270" anchor="ctr" anchorCtr="0">
          <a:noAutofit/>
        </a:bodyPr>
        <a:lstStyle/>
        <a:p>
          <a:pPr marL="0" lvl="0" indent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600" kern="1200" dirty="0">
              <a:solidFill>
                <a:schemeClr val="tx1"/>
              </a:solidFill>
              <a:latin typeface="+mj-lt"/>
              <a:ea typeface="+mn-ea"/>
              <a:cs typeface="+mn-cs"/>
            </a:rPr>
            <a:t>Develop closure procedures. </a:t>
          </a:r>
        </a:p>
      </dsp:txBody>
      <dsp:txXfrm>
        <a:off x="52970" y="603256"/>
        <a:ext cx="2042528" cy="1225516"/>
      </dsp:txXfrm>
    </dsp:sp>
    <dsp:sp modelId="{24E4C66A-F3CB-4175-945A-3546DFA4DFDE}">
      <dsp:nvSpPr>
        <dsp:cNvPr id="0" name=""/>
        <dsp:cNvSpPr/>
      </dsp:nvSpPr>
      <dsp:spPr>
        <a:xfrm>
          <a:off x="4594692" y="1148541"/>
          <a:ext cx="399433" cy="91440"/>
        </a:xfrm>
        <a:custGeom>
          <a:avLst/>
          <a:gdLst/>
          <a:ahLst/>
          <a:cxnLst/>
          <a:rect l="0" t="0" r="0" b="0"/>
          <a:pathLst>
            <a:path>
              <a:moveTo>
                <a:pt x="0" y="45720"/>
              </a:moveTo>
              <a:lnTo>
                <a:pt x="216816" y="45720"/>
              </a:lnTo>
              <a:lnTo>
                <a:pt x="216816" y="58967"/>
              </a:lnTo>
              <a:lnTo>
                <a:pt x="399433" y="58967"/>
              </a:lnTo>
            </a:path>
          </a:pathLst>
        </a:custGeom>
        <a:noFill/>
        <a:ln w="6350" cap="flat" cmpd="sng" algn="ctr">
          <a:solidFill>
            <a:srgbClr val="FFC000">
              <a:hueOff val="1732615"/>
              <a:satOff val="-7995"/>
              <a:lumOff val="294"/>
              <a:alphaOff val="0"/>
            </a:srgbClr>
          </a:solidFill>
          <a:prstDash val="solid"/>
          <a:miter lim="800000"/>
          <a:tailEnd type="arrow"/>
        </a:ln>
        <a:effectLst/>
        <a:scene3d>
          <a:camera prst="orthographicFront"/>
          <a:lightRig rig="flat" dir="t"/>
        </a:scene3d>
        <a:sp3d z="-40000" prstMaterial="matte"/>
      </dsp:spPr>
      <dsp:style>
        <a:lnRef idx="1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marL="0" lvl="0" indent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500" kern="1200">
            <a:solidFill>
              <a:sysClr val="windowText" lastClr="000000">
                <a:hueOff val="0"/>
                <a:satOff val="0"/>
                <a:lumOff val="0"/>
                <a:alphaOff val="0"/>
              </a:sysClr>
            </a:solidFill>
            <a:latin typeface="Calibri" panose="020F0502020204030204"/>
            <a:ea typeface="+mn-ea"/>
            <a:cs typeface="+mn-cs"/>
          </a:endParaRPr>
        </a:p>
      </dsp:txBody>
      <dsp:txXfrm>
        <a:off x="4783653" y="1191913"/>
        <a:ext cx="0" cy="0"/>
      </dsp:txXfrm>
    </dsp:sp>
    <dsp:sp modelId="{170C96EE-C7F3-4A4B-9318-FD01576819B8}">
      <dsp:nvSpPr>
        <dsp:cNvPr id="0" name=""/>
        <dsp:cNvSpPr/>
      </dsp:nvSpPr>
      <dsp:spPr>
        <a:xfrm>
          <a:off x="2553964" y="581503"/>
          <a:ext cx="2042528" cy="1225516"/>
        </a:xfrm>
        <a:prstGeom prst="rect">
          <a:avLst/>
        </a:prstGeom>
        <a:gradFill rotWithShape="0">
          <a:gsLst>
            <a:gs pos="0">
              <a:srgbClr val="FFC000">
                <a:hueOff val="1485099"/>
                <a:satOff val="-6853"/>
                <a:lumOff val="252"/>
                <a:alphaOff val="0"/>
                <a:satMod val="103000"/>
                <a:lumMod val="102000"/>
                <a:tint val="94000"/>
              </a:srgbClr>
            </a:gs>
            <a:gs pos="50000">
              <a:srgbClr val="FFC000">
                <a:hueOff val="1485099"/>
                <a:satOff val="-6853"/>
                <a:lumOff val="252"/>
                <a:alphaOff val="0"/>
                <a:satMod val="110000"/>
                <a:lumMod val="100000"/>
                <a:shade val="100000"/>
              </a:srgbClr>
            </a:gs>
            <a:gs pos="100000">
              <a:srgbClr val="FFC000">
                <a:hueOff val="1485099"/>
                <a:satOff val="-6853"/>
                <a:lumOff val="252"/>
                <a:alphaOff val="0"/>
                <a:lumMod val="99000"/>
                <a:satMod val="120000"/>
                <a:shade val="78000"/>
              </a:srgb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13792" tIns="113792" rIns="113792" bIns="113792" numCol="1" spcCol="1270" anchor="ctr" anchorCtr="0">
          <a:noAutofit/>
        </a:bodyPr>
        <a:lstStyle/>
        <a:p>
          <a:pPr marL="0" lvl="0" indent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600" kern="1200" dirty="0">
              <a:solidFill>
                <a:prstClr val="black"/>
              </a:solidFill>
              <a:latin typeface="Times New Roman"/>
              <a:ea typeface="+mn-ea"/>
              <a:cs typeface="Times New Roman"/>
            </a:rPr>
            <a:t>Complete contract closure. </a:t>
          </a:r>
        </a:p>
      </dsp:txBody>
      <dsp:txXfrm>
        <a:off x="2553964" y="581503"/>
        <a:ext cx="2042528" cy="1225516"/>
      </dsp:txXfrm>
    </dsp:sp>
    <dsp:sp modelId="{FBF04B70-1E4F-43A9-82A7-D5F024DCF216}">
      <dsp:nvSpPr>
        <dsp:cNvPr id="0" name=""/>
        <dsp:cNvSpPr/>
      </dsp:nvSpPr>
      <dsp:spPr>
        <a:xfrm>
          <a:off x="7067254" y="1161789"/>
          <a:ext cx="439181" cy="91440"/>
        </a:xfrm>
        <a:custGeom>
          <a:avLst/>
          <a:gdLst/>
          <a:ahLst/>
          <a:cxnLst/>
          <a:rect l="0" t="0" r="0" b="0"/>
          <a:pathLst>
            <a:path>
              <a:moveTo>
                <a:pt x="0" y="45720"/>
              </a:moveTo>
              <a:lnTo>
                <a:pt x="439181" y="45720"/>
              </a:lnTo>
            </a:path>
          </a:pathLst>
        </a:custGeom>
        <a:noFill/>
        <a:ln w="6350" cap="flat" cmpd="sng" algn="ctr">
          <a:solidFill>
            <a:srgbClr val="FFC000">
              <a:hueOff val="3465231"/>
              <a:satOff val="-15989"/>
              <a:lumOff val="588"/>
              <a:alphaOff val="0"/>
            </a:srgbClr>
          </a:solidFill>
          <a:prstDash val="solid"/>
          <a:miter lim="800000"/>
          <a:tailEnd type="arrow"/>
        </a:ln>
        <a:effectLst/>
        <a:scene3d>
          <a:camera prst="orthographicFront"/>
          <a:lightRig rig="flat" dir="t"/>
        </a:scene3d>
        <a:sp3d z="-40000" prstMaterial="matte"/>
      </dsp:spPr>
      <dsp:style>
        <a:lnRef idx="1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marL="0" lvl="0" indent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500" kern="1200">
            <a:solidFill>
              <a:sysClr val="windowText" lastClr="000000">
                <a:hueOff val="0"/>
                <a:satOff val="0"/>
                <a:lumOff val="0"/>
                <a:alphaOff val="0"/>
              </a:sysClr>
            </a:solidFill>
            <a:latin typeface="Calibri" panose="020F0502020204030204"/>
            <a:ea typeface="+mn-ea"/>
            <a:cs typeface="+mn-cs"/>
          </a:endParaRPr>
        </a:p>
      </dsp:txBody>
      <dsp:txXfrm>
        <a:off x="7275100" y="1205160"/>
        <a:ext cx="0" cy="0"/>
      </dsp:txXfrm>
    </dsp:sp>
    <dsp:sp modelId="{879CB8F2-28EF-462F-87FB-A266136DAE27}">
      <dsp:nvSpPr>
        <dsp:cNvPr id="0" name=""/>
        <dsp:cNvSpPr/>
      </dsp:nvSpPr>
      <dsp:spPr>
        <a:xfrm>
          <a:off x="5026526" y="594751"/>
          <a:ext cx="2042528" cy="1225516"/>
        </a:xfrm>
        <a:prstGeom prst="rect">
          <a:avLst/>
        </a:prstGeom>
        <a:gradFill rotWithShape="0">
          <a:gsLst>
            <a:gs pos="0">
              <a:srgbClr val="FFC000">
                <a:hueOff val="2970198"/>
                <a:satOff val="-13705"/>
                <a:lumOff val="504"/>
                <a:alphaOff val="0"/>
                <a:satMod val="103000"/>
                <a:lumMod val="102000"/>
                <a:tint val="94000"/>
              </a:srgbClr>
            </a:gs>
            <a:gs pos="50000">
              <a:srgbClr val="FFC000">
                <a:hueOff val="2970198"/>
                <a:satOff val="-13705"/>
                <a:lumOff val="504"/>
                <a:alphaOff val="0"/>
                <a:satMod val="110000"/>
                <a:lumMod val="100000"/>
                <a:shade val="100000"/>
              </a:srgbClr>
            </a:gs>
            <a:gs pos="100000">
              <a:srgbClr val="FFC000">
                <a:hueOff val="2970198"/>
                <a:satOff val="-13705"/>
                <a:lumOff val="504"/>
                <a:alphaOff val="0"/>
                <a:lumMod val="99000"/>
                <a:satMod val="120000"/>
                <a:shade val="78000"/>
              </a:srgb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13792" tIns="113792" rIns="113792" bIns="113792" numCol="1" spcCol="1270" anchor="ctr" anchorCtr="0">
          <a:noAutofit/>
        </a:bodyPr>
        <a:lstStyle/>
        <a:p>
          <a:pPr marL="0" lvl="0" indent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600" kern="1200" dirty="0">
              <a:solidFill>
                <a:prstClr val="black"/>
              </a:solidFill>
              <a:latin typeface="Times New Roman"/>
              <a:ea typeface="+mn-ea"/>
              <a:cs typeface="Times New Roman"/>
            </a:rPr>
            <a:t>Confirm work is done to requirement. </a:t>
          </a:r>
        </a:p>
      </dsp:txBody>
      <dsp:txXfrm>
        <a:off x="5026526" y="594751"/>
        <a:ext cx="2042528" cy="1225516"/>
      </dsp:txXfrm>
    </dsp:sp>
    <dsp:sp modelId="{285035B5-964B-4533-9624-519CF15404CA}">
      <dsp:nvSpPr>
        <dsp:cNvPr id="0" name=""/>
        <dsp:cNvSpPr/>
      </dsp:nvSpPr>
      <dsp:spPr>
        <a:xfrm>
          <a:off x="1023170" y="1818468"/>
          <a:ext cx="7536929" cy="439181"/>
        </a:xfrm>
        <a:custGeom>
          <a:avLst/>
          <a:gdLst/>
          <a:ahLst/>
          <a:cxnLst/>
          <a:rect l="0" t="0" r="0" b="0"/>
          <a:pathLst>
            <a:path>
              <a:moveTo>
                <a:pt x="7536929" y="0"/>
              </a:moveTo>
              <a:lnTo>
                <a:pt x="7536929" y="236690"/>
              </a:lnTo>
              <a:lnTo>
                <a:pt x="0" y="236690"/>
              </a:lnTo>
              <a:lnTo>
                <a:pt x="0" y="439181"/>
              </a:lnTo>
            </a:path>
          </a:pathLst>
        </a:custGeom>
        <a:noFill/>
        <a:ln w="6350" cap="flat" cmpd="sng" algn="ctr">
          <a:solidFill>
            <a:srgbClr val="FFC000">
              <a:hueOff val="5197846"/>
              <a:satOff val="-23984"/>
              <a:lumOff val="883"/>
              <a:alphaOff val="0"/>
            </a:srgbClr>
          </a:solidFill>
          <a:prstDash val="solid"/>
          <a:miter lim="800000"/>
          <a:tailEnd type="arrow"/>
        </a:ln>
        <a:effectLst/>
        <a:scene3d>
          <a:camera prst="orthographicFront"/>
          <a:lightRig rig="flat" dir="t"/>
        </a:scene3d>
        <a:sp3d z="-40000" prstMaterial="matte"/>
      </dsp:spPr>
      <dsp:style>
        <a:lnRef idx="1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marL="0" lvl="0" indent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500" kern="1200">
            <a:solidFill>
              <a:sysClr val="windowText" lastClr="000000">
                <a:hueOff val="0"/>
                <a:satOff val="0"/>
                <a:lumOff val="0"/>
                <a:alphaOff val="0"/>
              </a:sysClr>
            </a:solidFill>
            <a:latin typeface="Calibri" panose="020F0502020204030204"/>
            <a:ea typeface="+mn-ea"/>
            <a:cs typeface="+mn-cs"/>
          </a:endParaRPr>
        </a:p>
      </dsp:txBody>
      <dsp:txXfrm>
        <a:off x="4602846" y="2035710"/>
        <a:ext cx="0" cy="0"/>
      </dsp:txXfrm>
    </dsp:sp>
    <dsp:sp modelId="{92203324-B338-4E60-A1AC-387BDA27FEC1}">
      <dsp:nvSpPr>
        <dsp:cNvPr id="0" name=""/>
        <dsp:cNvSpPr/>
      </dsp:nvSpPr>
      <dsp:spPr>
        <a:xfrm>
          <a:off x="7538835" y="594751"/>
          <a:ext cx="2042528" cy="1225516"/>
        </a:xfrm>
        <a:prstGeom prst="rect">
          <a:avLst/>
        </a:prstGeom>
        <a:gradFill rotWithShape="0">
          <a:gsLst>
            <a:gs pos="0">
              <a:srgbClr val="FFC000">
                <a:hueOff val="4455297"/>
                <a:satOff val="-20558"/>
                <a:lumOff val="756"/>
                <a:alphaOff val="0"/>
                <a:satMod val="103000"/>
                <a:lumMod val="102000"/>
                <a:tint val="94000"/>
              </a:srgbClr>
            </a:gs>
            <a:gs pos="50000">
              <a:srgbClr val="FFC000">
                <a:hueOff val="4455297"/>
                <a:satOff val="-20558"/>
                <a:lumOff val="756"/>
                <a:alphaOff val="0"/>
                <a:satMod val="110000"/>
                <a:lumMod val="100000"/>
                <a:shade val="100000"/>
              </a:srgbClr>
            </a:gs>
            <a:gs pos="100000">
              <a:srgbClr val="FFC000">
                <a:hueOff val="4455297"/>
                <a:satOff val="-20558"/>
                <a:lumOff val="756"/>
                <a:alphaOff val="0"/>
                <a:lumMod val="99000"/>
                <a:satMod val="120000"/>
                <a:shade val="78000"/>
              </a:srgb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13792" tIns="113792" rIns="113792" bIns="113792" numCol="1" spcCol="1270" anchor="ctr" anchorCtr="0">
          <a:noAutofit/>
        </a:bodyPr>
        <a:lstStyle/>
        <a:p>
          <a:pPr marL="0" lvl="0" indent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600" kern="1200" dirty="0">
              <a:solidFill>
                <a:prstClr val="black"/>
              </a:solidFill>
              <a:latin typeface="Times New Roman"/>
              <a:ea typeface="+mn-ea"/>
              <a:cs typeface="Times New Roman"/>
            </a:rPr>
            <a:t>Gain formal acceptance of the product. </a:t>
          </a:r>
        </a:p>
      </dsp:txBody>
      <dsp:txXfrm>
        <a:off x="7538835" y="594751"/>
        <a:ext cx="2042528" cy="1225516"/>
      </dsp:txXfrm>
    </dsp:sp>
    <dsp:sp modelId="{96704561-A763-4615-B7C6-8844CC40E0F6}">
      <dsp:nvSpPr>
        <dsp:cNvPr id="0" name=""/>
        <dsp:cNvSpPr/>
      </dsp:nvSpPr>
      <dsp:spPr>
        <a:xfrm>
          <a:off x="2042635" y="2857088"/>
          <a:ext cx="439181" cy="91440"/>
        </a:xfrm>
        <a:custGeom>
          <a:avLst/>
          <a:gdLst/>
          <a:ahLst/>
          <a:cxnLst/>
          <a:rect l="0" t="0" r="0" b="0"/>
          <a:pathLst>
            <a:path>
              <a:moveTo>
                <a:pt x="0" y="45720"/>
              </a:moveTo>
              <a:lnTo>
                <a:pt x="439181" y="45720"/>
              </a:lnTo>
            </a:path>
          </a:pathLst>
        </a:custGeom>
        <a:noFill/>
        <a:ln w="6350" cap="flat" cmpd="sng" algn="ctr">
          <a:solidFill>
            <a:srgbClr val="FFC000">
              <a:hueOff val="6930461"/>
              <a:satOff val="-31979"/>
              <a:lumOff val="1177"/>
              <a:alphaOff val="0"/>
            </a:srgbClr>
          </a:solidFill>
          <a:prstDash val="solid"/>
          <a:miter lim="800000"/>
          <a:tailEnd type="arrow"/>
        </a:ln>
        <a:effectLst/>
        <a:scene3d>
          <a:camera prst="orthographicFront"/>
          <a:lightRig rig="flat" dir="t"/>
        </a:scene3d>
        <a:sp3d z="-40000" prstMaterial="matte"/>
      </dsp:spPr>
      <dsp:style>
        <a:lnRef idx="1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marL="0" lvl="0" indent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500" kern="1200">
            <a:solidFill>
              <a:sysClr val="windowText" lastClr="000000">
                <a:hueOff val="0"/>
                <a:satOff val="0"/>
                <a:lumOff val="0"/>
                <a:alphaOff val="0"/>
              </a:sysClr>
            </a:solidFill>
            <a:latin typeface="Calibri" panose="020F0502020204030204"/>
            <a:ea typeface="+mn-ea"/>
            <a:cs typeface="+mn-cs"/>
          </a:endParaRPr>
        </a:p>
      </dsp:txBody>
      <dsp:txXfrm>
        <a:off x="2250481" y="2900459"/>
        <a:ext cx="0" cy="0"/>
      </dsp:txXfrm>
    </dsp:sp>
    <dsp:sp modelId="{C0BD506C-D733-4BA3-A92F-C042A600A913}">
      <dsp:nvSpPr>
        <dsp:cNvPr id="0" name=""/>
        <dsp:cNvSpPr/>
      </dsp:nvSpPr>
      <dsp:spPr>
        <a:xfrm>
          <a:off x="1906" y="2290049"/>
          <a:ext cx="2042528" cy="1225516"/>
        </a:xfrm>
        <a:prstGeom prst="rect">
          <a:avLst/>
        </a:prstGeom>
        <a:gradFill rotWithShape="0">
          <a:gsLst>
            <a:gs pos="0">
              <a:srgbClr val="FFC000">
                <a:hueOff val="5940396"/>
                <a:satOff val="-27410"/>
                <a:lumOff val="1009"/>
                <a:alphaOff val="0"/>
                <a:satMod val="103000"/>
                <a:lumMod val="102000"/>
                <a:tint val="94000"/>
              </a:srgbClr>
            </a:gs>
            <a:gs pos="50000">
              <a:srgbClr val="FFC000">
                <a:hueOff val="5940396"/>
                <a:satOff val="-27410"/>
                <a:lumOff val="1009"/>
                <a:alphaOff val="0"/>
                <a:satMod val="110000"/>
                <a:lumMod val="100000"/>
                <a:shade val="100000"/>
              </a:srgbClr>
            </a:gs>
            <a:gs pos="100000">
              <a:srgbClr val="FFC000">
                <a:hueOff val="5940396"/>
                <a:satOff val="-27410"/>
                <a:lumOff val="1009"/>
                <a:alphaOff val="0"/>
                <a:lumMod val="99000"/>
                <a:satMod val="120000"/>
                <a:shade val="78000"/>
              </a:srgb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13792" tIns="113792" rIns="113792" bIns="113792" numCol="1" spcCol="1270" anchor="ctr" anchorCtr="0">
          <a:noAutofit/>
        </a:bodyPr>
        <a:lstStyle/>
        <a:p>
          <a:pPr marL="0" lvl="0" indent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600" kern="1200" dirty="0">
              <a:solidFill>
                <a:prstClr val="black"/>
              </a:solidFill>
              <a:latin typeface="Times New Roman"/>
              <a:ea typeface="+mn-ea"/>
              <a:cs typeface="Times New Roman"/>
            </a:rPr>
            <a:t>Final performance reporting. </a:t>
          </a:r>
        </a:p>
      </dsp:txBody>
      <dsp:txXfrm>
        <a:off x="1906" y="2290049"/>
        <a:ext cx="2042528" cy="1225516"/>
      </dsp:txXfrm>
    </dsp:sp>
    <dsp:sp modelId="{5CF3E0F5-179A-470F-BAD4-F9088067F09A}">
      <dsp:nvSpPr>
        <dsp:cNvPr id="0" name=""/>
        <dsp:cNvSpPr/>
      </dsp:nvSpPr>
      <dsp:spPr>
        <a:xfrm>
          <a:off x="4554944" y="2857088"/>
          <a:ext cx="439181" cy="91440"/>
        </a:xfrm>
        <a:custGeom>
          <a:avLst/>
          <a:gdLst/>
          <a:ahLst/>
          <a:cxnLst/>
          <a:rect l="0" t="0" r="0" b="0"/>
          <a:pathLst>
            <a:path>
              <a:moveTo>
                <a:pt x="0" y="45720"/>
              </a:moveTo>
              <a:lnTo>
                <a:pt x="439181" y="45720"/>
              </a:lnTo>
            </a:path>
          </a:pathLst>
        </a:custGeom>
        <a:noFill/>
        <a:ln w="6350" cap="flat" cmpd="sng" algn="ctr">
          <a:solidFill>
            <a:srgbClr val="FFC000">
              <a:hueOff val="8663077"/>
              <a:satOff val="-39973"/>
              <a:lumOff val="1471"/>
              <a:alphaOff val="0"/>
            </a:srgbClr>
          </a:solidFill>
          <a:prstDash val="solid"/>
          <a:miter lim="800000"/>
          <a:tailEnd type="arrow"/>
        </a:ln>
        <a:effectLst/>
        <a:scene3d>
          <a:camera prst="orthographicFront"/>
          <a:lightRig rig="flat" dir="t"/>
        </a:scene3d>
        <a:sp3d z="-40000" prstMaterial="matte"/>
      </dsp:spPr>
      <dsp:style>
        <a:lnRef idx="1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marL="0" lvl="0" indent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500" kern="1200">
            <a:solidFill>
              <a:sysClr val="windowText" lastClr="000000">
                <a:hueOff val="0"/>
                <a:satOff val="0"/>
                <a:lumOff val="0"/>
                <a:alphaOff val="0"/>
              </a:sysClr>
            </a:solidFill>
            <a:latin typeface="Calibri" panose="020F0502020204030204"/>
            <a:ea typeface="+mn-ea"/>
            <a:cs typeface="+mn-cs"/>
          </a:endParaRPr>
        </a:p>
      </dsp:txBody>
      <dsp:txXfrm>
        <a:off x="4762790" y="2900459"/>
        <a:ext cx="0" cy="0"/>
      </dsp:txXfrm>
    </dsp:sp>
    <dsp:sp modelId="{14B8020A-FCCC-44B4-B5CD-A8A0B566279D}">
      <dsp:nvSpPr>
        <dsp:cNvPr id="0" name=""/>
        <dsp:cNvSpPr/>
      </dsp:nvSpPr>
      <dsp:spPr>
        <a:xfrm>
          <a:off x="2514216" y="2290049"/>
          <a:ext cx="2042528" cy="1225516"/>
        </a:xfrm>
        <a:prstGeom prst="rect">
          <a:avLst/>
        </a:prstGeom>
        <a:gradFill rotWithShape="0">
          <a:gsLst>
            <a:gs pos="0">
              <a:srgbClr val="FFC000">
                <a:hueOff val="7425494"/>
                <a:satOff val="-34263"/>
                <a:lumOff val="1261"/>
                <a:alphaOff val="0"/>
                <a:satMod val="103000"/>
                <a:lumMod val="102000"/>
                <a:tint val="94000"/>
              </a:srgbClr>
            </a:gs>
            <a:gs pos="50000">
              <a:srgbClr val="FFC000">
                <a:hueOff val="7425494"/>
                <a:satOff val="-34263"/>
                <a:lumOff val="1261"/>
                <a:alphaOff val="0"/>
                <a:satMod val="110000"/>
                <a:lumMod val="100000"/>
                <a:shade val="100000"/>
              </a:srgbClr>
            </a:gs>
            <a:gs pos="100000">
              <a:srgbClr val="FFC000">
                <a:hueOff val="7425494"/>
                <a:satOff val="-34263"/>
                <a:lumOff val="1261"/>
                <a:alphaOff val="0"/>
                <a:lumMod val="99000"/>
                <a:satMod val="120000"/>
                <a:shade val="78000"/>
              </a:srgb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13792" tIns="113792" rIns="113792" bIns="113792" numCol="1" spcCol="1270" anchor="ctr" anchorCtr="0">
          <a:noAutofit/>
        </a:bodyPr>
        <a:lstStyle/>
        <a:p>
          <a:pPr marL="0" lvl="0" indent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600" kern="1200" dirty="0">
              <a:solidFill>
                <a:prstClr val="black"/>
              </a:solidFill>
              <a:latin typeface="Times New Roman"/>
              <a:ea typeface="+mn-ea"/>
              <a:cs typeface="Times New Roman"/>
            </a:rPr>
            <a:t>Index and archive records. </a:t>
          </a:r>
        </a:p>
      </dsp:txBody>
      <dsp:txXfrm>
        <a:off x="2514216" y="2290049"/>
        <a:ext cx="2042528" cy="1225516"/>
      </dsp:txXfrm>
    </dsp:sp>
    <dsp:sp modelId="{160D5466-D60D-46E6-8AC3-83F21F920B0F}">
      <dsp:nvSpPr>
        <dsp:cNvPr id="0" name=""/>
        <dsp:cNvSpPr/>
      </dsp:nvSpPr>
      <dsp:spPr>
        <a:xfrm>
          <a:off x="7067254" y="2857088"/>
          <a:ext cx="439181" cy="91440"/>
        </a:xfrm>
        <a:custGeom>
          <a:avLst/>
          <a:gdLst/>
          <a:ahLst/>
          <a:cxnLst/>
          <a:rect l="0" t="0" r="0" b="0"/>
          <a:pathLst>
            <a:path>
              <a:moveTo>
                <a:pt x="0" y="45720"/>
              </a:moveTo>
              <a:lnTo>
                <a:pt x="439181" y="45720"/>
              </a:lnTo>
            </a:path>
          </a:pathLst>
        </a:custGeom>
        <a:noFill/>
        <a:ln w="6350" cap="flat" cmpd="sng" algn="ctr">
          <a:solidFill>
            <a:srgbClr val="FFC000">
              <a:hueOff val="10395692"/>
              <a:satOff val="-47968"/>
              <a:lumOff val="1765"/>
              <a:alphaOff val="0"/>
            </a:srgbClr>
          </a:solidFill>
          <a:prstDash val="solid"/>
          <a:miter lim="800000"/>
          <a:tailEnd type="arrow"/>
        </a:ln>
        <a:effectLst/>
        <a:scene3d>
          <a:camera prst="orthographicFront"/>
          <a:lightRig rig="flat" dir="t"/>
        </a:scene3d>
        <a:sp3d z="-40000" prstMaterial="matte"/>
      </dsp:spPr>
      <dsp:style>
        <a:lnRef idx="1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marL="0" lvl="0" indent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500" kern="1200">
            <a:solidFill>
              <a:sysClr val="windowText" lastClr="000000">
                <a:hueOff val="0"/>
                <a:satOff val="0"/>
                <a:lumOff val="0"/>
                <a:alphaOff val="0"/>
              </a:sysClr>
            </a:solidFill>
            <a:latin typeface="Calibri" panose="020F0502020204030204"/>
            <a:ea typeface="+mn-ea"/>
            <a:cs typeface="+mn-cs"/>
          </a:endParaRPr>
        </a:p>
      </dsp:txBody>
      <dsp:txXfrm>
        <a:off x="7275100" y="2900459"/>
        <a:ext cx="0" cy="0"/>
      </dsp:txXfrm>
    </dsp:sp>
    <dsp:sp modelId="{FD30465B-C110-4D23-BB44-D1F50F4D8D43}">
      <dsp:nvSpPr>
        <dsp:cNvPr id="0" name=""/>
        <dsp:cNvSpPr/>
      </dsp:nvSpPr>
      <dsp:spPr>
        <a:xfrm>
          <a:off x="5026526" y="2290049"/>
          <a:ext cx="2042528" cy="1225516"/>
        </a:xfrm>
        <a:prstGeom prst="rect">
          <a:avLst/>
        </a:prstGeom>
        <a:gradFill rotWithShape="0">
          <a:gsLst>
            <a:gs pos="0">
              <a:srgbClr val="FFC000">
                <a:hueOff val="8910593"/>
                <a:satOff val="-41115"/>
                <a:lumOff val="1513"/>
                <a:alphaOff val="0"/>
                <a:satMod val="103000"/>
                <a:lumMod val="102000"/>
                <a:tint val="94000"/>
              </a:srgbClr>
            </a:gs>
            <a:gs pos="50000">
              <a:srgbClr val="FFC000">
                <a:hueOff val="8910593"/>
                <a:satOff val="-41115"/>
                <a:lumOff val="1513"/>
                <a:alphaOff val="0"/>
                <a:satMod val="110000"/>
                <a:lumMod val="100000"/>
                <a:shade val="100000"/>
              </a:srgbClr>
            </a:gs>
            <a:gs pos="100000">
              <a:srgbClr val="FFC000">
                <a:hueOff val="8910593"/>
                <a:satOff val="-41115"/>
                <a:lumOff val="1513"/>
                <a:alphaOff val="0"/>
                <a:lumMod val="99000"/>
                <a:satMod val="120000"/>
                <a:shade val="78000"/>
              </a:srgb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13792" tIns="113792" rIns="113792" bIns="113792" numCol="1" spcCol="1270" anchor="ctr" anchorCtr="0">
          <a:noAutofit/>
        </a:bodyPr>
        <a:lstStyle/>
        <a:p>
          <a:pPr marL="0" lvl="0" indent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600" kern="1200" dirty="0">
              <a:solidFill>
                <a:prstClr val="black"/>
              </a:solidFill>
              <a:latin typeface="Times New Roman"/>
              <a:ea typeface="+mn-ea"/>
              <a:cs typeface="Times New Roman"/>
            </a:rPr>
            <a:t>Update, lessons learned and knowledge base. </a:t>
          </a:r>
        </a:p>
      </dsp:txBody>
      <dsp:txXfrm>
        <a:off x="5026526" y="2290049"/>
        <a:ext cx="2042528" cy="1225516"/>
      </dsp:txXfrm>
    </dsp:sp>
    <dsp:sp modelId="{B81FEA66-3380-4081-94BA-C1590CC8C80D}">
      <dsp:nvSpPr>
        <dsp:cNvPr id="0" name=""/>
        <dsp:cNvSpPr/>
      </dsp:nvSpPr>
      <dsp:spPr>
        <a:xfrm>
          <a:off x="7538835" y="2290049"/>
          <a:ext cx="2042528" cy="1225516"/>
        </a:xfrm>
        <a:prstGeom prst="rect">
          <a:avLst/>
        </a:prstGeom>
        <a:gradFill rotWithShape="0">
          <a:gsLst>
            <a:gs pos="0">
              <a:srgbClr val="FFC000">
                <a:hueOff val="10395692"/>
                <a:satOff val="-47968"/>
                <a:lumOff val="1765"/>
                <a:alphaOff val="0"/>
                <a:satMod val="103000"/>
                <a:lumMod val="102000"/>
                <a:tint val="94000"/>
              </a:srgbClr>
            </a:gs>
            <a:gs pos="50000">
              <a:srgbClr val="FFC000">
                <a:hueOff val="10395692"/>
                <a:satOff val="-47968"/>
                <a:lumOff val="1765"/>
                <a:alphaOff val="0"/>
                <a:satMod val="110000"/>
                <a:lumMod val="100000"/>
                <a:shade val="100000"/>
              </a:srgbClr>
            </a:gs>
            <a:gs pos="100000">
              <a:srgbClr val="FFC000">
                <a:hueOff val="10395692"/>
                <a:satOff val="-47968"/>
                <a:lumOff val="1765"/>
                <a:alphaOff val="0"/>
                <a:lumMod val="99000"/>
                <a:satMod val="120000"/>
                <a:shade val="78000"/>
              </a:srgb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13792" tIns="113792" rIns="113792" bIns="113792" numCol="1" spcCol="1270" anchor="ctr" anchorCtr="0">
          <a:noAutofit/>
        </a:bodyPr>
        <a:lstStyle/>
        <a:p>
          <a:pPr marL="0" lvl="0" indent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600" kern="1200" dirty="0">
              <a:solidFill>
                <a:prstClr val="black"/>
              </a:solidFill>
              <a:latin typeface="Times New Roman"/>
              <a:ea typeface="+mn-ea"/>
              <a:cs typeface="Times New Roman"/>
            </a:rPr>
            <a:t>Release resources. </a:t>
          </a:r>
        </a:p>
      </dsp:txBody>
      <dsp:txXfrm>
        <a:off x="7538835" y="2290049"/>
        <a:ext cx="2042528" cy="1225516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bProcess3">
  <dgm:title val=""/>
  <dgm:desc val=""/>
  <dgm:catLst>
    <dgm:cat type="process" pri="18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  <dgm:pt modelId="5">
          <dgm:prSet phldr="1"/>
        </dgm:pt>
      </dgm:ptLst>
      <dgm:cxnLst>
        <dgm:cxn modelId="7" srcId="0" destId="1" srcOrd="0" destOrd="0"/>
        <dgm:cxn modelId="8" srcId="0" destId="2" srcOrd="1" destOrd="0"/>
        <dgm:cxn modelId="9" srcId="0" destId="3" srcOrd="2" destOrd="0"/>
        <dgm:cxn modelId="10" srcId="0" destId="4" srcOrd="3" destOrd="0"/>
        <dgm:cxn modelId="11" srcId="0" destId="5" srcOrd="4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dir/>
      <dgm:resizeHandles val="exact"/>
    </dgm:varLst>
    <dgm:choose name="Name1">
      <dgm:if name="Name2" axis="self" func="var" arg="dir" op="equ" val="norm">
        <dgm:alg type="snake">
          <dgm:param type="grDir" val="tL"/>
          <dgm:param type="flowDir" val="row"/>
          <dgm:param type="contDir" val="sameDir"/>
          <dgm:param type="bkpt" val="endCnv"/>
        </dgm:alg>
      </dgm:if>
      <dgm:else name="Name3">
        <dgm:alg type="snake">
          <dgm:param type="grDir" val="tR"/>
          <dgm:param type="flowDir" val="row"/>
          <dgm:param type="contDir" val="sameDir"/>
          <dgm:param type="bkpt" val="endCnv"/>
        </dgm:alg>
      </dgm:else>
    </dgm:choose>
    <dgm:shape xmlns:r="http://schemas.openxmlformats.org/officeDocument/2006/relationships" r:blip="">
      <dgm:adjLst/>
    </dgm:shape>
    <dgm:presOf/>
    <dgm:constrLst>
      <dgm:constr type="w" for="ch" ptType="node" refType="w"/>
      <dgm:constr type="w" for="ch" forName="sibTrans" refType="w" refFor="ch" refPtType="node" op="equ" fact="0.23"/>
      <dgm:constr type="sp" refType="w" refFor="ch" refForName="sibTrans" op="equ"/>
      <dgm:constr type="userB" for="des" forName="connectorText" refType="sp"/>
      <dgm:constr type="primFontSz" for="ch" ptType="node" op="equ" val="65"/>
      <dgm:constr type="h" for="ch" ptType="sibTrans" op="equ"/>
      <dgm:constr type="primFontSz" for="des" forName="connectorText" op="equ" val="55"/>
      <dgm:constr type="primFontSz" for="des" forName="connectorText" refType="primFontSz" refFor="ch" refPtType="node" op="lte" fact="0.8"/>
    </dgm:constrLst>
    <dgm:ruleLst/>
    <dgm:forEach name="nodesForEach" axis="ch" ptType="node">
      <dgm:layoutNode name="node">
        <dgm:varLst>
          <dgm:bulletEnabled val="1"/>
        </dgm:varLst>
        <dgm:alg type="tx"/>
        <dgm:shape xmlns:r="http://schemas.openxmlformats.org/officeDocument/2006/relationships" type="rect" r:blip="">
          <dgm:adjLst/>
        </dgm:shape>
        <dgm:presOf axis="desOrSelf" ptType="node"/>
        <dgm:constrLst>
          <dgm:constr type="h" refType="w" fact="0.6"/>
        </dgm:constrLst>
        <dgm:ruleLst>
          <dgm:rule type="primFontSz" val="5" fact="NaN" max="NaN"/>
        </dgm:ruleLst>
      </dgm:layoutNode>
      <dgm:forEach name="sibTransForEach" axis="followSib" ptType="sibTrans" cnt="1">
        <dgm:layoutNode name="sibTrans">
          <dgm:choose name="Name4">
            <dgm:if name="Name5" axis="self" func="var" arg="dir" op="equ" val="norm">
              <dgm:alg type="conn">
                <dgm:param type="connRout" val="bend"/>
                <dgm:param type="dim" val="1D"/>
                <dgm:param type="begPts" val="midR bCtr"/>
                <dgm:param type="endPts" val="midL tCtr"/>
              </dgm:alg>
            </dgm:if>
            <dgm:else name="Name6">
              <dgm:alg type="conn">
                <dgm:param type="connRout" val="bend"/>
                <dgm:param type="dim" val="1D"/>
                <dgm:param type="begPts" val="midL bCtr"/>
                <dgm:param type="endPts" val="midR tCtr"/>
              </dgm:alg>
            </dgm:else>
          </dgm:choose>
          <dgm:shape xmlns:r="http://schemas.openxmlformats.org/officeDocument/2006/relationships" type="conn" r:blip="" zOrderOff="-2">
            <dgm:adjLst/>
          </dgm:shape>
          <dgm:presOf axis="self"/>
          <dgm:constrLst>
            <dgm:constr type="begPad" val="-0.05"/>
            <dgm:constr type="endPad" val="0.9"/>
            <dgm:constr type="userA" for="ch" refType="connDist"/>
          </dgm:constrLst>
          <dgm:ruleLst/>
          <dgm:layoutNode name="connectorText">
            <dgm:alg type="tx">
              <dgm:param type="autoTxRot" val="upr"/>
            </dgm:alg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userA"/>
              <dgm:constr type="userB"/>
              <dgm:constr type="w" refType="userA" fact="0.05"/>
              <dgm:constr type="h" refType="userB" fact="0.01"/>
              <dgm:constr type="lMarg" val="1"/>
              <dgm:constr type="rMarg" val="1"/>
              <dgm:constr type="tMarg"/>
              <dgm:constr type="bMarg"/>
            </dgm:constrLst>
            <dgm:ruleLst>
              <dgm:rule type="w" val="NaN" fact="0.6" max="NaN"/>
              <dgm:rule type="h" val="NaN" fact="0.6" max="NaN"/>
              <dgm:rule type="primFontSz" val="5" fact="NaN" max="NaN"/>
            </dgm:ruleLst>
          </dgm:layoutNode>
        </dgm:layoutNode>
      </dgm:forEach>
    </dgm:forEach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5/8/layout/bProcess3">
  <dgm:title val=""/>
  <dgm:desc val=""/>
  <dgm:catLst>
    <dgm:cat type="process" pri="18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  <dgm:pt modelId="5">
          <dgm:prSet phldr="1"/>
        </dgm:pt>
      </dgm:ptLst>
      <dgm:cxnLst>
        <dgm:cxn modelId="7" srcId="0" destId="1" srcOrd="0" destOrd="0"/>
        <dgm:cxn modelId="8" srcId="0" destId="2" srcOrd="1" destOrd="0"/>
        <dgm:cxn modelId="9" srcId="0" destId="3" srcOrd="2" destOrd="0"/>
        <dgm:cxn modelId="10" srcId="0" destId="4" srcOrd="3" destOrd="0"/>
        <dgm:cxn modelId="11" srcId="0" destId="5" srcOrd="4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dir/>
      <dgm:resizeHandles val="exact"/>
    </dgm:varLst>
    <dgm:choose name="Name1">
      <dgm:if name="Name2" axis="self" func="var" arg="dir" op="equ" val="norm">
        <dgm:alg type="snake">
          <dgm:param type="grDir" val="tL"/>
          <dgm:param type="flowDir" val="row"/>
          <dgm:param type="contDir" val="sameDir"/>
          <dgm:param type="bkpt" val="endCnv"/>
        </dgm:alg>
      </dgm:if>
      <dgm:else name="Name3">
        <dgm:alg type="snake">
          <dgm:param type="grDir" val="tR"/>
          <dgm:param type="flowDir" val="row"/>
          <dgm:param type="contDir" val="sameDir"/>
          <dgm:param type="bkpt" val="endCnv"/>
        </dgm:alg>
      </dgm:else>
    </dgm:choose>
    <dgm:shape xmlns:r="http://schemas.openxmlformats.org/officeDocument/2006/relationships" r:blip="">
      <dgm:adjLst/>
    </dgm:shape>
    <dgm:presOf/>
    <dgm:constrLst>
      <dgm:constr type="w" for="ch" ptType="node" refType="w"/>
      <dgm:constr type="w" for="ch" forName="sibTrans" refType="w" refFor="ch" refPtType="node" op="equ" fact="0.23"/>
      <dgm:constr type="sp" refType="w" refFor="ch" refForName="sibTrans" op="equ"/>
      <dgm:constr type="userB" for="des" forName="connectorText" refType="sp"/>
      <dgm:constr type="primFontSz" for="ch" ptType="node" op="equ" val="65"/>
      <dgm:constr type="h" for="ch" ptType="sibTrans" op="equ"/>
      <dgm:constr type="primFontSz" for="des" forName="connectorText" op="equ" val="55"/>
      <dgm:constr type="primFontSz" for="des" forName="connectorText" refType="primFontSz" refFor="ch" refPtType="node" op="lte" fact="0.8"/>
    </dgm:constrLst>
    <dgm:ruleLst/>
    <dgm:forEach name="nodesForEach" axis="ch" ptType="node">
      <dgm:layoutNode name="node">
        <dgm:varLst>
          <dgm:bulletEnabled val="1"/>
        </dgm:varLst>
        <dgm:alg type="tx"/>
        <dgm:shape xmlns:r="http://schemas.openxmlformats.org/officeDocument/2006/relationships" type="rect" r:blip="">
          <dgm:adjLst/>
        </dgm:shape>
        <dgm:presOf axis="desOrSelf" ptType="node"/>
        <dgm:constrLst>
          <dgm:constr type="h" refType="w" fact="0.6"/>
        </dgm:constrLst>
        <dgm:ruleLst>
          <dgm:rule type="primFontSz" val="5" fact="NaN" max="NaN"/>
        </dgm:ruleLst>
      </dgm:layoutNode>
      <dgm:forEach name="sibTransForEach" axis="followSib" ptType="sibTrans" cnt="1">
        <dgm:layoutNode name="sibTrans">
          <dgm:choose name="Name4">
            <dgm:if name="Name5" axis="self" func="var" arg="dir" op="equ" val="norm">
              <dgm:alg type="conn">
                <dgm:param type="connRout" val="bend"/>
                <dgm:param type="dim" val="1D"/>
                <dgm:param type="begPts" val="midR bCtr"/>
                <dgm:param type="endPts" val="midL tCtr"/>
              </dgm:alg>
            </dgm:if>
            <dgm:else name="Name6">
              <dgm:alg type="conn">
                <dgm:param type="connRout" val="bend"/>
                <dgm:param type="dim" val="1D"/>
                <dgm:param type="begPts" val="midL bCtr"/>
                <dgm:param type="endPts" val="midR tCtr"/>
              </dgm:alg>
            </dgm:else>
          </dgm:choose>
          <dgm:shape xmlns:r="http://schemas.openxmlformats.org/officeDocument/2006/relationships" type="conn" r:blip="" zOrderOff="-2">
            <dgm:adjLst/>
          </dgm:shape>
          <dgm:presOf axis="self"/>
          <dgm:constrLst>
            <dgm:constr type="begPad" val="-0.05"/>
            <dgm:constr type="endPad" val="0.9"/>
            <dgm:constr type="userA" for="ch" refType="connDist"/>
          </dgm:constrLst>
          <dgm:ruleLst/>
          <dgm:layoutNode name="connectorText">
            <dgm:alg type="tx">
              <dgm:param type="autoTxRot" val="upr"/>
            </dgm:alg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userA"/>
              <dgm:constr type="userB"/>
              <dgm:constr type="w" refType="userA" fact="0.05"/>
              <dgm:constr type="h" refType="userB" fact="0.01"/>
              <dgm:constr type="lMarg" val="1"/>
              <dgm:constr type="rMarg" val="1"/>
              <dgm:constr type="tMarg"/>
              <dgm:constr type="bMarg"/>
            </dgm:constrLst>
            <dgm:ruleLst>
              <dgm:rule type="w" val="NaN" fact="0.6" max="NaN"/>
              <dgm:rule type="h" val="NaN" fact="0.6" max="NaN"/>
              <dgm:rule type="primFontSz" val="5" fact="NaN" max="NaN"/>
            </dgm:ruleLst>
          </dgm:layoutNode>
        </dgm:layoutNode>
      </dgm:forEach>
    </dgm:forEach>
  </dgm:layoutNode>
</dgm:layoutDef>
</file>

<file path=ppt/diagrams/layout3.xml><?xml version="1.0" encoding="utf-8"?>
<dgm:layoutDef xmlns:dgm="http://schemas.openxmlformats.org/drawingml/2006/diagram" xmlns:a="http://schemas.openxmlformats.org/drawingml/2006/main" uniqueId="urn:microsoft.com/office/officeart/2005/8/layout/bProcess3">
  <dgm:title val=""/>
  <dgm:desc val=""/>
  <dgm:catLst>
    <dgm:cat type="process" pri="18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  <dgm:pt modelId="5">
          <dgm:prSet phldr="1"/>
        </dgm:pt>
      </dgm:ptLst>
      <dgm:cxnLst>
        <dgm:cxn modelId="7" srcId="0" destId="1" srcOrd="0" destOrd="0"/>
        <dgm:cxn modelId="8" srcId="0" destId="2" srcOrd="1" destOrd="0"/>
        <dgm:cxn modelId="9" srcId="0" destId="3" srcOrd="2" destOrd="0"/>
        <dgm:cxn modelId="10" srcId="0" destId="4" srcOrd="3" destOrd="0"/>
        <dgm:cxn modelId="11" srcId="0" destId="5" srcOrd="4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dir/>
      <dgm:resizeHandles val="exact"/>
    </dgm:varLst>
    <dgm:choose name="Name1">
      <dgm:if name="Name2" axis="self" func="var" arg="dir" op="equ" val="norm">
        <dgm:alg type="snake">
          <dgm:param type="grDir" val="tL"/>
          <dgm:param type="flowDir" val="row"/>
          <dgm:param type="contDir" val="sameDir"/>
          <dgm:param type="bkpt" val="endCnv"/>
        </dgm:alg>
      </dgm:if>
      <dgm:else name="Name3">
        <dgm:alg type="snake">
          <dgm:param type="grDir" val="tR"/>
          <dgm:param type="flowDir" val="row"/>
          <dgm:param type="contDir" val="sameDir"/>
          <dgm:param type="bkpt" val="endCnv"/>
        </dgm:alg>
      </dgm:else>
    </dgm:choose>
    <dgm:shape xmlns:r="http://schemas.openxmlformats.org/officeDocument/2006/relationships" r:blip="">
      <dgm:adjLst/>
    </dgm:shape>
    <dgm:presOf/>
    <dgm:constrLst>
      <dgm:constr type="w" for="ch" ptType="node" refType="w"/>
      <dgm:constr type="w" for="ch" forName="sibTrans" refType="w" refFor="ch" refPtType="node" op="equ" fact="0.23"/>
      <dgm:constr type="sp" refType="w" refFor="ch" refForName="sibTrans" op="equ"/>
      <dgm:constr type="userB" for="des" forName="connectorText" refType="sp"/>
      <dgm:constr type="primFontSz" for="ch" ptType="node" op="equ" val="65"/>
      <dgm:constr type="h" for="ch" ptType="sibTrans" op="equ"/>
      <dgm:constr type="primFontSz" for="des" forName="connectorText" op="equ" val="55"/>
      <dgm:constr type="primFontSz" for="des" forName="connectorText" refType="primFontSz" refFor="ch" refPtType="node" op="lte" fact="0.8"/>
    </dgm:constrLst>
    <dgm:ruleLst/>
    <dgm:forEach name="nodesForEach" axis="ch" ptType="node">
      <dgm:layoutNode name="node">
        <dgm:varLst>
          <dgm:bulletEnabled val="1"/>
        </dgm:varLst>
        <dgm:alg type="tx"/>
        <dgm:shape xmlns:r="http://schemas.openxmlformats.org/officeDocument/2006/relationships" type="rect" r:blip="">
          <dgm:adjLst/>
        </dgm:shape>
        <dgm:presOf axis="desOrSelf" ptType="node"/>
        <dgm:constrLst>
          <dgm:constr type="h" refType="w" fact="0.6"/>
        </dgm:constrLst>
        <dgm:ruleLst>
          <dgm:rule type="primFontSz" val="5" fact="NaN" max="NaN"/>
        </dgm:ruleLst>
      </dgm:layoutNode>
      <dgm:forEach name="sibTransForEach" axis="followSib" ptType="sibTrans" cnt="1">
        <dgm:layoutNode name="sibTrans">
          <dgm:choose name="Name4">
            <dgm:if name="Name5" axis="self" func="var" arg="dir" op="equ" val="norm">
              <dgm:alg type="conn">
                <dgm:param type="connRout" val="bend"/>
                <dgm:param type="dim" val="1D"/>
                <dgm:param type="begPts" val="midR bCtr"/>
                <dgm:param type="endPts" val="midL tCtr"/>
              </dgm:alg>
            </dgm:if>
            <dgm:else name="Name6">
              <dgm:alg type="conn">
                <dgm:param type="connRout" val="bend"/>
                <dgm:param type="dim" val="1D"/>
                <dgm:param type="begPts" val="midL bCtr"/>
                <dgm:param type="endPts" val="midR tCtr"/>
              </dgm:alg>
            </dgm:else>
          </dgm:choose>
          <dgm:shape xmlns:r="http://schemas.openxmlformats.org/officeDocument/2006/relationships" type="conn" r:blip="" zOrderOff="-2">
            <dgm:adjLst/>
          </dgm:shape>
          <dgm:presOf axis="self"/>
          <dgm:constrLst>
            <dgm:constr type="begPad" val="-0.05"/>
            <dgm:constr type="endPad" val="0.9"/>
            <dgm:constr type="userA" for="ch" refType="connDist"/>
          </dgm:constrLst>
          <dgm:ruleLst/>
          <dgm:layoutNode name="connectorText">
            <dgm:alg type="tx">
              <dgm:param type="autoTxRot" val="upr"/>
            </dgm:alg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userA"/>
              <dgm:constr type="userB"/>
              <dgm:constr type="w" refType="userA" fact="0.05"/>
              <dgm:constr type="h" refType="userB" fact="0.01"/>
              <dgm:constr type="lMarg" val="1"/>
              <dgm:constr type="rMarg" val="1"/>
              <dgm:constr type="tMarg"/>
              <dgm:constr type="bMarg"/>
            </dgm:constrLst>
            <dgm:ruleLst>
              <dgm:rule type="w" val="NaN" fact="0.6" max="NaN"/>
              <dgm:rule type="h" val="NaN" fact="0.6" max="NaN"/>
              <dgm:rule type="primFontSz" val="5" fact="NaN" max="NaN"/>
            </dgm:ruleLst>
          </dgm:layoutNode>
        </dgm:layoutNode>
      </dgm:forEach>
    </dgm:forEach>
  </dgm:layoutNode>
</dgm:layoutDef>
</file>

<file path=ppt/diagrams/layout4.xml><?xml version="1.0" encoding="utf-8"?>
<dgm:layoutDef xmlns:dgm="http://schemas.openxmlformats.org/drawingml/2006/diagram" xmlns:a="http://schemas.openxmlformats.org/drawingml/2006/main" uniqueId="urn:microsoft.com/office/officeart/2005/8/layout/bProcess3">
  <dgm:title val=""/>
  <dgm:desc val=""/>
  <dgm:catLst>
    <dgm:cat type="process" pri="18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  <dgm:pt modelId="5">
          <dgm:prSet phldr="1"/>
        </dgm:pt>
      </dgm:ptLst>
      <dgm:cxnLst>
        <dgm:cxn modelId="7" srcId="0" destId="1" srcOrd="0" destOrd="0"/>
        <dgm:cxn modelId="8" srcId="0" destId="2" srcOrd="1" destOrd="0"/>
        <dgm:cxn modelId="9" srcId="0" destId="3" srcOrd="2" destOrd="0"/>
        <dgm:cxn modelId="10" srcId="0" destId="4" srcOrd="3" destOrd="0"/>
        <dgm:cxn modelId="11" srcId="0" destId="5" srcOrd="4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dir/>
      <dgm:resizeHandles val="exact"/>
    </dgm:varLst>
    <dgm:choose name="Name1">
      <dgm:if name="Name2" axis="self" func="var" arg="dir" op="equ" val="norm">
        <dgm:alg type="snake">
          <dgm:param type="grDir" val="tL"/>
          <dgm:param type="flowDir" val="row"/>
          <dgm:param type="contDir" val="sameDir"/>
          <dgm:param type="bkpt" val="endCnv"/>
        </dgm:alg>
      </dgm:if>
      <dgm:else name="Name3">
        <dgm:alg type="snake">
          <dgm:param type="grDir" val="tR"/>
          <dgm:param type="flowDir" val="row"/>
          <dgm:param type="contDir" val="sameDir"/>
          <dgm:param type="bkpt" val="endCnv"/>
        </dgm:alg>
      </dgm:else>
    </dgm:choose>
    <dgm:shape xmlns:r="http://schemas.openxmlformats.org/officeDocument/2006/relationships" r:blip="">
      <dgm:adjLst/>
    </dgm:shape>
    <dgm:presOf/>
    <dgm:constrLst>
      <dgm:constr type="w" for="ch" ptType="node" refType="w"/>
      <dgm:constr type="w" for="ch" forName="sibTrans" refType="w" refFor="ch" refPtType="node" op="equ" fact="0.23"/>
      <dgm:constr type="sp" refType="w" refFor="ch" refForName="sibTrans" op="equ"/>
      <dgm:constr type="userB" for="des" forName="connectorText" refType="sp"/>
      <dgm:constr type="primFontSz" for="ch" ptType="node" op="equ" val="65"/>
      <dgm:constr type="h" for="ch" ptType="sibTrans" op="equ"/>
      <dgm:constr type="primFontSz" for="des" forName="connectorText" op="equ" val="55"/>
      <dgm:constr type="primFontSz" for="des" forName="connectorText" refType="primFontSz" refFor="ch" refPtType="node" op="lte" fact="0.8"/>
    </dgm:constrLst>
    <dgm:ruleLst/>
    <dgm:forEach name="nodesForEach" axis="ch" ptType="node">
      <dgm:layoutNode name="node">
        <dgm:varLst>
          <dgm:bulletEnabled val="1"/>
        </dgm:varLst>
        <dgm:alg type="tx"/>
        <dgm:shape xmlns:r="http://schemas.openxmlformats.org/officeDocument/2006/relationships" type="rect" r:blip="">
          <dgm:adjLst/>
        </dgm:shape>
        <dgm:presOf axis="desOrSelf" ptType="node"/>
        <dgm:constrLst>
          <dgm:constr type="h" refType="w" fact="0.6"/>
        </dgm:constrLst>
        <dgm:ruleLst>
          <dgm:rule type="primFontSz" val="5" fact="NaN" max="NaN"/>
        </dgm:ruleLst>
      </dgm:layoutNode>
      <dgm:forEach name="sibTransForEach" axis="followSib" ptType="sibTrans" cnt="1">
        <dgm:layoutNode name="sibTrans">
          <dgm:choose name="Name4">
            <dgm:if name="Name5" axis="self" func="var" arg="dir" op="equ" val="norm">
              <dgm:alg type="conn">
                <dgm:param type="connRout" val="bend"/>
                <dgm:param type="dim" val="1D"/>
                <dgm:param type="begPts" val="midR bCtr"/>
                <dgm:param type="endPts" val="midL tCtr"/>
              </dgm:alg>
            </dgm:if>
            <dgm:else name="Name6">
              <dgm:alg type="conn">
                <dgm:param type="connRout" val="bend"/>
                <dgm:param type="dim" val="1D"/>
                <dgm:param type="begPts" val="midL bCtr"/>
                <dgm:param type="endPts" val="midR tCtr"/>
              </dgm:alg>
            </dgm:else>
          </dgm:choose>
          <dgm:shape xmlns:r="http://schemas.openxmlformats.org/officeDocument/2006/relationships" type="conn" r:blip="" zOrderOff="-2">
            <dgm:adjLst/>
          </dgm:shape>
          <dgm:presOf axis="self"/>
          <dgm:constrLst>
            <dgm:constr type="begPad" val="-0.05"/>
            <dgm:constr type="endPad" val="0.9"/>
            <dgm:constr type="userA" for="ch" refType="connDist"/>
          </dgm:constrLst>
          <dgm:ruleLst/>
          <dgm:layoutNode name="connectorText">
            <dgm:alg type="tx">
              <dgm:param type="autoTxRot" val="upr"/>
            </dgm:alg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userA"/>
              <dgm:constr type="userB"/>
              <dgm:constr type="w" refType="userA" fact="0.05"/>
              <dgm:constr type="h" refType="userB" fact="0.01"/>
              <dgm:constr type="lMarg" val="1"/>
              <dgm:constr type="rMarg" val="1"/>
              <dgm:constr type="tMarg"/>
              <dgm:constr type="bMarg"/>
            </dgm:constrLst>
            <dgm:ruleLst>
              <dgm:rule type="w" val="NaN" fact="0.6" max="NaN"/>
              <dgm:rule type="h" val="NaN" fact="0.6" max="NaN"/>
              <dgm:rule type="primFontSz" val="5" fact="NaN" max="NaN"/>
            </dgm:ruleLst>
          </dgm:layoutNode>
        </dgm:layoutNode>
      </dgm:forEach>
    </dgm:forEach>
  </dgm:layoutNode>
</dgm:layoutDef>
</file>

<file path=ppt/diagrams/layout5.xml><?xml version="1.0" encoding="utf-8"?>
<dgm:layoutDef xmlns:dgm="http://schemas.openxmlformats.org/drawingml/2006/diagram" xmlns:a="http://schemas.openxmlformats.org/drawingml/2006/main" uniqueId="urn:microsoft.com/office/officeart/2005/8/layout/bProcess3">
  <dgm:title val=""/>
  <dgm:desc val=""/>
  <dgm:catLst>
    <dgm:cat type="process" pri="18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  <dgm:pt modelId="5">
          <dgm:prSet phldr="1"/>
        </dgm:pt>
      </dgm:ptLst>
      <dgm:cxnLst>
        <dgm:cxn modelId="7" srcId="0" destId="1" srcOrd="0" destOrd="0"/>
        <dgm:cxn modelId="8" srcId="0" destId="2" srcOrd="1" destOrd="0"/>
        <dgm:cxn modelId="9" srcId="0" destId="3" srcOrd="2" destOrd="0"/>
        <dgm:cxn modelId="10" srcId="0" destId="4" srcOrd="3" destOrd="0"/>
        <dgm:cxn modelId="11" srcId="0" destId="5" srcOrd="4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dir/>
      <dgm:resizeHandles val="exact"/>
    </dgm:varLst>
    <dgm:choose name="Name1">
      <dgm:if name="Name2" axis="self" func="var" arg="dir" op="equ" val="norm">
        <dgm:alg type="snake">
          <dgm:param type="grDir" val="tL"/>
          <dgm:param type="flowDir" val="row"/>
          <dgm:param type="contDir" val="sameDir"/>
          <dgm:param type="bkpt" val="endCnv"/>
        </dgm:alg>
      </dgm:if>
      <dgm:else name="Name3">
        <dgm:alg type="snake">
          <dgm:param type="grDir" val="tR"/>
          <dgm:param type="flowDir" val="row"/>
          <dgm:param type="contDir" val="sameDir"/>
          <dgm:param type="bkpt" val="endCnv"/>
        </dgm:alg>
      </dgm:else>
    </dgm:choose>
    <dgm:shape xmlns:r="http://schemas.openxmlformats.org/officeDocument/2006/relationships" r:blip="">
      <dgm:adjLst/>
    </dgm:shape>
    <dgm:presOf/>
    <dgm:constrLst>
      <dgm:constr type="w" for="ch" ptType="node" refType="w"/>
      <dgm:constr type="w" for="ch" forName="sibTrans" refType="w" refFor="ch" refPtType="node" op="equ" fact="0.23"/>
      <dgm:constr type="sp" refType="w" refFor="ch" refForName="sibTrans" op="equ"/>
      <dgm:constr type="userB" for="des" forName="connectorText" refType="sp"/>
      <dgm:constr type="primFontSz" for="ch" ptType="node" op="equ" val="65"/>
      <dgm:constr type="h" for="ch" ptType="sibTrans" op="equ"/>
      <dgm:constr type="primFontSz" for="des" forName="connectorText" op="equ" val="55"/>
      <dgm:constr type="primFontSz" for="des" forName="connectorText" refType="primFontSz" refFor="ch" refPtType="node" op="lte" fact="0.8"/>
    </dgm:constrLst>
    <dgm:ruleLst/>
    <dgm:forEach name="nodesForEach" axis="ch" ptType="node">
      <dgm:layoutNode name="node">
        <dgm:varLst>
          <dgm:bulletEnabled val="1"/>
        </dgm:varLst>
        <dgm:alg type="tx"/>
        <dgm:shape xmlns:r="http://schemas.openxmlformats.org/officeDocument/2006/relationships" type="rect" r:blip="">
          <dgm:adjLst/>
        </dgm:shape>
        <dgm:presOf axis="desOrSelf" ptType="node"/>
        <dgm:constrLst>
          <dgm:constr type="h" refType="w" fact="0.6"/>
        </dgm:constrLst>
        <dgm:ruleLst>
          <dgm:rule type="primFontSz" val="5" fact="NaN" max="NaN"/>
        </dgm:ruleLst>
      </dgm:layoutNode>
      <dgm:forEach name="sibTransForEach" axis="followSib" ptType="sibTrans" cnt="1">
        <dgm:layoutNode name="sibTrans">
          <dgm:choose name="Name4">
            <dgm:if name="Name5" axis="self" func="var" arg="dir" op="equ" val="norm">
              <dgm:alg type="conn">
                <dgm:param type="connRout" val="bend"/>
                <dgm:param type="dim" val="1D"/>
                <dgm:param type="begPts" val="midR bCtr"/>
                <dgm:param type="endPts" val="midL tCtr"/>
              </dgm:alg>
            </dgm:if>
            <dgm:else name="Name6">
              <dgm:alg type="conn">
                <dgm:param type="connRout" val="bend"/>
                <dgm:param type="dim" val="1D"/>
                <dgm:param type="begPts" val="midL bCtr"/>
                <dgm:param type="endPts" val="midR tCtr"/>
              </dgm:alg>
            </dgm:else>
          </dgm:choose>
          <dgm:shape xmlns:r="http://schemas.openxmlformats.org/officeDocument/2006/relationships" type="conn" r:blip="" zOrderOff="-2">
            <dgm:adjLst/>
          </dgm:shape>
          <dgm:presOf axis="self"/>
          <dgm:constrLst>
            <dgm:constr type="begPad" val="-0.05"/>
            <dgm:constr type="endPad" val="0.9"/>
            <dgm:constr type="userA" for="ch" refType="connDist"/>
          </dgm:constrLst>
          <dgm:ruleLst/>
          <dgm:layoutNode name="connectorText">
            <dgm:alg type="tx">
              <dgm:param type="autoTxRot" val="upr"/>
            </dgm:alg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userA"/>
              <dgm:constr type="userB"/>
              <dgm:constr type="w" refType="userA" fact="0.05"/>
              <dgm:constr type="h" refType="userB" fact="0.01"/>
              <dgm:constr type="lMarg" val="1"/>
              <dgm:constr type="rMarg" val="1"/>
              <dgm:constr type="tMarg"/>
              <dgm:constr type="bMarg"/>
            </dgm:constrLst>
            <dgm:ruleLst>
              <dgm:rule type="w" val="NaN" fact="0.6" max="NaN"/>
              <dgm:rule type="h" val="NaN" fact="0.6" max="NaN"/>
              <dgm:rule type="primFontSz" val="5" fact="NaN" max="NaN"/>
            </dgm:ruleLst>
          </dgm:layoutNode>
        </dgm:layoutNode>
      </dgm:forEach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3d1">
  <dgm:title val=""/>
  <dgm:desc val=""/>
  <dgm:catLst>
    <dgm:cat type="3D" pri="11100"/>
  </dgm:catLst>
  <dgm:scene3d>
    <a:camera prst="orthographicFront"/>
    <a:lightRig rig="threePt" dir="t"/>
  </dgm:scene3d>
  <dgm:styleLbl name="node0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flat" dir="t"/>
    </dgm:scene3d>
    <dgm:sp3d z="127000"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alignImgPlace1">
    <dgm:scene3d>
      <a:camera prst="orthographicFront"/>
      <a:lightRig rig="flat" dir="t"/>
    </dgm:scene3d>
    <dgm:sp3d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bgImgPlace1">
    <dgm:scene3d>
      <a:camera prst="orthographicFront"/>
      <a:lightRig rig="flat" dir="t"/>
    </dgm:scene3d>
    <dgm:sp3d z="-190500"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sibTrans2D1">
    <dgm:scene3d>
      <a:camera prst="orthographicFront"/>
      <a:lightRig rig="flat" dir="t"/>
    </dgm:scene3d>
    <dgm:sp3d z="-800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flat" dir="t"/>
    </dgm:scene3d>
    <dgm:sp3d z="1270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flat" dir="t"/>
    </dgm:scene3d>
    <dgm:sp3d z="-1905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flat" dir="t"/>
    </dgm:scene3d>
    <dgm:sp3d z="-40000" prstMaterial="matte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 z="127000" prstMaterial="matte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flat" dir="t"/>
    </dgm:scene3d>
    <dgm:sp3d z="-10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BgAcc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FollowNode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FollowNode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0">
        <a:scrgbClr r="0" g="0" b="0"/>
      </a:lnRef>
      <a:fillRef idx="2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flat" dir="t"/>
    </dgm:scene3d>
    <dgm:sp3d z="-190500" extrusionH="1270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flat" dir="t"/>
    </dgm:scene3d>
    <dgm:sp3d z="190500" prstMaterial="plastic">
      <a:bevelT w="120900" h="88900"/>
      <a:bevelB w="88900" h="31750" prst="angle"/>
    </dgm:sp3d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3d1">
  <dgm:title val=""/>
  <dgm:desc val=""/>
  <dgm:catLst>
    <dgm:cat type="3D" pri="11100"/>
  </dgm:catLst>
  <dgm:scene3d>
    <a:camera prst="orthographicFront"/>
    <a:lightRig rig="threePt" dir="t"/>
  </dgm:scene3d>
  <dgm:styleLbl name="node0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flat" dir="t"/>
    </dgm:scene3d>
    <dgm:sp3d z="127000"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alignImgPlace1">
    <dgm:scene3d>
      <a:camera prst="orthographicFront"/>
      <a:lightRig rig="flat" dir="t"/>
    </dgm:scene3d>
    <dgm:sp3d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bgImgPlace1">
    <dgm:scene3d>
      <a:camera prst="orthographicFront"/>
      <a:lightRig rig="flat" dir="t"/>
    </dgm:scene3d>
    <dgm:sp3d z="-190500"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sibTrans2D1">
    <dgm:scene3d>
      <a:camera prst="orthographicFront"/>
      <a:lightRig rig="flat" dir="t"/>
    </dgm:scene3d>
    <dgm:sp3d z="-800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flat" dir="t"/>
    </dgm:scene3d>
    <dgm:sp3d z="1270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flat" dir="t"/>
    </dgm:scene3d>
    <dgm:sp3d z="-1905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flat" dir="t"/>
    </dgm:scene3d>
    <dgm:sp3d z="-40000" prstMaterial="matte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 z="127000" prstMaterial="matte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flat" dir="t"/>
    </dgm:scene3d>
    <dgm:sp3d z="-10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BgAcc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FollowNode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FollowNode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0">
        <a:scrgbClr r="0" g="0" b="0"/>
      </a:lnRef>
      <a:fillRef idx="2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flat" dir="t"/>
    </dgm:scene3d>
    <dgm:sp3d z="-190500" extrusionH="1270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flat" dir="t"/>
    </dgm:scene3d>
    <dgm:sp3d z="190500" prstMaterial="plastic">
      <a:bevelT w="120900" h="88900"/>
      <a:bevelB w="88900" h="31750" prst="angle"/>
    </dgm:sp3d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3.xml><?xml version="1.0" encoding="utf-8"?>
<dgm:styleDef xmlns:dgm="http://schemas.openxmlformats.org/drawingml/2006/diagram" xmlns:a="http://schemas.openxmlformats.org/drawingml/2006/main" uniqueId="urn:microsoft.com/office/officeart/2005/8/quickstyle/3d1">
  <dgm:title val=""/>
  <dgm:desc val=""/>
  <dgm:catLst>
    <dgm:cat type="3D" pri="11100"/>
  </dgm:catLst>
  <dgm:scene3d>
    <a:camera prst="orthographicFront"/>
    <a:lightRig rig="threePt" dir="t"/>
  </dgm:scene3d>
  <dgm:styleLbl name="node0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flat" dir="t"/>
    </dgm:scene3d>
    <dgm:sp3d z="127000"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alignImgPlace1">
    <dgm:scene3d>
      <a:camera prst="orthographicFront"/>
      <a:lightRig rig="flat" dir="t"/>
    </dgm:scene3d>
    <dgm:sp3d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bgImgPlace1">
    <dgm:scene3d>
      <a:camera prst="orthographicFront"/>
      <a:lightRig rig="flat" dir="t"/>
    </dgm:scene3d>
    <dgm:sp3d z="-190500"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sibTrans2D1">
    <dgm:scene3d>
      <a:camera prst="orthographicFront"/>
      <a:lightRig rig="flat" dir="t"/>
    </dgm:scene3d>
    <dgm:sp3d z="-800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flat" dir="t"/>
    </dgm:scene3d>
    <dgm:sp3d z="1270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flat" dir="t"/>
    </dgm:scene3d>
    <dgm:sp3d z="-1905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flat" dir="t"/>
    </dgm:scene3d>
    <dgm:sp3d z="-40000" prstMaterial="matte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 z="127000" prstMaterial="matte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flat" dir="t"/>
    </dgm:scene3d>
    <dgm:sp3d z="-10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BgAcc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FollowNode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FollowNode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0">
        <a:scrgbClr r="0" g="0" b="0"/>
      </a:lnRef>
      <a:fillRef idx="2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flat" dir="t"/>
    </dgm:scene3d>
    <dgm:sp3d z="-190500" extrusionH="1270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flat" dir="t"/>
    </dgm:scene3d>
    <dgm:sp3d z="190500" prstMaterial="plastic">
      <a:bevelT w="120900" h="88900"/>
      <a:bevelB w="88900" h="31750" prst="angle"/>
    </dgm:sp3d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4.xml><?xml version="1.0" encoding="utf-8"?>
<dgm:styleDef xmlns:dgm="http://schemas.openxmlformats.org/drawingml/2006/diagram" xmlns:a="http://schemas.openxmlformats.org/drawingml/2006/main" uniqueId="urn:microsoft.com/office/officeart/2005/8/quickstyle/3d1">
  <dgm:title val=""/>
  <dgm:desc val=""/>
  <dgm:catLst>
    <dgm:cat type="3D" pri="11100"/>
  </dgm:catLst>
  <dgm:scene3d>
    <a:camera prst="orthographicFront"/>
    <a:lightRig rig="threePt" dir="t"/>
  </dgm:scene3d>
  <dgm:styleLbl name="node0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flat" dir="t"/>
    </dgm:scene3d>
    <dgm:sp3d z="127000"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alignImgPlace1">
    <dgm:scene3d>
      <a:camera prst="orthographicFront"/>
      <a:lightRig rig="flat" dir="t"/>
    </dgm:scene3d>
    <dgm:sp3d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bgImgPlace1">
    <dgm:scene3d>
      <a:camera prst="orthographicFront"/>
      <a:lightRig rig="flat" dir="t"/>
    </dgm:scene3d>
    <dgm:sp3d z="-190500"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sibTrans2D1">
    <dgm:scene3d>
      <a:camera prst="orthographicFront"/>
      <a:lightRig rig="flat" dir="t"/>
    </dgm:scene3d>
    <dgm:sp3d z="-800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flat" dir="t"/>
    </dgm:scene3d>
    <dgm:sp3d z="1270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flat" dir="t"/>
    </dgm:scene3d>
    <dgm:sp3d z="-1905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flat" dir="t"/>
    </dgm:scene3d>
    <dgm:sp3d z="-40000" prstMaterial="matte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 z="127000" prstMaterial="matte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flat" dir="t"/>
    </dgm:scene3d>
    <dgm:sp3d z="-10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BgAcc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FollowNode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FollowNode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0">
        <a:scrgbClr r="0" g="0" b="0"/>
      </a:lnRef>
      <a:fillRef idx="2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flat" dir="t"/>
    </dgm:scene3d>
    <dgm:sp3d z="-190500" extrusionH="1270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flat" dir="t"/>
    </dgm:scene3d>
    <dgm:sp3d z="190500" prstMaterial="plastic">
      <a:bevelT w="120900" h="88900"/>
      <a:bevelB w="88900" h="31750" prst="angle"/>
    </dgm:sp3d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5.xml><?xml version="1.0" encoding="utf-8"?>
<dgm:styleDef xmlns:dgm="http://schemas.openxmlformats.org/drawingml/2006/diagram" xmlns:a="http://schemas.openxmlformats.org/drawingml/2006/main" uniqueId="urn:microsoft.com/office/officeart/2005/8/quickstyle/3d1">
  <dgm:title val=""/>
  <dgm:desc val=""/>
  <dgm:catLst>
    <dgm:cat type="3D" pri="11100"/>
  </dgm:catLst>
  <dgm:scene3d>
    <a:camera prst="orthographicFront"/>
    <a:lightRig rig="threePt" dir="t"/>
  </dgm:scene3d>
  <dgm:styleLbl name="node0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flat" dir="t"/>
    </dgm:scene3d>
    <dgm:sp3d z="127000"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alignImgPlace1">
    <dgm:scene3d>
      <a:camera prst="orthographicFront"/>
      <a:lightRig rig="flat" dir="t"/>
    </dgm:scene3d>
    <dgm:sp3d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bgImgPlace1">
    <dgm:scene3d>
      <a:camera prst="orthographicFront"/>
      <a:lightRig rig="flat" dir="t"/>
    </dgm:scene3d>
    <dgm:sp3d z="-190500"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sibTrans2D1">
    <dgm:scene3d>
      <a:camera prst="orthographicFront"/>
      <a:lightRig rig="flat" dir="t"/>
    </dgm:scene3d>
    <dgm:sp3d z="-800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flat" dir="t"/>
    </dgm:scene3d>
    <dgm:sp3d z="1270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flat" dir="t"/>
    </dgm:scene3d>
    <dgm:sp3d z="-1905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flat" dir="t"/>
    </dgm:scene3d>
    <dgm:sp3d z="-40000" prstMaterial="matte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 z="127000" prstMaterial="matte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flat" dir="t"/>
    </dgm:scene3d>
    <dgm:sp3d z="-10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BgAcc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FollowNode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FollowNode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0">
        <a:scrgbClr r="0" g="0" b="0"/>
      </a:lnRef>
      <a:fillRef idx="2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flat" dir="t"/>
    </dgm:scene3d>
    <dgm:sp3d z="-190500" extrusionH="1270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flat" dir="t"/>
    </dgm:scene3d>
    <dgm:sp3d z="190500" prstMaterial="plastic">
      <a:bevelT w="120900" h="88900"/>
      <a:bevelB w="88900" h="31750" prst="angle"/>
    </dgm:sp3d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E2AB8BF8-D218-4D99-8222-3DB87281439E}" type="datetimeFigureOut">
              <a:rPr lang="en-US" smtClean="0"/>
              <a:t>3/14/2026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4A83C8A9-2E18-4CDE-808C-35A6F74E129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91776594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69740828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5368262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41862753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4A83C8A9-2E18-4CDE-808C-35A6F74E129F}" type="slidenum">
              <a:rPr lang="en-US" smtClean="0"/>
              <a:t>22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29786422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3/14/2026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0064635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3/14/2026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4999426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3/14/2026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5914456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3/14/2026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4271276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3/14/2026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6587246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3/14/2026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9662664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3/14/2026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6753367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3/14/2026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260607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3/14/2026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503874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3/14/2026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3799354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3/14/2026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96518504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8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Picture Placeholder 10"/>
          <p:cNvSpPr>
            <a:spLocks noGrp="1"/>
          </p:cNvSpPr>
          <p:nvPr>
            <p:ph type="pic" sz="quarter" idx="10"/>
          </p:nvPr>
        </p:nvSpPr>
        <p:spPr>
          <a:xfrm>
            <a:off x="0" y="0"/>
            <a:ext cx="12192000" cy="6858000"/>
          </a:xfrm>
          <a:custGeom>
            <a:avLst/>
            <a:gdLst>
              <a:gd name="connsiteX0" fmla="*/ 0 w 8118764"/>
              <a:gd name="connsiteY0" fmla="*/ 0 h 2521527"/>
              <a:gd name="connsiteX1" fmla="*/ 8118764 w 8118764"/>
              <a:gd name="connsiteY1" fmla="*/ 0 h 2521527"/>
              <a:gd name="connsiteX2" fmla="*/ 8118764 w 8118764"/>
              <a:gd name="connsiteY2" fmla="*/ 2521527 h 2521527"/>
              <a:gd name="connsiteX3" fmla="*/ 0 w 8118764"/>
              <a:gd name="connsiteY3" fmla="*/ 2521527 h 252152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8118764" h="2521527">
                <a:moveTo>
                  <a:pt x="0" y="0"/>
                </a:moveTo>
                <a:lnTo>
                  <a:pt x="8118764" y="0"/>
                </a:lnTo>
                <a:lnTo>
                  <a:pt x="8118764" y="2521527"/>
                </a:lnTo>
                <a:lnTo>
                  <a:pt x="0" y="2521527"/>
                </a:lnTo>
                <a:close/>
              </a:path>
            </a:pathLst>
          </a:custGeom>
        </p:spPr>
        <p:txBody>
          <a:bodyPr wrap="square">
            <a:noAutofit/>
          </a:bodyPr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83160722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23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Picture Placeholder 13"/>
          <p:cNvSpPr>
            <a:spLocks noGrp="1"/>
          </p:cNvSpPr>
          <p:nvPr>
            <p:ph type="pic" sz="quarter" idx="10"/>
          </p:nvPr>
        </p:nvSpPr>
        <p:spPr>
          <a:xfrm>
            <a:off x="1" y="0"/>
            <a:ext cx="9740898" cy="5962650"/>
          </a:xfrm>
          <a:custGeom>
            <a:avLst/>
            <a:gdLst>
              <a:gd name="connsiteX0" fmla="*/ 8177976 w 9740898"/>
              <a:gd name="connsiteY0" fmla="*/ 0 h 5962650"/>
              <a:gd name="connsiteX1" fmla="*/ 9740898 w 9740898"/>
              <a:gd name="connsiteY1" fmla="*/ 0 h 5962650"/>
              <a:gd name="connsiteX2" fmla="*/ 9740898 w 9740898"/>
              <a:gd name="connsiteY2" fmla="*/ 1513279 h 5962650"/>
              <a:gd name="connsiteX3" fmla="*/ 8959437 w 9740898"/>
              <a:gd name="connsiteY3" fmla="*/ 2294740 h 5962650"/>
              <a:gd name="connsiteX4" fmla="*/ 8177976 w 9740898"/>
              <a:gd name="connsiteY4" fmla="*/ 1513279 h 5962650"/>
              <a:gd name="connsiteX5" fmla="*/ 6542379 w 9740898"/>
              <a:gd name="connsiteY5" fmla="*/ 0 h 5962650"/>
              <a:gd name="connsiteX6" fmla="*/ 8105301 w 9740898"/>
              <a:gd name="connsiteY6" fmla="*/ 0 h 5962650"/>
              <a:gd name="connsiteX7" fmla="*/ 8105301 w 9740898"/>
              <a:gd name="connsiteY7" fmla="*/ 2370965 h 5962650"/>
              <a:gd name="connsiteX8" fmla="*/ 7323840 w 9740898"/>
              <a:gd name="connsiteY8" fmla="*/ 3152426 h 5962650"/>
              <a:gd name="connsiteX9" fmla="*/ 6542379 w 9740898"/>
              <a:gd name="connsiteY9" fmla="*/ 2370965 h 5962650"/>
              <a:gd name="connsiteX10" fmla="*/ 4906785 w 9740898"/>
              <a:gd name="connsiteY10" fmla="*/ 0 h 5962650"/>
              <a:gd name="connsiteX11" fmla="*/ 6469706 w 9740898"/>
              <a:gd name="connsiteY11" fmla="*/ 0 h 5962650"/>
              <a:gd name="connsiteX12" fmla="*/ 6469706 w 9740898"/>
              <a:gd name="connsiteY12" fmla="*/ 3345442 h 5962650"/>
              <a:gd name="connsiteX13" fmla="*/ 5688245 w 9740898"/>
              <a:gd name="connsiteY13" fmla="*/ 4126903 h 5962650"/>
              <a:gd name="connsiteX14" fmla="*/ 4906785 w 9740898"/>
              <a:gd name="connsiteY14" fmla="*/ 3345442 h 5962650"/>
              <a:gd name="connsiteX15" fmla="*/ 3271189 w 9740898"/>
              <a:gd name="connsiteY15" fmla="*/ 0 h 5962650"/>
              <a:gd name="connsiteX16" fmla="*/ 4834111 w 9740898"/>
              <a:gd name="connsiteY16" fmla="*/ 0 h 5962650"/>
              <a:gd name="connsiteX17" fmla="*/ 4834111 w 9740898"/>
              <a:gd name="connsiteY17" fmla="*/ 4489022 h 5962650"/>
              <a:gd name="connsiteX18" fmla="*/ 4052650 w 9740898"/>
              <a:gd name="connsiteY18" fmla="*/ 5270483 h 5962650"/>
              <a:gd name="connsiteX19" fmla="*/ 3271189 w 9740898"/>
              <a:gd name="connsiteY19" fmla="*/ 4489022 h 5962650"/>
              <a:gd name="connsiteX20" fmla="*/ 1635594 w 9740898"/>
              <a:gd name="connsiteY20" fmla="*/ 0 h 5962650"/>
              <a:gd name="connsiteX21" fmla="*/ 3198517 w 9740898"/>
              <a:gd name="connsiteY21" fmla="*/ 0 h 5962650"/>
              <a:gd name="connsiteX22" fmla="*/ 3198517 w 9740898"/>
              <a:gd name="connsiteY22" fmla="*/ 5181189 h 5962650"/>
              <a:gd name="connsiteX23" fmla="*/ 2417056 w 9740898"/>
              <a:gd name="connsiteY23" fmla="*/ 5962650 h 5962650"/>
              <a:gd name="connsiteX24" fmla="*/ 1635594 w 9740898"/>
              <a:gd name="connsiteY24" fmla="*/ 5181189 h 5962650"/>
              <a:gd name="connsiteX25" fmla="*/ 0 w 9740898"/>
              <a:gd name="connsiteY25" fmla="*/ 0 h 5962650"/>
              <a:gd name="connsiteX26" fmla="*/ 1562922 w 9740898"/>
              <a:gd name="connsiteY26" fmla="*/ 0 h 5962650"/>
              <a:gd name="connsiteX27" fmla="*/ 1562922 w 9740898"/>
              <a:gd name="connsiteY27" fmla="*/ 3108571 h 5962650"/>
              <a:gd name="connsiteX28" fmla="*/ 781461 w 9740898"/>
              <a:gd name="connsiteY28" fmla="*/ 3890032 h 5962650"/>
              <a:gd name="connsiteX29" fmla="*/ 0 w 9740898"/>
              <a:gd name="connsiteY29" fmla="*/ 3108571 h 596265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</a:cxnLst>
            <a:rect l="l" t="t" r="r" b="b"/>
            <a:pathLst>
              <a:path w="9740898" h="5962650">
                <a:moveTo>
                  <a:pt x="8177976" y="0"/>
                </a:moveTo>
                <a:lnTo>
                  <a:pt x="9740898" y="0"/>
                </a:lnTo>
                <a:lnTo>
                  <a:pt x="9740898" y="1513279"/>
                </a:lnTo>
                <a:cubicBezTo>
                  <a:pt x="9740898" y="1944869"/>
                  <a:pt x="9391026" y="2294740"/>
                  <a:pt x="8959437" y="2294740"/>
                </a:cubicBezTo>
                <a:cubicBezTo>
                  <a:pt x="8527848" y="2294740"/>
                  <a:pt x="8177976" y="1944869"/>
                  <a:pt x="8177976" y="1513279"/>
                </a:cubicBezTo>
                <a:close/>
                <a:moveTo>
                  <a:pt x="6542379" y="0"/>
                </a:moveTo>
                <a:lnTo>
                  <a:pt x="8105301" y="0"/>
                </a:lnTo>
                <a:lnTo>
                  <a:pt x="8105301" y="2370965"/>
                </a:lnTo>
                <a:cubicBezTo>
                  <a:pt x="8105301" y="2802554"/>
                  <a:pt x="7755429" y="3152426"/>
                  <a:pt x="7323840" y="3152426"/>
                </a:cubicBezTo>
                <a:cubicBezTo>
                  <a:pt x="6892251" y="3152426"/>
                  <a:pt x="6542379" y="2802554"/>
                  <a:pt x="6542379" y="2370965"/>
                </a:cubicBezTo>
                <a:close/>
                <a:moveTo>
                  <a:pt x="4906785" y="0"/>
                </a:moveTo>
                <a:lnTo>
                  <a:pt x="6469706" y="0"/>
                </a:lnTo>
                <a:lnTo>
                  <a:pt x="6469706" y="3345442"/>
                </a:lnTo>
                <a:cubicBezTo>
                  <a:pt x="6469706" y="3777031"/>
                  <a:pt x="6119834" y="4126903"/>
                  <a:pt x="5688245" y="4126903"/>
                </a:cubicBezTo>
                <a:cubicBezTo>
                  <a:pt x="5256656" y="4126903"/>
                  <a:pt x="4906785" y="3777031"/>
                  <a:pt x="4906785" y="3345442"/>
                </a:cubicBezTo>
                <a:close/>
                <a:moveTo>
                  <a:pt x="3271189" y="0"/>
                </a:moveTo>
                <a:lnTo>
                  <a:pt x="4834111" y="0"/>
                </a:lnTo>
                <a:lnTo>
                  <a:pt x="4834111" y="4489022"/>
                </a:lnTo>
                <a:cubicBezTo>
                  <a:pt x="4834111" y="4920611"/>
                  <a:pt x="4484240" y="5270483"/>
                  <a:pt x="4052650" y="5270483"/>
                </a:cubicBezTo>
                <a:cubicBezTo>
                  <a:pt x="3621061" y="5270483"/>
                  <a:pt x="3271189" y="4920611"/>
                  <a:pt x="3271189" y="4489022"/>
                </a:cubicBezTo>
                <a:close/>
                <a:moveTo>
                  <a:pt x="1635594" y="0"/>
                </a:moveTo>
                <a:lnTo>
                  <a:pt x="3198517" y="0"/>
                </a:lnTo>
                <a:lnTo>
                  <a:pt x="3198517" y="5181189"/>
                </a:lnTo>
                <a:cubicBezTo>
                  <a:pt x="3198517" y="5612778"/>
                  <a:pt x="2848644" y="5962650"/>
                  <a:pt x="2417056" y="5962650"/>
                </a:cubicBezTo>
                <a:cubicBezTo>
                  <a:pt x="1985466" y="5962650"/>
                  <a:pt x="1635594" y="5612778"/>
                  <a:pt x="1635594" y="5181189"/>
                </a:cubicBezTo>
                <a:close/>
                <a:moveTo>
                  <a:pt x="0" y="0"/>
                </a:moveTo>
                <a:lnTo>
                  <a:pt x="1562922" y="0"/>
                </a:lnTo>
                <a:lnTo>
                  <a:pt x="1562922" y="3108571"/>
                </a:lnTo>
                <a:cubicBezTo>
                  <a:pt x="1562922" y="3540160"/>
                  <a:pt x="1213050" y="3890032"/>
                  <a:pt x="781461" y="3890032"/>
                </a:cubicBezTo>
                <a:cubicBezTo>
                  <a:pt x="349872" y="3890032"/>
                  <a:pt x="0" y="3540160"/>
                  <a:pt x="0" y="3108571"/>
                </a:cubicBez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60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73474552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 animBg="1"/>
    </p:bldLst>
  </p:timing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29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Picture Placeholder 6"/>
          <p:cNvSpPr>
            <a:spLocks noGrp="1"/>
          </p:cNvSpPr>
          <p:nvPr>
            <p:ph type="pic" sz="quarter" idx="10"/>
          </p:nvPr>
        </p:nvSpPr>
        <p:spPr>
          <a:xfrm>
            <a:off x="1127760" y="1123950"/>
            <a:ext cx="9936480" cy="4610100"/>
          </a:xfrm>
          <a:custGeom>
            <a:avLst/>
            <a:gdLst>
              <a:gd name="connsiteX0" fmla="*/ 4992680 w 9936480"/>
              <a:gd name="connsiteY0" fmla="*/ 888184 h 4610100"/>
              <a:gd name="connsiteX1" fmla="*/ 9936480 w 9936480"/>
              <a:gd name="connsiteY1" fmla="*/ 888184 h 4610100"/>
              <a:gd name="connsiteX2" fmla="*/ 9936480 w 9936480"/>
              <a:gd name="connsiteY2" fmla="*/ 4610100 h 4610100"/>
              <a:gd name="connsiteX3" fmla="*/ 4992680 w 9936480"/>
              <a:gd name="connsiteY3" fmla="*/ 4610100 h 4610100"/>
              <a:gd name="connsiteX4" fmla="*/ 0 w 9936480"/>
              <a:gd name="connsiteY4" fmla="*/ 0 h 4610100"/>
              <a:gd name="connsiteX5" fmla="*/ 4943800 w 9936480"/>
              <a:gd name="connsiteY5" fmla="*/ 0 h 4610100"/>
              <a:gd name="connsiteX6" fmla="*/ 4943800 w 9936480"/>
              <a:gd name="connsiteY6" fmla="*/ 3721916 h 4610100"/>
              <a:gd name="connsiteX7" fmla="*/ 0 w 9936480"/>
              <a:gd name="connsiteY7" fmla="*/ 3721916 h 46101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9936480" h="4610100">
                <a:moveTo>
                  <a:pt x="4992680" y="888184"/>
                </a:moveTo>
                <a:lnTo>
                  <a:pt x="9936480" y="888184"/>
                </a:lnTo>
                <a:lnTo>
                  <a:pt x="9936480" y="4610100"/>
                </a:lnTo>
                <a:lnTo>
                  <a:pt x="4992680" y="4610100"/>
                </a:lnTo>
                <a:close/>
                <a:moveTo>
                  <a:pt x="0" y="0"/>
                </a:moveTo>
                <a:lnTo>
                  <a:pt x="4943800" y="0"/>
                </a:lnTo>
                <a:lnTo>
                  <a:pt x="4943800" y="3721916"/>
                </a:lnTo>
                <a:lnTo>
                  <a:pt x="0" y="3721916"/>
                </a:ln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60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382565403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</p:bldLst>
  </p:timing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33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icture Placeholder 3"/>
          <p:cNvSpPr>
            <a:spLocks noGrp="1"/>
          </p:cNvSpPr>
          <p:nvPr>
            <p:ph type="pic" sz="quarter" idx="10"/>
          </p:nvPr>
        </p:nvSpPr>
        <p:spPr>
          <a:xfrm>
            <a:off x="0" y="1"/>
            <a:ext cx="6826172" cy="6857998"/>
          </a:xfrm>
          <a:custGeom>
            <a:avLst/>
            <a:gdLst>
              <a:gd name="connsiteX0" fmla="*/ 0 w 6826172"/>
              <a:gd name="connsiteY0" fmla="*/ 0 h 6857998"/>
              <a:gd name="connsiteX1" fmla="*/ 6826172 w 6826172"/>
              <a:gd name="connsiteY1" fmla="*/ 0 h 6857998"/>
              <a:gd name="connsiteX2" fmla="*/ 0 w 6826172"/>
              <a:gd name="connsiteY2" fmla="*/ 6857998 h 685799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6826172" h="6857998">
                <a:moveTo>
                  <a:pt x="0" y="0"/>
                </a:moveTo>
                <a:lnTo>
                  <a:pt x="6826172" y="0"/>
                </a:lnTo>
                <a:lnTo>
                  <a:pt x="0" y="6857998"/>
                </a:ln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60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84346384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3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icture Placeholder 3"/>
          <p:cNvSpPr>
            <a:spLocks noGrp="1"/>
          </p:cNvSpPr>
          <p:nvPr>
            <p:ph type="pic" sz="quarter" idx="11"/>
          </p:nvPr>
        </p:nvSpPr>
        <p:spPr>
          <a:xfrm>
            <a:off x="7088924" y="508820"/>
            <a:ext cx="3701847" cy="5184057"/>
          </a:xfrm>
          <a:prstGeom prst="rect">
            <a:avLst/>
          </a:prstGeom>
          <a:solidFill>
            <a:schemeClr val="bg1">
              <a:lumMod val="85000"/>
              <a:alpha val="50000"/>
            </a:schemeClr>
          </a:solidFill>
          <a:ln w="127000">
            <a:gradFill>
              <a:gsLst>
                <a:gs pos="1000">
                  <a:schemeClr val="bg1"/>
                </a:gs>
                <a:gs pos="100000">
                  <a:srgbClr val="F5F5F5"/>
                </a:gs>
              </a:gsLst>
              <a:lin ang="5400000" scaled="1"/>
            </a:gradFill>
            <a:miter lim="800000"/>
          </a:ln>
          <a:effectLst/>
        </p:spPr>
        <p:txBody>
          <a:bodyPr/>
          <a:lstStyle>
            <a:lvl1pPr marL="0" indent="0" algn="ctr">
              <a:buNone/>
              <a:defRPr sz="16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398339543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decel="100000" fill="hold" grpId="0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</p:bldLst>
  </p:timing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48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icture Placeholder 3"/>
          <p:cNvSpPr>
            <a:spLocks noGrp="1"/>
          </p:cNvSpPr>
          <p:nvPr>
            <p:ph type="pic" sz="quarter" idx="10"/>
          </p:nvPr>
        </p:nvSpPr>
        <p:spPr>
          <a:xfrm>
            <a:off x="3452649" y="-3"/>
            <a:ext cx="8739351" cy="6858000"/>
          </a:xfrm>
          <a:custGeom>
            <a:avLst/>
            <a:gdLst>
              <a:gd name="connsiteX0" fmla="*/ 0 w 8739351"/>
              <a:gd name="connsiteY0" fmla="*/ 0 h 6858000"/>
              <a:gd name="connsiteX1" fmla="*/ 8739351 w 8739351"/>
              <a:gd name="connsiteY1" fmla="*/ 0 h 6858000"/>
              <a:gd name="connsiteX2" fmla="*/ 8739351 w 8739351"/>
              <a:gd name="connsiteY2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8739351" h="6858000">
                <a:moveTo>
                  <a:pt x="0" y="0"/>
                </a:moveTo>
                <a:lnTo>
                  <a:pt x="8739351" y="0"/>
                </a:lnTo>
                <a:lnTo>
                  <a:pt x="8739351" y="6858000"/>
                </a:ln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200"/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281209156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decel="10000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25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icture Placeholder 2"/>
          <p:cNvSpPr>
            <a:spLocks noGrp="1"/>
          </p:cNvSpPr>
          <p:nvPr>
            <p:ph type="pic" sz="quarter" idx="10"/>
          </p:nvPr>
        </p:nvSpPr>
        <p:spPr>
          <a:xfrm>
            <a:off x="6096000" y="933450"/>
            <a:ext cx="4962146" cy="2495550"/>
          </a:xfrm>
          <a:prstGeom prst="rect">
            <a:avLst/>
          </a:prstGeom>
          <a:solidFill>
            <a:schemeClr val="bg1">
              <a:lumMod val="85000"/>
              <a:alpha val="50000"/>
            </a:schemeClr>
          </a:solidFill>
        </p:spPr>
        <p:txBody>
          <a:bodyPr/>
          <a:lstStyle>
            <a:lvl1pPr marL="0" indent="0">
              <a:buNone/>
              <a:defRPr sz="160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238700200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decel="10000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</p:bld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slideLayout" Target="../slideLayouts/slideLayout1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20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19" Type="http://schemas.openxmlformats.org/officeDocument/2006/relationships/theme" Target="../theme/theme1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blipFill dpi="0" rotWithShape="1">
          <a:blip r:embed="rId20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AD86B2E-B702-4422-B277-3A08C7449694}" type="datetimeFigureOut">
              <a:rPr lang="en-US" smtClean="0"/>
              <a:t>3/14/2026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623596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13" r:id="rId1"/>
    <p:sldLayoutId id="2147483714" r:id="rId2"/>
    <p:sldLayoutId id="2147483715" r:id="rId3"/>
    <p:sldLayoutId id="2147483716" r:id="rId4"/>
    <p:sldLayoutId id="2147483717" r:id="rId5"/>
    <p:sldLayoutId id="2147483718" r:id="rId6"/>
    <p:sldLayoutId id="2147483719" r:id="rId7"/>
    <p:sldLayoutId id="2147483720" r:id="rId8"/>
    <p:sldLayoutId id="2147483721" r:id="rId9"/>
    <p:sldLayoutId id="2147483722" r:id="rId10"/>
    <p:sldLayoutId id="2147483723" r:id="rId11"/>
    <p:sldLayoutId id="2147483724" r:id="rId12"/>
    <p:sldLayoutId id="2147483725" r:id="rId13"/>
    <p:sldLayoutId id="2147483726" r:id="rId14"/>
    <p:sldLayoutId id="2147483727" r:id="rId15"/>
    <p:sldLayoutId id="2147483728" r:id="rId16"/>
    <p:sldLayoutId id="2147483729" r:id="rId17"/>
    <p:sldLayoutId id="2147483730" r:id="rId18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2.xml"/><Relationship Id="rId4" Type="http://schemas.openxmlformats.org/officeDocument/2006/relationships/image" Target="../media/image3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3.xml"/><Relationship Id="rId5" Type="http://schemas.openxmlformats.org/officeDocument/2006/relationships/image" Target="../media/image6.png"/><Relationship Id="rId4" Type="http://schemas.openxmlformats.org/officeDocument/2006/relationships/image" Target="../media/image5.jpe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5.xml"/><Relationship Id="rId4" Type="http://schemas.openxmlformats.org/officeDocument/2006/relationships/image" Target="../media/image6.png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6.png"/><Relationship Id="rId4" Type="http://schemas.openxmlformats.org/officeDocument/2006/relationships/image" Target="../media/image11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6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7" Type="http://schemas.openxmlformats.org/officeDocument/2006/relationships/image" Target="../media/image6.png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2.xml"/><Relationship Id="rId7" Type="http://schemas.openxmlformats.org/officeDocument/2006/relationships/image" Target="../media/image6.png"/><Relationship Id="rId2" Type="http://schemas.openxmlformats.org/officeDocument/2006/relationships/diagramData" Target="../diagrams/data2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2.xml"/><Relationship Id="rId5" Type="http://schemas.openxmlformats.org/officeDocument/2006/relationships/diagramColors" Target="../diagrams/colors2.xml"/><Relationship Id="rId4" Type="http://schemas.openxmlformats.org/officeDocument/2006/relationships/diagramQuickStyle" Target="../diagrams/quickStyle2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21.pn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3.xml"/><Relationship Id="rId7" Type="http://schemas.openxmlformats.org/officeDocument/2006/relationships/image" Target="../media/image6.png"/><Relationship Id="rId2" Type="http://schemas.openxmlformats.org/officeDocument/2006/relationships/diagramData" Target="../diagrams/data3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3.xml"/><Relationship Id="rId5" Type="http://schemas.openxmlformats.org/officeDocument/2006/relationships/diagramColors" Target="../diagrams/colors3.xml"/><Relationship Id="rId4" Type="http://schemas.openxmlformats.org/officeDocument/2006/relationships/diagramQuickStyle" Target="../diagrams/quickStyle3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22.pn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4.xml"/><Relationship Id="rId7" Type="http://schemas.openxmlformats.org/officeDocument/2006/relationships/image" Target="../media/image6.png"/><Relationship Id="rId2" Type="http://schemas.openxmlformats.org/officeDocument/2006/relationships/diagramData" Target="../diagrams/data4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4.xml"/><Relationship Id="rId5" Type="http://schemas.openxmlformats.org/officeDocument/2006/relationships/diagramColors" Target="../diagrams/colors4.xml"/><Relationship Id="rId4" Type="http://schemas.openxmlformats.org/officeDocument/2006/relationships/diagramQuickStyle" Target="../diagrams/quickStyle4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23.png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png"/><Relationship Id="rId3" Type="http://schemas.openxmlformats.org/officeDocument/2006/relationships/diagramData" Target="../diagrams/data5.xml"/><Relationship Id="rId7" Type="http://schemas.microsoft.com/office/2007/relationships/diagramDrawing" Target="../diagrams/drawing5.xml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Relationship Id="rId6" Type="http://schemas.openxmlformats.org/officeDocument/2006/relationships/diagramColors" Target="../diagrams/colors5.xml"/><Relationship Id="rId5" Type="http://schemas.openxmlformats.org/officeDocument/2006/relationships/diagramQuickStyle" Target="../diagrams/quickStyle5.xml"/><Relationship Id="rId4" Type="http://schemas.openxmlformats.org/officeDocument/2006/relationships/diagramLayout" Target="../diagrams/layout5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24.png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jpeg"/><Relationship Id="rId2" Type="http://schemas.openxmlformats.org/officeDocument/2006/relationships/image" Target="../media/image25.tiff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6.png"/><Relationship Id="rId4" Type="http://schemas.openxmlformats.org/officeDocument/2006/relationships/hyperlink" Target="https://www.sydneyoperahouse.com/our-story/sydney-opera-house-history.html" TargetMode="Externa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27.png"/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28.png"/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29.png"/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30.png"/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31.png"/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32.png"/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33.png"/><Relationship Id="rId1" Type="http://schemas.openxmlformats.org/officeDocument/2006/relationships/slideLayout" Target="../slideLayouts/slideLayout2.xml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34.png"/><Relationship Id="rId1" Type="http://schemas.openxmlformats.org/officeDocument/2006/relationships/slideLayout" Target="../slideLayouts/slideLayout2.xml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6.png"/><Relationship Id="rId2" Type="http://schemas.openxmlformats.org/officeDocument/2006/relationships/image" Target="../media/image35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6.png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37.png"/><Relationship Id="rId1" Type="http://schemas.openxmlformats.org/officeDocument/2006/relationships/slideLayout" Target="../slideLayouts/slideLayout2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37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38.png"/><Relationship Id="rId1" Type="http://schemas.openxmlformats.org/officeDocument/2006/relationships/slideLayout" Target="../slideLayouts/slideLayout2.xml"/></Relationships>
</file>

<file path=ppt/slides/_rels/slide38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39.png"/><Relationship Id="rId1" Type="http://schemas.openxmlformats.org/officeDocument/2006/relationships/slideLayout" Target="../slideLayouts/slideLayout2.xml"/></Relationships>
</file>

<file path=ppt/slides/_rels/slide39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40.png"/><Relationship Id="rId1" Type="http://schemas.openxmlformats.org/officeDocument/2006/relationships/slideLayout" Target="../slideLayouts/slideLayout2.xml"/></Relationships>
</file>

<file path=ppt/slides/_rels/slide40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41.png"/><Relationship Id="rId1" Type="http://schemas.openxmlformats.org/officeDocument/2006/relationships/slideLayout" Target="../slideLayouts/slideLayout2.xml"/></Relationships>
</file>

<file path=ppt/slides/_rels/slide41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42.png"/><Relationship Id="rId1" Type="http://schemas.openxmlformats.org/officeDocument/2006/relationships/slideLayout" Target="../slideLayouts/slideLayout2.xml"/></Relationships>
</file>

<file path=ppt/slides/_rels/slide4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43.jpeg"/><Relationship Id="rId1" Type="http://schemas.openxmlformats.org/officeDocument/2006/relationships/slideLayout" Target="../slideLayouts/slideLayout2.xml"/></Relationships>
</file>

<file path=ppt/slides/_rels/slide4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44.jpeg"/><Relationship Id="rId1" Type="http://schemas.openxmlformats.org/officeDocument/2006/relationships/slideLayout" Target="../slideLayouts/slideLayout2.xml"/></Relationships>
</file>

<file path=ppt/slides/_rels/slide4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4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4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6.png"/><Relationship Id="rId2" Type="http://schemas.openxmlformats.org/officeDocument/2006/relationships/image" Target="../media/image45.jpeg"/><Relationship Id="rId1" Type="http://schemas.openxmlformats.org/officeDocument/2006/relationships/slideLayout" Target="../slideLayouts/slideLayout17.xml"/><Relationship Id="rId5" Type="http://schemas.openxmlformats.org/officeDocument/2006/relationships/image" Target="../media/image48.png"/><Relationship Id="rId4" Type="http://schemas.openxmlformats.org/officeDocument/2006/relationships/image" Target="../media/image47.sv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Oval 17"/>
          <p:cNvSpPr/>
          <p:nvPr/>
        </p:nvSpPr>
        <p:spPr>
          <a:xfrm>
            <a:off x="6054429" y="-720725"/>
            <a:ext cx="7782357" cy="7578725"/>
          </a:xfrm>
          <a:prstGeom prst="ellipse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0" name="TextBox 29"/>
          <p:cNvSpPr txBox="1"/>
          <p:nvPr/>
        </p:nvSpPr>
        <p:spPr>
          <a:xfrm>
            <a:off x="763270" y="3794125"/>
            <a:ext cx="5216525" cy="39878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000" dirty="0">
                <a:latin typeface="Alexandria" charset="0"/>
                <a:cs typeface="Alexandria" charset="0"/>
              </a:rPr>
              <a:t>Prepared by Dr. Ehab Mahmoud</a:t>
            </a:r>
          </a:p>
        </p:txBody>
      </p:sp>
      <p:sp>
        <p:nvSpPr>
          <p:cNvPr id="31" name="TextBox 30"/>
          <p:cNvSpPr txBox="1"/>
          <p:nvPr/>
        </p:nvSpPr>
        <p:spPr>
          <a:xfrm>
            <a:off x="763270" y="1837335"/>
            <a:ext cx="4308234" cy="14465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4400" b="1" dirty="0">
                <a:solidFill>
                  <a:srgbClr val="00B0F0"/>
                </a:solidFill>
                <a:latin typeface="Alexandria" charset="0"/>
                <a:cs typeface="Alexandria" charset="0"/>
              </a:rPr>
              <a:t>Project Leadership </a:t>
            </a:r>
          </a:p>
        </p:txBody>
      </p:sp>
      <p:sp>
        <p:nvSpPr>
          <p:cNvPr id="14" name="Oval 13"/>
          <p:cNvSpPr/>
          <p:nvPr/>
        </p:nvSpPr>
        <p:spPr>
          <a:xfrm>
            <a:off x="6200343" y="-320675"/>
            <a:ext cx="7410450" cy="7410450"/>
          </a:xfrm>
          <a:prstGeom prst="ellipse">
            <a:avLst/>
          </a:prstGeom>
          <a:blipFill>
            <a:blip r:embed="rId3"/>
            <a:stretch>
              <a:fillRect t="-1000"/>
            </a:stretch>
          </a:blip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4" name="Graphic 21"/>
          <p:cNvPicPr>
            <a:picLocks noChangeAspect="1"/>
          </p:cNvPicPr>
          <p:nvPr/>
        </p:nvPicPr>
        <p:blipFill rotWithShape="1"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194617" y="269653"/>
            <a:ext cx="2954655" cy="137962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9390750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7968"/>
    </mc:Choice>
    <mc:Fallback xmlns="">
      <p:transition spd="slow" advTm="7968"/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59992" y="-58058"/>
            <a:ext cx="12663752" cy="7053944"/>
          </a:xfrm>
          <a:prstGeom prst="rect">
            <a:avLst/>
          </a:prstGeom>
        </p:spPr>
      </p:pic>
      <p:sp>
        <p:nvSpPr>
          <p:cNvPr id="2" name="Rectangle: Single Corner Rounded 1"/>
          <p:cNvSpPr/>
          <p:nvPr/>
        </p:nvSpPr>
        <p:spPr>
          <a:xfrm flipV="1">
            <a:off x="-1" y="-31821"/>
            <a:ext cx="12191999" cy="5816453"/>
          </a:xfrm>
          <a:prstGeom prst="round1Rect">
            <a:avLst>
              <a:gd name="adj" fmla="val 32222"/>
            </a:avLst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ID"/>
          </a:p>
        </p:txBody>
      </p:sp>
      <p:pic>
        <p:nvPicPr>
          <p:cNvPr id="5" name="Picture Placeholder 4"/>
          <p:cNvPicPr>
            <a:picLocks noGrp="1" noChangeAspect="1"/>
          </p:cNvPicPr>
          <p:nvPr>
            <p:ph type="pic" sz="quarter" idx="10"/>
          </p:nvPr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175" r="4175"/>
          <a:stretch>
            <a:fillRect/>
          </a:stretch>
        </p:blipFill>
        <p:spPr>
          <a:xfrm>
            <a:off x="0" y="-43542"/>
            <a:ext cx="8659664" cy="5300798"/>
          </a:xfrm>
        </p:spPr>
      </p:pic>
      <p:sp>
        <p:nvSpPr>
          <p:cNvPr id="9" name="TextBox 8"/>
          <p:cNvSpPr txBox="1"/>
          <p:nvPr/>
        </p:nvSpPr>
        <p:spPr>
          <a:xfrm>
            <a:off x="6307898" y="2785710"/>
            <a:ext cx="5912196" cy="76944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4400" b="1" dirty="0">
                <a:solidFill>
                  <a:srgbClr val="00B0F0"/>
                </a:solidFill>
                <a:latin typeface="Alexandria" charset="0"/>
                <a:cs typeface="Alexandria" charset="0"/>
              </a:rPr>
              <a:t>Project Leadership </a:t>
            </a:r>
          </a:p>
        </p:txBody>
      </p:sp>
      <p:sp>
        <p:nvSpPr>
          <p:cNvPr id="10" name="Rectangle: Rounded Corners 9"/>
          <p:cNvSpPr/>
          <p:nvPr/>
        </p:nvSpPr>
        <p:spPr>
          <a:xfrm>
            <a:off x="6420174" y="3754506"/>
            <a:ext cx="5344807" cy="1212741"/>
          </a:xfrm>
          <a:prstGeom prst="roundRect">
            <a:avLst/>
          </a:prstGeom>
          <a:solidFill>
            <a:schemeClr val="bg1"/>
          </a:solidFill>
          <a:ln>
            <a:solidFill>
              <a:srgbClr val="8E5A6D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800" b="1" dirty="0">
                <a:solidFill>
                  <a:schemeClr val="tx1"/>
                </a:solidFill>
                <a:latin typeface="Alexandria" charset="0"/>
                <a:cs typeface="Alexandria" charset="0"/>
              </a:rPr>
              <a:t>Lecture 2</a:t>
            </a:r>
          </a:p>
          <a:p>
            <a:pPr algn="ctr"/>
            <a:r>
              <a:rPr lang="en-US" sz="2800" b="1" dirty="0">
                <a:solidFill>
                  <a:schemeClr val="tx1"/>
                </a:solidFill>
                <a:cs typeface="Times New Roman" panose="02020603050405020304" pitchFamily="18" charset="0"/>
              </a:rPr>
              <a:t>Project Fundamentals</a:t>
            </a:r>
            <a:endParaRPr lang="en-US" sz="2800" b="1" dirty="0">
              <a:solidFill>
                <a:schemeClr val="tx1"/>
              </a:solidFill>
              <a:cs typeface="Alexandria" charset="0"/>
            </a:endParaRPr>
          </a:p>
        </p:txBody>
      </p:sp>
      <p:sp>
        <p:nvSpPr>
          <p:cNvPr id="11" name="TextBox 10"/>
          <p:cNvSpPr txBox="1"/>
          <p:nvPr/>
        </p:nvSpPr>
        <p:spPr>
          <a:xfrm>
            <a:off x="3249566" y="4836703"/>
            <a:ext cx="4192173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000" dirty="0">
                <a:latin typeface="Alexandria" charset="0"/>
                <a:cs typeface="Alexandria" charset="0"/>
              </a:rPr>
              <a:t>PMG 511</a:t>
            </a:r>
          </a:p>
          <a:p>
            <a:pPr algn="ctr"/>
            <a:r>
              <a:rPr lang="en-US" sz="2000" dirty="0">
                <a:latin typeface="Alexandria" charset="0"/>
                <a:cs typeface="Alexandria" charset="0"/>
              </a:rPr>
              <a:t>Master in Project Management </a:t>
            </a:r>
          </a:p>
        </p:txBody>
      </p:sp>
      <p:sp>
        <p:nvSpPr>
          <p:cNvPr id="12" name="TextBox 11"/>
          <p:cNvSpPr txBox="1"/>
          <p:nvPr/>
        </p:nvSpPr>
        <p:spPr>
          <a:xfrm>
            <a:off x="459185" y="6187539"/>
            <a:ext cx="4886463" cy="52197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solidFill>
                  <a:srgbClr val="00B0F0"/>
                </a:solidFill>
                <a:latin typeface="Alexandria" charset="0"/>
                <a:cs typeface="Alexandria" charset="0"/>
              </a:rPr>
              <a:t>Dr. Ehab Mahmoud</a:t>
            </a:r>
          </a:p>
        </p:txBody>
      </p:sp>
      <p:sp>
        <p:nvSpPr>
          <p:cNvPr id="13" name="TextBox 12"/>
          <p:cNvSpPr txBox="1"/>
          <p:nvPr/>
        </p:nvSpPr>
        <p:spPr>
          <a:xfrm>
            <a:off x="459185" y="5830966"/>
            <a:ext cx="4886463" cy="4603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dirty="0">
                <a:solidFill>
                  <a:srgbClr val="00B0F0"/>
                </a:solidFill>
                <a:latin typeface="Alexandria" charset="0"/>
                <a:cs typeface="Alexandria" charset="0"/>
              </a:rPr>
              <a:t>Prepared by</a:t>
            </a:r>
          </a:p>
        </p:txBody>
      </p:sp>
      <p:pic>
        <p:nvPicPr>
          <p:cNvPr id="6" name="Graphic 21"/>
          <p:cNvPicPr>
            <a:picLocks noChangeAspect="1"/>
          </p:cNvPicPr>
          <p:nvPr/>
        </p:nvPicPr>
        <p:blipFill rotWithShape="1">
          <a:blip r:embed="rId5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782999" y="59789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9973800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0464"/>
    </mc:Choice>
    <mc:Fallback xmlns="">
      <p:transition spd="slow" advTm="10464"/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Placeholder 4"/>
          <p:cNvPicPr>
            <a:picLocks noGrp="1" noChangeAspect="1"/>
          </p:cNvPicPr>
          <p:nvPr>
            <p:ph type="pic" sz="quarter" idx="10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3924" r="13924"/>
          <a:stretch>
            <a:fillRect/>
          </a:stretch>
        </p:blipFill>
        <p:spPr>
          <a:xfrm>
            <a:off x="2808" y="0"/>
            <a:ext cx="5547685" cy="5573488"/>
          </a:xfrm>
        </p:spPr>
      </p:pic>
      <p:sp>
        <p:nvSpPr>
          <p:cNvPr id="2" name="Right Triangle 1"/>
          <p:cNvSpPr/>
          <p:nvPr/>
        </p:nvSpPr>
        <p:spPr>
          <a:xfrm rot="5400000">
            <a:off x="-4175" y="4176"/>
            <a:ext cx="1799302" cy="1790952"/>
          </a:xfrm>
          <a:prstGeom prst="rtTriangl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/>
          </a:p>
        </p:txBody>
      </p:sp>
      <p:sp>
        <p:nvSpPr>
          <p:cNvPr id="8" name="Parallelogram 7"/>
          <p:cNvSpPr/>
          <p:nvPr/>
        </p:nvSpPr>
        <p:spPr>
          <a:xfrm rot="16200000" flipV="1">
            <a:off x="-639822" y="4099490"/>
            <a:ext cx="5573486" cy="2477106"/>
          </a:xfrm>
          <a:prstGeom prst="parallelogram">
            <a:avLst>
              <a:gd name="adj" fmla="val 100467"/>
            </a:avLst>
          </a:prstGeom>
          <a:solidFill>
            <a:srgbClr val="669BBC">
              <a:alpha val="27059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>
              <a:solidFill>
                <a:srgbClr val="669BBC"/>
              </a:solidFill>
            </a:endParaRPr>
          </a:p>
        </p:txBody>
      </p:sp>
      <p:sp>
        <p:nvSpPr>
          <p:cNvPr id="25" name="TextBox 24"/>
          <p:cNvSpPr txBox="1"/>
          <p:nvPr/>
        </p:nvSpPr>
        <p:spPr>
          <a:xfrm>
            <a:off x="4689259" y="1412953"/>
            <a:ext cx="4113898" cy="4603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b="1" dirty="0">
                <a:solidFill>
                  <a:srgbClr val="00B0F0"/>
                </a:solidFill>
                <a:latin typeface="Alexandria" charset="0"/>
                <a:cs typeface="Alexandria" charset="0"/>
              </a:rPr>
              <a:t>Learning Outcomes </a:t>
            </a:r>
          </a:p>
        </p:txBody>
      </p:sp>
      <p:sp>
        <p:nvSpPr>
          <p:cNvPr id="28" name="Rectangle 27"/>
          <p:cNvSpPr/>
          <p:nvPr/>
        </p:nvSpPr>
        <p:spPr>
          <a:xfrm>
            <a:off x="3150823" y="583447"/>
            <a:ext cx="6516914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1" name="TextBox 30"/>
          <p:cNvSpPr txBox="1"/>
          <p:nvPr/>
        </p:nvSpPr>
        <p:spPr>
          <a:xfrm>
            <a:off x="3598250" y="2495028"/>
            <a:ext cx="8417320" cy="224676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514350" indent="-514350">
              <a:buFont typeface="+mj-lt"/>
              <a:buAutoNum type="arabicPeriod"/>
            </a:pPr>
            <a:r>
              <a:rPr lang="en-US" sz="2000" dirty="0"/>
              <a:t>What is a Project?</a:t>
            </a:r>
          </a:p>
          <a:p>
            <a:pPr marL="514350" indent="-514350">
              <a:buFont typeface="+mj-lt"/>
              <a:buAutoNum type="arabicPeriod"/>
            </a:pPr>
            <a:r>
              <a:rPr lang="en-US" sz="2000" dirty="0"/>
              <a:t>Project Life Cycle and the project Phases.</a:t>
            </a:r>
          </a:p>
          <a:p>
            <a:pPr marL="514350" indent="-514350">
              <a:buFont typeface="+mj-lt"/>
              <a:buAutoNum type="arabicPeriod"/>
            </a:pPr>
            <a:r>
              <a:rPr lang="en-US" sz="2000" dirty="0"/>
              <a:t>Organizational Structure.</a:t>
            </a:r>
          </a:p>
          <a:p>
            <a:pPr marL="514350" indent="-514350">
              <a:buFont typeface="+mj-lt"/>
              <a:buAutoNum type="arabicPeriod"/>
            </a:pPr>
            <a:r>
              <a:rPr lang="en-US" sz="2000" dirty="0"/>
              <a:t>Process Models.</a:t>
            </a:r>
          </a:p>
          <a:p>
            <a:pPr marL="514350" indent="-514350">
              <a:buFont typeface="+mj-lt"/>
              <a:buAutoNum type="arabicPeriod"/>
            </a:pPr>
            <a:r>
              <a:rPr lang="en-US" sz="2000" dirty="0"/>
              <a:t>Quality Project.</a:t>
            </a:r>
          </a:p>
          <a:p>
            <a:pPr marL="514350" indent="-514350">
              <a:buFont typeface="+mj-lt"/>
              <a:buAutoNum type="arabicPeriod"/>
            </a:pPr>
            <a:r>
              <a:rPr lang="en-US" sz="2000" dirty="0"/>
              <a:t>Project Outcomes.</a:t>
            </a:r>
          </a:p>
          <a:p>
            <a:pPr marL="514350" indent="-514350">
              <a:buFont typeface="+mj-lt"/>
              <a:buAutoNum type="arabicPeriod"/>
            </a:pPr>
            <a:r>
              <a:rPr lang="en-US" sz="2000" dirty="0"/>
              <a:t>Summary and Conclusions.</a:t>
            </a:r>
          </a:p>
        </p:txBody>
      </p:sp>
      <p:sp>
        <p:nvSpPr>
          <p:cNvPr id="32" name="Rectangle 31"/>
          <p:cNvSpPr/>
          <p:nvPr/>
        </p:nvSpPr>
        <p:spPr>
          <a:xfrm>
            <a:off x="3386537" y="1335074"/>
            <a:ext cx="1190600" cy="988453"/>
          </a:xfrm>
          <a:prstGeom prst="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400">
              <a:ea typeface="Roboto Light" panose="02000000000000000000" pitchFamily="2" charset="0"/>
            </a:endParaRPr>
          </a:p>
        </p:txBody>
      </p:sp>
      <p:sp>
        <p:nvSpPr>
          <p:cNvPr id="33" name="TextBox 32"/>
          <p:cNvSpPr txBox="1"/>
          <p:nvPr/>
        </p:nvSpPr>
        <p:spPr>
          <a:xfrm>
            <a:off x="3437433" y="1329617"/>
            <a:ext cx="1091009" cy="33718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600" dirty="0">
                <a:solidFill>
                  <a:schemeClr val="bg1"/>
                </a:solidFill>
                <a:latin typeface="Alexandria" charset="0"/>
                <a:cs typeface="Alexandria" charset="0"/>
              </a:rPr>
              <a:t>Chapter</a:t>
            </a:r>
          </a:p>
        </p:txBody>
      </p:sp>
      <p:sp>
        <p:nvSpPr>
          <p:cNvPr id="34" name="TextBox 33"/>
          <p:cNvSpPr txBox="1"/>
          <p:nvPr/>
        </p:nvSpPr>
        <p:spPr>
          <a:xfrm>
            <a:off x="3571580" y="1599946"/>
            <a:ext cx="819100" cy="70675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0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02</a:t>
            </a:r>
          </a:p>
        </p:txBody>
      </p:sp>
      <p:pic>
        <p:nvPicPr>
          <p:cNvPr id="6" name="Graphic 21"/>
          <p:cNvPicPr>
            <a:picLocks noChangeAspect="1"/>
          </p:cNvPicPr>
          <p:nvPr/>
        </p:nvPicPr>
        <p:blipFill rotWithShape="1"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782999" y="59789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371551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47744"/>
    </mc:Choice>
    <mc:Fallback xmlns="">
      <p:transition spd="slow" advTm="47744"/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793469B-2C16-95E4-0643-ADA56F02D9E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54106" y="681037"/>
            <a:ext cx="10515600" cy="1325563"/>
          </a:xfrm>
        </p:spPr>
        <p:txBody>
          <a:bodyPr>
            <a:normAutofit/>
          </a:bodyPr>
          <a:lstStyle/>
          <a:p>
            <a:r>
              <a:rPr lang="en-US" sz="3600" dirty="0"/>
              <a:t>What is a Project?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CD8E2F73-F99D-FC50-B5C0-BCD4C1F2D7D6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 fontScale="92500"/>
          </a:bodyPr>
          <a:lstStyle/>
          <a:p>
            <a:pPr>
              <a:buFont typeface="Wingdings" panose="05000000000000000000" pitchFamily="2" charset="2"/>
              <a:buChar char="Ø"/>
            </a:pPr>
            <a:r>
              <a:rPr lang="en-US" dirty="0"/>
              <a:t>Project based on a business need or opportunity.</a:t>
            </a:r>
          </a:p>
          <a:p>
            <a:pPr>
              <a:buFont typeface="Wingdings" panose="05000000000000000000" pitchFamily="2" charset="2"/>
              <a:buChar char="Ø"/>
            </a:pPr>
            <a:r>
              <a:rPr lang="en-US" dirty="0"/>
              <a:t>Often explored and initiated by the project sponsor(s), who writes or approves the project charter.</a:t>
            </a:r>
          </a:p>
          <a:p>
            <a:pPr>
              <a:buFont typeface="Wingdings" panose="05000000000000000000" pitchFamily="2" charset="2"/>
              <a:buChar char="Ø"/>
            </a:pPr>
            <a:r>
              <a:rPr lang="en-US" dirty="0"/>
              <a:t>Has the following features:</a:t>
            </a:r>
          </a:p>
          <a:p>
            <a:r>
              <a:rPr lang="en-US" dirty="0"/>
              <a:t>A defined beginning and end.</a:t>
            </a:r>
          </a:p>
          <a:p>
            <a:r>
              <a:rPr lang="en-US" dirty="0"/>
              <a:t>Unique goals and outcomes.</a:t>
            </a:r>
          </a:p>
          <a:p>
            <a:r>
              <a:rPr lang="en-US" dirty="0"/>
              <a:t>Typically requires team members with varied skills.</a:t>
            </a:r>
          </a:p>
          <a:p>
            <a:pPr>
              <a:buFont typeface="Wingdings" panose="05000000000000000000" pitchFamily="2" charset="2"/>
              <a:buChar char="Ø"/>
            </a:pPr>
            <a:endParaRPr lang="en-US" dirty="0"/>
          </a:p>
          <a:p>
            <a:pPr>
              <a:buFont typeface="Wingdings" panose="05000000000000000000" pitchFamily="2" charset="2"/>
              <a:buChar char="Ø"/>
            </a:pPr>
            <a:r>
              <a:rPr lang="en-US" dirty="0"/>
              <a:t>Contrasts with operational work, which is repetitive ‘business as usual’.</a:t>
            </a:r>
          </a:p>
          <a:p>
            <a:pPr>
              <a:buFont typeface="Wingdings" panose="05000000000000000000" pitchFamily="2" charset="2"/>
              <a:buChar char="Ø"/>
            </a:pPr>
            <a:endParaRPr lang="en-US" dirty="0"/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00D8CD7F-F85F-3F2C-C425-BA5A22C9883A}"/>
              </a:ext>
            </a:extLst>
          </p:cNvPr>
          <p:cNvSpPr/>
          <p:nvPr/>
        </p:nvSpPr>
        <p:spPr>
          <a:xfrm>
            <a:off x="2302078" y="500900"/>
            <a:ext cx="9922203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9" name="Graphic 21">
            <a:extLst>
              <a:ext uri="{FF2B5EF4-FFF2-40B4-BE49-F238E27FC236}">
                <a16:creationId xmlns:a16="http://schemas.microsoft.com/office/drawing/2014/main" id="{881E57FA-A839-FEA8-75D4-840F5E757657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0674477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52320"/>
    </mc:Choice>
    <mc:Fallback xmlns="">
      <p:transition spd="slow" advTm="52320"/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BFA031A-B745-9AD4-DB84-8F3457783AD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68300" y="690999"/>
            <a:ext cx="10515600" cy="1325563"/>
          </a:xfrm>
        </p:spPr>
        <p:txBody>
          <a:bodyPr>
            <a:normAutofit/>
          </a:bodyPr>
          <a:lstStyle/>
          <a:p>
            <a:r>
              <a:rPr lang="en-US" sz="3600" dirty="0"/>
              <a:t>Project Life Cycle</a:t>
            </a:r>
          </a:p>
        </p:txBody>
      </p:sp>
      <p:sp>
        <p:nvSpPr>
          <p:cNvPr id="8" name="Content Placeholder 7">
            <a:extLst>
              <a:ext uri="{FF2B5EF4-FFF2-40B4-BE49-F238E27FC236}">
                <a16:creationId xmlns:a16="http://schemas.microsoft.com/office/drawing/2014/main" id="{96FBBC88-CED5-E5EB-608F-1E33C6706A36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algn="l">
              <a:buFont typeface="Wingdings" panose="05000000000000000000" pitchFamily="2" charset="2"/>
              <a:buChar char="Ø"/>
            </a:pPr>
            <a:r>
              <a:rPr lang="en-US" sz="2400" dirty="0"/>
              <a:t>Most projects need to be broken down into a logical sequence of ‘phases’, known as the project life cycle. </a:t>
            </a:r>
          </a:p>
          <a:p>
            <a:pPr>
              <a:buFont typeface="Wingdings" panose="05000000000000000000" pitchFamily="2" charset="2"/>
              <a:buChar char="Ø"/>
            </a:pPr>
            <a:r>
              <a:rPr lang="en-US" sz="2400" dirty="0"/>
              <a:t>A project life cycle is a collection of project phases that defines:</a:t>
            </a:r>
          </a:p>
          <a:p>
            <a:r>
              <a:rPr lang="en-US" sz="2400" dirty="0"/>
              <a:t>What </a:t>
            </a:r>
            <a:r>
              <a:rPr lang="en-US" sz="2400" dirty="0">
                <a:solidFill>
                  <a:srgbClr val="FF0000"/>
                </a:solidFill>
              </a:rPr>
              <a:t>work</a:t>
            </a:r>
            <a:r>
              <a:rPr lang="en-US" sz="2400" dirty="0"/>
              <a:t> will be performed in each phase?</a:t>
            </a:r>
          </a:p>
          <a:p>
            <a:r>
              <a:rPr lang="en-US" sz="2400" dirty="0"/>
              <a:t>What </a:t>
            </a:r>
            <a:r>
              <a:rPr lang="en-US" sz="2400" dirty="0">
                <a:solidFill>
                  <a:srgbClr val="FF0000"/>
                </a:solidFill>
              </a:rPr>
              <a:t>deliverables</a:t>
            </a:r>
            <a:r>
              <a:rPr lang="en-US" sz="2400" dirty="0"/>
              <a:t> will be produced and when?</a:t>
            </a:r>
          </a:p>
          <a:p>
            <a:r>
              <a:rPr lang="en-US" sz="2400" dirty="0">
                <a:solidFill>
                  <a:srgbClr val="FF0000"/>
                </a:solidFill>
              </a:rPr>
              <a:t>Who is involved </a:t>
            </a:r>
            <a:r>
              <a:rPr lang="en-US" sz="2400" dirty="0"/>
              <a:t>in each phase?</a:t>
            </a:r>
          </a:p>
          <a:p>
            <a:r>
              <a:rPr lang="en-US" sz="2400" dirty="0"/>
              <a:t>How will management control and </a:t>
            </a:r>
            <a:r>
              <a:rPr lang="en-US" sz="2400" dirty="0">
                <a:solidFill>
                  <a:srgbClr val="FF0000"/>
                </a:solidFill>
              </a:rPr>
              <a:t>approve</a:t>
            </a:r>
            <a:r>
              <a:rPr lang="en-US" sz="2400" dirty="0"/>
              <a:t> work produced in each phase?</a:t>
            </a:r>
          </a:p>
          <a:p>
            <a:pPr>
              <a:buFont typeface="Wingdings" panose="05000000000000000000" pitchFamily="2" charset="2"/>
              <a:buChar char="Ø"/>
            </a:pPr>
            <a:r>
              <a:rPr lang="en-US" sz="2400" dirty="0"/>
              <a:t>A deliverable is a product or service produced or provided as part of a project.</a:t>
            </a:r>
          </a:p>
          <a:p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63E3D0BC-16A6-D7D6-2AE1-C18C8657CF29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826007" y="2563361"/>
            <a:ext cx="1559169" cy="1690270"/>
          </a:xfrm>
          <a:prstGeom prst="rect">
            <a:avLst/>
          </a:prstGeom>
        </p:spPr>
      </p:pic>
      <p:sp>
        <p:nvSpPr>
          <p:cNvPr id="7" name="Rectangle 6">
            <a:extLst>
              <a:ext uri="{FF2B5EF4-FFF2-40B4-BE49-F238E27FC236}">
                <a16:creationId xmlns:a16="http://schemas.microsoft.com/office/drawing/2014/main" id="{39454E84-59FC-5A47-F698-E61632E57FC8}"/>
              </a:ext>
            </a:extLst>
          </p:cNvPr>
          <p:cNvSpPr/>
          <p:nvPr/>
        </p:nvSpPr>
        <p:spPr>
          <a:xfrm>
            <a:off x="2302078" y="511786"/>
            <a:ext cx="9922203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0" name="Graphic 21">
            <a:extLst>
              <a:ext uri="{FF2B5EF4-FFF2-40B4-BE49-F238E27FC236}">
                <a16:creationId xmlns:a16="http://schemas.microsoft.com/office/drawing/2014/main" id="{263155A8-1CA1-A589-CCFF-8CE8D47AFA28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180431" y="90412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6172515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07840"/>
    </mc:Choice>
    <mc:Fallback xmlns="">
      <p:transition spd="slow" advTm="107840"/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1B40D89-E8C3-E21B-3355-C6E725E0ED3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61683" y="793089"/>
            <a:ext cx="10515600" cy="1325563"/>
          </a:xfrm>
        </p:spPr>
        <p:txBody>
          <a:bodyPr>
            <a:normAutofit/>
          </a:bodyPr>
          <a:lstStyle/>
          <a:p>
            <a:r>
              <a:rPr lang="en-US" sz="3600" dirty="0"/>
              <a:t>Project Life Cycle</a:t>
            </a:r>
          </a:p>
        </p:txBody>
      </p:sp>
      <p:sp>
        <p:nvSpPr>
          <p:cNvPr id="8" name="Content Placeholder 7">
            <a:extLst>
              <a:ext uri="{FF2B5EF4-FFF2-40B4-BE49-F238E27FC236}">
                <a16:creationId xmlns:a16="http://schemas.microsoft.com/office/drawing/2014/main" id="{80929311-137B-B234-9763-ED43C98E2504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sz="2400" dirty="0"/>
              <a:t>Different project managers or leaders choose different PLC’s, depending on the nature of the task i.e., engineering, software development etc. </a:t>
            </a:r>
          </a:p>
          <a:p>
            <a:pPr>
              <a:buFont typeface="Wingdings" panose="05000000000000000000" pitchFamily="2" charset="2"/>
              <a:buChar char="Ø"/>
            </a:pPr>
            <a:endParaRPr lang="en-US" dirty="0"/>
          </a:p>
        </p:txBody>
      </p:sp>
      <p:pic>
        <p:nvPicPr>
          <p:cNvPr id="9" name="Picture 6" descr="Project 1 Famous Designer">
            <a:extLst>
              <a:ext uri="{FF2B5EF4-FFF2-40B4-BE49-F238E27FC236}">
                <a16:creationId xmlns:a16="http://schemas.microsoft.com/office/drawing/2014/main" id="{51887914-B10C-EF63-0D64-B6CC8053439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63476" y="3429000"/>
            <a:ext cx="2602764" cy="211873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" name="Picture 8" descr="Microsoft free software project DreamSpark is renamed Microsoft Imagine -  Programmer Sought">
            <a:extLst>
              <a:ext uri="{FF2B5EF4-FFF2-40B4-BE49-F238E27FC236}">
                <a16:creationId xmlns:a16="http://schemas.microsoft.com/office/drawing/2014/main" id="{A22235D9-C999-9E9B-0A42-0F34EA03BF63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8336"/>
          <a:stretch/>
        </p:blipFill>
        <p:spPr bwMode="auto">
          <a:xfrm>
            <a:off x="4355483" y="4055309"/>
            <a:ext cx="2108346" cy="144746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1" name="Picture 14" descr="MDHHS - Medical Monitoring Project">
            <a:extLst>
              <a:ext uri="{FF2B5EF4-FFF2-40B4-BE49-F238E27FC236}">
                <a16:creationId xmlns:a16="http://schemas.microsoft.com/office/drawing/2014/main" id="{CFB111DF-CF0D-5943-F6A7-095619F52B1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39458" y="3233494"/>
            <a:ext cx="2540000" cy="20447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Rectangle 2">
            <a:extLst>
              <a:ext uri="{FF2B5EF4-FFF2-40B4-BE49-F238E27FC236}">
                <a16:creationId xmlns:a16="http://schemas.microsoft.com/office/drawing/2014/main" id="{26B30844-B233-CEB6-E06C-4A5284FFAAA0}"/>
              </a:ext>
            </a:extLst>
          </p:cNvPr>
          <p:cNvSpPr/>
          <p:nvPr/>
        </p:nvSpPr>
        <p:spPr>
          <a:xfrm>
            <a:off x="2302078" y="522672"/>
            <a:ext cx="9922203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2" name="Graphic 21">
            <a:extLst>
              <a:ext uri="{FF2B5EF4-FFF2-40B4-BE49-F238E27FC236}">
                <a16:creationId xmlns:a16="http://schemas.microsoft.com/office/drawing/2014/main" id="{5EF9A900-F394-360F-CC6F-DDFD250C43A0}"/>
              </a:ext>
            </a:extLst>
          </p:cNvPr>
          <p:cNvPicPr>
            <a:picLocks noChangeAspect="1"/>
          </p:cNvPicPr>
          <p:nvPr/>
        </p:nvPicPr>
        <p:blipFill rotWithShape="1">
          <a:blip r:embed="rId5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180431" y="101298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2792981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77632"/>
    </mc:Choice>
    <mc:Fallback xmlns="">
      <p:transition spd="slow" advTm="77632"/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D9A52C4-C573-E4D7-1F35-DD220F0A85A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26516" y="797713"/>
            <a:ext cx="10515600" cy="1325563"/>
          </a:xfrm>
        </p:spPr>
        <p:txBody>
          <a:bodyPr>
            <a:normAutofit/>
          </a:bodyPr>
          <a:lstStyle/>
          <a:p>
            <a:r>
              <a:rPr lang="en-US" sz="3600" dirty="0"/>
              <a:t>Project Phases</a:t>
            </a:r>
          </a:p>
        </p:txBody>
      </p:sp>
      <p:sp>
        <p:nvSpPr>
          <p:cNvPr id="8" name="Content Placeholder 7">
            <a:extLst>
              <a:ext uri="{FF2B5EF4-FFF2-40B4-BE49-F238E27FC236}">
                <a16:creationId xmlns:a16="http://schemas.microsoft.com/office/drawing/2014/main" id="{62154B2D-9227-85ED-43F4-AC11ADB3B9A3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 fontScale="62500" lnSpcReduction="20000"/>
          </a:bodyPr>
          <a:lstStyle/>
          <a:p>
            <a:pPr>
              <a:lnSpc>
                <a:spcPct val="120000"/>
              </a:lnSpc>
              <a:buFont typeface="Wingdings" panose="05000000000000000000" pitchFamily="2" charset="2"/>
              <a:buChar char="Ø"/>
            </a:pPr>
            <a:r>
              <a:rPr lang="en-US" sz="3100" dirty="0"/>
              <a:t>In the </a:t>
            </a:r>
            <a:r>
              <a:rPr lang="en-US" sz="3100" dirty="0">
                <a:solidFill>
                  <a:srgbClr val="FF0000"/>
                </a:solidFill>
              </a:rPr>
              <a:t>early phases </a:t>
            </a:r>
            <a:r>
              <a:rPr lang="en-US" sz="3100" dirty="0"/>
              <a:t>of a project life cycle:</a:t>
            </a:r>
          </a:p>
          <a:p>
            <a:pPr marL="581025" indent="-238125">
              <a:lnSpc>
                <a:spcPct val="120000"/>
              </a:lnSpc>
            </a:pPr>
            <a:r>
              <a:rPr lang="en-US" sz="2900" dirty="0"/>
              <a:t>Resource needs are usually lowest.</a:t>
            </a:r>
          </a:p>
          <a:p>
            <a:pPr marL="581025" indent="-238125">
              <a:lnSpc>
                <a:spcPct val="120000"/>
              </a:lnSpc>
            </a:pPr>
            <a:r>
              <a:rPr lang="en-US" sz="2900" dirty="0"/>
              <a:t>The level of uncertainty (risk) is highest.</a:t>
            </a:r>
          </a:p>
          <a:p>
            <a:pPr marL="581025" indent="-238125">
              <a:lnSpc>
                <a:spcPct val="120000"/>
              </a:lnSpc>
            </a:pPr>
            <a:r>
              <a:rPr lang="en-US" sz="2900" dirty="0"/>
              <a:t>Project stakeholders have the greatest opportunity to influence the project.</a:t>
            </a:r>
          </a:p>
          <a:p>
            <a:pPr>
              <a:lnSpc>
                <a:spcPct val="120000"/>
              </a:lnSpc>
              <a:buFont typeface="Wingdings" panose="05000000000000000000" pitchFamily="2" charset="2"/>
              <a:buChar char="Ø"/>
            </a:pPr>
            <a:r>
              <a:rPr lang="en-US" sz="3100" dirty="0"/>
              <a:t>In the </a:t>
            </a:r>
            <a:r>
              <a:rPr lang="en-US" sz="3100" dirty="0">
                <a:solidFill>
                  <a:srgbClr val="FF0000"/>
                </a:solidFill>
              </a:rPr>
              <a:t>middle phases </a:t>
            </a:r>
            <a:r>
              <a:rPr lang="en-US" sz="3100" dirty="0"/>
              <a:t>of a project life cycle:</a:t>
            </a:r>
          </a:p>
          <a:p>
            <a:pPr marL="581025" indent="-238125">
              <a:lnSpc>
                <a:spcPct val="120000"/>
              </a:lnSpc>
            </a:pPr>
            <a:r>
              <a:rPr lang="en-US" sz="2900" dirty="0"/>
              <a:t>The certainty of completing a project increases.</a:t>
            </a:r>
          </a:p>
          <a:p>
            <a:pPr marL="581025" indent="-238125">
              <a:lnSpc>
                <a:spcPct val="120000"/>
              </a:lnSpc>
            </a:pPr>
            <a:r>
              <a:rPr lang="en-US" sz="2900" dirty="0"/>
              <a:t>More resources are needed.</a:t>
            </a:r>
          </a:p>
          <a:p>
            <a:pPr>
              <a:lnSpc>
                <a:spcPct val="120000"/>
              </a:lnSpc>
              <a:buFont typeface="Wingdings" panose="05000000000000000000" pitchFamily="2" charset="2"/>
              <a:buChar char="Ø"/>
            </a:pPr>
            <a:r>
              <a:rPr lang="en-US" sz="3400" dirty="0"/>
              <a:t>In the </a:t>
            </a:r>
            <a:r>
              <a:rPr lang="en-US" sz="3400" dirty="0">
                <a:solidFill>
                  <a:srgbClr val="FF0000"/>
                </a:solidFill>
              </a:rPr>
              <a:t>final phase </a:t>
            </a:r>
            <a:r>
              <a:rPr lang="en-US" sz="3400" dirty="0"/>
              <a:t>of a project life cycle:</a:t>
            </a:r>
          </a:p>
          <a:p>
            <a:pPr marL="581025" indent="-238125">
              <a:lnSpc>
                <a:spcPct val="120000"/>
              </a:lnSpc>
            </a:pPr>
            <a:r>
              <a:rPr lang="en-US" dirty="0"/>
              <a:t>The focus is on ensuring that project requirements were met.</a:t>
            </a:r>
          </a:p>
          <a:p>
            <a:pPr marL="581025" indent="-238125">
              <a:lnSpc>
                <a:spcPct val="120000"/>
              </a:lnSpc>
            </a:pPr>
            <a:r>
              <a:rPr lang="en-US" dirty="0"/>
              <a:t>The sponsor approves completion of the project.</a:t>
            </a:r>
          </a:p>
        </p:txBody>
      </p:sp>
      <p:pic>
        <p:nvPicPr>
          <p:cNvPr id="9" name="Picture 8">
            <a:extLst>
              <a:ext uri="{FF2B5EF4-FFF2-40B4-BE49-F238E27FC236}">
                <a16:creationId xmlns:a16="http://schemas.microsoft.com/office/drawing/2014/main" id="{B5A54FC2-8BE6-4A31-07FB-D5E6138BD953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406128" y="2651686"/>
            <a:ext cx="2359356" cy="2475191"/>
          </a:xfrm>
          <a:prstGeom prst="rect">
            <a:avLst/>
          </a:prstGeom>
        </p:spPr>
      </p:pic>
      <p:sp>
        <p:nvSpPr>
          <p:cNvPr id="3" name="Rectangle 2">
            <a:extLst>
              <a:ext uri="{FF2B5EF4-FFF2-40B4-BE49-F238E27FC236}">
                <a16:creationId xmlns:a16="http://schemas.microsoft.com/office/drawing/2014/main" id="{1716157F-0023-AE72-DC8C-09B6414CE7C8}"/>
              </a:ext>
            </a:extLst>
          </p:cNvPr>
          <p:cNvSpPr/>
          <p:nvPr/>
        </p:nvSpPr>
        <p:spPr>
          <a:xfrm>
            <a:off x="2302078" y="500900"/>
            <a:ext cx="9922203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0" name="Graphic 21">
            <a:extLst>
              <a:ext uri="{FF2B5EF4-FFF2-40B4-BE49-F238E27FC236}">
                <a16:creationId xmlns:a16="http://schemas.microsoft.com/office/drawing/2014/main" id="{8D570316-A5B2-3D1A-878C-0D2792C47A1C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4107014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286816"/>
    </mc:Choice>
    <mc:Fallback xmlns="">
      <p:transition spd="slow" advTm="286816"/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CBAC2C1-7007-AD95-D596-D01102F0818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02024" y="661907"/>
            <a:ext cx="10515600" cy="1325563"/>
          </a:xfrm>
        </p:spPr>
        <p:txBody>
          <a:bodyPr>
            <a:normAutofit/>
          </a:bodyPr>
          <a:lstStyle/>
          <a:p>
            <a:r>
              <a:rPr lang="en-US" sz="3600" dirty="0"/>
              <a:t>Project Phases</a:t>
            </a:r>
          </a:p>
        </p:txBody>
      </p:sp>
      <p:sp>
        <p:nvSpPr>
          <p:cNvPr id="11" name="Content Placeholder 10">
            <a:extLst>
              <a:ext uri="{FF2B5EF4-FFF2-40B4-BE49-F238E27FC236}">
                <a16:creationId xmlns:a16="http://schemas.microsoft.com/office/drawing/2014/main" id="{881BB4CA-E96F-8E0E-816E-EBF391164B54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algn="l">
              <a:buFont typeface="Wingdings" panose="05000000000000000000" pitchFamily="2" charset="2"/>
              <a:buChar char="Ø"/>
            </a:pPr>
            <a:r>
              <a:rPr lang="en-US" sz="2400" b="1" dirty="0"/>
              <a:t>Conception/Initiation</a:t>
            </a:r>
            <a:r>
              <a:rPr lang="en-US" sz="2400" dirty="0"/>
              <a:t>: research conducted, leadership chosen, goals and requirements established.</a:t>
            </a:r>
          </a:p>
          <a:p>
            <a:pPr algn="l"/>
            <a:r>
              <a:rPr lang="en-US" sz="2400" b="1" dirty="0"/>
              <a:t>Planning</a:t>
            </a:r>
            <a:r>
              <a:rPr lang="en-US" sz="2400" dirty="0"/>
              <a:t>: detailed plans drafted and documented.</a:t>
            </a:r>
          </a:p>
          <a:p>
            <a:pPr algn="l"/>
            <a:r>
              <a:rPr lang="en-US" sz="2400" b="1" dirty="0"/>
              <a:t>Execution</a:t>
            </a:r>
            <a:r>
              <a:rPr lang="en-US" sz="2400" dirty="0"/>
              <a:t>: plans are implemented, intended result of project takes shape.</a:t>
            </a:r>
          </a:p>
          <a:p>
            <a:pPr algn="l"/>
            <a:r>
              <a:rPr lang="en-US" sz="2400" b="1" dirty="0"/>
              <a:t>Closing</a:t>
            </a:r>
            <a:r>
              <a:rPr lang="en-US" sz="2400" dirty="0"/>
              <a:t>: results handed off, lessons learned collected.</a:t>
            </a:r>
          </a:p>
          <a:p>
            <a:endParaRPr lang="en-US" dirty="0"/>
          </a:p>
        </p:txBody>
      </p:sp>
      <p:pic>
        <p:nvPicPr>
          <p:cNvPr id="12" name="Picture 11">
            <a:extLst>
              <a:ext uri="{FF2B5EF4-FFF2-40B4-BE49-F238E27FC236}">
                <a16:creationId xmlns:a16="http://schemas.microsoft.com/office/drawing/2014/main" id="{D0BE041A-0DE2-1E44-73C1-4F8B2C0AE029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899102" y="5042561"/>
            <a:ext cx="8565622" cy="786452"/>
          </a:xfrm>
          <a:prstGeom prst="rect">
            <a:avLst/>
          </a:prstGeom>
        </p:spPr>
      </p:pic>
      <p:sp>
        <p:nvSpPr>
          <p:cNvPr id="3" name="Rectangle 2">
            <a:extLst>
              <a:ext uri="{FF2B5EF4-FFF2-40B4-BE49-F238E27FC236}">
                <a16:creationId xmlns:a16="http://schemas.microsoft.com/office/drawing/2014/main" id="{386ADB06-E7F6-43B4-BE3C-1C12E79B7F11}"/>
              </a:ext>
            </a:extLst>
          </p:cNvPr>
          <p:cNvSpPr/>
          <p:nvPr/>
        </p:nvSpPr>
        <p:spPr>
          <a:xfrm>
            <a:off x="2302078" y="500900"/>
            <a:ext cx="9922203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8" name="Graphic 21">
            <a:extLst>
              <a:ext uri="{FF2B5EF4-FFF2-40B4-BE49-F238E27FC236}">
                <a16:creationId xmlns:a16="http://schemas.microsoft.com/office/drawing/2014/main" id="{09F54381-70BD-C520-890D-EC15E5557F7D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9688946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36736"/>
    </mc:Choice>
    <mc:Fallback xmlns="">
      <p:transition spd="slow" advTm="36736"/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Content Placeholder 6">
            <a:extLst>
              <a:ext uri="{FF2B5EF4-FFF2-40B4-BE49-F238E27FC236}">
                <a16:creationId xmlns:a16="http://schemas.microsoft.com/office/drawing/2014/main" id="{5429B755-0201-57D9-B6D5-89193FCBBA8E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2266205" y="1650998"/>
            <a:ext cx="7631513" cy="5153061"/>
          </a:xfrm>
          <a:prstGeom prst="rect">
            <a:avLst/>
          </a:prstGeom>
        </p:spPr>
      </p:pic>
      <p:sp>
        <p:nvSpPr>
          <p:cNvPr id="2" name="Rectangle 1">
            <a:extLst>
              <a:ext uri="{FF2B5EF4-FFF2-40B4-BE49-F238E27FC236}">
                <a16:creationId xmlns:a16="http://schemas.microsoft.com/office/drawing/2014/main" id="{493DBB13-8092-8B29-C620-AE161267966C}"/>
              </a:ext>
            </a:extLst>
          </p:cNvPr>
          <p:cNvSpPr/>
          <p:nvPr/>
        </p:nvSpPr>
        <p:spPr>
          <a:xfrm>
            <a:off x="2302078" y="500900"/>
            <a:ext cx="9922203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8" name="Graphic 21">
            <a:extLst>
              <a:ext uri="{FF2B5EF4-FFF2-40B4-BE49-F238E27FC236}">
                <a16:creationId xmlns:a16="http://schemas.microsoft.com/office/drawing/2014/main" id="{FAA6612F-AF12-FD34-8114-B15F48ED72D7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9" name="Title 1">
            <a:extLst>
              <a:ext uri="{FF2B5EF4-FFF2-40B4-BE49-F238E27FC236}">
                <a16:creationId xmlns:a16="http://schemas.microsoft.com/office/drawing/2014/main" id="{07DB5883-1004-25C7-C454-3645E605C1F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02024" y="661907"/>
            <a:ext cx="10515600" cy="1325563"/>
          </a:xfrm>
        </p:spPr>
        <p:txBody>
          <a:bodyPr>
            <a:normAutofit/>
          </a:bodyPr>
          <a:lstStyle/>
          <a:p>
            <a:r>
              <a:rPr lang="en-US" sz="3600" dirty="0"/>
              <a:t>Project Phases</a:t>
            </a:r>
          </a:p>
        </p:txBody>
      </p:sp>
    </p:spTree>
    <p:extLst>
      <p:ext uri="{BB962C8B-B14F-4D97-AF65-F5344CB8AC3E}">
        <p14:creationId xmlns:p14="http://schemas.microsoft.com/office/powerpoint/2010/main" val="428652611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2064"/>
    </mc:Choice>
    <mc:Fallback xmlns="">
      <p:transition spd="slow" advTm="12064"/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55C91D3-0A75-2025-C490-0BD1BCA54B2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66063" y="797713"/>
            <a:ext cx="10515600" cy="1325563"/>
          </a:xfrm>
        </p:spPr>
        <p:txBody>
          <a:bodyPr>
            <a:normAutofit/>
          </a:bodyPr>
          <a:lstStyle/>
          <a:p>
            <a:r>
              <a:rPr lang="en-US" sz="3600" dirty="0"/>
              <a:t>Project Functions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E97E977A-CD79-024F-A9C7-744F01760881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algn="l">
              <a:lnSpc>
                <a:spcPct val="100000"/>
              </a:lnSpc>
              <a:spcAft>
                <a:spcPts val="600"/>
              </a:spcAft>
              <a:buFont typeface="Wingdings" panose="05000000000000000000" pitchFamily="2" charset="2"/>
              <a:buChar char="Ø"/>
            </a:pPr>
            <a:r>
              <a:rPr lang="en-US" sz="2400" dirty="0"/>
              <a:t>Unlike individual phases, project functions don’t occur at one point in time – they require continuous attention and/or action:</a:t>
            </a:r>
          </a:p>
          <a:p>
            <a:pPr algn="l">
              <a:lnSpc>
                <a:spcPct val="100000"/>
              </a:lnSpc>
            </a:pPr>
            <a:r>
              <a:rPr lang="en-US" sz="2400" dirty="0"/>
              <a:t>Risk and Issue Management.</a:t>
            </a:r>
          </a:p>
          <a:p>
            <a:pPr algn="l">
              <a:lnSpc>
                <a:spcPct val="100000"/>
              </a:lnSpc>
            </a:pPr>
            <a:r>
              <a:rPr lang="en-US" sz="2400" dirty="0"/>
              <a:t>Quality Management.</a:t>
            </a:r>
          </a:p>
          <a:p>
            <a:pPr algn="l">
              <a:lnSpc>
                <a:spcPct val="100000"/>
              </a:lnSpc>
            </a:pPr>
            <a:r>
              <a:rPr lang="en-US" sz="2400" dirty="0"/>
              <a:t>Communications Management.</a:t>
            </a:r>
          </a:p>
          <a:p>
            <a:pPr algn="l">
              <a:lnSpc>
                <a:spcPct val="100000"/>
              </a:lnSpc>
            </a:pPr>
            <a:r>
              <a:rPr lang="en-US" sz="2400" dirty="0"/>
              <a:t>Managing the Project Itself.</a:t>
            </a:r>
          </a:p>
          <a:p>
            <a:endParaRPr lang="en-US" dirty="0"/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B347F4BF-D1CF-D772-8B43-C43B9691CF98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474720" y="4673552"/>
            <a:ext cx="9406943" cy="1353429"/>
          </a:xfrm>
          <a:prstGeom prst="rect">
            <a:avLst/>
          </a:prstGeom>
        </p:spPr>
      </p:pic>
      <p:sp>
        <p:nvSpPr>
          <p:cNvPr id="8" name="Rectangle 7">
            <a:extLst>
              <a:ext uri="{FF2B5EF4-FFF2-40B4-BE49-F238E27FC236}">
                <a16:creationId xmlns:a16="http://schemas.microsoft.com/office/drawing/2014/main" id="{FBC27606-0FF9-0A9E-0472-90B7D0C453F6}"/>
              </a:ext>
            </a:extLst>
          </p:cNvPr>
          <p:cNvSpPr/>
          <p:nvPr/>
        </p:nvSpPr>
        <p:spPr>
          <a:xfrm>
            <a:off x="2302078" y="500900"/>
            <a:ext cx="9922203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0" name="Graphic 21">
            <a:extLst>
              <a:ext uri="{FF2B5EF4-FFF2-40B4-BE49-F238E27FC236}">
                <a16:creationId xmlns:a16="http://schemas.microsoft.com/office/drawing/2014/main" id="{E32E2DCF-6193-0A37-4AFA-6A3C3EE902D6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745219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91712"/>
    </mc:Choice>
    <mc:Fallback xmlns="">
      <p:transition spd="slow" advTm="191712"/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1D9575E-60A7-E621-6B81-4C7FFB126F8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02024" y="555158"/>
            <a:ext cx="10515600" cy="1325563"/>
          </a:xfrm>
        </p:spPr>
        <p:txBody>
          <a:bodyPr>
            <a:normAutofit/>
          </a:bodyPr>
          <a:lstStyle/>
          <a:p>
            <a:r>
              <a:rPr lang="en-US" sz="3600" dirty="0"/>
              <a:t>Projects Size and Scale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E2E1984D-B244-36C4-C1EB-CA80028A9A22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509836"/>
            <a:ext cx="10515600" cy="4351338"/>
          </a:xfrm>
        </p:spPr>
        <p:txBody>
          <a:bodyPr>
            <a:normAutofit/>
          </a:bodyPr>
          <a:lstStyle/>
          <a:p>
            <a:pPr>
              <a:buFont typeface="Wingdings" panose="05000000000000000000" pitchFamily="2" charset="2"/>
              <a:buChar char="Ø"/>
            </a:pPr>
            <a:r>
              <a:rPr lang="en-US" sz="2400" dirty="0"/>
              <a:t>Projects can vary in size and scale.</a:t>
            </a:r>
          </a:p>
          <a:p>
            <a:pPr marL="0" indent="0">
              <a:buNone/>
            </a:pPr>
            <a:endParaRPr lang="en-US" sz="2400" dirty="0"/>
          </a:p>
          <a:p>
            <a:pPr>
              <a:buFont typeface="Wingdings" panose="05000000000000000000" pitchFamily="2" charset="2"/>
              <a:buChar char="Ø"/>
            </a:pPr>
            <a:endParaRPr lang="en-US" dirty="0"/>
          </a:p>
        </p:txBody>
      </p:sp>
      <p:pic>
        <p:nvPicPr>
          <p:cNvPr id="9" name="Content Placeholder 3">
            <a:extLst>
              <a:ext uri="{FF2B5EF4-FFF2-40B4-BE49-F238E27FC236}">
                <a16:creationId xmlns:a16="http://schemas.microsoft.com/office/drawing/2014/main" id="{1FBBD09C-C893-21B2-4E8D-2D8EBDBBE636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63539" y="2057705"/>
            <a:ext cx="6035857" cy="1594819"/>
          </a:xfrm>
          <a:prstGeom prst="rect">
            <a:avLst/>
          </a:prstGeom>
        </p:spPr>
      </p:pic>
      <p:pic>
        <p:nvPicPr>
          <p:cNvPr id="10" name="Picture 9">
            <a:extLst>
              <a:ext uri="{FF2B5EF4-FFF2-40B4-BE49-F238E27FC236}">
                <a16:creationId xmlns:a16="http://schemas.microsoft.com/office/drawing/2014/main" id="{8381B7CC-3115-E653-B93B-05C5ECDBF9B2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927498" y="3751515"/>
            <a:ext cx="6335261" cy="2472815"/>
          </a:xfrm>
          <a:prstGeom prst="rect">
            <a:avLst/>
          </a:prstGeom>
        </p:spPr>
      </p:pic>
      <p:sp>
        <p:nvSpPr>
          <p:cNvPr id="11" name="TextBox 10">
            <a:extLst>
              <a:ext uri="{FF2B5EF4-FFF2-40B4-BE49-F238E27FC236}">
                <a16:creationId xmlns:a16="http://schemas.microsoft.com/office/drawing/2014/main" id="{9901FEF4-5315-F550-31C3-9D7EC4050D09}"/>
              </a:ext>
            </a:extLst>
          </p:cNvPr>
          <p:cNvSpPr txBox="1"/>
          <p:nvPr/>
        </p:nvSpPr>
        <p:spPr>
          <a:xfrm>
            <a:off x="7021269" y="1972521"/>
            <a:ext cx="4157870" cy="11339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lnSpc>
                <a:spcPct val="150000"/>
              </a:lnSpc>
              <a:spcBef>
                <a:spcPts val="1000"/>
              </a:spcBef>
              <a:buFont typeface="Arial" panose="020B0604020202020204" pitchFamily="34" charset="0"/>
              <a:buChar char="•"/>
            </a:pPr>
            <a:r>
              <a:rPr lang="en-US" sz="2400" dirty="0"/>
              <a:t>A large project can have multiple sub-projects</a:t>
            </a:r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74018B3D-0F07-7096-8454-E7C6278D3A6A}"/>
              </a:ext>
            </a:extLst>
          </p:cNvPr>
          <p:cNvSpPr txBox="1"/>
          <p:nvPr/>
        </p:nvSpPr>
        <p:spPr>
          <a:xfrm>
            <a:off x="663539" y="4050792"/>
            <a:ext cx="3985591" cy="11339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lnSpc>
                <a:spcPct val="150000"/>
              </a:lnSpc>
              <a:spcBef>
                <a:spcPts val="1000"/>
              </a:spcBef>
              <a:buFont typeface="Arial" panose="020B0604020202020204" pitchFamily="34" charset="0"/>
              <a:buChar char="•"/>
            </a:pPr>
            <a:r>
              <a:rPr lang="en-US" sz="2400" dirty="0"/>
              <a:t>A project life cycle includes projects in every phase </a:t>
            </a:r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FC015FD2-2000-6159-3639-67E14AA5EDF4}"/>
              </a:ext>
            </a:extLst>
          </p:cNvPr>
          <p:cNvSpPr/>
          <p:nvPr/>
        </p:nvSpPr>
        <p:spPr>
          <a:xfrm>
            <a:off x="2302078" y="500900"/>
            <a:ext cx="9922203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3" name="Graphic 21">
            <a:extLst>
              <a:ext uri="{FF2B5EF4-FFF2-40B4-BE49-F238E27FC236}">
                <a16:creationId xmlns:a16="http://schemas.microsoft.com/office/drawing/2014/main" id="{EA447EDB-7632-B31C-C71C-FD14C28848BF}"/>
              </a:ext>
            </a:extLst>
          </p:cNvPr>
          <p:cNvPicPr>
            <a:picLocks noChangeAspect="1"/>
          </p:cNvPicPr>
          <p:nvPr/>
        </p:nvPicPr>
        <p:blipFill rotWithShape="1"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7286776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73408"/>
    </mc:Choice>
    <mc:Fallback xmlns="">
      <p:transition spd="slow" advTm="73408"/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096E6FF-C229-CCF2-46AF-DE6F58F33E4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07894" y="661587"/>
            <a:ext cx="10515600" cy="1325563"/>
          </a:xfrm>
        </p:spPr>
        <p:txBody>
          <a:bodyPr>
            <a:normAutofit/>
          </a:bodyPr>
          <a:lstStyle/>
          <a:p>
            <a:r>
              <a:rPr lang="en-US" sz="3600" dirty="0"/>
              <a:t>Activity and Groups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AC6744B7-63F1-2D76-A0F2-964CA45E469C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607911"/>
            <a:ext cx="10515600" cy="4351338"/>
          </a:xfrm>
        </p:spPr>
        <p:txBody>
          <a:bodyPr/>
          <a:lstStyle/>
          <a:p>
            <a:pPr algn="l">
              <a:buFont typeface="Wingdings" panose="05000000000000000000" pitchFamily="2" charset="2"/>
              <a:buChar char="Ø"/>
            </a:pPr>
            <a:r>
              <a:rPr lang="en-US" dirty="0"/>
              <a:t> </a:t>
            </a:r>
            <a:r>
              <a:rPr lang="en-US" sz="2400" dirty="0"/>
              <a:t>Level of activity and overlap of process groups over time during the project lifecycle.</a:t>
            </a:r>
          </a:p>
          <a:p>
            <a:pPr algn="l">
              <a:buFont typeface="Wingdings" panose="05000000000000000000" pitchFamily="2" charset="2"/>
              <a:buChar char="Ø"/>
            </a:pPr>
            <a:endParaRPr lang="en-US" dirty="0"/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FEC69CE0-2EA5-CABB-E7E5-6EE51412C0D9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336001" y="2260315"/>
            <a:ext cx="6328196" cy="3972099"/>
          </a:xfrm>
          <a:prstGeom prst="rect">
            <a:avLst/>
          </a:prstGeom>
        </p:spPr>
      </p:pic>
      <p:sp>
        <p:nvSpPr>
          <p:cNvPr id="8" name="Rectangle 7">
            <a:extLst>
              <a:ext uri="{FF2B5EF4-FFF2-40B4-BE49-F238E27FC236}">
                <a16:creationId xmlns:a16="http://schemas.microsoft.com/office/drawing/2014/main" id="{B14D9601-5F87-5109-D6B6-7A3C9D036C30}"/>
              </a:ext>
            </a:extLst>
          </p:cNvPr>
          <p:cNvSpPr/>
          <p:nvPr/>
        </p:nvSpPr>
        <p:spPr>
          <a:xfrm>
            <a:off x="2302078" y="500900"/>
            <a:ext cx="9922203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0" name="Graphic 21">
            <a:extLst>
              <a:ext uri="{FF2B5EF4-FFF2-40B4-BE49-F238E27FC236}">
                <a16:creationId xmlns:a16="http://schemas.microsoft.com/office/drawing/2014/main" id="{72347430-ECBF-DB6B-9D95-A4DEDFA51F2E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3281518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35744"/>
    </mc:Choice>
    <mc:Fallback xmlns="">
      <p:transition spd="slow" advTm="35744"/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DD31FB7-02CD-425A-1136-DC52E59F568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85501" y="654305"/>
            <a:ext cx="10515600" cy="1325563"/>
          </a:xfrm>
        </p:spPr>
        <p:txBody>
          <a:bodyPr>
            <a:normAutofit/>
          </a:bodyPr>
          <a:lstStyle/>
          <a:p>
            <a:r>
              <a:rPr lang="en-US" sz="3600" dirty="0"/>
              <a:t>Project Initiation</a:t>
            </a:r>
          </a:p>
        </p:txBody>
      </p:sp>
      <p:sp>
        <p:nvSpPr>
          <p:cNvPr id="8" name="Content Placeholder 7">
            <a:extLst>
              <a:ext uri="{FF2B5EF4-FFF2-40B4-BE49-F238E27FC236}">
                <a16:creationId xmlns:a16="http://schemas.microsoft.com/office/drawing/2014/main" id="{FC184B79-75BE-019E-0872-48DB6C22C185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38501" y="1798173"/>
            <a:ext cx="9304635" cy="4934138"/>
          </a:xfrm>
        </p:spPr>
        <p:txBody>
          <a:bodyPr>
            <a:normAutofit/>
          </a:bodyPr>
          <a:lstStyle/>
          <a:p>
            <a:pPr algn="l">
              <a:buFont typeface="Wingdings" panose="05000000000000000000" pitchFamily="2" charset="2"/>
              <a:buChar char="Ø"/>
            </a:pPr>
            <a:r>
              <a:rPr lang="en-US" sz="2400" dirty="0"/>
              <a:t>Determine the </a:t>
            </a:r>
            <a:r>
              <a:rPr lang="en-US" sz="2400" dirty="0">
                <a:solidFill>
                  <a:srgbClr val="FF0000"/>
                </a:solidFill>
              </a:rPr>
              <a:t>nature and scope </a:t>
            </a:r>
            <a:r>
              <a:rPr lang="en-US" sz="2400" dirty="0"/>
              <a:t>of the project. If this stage is not performed well, it is unlikely that the project will be successful in meeting the business’ needs. </a:t>
            </a:r>
          </a:p>
          <a:p>
            <a:pPr algn="l">
              <a:buFont typeface="Wingdings" panose="05000000000000000000" pitchFamily="2" charset="2"/>
              <a:buChar char="Ø"/>
            </a:pPr>
            <a:r>
              <a:rPr lang="en-US" sz="2400" dirty="0"/>
              <a:t>The </a:t>
            </a:r>
            <a:r>
              <a:rPr lang="en-US" sz="2400" dirty="0">
                <a:solidFill>
                  <a:srgbClr val="FF0000"/>
                </a:solidFill>
              </a:rPr>
              <a:t>key project controls </a:t>
            </a:r>
            <a:r>
              <a:rPr lang="en-US" sz="2400" dirty="0"/>
              <a:t>needed here are an understanding of the business environment and making sure that all necessary controls are incorporated into the project. Any deficiencies should be reported and a recommendation should be made to fix them.</a:t>
            </a:r>
          </a:p>
          <a:p>
            <a:pPr algn="l">
              <a:buFont typeface="Wingdings" panose="05000000000000000000" pitchFamily="2" charset="2"/>
              <a:buChar char="Ø"/>
            </a:pPr>
            <a:r>
              <a:rPr lang="en-US" sz="2400" dirty="0">
                <a:solidFill>
                  <a:srgbClr val="FF0000"/>
                </a:solidFill>
              </a:rPr>
              <a:t>Every organization </a:t>
            </a:r>
            <a:r>
              <a:rPr lang="en-US" sz="2400" dirty="0"/>
              <a:t>has its own variations of </a:t>
            </a:r>
            <a:r>
              <a:rPr lang="en-US" sz="2400" dirty="0">
                <a:solidFill>
                  <a:srgbClr val="FF0000"/>
                </a:solidFill>
              </a:rPr>
              <a:t>what documents </a:t>
            </a:r>
            <a:r>
              <a:rPr lang="en-US" sz="2400" dirty="0"/>
              <a:t>are required to initiate a project. It’s important to identify the project need, stakeholders, and main goals.</a:t>
            </a:r>
          </a:p>
          <a:p>
            <a:endParaRPr lang="en-US" dirty="0"/>
          </a:p>
        </p:txBody>
      </p:sp>
      <p:pic>
        <p:nvPicPr>
          <p:cNvPr id="9" name="Picture 8">
            <a:extLst>
              <a:ext uri="{FF2B5EF4-FFF2-40B4-BE49-F238E27FC236}">
                <a16:creationId xmlns:a16="http://schemas.microsoft.com/office/drawing/2014/main" id="{0D7D497E-20D3-BDAE-7581-DFD48653B16A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695328" y="2594126"/>
            <a:ext cx="2158171" cy="2286198"/>
          </a:xfrm>
          <a:prstGeom prst="rect">
            <a:avLst/>
          </a:prstGeom>
        </p:spPr>
      </p:pic>
      <p:sp>
        <p:nvSpPr>
          <p:cNvPr id="3" name="Rectangle 2">
            <a:extLst>
              <a:ext uri="{FF2B5EF4-FFF2-40B4-BE49-F238E27FC236}">
                <a16:creationId xmlns:a16="http://schemas.microsoft.com/office/drawing/2014/main" id="{6BB83086-509B-CFFF-1211-14E59A31EAD9}"/>
              </a:ext>
            </a:extLst>
          </p:cNvPr>
          <p:cNvSpPr/>
          <p:nvPr/>
        </p:nvSpPr>
        <p:spPr>
          <a:xfrm>
            <a:off x="2302078" y="500900"/>
            <a:ext cx="9922203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0" name="Graphic 21">
            <a:extLst>
              <a:ext uri="{FF2B5EF4-FFF2-40B4-BE49-F238E27FC236}">
                <a16:creationId xmlns:a16="http://schemas.microsoft.com/office/drawing/2014/main" id="{4FA676AB-0123-A0E7-5364-96437A2DED5E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3706910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35680"/>
    </mc:Choice>
    <mc:Fallback xmlns="">
      <p:transition spd="slow" advTm="135680"/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A1CE61E-3F3D-2805-35BE-FCFD2900DF1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11175" y="546619"/>
            <a:ext cx="10515600" cy="1325563"/>
          </a:xfrm>
        </p:spPr>
        <p:txBody>
          <a:bodyPr>
            <a:normAutofit/>
          </a:bodyPr>
          <a:lstStyle/>
          <a:p>
            <a:r>
              <a:rPr lang="en-US" sz="3600" dirty="0"/>
              <a:t>Initiation Breakdown Process</a:t>
            </a:r>
          </a:p>
        </p:txBody>
      </p:sp>
      <p:graphicFrame>
        <p:nvGraphicFramePr>
          <p:cNvPr id="8" name="Diagram 7">
            <a:extLst>
              <a:ext uri="{FF2B5EF4-FFF2-40B4-BE49-F238E27FC236}">
                <a16:creationId xmlns:a16="http://schemas.microsoft.com/office/drawing/2014/main" id="{439A1D89-8E2C-5C3A-DE26-E41D89C446AC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1446106672"/>
              </p:ext>
            </p:extLst>
          </p:nvPr>
        </p:nvGraphicFramePr>
        <p:xfrm>
          <a:off x="835610" y="1826523"/>
          <a:ext cx="9991165" cy="4576482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7" name="Rectangle 6">
            <a:extLst>
              <a:ext uri="{FF2B5EF4-FFF2-40B4-BE49-F238E27FC236}">
                <a16:creationId xmlns:a16="http://schemas.microsoft.com/office/drawing/2014/main" id="{2E3F6EE6-8253-A913-08E0-4B8609C3A8FE}"/>
              </a:ext>
            </a:extLst>
          </p:cNvPr>
          <p:cNvSpPr/>
          <p:nvPr/>
        </p:nvSpPr>
        <p:spPr>
          <a:xfrm>
            <a:off x="2302078" y="500900"/>
            <a:ext cx="9922203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0" name="Graphic 21">
            <a:extLst>
              <a:ext uri="{FF2B5EF4-FFF2-40B4-BE49-F238E27FC236}">
                <a16:creationId xmlns:a16="http://schemas.microsoft.com/office/drawing/2014/main" id="{C1010A22-B82C-4C9F-F589-2D56C95CB7F5}"/>
              </a:ext>
            </a:extLst>
          </p:cNvPr>
          <p:cNvPicPr>
            <a:picLocks noChangeAspect="1"/>
          </p:cNvPicPr>
          <p:nvPr/>
        </p:nvPicPr>
        <p:blipFill rotWithShape="1">
          <a:blip r:embed="rId7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1567608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74112"/>
    </mc:Choice>
    <mc:Fallback xmlns="">
      <p:transition spd="slow" advTm="174112"/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624DE01-FF24-5355-1302-8C6A47461AD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00318" y="789075"/>
            <a:ext cx="10515600" cy="1325563"/>
          </a:xfrm>
        </p:spPr>
        <p:txBody>
          <a:bodyPr>
            <a:normAutofit/>
          </a:bodyPr>
          <a:lstStyle/>
          <a:p>
            <a:r>
              <a:rPr lang="en-US" sz="3600" dirty="0"/>
              <a:t>Project Planning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8E4C16A1-4880-0CED-A32F-8977DEF9B2E1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10000"/>
          </a:bodyPr>
          <a:lstStyle/>
          <a:p>
            <a:pPr>
              <a:lnSpc>
                <a:spcPct val="120000"/>
              </a:lnSpc>
              <a:spcBef>
                <a:spcPts val="0"/>
              </a:spcBef>
              <a:buFont typeface="Wingdings" panose="05000000000000000000" pitchFamily="2" charset="2"/>
              <a:buChar char="Ø"/>
            </a:pPr>
            <a:r>
              <a:rPr lang="en-US" sz="2400" dirty="0"/>
              <a:t>The main purpose of project planning is to </a:t>
            </a:r>
            <a:r>
              <a:rPr lang="en-US" sz="2400" dirty="0">
                <a:solidFill>
                  <a:srgbClr val="FF0000"/>
                </a:solidFill>
              </a:rPr>
              <a:t>guide execution.</a:t>
            </a:r>
          </a:p>
          <a:p>
            <a:pPr>
              <a:lnSpc>
                <a:spcPct val="120000"/>
              </a:lnSpc>
              <a:spcBef>
                <a:spcPts val="0"/>
              </a:spcBef>
              <a:buFont typeface="Wingdings" panose="05000000000000000000" pitchFamily="2" charset="2"/>
              <a:buChar char="Ø"/>
            </a:pPr>
            <a:r>
              <a:rPr lang="en-US" sz="2400" dirty="0"/>
              <a:t>To plan </a:t>
            </a:r>
            <a:r>
              <a:rPr lang="en-US" sz="2400" dirty="0">
                <a:solidFill>
                  <a:srgbClr val="FF0000"/>
                </a:solidFill>
              </a:rPr>
              <a:t>time, cost and resources </a:t>
            </a:r>
            <a:r>
              <a:rPr lang="en-US" sz="2400" dirty="0"/>
              <a:t>adequately to estimate the </a:t>
            </a:r>
            <a:r>
              <a:rPr lang="en-US" sz="2400" dirty="0">
                <a:solidFill>
                  <a:srgbClr val="FF0000"/>
                </a:solidFill>
              </a:rPr>
              <a:t>work needed </a:t>
            </a:r>
            <a:r>
              <a:rPr lang="en-US" sz="2400" dirty="0"/>
              <a:t>and to effectively manage risk during project execution. As with the Initiation process group, a failure to adequately plan greatly reduces the project's chances of successfully accomplishing its goals.</a:t>
            </a:r>
          </a:p>
          <a:p>
            <a:pPr>
              <a:lnSpc>
                <a:spcPct val="120000"/>
              </a:lnSpc>
              <a:spcBef>
                <a:spcPts val="0"/>
              </a:spcBef>
              <a:buFont typeface="Wingdings" panose="05000000000000000000" pitchFamily="2" charset="2"/>
              <a:buChar char="Ø"/>
            </a:pPr>
            <a:r>
              <a:rPr lang="en-US" sz="2400" dirty="0"/>
              <a:t>Every knowledge area includes planning information.</a:t>
            </a:r>
          </a:p>
          <a:p>
            <a:pPr>
              <a:lnSpc>
                <a:spcPct val="120000"/>
              </a:lnSpc>
              <a:spcBef>
                <a:spcPts val="0"/>
              </a:spcBef>
              <a:buFont typeface="Wingdings" panose="05000000000000000000" pitchFamily="2" charset="2"/>
              <a:buChar char="Ø"/>
            </a:pPr>
            <a:r>
              <a:rPr lang="en-US" sz="2400" dirty="0"/>
              <a:t>Key outputs included in the project include:</a:t>
            </a:r>
          </a:p>
          <a:p>
            <a:pPr marL="587375" indent="-214313">
              <a:lnSpc>
                <a:spcPct val="120000"/>
              </a:lnSpc>
              <a:spcBef>
                <a:spcPts val="0"/>
              </a:spcBef>
            </a:pPr>
            <a:r>
              <a:rPr lang="en-US" sz="2100" dirty="0"/>
              <a:t>A team contract.</a:t>
            </a:r>
          </a:p>
          <a:p>
            <a:pPr marL="587375" indent="-214313">
              <a:lnSpc>
                <a:spcPct val="120000"/>
              </a:lnSpc>
              <a:spcBef>
                <a:spcPts val="0"/>
              </a:spcBef>
            </a:pPr>
            <a:r>
              <a:rPr lang="en-US" sz="2100" dirty="0"/>
              <a:t>A scope statement.</a:t>
            </a:r>
          </a:p>
          <a:p>
            <a:pPr marL="587375" indent="-214313">
              <a:lnSpc>
                <a:spcPct val="120000"/>
              </a:lnSpc>
              <a:spcBef>
                <a:spcPts val="0"/>
              </a:spcBef>
            </a:pPr>
            <a:r>
              <a:rPr lang="en-US" sz="2100" dirty="0"/>
              <a:t>A work breakdown structure (WBS).</a:t>
            </a:r>
          </a:p>
          <a:p>
            <a:pPr marL="587375" indent="-214313">
              <a:lnSpc>
                <a:spcPct val="120000"/>
              </a:lnSpc>
              <a:spcBef>
                <a:spcPts val="0"/>
              </a:spcBef>
            </a:pPr>
            <a:r>
              <a:rPr lang="en-US" sz="2100" dirty="0"/>
              <a:t>A project schedule, in the form of a </a:t>
            </a:r>
            <a:r>
              <a:rPr lang="en-US" sz="2100" dirty="0">
                <a:solidFill>
                  <a:srgbClr val="FF0000"/>
                </a:solidFill>
              </a:rPr>
              <a:t>Gantt chart </a:t>
            </a:r>
            <a:r>
              <a:rPr lang="en-US" sz="2100" dirty="0"/>
              <a:t>with </a:t>
            </a:r>
            <a:r>
              <a:rPr lang="en-US" sz="2100" dirty="0">
                <a:solidFill>
                  <a:srgbClr val="FF0000"/>
                </a:solidFill>
              </a:rPr>
              <a:t>all dependencies </a:t>
            </a:r>
            <a:r>
              <a:rPr lang="en-US" sz="2100" dirty="0"/>
              <a:t>and </a:t>
            </a:r>
            <a:r>
              <a:rPr lang="en-US" sz="2100" dirty="0">
                <a:solidFill>
                  <a:srgbClr val="FF0000"/>
                </a:solidFill>
              </a:rPr>
              <a:t>resources</a:t>
            </a:r>
            <a:r>
              <a:rPr lang="en-US" sz="2100" dirty="0"/>
              <a:t> entered.</a:t>
            </a:r>
          </a:p>
          <a:p>
            <a:pPr marL="587375" indent="-214313">
              <a:lnSpc>
                <a:spcPct val="120000"/>
              </a:lnSpc>
              <a:spcBef>
                <a:spcPts val="0"/>
              </a:spcBef>
            </a:pPr>
            <a:r>
              <a:rPr lang="en-US" sz="2100" dirty="0"/>
              <a:t>A list of risks (part of a risk register).</a:t>
            </a:r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DCB37221-9621-EA62-78E8-9261AACA81E8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269176" y="3429000"/>
            <a:ext cx="2304488" cy="1877731"/>
          </a:xfrm>
          <a:prstGeom prst="rect">
            <a:avLst/>
          </a:prstGeom>
        </p:spPr>
      </p:pic>
      <p:sp>
        <p:nvSpPr>
          <p:cNvPr id="8" name="Rectangle 7">
            <a:extLst>
              <a:ext uri="{FF2B5EF4-FFF2-40B4-BE49-F238E27FC236}">
                <a16:creationId xmlns:a16="http://schemas.microsoft.com/office/drawing/2014/main" id="{B796543E-6AEF-8A29-94E4-FFA762101B0A}"/>
              </a:ext>
            </a:extLst>
          </p:cNvPr>
          <p:cNvSpPr/>
          <p:nvPr/>
        </p:nvSpPr>
        <p:spPr>
          <a:xfrm>
            <a:off x="2302078" y="500900"/>
            <a:ext cx="9922203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0" name="Graphic 21">
            <a:extLst>
              <a:ext uri="{FF2B5EF4-FFF2-40B4-BE49-F238E27FC236}">
                <a16:creationId xmlns:a16="http://schemas.microsoft.com/office/drawing/2014/main" id="{C4DF29C5-EBF8-559D-1D10-2D36E2A060F5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3689197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250304"/>
    </mc:Choice>
    <mc:Fallback xmlns="">
      <p:transition spd="slow" advTm="250304"/>
    </mc:Fallback>
  </mc:AlternateConten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B75A8E1-9EFC-079A-1365-AB2EB0EEE64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89006" y="631784"/>
            <a:ext cx="10515600" cy="1325563"/>
          </a:xfrm>
        </p:spPr>
        <p:txBody>
          <a:bodyPr>
            <a:normAutofit/>
          </a:bodyPr>
          <a:lstStyle/>
          <a:p>
            <a:r>
              <a:rPr lang="en-US" sz="3600" dirty="0"/>
              <a:t>Planning Breakdown process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2B7C25D2-CF40-CCEC-8D06-C2C4CAF012F9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indent="0">
              <a:buNone/>
            </a:pPr>
            <a:endParaRPr lang="en-US" dirty="0"/>
          </a:p>
        </p:txBody>
      </p:sp>
      <p:graphicFrame>
        <p:nvGraphicFramePr>
          <p:cNvPr id="7" name="Diagram 6">
            <a:extLst>
              <a:ext uri="{FF2B5EF4-FFF2-40B4-BE49-F238E27FC236}">
                <a16:creationId xmlns:a16="http://schemas.microsoft.com/office/drawing/2014/main" id="{E531C662-FC7B-8592-056B-D8CB13C1F277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1896298939"/>
              </p:ext>
            </p:extLst>
          </p:nvPr>
        </p:nvGraphicFramePr>
        <p:xfrm>
          <a:off x="143435" y="1752600"/>
          <a:ext cx="11869271" cy="4433047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8" name="Rectangle 7">
            <a:extLst>
              <a:ext uri="{FF2B5EF4-FFF2-40B4-BE49-F238E27FC236}">
                <a16:creationId xmlns:a16="http://schemas.microsoft.com/office/drawing/2014/main" id="{F9BFF343-4ED7-F188-9DF0-A7BA8816E678}"/>
              </a:ext>
            </a:extLst>
          </p:cNvPr>
          <p:cNvSpPr/>
          <p:nvPr/>
        </p:nvSpPr>
        <p:spPr>
          <a:xfrm>
            <a:off x="2302078" y="500900"/>
            <a:ext cx="9922203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0" name="Graphic 21">
            <a:extLst>
              <a:ext uri="{FF2B5EF4-FFF2-40B4-BE49-F238E27FC236}">
                <a16:creationId xmlns:a16="http://schemas.microsoft.com/office/drawing/2014/main" id="{C6403025-014B-43DF-A73C-075D2E7B7B43}"/>
              </a:ext>
            </a:extLst>
          </p:cNvPr>
          <p:cNvPicPr>
            <a:picLocks noChangeAspect="1"/>
          </p:cNvPicPr>
          <p:nvPr/>
        </p:nvPicPr>
        <p:blipFill rotWithShape="1">
          <a:blip r:embed="rId7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6632363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27040"/>
    </mc:Choice>
    <mc:Fallback xmlns="">
      <p:transition spd="slow" advTm="127040"/>
    </mc:Fallback>
  </mc:AlternateContent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72D18DA-B72E-7076-15D8-B3D36C694AB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0338" y="577265"/>
            <a:ext cx="10515600" cy="1325563"/>
          </a:xfrm>
        </p:spPr>
        <p:txBody>
          <a:bodyPr>
            <a:normAutofit/>
          </a:bodyPr>
          <a:lstStyle/>
          <a:p>
            <a:r>
              <a:rPr lang="en-US" sz="3600" dirty="0"/>
              <a:t>Project Executing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3038112-AFB3-7FCD-C82B-5E0B4CD79DC3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18017" y="1844336"/>
            <a:ext cx="9099152" cy="4934138"/>
          </a:xfrm>
        </p:spPr>
        <p:txBody>
          <a:bodyPr>
            <a:normAutofit/>
          </a:bodyPr>
          <a:lstStyle/>
          <a:p>
            <a:pPr>
              <a:buFont typeface="Wingdings" panose="05000000000000000000" pitchFamily="2" charset="2"/>
              <a:buChar char="Ø"/>
            </a:pPr>
            <a:r>
              <a:rPr lang="en-US" sz="2000" dirty="0"/>
              <a:t>Project execution usually </a:t>
            </a:r>
            <a:r>
              <a:rPr lang="en-US" sz="2000" dirty="0">
                <a:solidFill>
                  <a:srgbClr val="FF0000"/>
                </a:solidFill>
              </a:rPr>
              <a:t>takes the most time and resources</a:t>
            </a:r>
            <a:r>
              <a:rPr lang="en-US" sz="2000" dirty="0"/>
              <a:t>. </a:t>
            </a:r>
          </a:p>
          <a:p>
            <a:pPr>
              <a:buFont typeface="Wingdings" panose="05000000000000000000" pitchFamily="2" charset="2"/>
              <a:buChar char="Ø"/>
            </a:pPr>
            <a:r>
              <a:rPr lang="en-US" sz="2000" dirty="0"/>
              <a:t>Executing consists of the processes used to complete the work defined in the project management plan to accomplish the project's requirements.</a:t>
            </a:r>
          </a:p>
          <a:p>
            <a:pPr>
              <a:buFont typeface="Wingdings" panose="05000000000000000000" pitchFamily="2" charset="2"/>
              <a:buChar char="Ø"/>
            </a:pPr>
            <a:r>
              <a:rPr lang="en-US" sz="2000" dirty="0"/>
              <a:t> Execution process </a:t>
            </a:r>
            <a:r>
              <a:rPr lang="en-US" sz="2000" dirty="0">
                <a:solidFill>
                  <a:srgbClr val="FF0000"/>
                </a:solidFill>
              </a:rPr>
              <a:t>involves coordinating people and resources</a:t>
            </a:r>
            <a:r>
              <a:rPr lang="en-US" sz="2000" dirty="0"/>
              <a:t>, as well as integrating and performing the activities of the project </a:t>
            </a:r>
            <a:r>
              <a:rPr lang="en-US" sz="2000" dirty="0">
                <a:solidFill>
                  <a:srgbClr val="FF0000"/>
                </a:solidFill>
              </a:rPr>
              <a:t>in accordance with the project management plan. </a:t>
            </a:r>
          </a:p>
          <a:p>
            <a:pPr>
              <a:buFont typeface="Wingdings" panose="05000000000000000000" pitchFamily="2" charset="2"/>
              <a:buChar char="Ø"/>
            </a:pPr>
            <a:r>
              <a:rPr lang="en-US" sz="2000" dirty="0"/>
              <a:t>The deliverables are produced as outputs from the processes performed as defined in the project management plan.</a:t>
            </a:r>
          </a:p>
          <a:p>
            <a:pPr>
              <a:buFont typeface="Wingdings" panose="05000000000000000000" pitchFamily="2" charset="2"/>
              <a:buChar char="Ø"/>
            </a:pPr>
            <a:r>
              <a:rPr lang="en-US" sz="2000" dirty="0">
                <a:solidFill>
                  <a:srgbClr val="FF0000"/>
                </a:solidFill>
              </a:rPr>
              <a:t>Project managers must use their leadership skills </a:t>
            </a:r>
            <a:r>
              <a:rPr lang="en-US" sz="2000" dirty="0"/>
              <a:t>to handle the many challenges that occur during project execution.</a:t>
            </a:r>
          </a:p>
          <a:p>
            <a:pPr>
              <a:buFont typeface="Wingdings" panose="05000000000000000000" pitchFamily="2" charset="2"/>
              <a:buChar char="Ø"/>
            </a:pPr>
            <a:r>
              <a:rPr lang="en-US" sz="2000" dirty="0"/>
              <a:t>The executing processes and outputs. Many project sponsors and customers focus on deliverables related to providing the products, services, or results desired from the project.</a:t>
            </a:r>
          </a:p>
        </p:txBody>
      </p:sp>
      <p:pic>
        <p:nvPicPr>
          <p:cNvPr id="28" name="Picture 27">
            <a:extLst>
              <a:ext uri="{FF2B5EF4-FFF2-40B4-BE49-F238E27FC236}">
                <a16:creationId xmlns:a16="http://schemas.microsoft.com/office/drawing/2014/main" id="{C730DBB6-C058-0EC8-4D61-D0862929E3BF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441468" y="2260616"/>
            <a:ext cx="2432515" cy="2542252"/>
          </a:xfrm>
          <a:prstGeom prst="rect">
            <a:avLst/>
          </a:prstGeom>
        </p:spPr>
      </p:pic>
      <p:sp>
        <p:nvSpPr>
          <p:cNvPr id="7" name="Rectangle 6">
            <a:extLst>
              <a:ext uri="{FF2B5EF4-FFF2-40B4-BE49-F238E27FC236}">
                <a16:creationId xmlns:a16="http://schemas.microsoft.com/office/drawing/2014/main" id="{4F1E957D-5382-8878-CBEF-46E189079CD5}"/>
              </a:ext>
            </a:extLst>
          </p:cNvPr>
          <p:cNvSpPr/>
          <p:nvPr/>
        </p:nvSpPr>
        <p:spPr>
          <a:xfrm>
            <a:off x="2302078" y="500900"/>
            <a:ext cx="9922203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9" name="Graphic 21">
            <a:extLst>
              <a:ext uri="{FF2B5EF4-FFF2-40B4-BE49-F238E27FC236}">
                <a16:creationId xmlns:a16="http://schemas.microsoft.com/office/drawing/2014/main" id="{DE689CED-B146-F2E7-08FD-3F58314238CB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5860973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40160"/>
    </mc:Choice>
    <mc:Fallback xmlns="">
      <p:transition spd="slow" advTm="140160"/>
    </mc:Fallback>
  </mc:AlternateContent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7CB16ED-5598-43D9-5936-F65B153D3B1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15154" y="677915"/>
            <a:ext cx="10515600" cy="1325563"/>
          </a:xfrm>
        </p:spPr>
        <p:txBody>
          <a:bodyPr>
            <a:normAutofit/>
          </a:bodyPr>
          <a:lstStyle/>
          <a:p>
            <a:r>
              <a:rPr lang="en-US" sz="3600" dirty="0"/>
              <a:t>Execution Breakdown processes</a:t>
            </a:r>
          </a:p>
        </p:txBody>
      </p:sp>
      <p:sp>
        <p:nvSpPr>
          <p:cNvPr id="8" name="Content Placeholder 7">
            <a:extLst>
              <a:ext uri="{FF2B5EF4-FFF2-40B4-BE49-F238E27FC236}">
                <a16:creationId xmlns:a16="http://schemas.microsoft.com/office/drawing/2014/main" id="{1899A947-C6AE-1E9E-D511-C50C0AC7BBB4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US" dirty="0"/>
          </a:p>
        </p:txBody>
      </p:sp>
      <p:graphicFrame>
        <p:nvGraphicFramePr>
          <p:cNvPr id="10" name="Diagram 9">
            <a:extLst>
              <a:ext uri="{FF2B5EF4-FFF2-40B4-BE49-F238E27FC236}">
                <a16:creationId xmlns:a16="http://schemas.microsoft.com/office/drawing/2014/main" id="{8F4D173D-49F3-A7C5-EA72-6E199FF219F0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4045195710"/>
              </p:ext>
            </p:extLst>
          </p:nvPr>
        </p:nvGraphicFramePr>
        <p:xfrm>
          <a:off x="286871" y="1752600"/>
          <a:ext cx="11689975" cy="4289612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3" name="Rectangle 2">
            <a:extLst>
              <a:ext uri="{FF2B5EF4-FFF2-40B4-BE49-F238E27FC236}">
                <a16:creationId xmlns:a16="http://schemas.microsoft.com/office/drawing/2014/main" id="{0797805C-83A3-AB68-3F46-042A7309A1F3}"/>
              </a:ext>
            </a:extLst>
          </p:cNvPr>
          <p:cNvSpPr/>
          <p:nvPr/>
        </p:nvSpPr>
        <p:spPr>
          <a:xfrm>
            <a:off x="2302078" y="500900"/>
            <a:ext cx="9922203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9" name="Graphic 21">
            <a:extLst>
              <a:ext uri="{FF2B5EF4-FFF2-40B4-BE49-F238E27FC236}">
                <a16:creationId xmlns:a16="http://schemas.microsoft.com/office/drawing/2014/main" id="{B1093B2A-0670-3A08-5788-FEB89DFA44E2}"/>
              </a:ext>
            </a:extLst>
          </p:cNvPr>
          <p:cNvPicPr>
            <a:picLocks noChangeAspect="1"/>
          </p:cNvPicPr>
          <p:nvPr/>
        </p:nvPicPr>
        <p:blipFill rotWithShape="1">
          <a:blip r:embed="rId7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1903371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322336"/>
    </mc:Choice>
    <mc:Fallback xmlns="">
      <p:transition spd="slow" advTm="322336"/>
    </mc:Fallback>
  </mc:AlternateContent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FEAD133-1EDF-14A5-67E5-E5FB4775046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0" y="757147"/>
            <a:ext cx="10515600" cy="1325563"/>
          </a:xfrm>
        </p:spPr>
        <p:txBody>
          <a:bodyPr>
            <a:normAutofit/>
          </a:bodyPr>
          <a:lstStyle/>
          <a:p>
            <a:r>
              <a:rPr lang="en-US" sz="3600" dirty="0"/>
              <a:t>Monitoring and Controlling Processes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68236290-082F-E8DF-0033-A4895DCA45E3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88686" y="1827530"/>
            <a:ext cx="9224681" cy="4934138"/>
          </a:xfrm>
        </p:spPr>
        <p:txBody>
          <a:bodyPr>
            <a:normAutofit lnSpcReduction="10000"/>
          </a:bodyPr>
          <a:lstStyle/>
          <a:p>
            <a:pPr algn="l">
              <a:buFont typeface="Wingdings" panose="05000000000000000000" pitchFamily="2" charset="2"/>
              <a:buChar char="Ø"/>
            </a:pPr>
            <a:r>
              <a:rPr lang="en-US" sz="2400" dirty="0"/>
              <a:t>Involves </a:t>
            </a:r>
            <a:r>
              <a:rPr lang="en-US" sz="2400" dirty="0">
                <a:solidFill>
                  <a:srgbClr val="FF0000"/>
                </a:solidFill>
              </a:rPr>
              <a:t>measuring progress </a:t>
            </a:r>
            <a:r>
              <a:rPr lang="en-US" sz="2400" dirty="0"/>
              <a:t>toward project objectives, monitoring deviation from the plan, and taking corrective action to match progress with the plan.</a:t>
            </a:r>
          </a:p>
          <a:p>
            <a:pPr algn="l">
              <a:buFont typeface="Wingdings" panose="05000000000000000000" pitchFamily="2" charset="2"/>
              <a:buChar char="Ø"/>
            </a:pPr>
            <a:r>
              <a:rPr lang="en-US" sz="2400" dirty="0"/>
              <a:t>Monitoring and controlling consists of those processes performed to observe project execution so that </a:t>
            </a:r>
            <a:r>
              <a:rPr lang="en-US" sz="2400" dirty="0">
                <a:solidFill>
                  <a:srgbClr val="FF0000"/>
                </a:solidFill>
              </a:rPr>
              <a:t>potential problems can be identified </a:t>
            </a:r>
            <a:r>
              <a:rPr lang="en-US" sz="2400" dirty="0"/>
              <a:t>in a timely manner and corrective action can be taken, when necessary, to control the execution of the project. </a:t>
            </a:r>
          </a:p>
          <a:p>
            <a:pPr algn="l">
              <a:buFont typeface="Wingdings" panose="05000000000000000000" pitchFamily="2" charset="2"/>
              <a:buChar char="Ø"/>
            </a:pPr>
            <a:r>
              <a:rPr lang="en-US" sz="2400" dirty="0"/>
              <a:t>The key benefit is that project performance which observed and measured regularly to </a:t>
            </a:r>
            <a:r>
              <a:rPr lang="en-US" sz="2400" dirty="0">
                <a:solidFill>
                  <a:srgbClr val="FF0000"/>
                </a:solidFill>
              </a:rPr>
              <a:t>identify variances from the project management plan.</a:t>
            </a:r>
          </a:p>
          <a:p>
            <a:pPr algn="l">
              <a:buFont typeface="Wingdings" panose="05000000000000000000" pitchFamily="2" charset="2"/>
              <a:buChar char="Ø"/>
            </a:pPr>
            <a:r>
              <a:rPr lang="en-US" sz="2400" dirty="0"/>
              <a:t>Affects all other process groups and occurs during all phases of the project life cycle.</a:t>
            </a:r>
          </a:p>
          <a:p>
            <a:pPr algn="l">
              <a:buFont typeface="Wingdings" panose="05000000000000000000" pitchFamily="2" charset="2"/>
              <a:buChar char="Ø"/>
            </a:pPr>
            <a:r>
              <a:rPr lang="en-US" sz="2400" dirty="0"/>
              <a:t>Outputs include performance reports, requested changes, and updates to various plans.</a:t>
            </a:r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AFCB717B-27EB-5F88-EDD5-370AEEC1049E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606337" y="2752658"/>
            <a:ext cx="2216076" cy="2273247"/>
          </a:xfrm>
          <a:prstGeom prst="rect">
            <a:avLst/>
          </a:prstGeom>
        </p:spPr>
      </p:pic>
      <p:sp>
        <p:nvSpPr>
          <p:cNvPr id="8" name="Rectangle 7">
            <a:extLst>
              <a:ext uri="{FF2B5EF4-FFF2-40B4-BE49-F238E27FC236}">
                <a16:creationId xmlns:a16="http://schemas.microsoft.com/office/drawing/2014/main" id="{246F4350-AB8B-6FFA-F8FB-A9E69E02928C}"/>
              </a:ext>
            </a:extLst>
          </p:cNvPr>
          <p:cNvSpPr/>
          <p:nvPr/>
        </p:nvSpPr>
        <p:spPr>
          <a:xfrm>
            <a:off x="2302078" y="500900"/>
            <a:ext cx="9922203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0" name="Graphic 21">
            <a:extLst>
              <a:ext uri="{FF2B5EF4-FFF2-40B4-BE49-F238E27FC236}">
                <a16:creationId xmlns:a16="http://schemas.microsoft.com/office/drawing/2014/main" id="{CBA58386-248B-34E8-8859-E1AA3D252723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0874070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201856"/>
    </mc:Choice>
    <mc:Fallback xmlns="">
      <p:transition spd="slow" advTm="201856"/>
    </mc:Fallback>
  </mc:AlternateContent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F2D2549-697E-8887-18CD-E16F44085A9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11175" y="650046"/>
            <a:ext cx="10515600" cy="1325563"/>
          </a:xfrm>
        </p:spPr>
        <p:txBody>
          <a:bodyPr>
            <a:normAutofit/>
          </a:bodyPr>
          <a:lstStyle/>
          <a:p>
            <a:r>
              <a:rPr lang="en-US" sz="3600" dirty="0"/>
              <a:t>Monitoring and Controlling Breakdown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459F0E6-C113-5405-3A50-62C5ECEE7353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indent="0">
              <a:buNone/>
            </a:pPr>
            <a:endParaRPr lang="en-US" dirty="0"/>
          </a:p>
        </p:txBody>
      </p:sp>
      <p:graphicFrame>
        <p:nvGraphicFramePr>
          <p:cNvPr id="7" name="Diagram 6">
            <a:extLst>
              <a:ext uri="{FF2B5EF4-FFF2-40B4-BE49-F238E27FC236}">
                <a16:creationId xmlns:a16="http://schemas.microsoft.com/office/drawing/2014/main" id="{578FB8F3-0114-BD58-61EE-D24368D433EF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324712463"/>
              </p:ext>
            </p:extLst>
          </p:nvPr>
        </p:nvGraphicFramePr>
        <p:xfrm>
          <a:off x="1152643" y="1565314"/>
          <a:ext cx="9886710" cy="4036671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8" name="Rectangle 7">
            <a:extLst>
              <a:ext uri="{FF2B5EF4-FFF2-40B4-BE49-F238E27FC236}">
                <a16:creationId xmlns:a16="http://schemas.microsoft.com/office/drawing/2014/main" id="{7BE33F96-8AA4-8DA9-50C5-7CDDECB0087F}"/>
              </a:ext>
            </a:extLst>
          </p:cNvPr>
          <p:cNvSpPr/>
          <p:nvPr/>
        </p:nvSpPr>
        <p:spPr>
          <a:xfrm>
            <a:off x="2302078" y="500900"/>
            <a:ext cx="9922203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0" name="Graphic 21">
            <a:extLst>
              <a:ext uri="{FF2B5EF4-FFF2-40B4-BE49-F238E27FC236}">
                <a16:creationId xmlns:a16="http://schemas.microsoft.com/office/drawing/2014/main" id="{7B24A5A5-AE5D-6DE6-52F6-CC24735C69F7}"/>
              </a:ext>
            </a:extLst>
          </p:cNvPr>
          <p:cNvPicPr>
            <a:picLocks noChangeAspect="1"/>
          </p:cNvPicPr>
          <p:nvPr/>
        </p:nvPicPr>
        <p:blipFill rotWithShape="1">
          <a:blip r:embed="rId7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5007634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221280"/>
    </mc:Choice>
    <mc:Fallback xmlns="">
      <p:transition spd="slow" advTm="221280"/>
    </mc:Fallback>
  </mc:AlternateContent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7096B05-53E5-ADB9-A452-85648368E84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76105" y="864416"/>
            <a:ext cx="10515600" cy="1325563"/>
          </a:xfrm>
        </p:spPr>
        <p:txBody>
          <a:bodyPr>
            <a:normAutofit/>
          </a:bodyPr>
          <a:lstStyle/>
          <a:p>
            <a:r>
              <a:rPr lang="en-US" sz="3600" dirty="0"/>
              <a:t>Project Closing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1A4B8173-A9DB-B40D-908F-9CFF264D8572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63498" y="1976287"/>
            <a:ext cx="9345733" cy="4934138"/>
          </a:xfrm>
        </p:spPr>
        <p:txBody>
          <a:bodyPr>
            <a:normAutofit/>
          </a:bodyPr>
          <a:lstStyle/>
          <a:p>
            <a:pPr algn="l">
              <a:buFont typeface="Wingdings" panose="05000000000000000000" pitchFamily="2" charset="2"/>
              <a:buChar char="Ø"/>
            </a:pPr>
            <a:r>
              <a:rPr lang="en-US" sz="2400" dirty="0"/>
              <a:t> </a:t>
            </a:r>
            <a:r>
              <a:rPr lang="en-US" sz="2000" dirty="0"/>
              <a:t>Closing includes the </a:t>
            </a:r>
            <a:r>
              <a:rPr lang="en-US" sz="2000" dirty="0">
                <a:solidFill>
                  <a:srgbClr val="FF0000"/>
                </a:solidFill>
              </a:rPr>
              <a:t>formal acceptance </a:t>
            </a:r>
            <a:r>
              <a:rPr lang="en-US" sz="2000" dirty="0"/>
              <a:t>of the project and the ending. And also, it include the </a:t>
            </a:r>
            <a:r>
              <a:rPr lang="en-US" sz="2000" dirty="0">
                <a:solidFill>
                  <a:srgbClr val="FF0000"/>
                </a:solidFill>
              </a:rPr>
              <a:t>administrative activities </a:t>
            </a:r>
            <a:r>
              <a:rPr lang="en-US" sz="2000" dirty="0"/>
              <a:t>like archiving of the files and </a:t>
            </a:r>
            <a:r>
              <a:rPr lang="en-US" sz="2000" dirty="0">
                <a:solidFill>
                  <a:srgbClr val="FF0000"/>
                </a:solidFill>
              </a:rPr>
              <a:t>documenting lessons learned.</a:t>
            </a:r>
          </a:p>
          <a:p>
            <a:pPr algn="l">
              <a:buFont typeface="Wingdings" panose="05000000000000000000" pitchFamily="2" charset="2"/>
              <a:buChar char="Ø"/>
            </a:pPr>
            <a:r>
              <a:rPr lang="en-US" sz="2000" dirty="0"/>
              <a:t>Involves gaining stakeholder and customer acceptance of the final products and services. </a:t>
            </a:r>
          </a:p>
          <a:p>
            <a:pPr algn="l">
              <a:buFont typeface="Wingdings" panose="05000000000000000000" pitchFamily="2" charset="2"/>
              <a:buChar char="Ø"/>
            </a:pPr>
            <a:r>
              <a:rPr lang="en-US" sz="2000" dirty="0">
                <a:solidFill>
                  <a:srgbClr val="FF0000"/>
                </a:solidFill>
              </a:rPr>
              <a:t>Even if projects are not completed</a:t>
            </a:r>
            <a:r>
              <a:rPr lang="en-US" sz="2000" dirty="0"/>
              <a:t>, </a:t>
            </a:r>
            <a:r>
              <a:rPr lang="en-US" sz="2000" dirty="0">
                <a:solidFill>
                  <a:srgbClr val="FF0000"/>
                </a:solidFill>
              </a:rPr>
              <a:t>they should be formally closed </a:t>
            </a:r>
            <a:r>
              <a:rPr lang="en-US" sz="2000" dirty="0"/>
              <a:t>in order to reflect on what can be learned to improve future projects</a:t>
            </a:r>
          </a:p>
          <a:p>
            <a:pPr algn="l">
              <a:buFont typeface="Wingdings" panose="05000000000000000000" pitchFamily="2" charset="2"/>
              <a:buChar char="Ø"/>
            </a:pPr>
            <a:r>
              <a:rPr lang="en-US" sz="2000" dirty="0"/>
              <a:t>Outputs include project archives and lessons learned, which are part of organizational process assets.</a:t>
            </a:r>
          </a:p>
          <a:p>
            <a:pPr algn="l">
              <a:buFont typeface="Wingdings" panose="05000000000000000000" pitchFamily="2" charset="2"/>
              <a:buChar char="Ø"/>
            </a:pPr>
            <a:r>
              <a:rPr lang="en-US" sz="2000" dirty="0"/>
              <a:t>Most projects also </a:t>
            </a:r>
            <a:r>
              <a:rPr lang="en-US" sz="2000" dirty="0">
                <a:solidFill>
                  <a:srgbClr val="FF0000"/>
                </a:solidFill>
              </a:rPr>
              <a:t>include a final report and presentation </a:t>
            </a:r>
            <a:r>
              <a:rPr lang="en-US" sz="2000" dirty="0"/>
              <a:t>to the sponsor or senior management.</a:t>
            </a:r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06F40B57-4E3E-75DF-8E7A-2FAB38A3777E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776464" y="2571097"/>
            <a:ext cx="2374843" cy="2469905"/>
          </a:xfrm>
          <a:prstGeom prst="rect">
            <a:avLst/>
          </a:prstGeom>
        </p:spPr>
      </p:pic>
      <p:sp>
        <p:nvSpPr>
          <p:cNvPr id="8" name="Rectangle 7">
            <a:extLst>
              <a:ext uri="{FF2B5EF4-FFF2-40B4-BE49-F238E27FC236}">
                <a16:creationId xmlns:a16="http://schemas.microsoft.com/office/drawing/2014/main" id="{7B228754-FF91-9CD2-B833-9056A5949981}"/>
              </a:ext>
            </a:extLst>
          </p:cNvPr>
          <p:cNvSpPr/>
          <p:nvPr/>
        </p:nvSpPr>
        <p:spPr>
          <a:xfrm>
            <a:off x="2302078" y="500900"/>
            <a:ext cx="9922203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0" name="Graphic 21">
            <a:extLst>
              <a:ext uri="{FF2B5EF4-FFF2-40B4-BE49-F238E27FC236}">
                <a16:creationId xmlns:a16="http://schemas.microsoft.com/office/drawing/2014/main" id="{A5B035F9-B80C-4FEF-5145-EF294E69191F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6076853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298688"/>
    </mc:Choice>
    <mc:Fallback xmlns="">
      <p:transition spd="slow" advTm="298688"/>
    </mc:Fallback>
  </mc:AlternateContent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CCA61EE-117B-205F-1D9D-4C4FBE0756C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sz="3600" dirty="0"/>
              <a:t>Closing Breakdown Processes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4491E09B-E90B-3C22-940A-B7467A00F458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Autofit/>
          </a:bodyPr>
          <a:lstStyle/>
          <a:p>
            <a:pPr algn="l">
              <a:lnSpc>
                <a:spcPct val="130000"/>
              </a:lnSpc>
              <a:buFont typeface="Wingdings" panose="05000000000000000000" pitchFamily="2" charset="2"/>
              <a:buChar char="Ø"/>
            </a:pPr>
            <a:endParaRPr lang="en-US" sz="2400" dirty="0"/>
          </a:p>
        </p:txBody>
      </p:sp>
      <p:graphicFrame>
        <p:nvGraphicFramePr>
          <p:cNvPr id="7" name="Diagram 6">
            <a:extLst>
              <a:ext uri="{FF2B5EF4-FFF2-40B4-BE49-F238E27FC236}">
                <a16:creationId xmlns:a16="http://schemas.microsoft.com/office/drawing/2014/main" id="{7A488FB6-CF94-6D27-0939-578D0CDC4041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3278420175"/>
              </p:ext>
            </p:extLst>
          </p:nvPr>
        </p:nvGraphicFramePr>
        <p:xfrm>
          <a:off x="985335" y="1630078"/>
          <a:ext cx="9583271" cy="411031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sp>
        <p:nvSpPr>
          <p:cNvPr id="8" name="Rectangle 7">
            <a:extLst>
              <a:ext uri="{FF2B5EF4-FFF2-40B4-BE49-F238E27FC236}">
                <a16:creationId xmlns:a16="http://schemas.microsoft.com/office/drawing/2014/main" id="{D69FE8A9-A08C-D782-1DC8-AA35DA96DB16}"/>
              </a:ext>
            </a:extLst>
          </p:cNvPr>
          <p:cNvSpPr/>
          <p:nvPr/>
        </p:nvSpPr>
        <p:spPr>
          <a:xfrm>
            <a:off x="2302078" y="500900"/>
            <a:ext cx="9922203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0" name="Graphic 21">
            <a:extLst>
              <a:ext uri="{FF2B5EF4-FFF2-40B4-BE49-F238E27FC236}">
                <a16:creationId xmlns:a16="http://schemas.microsoft.com/office/drawing/2014/main" id="{9750D64E-7B7E-8AA3-96BF-50171A5EF8AE}"/>
              </a:ext>
            </a:extLst>
          </p:cNvPr>
          <p:cNvPicPr>
            <a:picLocks noChangeAspect="1"/>
          </p:cNvPicPr>
          <p:nvPr/>
        </p:nvPicPr>
        <p:blipFill rotWithShape="1">
          <a:blip r:embed="rId8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6922776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27776"/>
    </mc:Choice>
    <mc:Fallback xmlns="">
      <p:transition spd="slow" advTm="127776"/>
    </mc:Fallback>
  </mc:AlternateContent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F903C7E-0580-8A4D-F392-CA70494C137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21341" y="914461"/>
            <a:ext cx="10515600" cy="1325563"/>
          </a:xfrm>
        </p:spPr>
        <p:txBody>
          <a:bodyPr>
            <a:normAutofit/>
          </a:bodyPr>
          <a:lstStyle/>
          <a:p>
            <a:r>
              <a:rPr lang="en-US" sz="3600" dirty="0"/>
              <a:t>Project Life Cycle - Ideal vs Typical</a:t>
            </a:r>
          </a:p>
        </p:txBody>
      </p:sp>
      <p:pic>
        <p:nvPicPr>
          <p:cNvPr id="7" name="Content Placeholder 6">
            <a:extLst>
              <a:ext uri="{FF2B5EF4-FFF2-40B4-BE49-F238E27FC236}">
                <a16:creationId xmlns:a16="http://schemas.microsoft.com/office/drawing/2014/main" id="{D832F5F4-9217-B60A-B3CF-F97A1F8FBA3F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1911350" y="2007394"/>
            <a:ext cx="8369300" cy="3987800"/>
          </a:xfrm>
          <a:prstGeom prst="rect">
            <a:avLst/>
          </a:prstGeom>
        </p:spPr>
      </p:pic>
      <p:sp>
        <p:nvSpPr>
          <p:cNvPr id="3" name="Rectangle 2">
            <a:extLst>
              <a:ext uri="{FF2B5EF4-FFF2-40B4-BE49-F238E27FC236}">
                <a16:creationId xmlns:a16="http://schemas.microsoft.com/office/drawing/2014/main" id="{FFC1C86F-9D3E-D0C2-41A2-5AE7BBACA304}"/>
              </a:ext>
            </a:extLst>
          </p:cNvPr>
          <p:cNvSpPr/>
          <p:nvPr/>
        </p:nvSpPr>
        <p:spPr>
          <a:xfrm>
            <a:off x="2302078" y="500900"/>
            <a:ext cx="9922203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9" name="Graphic 21">
            <a:extLst>
              <a:ext uri="{FF2B5EF4-FFF2-40B4-BE49-F238E27FC236}">
                <a16:creationId xmlns:a16="http://schemas.microsoft.com/office/drawing/2014/main" id="{35B54C99-B18F-38B3-E06A-BC875948058D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4379499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44096"/>
    </mc:Choice>
    <mc:Fallback xmlns="">
      <p:transition spd="slow" advTm="44096"/>
    </mc:Fallback>
  </mc:AlternateContent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4C332C9-F131-927C-2B96-6DAC40F236E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sz="3600" dirty="0"/>
              <a:t>Project Life Cycle - Ideal v Typical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1F70427D-B91F-DCB6-4972-95D4AEB01F21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>
              <a:buFont typeface="Wingdings" panose="05000000000000000000" pitchFamily="2" charset="2"/>
              <a:buChar char="Ø"/>
            </a:pPr>
            <a:r>
              <a:rPr lang="en-US" sz="2400" dirty="0"/>
              <a:t>The Red Curve shows that the project is delayed in finishing.</a:t>
            </a:r>
          </a:p>
          <a:p>
            <a:pPr>
              <a:buFont typeface="Wingdings" panose="05000000000000000000" pitchFamily="2" charset="2"/>
              <a:buChar char="Ø"/>
            </a:pPr>
            <a:r>
              <a:rPr lang="en-US" sz="2400" dirty="0"/>
              <a:t>The area under the curve represents the spend on the project – the red curve spent much more.</a:t>
            </a:r>
          </a:p>
          <a:p>
            <a:pPr>
              <a:buFont typeface="Wingdings" panose="05000000000000000000" pitchFamily="2" charset="2"/>
              <a:buChar char="Ø"/>
            </a:pPr>
            <a:r>
              <a:rPr lang="en-US" sz="2400" dirty="0"/>
              <a:t>If the project is rushed, do you think that the quality if the outputs or deliverables will be good?</a:t>
            </a:r>
          </a:p>
          <a:p>
            <a:pPr>
              <a:buFont typeface="Wingdings" panose="05000000000000000000" pitchFamily="2" charset="2"/>
              <a:buChar char="Ø"/>
            </a:pPr>
            <a:endParaRPr lang="en-US" dirty="0"/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8A55C3AB-0AE8-3623-7D86-5C43CCE17F69}"/>
              </a:ext>
            </a:extLst>
          </p:cNvPr>
          <p:cNvSpPr/>
          <p:nvPr/>
        </p:nvSpPr>
        <p:spPr>
          <a:xfrm>
            <a:off x="2302078" y="500900"/>
            <a:ext cx="9922203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9" name="Graphic 21">
            <a:extLst>
              <a:ext uri="{FF2B5EF4-FFF2-40B4-BE49-F238E27FC236}">
                <a16:creationId xmlns:a16="http://schemas.microsoft.com/office/drawing/2014/main" id="{029F20E9-8E8D-5823-255D-8CF782EAAD9B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4226196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45600"/>
    </mc:Choice>
    <mc:Fallback xmlns="">
      <p:transition spd="slow" advTm="145600"/>
    </mc:Fallback>
  </mc:AlternateContent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D3FE990-9CE7-AC98-BC4F-C0B1A4017D5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sz="3600" dirty="0"/>
              <a:t>Example of a Delayed Project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17F36998-0FD4-8424-2128-4050D6D4A49A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>
              <a:buFont typeface="Wingdings" panose="05000000000000000000" pitchFamily="2" charset="2"/>
              <a:buChar char="Ø"/>
            </a:pPr>
            <a:r>
              <a:rPr lang="en-US" sz="2400" b="1" dirty="0"/>
              <a:t>Planned</a:t>
            </a:r>
            <a:r>
              <a:rPr lang="en-US" sz="2400" dirty="0"/>
              <a:t> </a:t>
            </a:r>
          </a:p>
          <a:p>
            <a:r>
              <a:rPr lang="en-US" sz="2400" dirty="0"/>
              <a:t>1959 to 1963 (4 years)</a:t>
            </a:r>
          </a:p>
          <a:p>
            <a:r>
              <a:rPr lang="en-US" sz="2400" dirty="0"/>
              <a:t>$7 million</a:t>
            </a:r>
          </a:p>
          <a:p>
            <a:pPr>
              <a:buFont typeface="Wingdings" panose="05000000000000000000" pitchFamily="2" charset="2"/>
              <a:buChar char="Ø"/>
            </a:pPr>
            <a:r>
              <a:rPr lang="en-US" sz="2400" b="1" dirty="0"/>
              <a:t>Actual</a:t>
            </a:r>
          </a:p>
          <a:p>
            <a:r>
              <a:rPr lang="en-US" sz="2400" dirty="0"/>
              <a:t>1959 to 1973 (14 years)</a:t>
            </a:r>
          </a:p>
          <a:p>
            <a:r>
              <a:rPr lang="en-US" sz="2400" dirty="0"/>
              <a:t>$100 million</a:t>
            </a:r>
          </a:p>
          <a:p>
            <a:pPr>
              <a:buFont typeface="Wingdings" panose="05000000000000000000" pitchFamily="2" charset="2"/>
              <a:buChar char="Ø"/>
            </a:pPr>
            <a:endParaRPr lang="en-US" dirty="0"/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C9787894-99D8-1B75-26FD-42853560F576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713898" y="1422213"/>
            <a:ext cx="3962860" cy="2349367"/>
          </a:xfrm>
          <a:prstGeom prst="rect">
            <a:avLst/>
          </a:prstGeom>
        </p:spPr>
      </p:pic>
      <p:pic>
        <p:nvPicPr>
          <p:cNvPr id="8" name="Picture 7">
            <a:extLst>
              <a:ext uri="{FF2B5EF4-FFF2-40B4-BE49-F238E27FC236}">
                <a16:creationId xmlns:a16="http://schemas.microsoft.com/office/drawing/2014/main" id="{62E7C220-4E48-A4ED-381F-83F226D8AF02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b="9070"/>
          <a:stretch/>
        </p:blipFill>
        <p:spPr>
          <a:xfrm>
            <a:off x="7713899" y="4110134"/>
            <a:ext cx="3962860" cy="2171529"/>
          </a:xfrm>
          <a:prstGeom prst="rect">
            <a:avLst/>
          </a:prstGeom>
        </p:spPr>
      </p:pic>
      <p:sp>
        <p:nvSpPr>
          <p:cNvPr id="9" name="Rectangle 8">
            <a:extLst>
              <a:ext uri="{FF2B5EF4-FFF2-40B4-BE49-F238E27FC236}">
                <a16:creationId xmlns:a16="http://schemas.microsoft.com/office/drawing/2014/main" id="{18E47FD5-25B2-0290-B1B7-2A97DF8D8581}"/>
              </a:ext>
            </a:extLst>
          </p:cNvPr>
          <p:cNvSpPr/>
          <p:nvPr/>
        </p:nvSpPr>
        <p:spPr>
          <a:xfrm>
            <a:off x="7665207" y="3771580"/>
            <a:ext cx="4338105" cy="33855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defTabSz="457200"/>
            <a:r>
              <a:rPr lang="en-US" sz="1600" i="1" dirty="0">
                <a:solidFill>
                  <a:srgbClr val="4D4D4D"/>
                </a:solidFill>
                <a:latin typeface="Raleway"/>
              </a:rPr>
              <a:t>The </a:t>
            </a:r>
            <a:r>
              <a:rPr lang="en-US" sz="1600" i="1" dirty="0">
                <a:solidFill>
                  <a:srgbClr val="0A72CC"/>
                </a:solidFill>
                <a:latin typeface="Raleway"/>
                <a:hlinkClick r:id="rId4"/>
              </a:rPr>
              <a:t>Opera House under construction</a:t>
            </a:r>
            <a:r>
              <a:rPr lang="en-US" sz="1600" i="1" dirty="0">
                <a:solidFill>
                  <a:srgbClr val="4D4D4D"/>
                </a:solidFill>
                <a:latin typeface="Raleway"/>
              </a:rPr>
              <a:t> in 1965.</a:t>
            </a:r>
            <a:endParaRPr lang="en-SA" sz="1600" dirty="0">
              <a:solidFill>
                <a:prstClr val="black"/>
              </a:solidFill>
              <a:latin typeface="Calibri" panose="020F0502020204030204"/>
            </a:endParaRPr>
          </a:p>
        </p:txBody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id="{04EEF8AC-6BBB-35DF-BBAF-29065C3D45D3}"/>
              </a:ext>
            </a:extLst>
          </p:cNvPr>
          <p:cNvSpPr/>
          <p:nvPr/>
        </p:nvSpPr>
        <p:spPr>
          <a:xfrm>
            <a:off x="2302078" y="500900"/>
            <a:ext cx="9922203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2" name="Graphic 21">
            <a:extLst>
              <a:ext uri="{FF2B5EF4-FFF2-40B4-BE49-F238E27FC236}">
                <a16:creationId xmlns:a16="http://schemas.microsoft.com/office/drawing/2014/main" id="{3FA3FF68-73C9-67C5-3E51-5324350AAB54}"/>
              </a:ext>
            </a:extLst>
          </p:cNvPr>
          <p:cNvPicPr>
            <a:picLocks noChangeAspect="1"/>
          </p:cNvPicPr>
          <p:nvPr/>
        </p:nvPicPr>
        <p:blipFill rotWithShape="1">
          <a:blip r:embed="rId5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9803660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60512"/>
    </mc:Choice>
    <mc:Fallback xmlns="">
      <p:transition spd="slow" advTm="60512"/>
    </mc:Fallback>
  </mc:AlternateContent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3B18F23-86EA-F53A-74FC-98D1FC6FF90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0" y="648324"/>
            <a:ext cx="10515600" cy="1325563"/>
          </a:xfrm>
        </p:spPr>
        <p:txBody>
          <a:bodyPr>
            <a:normAutofit/>
          </a:bodyPr>
          <a:lstStyle/>
          <a:p>
            <a:r>
              <a:rPr lang="en-US" sz="3600" dirty="0"/>
              <a:t>What is organization?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503E3EF3-F7B8-4F49-6722-FC275D14A694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88685" y="1844336"/>
            <a:ext cx="11708789" cy="4934138"/>
          </a:xfrm>
        </p:spPr>
        <p:txBody>
          <a:bodyPr>
            <a:normAutofit/>
          </a:bodyPr>
          <a:lstStyle/>
          <a:p>
            <a:pPr>
              <a:buFont typeface="Wingdings" panose="05000000000000000000" pitchFamily="2" charset="2"/>
              <a:buChar char="Ø"/>
            </a:pPr>
            <a:r>
              <a:rPr lang="en-US" sz="2400" dirty="0"/>
              <a:t>Organization is the structural framework of duties and responsibilities required through a social unit of people, systematically structured and managed to meet a need or to pursue a common and collective goals on a continuing basis. </a:t>
            </a:r>
          </a:p>
          <a:p>
            <a:pPr>
              <a:buFont typeface="Wingdings" panose="05000000000000000000" pitchFamily="2" charset="2"/>
              <a:buChar char="Ø"/>
            </a:pPr>
            <a:endParaRPr lang="en-US" dirty="0"/>
          </a:p>
        </p:txBody>
      </p:sp>
      <p:pic>
        <p:nvPicPr>
          <p:cNvPr id="12" name="Picture 11">
            <a:extLst>
              <a:ext uri="{FF2B5EF4-FFF2-40B4-BE49-F238E27FC236}">
                <a16:creationId xmlns:a16="http://schemas.microsoft.com/office/drawing/2014/main" id="{2586AF59-A40E-ED28-F862-148EC876701B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242545" y="3429000"/>
            <a:ext cx="2188654" cy="2639797"/>
          </a:xfrm>
          <a:prstGeom prst="rect">
            <a:avLst/>
          </a:prstGeom>
        </p:spPr>
      </p:pic>
      <p:sp>
        <p:nvSpPr>
          <p:cNvPr id="7" name="Rectangle 6">
            <a:extLst>
              <a:ext uri="{FF2B5EF4-FFF2-40B4-BE49-F238E27FC236}">
                <a16:creationId xmlns:a16="http://schemas.microsoft.com/office/drawing/2014/main" id="{0586A372-FC97-B044-5FCA-C2616ADDE585}"/>
              </a:ext>
            </a:extLst>
          </p:cNvPr>
          <p:cNvSpPr/>
          <p:nvPr/>
        </p:nvSpPr>
        <p:spPr>
          <a:xfrm>
            <a:off x="2302078" y="500900"/>
            <a:ext cx="9922203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9" name="Graphic 21">
            <a:extLst>
              <a:ext uri="{FF2B5EF4-FFF2-40B4-BE49-F238E27FC236}">
                <a16:creationId xmlns:a16="http://schemas.microsoft.com/office/drawing/2014/main" id="{53CDE2E6-9EBD-20E6-2B63-F6AB0EFA5EC9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1164575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90592"/>
    </mc:Choice>
    <mc:Fallback xmlns="">
      <p:transition spd="slow" advTm="90592"/>
    </mc:Fallback>
  </mc:AlternateContent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383A75D-3BD2-329A-9035-E5807A4CE27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80431" y="710533"/>
            <a:ext cx="10515600" cy="1325563"/>
          </a:xfrm>
        </p:spPr>
        <p:txBody>
          <a:bodyPr>
            <a:normAutofit/>
          </a:bodyPr>
          <a:lstStyle/>
          <a:p>
            <a:r>
              <a:rPr lang="en-US" sz="3600" dirty="0"/>
              <a:t>What is An Organizational Structure?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3EABAD50-3DCD-70D3-58D5-3713C2DDAA94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 algn="ctr">
              <a:buNone/>
            </a:pPr>
            <a:r>
              <a:rPr lang="en-US" b="1" dirty="0"/>
              <a:t>Is a system that outlines how certain activities are directed in order to achieve the goals of an organization. These activities can include rules, roles, and responsibilities</a:t>
            </a:r>
          </a:p>
          <a:p>
            <a:pPr algn="l">
              <a:buFont typeface="Wingdings" panose="05000000000000000000" pitchFamily="2" charset="2"/>
              <a:buChar char="Ø"/>
            </a:pPr>
            <a:endParaRPr lang="en-US" b="1" dirty="0"/>
          </a:p>
        </p:txBody>
      </p:sp>
      <p:pic>
        <p:nvPicPr>
          <p:cNvPr id="8" name="Picture 7">
            <a:extLst>
              <a:ext uri="{FF2B5EF4-FFF2-40B4-BE49-F238E27FC236}">
                <a16:creationId xmlns:a16="http://schemas.microsoft.com/office/drawing/2014/main" id="{047B48CC-6669-2A30-43E0-263848500231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348288" y="3033755"/>
            <a:ext cx="3401863" cy="2402032"/>
          </a:xfrm>
          <a:prstGeom prst="rect">
            <a:avLst/>
          </a:prstGeom>
        </p:spPr>
      </p:pic>
      <p:sp>
        <p:nvSpPr>
          <p:cNvPr id="7" name="Rectangle 6">
            <a:extLst>
              <a:ext uri="{FF2B5EF4-FFF2-40B4-BE49-F238E27FC236}">
                <a16:creationId xmlns:a16="http://schemas.microsoft.com/office/drawing/2014/main" id="{5ECBE2B3-FD5A-4045-298F-0AF2F8A070D5}"/>
              </a:ext>
            </a:extLst>
          </p:cNvPr>
          <p:cNvSpPr/>
          <p:nvPr/>
        </p:nvSpPr>
        <p:spPr>
          <a:xfrm>
            <a:off x="2302078" y="500900"/>
            <a:ext cx="9922203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0" name="Graphic 21">
            <a:extLst>
              <a:ext uri="{FF2B5EF4-FFF2-40B4-BE49-F238E27FC236}">
                <a16:creationId xmlns:a16="http://schemas.microsoft.com/office/drawing/2014/main" id="{FF14D036-991B-2D97-DD2E-28C2CDC4CC71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8375977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54368"/>
    </mc:Choice>
    <mc:Fallback xmlns="">
      <p:transition spd="slow" advTm="54368"/>
    </mc:Fallback>
  </mc:AlternateContent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514A289-4D3C-68E1-56E2-EEB38C8A7D6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29048" y="633551"/>
            <a:ext cx="10515600" cy="1325563"/>
          </a:xfrm>
        </p:spPr>
        <p:txBody>
          <a:bodyPr>
            <a:normAutofit/>
          </a:bodyPr>
          <a:lstStyle/>
          <a:p>
            <a:r>
              <a:rPr lang="en-US" sz="3600" dirty="0"/>
              <a:t>Organizational Structures and Projects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FAD90F08-94E2-0AB9-2542-E91CA5A0366A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R="0" lvl="0" algn="just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434343"/>
              </a:buClr>
              <a:buSzPts val="3000"/>
              <a:buFont typeface="Wingdings" panose="05000000000000000000" pitchFamily="2" charset="2"/>
              <a:buChar char="Ø"/>
              <a:tabLst/>
              <a:defRPr/>
            </a:pPr>
            <a:r>
              <a:rPr kumimoji="0" lang="en-US" sz="2400" b="0" i="0" u="none" strike="noStrike" kern="0" cap="none" spc="0" normalizeH="0" baseline="0" noProof="0" dirty="0">
                <a:ln>
                  <a:noFill/>
                </a:ln>
                <a:solidFill>
                  <a:srgbClr val="434343"/>
                </a:solidFill>
                <a:effectLst/>
                <a:uLnTx/>
                <a:uFillTx/>
                <a:latin typeface="+mj-lt"/>
                <a:ea typeface="Barlow Condensed SemiBold"/>
                <a:cs typeface="Barlow Condensed SemiBold"/>
                <a:sym typeface="Barlow Condensed SemiBold"/>
              </a:rPr>
              <a:t>Why do we need organizational structure in a project?</a:t>
            </a: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434343"/>
              </a:buClr>
              <a:buSzPts val="3000"/>
              <a:buNone/>
              <a:tabLst/>
              <a:defRPr/>
            </a:pPr>
            <a:endParaRPr kumimoji="0" lang="en-US" b="1" i="0" u="none" strike="noStrike" kern="0" cap="none" spc="0" normalizeH="0" baseline="0" noProof="0" dirty="0">
              <a:ln>
                <a:noFill/>
              </a:ln>
              <a:solidFill>
                <a:srgbClr val="434343"/>
              </a:solidFill>
              <a:effectLst/>
              <a:uLnTx/>
              <a:uFillTx/>
              <a:latin typeface="+mj-lt"/>
              <a:ea typeface="Barlow Condensed SemiBold"/>
              <a:cs typeface="Barlow Condensed SemiBold"/>
              <a:sym typeface="Barlow Condensed SemiBold"/>
            </a:endParaRP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434343"/>
              </a:buClr>
              <a:buSzPts val="3000"/>
              <a:buNone/>
              <a:tabLst/>
              <a:defRPr/>
            </a:pPr>
            <a:r>
              <a:rPr kumimoji="0" lang="en-US" b="1" i="0" u="none" strike="noStrike" kern="0" cap="none" spc="0" normalizeH="0" baseline="0" noProof="0" dirty="0">
                <a:ln>
                  <a:noFill/>
                </a:ln>
                <a:solidFill>
                  <a:srgbClr val="434343"/>
                </a:solidFill>
                <a:effectLst/>
                <a:uLnTx/>
                <a:uFillTx/>
                <a:latin typeface="+mj-lt"/>
                <a:ea typeface="Barlow Condensed SemiBold"/>
                <a:cs typeface="Barlow Condensed SemiBold"/>
                <a:sym typeface="Barlow Condensed SemiBold"/>
              </a:rPr>
              <a:t>To determines the relationships, functions and positions and subdivides and delegates roles, responsibilities and authority to carry out any defined tasks. It determines how information flows between levels within the company</a:t>
            </a:r>
          </a:p>
          <a:p>
            <a:pPr marR="0" lvl="0" algn="just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434343"/>
              </a:buClr>
              <a:buSzPts val="3000"/>
              <a:buFont typeface="Wingdings" panose="05000000000000000000" pitchFamily="2" charset="2"/>
              <a:buChar char="Ø"/>
              <a:tabLst/>
              <a:defRPr/>
            </a:pPr>
            <a:endParaRPr kumimoji="0" lang="en-US" sz="2400" b="0" i="0" u="none" strike="noStrike" kern="0" cap="none" spc="0" normalizeH="0" baseline="0" noProof="0" dirty="0">
              <a:ln>
                <a:noFill/>
              </a:ln>
              <a:solidFill>
                <a:srgbClr val="434343"/>
              </a:solidFill>
              <a:effectLst/>
              <a:uLnTx/>
              <a:uFillTx/>
              <a:latin typeface="+mj-lt"/>
              <a:ea typeface="Barlow Condensed SemiBold"/>
              <a:cs typeface="Barlow Condensed SemiBold"/>
              <a:sym typeface="Barlow Condensed SemiBold"/>
            </a:endParaRPr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EF281259-D1F5-575E-C252-CBC707820469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711047" y="4045766"/>
            <a:ext cx="3151905" cy="2310584"/>
          </a:xfrm>
          <a:prstGeom prst="rect">
            <a:avLst/>
          </a:prstGeom>
        </p:spPr>
      </p:pic>
      <p:sp>
        <p:nvSpPr>
          <p:cNvPr id="8" name="Rectangle 7">
            <a:extLst>
              <a:ext uri="{FF2B5EF4-FFF2-40B4-BE49-F238E27FC236}">
                <a16:creationId xmlns:a16="http://schemas.microsoft.com/office/drawing/2014/main" id="{8BC8850D-C678-AF81-22AA-55A005721790}"/>
              </a:ext>
            </a:extLst>
          </p:cNvPr>
          <p:cNvSpPr/>
          <p:nvPr/>
        </p:nvSpPr>
        <p:spPr>
          <a:xfrm>
            <a:off x="2302078" y="500900"/>
            <a:ext cx="9922203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0" name="Graphic 21">
            <a:extLst>
              <a:ext uri="{FF2B5EF4-FFF2-40B4-BE49-F238E27FC236}">
                <a16:creationId xmlns:a16="http://schemas.microsoft.com/office/drawing/2014/main" id="{2D20BAD5-E114-5268-7501-813D2827B497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5658350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48448"/>
    </mc:Choice>
    <mc:Fallback xmlns="">
      <p:transition spd="slow" advTm="48448"/>
    </mc:Fallback>
  </mc:AlternateContent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514A289-4D3C-68E1-56E2-EEB38C8A7D6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0" y="709145"/>
            <a:ext cx="10515600" cy="1325563"/>
          </a:xfrm>
        </p:spPr>
        <p:txBody>
          <a:bodyPr>
            <a:normAutofit/>
          </a:bodyPr>
          <a:lstStyle/>
          <a:p>
            <a:r>
              <a:rPr lang="en-US" sz="3600" dirty="0"/>
              <a:t>Functional Organizational Structure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FAD90F08-94E2-0AB9-2542-E91CA5A0366A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80431" y="1923862"/>
            <a:ext cx="6510065" cy="4934138"/>
          </a:xfrm>
        </p:spPr>
        <p:txBody>
          <a:bodyPr>
            <a:normAutofit/>
          </a:bodyPr>
          <a:lstStyle/>
          <a:p>
            <a:pPr marR="0" lvl="0" algn="l" defTabSz="914400" rtl="0" eaLnBrk="1" fontAlgn="auto" latinLnBrk="0" hangingPunct="1">
              <a:spcBef>
                <a:spcPts val="0"/>
              </a:spcBef>
              <a:spcAft>
                <a:spcPts val="0"/>
              </a:spcAft>
              <a:buClr>
                <a:srgbClr val="434343"/>
              </a:buClr>
              <a:buSzPts val="3000"/>
              <a:buFont typeface="Wingdings" panose="05000000000000000000" pitchFamily="2" charset="2"/>
              <a:buChar char="Ø"/>
              <a:tabLst/>
              <a:defRPr/>
            </a:pPr>
            <a:r>
              <a:rPr kumimoji="0" lang="en-US" sz="2400" b="0" i="0" u="none" strike="noStrike" kern="0" cap="none" spc="0" normalizeH="0" baseline="0" noProof="0" dirty="0">
                <a:ln>
                  <a:noFill/>
                </a:ln>
                <a:solidFill>
                  <a:srgbClr val="434343"/>
                </a:solidFill>
                <a:effectLst/>
                <a:uLnTx/>
                <a:uFillTx/>
                <a:latin typeface="+mj-lt"/>
                <a:ea typeface="Barlow Condensed SemiBold"/>
                <a:cs typeface="Barlow Condensed SemiBold"/>
                <a:sym typeface="Barlow Condensed SemiBold"/>
              </a:rPr>
              <a:t>‘Classic’ organizational structure.</a:t>
            </a:r>
          </a:p>
          <a:p>
            <a:pPr marR="0" lvl="0" algn="l" defTabSz="914400" rtl="0" eaLnBrk="1" fontAlgn="auto" latinLnBrk="0" hangingPunct="1">
              <a:spcBef>
                <a:spcPts val="0"/>
              </a:spcBef>
              <a:spcAft>
                <a:spcPts val="0"/>
              </a:spcAft>
              <a:buClr>
                <a:srgbClr val="434343"/>
              </a:buClr>
              <a:buSzPts val="3000"/>
              <a:buFont typeface="Wingdings" panose="05000000000000000000" pitchFamily="2" charset="2"/>
              <a:buChar char="Ø"/>
              <a:tabLst/>
              <a:defRPr/>
            </a:pPr>
            <a:r>
              <a:rPr kumimoji="0" lang="en-US" sz="2400" b="0" i="0" u="none" strike="noStrike" kern="0" cap="none" spc="0" normalizeH="0" baseline="0" noProof="0" dirty="0">
                <a:ln>
                  <a:noFill/>
                </a:ln>
                <a:solidFill>
                  <a:srgbClr val="434343"/>
                </a:solidFill>
                <a:effectLst/>
                <a:uLnTx/>
                <a:uFillTx/>
                <a:latin typeface="+mj-lt"/>
                <a:ea typeface="Barlow Condensed SemiBold"/>
                <a:cs typeface="Barlow Condensed SemiBold"/>
                <a:sym typeface="Barlow Condensed SemiBold"/>
              </a:rPr>
              <a:t>Organization made up of functional ‘silos’ (HR, Sales, Marketing, etc.).</a:t>
            </a:r>
          </a:p>
          <a:p>
            <a:pPr marR="0" lvl="0" algn="l" defTabSz="914400" rtl="0" eaLnBrk="1" fontAlgn="auto" latinLnBrk="0" hangingPunct="1">
              <a:spcBef>
                <a:spcPts val="0"/>
              </a:spcBef>
              <a:spcAft>
                <a:spcPts val="0"/>
              </a:spcAft>
              <a:buClr>
                <a:srgbClr val="434343"/>
              </a:buClr>
              <a:buSzPts val="3000"/>
              <a:buFont typeface="Wingdings" panose="05000000000000000000" pitchFamily="2" charset="2"/>
              <a:buChar char="Ø"/>
              <a:tabLst/>
              <a:defRPr/>
            </a:pPr>
            <a:r>
              <a:rPr kumimoji="0" lang="en-US" sz="2400" b="0" i="0" u="none" strike="noStrike" kern="0" cap="none" spc="0" normalizeH="0" baseline="0" noProof="0" dirty="0">
                <a:ln>
                  <a:noFill/>
                </a:ln>
                <a:solidFill>
                  <a:srgbClr val="434343"/>
                </a:solidFill>
                <a:effectLst/>
                <a:uLnTx/>
                <a:uFillTx/>
                <a:latin typeface="+mj-lt"/>
                <a:ea typeface="Barlow Condensed SemiBold"/>
                <a:cs typeface="Barlow Condensed SemiBold"/>
                <a:sym typeface="Barlow Condensed SemiBold"/>
              </a:rPr>
              <a:t>Project teams consist of resources from multiple departments.</a:t>
            </a:r>
          </a:p>
          <a:p>
            <a:pPr marR="0" lvl="0" algn="l" defTabSz="914400" rtl="0" eaLnBrk="1" fontAlgn="auto" latinLnBrk="0" hangingPunct="1">
              <a:spcBef>
                <a:spcPts val="0"/>
              </a:spcBef>
              <a:spcAft>
                <a:spcPts val="0"/>
              </a:spcAft>
              <a:buClr>
                <a:srgbClr val="434343"/>
              </a:buClr>
              <a:buSzPts val="3000"/>
              <a:buFont typeface="Wingdings" panose="05000000000000000000" pitchFamily="2" charset="2"/>
              <a:buChar char="Ø"/>
              <a:tabLst/>
              <a:defRPr/>
            </a:pPr>
            <a:r>
              <a:rPr kumimoji="0" lang="en-US" sz="2400" b="1" i="0" u="none" strike="noStrike" kern="0" cap="none" spc="0" normalizeH="0" baseline="0" noProof="0" dirty="0">
                <a:ln>
                  <a:noFill/>
                </a:ln>
                <a:solidFill>
                  <a:srgbClr val="434343"/>
                </a:solidFill>
                <a:effectLst/>
                <a:uLnTx/>
                <a:uFillTx/>
                <a:latin typeface="+mj-lt"/>
                <a:ea typeface="Barlow Condensed SemiBold"/>
                <a:cs typeface="Barlow Condensed SemiBold"/>
                <a:sym typeface="Barlow Condensed SemiBold"/>
              </a:rPr>
              <a:t>Strengths</a:t>
            </a:r>
            <a:r>
              <a:rPr kumimoji="0" lang="en-US" sz="2400" b="0" i="0" u="none" strike="noStrike" kern="0" cap="none" spc="0" normalizeH="0" baseline="0" noProof="0" dirty="0">
                <a:ln>
                  <a:noFill/>
                </a:ln>
                <a:solidFill>
                  <a:srgbClr val="434343"/>
                </a:solidFill>
                <a:effectLst/>
                <a:uLnTx/>
                <a:uFillTx/>
                <a:latin typeface="+mj-lt"/>
                <a:ea typeface="Barlow Condensed SemiBold"/>
                <a:cs typeface="Barlow Condensed SemiBold"/>
                <a:sym typeface="Barlow Condensed SemiBold"/>
              </a:rPr>
              <a:t>: resource redundancy.</a:t>
            </a:r>
          </a:p>
          <a:p>
            <a:pPr marR="0" lvl="0" algn="l" defTabSz="914400" rtl="0" eaLnBrk="1" fontAlgn="auto" latinLnBrk="0" hangingPunct="1">
              <a:spcBef>
                <a:spcPts val="0"/>
              </a:spcBef>
              <a:spcAft>
                <a:spcPts val="0"/>
              </a:spcAft>
              <a:buClr>
                <a:srgbClr val="434343"/>
              </a:buClr>
              <a:buSzPts val="3000"/>
              <a:buFont typeface="Wingdings" panose="05000000000000000000" pitchFamily="2" charset="2"/>
              <a:buChar char="Ø"/>
              <a:tabLst/>
              <a:defRPr/>
            </a:pPr>
            <a:r>
              <a:rPr kumimoji="0" lang="en-US" sz="2400" b="1" i="0" u="none" strike="noStrike" kern="0" cap="none" spc="0" normalizeH="0" baseline="0" noProof="0" dirty="0">
                <a:ln>
                  <a:noFill/>
                </a:ln>
                <a:solidFill>
                  <a:srgbClr val="434343"/>
                </a:solidFill>
                <a:effectLst/>
                <a:uLnTx/>
                <a:uFillTx/>
                <a:latin typeface="+mj-lt"/>
                <a:ea typeface="Barlow Condensed SemiBold"/>
                <a:cs typeface="Barlow Condensed SemiBold"/>
                <a:sym typeface="Barlow Condensed SemiBold"/>
              </a:rPr>
              <a:t>Weaknesses</a:t>
            </a:r>
            <a:r>
              <a:rPr kumimoji="0" lang="en-US" sz="2400" b="0" i="0" u="none" strike="noStrike" kern="0" cap="none" spc="0" normalizeH="0" baseline="0" noProof="0" dirty="0">
                <a:ln>
                  <a:noFill/>
                </a:ln>
                <a:solidFill>
                  <a:srgbClr val="434343"/>
                </a:solidFill>
                <a:effectLst/>
                <a:uLnTx/>
                <a:uFillTx/>
                <a:latin typeface="+mj-lt"/>
                <a:ea typeface="Barlow Condensed SemiBold"/>
                <a:cs typeface="Barlow Condensed SemiBold"/>
                <a:sym typeface="Barlow Condensed SemiBold"/>
              </a:rPr>
              <a:t>: resources don’t report to project leader, functional managers may not be supportive of project.</a:t>
            </a:r>
          </a:p>
          <a:p>
            <a:pPr marR="0" lvl="0" algn="just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434343"/>
              </a:buClr>
              <a:buSzPts val="3000"/>
              <a:buFont typeface="Wingdings" panose="05000000000000000000" pitchFamily="2" charset="2"/>
              <a:buChar char="Ø"/>
              <a:tabLst/>
              <a:defRPr/>
            </a:pPr>
            <a:endParaRPr kumimoji="0" lang="en-US" sz="2400" b="0" i="0" u="none" strike="noStrike" kern="0" cap="none" spc="0" normalizeH="0" baseline="0" noProof="0" dirty="0">
              <a:ln>
                <a:noFill/>
              </a:ln>
              <a:solidFill>
                <a:srgbClr val="434343"/>
              </a:solidFill>
              <a:effectLst/>
              <a:uLnTx/>
              <a:uFillTx/>
              <a:latin typeface="+mj-lt"/>
              <a:ea typeface="Barlow Condensed SemiBold"/>
              <a:cs typeface="Barlow Condensed SemiBold"/>
              <a:sym typeface="Barlow Condensed SemiBold"/>
            </a:endParaRPr>
          </a:p>
        </p:txBody>
      </p:sp>
      <p:pic>
        <p:nvPicPr>
          <p:cNvPr id="8" name="Picture 7">
            <a:extLst>
              <a:ext uri="{FF2B5EF4-FFF2-40B4-BE49-F238E27FC236}">
                <a16:creationId xmlns:a16="http://schemas.microsoft.com/office/drawing/2014/main" id="{6498C05A-4731-A705-C799-C107E61B113D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380011" y="2304299"/>
            <a:ext cx="4377307" cy="2085013"/>
          </a:xfrm>
          <a:prstGeom prst="rect">
            <a:avLst/>
          </a:prstGeom>
        </p:spPr>
      </p:pic>
      <p:sp>
        <p:nvSpPr>
          <p:cNvPr id="7" name="Rectangle 6">
            <a:extLst>
              <a:ext uri="{FF2B5EF4-FFF2-40B4-BE49-F238E27FC236}">
                <a16:creationId xmlns:a16="http://schemas.microsoft.com/office/drawing/2014/main" id="{361C6C2C-6A65-E0D1-B5C5-C316C23A664D}"/>
              </a:ext>
            </a:extLst>
          </p:cNvPr>
          <p:cNvSpPr/>
          <p:nvPr/>
        </p:nvSpPr>
        <p:spPr>
          <a:xfrm>
            <a:off x="2302078" y="500900"/>
            <a:ext cx="9922203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0" name="Graphic 21">
            <a:extLst>
              <a:ext uri="{FF2B5EF4-FFF2-40B4-BE49-F238E27FC236}">
                <a16:creationId xmlns:a16="http://schemas.microsoft.com/office/drawing/2014/main" id="{842D3EC7-33DC-28F6-0D79-07F3DCFA1160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6958794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68032"/>
    </mc:Choice>
    <mc:Fallback xmlns="">
      <p:transition spd="slow" advTm="168032"/>
    </mc:Fallback>
  </mc:AlternateContent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514A289-4D3C-68E1-56E2-EEB38C8A7D6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14584" y="797713"/>
            <a:ext cx="10515600" cy="1325563"/>
          </a:xfrm>
        </p:spPr>
        <p:txBody>
          <a:bodyPr>
            <a:normAutofit/>
          </a:bodyPr>
          <a:lstStyle/>
          <a:p>
            <a:r>
              <a:rPr lang="en-US" sz="3600" dirty="0"/>
              <a:t>Project-focused Organizational Structure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FAD90F08-94E2-0AB9-2542-E91CA5A0366A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253716" y="1923862"/>
            <a:ext cx="6530614" cy="4934138"/>
          </a:xfrm>
        </p:spPr>
        <p:txBody>
          <a:bodyPr/>
          <a:lstStyle/>
          <a:p>
            <a:pPr marR="0" lvl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434343"/>
              </a:buClr>
              <a:buSzPts val="3000"/>
              <a:buFont typeface="Wingdings" panose="05000000000000000000" pitchFamily="2" charset="2"/>
              <a:buChar char="Ø"/>
              <a:tabLst/>
              <a:defRPr/>
            </a:pPr>
            <a:r>
              <a:rPr kumimoji="0" lang="en-US" sz="2400" b="0" i="0" u="none" strike="noStrike" kern="0" cap="none" spc="0" normalizeH="0" baseline="0" noProof="0" dirty="0">
                <a:ln>
                  <a:noFill/>
                </a:ln>
                <a:solidFill>
                  <a:srgbClr val="434343"/>
                </a:solidFill>
                <a:effectLst/>
                <a:uLnTx/>
                <a:uFillTx/>
                <a:latin typeface="+mj-lt"/>
                <a:ea typeface="Barlow Condensed SemiBold"/>
                <a:cs typeface="Barlow Condensed SemiBold"/>
                <a:sym typeface="Barlow Condensed SemiBold"/>
              </a:rPr>
              <a:t>‘Flat’ organizational structure.</a:t>
            </a:r>
          </a:p>
          <a:p>
            <a:pPr marR="0" lvl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434343"/>
              </a:buClr>
              <a:buSzPts val="3000"/>
              <a:buFont typeface="Wingdings" panose="05000000000000000000" pitchFamily="2" charset="2"/>
              <a:buChar char="Ø"/>
              <a:tabLst/>
              <a:defRPr/>
            </a:pPr>
            <a:r>
              <a:rPr kumimoji="0" lang="en-US" sz="2400" b="0" i="0" u="none" strike="noStrike" kern="0" cap="none" spc="0" normalizeH="0" baseline="0" noProof="0" dirty="0">
                <a:ln>
                  <a:noFill/>
                </a:ln>
                <a:solidFill>
                  <a:srgbClr val="434343"/>
                </a:solidFill>
                <a:effectLst/>
                <a:uLnTx/>
                <a:uFillTx/>
                <a:latin typeface="+mj-lt"/>
                <a:ea typeface="Barlow Condensed SemiBold"/>
                <a:cs typeface="Barlow Condensed SemiBold"/>
                <a:sym typeface="Barlow Condensed SemiBold"/>
              </a:rPr>
              <a:t>Organization made of project. leads and resources, with few ‘layers’ (few management level).</a:t>
            </a:r>
          </a:p>
          <a:p>
            <a:pPr marR="0" lvl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434343"/>
              </a:buClr>
              <a:buSzPts val="3000"/>
              <a:buFont typeface="Wingdings" panose="05000000000000000000" pitchFamily="2" charset="2"/>
              <a:buChar char="Ø"/>
              <a:tabLst/>
              <a:defRPr/>
            </a:pPr>
            <a:r>
              <a:rPr kumimoji="0" lang="en-US" sz="2400" b="0" i="0" u="none" strike="noStrike" kern="0" cap="none" spc="0" normalizeH="0" baseline="0" noProof="0" dirty="0">
                <a:ln>
                  <a:noFill/>
                </a:ln>
                <a:solidFill>
                  <a:srgbClr val="434343"/>
                </a:solidFill>
                <a:effectLst/>
                <a:uLnTx/>
                <a:uFillTx/>
                <a:latin typeface="+mj-lt"/>
                <a:ea typeface="Barlow Condensed SemiBold"/>
                <a:cs typeface="Barlow Condensed SemiBold"/>
                <a:sym typeface="Barlow Condensed SemiBold"/>
              </a:rPr>
              <a:t>Project teams consist of resources specifically recruited/assigned to that project.</a:t>
            </a:r>
          </a:p>
          <a:p>
            <a:pPr marR="0" lvl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434343"/>
              </a:buClr>
              <a:buSzPts val="3000"/>
              <a:buFont typeface="Wingdings" panose="05000000000000000000" pitchFamily="2" charset="2"/>
              <a:buChar char="Ø"/>
              <a:tabLst/>
              <a:defRPr/>
            </a:pPr>
            <a:r>
              <a:rPr kumimoji="0" lang="en-US" sz="2400" b="0" i="0" u="none" strike="noStrike" kern="0" cap="none" spc="0" normalizeH="0" baseline="0" noProof="0" dirty="0">
                <a:ln>
                  <a:noFill/>
                </a:ln>
                <a:solidFill>
                  <a:srgbClr val="434343"/>
                </a:solidFill>
                <a:effectLst/>
                <a:uLnTx/>
                <a:uFillTx/>
                <a:latin typeface="+mj-lt"/>
                <a:ea typeface="Barlow Condensed SemiBold"/>
                <a:cs typeface="Barlow Condensed SemiBold"/>
                <a:sym typeface="Barlow Condensed SemiBold"/>
              </a:rPr>
              <a:t>Strengths: Autonomy/freedom/self-direction, no functional managers.</a:t>
            </a:r>
          </a:p>
          <a:p>
            <a:pPr marR="0" lvl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434343"/>
              </a:buClr>
              <a:buSzPts val="3000"/>
              <a:buFont typeface="Wingdings" panose="05000000000000000000" pitchFamily="2" charset="2"/>
              <a:buChar char="Ø"/>
              <a:tabLst/>
              <a:defRPr/>
            </a:pPr>
            <a:r>
              <a:rPr kumimoji="0" lang="en-US" sz="2400" b="0" i="0" u="none" strike="noStrike" kern="0" cap="none" spc="0" normalizeH="0" baseline="0" noProof="0" dirty="0">
                <a:ln>
                  <a:noFill/>
                </a:ln>
                <a:solidFill>
                  <a:srgbClr val="434343"/>
                </a:solidFill>
                <a:effectLst/>
                <a:uLnTx/>
                <a:uFillTx/>
                <a:latin typeface="+mj-lt"/>
                <a:ea typeface="Barlow Condensed SemiBold"/>
                <a:cs typeface="Barlow Condensed SemiBold"/>
                <a:sym typeface="Barlow Condensed SemiBold"/>
              </a:rPr>
              <a:t>Weaknesses: Resources are tempted to join other projects ‘jump ship’ to retain employment, projects must ‘stand on their own’, competition between projects for resources.</a:t>
            </a:r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6D619095-CF8F-3E82-7960-78A3D889FA96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895666" y="2961266"/>
            <a:ext cx="4852837" cy="1243692"/>
          </a:xfrm>
          <a:prstGeom prst="rect">
            <a:avLst/>
          </a:prstGeom>
        </p:spPr>
      </p:pic>
      <p:sp>
        <p:nvSpPr>
          <p:cNvPr id="8" name="Rectangle 7">
            <a:extLst>
              <a:ext uri="{FF2B5EF4-FFF2-40B4-BE49-F238E27FC236}">
                <a16:creationId xmlns:a16="http://schemas.microsoft.com/office/drawing/2014/main" id="{52F4CB99-86FD-94C5-2D8D-145BE7491C93}"/>
              </a:ext>
            </a:extLst>
          </p:cNvPr>
          <p:cNvSpPr/>
          <p:nvPr/>
        </p:nvSpPr>
        <p:spPr>
          <a:xfrm>
            <a:off x="2302078" y="500900"/>
            <a:ext cx="9922203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0" name="Graphic 21">
            <a:extLst>
              <a:ext uri="{FF2B5EF4-FFF2-40B4-BE49-F238E27FC236}">
                <a16:creationId xmlns:a16="http://schemas.microsoft.com/office/drawing/2014/main" id="{682D4EB2-1573-1E99-F5EE-7325D138696C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7897936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228160"/>
    </mc:Choice>
    <mc:Fallback xmlns="">
      <p:transition spd="slow" advTm="228160"/>
    </mc:Fallback>
  </mc:AlternateContent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514A289-4D3C-68E1-56E2-EEB38C8A7D6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6419" y="863853"/>
            <a:ext cx="10515600" cy="1325563"/>
          </a:xfrm>
        </p:spPr>
        <p:txBody>
          <a:bodyPr>
            <a:normAutofit/>
          </a:bodyPr>
          <a:lstStyle/>
          <a:p>
            <a:r>
              <a:rPr lang="en-US" sz="3600" dirty="0"/>
              <a:t>Matrix Organizational Structure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FAD90F08-94E2-0AB9-2542-E91CA5A0366A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88685" y="2121460"/>
            <a:ext cx="6345679" cy="4934138"/>
          </a:xfrm>
        </p:spPr>
        <p:txBody>
          <a:bodyPr/>
          <a:lstStyle/>
          <a:p>
            <a:pPr marR="0" lvl="0" algn="l" defTabSz="914400" rtl="0" eaLnBrk="1" fontAlgn="auto" latinLnBrk="0" hangingPunct="1">
              <a:spcBef>
                <a:spcPts val="0"/>
              </a:spcBef>
              <a:spcAft>
                <a:spcPts val="0"/>
              </a:spcAft>
              <a:buClr>
                <a:srgbClr val="434343"/>
              </a:buClr>
              <a:buSzPts val="3000"/>
              <a:buFont typeface="Wingdings" panose="05000000000000000000" pitchFamily="2" charset="2"/>
              <a:buChar char="Ø"/>
              <a:tabLst/>
              <a:defRPr/>
            </a:pPr>
            <a:r>
              <a:rPr kumimoji="0" lang="en-US" sz="2400" b="0" i="0" u="none" strike="noStrike" kern="0" cap="none" spc="0" normalizeH="0" baseline="0" noProof="0" dirty="0">
                <a:ln>
                  <a:noFill/>
                </a:ln>
                <a:solidFill>
                  <a:srgbClr val="434343"/>
                </a:solidFill>
                <a:effectLst/>
                <a:uLnTx/>
                <a:uFillTx/>
                <a:latin typeface="+mj-lt"/>
                <a:ea typeface="Barlow Condensed SemiBold"/>
                <a:cs typeface="Barlow Condensed SemiBold"/>
                <a:sym typeface="Barlow Condensed SemiBold"/>
              </a:rPr>
              <a:t>‘Strong’ or ‘weak’ matrix depending on ratio of Functional to Project-Focused aspects</a:t>
            </a:r>
          </a:p>
          <a:p>
            <a:pPr marR="0" lvl="0" algn="l" defTabSz="914400" rtl="0" eaLnBrk="1" fontAlgn="auto" latinLnBrk="0" hangingPunct="1">
              <a:spcBef>
                <a:spcPts val="0"/>
              </a:spcBef>
              <a:spcAft>
                <a:spcPts val="0"/>
              </a:spcAft>
              <a:buClr>
                <a:srgbClr val="434343"/>
              </a:buClr>
              <a:buSzPts val="3000"/>
              <a:buFont typeface="Wingdings" panose="05000000000000000000" pitchFamily="2" charset="2"/>
              <a:buChar char="Ø"/>
              <a:tabLst/>
              <a:defRPr/>
            </a:pPr>
            <a:r>
              <a:rPr kumimoji="0" lang="en-US" sz="2400" b="0" i="0" u="none" strike="noStrike" kern="0" cap="none" spc="0" normalizeH="0" baseline="0" noProof="0" dirty="0">
                <a:ln>
                  <a:noFill/>
                </a:ln>
                <a:solidFill>
                  <a:srgbClr val="434343"/>
                </a:solidFill>
                <a:effectLst/>
                <a:uLnTx/>
                <a:uFillTx/>
                <a:latin typeface="+mj-lt"/>
                <a:ea typeface="Barlow Condensed SemiBold"/>
                <a:cs typeface="Barlow Condensed SemiBold"/>
                <a:sym typeface="Barlow Condensed SemiBold"/>
              </a:rPr>
              <a:t>Resources are often external contractors</a:t>
            </a:r>
          </a:p>
          <a:p>
            <a:pPr marR="0" lvl="0" algn="l" defTabSz="914400" rtl="0" eaLnBrk="1" fontAlgn="auto" latinLnBrk="0" hangingPunct="1">
              <a:spcBef>
                <a:spcPts val="0"/>
              </a:spcBef>
              <a:spcAft>
                <a:spcPts val="0"/>
              </a:spcAft>
              <a:buClr>
                <a:srgbClr val="434343"/>
              </a:buClr>
              <a:buSzPts val="3000"/>
              <a:buFont typeface="Wingdings" panose="05000000000000000000" pitchFamily="2" charset="2"/>
              <a:buChar char="Ø"/>
              <a:tabLst/>
              <a:defRPr/>
            </a:pPr>
            <a:r>
              <a:rPr kumimoji="0" lang="en-US" sz="2400" b="1" i="0" u="none" strike="noStrike" kern="0" cap="none" spc="0" normalizeH="0" baseline="0" noProof="0" dirty="0">
                <a:ln>
                  <a:noFill/>
                </a:ln>
                <a:solidFill>
                  <a:srgbClr val="434343"/>
                </a:solidFill>
                <a:effectLst/>
                <a:uLnTx/>
                <a:uFillTx/>
                <a:latin typeface="+mj-lt"/>
                <a:ea typeface="Barlow Condensed SemiBold"/>
                <a:cs typeface="Barlow Condensed SemiBold"/>
                <a:sym typeface="Barlow Condensed SemiBold"/>
              </a:rPr>
              <a:t>Strengths</a:t>
            </a:r>
            <a:r>
              <a:rPr kumimoji="0" lang="en-US" sz="2400" b="0" i="0" u="none" strike="noStrike" kern="0" cap="none" spc="0" normalizeH="0" baseline="0" noProof="0" dirty="0">
                <a:ln>
                  <a:noFill/>
                </a:ln>
                <a:solidFill>
                  <a:srgbClr val="434343"/>
                </a:solidFill>
                <a:effectLst/>
                <a:uLnTx/>
                <a:uFillTx/>
                <a:latin typeface="+mj-lt"/>
                <a:ea typeface="Barlow Condensed SemiBold"/>
                <a:cs typeface="Barlow Condensed SemiBold"/>
                <a:sym typeface="Barlow Condensed SemiBold"/>
              </a:rPr>
              <a:t>: compatible with older, ‘classic’ orgs, can be adjusted as needed.</a:t>
            </a:r>
          </a:p>
          <a:p>
            <a:pPr marR="0" lvl="0" algn="l" defTabSz="914400" rtl="0" eaLnBrk="1" fontAlgn="auto" latinLnBrk="0" hangingPunct="1">
              <a:spcBef>
                <a:spcPts val="0"/>
              </a:spcBef>
              <a:spcAft>
                <a:spcPts val="0"/>
              </a:spcAft>
              <a:buClr>
                <a:srgbClr val="434343"/>
              </a:buClr>
              <a:buSzPts val="3000"/>
              <a:buFont typeface="Wingdings" panose="05000000000000000000" pitchFamily="2" charset="2"/>
              <a:buChar char="Ø"/>
              <a:tabLst/>
              <a:defRPr/>
            </a:pPr>
            <a:r>
              <a:rPr kumimoji="0" lang="en-US" sz="2400" b="1" i="0" u="none" strike="noStrike" kern="0" cap="none" spc="0" normalizeH="0" baseline="0" noProof="0" dirty="0">
                <a:ln>
                  <a:noFill/>
                </a:ln>
                <a:solidFill>
                  <a:srgbClr val="434343"/>
                </a:solidFill>
                <a:effectLst/>
                <a:uLnTx/>
                <a:uFillTx/>
                <a:latin typeface="+mj-lt"/>
                <a:ea typeface="Barlow Condensed SemiBold"/>
                <a:cs typeface="Barlow Condensed SemiBold"/>
                <a:sym typeface="Barlow Condensed SemiBold"/>
              </a:rPr>
              <a:t>Weaknesses</a:t>
            </a:r>
            <a:r>
              <a:rPr kumimoji="0" lang="en-US" sz="2400" b="0" i="0" u="none" strike="noStrike" kern="0" cap="none" spc="0" normalizeH="0" baseline="0" noProof="0" dirty="0">
                <a:ln>
                  <a:noFill/>
                </a:ln>
                <a:solidFill>
                  <a:srgbClr val="434343"/>
                </a:solidFill>
                <a:effectLst/>
                <a:uLnTx/>
                <a:uFillTx/>
                <a:latin typeface="+mj-lt"/>
                <a:ea typeface="Barlow Condensed SemiBold"/>
                <a:cs typeface="Barlow Condensed SemiBold"/>
                <a:sym typeface="Barlow Condensed SemiBold"/>
              </a:rPr>
              <a:t>: some resources may feel more detached from project than others, significant increase in number of stakeholders.</a:t>
            </a:r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9B5EFFAC-1478-3C03-DFD1-D06BD69F4CDB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075394" y="1887966"/>
            <a:ext cx="4573740" cy="3629089"/>
          </a:xfrm>
          <a:prstGeom prst="rect">
            <a:avLst/>
          </a:prstGeom>
        </p:spPr>
      </p:pic>
      <p:sp>
        <p:nvSpPr>
          <p:cNvPr id="8" name="Rectangle 7">
            <a:extLst>
              <a:ext uri="{FF2B5EF4-FFF2-40B4-BE49-F238E27FC236}">
                <a16:creationId xmlns:a16="http://schemas.microsoft.com/office/drawing/2014/main" id="{22FC56C9-818A-478F-CA06-B88B333BBF0C}"/>
              </a:ext>
            </a:extLst>
          </p:cNvPr>
          <p:cNvSpPr/>
          <p:nvPr/>
        </p:nvSpPr>
        <p:spPr>
          <a:xfrm>
            <a:off x="2302078" y="500900"/>
            <a:ext cx="9922203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0" name="Graphic 21">
            <a:extLst>
              <a:ext uri="{FF2B5EF4-FFF2-40B4-BE49-F238E27FC236}">
                <a16:creationId xmlns:a16="http://schemas.microsoft.com/office/drawing/2014/main" id="{CF556734-89DC-F66E-D8A0-D0C5D54CA70A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045220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85248"/>
    </mc:Choice>
    <mc:Fallback xmlns="">
      <p:transition spd="slow" advTm="85248"/>
    </mc:Fallback>
  </mc:AlternateContent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514A289-4D3C-68E1-56E2-EEB38C8A7D6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11175" y="705006"/>
            <a:ext cx="10515600" cy="1325563"/>
          </a:xfrm>
        </p:spPr>
        <p:txBody>
          <a:bodyPr>
            <a:normAutofit/>
          </a:bodyPr>
          <a:lstStyle/>
          <a:p>
            <a:r>
              <a:rPr lang="en-US" sz="3600" dirty="0"/>
              <a:t>Process in Organizations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FAD90F08-94E2-0AB9-2542-E91CA5A0366A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R="0" lvl="0" algn="just" defTabSz="914400" rtl="0" eaLnBrk="1" fontAlgn="auto" latinLnBrk="0" hangingPunct="1">
              <a:spcBef>
                <a:spcPts val="0"/>
              </a:spcBef>
              <a:spcAft>
                <a:spcPts val="0"/>
              </a:spcAft>
              <a:buClr>
                <a:srgbClr val="434343"/>
              </a:buClr>
              <a:buSzPts val="3000"/>
              <a:buFont typeface="Wingdings" panose="05000000000000000000" pitchFamily="2" charset="2"/>
              <a:buChar char="Ø"/>
              <a:tabLst/>
              <a:defRPr/>
            </a:pPr>
            <a:r>
              <a:rPr kumimoji="0" lang="en-US" sz="2400" b="0" i="0" u="none" strike="noStrike" kern="0" cap="none" spc="0" normalizeH="0" baseline="0" noProof="0" dirty="0">
                <a:ln>
                  <a:noFill/>
                </a:ln>
                <a:solidFill>
                  <a:srgbClr val="434343"/>
                </a:solidFill>
                <a:effectLst/>
                <a:uLnTx/>
                <a:uFillTx/>
                <a:latin typeface="+mj-lt"/>
                <a:ea typeface="Barlow Condensed SemiBold"/>
                <a:cs typeface="Barlow Condensed SemiBold"/>
                <a:sym typeface="Barlow Condensed SemiBold"/>
              </a:rPr>
              <a:t>Process are actually much less abstract (they’re more exact) in organizations</a:t>
            </a:r>
          </a:p>
          <a:p>
            <a:pPr marR="0" lvl="0" algn="just" defTabSz="914400" rtl="0" eaLnBrk="1" fontAlgn="auto" latinLnBrk="0" hangingPunct="1">
              <a:spcBef>
                <a:spcPts val="0"/>
              </a:spcBef>
              <a:spcAft>
                <a:spcPts val="0"/>
              </a:spcAft>
              <a:buClr>
                <a:srgbClr val="434343"/>
              </a:buClr>
              <a:buSzPts val="3000"/>
              <a:buFont typeface="Wingdings" panose="05000000000000000000" pitchFamily="2" charset="2"/>
              <a:buChar char="Ø"/>
              <a:tabLst/>
              <a:defRPr/>
            </a:pPr>
            <a:r>
              <a:rPr kumimoji="0" lang="en-US" sz="2400" b="0" i="0" u="none" strike="noStrike" kern="0" cap="none" spc="0" normalizeH="0" baseline="0" noProof="0" dirty="0">
                <a:ln>
                  <a:noFill/>
                </a:ln>
                <a:solidFill>
                  <a:srgbClr val="434343"/>
                </a:solidFill>
                <a:effectLst/>
                <a:uLnTx/>
                <a:uFillTx/>
                <a:latin typeface="+mj-lt"/>
                <a:ea typeface="Barlow Condensed SemiBold"/>
                <a:cs typeface="Barlow Condensed SemiBold"/>
                <a:sym typeface="Barlow Condensed SemiBold"/>
              </a:rPr>
              <a:t>It is the “The project life cycle”.</a:t>
            </a:r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9D46E062-C44F-51D5-B5BE-C6554A53F314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668356" y="2505370"/>
            <a:ext cx="2761727" cy="2767824"/>
          </a:xfrm>
          <a:prstGeom prst="rect">
            <a:avLst/>
          </a:prstGeom>
        </p:spPr>
      </p:pic>
      <p:sp>
        <p:nvSpPr>
          <p:cNvPr id="8" name="Rectangle 7">
            <a:extLst>
              <a:ext uri="{FF2B5EF4-FFF2-40B4-BE49-F238E27FC236}">
                <a16:creationId xmlns:a16="http://schemas.microsoft.com/office/drawing/2014/main" id="{F34E8FAC-384F-BAC8-0B88-1CC438C4FA91}"/>
              </a:ext>
            </a:extLst>
          </p:cNvPr>
          <p:cNvSpPr/>
          <p:nvPr/>
        </p:nvSpPr>
        <p:spPr>
          <a:xfrm>
            <a:off x="2302078" y="500900"/>
            <a:ext cx="9922203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0" name="Graphic 21">
            <a:extLst>
              <a:ext uri="{FF2B5EF4-FFF2-40B4-BE49-F238E27FC236}">
                <a16:creationId xmlns:a16="http://schemas.microsoft.com/office/drawing/2014/main" id="{D37A65F6-933A-C284-D84F-36A76C00DABE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9966520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33888"/>
    </mc:Choice>
    <mc:Fallback xmlns="">
      <p:transition spd="slow" advTm="33888"/>
    </mc:Fallback>
  </mc:AlternateContent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514A289-4D3C-68E1-56E2-EEB38C8A7D6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01833" y="1017879"/>
            <a:ext cx="10515600" cy="1325563"/>
          </a:xfrm>
        </p:spPr>
        <p:txBody>
          <a:bodyPr>
            <a:normAutofit/>
          </a:bodyPr>
          <a:lstStyle/>
          <a:p>
            <a:r>
              <a:rPr lang="en-US" dirty="0"/>
              <a:t>Plan-focused Process Models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FAD90F08-94E2-0AB9-2542-E91CA5A0366A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266467" y="2078619"/>
            <a:ext cx="7578577" cy="4934138"/>
          </a:xfrm>
        </p:spPr>
        <p:txBody>
          <a:bodyPr>
            <a:normAutofit/>
          </a:bodyPr>
          <a:lstStyle/>
          <a:p>
            <a:pPr marR="0" lvl="0" algn="l" defTabSz="914400" rtl="0" eaLnBrk="1" fontAlgn="auto" latinLnBrk="0" hangingPunct="1">
              <a:spcBef>
                <a:spcPts val="0"/>
              </a:spcBef>
              <a:spcAft>
                <a:spcPts val="0"/>
              </a:spcAft>
              <a:buClr>
                <a:srgbClr val="434343"/>
              </a:buClr>
              <a:buSzPts val="3000"/>
              <a:buFont typeface="Wingdings" panose="05000000000000000000" pitchFamily="2" charset="2"/>
              <a:buChar char="Ø"/>
              <a:tabLst/>
              <a:defRPr/>
            </a:pPr>
            <a:r>
              <a:rPr kumimoji="0" lang="en-US" sz="2400" b="0" i="0" u="none" strike="noStrike" kern="0" cap="none" spc="0" normalizeH="0" baseline="0" noProof="0" dirty="0">
                <a:ln>
                  <a:noFill/>
                </a:ln>
                <a:solidFill>
                  <a:srgbClr val="434343"/>
                </a:solidFill>
                <a:effectLst/>
                <a:uLnTx/>
                <a:uFillTx/>
                <a:latin typeface="+mj-lt"/>
                <a:ea typeface="Barlow Condensed SemiBold"/>
                <a:cs typeface="Barlow Condensed SemiBold"/>
                <a:sym typeface="Barlow Condensed SemiBold"/>
              </a:rPr>
              <a:t>Each step must be completely done before</a:t>
            </a:r>
            <a:br>
              <a:rPr kumimoji="0" lang="en-US" sz="2400" b="0" i="0" u="none" strike="noStrike" kern="0" cap="none" spc="0" normalizeH="0" baseline="0" noProof="0" dirty="0">
                <a:ln>
                  <a:noFill/>
                </a:ln>
                <a:solidFill>
                  <a:srgbClr val="434343"/>
                </a:solidFill>
                <a:effectLst/>
                <a:uLnTx/>
                <a:uFillTx/>
                <a:latin typeface="+mj-lt"/>
                <a:ea typeface="Barlow Condensed SemiBold"/>
                <a:cs typeface="Barlow Condensed SemiBold"/>
                <a:sym typeface="Barlow Condensed SemiBold"/>
              </a:rPr>
            </a:br>
            <a:r>
              <a:rPr kumimoji="0" lang="en-US" sz="2400" b="0" i="0" u="none" strike="noStrike" kern="0" cap="none" spc="0" normalizeH="0" baseline="0" noProof="0" dirty="0">
                <a:ln>
                  <a:noFill/>
                </a:ln>
                <a:solidFill>
                  <a:srgbClr val="434343"/>
                </a:solidFill>
                <a:effectLst/>
                <a:uLnTx/>
                <a:uFillTx/>
                <a:latin typeface="+mj-lt"/>
                <a:ea typeface="Barlow Condensed SemiBold"/>
                <a:cs typeface="Barlow Condensed SemiBold"/>
                <a:sym typeface="Barlow Condensed SemiBold"/>
              </a:rPr>
              <a:t>the next can be begun.</a:t>
            </a:r>
          </a:p>
          <a:p>
            <a:pPr marR="0" lvl="0" algn="l" defTabSz="914400" rtl="0" eaLnBrk="1" fontAlgn="auto" latinLnBrk="0" hangingPunct="1">
              <a:spcBef>
                <a:spcPts val="0"/>
              </a:spcBef>
              <a:spcAft>
                <a:spcPts val="0"/>
              </a:spcAft>
              <a:buClr>
                <a:srgbClr val="434343"/>
              </a:buClr>
              <a:buSzPts val="3000"/>
              <a:buFont typeface="Wingdings" panose="05000000000000000000" pitchFamily="2" charset="2"/>
              <a:buChar char="Ø"/>
              <a:tabLst/>
              <a:defRPr/>
            </a:pPr>
            <a:r>
              <a:rPr kumimoji="0" lang="en-US" sz="2400" b="0" i="0" u="none" strike="noStrike" kern="0" cap="none" spc="0" normalizeH="0" baseline="0" noProof="0" dirty="0">
                <a:ln>
                  <a:noFill/>
                </a:ln>
                <a:solidFill>
                  <a:srgbClr val="434343"/>
                </a:solidFill>
                <a:effectLst/>
                <a:uLnTx/>
                <a:uFillTx/>
                <a:latin typeface="+mj-lt"/>
                <a:ea typeface="Barlow Condensed SemiBold"/>
                <a:cs typeface="Barlow Condensed SemiBold"/>
                <a:sym typeface="Barlow Condensed SemiBold"/>
              </a:rPr>
              <a:t>Plans are made for each step, then executed ‘waterfall’ style.</a:t>
            </a:r>
          </a:p>
          <a:p>
            <a:pPr marR="0" lvl="0" algn="l" defTabSz="914400" rtl="0" eaLnBrk="1" fontAlgn="auto" latinLnBrk="0" hangingPunct="1">
              <a:spcBef>
                <a:spcPts val="0"/>
              </a:spcBef>
              <a:spcAft>
                <a:spcPts val="0"/>
              </a:spcAft>
              <a:buClr>
                <a:srgbClr val="434343"/>
              </a:buClr>
              <a:buSzPts val="3000"/>
              <a:buFont typeface="Wingdings" panose="05000000000000000000" pitchFamily="2" charset="2"/>
              <a:buChar char="Ø"/>
              <a:tabLst/>
              <a:defRPr/>
            </a:pPr>
            <a:r>
              <a:rPr kumimoji="0" lang="en-US" sz="2400" b="1" i="0" u="none" strike="noStrike" kern="0" cap="none" spc="0" normalizeH="0" baseline="0" noProof="0" dirty="0">
                <a:ln>
                  <a:noFill/>
                </a:ln>
                <a:solidFill>
                  <a:srgbClr val="434343"/>
                </a:solidFill>
                <a:effectLst/>
                <a:uLnTx/>
                <a:uFillTx/>
                <a:latin typeface="+mj-lt"/>
                <a:ea typeface="Barlow Condensed SemiBold"/>
                <a:cs typeface="Barlow Condensed SemiBold"/>
                <a:sym typeface="Barlow Condensed SemiBold"/>
              </a:rPr>
              <a:t>Strengths</a:t>
            </a:r>
            <a:r>
              <a:rPr kumimoji="0" lang="en-US" sz="2400" b="0" i="0" u="none" strike="noStrike" kern="0" cap="none" spc="0" normalizeH="0" baseline="0" noProof="0" dirty="0">
                <a:ln>
                  <a:noFill/>
                </a:ln>
                <a:solidFill>
                  <a:srgbClr val="434343"/>
                </a:solidFill>
                <a:effectLst/>
                <a:uLnTx/>
                <a:uFillTx/>
                <a:latin typeface="+mj-lt"/>
                <a:ea typeface="Barlow Condensed SemiBold"/>
                <a:cs typeface="Barlow Condensed SemiBold"/>
                <a:sym typeface="Barlow Condensed SemiBold"/>
              </a:rPr>
              <a:t>: high, schedule certainty, easy to understand, straightforward, time-tested.</a:t>
            </a:r>
          </a:p>
          <a:p>
            <a:pPr marR="0" lvl="0" algn="l" defTabSz="914400" rtl="0" eaLnBrk="1" fontAlgn="auto" latinLnBrk="0" hangingPunct="1">
              <a:spcBef>
                <a:spcPts val="0"/>
              </a:spcBef>
              <a:spcAft>
                <a:spcPts val="0"/>
              </a:spcAft>
              <a:buClr>
                <a:srgbClr val="434343"/>
              </a:buClr>
              <a:buSzPts val="3000"/>
              <a:buFont typeface="Wingdings" panose="05000000000000000000" pitchFamily="2" charset="2"/>
              <a:buChar char="Ø"/>
              <a:tabLst/>
              <a:defRPr/>
            </a:pPr>
            <a:r>
              <a:rPr kumimoji="0" lang="en-US" sz="2400" b="1" i="0" u="none" strike="noStrike" kern="0" cap="none" spc="0" normalizeH="0" baseline="0" noProof="0" dirty="0">
                <a:ln>
                  <a:noFill/>
                </a:ln>
                <a:solidFill>
                  <a:srgbClr val="434343"/>
                </a:solidFill>
                <a:effectLst/>
                <a:uLnTx/>
                <a:uFillTx/>
                <a:latin typeface="+mj-lt"/>
                <a:ea typeface="Barlow Condensed SemiBold"/>
                <a:cs typeface="Barlow Condensed SemiBold"/>
                <a:sym typeface="Barlow Condensed SemiBold"/>
              </a:rPr>
              <a:t>Weaknesses</a:t>
            </a:r>
            <a:r>
              <a:rPr kumimoji="0" lang="en-US" sz="2400" b="0" i="0" u="none" strike="noStrike" kern="0" cap="none" spc="0" normalizeH="0" baseline="0" noProof="0" dirty="0">
                <a:ln>
                  <a:noFill/>
                </a:ln>
                <a:solidFill>
                  <a:srgbClr val="434343"/>
                </a:solidFill>
                <a:effectLst/>
                <a:uLnTx/>
                <a:uFillTx/>
                <a:latin typeface="+mj-lt"/>
                <a:ea typeface="Barlow Condensed SemiBold"/>
                <a:cs typeface="Barlow Condensed SemiBold"/>
                <a:sym typeface="Barlow Condensed SemiBold"/>
              </a:rPr>
              <a:t>: does not handle uncertainty/change well, stakeholder visibility can be poor (only changes of phase).</a:t>
            </a:r>
          </a:p>
        </p:txBody>
      </p:sp>
      <p:pic>
        <p:nvPicPr>
          <p:cNvPr id="8" name="Picture 7">
            <a:extLst>
              <a:ext uri="{FF2B5EF4-FFF2-40B4-BE49-F238E27FC236}">
                <a16:creationId xmlns:a16="http://schemas.microsoft.com/office/drawing/2014/main" id="{302E5934-81A8-4B4B-6805-873ECC9F2A90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705165" y="2078619"/>
            <a:ext cx="4220368" cy="2700762"/>
          </a:xfrm>
          <a:prstGeom prst="rect">
            <a:avLst/>
          </a:prstGeom>
        </p:spPr>
      </p:pic>
      <p:sp>
        <p:nvSpPr>
          <p:cNvPr id="7" name="Rectangle 6">
            <a:extLst>
              <a:ext uri="{FF2B5EF4-FFF2-40B4-BE49-F238E27FC236}">
                <a16:creationId xmlns:a16="http://schemas.microsoft.com/office/drawing/2014/main" id="{8F5612AA-C91E-2FB3-6E04-A171D6B93F93}"/>
              </a:ext>
            </a:extLst>
          </p:cNvPr>
          <p:cNvSpPr/>
          <p:nvPr/>
        </p:nvSpPr>
        <p:spPr>
          <a:xfrm>
            <a:off x="2302078" y="500900"/>
            <a:ext cx="9922203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0" name="Graphic 21">
            <a:extLst>
              <a:ext uri="{FF2B5EF4-FFF2-40B4-BE49-F238E27FC236}">
                <a16:creationId xmlns:a16="http://schemas.microsoft.com/office/drawing/2014/main" id="{12BE4CBC-B575-C289-97E7-141D7BBCE553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8149015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90688"/>
    </mc:Choice>
    <mc:Fallback xmlns="">
      <p:transition spd="slow" advTm="90688"/>
    </mc:Fallback>
  </mc:AlternateContent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514A289-4D3C-68E1-56E2-EEB38C8A7D6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2792" y="847831"/>
            <a:ext cx="10515600" cy="1325563"/>
          </a:xfrm>
        </p:spPr>
        <p:txBody>
          <a:bodyPr>
            <a:normAutofit/>
          </a:bodyPr>
          <a:lstStyle/>
          <a:p>
            <a:r>
              <a:rPr lang="en-US" sz="3600" dirty="0"/>
              <a:t>Cyclical Process Models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FAD90F08-94E2-0AB9-2542-E91CA5A0366A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80431" y="1976287"/>
            <a:ext cx="6612807" cy="4934138"/>
          </a:xfrm>
        </p:spPr>
        <p:txBody>
          <a:bodyPr/>
          <a:lstStyle/>
          <a:p>
            <a:pPr marR="0" lvl="0" algn="just" defTabSz="914400" rtl="0" eaLnBrk="1" fontAlgn="auto" latinLnBrk="0" hangingPunct="1">
              <a:spcBef>
                <a:spcPts val="0"/>
              </a:spcBef>
              <a:spcAft>
                <a:spcPts val="0"/>
              </a:spcAft>
              <a:buClr>
                <a:srgbClr val="434343"/>
              </a:buClr>
              <a:buSzPts val="3000"/>
              <a:buFont typeface="Wingdings" panose="05000000000000000000" pitchFamily="2" charset="2"/>
              <a:buChar char="Ø"/>
              <a:tabLst/>
              <a:defRPr/>
            </a:pPr>
            <a:r>
              <a:rPr kumimoji="0" lang="en-US" sz="2400" b="0" i="0" u="none" strike="noStrike" kern="0" cap="none" spc="0" normalizeH="0" baseline="0" noProof="0" dirty="0">
                <a:ln>
                  <a:noFill/>
                </a:ln>
                <a:solidFill>
                  <a:srgbClr val="434343"/>
                </a:solidFill>
                <a:effectLst/>
                <a:uLnTx/>
                <a:uFillTx/>
                <a:latin typeface="+mj-lt"/>
                <a:ea typeface="Barlow Condensed SemiBold"/>
                <a:cs typeface="Barlow Condensed SemiBold"/>
                <a:sym typeface="Barlow Condensed SemiBold"/>
              </a:rPr>
              <a:t>Projects cycle through delivery or feedback phases.</a:t>
            </a:r>
          </a:p>
          <a:p>
            <a:pPr marR="0" lvl="0" algn="just" defTabSz="914400" rtl="0" eaLnBrk="1" fontAlgn="auto" latinLnBrk="0" hangingPunct="1">
              <a:spcBef>
                <a:spcPts val="0"/>
              </a:spcBef>
              <a:spcAft>
                <a:spcPts val="0"/>
              </a:spcAft>
              <a:buClr>
                <a:srgbClr val="434343"/>
              </a:buClr>
              <a:buSzPts val="3000"/>
              <a:buFont typeface="Wingdings" panose="05000000000000000000" pitchFamily="2" charset="2"/>
              <a:buChar char="Ø"/>
              <a:tabLst/>
              <a:defRPr/>
            </a:pPr>
            <a:r>
              <a:rPr kumimoji="0" lang="en-US" sz="2400" b="0" i="0" u="none" strike="noStrike" kern="0" cap="none" spc="0" normalizeH="0" baseline="0" noProof="0" dirty="0">
                <a:ln>
                  <a:noFill/>
                </a:ln>
                <a:solidFill>
                  <a:srgbClr val="434343"/>
                </a:solidFill>
                <a:effectLst/>
                <a:uLnTx/>
                <a:uFillTx/>
                <a:latin typeface="+mj-lt"/>
                <a:ea typeface="Barlow Condensed SemiBold"/>
                <a:cs typeface="Barlow Condensed SemiBold"/>
                <a:sym typeface="Barlow Condensed SemiBold"/>
              </a:rPr>
              <a:t>Plans are made a little-at-a-time.</a:t>
            </a:r>
          </a:p>
          <a:p>
            <a:pPr marR="0" lvl="0" algn="just" defTabSz="914400" rtl="0" eaLnBrk="1" fontAlgn="auto" latinLnBrk="0" hangingPunct="1">
              <a:spcBef>
                <a:spcPts val="0"/>
              </a:spcBef>
              <a:spcAft>
                <a:spcPts val="0"/>
              </a:spcAft>
              <a:buClr>
                <a:srgbClr val="434343"/>
              </a:buClr>
              <a:buSzPts val="3000"/>
              <a:buFont typeface="Wingdings" panose="05000000000000000000" pitchFamily="2" charset="2"/>
              <a:buChar char="Ø"/>
              <a:tabLst/>
              <a:defRPr/>
            </a:pPr>
            <a:r>
              <a:rPr kumimoji="0" lang="en-US" sz="2400" b="1" i="0" u="none" strike="noStrike" kern="0" cap="none" spc="0" normalizeH="0" baseline="0" noProof="0" dirty="0">
                <a:ln>
                  <a:noFill/>
                </a:ln>
                <a:solidFill>
                  <a:srgbClr val="434343"/>
                </a:solidFill>
                <a:effectLst/>
                <a:uLnTx/>
                <a:uFillTx/>
                <a:latin typeface="+mj-lt"/>
                <a:ea typeface="Barlow Condensed SemiBold"/>
                <a:cs typeface="Barlow Condensed SemiBold"/>
                <a:sym typeface="Barlow Condensed SemiBold"/>
              </a:rPr>
              <a:t>Strengths</a:t>
            </a:r>
            <a:r>
              <a:rPr kumimoji="0" lang="en-US" sz="2400" b="0" i="0" u="none" strike="noStrike" kern="0" cap="none" spc="0" normalizeH="0" baseline="0" noProof="0" dirty="0">
                <a:ln>
                  <a:noFill/>
                </a:ln>
                <a:solidFill>
                  <a:srgbClr val="434343"/>
                </a:solidFill>
                <a:effectLst/>
                <a:uLnTx/>
                <a:uFillTx/>
                <a:latin typeface="+mj-lt"/>
                <a:ea typeface="Barlow Condensed SemiBold"/>
                <a:cs typeface="Barlow Condensed SemiBold"/>
                <a:sym typeface="Barlow Condensed SemiBold"/>
              </a:rPr>
              <a:t>: stakeholder visibility is often higher than plan-focused.</a:t>
            </a:r>
          </a:p>
          <a:p>
            <a:pPr marR="0" lvl="0" algn="just" defTabSz="914400" rtl="0" eaLnBrk="1" fontAlgn="auto" latinLnBrk="0" hangingPunct="1">
              <a:spcBef>
                <a:spcPts val="0"/>
              </a:spcBef>
              <a:spcAft>
                <a:spcPts val="0"/>
              </a:spcAft>
              <a:buClr>
                <a:srgbClr val="434343"/>
              </a:buClr>
              <a:buSzPts val="3000"/>
              <a:buFont typeface="Wingdings" panose="05000000000000000000" pitchFamily="2" charset="2"/>
              <a:buChar char="Ø"/>
              <a:tabLst/>
              <a:defRPr/>
            </a:pPr>
            <a:r>
              <a:rPr kumimoji="0" lang="en-US" sz="2400" b="0" i="0" u="none" strike="noStrike" kern="0" cap="none" spc="0" normalizeH="0" baseline="0" noProof="0" dirty="0">
                <a:ln>
                  <a:noFill/>
                </a:ln>
                <a:solidFill>
                  <a:srgbClr val="434343"/>
                </a:solidFill>
                <a:effectLst/>
                <a:uLnTx/>
                <a:uFillTx/>
                <a:latin typeface="+mj-lt"/>
                <a:ea typeface="Barlow Condensed SemiBold"/>
                <a:cs typeface="Barlow Condensed SemiBold"/>
                <a:sym typeface="Barlow Condensed SemiBold"/>
              </a:rPr>
              <a:t>Weaknesses: can be difficulty to know when to stop, requires strong disciplined leadership or can get out of control.</a:t>
            </a:r>
          </a:p>
          <a:p>
            <a:pPr marR="0" lvl="0" algn="just" defTabSz="914400" rtl="0" eaLnBrk="1" fontAlgn="auto" latinLnBrk="0" hangingPunct="1">
              <a:spcBef>
                <a:spcPts val="0"/>
              </a:spcBef>
              <a:spcAft>
                <a:spcPts val="0"/>
              </a:spcAft>
              <a:buClr>
                <a:srgbClr val="434343"/>
              </a:buClr>
              <a:buSzPts val="3000"/>
              <a:buFont typeface="Wingdings" panose="05000000000000000000" pitchFamily="2" charset="2"/>
              <a:buChar char="Ø"/>
              <a:tabLst/>
              <a:defRPr/>
            </a:pPr>
            <a:endParaRPr kumimoji="0" lang="en-US" sz="2400" b="0" i="0" u="none" strike="noStrike" kern="0" cap="none" spc="0" normalizeH="0" baseline="0" noProof="0" dirty="0">
              <a:ln>
                <a:noFill/>
              </a:ln>
              <a:solidFill>
                <a:srgbClr val="434343"/>
              </a:solidFill>
              <a:effectLst/>
              <a:uLnTx/>
              <a:uFillTx/>
              <a:latin typeface="+mj-lt"/>
              <a:ea typeface="Barlow Condensed SemiBold"/>
              <a:cs typeface="Barlow Condensed SemiBold"/>
              <a:sym typeface="Barlow Condensed SemiBold"/>
            </a:endParaRPr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04ABE6E4-51AC-9818-C494-9BFC3812D784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954432" y="4159717"/>
            <a:ext cx="4444721" cy="1273926"/>
          </a:xfrm>
          <a:prstGeom prst="rect">
            <a:avLst/>
          </a:prstGeom>
        </p:spPr>
      </p:pic>
      <p:pic>
        <p:nvPicPr>
          <p:cNvPr id="8" name="Picture 7">
            <a:extLst>
              <a:ext uri="{FF2B5EF4-FFF2-40B4-BE49-F238E27FC236}">
                <a16:creationId xmlns:a16="http://schemas.microsoft.com/office/drawing/2014/main" id="{46F4BEC7-4FE3-66D1-98F7-3F946006819D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954432" y="1785748"/>
            <a:ext cx="4444721" cy="1623642"/>
          </a:xfrm>
          <a:prstGeom prst="rect">
            <a:avLst/>
          </a:prstGeom>
        </p:spPr>
      </p:pic>
      <p:sp>
        <p:nvSpPr>
          <p:cNvPr id="9" name="TextBox 8">
            <a:extLst>
              <a:ext uri="{FF2B5EF4-FFF2-40B4-BE49-F238E27FC236}">
                <a16:creationId xmlns:a16="http://schemas.microsoft.com/office/drawing/2014/main" id="{D5B912A0-646A-A1BB-A74B-0BDC8AB63AEB}"/>
              </a:ext>
            </a:extLst>
          </p:cNvPr>
          <p:cNvSpPr txBox="1"/>
          <p:nvPr/>
        </p:nvSpPr>
        <p:spPr>
          <a:xfrm>
            <a:off x="7805192" y="3451442"/>
            <a:ext cx="27432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 defTabSz="457200"/>
            <a:r>
              <a:rPr lang="en-US" dirty="0">
                <a:solidFill>
                  <a:prstClr val="black"/>
                </a:solidFill>
                <a:latin typeface="+mj-lt"/>
              </a:rPr>
              <a:t>Incremental Process Model</a:t>
            </a: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E6B3EEE8-6C9B-D896-5536-79BA139159CD}"/>
              </a:ext>
            </a:extLst>
          </p:cNvPr>
          <p:cNvSpPr txBox="1"/>
          <p:nvPr/>
        </p:nvSpPr>
        <p:spPr>
          <a:xfrm>
            <a:off x="7805192" y="5468652"/>
            <a:ext cx="27432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 defTabSz="457200"/>
            <a:r>
              <a:rPr lang="en-US" dirty="0">
                <a:solidFill>
                  <a:prstClr val="black"/>
                </a:solidFill>
                <a:latin typeface="+mj-lt"/>
              </a:rPr>
              <a:t>Iterative Process Model</a:t>
            </a:r>
          </a:p>
        </p:txBody>
      </p:sp>
      <p:sp>
        <p:nvSpPr>
          <p:cNvPr id="11" name="Rectangle 10">
            <a:extLst>
              <a:ext uri="{FF2B5EF4-FFF2-40B4-BE49-F238E27FC236}">
                <a16:creationId xmlns:a16="http://schemas.microsoft.com/office/drawing/2014/main" id="{72402A7B-60FF-3976-7DF6-83370D84F499}"/>
              </a:ext>
            </a:extLst>
          </p:cNvPr>
          <p:cNvSpPr/>
          <p:nvPr/>
        </p:nvSpPr>
        <p:spPr>
          <a:xfrm>
            <a:off x="2302078" y="500900"/>
            <a:ext cx="9922203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3" name="Graphic 21">
            <a:extLst>
              <a:ext uri="{FF2B5EF4-FFF2-40B4-BE49-F238E27FC236}">
                <a16:creationId xmlns:a16="http://schemas.microsoft.com/office/drawing/2014/main" id="{B113F26A-8BF8-5459-468E-88749020719E}"/>
              </a:ext>
            </a:extLst>
          </p:cNvPr>
          <p:cNvPicPr>
            <a:picLocks noChangeAspect="1"/>
          </p:cNvPicPr>
          <p:nvPr/>
        </p:nvPicPr>
        <p:blipFill rotWithShape="1"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6250986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69440"/>
    </mc:Choice>
    <mc:Fallback xmlns="">
      <p:transition spd="slow" advTm="169440"/>
    </mc:Fallback>
  </mc:AlternateContent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514A289-4D3C-68E1-56E2-EEB38C8A7D6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80431" y="797713"/>
            <a:ext cx="10515600" cy="1325563"/>
          </a:xfrm>
        </p:spPr>
        <p:txBody>
          <a:bodyPr>
            <a:normAutofit/>
          </a:bodyPr>
          <a:lstStyle/>
          <a:p>
            <a:r>
              <a:rPr lang="en-US" sz="3600" dirty="0"/>
              <a:t>Change-focused Process Models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FAD90F08-94E2-0AB9-2542-E91CA5A0366A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80431" y="1954598"/>
            <a:ext cx="6736097" cy="4934138"/>
          </a:xfrm>
        </p:spPr>
        <p:txBody>
          <a:bodyPr>
            <a:normAutofit/>
          </a:bodyPr>
          <a:lstStyle/>
          <a:p>
            <a:pPr marR="0" lvl="0" algn="l" defTabSz="914400" rtl="0" eaLnBrk="1" fontAlgn="auto" latinLnBrk="0" hangingPunct="1">
              <a:spcBef>
                <a:spcPts val="0"/>
              </a:spcBef>
              <a:spcAft>
                <a:spcPts val="0"/>
              </a:spcAft>
              <a:buClr>
                <a:srgbClr val="434343"/>
              </a:buClr>
              <a:buSzPts val="3000"/>
              <a:buFont typeface="Wingdings" panose="05000000000000000000" pitchFamily="2" charset="2"/>
              <a:buChar char="Ø"/>
              <a:tabLst/>
              <a:defRPr/>
            </a:pPr>
            <a:r>
              <a:rPr kumimoji="0" lang="en-US" sz="2400" b="0" i="0" u="none" strike="noStrike" kern="0" cap="none" spc="0" normalizeH="0" baseline="0" noProof="0" dirty="0">
                <a:ln>
                  <a:noFill/>
                </a:ln>
                <a:solidFill>
                  <a:srgbClr val="434343"/>
                </a:solidFill>
                <a:effectLst/>
                <a:uLnTx/>
                <a:uFillTx/>
                <a:latin typeface="+mj-lt"/>
                <a:ea typeface="Barlow Condensed SemiBold"/>
                <a:cs typeface="Barlow Condensed SemiBold"/>
                <a:sym typeface="Barlow Condensed SemiBold"/>
              </a:rPr>
              <a:t>Responsiveness to change and  stakeholder input is the most important aspect.</a:t>
            </a:r>
          </a:p>
          <a:p>
            <a:pPr marR="0" lvl="0" algn="l" defTabSz="914400" rtl="0" eaLnBrk="1" fontAlgn="auto" latinLnBrk="0" hangingPunct="1">
              <a:spcBef>
                <a:spcPts val="0"/>
              </a:spcBef>
              <a:spcAft>
                <a:spcPts val="0"/>
              </a:spcAft>
              <a:buClr>
                <a:srgbClr val="434343"/>
              </a:buClr>
              <a:buSzPts val="3000"/>
              <a:buFont typeface="Wingdings" panose="05000000000000000000" pitchFamily="2" charset="2"/>
              <a:buChar char="Ø"/>
              <a:tabLst/>
              <a:defRPr/>
            </a:pPr>
            <a:r>
              <a:rPr kumimoji="0" lang="en-US" sz="2400" b="0" i="0" u="none" strike="noStrike" kern="0" cap="none" spc="0" normalizeH="0" baseline="0" noProof="0" dirty="0">
                <a:ln>
                  <a:noFill/>
                </a:ln>
                <a:solidFill>
                  <a:srgbClr val="434343"/>
                </a:solidFill>
                <a:effectLst/>
                <a:uLnTx/>
                <a:uFillTx/>
                <a:latin typeface="+mj-lt"/>
                <a:ea typeface="Barlow Condensed SemiBold"/>
                <a:cs typeface="Barlow Condensed SemiBold"/>
                <a:sym typeface="Barlow Condensed SemiBold"/>
              </a:rPr>
              <a:t>Similar to Cyclical process models.</a:t>
            </a:r>
          </a:p>
          <a:p>
            <a:pPr marR="0" lvl="0" algn="l" defTabSz="914400" rtl="0" eaLnBrk="1" fontAlgn="auto" latinLnBrk="0" hangingPunct="1">
              <a:spcBef>
                <a:spcPts val="0"/>
              </a:spcBef>
              <a:spcAft>
                <a:spcPts val="0"/>
              </a:spcAft>
              <a:buClr>
                <a:srgbClr val="434343"/>
              </a:buClr>
              <a:buSzPts val="3000"/>
              <a:buFont typeface="Wingdings" panose="05000000000000000000" pitchFamily="2" charset="2"/>
              <a:buChar char="Ø"/>
              <a:tabLst/>
              <a:defRPr/>
            </a:pPr>
            <a:r>
              <a:rPr kumimoji="0" lang="en-US" sz="2400" b="0" i="0" u="none" strike="noStrike" kern="0" cap="none" spc="0" normalizeH="0" baseline="0" noProof="0" dirty="0">
                <a:ln>
                  <a:noFill/>
                </a:ln>
                <a:solidFill>
                  <a:srgbClr val="434343"/>
                </a:solidFill>
                <a:effectLst/>
                <a:uLnTx/>
                <a:uFillTx/>
                <a:latin typeface="+mj-lt"/>
                <a:ea typeface="Barlow Condensed SemiBold"/>
                <a:cs typeface="Barlow Condensed SemiBold"/>
                <a:sym typeface="Barlow Condensed SemiBold"/>
              </a:rPr>
              <a:t>Requires experienced, disciplined leaders and team members</a:t>
            </a:r>
          </a:p>
          <a:p>
            <a:pPr marR="0" lvl="0" algn="l" defTabSz="914400" rtl="0" eaLnBrk="1" fontAlgn="auto" latinLnBrk="0" hangingPunct="1">
              <a:spcBef>
                <a:spcPts val="0"/>
              </a:spcBef>
              <a:spcAft>
                <a:spcPts val="0"/>
              </a:spcAft>
              <a:buClr>
                <a:srgbClr val="434343"/>
              </a:buClr>
              <a:buSzPts val="3000"/>
              <a:buFont typeface="Wingdings" panose="05000000000000000000" pitchFamily="2" charset="2"/>
              <a:buChar char="Ø"/>
              <a:tabLst/>
              <a:defRPr/>
            </a:pPr>
            <a:r>
              <a:rPr kumimoji="0" lang="en-US" sz="2400" b="1" i="0" u="none" strike="noStrike" kern="0" cap="none" spc="0" normalizeH="0" baseline="0" noProof="0" dirty="0">
                <a:ln>
                  <a:noFill/>
                </a:ln>
                <a:solidFill>
                  <a:srgbClr val="434343"/>
                </a:solidFill>
                <a:effectLst/>
                <a:uLnTx/>
                <a:uFillTx/>
                <a:latin typeface="+mj-lt"/>
                <a:ea typeface="Barlow Condensed SemiBold"/>
                <a:cs typeface="Barlow Condensed SemiBold"/>
                <a:sym typeface="Barlow Condensed SemiBold"/>
              </a:rPr>
              <a:t>Strengths</a:t>
            </a:r>
            <a:r>
              <a:rPr kumimoji="0" lang="en-US" sz="2400" b="0" i="0" u="none" strike="noStrike" kern="0" cap="none" spc="0" normalizeH="0" baseline="0" noProof="0" dirty="0">
                <a:ln>
                  <a:noFill/>
                </a:ln>
                <a:solidFill>
                  <a:srgbClr val="434343"/>
                </a:solidFill>
                <a:effectLst/>
                <a:uLnTx/>
                <a:uFillTx/>
                <a:latin typeface="+mj-lt"/>
                <a:ea typeface="Barlow Condensed SemiBold"/>
                <a:cs typeface="Barlow Condensed SemiBold"/>
                <a:sym typeface="Barlow Condensed SemiBold"/>
              </a:rPr>
              <a:t>: stakeholder visibility is high (they’re consulted frequently), responds well to changing market conditions or circumstances.</a:t>
            </a:r>
          </a:p>
          <a:p>
            <a:pPr marR="0" lvl="0" algn="l" defTabSz="914400" rtl="0" eaLnBrk="1" fontAlgn="auto" latinLnBrk="0" hangingPunct="1">
              <a:spcBef>
                <a:spcPts val="0"/>
              </a:spcBef>
              <a:spcAft>
                <a:spcPts val="0"/>
              </a:spcAft>
              <a:buClr>
                <a:srgbClr val="434343"/>
              </a:buClr>
              <a:buSzPts val="3000"/>
              <a:buFont typeface="Wingdings" panose="05000000000000000000" pitchFamily="2" charset="2"/>
              <a:buChar char="Ø"/>
              <a:tabLst/>
              <a:defRPr/>
            </a:pPr>
            <a:r>
              <a:rPr kumimoji="0" lang="en-US" sz="2400" b="1" i="0" u="none" strike="noStrike" kern="0" cap="none" spc="0" normalizeH="0" baseline="0" noProof="0" dirty="0">
                <a:ln>
                  <a:noFill/>
                </a:ln>
                <a:solidFill>
                  <a:srgbClr val="434343"/>
                </a:solidFill>
                <a:effectLst/>
                <a:uLnTx/>
                <a:uFillTx/>
                <a:latin typeface="+mj-lt"/>
                <a:ea typeface="Barlow Condensed SemiBold"/>
                <a:cs typeface="Barlow Condensed SemiBold"/>
                <a:sym typeface="Barlow Condensed SemiBold"/>
              </a:rPr>
              <a:t>Weaknesses</a:t>
            </a:r>
            <a:r>
              <a:rPr kumimoji="0" lang="en-US" sz="2400" b="0" i="0" u="none" strike="noStrike" kern="0" cap="none" spc="0" normalizeH="0" baseline="0" noProof="0" dirty="0">
                <a:ln>
                  <a:noFill/>
                </a:ln>
                <a:solidFill>
                  <a:srgbClr val="434343"/>
                </a:solidFill>
                <a:effectLst/>
                <a:uLnTx/>
                <a:uFillTx/>
                <a:latin typeface="+mj-lt"/>
                <a:ea typeface="Barlow Condensed SemiBold"/>
                <a:cs typeface="Barlow Condensed SemiBold"/>
                <a:sym typeface="Barlow Condensed SemiBold"/>
              </a:rPr>
              <a:t>: can ‘go on forever’ if stakeholders are uncertain or conditions keep changing, requires frequent customer interactions.</a:t>
            </a:r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4BD7449A-E14D-3331-AED7-8A7617D1AC86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010259" y="2673275"/>
            <a:ext cx="5102087" cy="2498132"/>
          </a:xfrm>
          <a:prstGeom prst="rect">
            <a:avLst/>
          </a:prstGeom>
        </p:spPr>
      </p:pic>
      <p:sp>
        <p:nvSpPr>
          <p:cNvPr id="8" name="Rectangle 7">
            <a:extLst>
              <a:ext uri="{FF2B5EF4-FFF2-40B4-BE49-F238E27FC236}">
                <a16:creationId xmlns:a16="http://schemas.microsoft.com/office/drawing/2014/main" id="{40EF1CAC-3B35-89F9-10E5-FD37FFE2B045}"/>
              </a:ext>
            </a:extLst>
          </p:cNvPr>
          <p:cNvSpPr/>
          <p:nvPr/>
        </p:nvSpPr>
        <p:spPr>
          <a:xfrm>
            <a:off x="2302078" y="500900"/>
            <a:ext cx="9922203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0" name="Graphic 21">
            <a:extLst>
              <a:ext uri="{FF2B5EF4-FFF2-40B4-BE49-F238E27FC236}">
                <a16:creationId xmlns:a16="http://schemas.microsoft.com/office/drawing/2014/main" id="{16748C80-2F80-DFC8-AF8C-3DF7E0C17E48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1739699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68736"/>
    </mc:Choice>
    <mc:Fallback xmlns="">
      <p:transition spd="slow" advTm="168736"/>
    </mc:Fallback>
  </mc:AlternateContent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514A289-4D3C-68E1-56E2-EEB38C8A7D6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11175" y="681037"/>
            <a:ext cx="10515600" cy="1325563"/>
          </a:xfrm>
        </p:spPr>
        <p:txBody>
          <a:bodyPr>
            <a:normAutofit/>
          </a:bodyPr>
          <a:lstStyle/>
          <a:p>
            <a:r>
              <a:rPr lang="en-US" sz="3600" dirty="0"/>
              <a:t>Project Quality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FAD90F08-94E2-0AB9-2542-E91CA5A0366A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R="0" lvl="0" algn="l" defTabSz="914400" rtl="0" eaLnBrk="1" fontAlgn="auto" latinLnBrk="0" hangingPunct="1">
              <a:spcBef>
                <a:spcPts val="0"/>
              </a:spcBef>
              <a:spcAft>
                <a:spcPts val="0"/>
              </a:spcAft>
              <a:buClr>
                <a:srgbClr val="434343"/>
              </a:buClr>
              <a:buSzPts val="3000"/>
              <a:buFont typeface="Wingdings" panose="05000000000000000000" pitchFamily="2" charset="2"/>
              <a:buChar char="Ø"/>
              <a:tabLst/>
              <a:defRPr/>
            </a:pPr>
            <a:r>
              <a:rPr kumimoji="0" lang="en-US" sz="2400" i="0" u="none" strike="noStrike" kern="0" cap="none" spc="0" normalizeH="0" baseline="0" noProof="0" dirty="0">
                <a:ln>
                  <a:noFill/>
                </a:ln>
                <a:solidFill>
                  <a:srgbClr val="434343"/>
                </a:solidFill>
                <a:effectLst/>
                <a:uLnTx/>
                <a:uFillTx/>
                <a:latin typeface="+mj-lt"/>
                <a:ea typeface="Barlow Condensed SemiBold"/>
                <a:cs typeface="Barlow Condensed SemiBold"/>
                <a:sym typeface="Barlow Condensed SemiBold"/>
              </a:rPr>
              <a:t>Quality</a:t>
            </a:r>
            <a:r>
              <a:rPr kumimoji="0" lang="en-US" sz="2400" b="0" i="0" u="none" strike="noStrike" kern="0" cap="none" spc="0" normalizeH="0" baseline="0" noProof="0" dirty="0">
                <a:ln>
                  <a:noFill/>
                </a:ln>
                <a:solidFill>
                  <a:srgbClr val="434343"/>
                </a:solidFill>
                <a:effectLst/>
                <a:uLnTx/>
                <a:uFillTx/>
                <a:latin typeface="+mj-lt"/>
                <a:ea typeface="Barlow Condensed SemiBold"/>
                <a:cs typeface="Barlow Condensed SemiBold"/>
                <a:sym typeface="Barlow Condensed SemiBold"/>
              </a:rPr>
              <a:t> is hard to define; most agree there are  three main aspects:</a:t>
            </a:r>
          </a:p>
          <a:p>
            <a:pPr marR="0" lvl="0" algn="l" defTabSz="914400" rtl="0" eaLnBrk="1" fontAlgn="auto" latinLnBrk="0" hangingPunct="1">
              <a:spcBef>
                <a:spcPts val="0"/>
              </a:spcBef>
              <a:spcAft>
                <a:spcPts val="0"/>
              </a:spcAft>
              <a:buClr>
                <a:srgbClr val="434343"/>
              </a:buClr>
              <a:buSzPts val="3000"/>
              <a:tabLst/>
              <a:defRPr/>
            </a:pPr>
            <a:r>
              <a:rPr kumimoji="0" lang="en-US" sz="2400" b="1" i="0" u="none" strike="noStrike" kern="0" cap="none" spc="0" normalizeH="0" baseline="0" noProof="0" dirty="0">
                <a:ln>
                  <a:noFill/>
                </a:ln>
                <a:solidFill>
                  <a:srgbClr val="434343"/>
                </a:solidFill>
                <a:effectLst/>
                <a:uLnTx/>
                <a:uFillTx/>
                <a:latin typeface="+mj-lt"/>
                <a:ea typeface="Barlow Condensed SemiBold"/>
                <a:cs typeface="Barlow Condensed SemiBold"/>
                <a:sym typeface="Barlow Condensed SemiBold"/>
              </a:rPr>
              <a:t>Standards</a:t>
            </a:r>
            <a:r>
              <a:rPr kumimoji="0" lang="en-US" sz="2400" b="0" i="0" u="none" strike="noStrike" kern="0" cap="none" spc="0" normalizeH="0" baseline="0" noProof="0" dirty="0">
                <a:ln>
                  <a:noFill/>
                </a:ln>
                <a:solidFill>
                  <a:srgbClr val="434343"/>
                </a:solidFill>
                <a:effectLst/>
                <a:uLnTx/>
                <a:uFillTx/>
                <a:latin typeface="+mj-lt"/>
                <a:ea typeface="Barlow Condensed SemiBold"/>
                <a:cs typeface="Barlow Condensed SemiBold"/>
                <a:sym typeface="Barlow Condensed SemiBold"/>
              </a:rPr>
              <a:t> defined by the industry, organization, or team.</a:t>
            </a:r>
          </a:p>
          <a:p>
            <a:pPr marR="0" lvl="0" algn="l" defTabSz="914400" rtl="0" eaLnBrk="1" fontAlgn="auto" latinLnBrk="0" hangingPunct="1">
              <a:spcBef>
                <a:spcPts val="0"/>
              </a:spcBef>
              <a:spcAft>
                <a:spcPts val="0"/>
              </a:spcAft>
              <a:buClr>
                <a:srgbClr val="434343"/>
              </a:buClr>
              <a:buSzPts val="3000"/>
              <a:tabLst/>
              <a:defRPr/>
            </a:pPr>
            <a:r>
              <a:rPr kumimoji="0" lang="en-US" sz="2400" b="1" i="0" u="none" strike="noStrike" kern="0" cap="none" spc="0" normalizeH="0" baseline="0" noProof="0" dirty="0">
                <a:ln>
                  <a:noFill/>
                </a:ln>
                <a:solidFill>
                  <a:srgbClr val="434343"/>
                </a:solidFill>
                <a:effectLst/>
                <a:uLnTx/>
                <a:uFillTx/>
                <a:latin typeface="+mj-lt"/>
                <a:ea typeface="Barlow Condensed SemiBold"/>
                <a:cs typeface="Barlow Condensed SemiBold"/>
                <a:sym typeface="Barlow Condensed SemiBold"/>
              </a:rPr>
              <a:t>Conformance</a:t>
            </a:r>
            <a:r>
              <a:rPr kumimoji="0" lang="en-US" sz="2400" b="0" i="0" u="none" strike="noStrike" kern="0" cap="none" spc="0" normalizeH="0" baseline="0" noProof="0" dirty="0">
                <a:ln>
                  <a:noFill/>
                </a:ln>
                <a:solidFill>
                  <a:srgbClr val="434343"/>
                </a:solidFill>
                <a:effectLst/>
                <a:uLnTx/>
                <a:uFillTx/>
                <a:latin typeface="+mj-lt"/>
                <a:ea typeface="Barlow Condensed SemiBold"/>
                <a:cs typeface="Barlow Condensed SemiBold"/>
                <a:sym typeface="Barlow Condensed SemiBold"/>
              </a:rPr>
              <a:t> to the requirements, specifications, and commitments inherent to the project.</a:t>
            </a:r>
          </a:p>
          <a:p>
            <a:pPr marR="0" lvl="0" algn="l" defTabSz="914400" rtl="0" eaLnBrk="1" fontAlgn="auto" latinLnBrk="0" hangingPunct="1">
              <a:spcBef>
                <a:spcPts val="0"/>
              </a:spcBef>
              <a:spcAft>
                <a:spcPts val="0"/>
              </a:spcAft>
              <a:buClr>
                <a:srgbClr val="434343"/>
              </a:buClr>
              <a:buSzPts val="3000"/>
              <a:tabLst/>
              <a:defRPr/>
            </a:pPr>
            <a:r>
              <a:rPr kumimoji="0" lang="en-US" sz="2400" b="1" i="0" u="none" strike="noStrike" kern="0" cap="none" spc="0" normalizeH="0" baseline="0" noProof="0" dirty="0">
                <a:ln>
                  <a:noFill/>
                </a:ln>
                <a:solidFill>
                  <a:srgbClr val="434343"/>
                </a:solidFill>
                <a:effectLst/>
                <a:uLnTx/>
                <a:uFillTx/>
                <a:latin typeface="+mj-lt"/>
                <a:ea typeface="Barlow Condensed SemiBold"/>
                <a:cs typeface="Barlow Condensed SemiBold"/>
                <a:sym typeface="Barlow Condensed SemiBold"/>
              </a:rPr>
              <a:t>Excellence</a:t>
            </a:r>
            <a:r>
              <a:rPr kumimoji="0" lang="en-US" sz="2400" b="0" i="0" u="none" strike="noStrike" kern="0" cap="none" spc="0" normalizeH="0" baseline="0" noProof="0" dirty="0">
                <a:ln>
                  <a:noFill/>
                </a:ln>
                <a:solidFill>
                  <a:srgbClr val="434343"/>
                </a:solidFill>
                <a:effectLst/>
                <a:uLnTx/>
                <a:uFillTx/>
                <a:latin typeface="+mj-lt"/>
                <a:ea typeface="Barlow Condensed SemiBold"/>
                <a:cs typeface="Barlow Condensed SemiBold"/>
                <a:sym typeface="Barlow Condensed SemiBold"/>
              </a:rPr>
              <a:t>, the need to go beyond strictly meeting basic requirements/specifications. Thinking about elements such as the user’s perspective, maintenance, long-term cost, etc.</a:t>
            </a:r>
          </a:p>
          <a:p>
            <a:pPr marR="0" lvl="0" algn="l" defTabSz="914400" rtl="0" eaLnBrk="1" fontAlgn="auto" latinLnBrk="0" hangingPunct="1">
              <a:spcBef>
                <a:spcPts val="0"/>
              </a:spcBef>
              <a:spcAft>
                <a:spcPts val="0"/>
              </a:spcAft>
              <a:buClr>
                <a:srgbClr val="434343"/>
              </a:buClr>
              <a:buSzPts val="3000"/>
              <a:buFont typeface="Wingdings" panose="05000000000000000000" pitchFamily="2" charset="2"/>
              <a:buChar char="Ø"/>
              <a:tabLst/>
              <a:defRPr/>
            </a:pPr>
            <a:r>
              <a:rPr kumimoji="0" lang="en-US" sz="2400" b="0" i="0" u="none" strike="noStrike" kern="0" cap="none" spc="0" normalizeH="0" baseline="0" noProof="0" dirty="0">
                <a:ln>
                  <a:noFill/>
                </a:ln>
                <a:solidFill>
                  <a:srgbClr val="434343"/>
                </a:solidFill>
                <a:effectLst/>
                <a:uLnTx/>
                <a:uFillTx/>
                <a:latin typeface="+mj-lt"/>
                <a:ea typeface="Barlow Condensed SemiBold"/>
                <a:cs typeface="Barlow Condensed SemiBold"/>
                <a:sym typeface="Barlow Condensed SemiBold"/>
              </a:rPr>
              <a:t>A fourth element can’t be ignored, though:</a:t>
            </a:r>
          </a:p>
          <a:p>
            <a:pPr marR="0" lvl="0" algn="l" defTabSz="914400" rtl="0" eaLnBrk="1" fontAlgn="auto" latinLnBrk="0" hangingPunct="1">
              <a:spcBef>
                <a:spcPts val="0"/>
              </a:spcBef>
              <a:spcAft>
                <a:spcPts val="0"/>
              </a:spcAft>
              <a:buClr>
                <a:srgbClr val="434343"/>
              </a:buClr>
              <a:buSzPts val="3000"/>
              <a:tabLst/>
              <a:defRPr/>
            </a:pPr>
            <a:r>
              <a:rPr kumimoji="0" lang="en-US" sz="2400" b="1" i="0" u="none" strike="noStrike" kern="0" cap="none" spc="0" normalizeH="0" baseline="0" noProof="0" dirty="0">
                <a:ln>
                  <a:noFill/>
                </a:ln>
                <a:solidFill>
                  <a:srgbClr val="434343"/>
                </a:solidFill>
                <a:effectLst/>
                <a:uLnTx/>
                <a:uFillTx/>
                <a:latin typeface="+mj-lt"/>
                <a:ea typeface="Barlow Condensed SemiBold"/>
                <a:cs typeface="Barlow Condensed SemiBold"/>
                <a:sym typeface="Barlow Condensed SemiBold"/>
              </a:rPr>
              <a:t>Perception</a:t>
            </a:r>
            <a:r>
              <a:rPr kumimoji="0" lang="en-US" sz="2400" b="0" i="0" u="none" strike="noStrike" kern="0" cap="none" spc="0" normalizeH="0" baseline="0" noProof="0" dirty="0">
                <a:ln>
                  <a:noFill/>
                </a:ln>
                <a:solidFill>
                  <a:srgbClr val="434343"/>
                </a:solidFill>
                <a:effectLst/>
                <a:uLnTx/>
                <a:uFillTx/>
                <a:latin typeface="+mj-lt"/>
                <a:ea typeface="Barlow Condensed SemiBold"/>
                <a:cs typeface="Barlow Condensed SemiBold"/>
                <a:sym typeface="Barlow Condensed SemiBold"/>
              </a:rPr>
              <a:t> – do stakeholders have an appropriate, well-informed view of the project?  Are communications appropriate?  Is the team acting professionally?</a:t>
            </a:r>
          </a:p>
          <a:p>
            <a:pPr marR="0" lvl="0" algn="just" defTabSz="914400" rtl="0" eaLnBrk="1" fontAlgn="auto" latinLnBrk="0" hangingPunct="1">
              <a:spcBef>
                <a:spcPts val="0"/>
              </a:spcBef>
              <a:spcAft>
                <a:spcPts val="0"/>
              </a:spcAft>
              <a:buClr>
                <a:srgbClr val="434343"/>
              </a:buClr>
              <a:buSzPts val="3000"/>
              <a:buFont typeface="Wingdings" panose="05000000000000000000" pitchFamily="2" charset="2"/>
              <a:buChar char="Ø"/>
              <a:tabLst/>
              <a:defRPr/>
            </a:pPr>
            <a:endParaRPr kumimoji="0" lang="en-US" sz="2400" b="0" i="0" u="none" strike="noStrike" kern="0" cap="none" spc="0" normalizeH="0" baseline="0" noProof="0" dirty="0">
              <a:ln>
                <a:noFill/>
              </a:ln>
              <a:solidFill>
                <a:srgbClr val="434343"/>
              </a:solidFill>
              <a:effectLst/>
              <a:uLnTx/>
              <a:uFillTx/>
              <a:latin typeface="+mj-lt"/>
              <a:ea typeface="Barlow Condensed SemiBold"/>
              <a:cs typeface="Barlow Condensed SemiBold"/>
              <a:sym typeface="Barlow Condensed SemiBold"/>
            </a:endParaRPr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B11FFCA2-0BFF-D435-2995-B0953D929899}"/>
              </a:ext>
            </a:extLst>
          </p:cNvPr>
          <p:cNvSpPr/>
          <p:nvPr/>
        </p:nvSpPr>
        <p:spPr>
          <a:xfrm>
            <a:off x="2302078" y="500900"/>
            <a:ext cx="9922203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9" name="Graphic 21">
            <a:extLst>
              <a:ext uri="{FF2B5EF4-FFF2-40B4-BE49-F238E27FC236}">
                <a16:creationId xmlns:a16="http://schemas.microsoft.com/office/drawing/2014/main" id="{2AF04BBB-7B79-4162-7966-3B4F54EA7E38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1691470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30528"/>
    </mc:Choice>
    <mc:Fallback xmlns="">
      <p:transition spd="slow" advTm="130528"/>
    </mc:Fallback>
  </mc:AlternateContent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514A289-4D3C-68E1-56E2-EEB38C8A7D6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0" y="828807"/>
            <a:ext cx="10515600" cy="1325563"/>
          </a:xfrm>
        </p:spPr>
        <p:txBody>
          <a:bodyPr>
            <a:normAutofit/>
          </a:bodyPr>
          <a:lstStyle/>
          <a:p>
            <a:r>
              <a:rPr lang="en-US" sz="3600" dirty="0"/>
              <a:t>Product and Process Quality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FAD90F08-94E2-0AB9-2542-E91CA5A0366A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80431" y="2134907"/>
            <a:ext cx="7373095" cy="4934138"/>
          </a:xfrm>
        </p:spPr>
        <p:txBody>
          <a:bodyPr>
            <a:normAutofit/>
          </a:bodyPr>
          <a:lstStyle/>
          <a:p>
            <a:pPr marR="0" lvl="0" algn="l" defTabSz="914400" rtl="0" eaLnBrk="1" fontAlgn="auto" latinLnBrk="0" hangingPunct="1">
              <a:spcBef>
                <a:spcPts val="0"/>
              </a:spcBef>
              <a:spcAft>
                <a:spcPts val="0"/>
              </a:spcAft>
              <a:buClr>
                <a:srgbClr val="434343"/>
              </a:buClr>
              <a:buSzPts val="3000"/>
              <a:buFont typeface="Wingdings" panose="05000000000000000000" pitchFamily="2" charset="2"/>
              <a:buChar char="Ø"/>
              <a:tabLst/>
              <a:defRPr/>
            </a:pPr>
            <a:r>
              <a:rPr kumimoji="0" lang="en-US" sz="2400" b="0" i="0" u="none" strike="noStrike" kern="0" cap="none" spc="0" normalizeH="0" baseline="0" noProof="0" dirty="0">
                <a:ln>
                  <a:noFill/>
                </a:ln>
                <a:solidFill>
                  <a:srgbClr val="434343"/>
                </a:solidFill>
                <a:effectLst/>
                <a:uLnTx/>
                <a:uFillTx/>
                <a:latin typeface="+mj-lt"/>
                <a:ea typeface="Barlow Condensed SemiBold"/>
                <a:cs typeface="Barlow Condensed SemiBold"/>
                <a:sym typeface="Barlow Condensed SemiBold"/>
              </a:rPr>
              <a:t>Product Quality relates to what the project is trying to produce.</a:t>
            </a:r>
          </a:p>
          <a:p>
            <a:pPr marR="0" lvl="0" algn="l" defTabSz="914400" rtl="0" eaLnBrk="1" fontAlgn="auto" latinLnBrk="0" hangingPunct="1">
              <a:spcBef>
                <a:spcPts val="0"/>
              </a:spcBef>
              <a:spcAft>
                <a:spcPts val="0"/>
              </a:spcAft>
              <a:buClr>
                <a:srgbClr val="434343"/>
              </a:buClr>
              <a:buSzPts val="3000"/>
              <a:tabLst/>
              <a:defRPr/>
            </a:pPr>
            <a:r>
              <a:rPr kumimoji="0" lang="en-US" sz="2400" b="0" i="0" u="none" strike="noStrike" kern="0" cap="none" spc="0" normalizeH="0" baseline="0" noProof="0" dirty="0">
                <a:ln>
                  <a:noFill/>
                </a:ln>
                <a:solidFill>
                  <a:srgbClr val="434343"/>
                </a:solidFill>
                <a:effectLst/>
                <a:uLnTx/>
                <a:uFillTx/>
                <a:latin typeface="+mj-lt"/>
                <a:ea typeface="Barlow Condensed SemiBold"/>
                <a:cs typeface="Barlow Condensed SemiBold"/>
                <a:sym typeface="Barlow Condensed SemiBold"/>
              </a:rPr>
              <a:t>Examples include features, performance, durability, reliability, resources consumed.</a:t>
            </a:r>
          </a:p>
          <a:p>
            <a:pPr marR="0" lvl="0" algn="l" defTabSz="914400" rtl="0" eaLnBrk="1" fontAlgn="auto" latinLnBrk="0" hangingPunct="1">
              <a:spcBef>
                <a:spcPts val="0"/>
              </a:spcBef>
              <a:spcAft>
                <a:spcPts val="0"/>
              </a:spcAft>
              <a:buClr>
                <a:srgbClr val="434343"/>
              </a:buClr>
              <a:buSzPts val="3000"/>
              <a:buFont typeface="Wingdings" panose="05000000000000000000" pitchFamily="2" charset="2"/>
              <a:buChar char="Ø"/>
              <a:tabLst/>
              <a:defRPr/>
            </a:pPr>
            <a:r>
              <a:rPr kumimoji="0" lang="en-US" sz="2400" b="0" i="0" u="none" strike="noStrike" kern="0" cap="none" spc="0" normalizeH="0" baseline="0" noProof="0" dirty="0">
                <a:ln>
                  <a:noFill/>
                </a:ln>
                <a:solidFill>
                  <a:srgbClr val="434343"/>
                </a:solidFill>
                <a:effectLst/>
                <a:uLnTx/>
                <a:uFillTx/>
                <a:latin typeface="+mj-lt"/>
                <a:ea typeface="Barlow Condensed SemiBold"/>
                <a:cs typeface="Barlow Condensed SemiBold"/>
                <a:sym typeface="Barlow Condensed SemiBold"/>
              </a:rPr>
              <a:t>Process Quality relates to the team’s planning and execution of the project.</a:t>
            </a:r>
          </a:p>
          <a:p>
            <a:pPr marR="0" lvl="0" algn="l" defTabSz="914400" rtl="0" eaLnBrk="1" fontAlgn="auto" latinLnBrk="0" hangingPunct="1">
              <a:spcBef>
                <a:spcPts val="0"/>
              </a:spcBef>
              <a:spcAft>
                <a:spcPts val="0"/>
              </a:spcAft>
              <a:buClr>
                <a:srgbClr val="434343"/>
              </a:buClr>
              <a:buSzPts val="3000"/>
              <a:tabLst/>
              <a:defRPr/>
            </a:pPr>
            <a:r>
              <a:rPr kumimoji="0" lang="en-US" sz="2400" b="0" i="0" u="none" strike="noStrike" kern="0" cap="none" spc="0" normalizeH="0" baseline="0" noProof="0" dirty="0">
                <a:ln>
                  <a:noFill/>
                </a:ln>
                <a:solidFill>
                  <a:srgbClr val="434343"/>
                </a:solidFill>
                <a:effectLst/>
                <a:uLnTx/>
                <a:uFillTx/>
                <a:latin typeface="+mj-lt"/>
                <a:ea typeface="Barlow Condensed SemiBold"/>
                <a:cs typeface="Barlow Condensed SemiBold"/>
                <a:sym typeface="Barlow Condensed SemiBold"/>
              </a:rPr>
              <a:t>Examples include timeliness, safety, compliance, responsiveness to customer.</a:t>
            </a:r>
          </a:p>
          <a:p>
            <a:pPr marR="0" lvl="0" algn="l" defTabSz="914400" rtl="0" eaLnBrk="1" fontAlgn="auto" latinLnBrk="0" hangingPunct="1">
              <a:spcBef>
                <a:spcPts val="0"/>
              </a:spcBef>
              <a:spcAft>
                <a:spcPts val="0"/>
              </a:spcAft>
              <a:buClr>
                <a:srgbClr val="434343"/>
              </a:buClr>
              <a:buSzPts val="3000"/>
              <a:buFont typeface="Wingdings" panose="05000000000000000000" pitchFamily="2" charset="2"/>
              <a:buChar char="Ø"/>
              <a:tabLst/>
              <a:defRPr/>
            </a:pPr>
            <a:r>
              <a:rPr kumimoji="0" lang="en-US" sz="2400" b="0" i="0" u="none" strike="noStrike" kern="0" cap="none" spc="0" normalizeH="0" baseline="0" noProof="0" dirty="0">
                <a:ln>
                  <a:noFill/>
                </a:ln>
                <a:solidFill>
                  <a:srgbClr val="434343"/>
                </a:solidFill>
                <a:effectLst/>
                <a:uLnTx/>
                <a:uFillTx/>
                <a:latin typeface="+mj-lt"/>
                <a:ea typeface="Barlow Condensed SemiBold"/>
                <a:cs typeface="Barlow Condensed SemiBold"/>
                <a:sym typeface="Barlow Condensed SemiBold"/>
              </a:rPr>
              <a:t>Both must be addressed, and balance must be achieved.</a:t>
            </a:r>
          </a:p>
          <a:p>
            <a:pPr marR="0" lvl="0" algn="just" defTabSz="914400" rtl="0" eaLnBrk="1" fontAlgn="auto" latinLnBrk="0" hangingPunct="1">
              <a:spcBef>
                <a:spcPts val="0"/>
              </a:spcBef>
              <a:spcAft>
                <a:spcPts val="0"/>
              </a:spcAft>
              <a:buClr>
                <a:srgbClr val="434343"/>
              </a:buClr>
              <a:buSzPts val="3000"/>
              <a:buFont typeface="Wingdings" panose="05000000000000000000" pitchFamily="2" charset="2"/>
              <a:buChar char="Ø"/>
              <a:tabLst/>
              <a:defRPr/>
            </a:pPr>
            <a:endParaRPr kumimoji="0" lang="en-US" sz="2400" b="0" i="0" u="none" strike="noStrike" kern="0" cap="none" spc="0" normalizeH="0" baseline="0" noProof="0" dirty="0">
              <a:ln>
                <a:noFill/>
              </a:ln>
              <a:solidFill>
                <a:srgbClr val="434343"/>
              </a:solidFill>
              <a:effectLst/>
              <a:uLnTx/>
              <a:uFillTx/>
              <a:latin typeface="+mj-lt"/>
              <a:ea typeface="Barlow Condensed SemiBold"/>
              <a:cs typeface="Barlow Condensed SemiBold"/>
              <a:sym typeface="Barlow Condensed SemiBold"/>
            </a:endParaRPr>
          </a:p>
        </p:txBody>
      </p:sp>
      <p:pic>
        <p:nvPicPr>
          <p:cNvPr id="7" name="Content Placeholder 7">
            <a:extLst>
              <a:ext uri="{FF2B5EF4-FFF2-40B4-BE49-F238E27FC236}">
                <a16:creationId xmlns:a16="http://schemas.microsoft.com/office/drawing/2014/main" id="{1977007C-0D29-51C4-5AC0-BA0660D9AD07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262340" y="1976517"/>
            <a:ext cx="4502426" cy="2904965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169BA783-204A-73F9-E9C5-7B7C815E58D3}"/>
              </a:ext>
            </a:extLst>
          </p:cNvPr>
          <p:cNvSpPr txBox="1"/>
          <p:nvPr/>
        </p:nvSpPr>
        <p:spPr>
          <a:xfrm>
            <a:off x="8141953" y="5197890"/>
            <a:ext cx="2743200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 defTabSz="457200"/>
            <a:r>
              <a:rPr lang="en-US" dirty="0">
                <a:solidFill>
                  <a:prstClr val="black"/>
                </a:solidFill>
                <a:latin typeface="+mj-lt"/>
              </a:rPr>
              <a:t>‘Radar Chart’ Showing Balance/Prioritization of Quality in a Project</a:t>
            </a:r>
          </a:p>
        </p:txBody>
      </p:sp>
      <p:sp>
        <p:nvSpPr>
          <p:cNvPr id="9" name="Rectangle 8">
            <a:extLst>
              <a:ext uri="{FF2B5EF4-FFF2-40B4-BE49-F238E27FC236}">
                <a16:creationId xmlns:a16="http://schemas.microsoft.com/office/drawing/2014/main" id="{6569CE9A-5F5E-7472-CF9E-D10AFF800F95}"/>
              </a:ext>
            </a:extLst>
          </p:cNvPr>
          <p:cNvSpPr/>
          <p:nvPr/>
        </p:nvSpPr>
        <p:spPr>
          <a:xfrm>
            <a:off x="2302078" y="500900"/>
            <a:ext cx="9922203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1" name="Graphic 21">
            <a:extLst>
              <a:ext uri="{FF2B5EF4-FFF2-40B4-BE49-F238E27FC236}">
                <a16:creationId xmlns:a16="http://schemas.microsoft.com/office/drawing/2014/main" id="{A6A70F84-8F92-4AFC-4733-C79F6417F0E5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5146240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74368"/>
    </mc:Choice>
    <mc:Fallback xmlns="">
      <p:transition spd="slow" advTm="74368"/>
    </mc:Fallback>
  </mc:AlternateContent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514A289-4D3C-68E1-56E2-EEB38C8A7D6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38856" y="767797"/>
            <a:ext cx="10515600" cy="1325563"/>
          </a:xfrm>
        </p:spPr>
        <p:txBody>
          <a:bodyPr>
            <a:normAutofit/>
          </a:bodyPr>
          <a:lstStyle/>
          <a:p>
            <a:r>
              <a:rPr lang="en-US" sz="3600" dirty="0"/>
              <a:t>Quality As a Balancing Act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FAD90F08-94E2-0AB9-2542-E91CA5A0366A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R="0" lvl="0" algn="just" defTabSz="914400" rtl="0" eaLnBrk="1" fontAlgn="auto" latinLnBrk="0" hangingPunct="1">
              <a:spcBef>
                <a:spcPts val="0"/>
              </a:spcBef>
              <a:spcAft>
                <a:spcPts val="0"/>
              </a:spcAft>
              <a:buClr>
                <a:srgbClr val="434343"/>
              </a:buClr>
              <a:buSzPts val="3000"/>
              <a:buFont typeface="Wingdings" panose="05000000000000000000" pitchFamily="2" charset="2"/>
              <a:buChar char="Ø"/>
              <a:tabLst/>
              <a:defRPr/>
            </a:pPr>
            <a:endParaRPr kumimoji="0" lang="en-US" sz="2400" b="0" i="0" u="none" strike="noStrike" kern="0" cap="none" spc="0" normalizeH="0" baseline="0" noProof="0" dirty="0">
              <a:ln>
                <a:noFill/>
              </a:ln>
              <a:solidFill>
                <a:srgbClr val="434343"/>
              </a:solidFill>
              <a:effectLst/>
              <a:uLnTx/>
              <a:uFillTx/>
              <a:latin typeface="+mj-lt"/>
              <a:ea typeface="Barlow Condensed SemiBold"/>
              <a:cs typeface="Barlow Condensed SemiBold"/>
              <a:sym typeface="Barlow Condensed SemiBold"/>
            </a:endParaRPr>
          </a:p>
        </p:txBody>
      </p:sp>
      <p:sp>
        <p:nvSpPr>
          <p:cNvPr id="7" name="Content Placeholder 4">
            <a:extLst>
              <a:ext uri="{FF2B5EF4-FFF2-40B4-BE49-F238E27FC236}">
                <a16:creationId xmlns:a16="http://schemas.microsoft.com/office/drawing/2014/main" id="{AD7EBBD5-0958-8BC6-66F2-AF5E16BE287F}"/>
              </a:ext>
            </a:extLst>
          </p:cNvPr>
          <p:cNvSpPr txBox="1">
            <a:spLocks/>
          </p:cNvSpPr>
          <p:nvPr/>
        </p:nvSpPr>
        <p:spPr>
          <a:xfrm>
            <a:off x="308225" y="4764640"/>
            <a:ext cx="11695087" cy="1591711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R="0" lvl="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Wingdings" panose="05000000000000000000" pitchFamily="2" charset="2"/>
              <a:buChar char="Ø"/>
              <a:tabLst/>
              <a:defRPr/>
            </a:pPr>
            <a:r>
              <a:rPr lang="en-US" sz="2400" kern="0" dirty="0">
                <a:solidFill>
                  <a:srgbClr val="434343"/>
                </a:solidFill>
                <a:latin typeface="+mj-lt"/>
              </a:rPr>
              <a:t>Projects must balance the cost of quality with the cost of poor quality.</a:t>
            </a:r>
          </a:p>
          <a:p>
            <a:pPr marR="0" lvl="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Wingdings" panose="05000000000000000000" pitchFamily="2" charset="2"/>
              <a:buChar char="Ø"/>
              <a:tabLst/>
              <a:defRPr/>
            </a:pPr>
            <a:r>
              <a:rPr lang="en-US" sz="2400" kern="0" dirty="0">
                <a:solidFill>
                  <a:srgbClr val="434343"/>
                </a:solidFill>
                <a:latin typeface="+mj-lt"/>
              </a:rPr>
              <a:t>Determining where that balance lies requires teams to think about future implications of their actions.</a:t>
            </a:r>
          </a:p>
        </p:txBody>
      </p:sp>
      <p:pic>
        <p:nvPicPr>
          <p:cNvPr id="8" name="Picture 7">
            <a:extLst>
              <a:ext uri="{FF2B5EF4-FFF2-40B4-BE49-F238E27FC236}">
                <a16:creationId xmlns:a16="http://schemas.microsoft.com/office/drawing/2014/main" id="{4BA0A2FB-2BDB-B169-BB00-6C4D0694B52B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433656" y="1812373"/>
            <a:ext cx="5324683" cy="2655177"/>
          </a:xfrm>
          <a:prstGeom prst="rect">
            <a:avLst/>
          </a:prstGeom>
        </p:spPr>
      </p:pic>
      <p:sp>
        <p:nvSpPr>
          <p:cNvPr id="9" name="Rectangle 8">
            <a:extLst>
              <a:ext uri="{FF2B5EF4-FFF2-40B4-BE49-F238E27FC236}">
                <a16:creationId xmlns:a16="http://schemas.microsoft.com/office/drawing/2014/main" id="{12DA9C63-1574-8406-EC8C-ED1725E56C69}"/>
              </a:ext>
            </a:extLst>
          </p:cNvPr>
          <p:cNvSpPr/>
          <p:nvPr/>
        </p:nvSpPr>
        <p:spPr>
          <a:xfrm>
            <a:off x="2302078" y="500900"/>
            <a:ext cx="9922203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1" name="Graphic 21">
            <a:extLst>
              <a:ext uri="{FF2B5EF4-FFF2-40B4-BE49-F238E27FC236}">
                <a16:creationId xmlns:a16="http://schemas.microsoft.com/office/drawing/2014/main" id="{6EB96308-B4D9-6588-A158-8E257DDAC2E2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1097392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55840"/>
    </mc:Choice>
    <mc:Fallback xmlns="">
      <p:transition spd="slow" advTm="155840"/>
    </mc:Fallback>
  </mc:AlternateContent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514A289-4D3C-68E1-56E2-EEB38C8A7D6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7125" y="570208"/>
            <a:ext cx="10515600" cy="1325563"/>
          </a:xfrm>
        </p:spPr>
        <p:txBody>
          <a:bodyPr>
            <a:normAutofit/>
          </a:bodyPr>
          <a:lstStyle/>
          <a:p>
            <a:r>
              <a:rPr lang="en-US" sz="3600" dirty="0"/>
              <a:t>The Project Triangle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FAD90F08-94E2-0AB9-2542-E91CA5A0366A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80431" y="1646551"/>
            <a:ext cx="8174844" cy="4934138"/>
          </a:xfrm>
        </p:spPr>
        <p:txBody>
          <a:bodyPr/>
          <a:lstStyle/>
          <a:p>
            <a:pPr marR="0" lvl="0" algn="l" defTabSz="914400" rtl="0" eaLnBrk="1" fontAlgn="auto" latinLnBrk="0" hangingPunct="1">
              <a:spcBef>
                <a:spcPts val="0"/>
              </a:spcBef>
              <a:spcAft>
                <a:spcPts val="0"/>
              </a:spcAft>
              <a:buClr>
                <a:srgbClr val="434343"/>
              </a:buClr>
              <a:buSzPts val="3000"/>
              <a:buFont typeface="Wingdings" panose="05000000000000000000" pitchFamily="2" charset="2"/>
              <a:buChar char="Ø"/>
              <a:tabLst/>
              <a:defRPr/>
            </a:pPr>
            <a:r>
              <a:rPr kumimoji="0" lang="en-US" sz="2400" b="1" i="0" u="none" strike="noStrike" kern="0" cap="none" spc="0" normalizeH="0" baseline="0" noProof="0" dirty="0">
                <a:ln>
                  <a:noFill/>
                </a:ln>
                <a:solidFill>
                  <a:srgbClr val="434343"/>
                </a:solidFill>
                <a:effectLst/>
                <a:uLnTx/>
                <a:uFillTx/>
                <a:latin typeface="+mj-lt"/>
                <a:ea typeface="Barlow Condensed SemiBold"/>
                <a:cs typeface="Barlow Condensed SemiBold"/>
                <a:sym typeface="Barlow Condensed SemiBold"/>
              </a:rPr>
              <a:t>Resources</a:t>
            </a:r>
            <a:r>
              <a:rPr kumimoji="0" lang="en-US" sz="2400" b="0" i="0" u="none" strike="noStrike" kern="0" cap="none" spc="0" normalizeH="0" baseline="0" noProof="0" dirty="0">
                <a:ln>
                  <a:noFill/>
                </a:ln>
                <a:solidFill>
                  <a:srgbClr val="434343"/>
                </a:solidFill>
                <a:effectLst/>
                <a:uLnTx/>
                <a:uFillTx/>
                <a:latin typeface="+mj-lt"/>
                <a:ea typeface="Barlow Condensed SemiBold"/>
                <a:cs typeface="Barlow Condensed SemiBold"/>
                <a:sym typeface="Barlow Condensed SemiBold"/>
              </a:rPr>
              <a:t>: the budget, materials, wages, etc.</a:t>
            </a:r>
          </a:p>
          <a:p>
            <a:pPr marR="0" lvl="0" algn="l" defTabSz="914400" rtl="0" eaLnBrk="1" fontAlgn="auto" latinLnBrk="0" hangingPunct="1">
              <a:spcBef>
                <a:spcPts val="0"/>
              </a:spcBef>
              <a:spcAft>
                <a:spcPts val="0"/>
              </a:spcAft>
              <a:buClr>
                <a:srgbClr val="434343"/>
              </a:buClr>
              <a:buSzPts val="3000"/>
              <a:buFont typeface="Wingdings" panose="05000000000000000000" pitchFamily="2" charset="2"/>
              <a:buChar char="Ø"/>
              <a:tabLst/>
              <a:defRPr/>
            </a:pPr>
            <a:r>
              <a:rPr kumimoji="0" lang="en-US" sz="2400" b="1" i="0" u="none" strike="noStrike" kern="0" cap="none" spc="0" normalizeH="0" baseline="0" noProof="0" dirty="0">
                <a:ln>
                  <a:noFill/>
                </a:ln>
                <a:solidFill>
                  <a:srgbClr val="434343"/>
                </a:solidFill>
                <a:effectLst/>
                <a:uLnTx/>
                <a:uFillTx/>
                <a:latin typeface="+mj-lt"/>
                <a:ea typeface="Barlow Condensed SemiBold"/>
                <a:cs typeface="Barlow Condensed SemiBold"/>
                <a:sym typeface="Barlow Condensed SemiBold"/>
              </a:rPr>
              <a:t>Schedule</a:t>
            </a:r>
            <a:r>
              <a:rPr kumimoji="0" lang="en-US" sz="2400" b="0" i="0" u="none" strike="noStrike" kern="0" cap="none" spc="0" normalizeH="0" baseline="0" noProof="0" dirty="0">
                <a:ln>
                  <a:noFill/>
                </a:ln>
                <a:solidFill>
                  <a:srgbClr val="434343"/>
                </a:solidFill>
                <a:effectLst/>
                <a:uLnTx/>
                <a:uFillTx/>
                <a:latin typeface="+mj-lt"/>
                <a:ea typeface="Barlow Condensed SemiBold"/>
                <a:cs typeface="Barlow Condensed SemiBold"/>
                <a:sym typeface="Barlow Condensed SemiBold"/>
              </a:rPr>
              <a:t>: the time expended.</a:t>
            </a:r>
          </a:p>
          <a:p>
            <a:pPr marR="0" lvl="0" algn="l" defTabSz="914400" rtl="0" eaLnBrk="1" fontAlgn="auto" latinLnBrk="0" hangingPunct="1">
              <a:spcBef>
                <a:spcPts val="0"/>
              </a:spcBef>
              <a:spcAft>
                <a:spcPts val="0"/>
              </a:spcAft>
              <a:buClr>
                <a:srgbClr val="434343"/>
              </a:buClr>
              <a:buSzPts val="3000"/>
              <a:buFont typeface="Wingdings" panose="05000000000000000000" pitchFamily="2" charset="2"/>
              <a:buChar char="Ø"/>
              <a:tabLst/>
              <a:defRPr/>
            </a:pPr>
            <a:r>
              <a:rPr kumimoji="0" lang="en-US" sz="2400" b="1" i="0" u="none" strike="noStrike" kern="0" cap="none" spc="0" normalizeH="0" baseline="0" noProof="0" dirty="0">
                <a:ln>
                  <a:noFill/>
                </a:ln>
                <a:solidFill>
                  <a:srgbClr val="434343"/>
                </a:solidFill>
                <a:effectLst/>
                <a:uLnTx/>
                <a:uFillTx/>
                <a:latin typeface="+mj-lt"/>
                <a:ea typeface="Barlow Condensed SemiBold"/>
                <a:cs typeface="Barlow Condensed SemiBold"/>
                <a:sym typeface="Barlow Condensed SemiBold"/>
              </a:rPr>
              <a:t>Scope</a:t>
            </a:r>
            <a:r>
              <a:rPr kumimoji="0" lang="en-US" sz="2400" b="0" i="0" u="none" strike="noStrike" kern="0" cap="none" spc="0" normalizeH="0" baseline="0" noProof="0" dirty="0">
                <a:ln>
                  <a:noFill/>
                </a:ln>
                <a:solidFill>
                  <a:srgbClr val="434343"/>
                </a:solidFill>
                <a:effectLst/>
                <a:uLnTx/>
                <a:uFillTx/>
                <a:latin typeface="+mj-lt"/>
                <a:ea typeface="Barlow Condensed SemiBold"/>
                <a:cs typeface="Barlow Condensed SemiBold"/>
                <a:sym typeface="Barlow Condensed SemiBold"/>
              </a:rPr>
              <a:t>: What is and isn’t included in the project outcomes.</a:t>
            </a:r>
          </a:p>
          <a:p>
            <a:pPr marR="0" lvl="0" algn="l" defTabSz="914400" rtl="0" eaLnBrk="1" fontAlgn="auto" latinLnBrk="0" hangingPunct="1">
              <a:spcBef>
                <a:spcPts val="0"/>
              </a:spcBef>
              <a:spcAft>
                <a:spcPts val="0"/>
              </a:spcAft>
              <a:buClr>
                <a:srgbClr val="434343"/>
              </a:buClr>
              <a:buSzPts val="3000"/>
              <a:buFont typeface="Wingdings" panose="05000000000000000000" pitchFamily="2" charset="2"/>
              <a:buChar char="Ø"/>
              <a:tabLst/>
              <a:defRPr/>
            </a:pPr>
            <a:r>
              <a:rPr kumimoji="0" lang="en-US" sz="2400" b="1" i="0" u="none" strike="noStrike" kern="0" cap="none" spc="0" normalizeH="0" baseline="0" noProof="0" dirty="0">
                <a:ln>
                  <a:noFill/>
                </a:ln>
                <a:solidFill>
                  <a:srgbClr val="434343"/>
                </a:solidFill>
                <a:effectLst/>
                <a:uLnTx/>
                <a:uFillTx/>
                <a:latin typeface="+mj-lt"/>
                <a:ea typeface="Barlow Condensed SemiBold"/>
                <a:cs typeface="Barlow Condensed SemiBold"/>
                <a:sym typeface="Barlow Condensed SemiBold"/>
              </a:rPr>
              <a:t>Quality</a:t>
            </a:r>
            <a:r>
              <a:rPr kumimoji="0" lang="en-US" sz="2400" b="0" i="0" u="none" strike="noStrike" kern="0" cap="none" spc="0" normalizeH="0" baseline="0" noProof="0" dirty="0">
                <a:ln>
                  <a:noFill/>
                </a:ln>
                <a:solidFill>
                  <a:srgbClr val="434343"/>
                </a:solidFill>
                <a:effectLst/>
                <a:uLnTx/>
                <a:uFillTx/>
                <a:latin typeface="+mj-lt"/>
                <a:ea typeface="Barlow Condensed SemiBold"/>
                <a:cs typeface="Barlow Condensed SemiBold"/>
                <a:sym typeface="Barlow Condensed SemiBold"/>
              </a:rPr>
              <a:t>: can relate to any or all of the three.</a:t>
            </a:r>
          </a:p>
          <a:p>
            <a:pPr marR="0" lvl="0" algn="l" defTabSz="914400" rtl="0" eaLnBrk="1" fontAlgn="auto" latinLnBrk="0" hangingPunct="1">
              <a:spcBef>
                <a:spcPts val="0"/>
              </a:spcBef>
              <a:spcAft>
                <a:spcPts val="0"/>
              </a:spcAft>
              <a:buClr>
                <a:srgbClr val="434343"/>
              </a:buClr>
              <a:buSzPts val="3000"/>
              <a:buFont typeface="Wingdings" panose="05000000000000000000" pitchFamily="2" charset="2"/>
              <a:buChar char="Ø"/>
              <a:tabLst/>
              <a:defRPr/>
            </a:pPr>
            <a:r>
              <a:rPr kumimoji="0" lang="en-US" sz="2400" b="1" i="0" u="none" strike="noStrike" kern="0" cap="none" spc="0" normalizeH="0" baseline="0" noProof="0" dirty="0">
                <a:ln>
                  <a:noFill/>
                </a:ln>
                <a:solidFill>
                  <a:srgbClr val="434343"/>
                </a:solidFill>
                <a:effectLst/>
                <a:uLnTx/>
                <a:uFillTx/>
                <a:latin typeface="+mj-lt"/>
                <a:ea typeface="Barlow Condensed SemiBold"/>
                <a:cs typeface="Barlow Condensed SemiBold"/>
                <a:sym typeface="Barlow Condensed SemiBold"/>
              </a:rPr>
              <a:t>Balance</a:t>
            </a:r>
            <a:r>
              <a:rPr kumimoji="0" lang="en-US" sz="2400" b="0" i="0" u="none" strike="noStrike" kern="0" cap="none" spc="0" normalizeH="0" baseline="0" noProof="0" dirty="0">
                <a:ln>
                  <a:noFill/>
                </a:ln>
                <a:solidFill>
                  <a:srgbClr val="434343"/>
                </a:solidFill>
                <a:effectLst/>
                <a:uLnTx/>
                <a:uFillTx/>
                <a:latin typeface="+mj-lt"/>
                <a:ea typeface="Barlow Condensed SemiBold"/>
                <a:cs typeface="Barlow Condensed SemiBold"/>
                <a:sym typeface="Barlow Condensed SemiBold"/>
              </a:rPr>
              <a:t>: more scope requires more resources, more schedule, or both. Faster project means less scope/more resources, etc.</a:t>
            </a:r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C1C7DCB8-D814-DAD6-E457-F4F2B4F11810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640189" y="2787023"/>
            <a:ext cx="3371380" cy="2188654"/>
          </a:xfrm>
          <a:prstGeom prst="rect">
            <a:avLst/>
          </a:prstGeom>
        </p:spPr>
      </p:pic>
      <p:sp>
        <p:nvSpPr>
          <p:cNvPr id="8" name="Rectangle 7">
            <a:extLst>
              <a:ext uri="{FF2B5EF4-FFF2-40B4-BE49-F238E27FC236}">
                <a16:creationId xmlns:a16="http://schemas.microsoft.com/office/drawing/2014/main" id="{4D937854-FD18-78EF-624E-1D45C90DEE57}"/>
              </a:ext>
            </a:extLst>
          </p:cNvPr>
          <p:cNvSpPr/>
          <p:nvPr/>
        </p:nvSpPr>
        <p:spPr>
          <a:xfrm>
            <a:off x="2302078" y="500900"/>
            <a:ext cx="9922203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0" name="Graphic 21">
            <a:extLst>
              <a:ext uri="{FF2B5EF4-FFF2-40B4-BE49-F238E27FC236}">
                <a16:creationId xmlns:a16="http://schemas.microsoft.com/office/drawing/2014/main" id="{D55BE94F-C9B2-F3C2-A56E-CE6E18F32160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3293971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93376"/>
    </mc:Choice>
    <mc:Fallback xmlns="">
      <p:transition spd="slow" advTm="93376"/>
    </mc:Fallback>
  </mc:AlternateContent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514A289-4D3C-68E1-56E2-EEB38C8A7D6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48235" y="695204"/>
            <a:ext cx="10515600" cy="1325563"/>
          </a:xfrm>
        </p:spPr>
        <p:txBody>
          <a:bodyPr>
            <a:normAutofit/>
          </a:bodyPr>
          <a:lstStyle/>
          <a:p>
            <a:r>
              <a:rPr lang="en-US" sz="3600" dirty="0"/>
              <a:t>Defining Project Outcomes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FAD90F08-94E2-0AB9-2542-E91CA5A0366A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R="0" lvl="0" algn="l" defTabSz="914400" rtl="0" eaLnBrk="1" fontAlgn="auto" latinLnBrk="0" hangingPunct="1">
              <a:spcBef>
                <a:spcPts val="0"/>
              </a:spcBef>
              <a:spcAft>
                <a:spcPts val="0"/>
              </a:spcAft>
              <a:buClr>
                <a:srgbClr val="434343"/>
              </a:buClr>
              <a:buSzPts val="3000"/>
              <a:buFont typeface="Wingdings" panose="05000000000000000000" pitchFamily="2" charset="2"/>
              <a:buChar char="Ø"/>
              <a:tabLst/>
              <a:defRPr/>
            </a:pPr>
            <a:r>
              <a:rPr kumimoji="0" lang="en-US" sz="2400" b="0" i="0" u="none" strike="noStrike" kern="0" cap="none" spc="0" normalizeH="0" baseline="0" noProof="0" dirty="0">
                <a:ln>
                  <a:noFill/>
                </a:ln>
                <a:solidFill>
                  <a:srgbClr val="434343"/>
                </a:solidFill>
                <a:effectLst/>
                <a:uLnTx/>
                <a:uFillTx/>
                <a:latin typeface="+mj-lt"/>
                <a:ea typeface="Barlow Condensed SemiBold"/>
                <a:cs typeface="Barlow Condensed SemiBold"/>
                <a:sym typeface="Barlow Condensed SemiBold"/>
              </a:rPr>
              <a:t>Defining the projects outcomes, or deliverables often requires multiple artifacts (documents).</a:t>
            </a:r>
          </a:p>
          <a:p>
            <a:pPr marR="0" lvl="0" algn="l" defTabSz="914400" rtl="0" eaLnBrk="1" fontAlgn="auto" latinLnBrk="0" hangingPunct="1">
              <a:spcBef>
                <a:spcPts val="0"/>
              </a:spcBef>
              <a:spcAft>
                <a:spcPts val="0"/>
              </a:spcAft>
              <a:buClr>
                <a:srgbClr val="434343"/>
              </a:buClr>
              <a:buSzPts val="3000"/>
              <a:buFont typeface="Wingdings" panose="05000000000000000000" pitchFamily="2" charset="2"/>
              <a:buChar char="Ø"/>
              <a:tabLst/>
              <a:defRPr/>
            </a:pPr>
            <a:r>
              <a:rPr kumimoji="0" lang="en-US" sz="2400" b="0" i="0" u="none" strike="noStrike" kern="0" cap="none" spc="0" normalizeH="0" baseline="0" noProof="0" dirty="0">
                <a:ln>
                  <a:noFill/>
                </a:ln>
                <a:solidFill>
                  <a:srgbClr val="434343"/>
                </a:solidFill>
                <a:effectLst/>
                <a:uLnTx/>
                <a:uFillTx/>
                <a:latin typeface="+mj-lt"/>
                <a:ea typeface="Barlow Condensed SemiBold"/>
                <a:cs typeface="Barlow Condensed SemiBold"/>
                <a:sym typeface="Barlow Condensed SemiBold"/>
              </a:rPr>
              <a:t>Specific artifacts can vary by industry, organization, or team.</a:t>
            </a:r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A1503F30-F631-7692-8BF4-204DB6AB7B7D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229062" y="3429000"/>
            <a:ext cx="5707849" cy="2286522"/>
          </a:xfrm>
          <a:prstGeom prst="rect">
            <a:avLst/>
          </a:prstGeom>
        </p:spPr>
      </p:pic>
      <p:sp>
        <p:nvSpPr>
          <p:cNvPr id="8" name="Rectangle 7">
            <a:extLst>
              <a:ext uri="{FF2B5EF4-FFF2-40B4-BE49-F238E27FC236}">
                <a16:creationId xmlns:a16="http://schemas.microsoft.com/office/drawing/2014/main" id="{485B4346-B6A2-2676-4408-B2AC940C7300}"/>
              </a:ext>
            </a:extLst>
          </p:cNvPr>
          <p:cNvSpPr/>
          <p:nvPr/>
        </p:nvSpPr>
        <p:spPr>
          <a:xfrm>
            <a:off x="2302078" y="500900"/>
            <a:ext cx="9922203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0" name="Graphic 21">
            <a:extLst>
              <a:ext uri="{FF2B5EF4-FFF2-40B4-BE49-F238E27FC236}">
                <a16:creationId xmlns:a16="http://schemas.microsoft.com/office/drawing/2014/main" id="{D8503B2D-1521-B125-C0EA-1FC3F923BEE8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0936633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89472"/>
    </mc:Choice>
    <mc:Fallback xmlns="">
      <p:transition spd="slow" advTm="89472"/>
    </mc:Fallback>
  </mc:AlternateContent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514A289-4D3C-68E1-56E2-EEB38C8A7D6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80431" y="797713"/>
            <a:ext cx="10515600" cy="1325563"/>
          </a:xfrm>
        </p:spPr>
        <p:txBody>
          <a:bodyPr>
            <a:normAutofit/>
          </a:bodyPr>
          <a:lstStyle/>
          <a:p>
            <a:r>
              <a:rPr lang="en-US" sz="3600" dirty="0"/>
              <a:t>Project Goal Statements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FAD90F08-94E2-0AB9-2542-E91CA5A0366A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R="0" lvl="0" algn="just" defTabSz="914400" rtl="0" eaLnBrk="1" fontAlgn="auto" latinLnBrk="0" hangingPunct="1">
              <a:spcBef>
                <a:spcPts val="0"/>
              </a:spcBef>
              <a:spcAft>
                <a:spcPts val="0"/>
              </a:spcAft>
              <a:buClr>
                <a:srgbClr val="434343"/>
              </a:buClr>
              <a:buSzPts val="3000"/>
              <a:buFont typeface="Wingdings" panose="05000000000000000000" pitchFamily="2" charset="2"/>
              <a:buChar char="Ø"/>
              <a:tabLst/>
              <a:defRPr/>
            </a:pPr>
            <a:r>
              <a:rPr kumimoji="0" lang="en-US" sz="2400" b="0" i="0" u="none" strike="noStrike" kern="0" cap="none" spc="0" normalizeH="0" baseline="0" noProof="0" dirty="0">
                <a:ln>
                  <a:noFill/>
                </a:ln>
                <a:solidFill>
                  <a:srgbClr val="434343"/>
                </a:solidFill>
                <a:effectLst/>
                <a:uLnTx/>
                <a:uFillTx/>
                <a:latin typeface="+mj-lt"/>
                <a:ea typeface="Barlow Condensed SemiBold"/>
                <a:cs typeface="Barlow Condensed SemiBold"/>
                <a:sym typeface="Barlow Condensed SemiBold"/>
              </a:rPr>
              <a:t>Goals are the overarching outcomes of the project.</a:t>
            </a:r>
          </a:p>
          <a:p>
            <a:pPr marR="0" lvl="0" algn="just" defTabSz="914400" rtl="0" eaLnBrk="1" fontAlgn="auto" latinLnBrk="0" hangingPunct="1">
              <a:spcBef>
                <a:spcPts val="0"/>
              </a:spcBef>
              <a:spcAft>
                <a:spcPts val="0"/>
              </a:spcAft>
              <a:buClr>
                <a:srgbClr val="434343"/>
              </a:buClr>
              <a:buSzPts val="3000"/>
              <a:tabLst/>
              <a:defRPr/>
            </a:pPr>
            <a:r>
              <a:rPr kumimoji="0" lang="en-US" sz="2400" b="1" i="0" u="none" strike="noStrike" kern="0" cap="none" spc="0" normalizeH="0" baseline="0" noProof="0" dirty="0">
                <a:ln>
                  <a:noFill/>
                </a:ln>
                <a:solidFill>
                  <a:srgbClr val="434343"/>
                </a:solidFill>
                <a:effectLst/>
                <a:uLnTx/>
                <a:uFillTx/>
                <a:latin typeface="+mj-lt"/>
                <a:ea typeface="Barlow Condensed SemiBold"/>
                <a:cs typeface="Barlow Condensed SemiBold"/>
                <a:sym typeface="Barlow Condensed SemiBold"/>
              </a:rPr>
              <a:t>High-level</a:t>
            </a:r>
            <a:r>
              <a:rPr kumimoji="0" lang="en-US" sz="2400" b="0" i="0" u="none" strike="noStrike" kern="0" cap="none" spc="0" normalizeH="0" baseline="0" noProof="0" dirty="0">
                <a:ln>
                  <a:noFill/>
                </a:ln>
                <a:solidFill>
                  <a:srgbClr val="434343"/>
                </a:solidFill>
                <a:effectLst/>
                <a:uLnTx/>
                <a:uFillTx/>
                <a:latin typeface="+mj-lt"/>
                <a:ea typeface="Barlow Condensed SemiBold"/>
                <a:cs typeface="Barlow Condensed SemiBold"/>
                <a:sym typeface="Barlow Condensed SemiBold"/>
              </a:rPr>
              <a:t>: what the project is trying to achieve.</a:t>
            </a:r>
          </a:p>
          <a:p>
            <a:pPr marR="0" lvl="0" algn="just" defTabSz="914400" rtl="0" eaLnBrk="1" fontAlgn="auto" latinLnBrk="0" hangingPunct="1">
              <a:spcBef>
                <a:spcPts val="0"/>
              </a:spcBef>
              <a:spcAft>
                <a:spcPts val="0"/>
              </a:spcAft>
              <a:buClr>
                <a:srgbClr val="434343"/>
              </a:buClr>
              <a:buSzPts val="3000"/>
              <a:tabLst/>
              <a:defRPr/>
            </a:pPr>
            <a:r>
              <a:rPr kumimoji="0" lang="en-US" sz="2400" b="1" i="0" u="none" strike="noStrike" kern="0" cap="none" spc="0" normalizeH="0" baseline="0" noProof="0" dirty="0">
                <a:ln>
                  <a:noFill/>
                </a:ln>
                <a:solidFill>
                  <a:srgbClr val="434343"/>
                </a:solidFill>
                <a:effectLst/>
                <a:uLnTx/>
                <a:uFillTx/>
                <a:latin typeface="+mj-lt"/>
                <a:ea typeface="Barlow Condensed SemiBold"/>
                <a:cs typeface="Barlow Condensed SemiBold"/>
                <a:sym typeface="Barlow Condensed SemiBold"/>
              </a:rPr>
              <a:t>Measurable</a:t>
            </a:r>
            <a:r>
              <a:rPr kumimoji="0" lang="en-US" sz="2400" b="0" i="0" u="none" strike="noStrike" kern="0" cap="none" spc="0" normalizeH="0" baseline="0" noProof="0" dirty="0">
                <a:ln>
                  <a:noFill/>
                </a:ln>
                <a:solidFill>
                  <a:srgbClr val="434343"/>
                </a:solidFill>
                <a:effectLst/>
                <a:uLnTx/>
                <a:uFillTx/>
                <a:latin typeface="+mj-lt"/>
                <a:ea typeface="Barlow Condensed SemiBold"/>
                <a:cs typeface="Barlow Condensed SemiBold"/>
                <a:sym typeface="Barlow Condensed SemiBold"/>
              </a:rPr>
              <a:t>: it should be clear when the goal is or isn’t met.</a:t>
            </a:r>
          </a:p>
          <a:p>
            <a:pPr marR="0" lvl="0" algn="just" defTabSz="914400" rtl="0" eaLnBrk="1" fontAlgn="auto" latinLnBrk="0" hangingPunct="1">
              <a:spcBef>
                <a:spcPts val="0"/>
              </a:spcBef>
              <a:spcAft>
                <a:spcPts val="0"/>
              </a:spcAft>
              <a:buClr>
                <a:srgbClr val="434343"/>
              </a:buClr>
              <a:buSzPts val="3000"/>
              <a:tabLst/>
              <a:defRPr/>
            </a:pPr>
            <a:r>
              <a:rPr kumimoji="0" lang="en-US" sz="2400" b="1" i="0" u="none" strike="noStrike" kern="0" cap="none" spc="0" normalizeH="0" baseline="0" noProof="0" dirty="0">
                <a:ln>
                  <a:noFill/>
                </a:ln>
                <a:solidFill>
                  <a:srgbClr val="434343"/>
                </a:solidFill>
                <a:effectLst/>
                <a:uLnTx/>
                <a:uFillTx/>
                <a:latin typeface="+mj-lt"/>
                <a:ea typeface="Barlow Condensed SemiBold"/>
                <a:cs typeface="Barlow Condensed SemiBold"/>
                <a:sym typeface="Barlow Condensed SemiBold"/>
              </a:rPr>
              <a:t>Achievable</a:t>
            </a:r>
            <a:r>
              <a:rPr kumimoji="0" lang="en-US" sz="2400" b="0" i="0" u="none" strike="noStrike" kern="0" cap="none" spc="0" normalizeH="0" baseline="0" noProof="0" dirty="0">
                <a:ln>
                  <a:noFill/>
                </a:ln>
                <a:solidFill>
                  <a:srgbClr val="434343"/>
                </a:solidFill>
                <a:effectLst/>
                <a:uLnTx/>
                <a:uFillTx/>
                <a:latin typeface="+mj-lt"/>
                <a:ea typeface="Barlow Condensed SemiBold"/>
                <a:cs typeface="Barlow Condensed SemiBold"/>
                <a:sym typeface="Barlow Condensed SemiBold"/>
              </a:rPr>
              <a:t>: within the capability of the resources/time available.</a:t>
            </a:r>
          </a:p>
          <a:p>
            <a:pPr marR="0" lvl="0" algn="just" defTabSz="914400" rtl="0" eaLnBrk="1" fontAlgn="auto" latinLnBrk="0" hangingPunct="1">
              <a:spcBef>
                <a:spcPts val="0"/>
              </a:spcBef>
              <a:spcAft>
                <a:spcPts val="0"/>
              </a:spcAft>
              <a:buClr>
                <a:srgbClr val="434343"/>
              </a:buClr>
              <a:buSzPts val="3000"/>
              <a:buFont typeface="Wingdings" panose="05000000000000000000" pitchFamily="2" charset="2"/>
              <a:buChar char="Ø"/>
              <a:tabLst/>
              <a:defRPr/>
            </a:pPr>
            <a:endParaRPr kumimoji="0" lang="en-US" sz="2400" b="0" i="0" u="none" strike="noStrike" kern="0" cap="none" spc="0" normalizeH="0" baseline="0" noProof="0" dirty="0">
              <a:ln>
                <a:noFill/>
              </a:ln>
              <a:solidFill>
                <a:srgbClr val="434343"/>
              </a:solidFill>
              <a:effectLst/>
              <a:uLnTx/>
              <a:uFillTx/>
              <a:latin typeface="+mj-lt"/>
              <a:ea typeface="Barlow Condensed SemiBold"/>
              <a:cs typeface="Barlow Condensed SemiBold"/>
              <a:sym typeface="Barlow Condensed SemiBold"/>
            </a:endParaRPr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FAF6FD8A-88D6-4CE2-7E75-8F5E8F476C43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777041" y="3238107"/>
            <a:ext cx="3083532" cy="2956560"/>
          </a:xfrm>
          <a:prstGeom prst="rect">
            <a:avLst/>
          </a:prstGeom>
        </p:spPr>
      </p:pic>
      <p:sp>
        <p:nvSpPr>
          <p:cNvPr id="8" name="Rectangle 7">
            <a:extLst>
              <a:ext uri="{FF2B5EF4-FFF2-40B4-BE49-F238E27FC236}">
                <a16:creationId xmlns:a16="http://schemas.microsoft.com/office/drawing/2014/main" id="{CAD0160E-2A00-85BD-A57D-227F4D24B9D3}"/>
              </a:ext>
            </a:extLst>
          </p:cNvPr>
          <p:cNvSpPr/>
          <p:nvPr/>
        </p:nvSpPr>
        <p:spPr>
          <a:xfrm>
            <a:off x="2302078" y="500900"/>
            <a:ext cx="9922203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0" name="Graphic 21">
            <a:extLst>
              <a:ext uri="{FF2B5EF4-FFF2-40B4-BE49-F238E27FC236}">
                <a16:creationId xmlns:a16="http://schemas.microsoft.com/office/drawing/2014/main" id="{3C616F41-4145-EA8C-A124-7A7C62E40930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8119483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84288"/>
    </mc:Choice>
    <mc:Fallback xmlns="">
      <p:transition spd="slow" advTm="84288"/>
    </mc:Fallback>
  </mc:AlternateContent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514A289-4D3C-68E1-56E2-EEB38C8A7D6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80431" y="877195"/>
            <a:ext cx="10515600" cy="1325563"/>
          </a:xfrm>
        </p:spPr>
        <p:txBody>
          <a:bodyPr>
            <a:normAutofit/>
          </a:bodyPr>
          <a:lstStyle/>
          <a:p>
            <a:r>
              <a:rPr lang="en-US" sz="3600" dirty="0"/>
              <a:t>Project Scope Statements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FAD90F08-94E2-0AB9-2542-E91CA5A0366A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30732" y="2242484"/>
            <a:ext cx="10515600" cy="4351338"/>
          </a:xfrm>
        </p:spPr>
        <p:txBody>
          <a:bodyPr/>
          <a:lstStyle/>
          <a:p>
            <a:pPr marR="0" lvl="0" algn="just" defTabSz="914400" rtl="0" eaLnBrk="1" fontAlgn="auto" latinLnBrk="0" hangingPunct="1">
              <a:spcBef>
                <a:spcPts val="0"/>
              </a:spcBef>
              <a:spcAft>
                <a:spcPts val="0"/>
              </a:spcAft>
              <a:buClr>
                <a:srgbClr val="434343"/>
              </a:buClr>
              <a:buSzPts val="3000"/>
              <a:buFont typeface="Wingdings" panose="05000000000000000000" pitchFamily="2" charset="2"/>
              <a:buChar char="Ø"/>
              <a:tabLst/>
              <a:defRPr/>
            </a:pPr>
            <a:r>
              <a:rPr kumimoji="0" lang="en-US" sz="2400" b="0" i="0" u="none" strike="noStrike" kern="0" cap="none" spc="0" normalizeH="0" baseline="0" noProof="0" dirty="0">
                <a:ln>
                  <a:noFill/>
                </a:ln>
                <a:solidFill>
                  <a:srgbClr val="434343"/>
                </a:solidFill>
                <a:effectLst/>
                <a:uLnTx/>
                <a:uFillTx/>
                <a:latin typeface="+mj-lt"/>
                <a:ea typeface="Barlow Condensed SemiBold"/>
                <a:cs typeface="Barlow Condensed SemiBold"/>
                <a:sym typeface="Barlow Condensed SemiBold"/>
              </a:rPr>
              <a:t>Scope Statements – what is and isn’t included in the project?</a:t>
            </a:r>
          </a:p>
          <a:p>
            <a:pPr marR="0" lvl="0" algn="just" defTabSz="914400" rtl="0" eaLnBrk="1" fontAlgn="auto" latinLnBrk="0" hangingPunct="1">
              <a:spcBef>
                <a:spcPts val="0"/>
              </a:spcBef>
              <a:spcAft>
                <a:spcPts val="0"/>
              </a:spcAft>
              <a:buClr>
                <a:srgbClr val="434343"/>
              </a:buClr>
              <a:buSzPts val="3000"/>
              <a:tabLst/>
              <a:defRPr/>
            </a:pPr>
            <a:r>
              <a:rPr kumimoji="0" lang="en-US" sz="2400" b="0" i="0" u="none" strike="noStrike" kern="0" cap="none" spc="0" normalizeH="0" baseline="0" noProof="0" dirty="0">
                <a:ln>
                  <a:noFill/>
                </a:ln>
                <a:solidFill>
                  <a:srgbClr val="434343"/>
                </a:solidFill>
                <a:effectLst/>
                <a:uLnTx/>
                <a:uFillTx/>
                <a:latin typeface="+mj-lt"/>
                <a:ea typeface="Barlow Condensed SemiBold"/>
                <a:cs typeface="Barlow Condensed SemiBold"/>
                <a:sym typeface="Barlow Condensed SemiBold"/>
              </a:rPr>
              <a:t>A list of major deliverables.</a:t>
            </a:r>
          </a:p>
          <a:p>
            <a:pPr marR="0" lvl="0" algn="just" defTabSz="914400" rtl="0" eaLnBrk="1" fontAlgn="auto" latinLnBrk="0" hangingPunct="1">
              <a:spcBef>
                <a:spcPts val="0"/>
              </a:spcBef>
              <a:spcAft>
                <a:spcPts val="0"/>
              </a:spcAft>
              <a:buClr>
                <a:srgbClr val="434343"/>
              </a:buClr>
              <a:buSzPts val="3000"/>
              <a:tabLst/>
              <a:defRPr/>
            </a:pPr>
            <a:r>
              <a:rPr kumimoji="0" lang="en-US" sz="2400" b="0" i="0" u="none" strike="noStrike" kern="0" cap="none" spc="0" normalizeH="0" baseline="0" noProof="0" dirty="0">
                <a:ln>
                  <a:noFill/>
                </a:ln>
                <a:solidFill>
                  <a:srgbClr val="434343"/>
                </a:solidFill>
                <a:effectLst/>
                <a:uLnTx/>
                <a:uFillTx/>
                <a:latin typeface="+mj-lt"/>
                <a:ea typeface="Barlow Condensed SemiBold"/>
                <a:cs typeface="Barlow Condensed SemiBold"/>
                <a:sym typeface="Barlow Condensed SemiBold"/>
              </a:rPr>
              <a:t>A basic strategy.</a:t>
            </a:r>
          </a:p>
          <a:p>
            <a:pPr marR="0" lvl="0" algn="just" defTabSz="914400" rtl="0" eaLnBrk="1" fontAlgn="auto" latinLnBrk="0" hangingPunct="1">
              <a:spcBef>
                <a:spcPts val="0"/>
              </a:spcBef>
              <a:spcAft>
                <a:spcPts val="0"/>
              </a:spcAft>
              <a:buClr>
                <a:srgbClr val="434343"/>
              </a:buClr>
              <a:buSzPts val="3000"/>
              <a:tabLst/>
              <a:defRPr/>
            </a:pPr>
            <a:r>
              <a:rPr kumimoji="0" lang="en-US" sz="2400" b="0" i="0" u="none" strike="noStrike" kern="0" cap="none" spc="0" normalizeH="0" baseline="0" noProof="0" dirty="0">
                <a:ln>
                  <a:noFill/>
                </a:ln>
                <a:solidFill>
                  <a:srgbClr val="434343"/>
                </a:solidFill>
                <a:effectLst/>
                <a:uLnTx/>
                <a:uFillTx/>
                <a:latin typeface="+mj-lt"/>
                <a:ea typeface="Barlow Condensed SemiBold"/>
                <a:cs typeface="Barlow Condensed SemiBold"/>
                <a:sym typeface="Barlow Condensed SemiBold"/>
              </a:rPr>
              <a:t>Constraints, assumptions, and external dependencies.</a:t>
            </a:r>
          </a:p>
          <a:p>
            <a:pPr marR="0" lvl="0" algn="just" defTabSz="914400" rtl="0" eaLnBrk="1" fontAlgn="auto" latinLnBrk="0" hangingPunct="1">
              <a:spcBef>
                <a:spcPts val="0"/>
              </a:spcBef>
              <a:spcAft>
                <a:spcPts val="0"/>
              </a:spcAft>
              <a:buClr>
                <a:srgbClr val="434343"/>
              </a:buClr>
              <a:buSzPts val="3000"/>
              <a:buFont typeface="Wingdings" panose="05000000000000000000" pitchFamily="2" charset="2"/>
              <a:buChar char="Ø"/>
              <a:tabLst/>
              <a:defRPr/>
            </a:pPr>
            <a:r>
              <a:rPr kumimoji="0" lang="en-US" sz="2400" b="0" i="0" u="none" strike="noStrike" kern="0" cap="none" spc="0" normalizeH="0" baseline="0" noProof="0" dirty="0">
                <a:ln>
                  <a:noFill/>
                </a:ln>
                <a:solidFill>
                  <a:srgbClr val="434343"/>
                </a:solidFill>
                <a:effectLst/>
                <a:uLnTx/>
                <a:uFillTx/>
                <a:latin typeface="+mj-lt"/>
                <a:ea typeface="Barlow Condensed SemiBold"/>
                <a:cs typeface="Barlow Condensed SemiBold"/>
                <a:sym typeface="Barlow Condensed SemiBold"/>
              </a:rPr>
              <a:t>Often in the form of paragraphs with ‘bullets’.</a:t>
            </a:r>
          </a:p>
          <a:p>
            <a:pPr marR="0" lvl="0" algn="just" defTabSz="914400" rtl="0" eaLnBrk="1" fontAlgn="auto" latinLnBrk="0" hangingPunct="1">
              <a:spcBef>
                <a:spcPts val="0"/>
              </a:spcBef>
              <a:spcAft>
                <a:spcPts val="0"/>
              </a:spcAft>
              <a:buClr>
                <a:srgbClr val="434343"/>
              </a:buClr>
              <a:buSzPts val="3000"/>
              <a:buFont typeface="Wingdings" panose="05000000000000000000" pitchFamily="2" charset="2"/>
              <a:buChar char="Ø"/>
              <a:tabLst/>
              <a:defRPr/>
            </a:pPr>
            <a:endParaRPr kumimoji="0" lang="en-US" sz="2400" b="0" i="0" u="none" strike="noStrike" kern="0" cap="none" spc="0" normalizeH="0" baseline="0" noProof="0" dirty="0">
              <a:ln>
                <a:noFill/>
              </a:ln>
              <a:solidFill>
                <a:srgbClr val="434343"/>
              </a:solidFill>
              <a:effectLst/>
              <a:uLnTx/>
              <a:uFillTx/>
              <a:latin typeface="+mj-lt"/>
              <a:ea typeface="Barlow Condensed SemiBold"/>
              <a:cs typeface="Barlow Condensed SemiBold"/>
              <a:sym typeface="Barlow Condensed SemiBold"/>
            </a:endParaRPr>
          </a:p>
        </p:txBody>
      </p:sp>
      <p:pic>
        <p:nvPicPr>
          <p:cNvPr id="7" name="Picture 4" descr="Requirements Scope Statements — Business Analyst Learnings">
            <a:extLst>
              <a:ext uri="{FF2B5EF4-FFF2-40B4-BE49-F238E27FC236}">
                <a16:creationId xmlns:a16="http://schemas.microsoft.com/office/drawing/2014/main" id="{47C09249-5457-101E-ECA1-8A73ED9DCDA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455631" y="2562718"/>
            <a:ext cx="3123042" cy="223531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8" name="Rectangle 7">
            <a:extLst>
              <a:ext uri="{FF2B5EF4-FFF2-40B4-BE49-F238E27FC236}">
                <a16:creationId xmlns:a16="http://schemas.microsoft.com/office/drawing/2014/main" id="{DBB89BB8-D4DD-15D2-C6FA-E2E6D7E7B9D1}"/>
              </a:ext>
            </a:extLst>
          </p:cNvPr>
          <p:cNvSpPr/>
          <p:nvPr/>
        </p:nvSpPr>
        <p:spPr>
          <a:xfrm>
            <a:off x="2302078" y="500900"/>
            <a:ext cx="9922203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0" name="Graphic 21">
            <a:extLst>
              <a:ext uri="{FF2B5EF4-FFF2-40B4-BE49-F238E27FC236}">
                <a16:creationId xmlns:a16="http://schemas.microsoft.com/office/drawing/2014/main" id="{708998A5-500E-2AA8-93DC-51A5F8889D95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4137014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69536"/>
    </mc:Choice>
    <mc:Fallback xmlns="">
      <p:transition spd="slow" advTm="69536"/>
    </mc:Fallback>
  </mc:AlternateContent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514A289-4D3C-68E1-56E2-EEB38C8A7D6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80431" y="741588"/>
            <a:ext cx="10515600" cy="1325563"/>
          </a:xfrm>
        </p:spPr>
        <p:txBody>
          <a:bodyPr>
            <a:normAutofit/>
          </a:bodyPr>
          <a:lstStyle/>
          <a:p>
            <a:r>
              <a:rPr lang="en-US" sz="3600" dirty="0"/>
              <a:t>Project Requirements/Specifications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FAD90F08-94E2-0AB9-2542-E91CA5A0366A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56062" y="1799569"/>
            <a:ext cx="7671045" cy="4934138"/>
          </a:xfrm>
        </p:spPr>
        <p:txBody>
          <a:bodyPr/>
          <a:lstStyle/>
          <a:p>
            <a:pPr marR="0" lvl="0" algn="just" defTabSz="914400" rtl="0" eaLnBrk="1" fontAlgn="auto" latinLnBrk="0" hangingPunct="1">
              <a:spcBef>
                <a:spcPts val="0"/>
              </a:spcBef>
              <a:spcAft>
                <a:spcPts val="0"/>
              </a:spcAft>
              <a:buClr>
                <a:srgbClr val="434343"/>
              </a:buClr>
              <a:buSzPts val="3000"/>
              <a:buFont typeface="Wingdings" panose="05000000000000000000" pitchFamily="2" charset="2"/>
              <a:buChar char="Ø"/>
              <a:tabLst/>
              <a:defRPr/>
            </a:pPr>
            <a:r>
              <a:rPr kumimoji="0" lang="en-US" sz="2400" b="0" i="0" u="none" strike="noStrike" kern="0" cap="none" spc="0" normalizeH="0" baseline="0" noProof="0" dirty="0">
                <a:ln>
                  <a:noFill/>
                </a:ln>
                <a:solidFill>
                  <a:srgbClr val="434343"/>
                </a:solidFill>
                <a:effectLst/>
                <a:uLnTx/>
                <a:uFillTx/>
                <a:latin typeface="+mj-lt"/>
                <a:ea typeface="Barlow Condensed SemiBold"/>
                <a:cs typeface="Barlow Condensed SemiBold"/>
                <a:sym typeface="Barlow Condensed SemiBold"/>
              </a:rPr>
              <a:t>Requirements and/or specifications: </a:t>
            </a:r>
          </a:p>
          <a:p>
            <a:pPr marR="0" lvl="0" algn="just" defTabSz="914400" rtl="0" eaLnBrk="1" fontAlgn="auto" latinLnBrk="0" hangingPunct="1">
              <a:spcBef>
                <a:spcPts val="0"/>
              </a:spcBef>
              <a:spcAft>
                <a:spcPts val="0"/>
              </a:spcAft>
              <a:buClr>
                <a:srgbClr val="434343"/>
              </a:buClr>
              <a:buSzPts val="3000"/>
              <a:tabLst/>
              <a:defRPr/>
            </a:pPr>
            <a:r>
              <a:rPr kumimoji="0" lang="en-US" sz="2400" b="0" i="0" u="none" strike="noStrike" kern="0" cap="none" spc="0" normalizeH="0" baseline="0" noProof="0" dirty="0">
                <a:ln>
                  <a:noFill/>
                </a:ln>
                <a:solidFill>
                  <a:srgbClr val="434343"/>
                </a:solidFill>
                <a:effectLst/>
                <a:uLnTx/>
                <a:uFillTx/>
                <a:latin typeface="+mj-lt"/>
                <a:ea typeface="Barlow Condensed SemiBold"/>
                <a:cs typeface="Barlow Condensed SemiBold"/>
                <a:sym typeface="Barlow Condensed SemiBold"/>
              </a:rPr>
              <a:t>Details for what’s expected.</a:t>
            </a:r>
          </a:p>
          <a:p>
            <a:pPr marR="0" lvl="0" algn="just" defTabSz="914400" rtl="0" eaLnBrk="1" fontAlgn="auto" latinLnBrk="0" hangingPunct="1">
              <a:spcBef>
                <a:spcPts val="0"/>
              </a:spcBef>
              <a:spcAft>
                <a:spcPts val="0"/>
              </a:spcAft>
              <a:buClr>
                <a:srgbClr val="434343"/>
              </a:buClr>
              <a:buSzPts val="3000"/>
              <a:tabLst/>
              <a:defRPr/>
            </a:pPr>
            <a:r>
              <a:rPr kumimoji="0" lang="en-US" sz="2400" b="0" i="0" u="none" strike="noStrike" kern="0" cap="none" spc="0" normalizeH="0" baseline="0" noProof="0" dirty="0">
                <a:ln>
                  <a:noFill/>
                </a:ln>
                <a:solidFill>
                  <a:srgbClr val="434343"/>
                </a:solidFill>
                <a:effectLst/>
                <a:uLnTx/>
                <a:uFillTx/>
                <a:latin typeface="+mj-lt"/>
                <a:ea typeface="Barlow Condensed SemiBold"/>
                <a:cs typeface="Barlow Condensed SemiBold"/>
                <a:sym typeface="Barlow Condensed SemiBold"/>
              </a:rPr>
              <a:t>Non-ambiguous.</a:t>
            </a:r>
          </a:p>
          <a:p>
            <a:pPr marR="0" lvl="0" algn="just" defTabSz="914400" rtl="0" eaLnBrk="1" fontAlgn="auto" latinLnBrk="0" hangingPunct="1">
              <a:spcBef>
                <a:spcPts val="0"/>
              </a:spcBef>
              <a:spcAft>
                <a:spcPts val="0"/>
              </a:spcAft>
              <a:buClr>
                <a:srgbClr val="434343"/>
              </a:buClr>
              <a:buSzPts val="3000"/>
              <a:tabLst/>
              <a:defRPr/>
            </a:pPr>
            <a:r>
              <a:rPr kumimoji="0" lang="en-US" sz="2400" b="0" i="0" u="none" strike="noStrike" kern="0" cap="none" spc="0" normalizeH="0" baseline="0" noProof="0" dirty="0">
                <a:ln>
                  <a:noFill/>
                </a:ln>
                <a:solidFill>
                  <a:srgbClr val="434343"/>
                </a:solidFill>
                <a:effectLst/>
                <a:uLnTx/>
                <a:uFillTx/>
                <a:latin typeface="+mj-lt"/>
                <a:ea typeface="Barlow Condensed SemiBold"/>
                <a:cs typeface="Barlow Condensed SemiBold"/>
                <a:sym typeface="Barlow Condensed SemiBold"/>
              </a:rPr>
              <a:t>Reader should know exactly what’s needed.</a:t>
            </a:r>
          </a:p>
          <a:p>
            <a:pPr marR="0" lvl="0" algn="just" defTabSz="914400" rtl="0" eaLnBrk="1" fontAlgn="auto" latinLnBrk="0" hangingPunct="1">
              <a:spcBef>
                <a:spcPts val="0"/>
              </a:spcBef>
              <a:spcAft>
                <a:spcPts val="0"/>
              </a:spcAft>
              <a:buClr>
                <a:srgbClr val="434343"/>
              </a:buClr>
              <a:buSzPts val="3000"/>
              <a:tabLst/>
              <a:defRPr/>
            </a:pPr>
            <a:r>
              <a:rPr kumimoji="0" lang="en-US" sz="2400" b="0" i="0" u="none" strike="noStrike" kern="0" cap="none" spc="0" normalizeH="0" baseline="0" noProof="0" dirty="0">
                <a:ln>
                  <a:noFill/>
                </a:ln>
                <a:solidFill>
                  <a:srgbClr val="434343"/>
                </a:solidFill>
                <a:effectLst/>
                <a:uLnTx/>
                <a:uFillTx/>
                <a:latin typeface="+mj-lt"/>
                <a:ea typeface="Barlow Condensed SemiBold"/>
                <a:cs typeface="Barlow Condensed SemiBold"/>
                <a:sym typeface="Barlow Condensed SemiBold"/>
              </a:rPr>
              <a:t>Functional (the outcomes) and non-functional (limits such as schedule, safety, etc.)</a:t>
            </a:r>
          </a:p>
          <a:p>
            <a:pPr marR="0" lvl="0" algn="just" defTabSz="914400" rtl="0" eaLnBrk="1" fontAlgn="auto" latinLnBrk="0" hangingPunct="1">
              <a:spcBef>
                <a:spcPts val="0"/>
              </a:spcBef>
              <a:spcAft>
                <a:spcPts val="0"/>
              </a:spcAft>
              <a:buClr>
                <a:srgbClr val="434343"/>
              </a:buClr>
              <a:buSzPts val="3000"/>
              <a:buFont typeface="Wingdings" panose="05000000000000000000" pitchFamily="2" charset="2"/>
              <a:buChar char="Ø"/>
              <a:tabLst/>
              <a:defRPr/>
            </a:pPr>
            <a:endParaRPr kumimoji="0" lang="en-US" sz="2400" b="0" i="0" u="none" strike="noStrike" kern="0" cap="none" spc="0" normalizeH="0" baseline="0" noProof="0" dirty="0">
              <a:ln>
                <a:noFill/>
              </a:ln>
              <a:solidFill>
                <a:srgbClr val="434343"/>
              </a:solidFill>
              <a:effectLst/>
              <a:uLnTx/>
              <a:uFillTx/>
              <a:latin typeface="+mj-lt"/>
              <a:ea typeface="Barlow Condensed SemiBold"/>
              <a:cs typeface="Barlow Condensed SemiBold"/>
              <a:sym typeface="Barlow Condensed SemiBold"/>
            </a:endParaRPr>
          </a:p>
        </p:txBody>
      </p:sp>
      <p:pic>
        <p:nvPicPr>
          <p:cNvPr id="8" name="Picture 7">
            <a:extLst>
              <a:ext uri="{FF2B5EF4-FFF2-40B4-BE49-F238E27FC236}">
                <a16:creationId xmlns:a16="http://schemas.microsoft.com/office/drawing/2014/main" id="{5C6FEE1B-8F7F-B18E-F764-49AAB89C5345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900416" y="3628782"/>
            <a:ext cx="3968495" cy="1683093"/>
          </a:xfrm>
          <a:prstGeom prst="rect">
            <a:avLst/>
          </a:prstGeom>
        </p:spPr>
      </p:pic>
      <p:sp>
        <p:nvSpPr>
          <p:cNvPr id="7" name="Rectangle 6">
            <a:extLst>
              <a:ext uri="{FF2B5EF4-FFF2-40B4-BE49-F238E27FC236}">
                <a16:creationId xmlns:a16="http://schemas.microsoft.com/office/drawing/2014/main" id="{4E4BAB34-6D88-F74B-8744-33FB4C9E7243}"/>
              </a:ext>
            </a:extLst>
          </p:cNvPr>
          <p:cNvSpPr/>
          <p:nvPr/>
        </p:nvSpPr>
        <p:spPr>
          <a:xfrm>
            <a:off x="2302078" y="500900"/>
            <a:ext cx="9922203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0" name="Graphic 21">
            <a:extLst>
              <a:ext uri="{FF2B5EF4-FFF2-40B4-BE49-F238E27FC236}">
                <a16:creationId xmlns:a16="http://schemas.microsoft.com/office/drawing/2014/main" id="{2B081794-3971-8166-7343-42646BFA365B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885945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76704"/>
    </mc:Choice>
    <mc:Fallback xmlns="">
      <p:transition spd="slow" advTm="76704"/>
    </mc:Fallback>
  </mc:AlternateContent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514A289-4D3C-68E1-56E2-EEB38C8A7D6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11175" y="681037"/>
            <a:ext cx="10515600" cy="1325563"/>
          </a:xfrm>
        </p:spPr>
        <p:txBody>
          <a:bodyPr>
            <a:normAutofit/>
          </a:bodyPr>
          <a:lstStyle/>
          <a:p>
            <a:r>
              <a:rPr lang="en-US" sz="3600" dirty="0"/>
              <a:t>Project Kick-off Meeting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FAD90F08-94E2-0AB9-2542-E91CA5A0366A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R="0" lvl="0" algn="just" defTabSz="914400" rtl="0" eaLnBrk="1" fontAlgn="auto" latinLnBrk="0" hangingPunct="1">
              <a:spcBef>
                <a:spcPts val="0"/>
              </a:spcBef>
              <a:spcAft>
                <a:spcPts val="0"/>
              </a:spcAft>
              <a:buClr>
                <a:srgbClr val="434343"/>
              </a:buClr>
              <a:buSzPts val="3000"/>
              <a:buFont typeface="Wingdings" panose="05000000000000000000" pitchFamily="2" charset="2"/>
              <a:buChar char="Ø"/>
              <a:tabLst/>
              <a:defRPr/>
            </a:pPr>
            <a:r>
              <a:rPr kumimoji="0" lang="en-US" sz="2400" b="0" i="0" u="none" strike="noStrike" kern="0" cap="none" spc="0" normalizeH="0" baseline="0" noProof="0" dirty="0">
                <a:ln>
                  <a:noFill/>
                </a:ln>
                <a:solidFill>
                  <a:srgbClr val="434343"/>
                </a:solidFill>
                <a:effectLst/>
                <a:uLnTx/>
                <a:uFillTx/>
                <a:latin typeface="+mj-lt"/>
                <a:ea typeface="Barlow Condensed SemiBold"/>
                <a:cs typeface="Barlow Condensed SemiBold"/>
                <a:sym typeface="Barlow Condensed SemiBold"/>
              </a:rPr>
              <a:t>The ‘Project Kick-off Meeting’ is designed to:</a:t>
            </a:r>
          </a:p>
          <a:p>
            <a:pPr marR="0" lvl="0" algn="just" defTabSz="914400" rtl="0" eaLnBrk="1" fontAlgn="auto" latinLnBrk="0" hangingPunct="1">
              <a:spcBef>
                <a:spcPts val="0"/>
              </a:spcBef>
              <a:spcAft>
                <a:spcPts val="0"/>
              </a:spcAft>
              <a:buClr>
                <a:srgbClr val="434343"/>
              </a:buClr>
              <a:buSzPts val="3000"/>
              <a:tabLst/>
              <a:defRPr/>
            </a:pPr>
            <a:r>
              <a:rPr kumimoji="0" lang="en-US" sz="2400" b="0" i="0" u="none" strike="noStrike" kern="0" cap="none" spc="0" normalizeH="0" baseline="0" noProof="0" dirty="0">
                <a:ln>
                  <a:noFill/>
                </a:ln>
                <a:solidFill>
                  <a:srgbClr val="434343"/>
                </a:solidFill>
                <a:effectLst/>
                <a:uLnTx/>
                <a:uFillTx/>
                <a:latin typeface="+mj-lt"/>
                <a:ea typeface="Barlow Condensed SemiBold"/>
                <a:cs typeface="Barlow Condensed SemiBold"/>
                <a:sym typeface="Barlow Condensed SemiBold"/>
              </a:rPr>
              <a:t>Establish the project and begin the work.</a:t>
            </a:r>
          </a:p>
          <a:p>
            <a:pPr marR="0" lvl="0" defTabSz="914400" rtl="0" eaLnBrk="1" fontAlgn="auto" latinLnBrk="0" hangingPunct="1">
              <a:spcBef>
                <a:spcPts val="0"/>
              </a:spcBef>
              <a:spcAft>
                <a:spcPts val="0"/>
              </a:spcAft>
              <a:buClr>
                <a:srgbClr val="434343"/>
              </a:buClr>
              <a:buSzPts val="3000"/>
              <a:tabLst/>
              <a:defRPr/>
            </a:pPr>
            <a:r>
              <a:rPr kumimoji="0" lang="en-US" sz="2400" b="0" i="0" u="none" strike="noStrike" kern="0" cap="none" spc="0" normalizeH="0" baseline="0" noProof="0" dirty="0">
                <a:ln>
                  <a:noFill/>
                </a:ln>
                <a:solidFill>
                  <a:srgbClr val="434343"/>
                </a:solidFill>
                <a:effectLst/>
                <a:uLnTx/>
                <a:uFillTx/>
                <a:latin typeface="+mj-lt"/>
                <a:ea typeface="Barlow Condensed SemiBold"/>
                <a:cs typeface="Barlow Condensed SemiBold"/>
                <a:sym typeface="Barlow Condensed SemiBold"/>
              </a:rPr>
              <a:t>Introduce team members and stakeholders to each other, and define roles/responsibilities.</a:t>
            </a:r>
          </a:p>
          <a:p>
            <a:pPr marR="0" lvl="0" algn="just" defTabSz="914400" rtl="0" eaLnBrk="1" fontAlgn="auto" latinLnBrk="0" hangingPunct="1">
              <a:spcBef>
                <a:spcPts val="0"/>
              </a:spcBef>
              <a:spcAft>
                <a:spcPts val="0"/>
              </a:spcAft>
              <a:buClr>
                <a:srgbClr val="434343"/>
              </a:buClr>
              <a:buSzPts val="3000"/>
              <a:tabLst/>
              <a:defRPr/>
            </a:pPr>
            <a:r>
              <a:rPr kumimoji="0" lang="en-US" sz="2400" b="0" i="0" u="none" strike="noStrike" kern="0" cap="none" spc="0" normalizeH="0" baseline="0" noProof="0" dirty="0">
                <a:ln>
                  <a:noFill/>
                </a:ln>
                <a:solidFill>
                  <a:srgbClr val="434343"/>
                </a:solidFill>
                <a:effectLst/>
                <a:uLnTx/>
                <a:uFillTx/>
                <a:latin typeface="+mj-lt"/>
                <a:ea typeface="Barlow Condensed SemiBold"/>
                <a:cs typeface="Barlow Condensed SemiBold"/>
                <a:sym typeface="Barlow Condensed SemiBold"/>
              </a:rPr>
              <a:t>Share clear goals and objectives, define what success means to the team.</a:t>
            </a:r>
          </a:p>
          <a:p>
            <a:pPr marR="0" lvl="0" algn="just" defTabSz="914400" rtl="0" eaLnBrk="1" fontAlgn="auto" latinLnBrk="0" hangingPunct="1">
              <a:spcBef>
                <a:spcPts val="0"/>
              </a:spcBef>
              <a:spcAft>
                <a:spcPts val="0"/>
              </a:spcAft>
              <a:buClr>
                <a:srgbClr val="434343"/>
              </a:buClr>
              <a:buSzPts val="3000"/>
              <a:tabLst/>
              <a:defRPr/>
            </a:pPr>
            <a:r>
              <a:rPr kumimoji="0" lang="en-US" sz="2400" b="0" i="0" u="none" strike="noStrike" kern="0" cap="none" spc="0" normalizeH="0" baseline="0" noProof="0" dirty="0">
                <a:ln>
                  <a:noFill/>
                </a:ln>
                <a:solidFill>
                  <a:srgbClr val="434343"/>
                </a:solidFill>
                <a:effectLst/>
                <a:uLnTx/>
                <a:uFillTx/>
                <a:latin typeface="+mj-lt"/>
                <a:ea typeface="Barlow Condensed SemiBold"/>
                <a:cs typeface="Barlow Condensed SemiBold"/>
                <a:sym typeface="Barlow Condensed SemiBold"/>
              </a:rPr>
              <a:t>Choose/share tools, meeting times, etc.</a:t>
            </a:r>
          </a:p>
          <a:p>
            <a:pPr marR="0" lvl="0" algn="just" defTabSz="914400" rtl="0" eaLnBrk="1" fontAlgn="auto" latinLnBrk="0" hangingPunct="1">
              <a:spcBef>
                <a:spcPts val="0"/>
              </a:spcBef>
              <a:spcAft>
                <a:spcPts val="0"/>
              </a:spcAft>
              <a:buClr>
                <a:srgbClr val="434343"/>
              </a:buClr>
              <a:buSzPts val="3000"/>
              <a:tabLst/>
              <a:defRPr/>
            </a:pPr>
            <a:r>
              <a:rPr kumimoji="0" lang="en-US" sz="2400" b="0" i="0" u="none" strike="noStrike" kern="0" cap="none" spc="0" normalizeH="0" baseline="0" noProof="0" dirty="0">
                <a:ln>
                  <a:noFill/>
                </a:ln>
                <a:solidFill>
                  <a:srgbClr val="434343"/>
                </a:solidFill>
                <a:effectLst/>
                <a:uLnTx/>
                <a:uFillTx/>
                <a:latin typeface="+mj-lt"/>
                <a:ea typeface="Barlow Condensed SemiBold"/>
                <a:cs typeface="Barlow Condensed SemiBold"/>
                <a:sym typeface="Barlow Condensed SemiBold"/>
              </a:rPr>
              <a:t>Begin foundational work on the project plans.</a:t>
            </a:r>
          </a:p>
          <a:p>
            <a:pPr marR="0" lvl="0" algn="just" defTabSz="914400" rtl="0" eaLnBrk="1" fontAlgn="auto" latinLnBrk="0" hangingPunct="1">
              <a:spcBef>
                <a:spcPts val="0"/>
              </a:spcBef>
              <a:spcAft>
                <a:spcPts val="0"/>
              </a:spcAft>
              <a:buClr>
                <a:srgbClr val="434343"/>
              </a:buClr>
              <a:buSzPts val="3000"/>
              <a:buFont typeface="Wingdings" panose="05000000000000000000" pitchFamily="2" charset="2"/>
              <a:buChar char="Ø"/>
              <a:tabLst/>
              <a:defRPr/>
            </a:pPr>
            <a:endParaRPr kumimoji="0" lang="en-US" sz="2400" b="0" i="0" u="none" strike="noStrike" kern="0" cap="none" spc="0" normalizeH="0" baseline="0" noProof="0" dirty="0">
              <a:ln>
                <a:noFill/>
              </a:ln>
              <a:solidFill>
                <a:srgbClr val="434343"/>
              </a:solidFill>
              <a:effectLst/>
              <a:uLnTx/>
              <a:uFillTx/>
              <a:latin typeface="+mj-lt"/>
              <a:ea typeface="Barlow Condensed SemiBold"/>
              <a:cs typeface="Barlow Condensed SemiBold"/>
              <a:sym typeface="Barlow Condensed SemiBold"/>
            </a:endParaRPr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FDD97951-E047-A2BE-F7E4-997DEF4958C8}"/>
              </a:ext>
            </a:extLst>
          </p:cNvPr>
          <p:cNvSpPr/>
          <p:nvPr/>
        </p:nvSpPr>
        <p:spPr>
          <a:xfrm>
            <a:off x="2302078" y="500900"/>
            <a:ext cx="9922203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9" name="Graphic 21">
            <a:extLst>
              <a:ext uri="{FF2B5EF4-FFF2-40B4-BE49-F238E27FC236}">
                <a16:creationId xmlns:a16="http://schemas.microsoft.com/office/drawing/2014/main" id="{4D3E81DC-28E2-8BA3-E808-12E8B3122EC6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3354184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57088"/>
    </mc:Choice>
    <mc:Fallback xmlns="">
      <p:transition spd="slow" advTm="57088"/>
    </mc:Fallback>
  </mc:AlternateContent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514A289-4D3C-68E1-56E2-EEB38C8A7D6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40700" y="681037"/>
            <a:ext cx="10515600" cy="1325563"/>
          </a:xfrm>
        </p:spPr>
        <p:txBody>
          <a:bodyPr>
            <a:normAutofit/>
          </a:bodyPr>
          <a:lstStyle/>
          <a:p>
            <a:r>
              <a:rPr lang="en-US" sz="3600" dirty="0"/>
              <a:t>Summary and Conclusions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FAD90F08-94E2-0AB9-2542-E91CA5A0366A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R="0" lvl="0" algn="l" defTabSz="914400" rtl="0" eaLnBrk="1" fontAlgn="auto" latinLnBrk="0" hangingPunct="1">
              <a:spcBef>
                <a:spcPts val="0"/>
              </a:spcBef>
              <a:spcAft>
                <a:spcPts val="0"/>
              </a:spcAft>
              <a:buClr>
                <a:srgbClr val="434343"/>
              </a:buClr>
              <a:buSzPts val="3000"/>
              <a:buFont typeface="Wingdings" panose="05000000000000000000" pitchFamily="2" charset="2"/>
              <a:buChar char="Ø"/>
              <a:tabLst/>
              <a:defRPr/>
            </a:pPr>
            <a:r>
              <a:rPr kumimoji="0" lang="en-US" sz="2000" b="0" i="0" u="none" strike="noStrike" kern="0" cap="none" spc="0" normalizeH="0" baseline="0" noProof="0" dirty="0">
                <a:ln>
                  <a:noFill/>
                </a:ln>
                <a:solidFill>
                  <a:srgbClr val="434343"/>
                </a:solidFill>
                <a:effectLst/>
                <a:uLnTx/>
                <a:uFillTx/>
                <a:latin typeface="+mj-lt"/>
                <a:ea typeface="Barlow Condensed SemiBold"/>
                <a:cs typeface="Barlow Condensed SemiBold"/>
                <a:sym typeface="Barlow Condensed SemiBold"/>
              </a:rPr>
              <a:t>Projects are unique and time limited, and vary from organization to organization (size, length, etc.).</a:t>
            </a:r>
          </a:p>
          <a:p>
            <a:pPr marR="0" lvl="0" algn="l" defTabSz="914400" rtl="0" eaLnBrk="1" fontAlgn="auto" latinLnBrk="0" hangingPunct="1">
              <a:spcBef>
                <a:spcPts val="0"/>
              </a:spcBef>
              <a:spcAft>
                <a:spcPts val="0"/>
              </a:spcAft>
              <a:buClr>
                <a:srgbClr val="434343"/>
              </a:buClr>
              <a:buSzPts val="3000"/>
              <a:buFont typeface="Wingdings" panose="05000000000000000000" pitchFamily="2" charset="2"/>
              <a:buChar char="Ø"/>
              <a:tabLst/>
              <a:defRPr/>
            </a:pPr>
            <a:r>
              <a:rPr kumimoji="0" lang="en-US" sz="2000" b="0" i="0" u="none" strike="noStrike" kern="0" cap="none" spc="0" normalizeH="0" baseline="0" noProof="0" dirty="0">
                <a:ln>
                  <a:noFill/>
                </a:ln>
                <a:solidFill>
                  <a:srgbClr val="434343"/>
                </a:solidFill>
                <a:effectLst/>
                <a:uLnTx/>
                <a:uFillTx/>
                <a:latin typeface="+mj-lt"/>
                <a:ea typeface="Barlow Condensed SemiBold"/>
                <a:cs typeface="Barlow Condensed SemiBold"/>
                <a:sym typeface="Barlow Condensed SemiBold"/>
              </a:rPr>
              <a:t>What is the project phases and project lifecycle?</a:t>
            </a:r>
          </a:p>
          <a:p>
            <a:pPr marR="0" lvl="0" algn="l" defTabSz="914400" rtl="0" eaLnBrk="1" fontAlgn="auto" latinLnBrk="0" hangingPunct="1">
              <a:spcBef>
                <a:spcPts val="0"/>
              </a:spcBef>
              <a:spcAft>
                <a:spcPts val="0"/>
              </a:spcAft>
              <a:buClr>
                <a:srgbClr val="434343"/>
              </a:buClr>
              <a:buSzPts val="3000"/>
              <a:buFont typeface="Wingdings" panose="05000000000000000000" pitchFamily="2" charset="2"/>
              <a:buChar char="Ø"/>
              <a:tabLst/>
              <a:defRPr/>
            </a:pPr>
            <a:r>
              <a:rPr kumimoji="0" lang="en-US" sz="2000" b="0" i="0" u="none" strike="noStrike" kern="0" cap="none" spc="0" normalizeH="0" baseline="0" noProof="0" dirty="0">
                <a:ln>
                  <a:noFill/>
                </a:ln>
                <a:solidFill>
                  <a:srgbClr val="434343"/>
                </a:solidFill>
                <a:effectLst/>
                <a:uLnTx/>
                <a:uFillTx/>
                <a:latin typeface="+mj-lt"/>
                <a:ea typeface="Barlow Condensed SemiBold"/>
                <a:cs typeface="Barlow Condensed SemiBold"/>
                <a:sym typeface="Barlow Condensed SemiBold"/>
              </a:rPr>
              <a:t>Organizational structures, values, and needs have very significant effects on projects and how they’re carried out.</a:t>
            </a:r>
          </a:p>
          <a:p>
            <a:pPr marR="0" lvl="0" algn="l" defTabSz="914400" rtl="0" eaLnBrk="1" fontAlgn="auto" latinLnBrk="0" hangingPunct="1">
              <a:spcBef>
                <a:spcPts val="0"/>
              </a:spcBef>
              <a:spcAft>
                <a:spcPts val="0"/>
              </a:spcAft>
              <a:buClr>
                <a:srgbClr val="434343"/>
              </a:buClr>
              <a:buSzPts val="3000"/>
              <a:buFont typeface="Wingdings" panose="05000000000000000000" pitchFamily="2" charset="2"/>
              <a:buChar char="Ø"/>
              <a:tabLst/>
              <a:defRPr/>
            </a:pPr>
            <a:r>
              <a:rPr kumimoji="0" lang="en-US" sz="2000" b="0" i="0" u="none" strike="noStrike" kern="0" cap="none" spc="0" normalizeH="0" baseline="0" noProof="0" dirty="0">
                <a:ln>
                  <a:noFill/>
                </a:ln>
                <a:solidFill>
                  <a:srgbClr val="434343"/>
                </a:solidFill>
                <a:effectLst/>
                <a:uLnTx/>
                <a:uFillTx/>
                <a:latin typeface="+mj-lt"/>
                <a:ea typeface="Barlow Condensed SemiBold"/>
                <a:cs typeface="Barlow Condensed SemiBold"/>
                <a:sym typeface="Barlow Condensed SemiBold"/>
              </a:rPr>
              <a:t>Quality (the cost of quality and the cost of poor quality) and the Project Triangle represent a constant give-and-take balancing act.</a:t>
            </a:r>
          </a:p>
          <a:p>
            <a:pPr marR="0" lvl="0" algn="l" defTabSz="914400" rtl="0" eaLnBrk="1" fontAlgn="auto" latinLnBrk="0" hangingPunct="1">
              <a:spcBef>
                <a:spcPts val="0"/>
              </a:spcBef>
              <a:spcAft>
                <a:spcPts val="0"/>
              </a:spcAft>
              <a:buClr>
                <a:srgbClr val="434343"/>
              </a:buClr>
              <a:buSzPts val="3000"/>
              <a:buFont typeface="Wingdings" panose="05000000000000000000" pitchFamily="2" charset="2"/>
              <a:buChar char="Ø"/>
              <a:tabLst/>
              <a:defRPr/>
            </a:pPr>
            <a:r>
              <a:rPr kumimoji="0" lang="en-US" sz="2000" b="0" i="0" u="none" strike="noStrike" kern="0" cap="none" spc="0" normalizeH="0" baseline="0" noProof="0" dirty="0">
                <a:ln>
                  <a:noFill/>
                </a:ln>
                <a:solidFill>
                  <a:srgbClr val="434343"/>
                </a:solidFill>
                <a:effectLst/>
                <a:uLnTx/>
                <a:uFillTx/>
                <a:latin typeface="+mj-lt"/>
                <a:ea typeface="Barlow Condensed SemiBold"/>
                <a:cs typeface="Barlow Condensed SemiBold"/>
                <a:sym typeface="Barlow Condensed SemiBold"/>
              </a:rPr>
              <a:t>Project outcomes are defined in layers, which can include goals, objective, requirements/ specifications.</a:t>
            </a:r>
          </a:p>
          <a:p>
            <a:pPr marR="0" lvl="0" algn="l" defTabSz="914400" rtl="0" eaLnBrk="1" fontAlgn="auto" latinLnBrk="0" hangingPunct="1">
              <a:spcBef>
                <a:spcPts val="0"/>
              </a:spcBef>
              <a:spcAft>
                <a:spcPts val="0"/>
              </a:spcAft>
              <a:buClr>
                <a:srgbClr val="434343"/>
              </a:buClr>
              <a:buSzPts val="3000"/>
              <a:buFont typeface="Wingdings" panose="05000000000000000000" pitchFamily="2" charset="2"/>
              <a:buChar char="Ø"/>
              <a:tabLst/>
              <a:defRPr/>
            </a:pPr>
            <a:r>
              <a:rPr kumimoji="0" lang="en-US" sz="2000" b="0" i="0" u="none" strike="noStrike" kern="0" cap="none" spc="0" normalizeH="0" baseline="0" noProof="0" dirty="0">
                <a:ln>
                  <a:noFill/>
                </a:ln>
                <a:solidFill>
                  <a:srgbClr val="434343"/>
                </a:solidFill>
                <a:effectLst/>
                <a:uLnTx/>
                <a:uFillTx/>
                <a:latin typeface="+mj-lt"/>
                <a:ea typeface="Barlow Condensed SemiBold"/>
                <a:cs typeface="Barlow Condensed SemiBold"/>
                <a:sym typeface="Barlow Condensed SemiBold"/>
              </a:rPr>
              <a:t>Project kickoff meetings and creating the project plan are often the initial steps in any project.</a:t>
            </a:r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5FD20CBA-2A2B-726F-39D8-783B89FC64D6}"/>
              </a:ext>
            </a:extLst>
          </p:cNvPr>
          <p:cNvSpPr/>
          <p:nvPr/>
        </p:nvSpPr>
        <p:spPr>
          <a:xfrm>
            <a:off x="2302078" y="500900"/>
            <a:ext cx="9922203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9" name="Graphic 21">
            <a:extLst>
              <a:ext uri="{FF2B5EF4-FFF2-40B4-BE49-F238E27FC236}">
                <a16:creationId xmlns:a16="http://schemas.microsoft.com/office/drawing/2014/main" id="{D546C3AC-C4A7-CD3E-C098-F181A4DB8966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6893099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40352"/>
    </mc:Choice>
    <mc:Fallback xmlns="">
      <p:transition spd="slow" advTm="40352"/>
    </mc:Fallback>
  </mc:AlternateContent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/>
          <p:cNvPicPr>
            <a:picLocks noChangeAspect="1"/>
          </p:cNvPicPr>
          <p:nvPr/>
        </p:nvPicPr>
        <p:blipFill>
          <a:blip r:embed="rId2" cstate="print">
            <a:grayscl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7112"/>
            <a:ext cx="12192000" cy="6843776"/>
          </a:xfrm>
          <a:prstGeom prst="rect">
            <a:avLst/>
          </a:prstGeom>
        </p:spPr>
      </p:pic>
      <p:sp>
        <p:nvSpPr>
          <p:cNvPr id="2" name="Right Triangle 1"/>
          <p:cNvSpPr/>
          <p:nvPr/>
        </p:nvSpPr>
        <p:spPr>
          <a:xfrm flipH="1">
            <a:off x="6512645" y="3153102"/>
            <a:ext cx="5679355" cy="3704899"/>
          </a:xfrm>
          <a:prstGeom prst="rtTriangle">
            <a:avLst/>
          </a:prstGeom>
          <a:solidFill>
            <a:srgbClr val="669BBC">
              <a:alpha val="76863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/>
          </a:p>
        </p:txBody>
      </p:sp>
      <p:sp>
        <p:nvSpPr>
          <p:cNvPr id="10" name="TextBox 9"/>
          <p:cNvSpPr txBox="1"/>
          <p:nvPr/>
        </p:nvSpPr>
        <p:spPr>
          <a:xfrm>
            <a:off x="705831" y="5707075"/>
            <a:ext cx="4524565" cy="82994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48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Thank You</a:t>
            </a:r>
          </a:p>
        </p:txBody>
      </p:sp>
      <p:pic>
        <p:nvPicPr>
          <p:cNvPr id="13" name="Graphic 12"/>
          <p:cNvPicPr>
            <a:picLocks noChangeAspect="1"/>
          </p:cNvPicPr>
          <p:nvPr/>
        </p:nvPicPr>
        <p:blipFill>
          <a:blip r:embed="rId3">
            <a:extLs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9576180" y="6168740"/>
            <a:ext cx="2279266" cy="384052"/>
          </a:xfrm>
          <a:prstGeom prst="rect">
            <a:avLst/>
          </a:prstGeom>
        </p:spPr>
      </p:pic>
      <p:sp>
        <p:nvSpPr>
          <p:cNvPr id="14" name="Parallelogram 13"/>
          <p:cNvSpPr/>
          <p:nvPr/>
        </p:nvSpPr>
        <p:spPr>
          <a:xfrm rot="16200000" flipV="1">
            <a:off x="-2058944" y="4401414"/>
            <a:ext cx="3801492" cy="1097456"/>
          </a:xfrm>
          <a:custGeom>
            <a:avLst/>
            <a:gdLst>
              <a:gd name="connsiteX0" fmla="*/ 0 w 3826892"/>
              <a:gd name="connsiteY0" fmla="*/ 1097456 h 1097456"/>
              <a:gd name="connsiteX1" fmla="*/ 1102581 w 3826892"/>
              <a:gd name="connsiteY1" fmla="*/ 0 h 1097456"/>
              <a:gd name="connsiteX2" fmla="*/ 3826892 w 3826892"/>
              <a:gd name="connsiteY2" fmla="*/ 0 h 1097456"/>
              <a:gd name="connsiteX3" fmla="*/ 2724311 w 3826892"/>
              <a:gd name="connsiteY3" fmla="*/ 1097456 h 1097456"/>
              <a:gd name="connsiteX4" fmla="*/ 0 w 3826892"/>
              <a:gd name="connsiteY4" fmla="*/ 1097456 h 1097456"/>
              <a:gd name="connsiteX0-1" fmla="*/ 0 w 3801492"/>
              <a:gd name="connsiteY0-2" fmla="*/ 1097456 h 1097456"/>
              <a:gd name="connsiteX1-3" fmla="*/ 1102581 w 3801492"/>
              <a:gd name="connsiteY1-4" fmla="*/ 0 h 1097456"/>
              <a:gd name="connsiteX2-5" fmla="*/ 3801492 w 3801492"/>
              <a:gd name="connsiteY2-6" fmla="*/ 12700 h 1097456"/>
              <a:gd name="connsiteX3-7" fmla="*/ 2724311 w 3801492"/>
              <a:gd name="connsiteY3-8" fmla="*/ 1097456 h 1097456"/>
              <a:gd name="connsiteX4-9" fmla="*/ 0 w 3801492"/>
              <a:gd name="connsiteY4-10" fmla="*/ 1097456 h 1097456"/>
            </a:gdLst>
            <a:ahLst/>
            <a:cxnLst>
              <a:cxn ang="0">
                <a:pos x="connsiteX0-1" y="connsiteY0-2"/>
              </a:cxn>
              <a:cxn ang="0">
                <a:pos x="connsiteX1-3" y="connsiteY1-4"/>
              </a:cxn>
              <a:cxn ang="0">
                <a:pos x="connsiteX2-5" y="connsiteY2-6"/>
              </a:cxn>
              <a:cxn ang="0">
                <a:pos x="connsiteX3-7" y="connsiteY3-8"/>
              </a:cxn>
              <a:cxn ang="0">
                <a:pos x="connsiteX4-9" y="connsiteY4-10"/>
              </a:cxn>
            </a:cxnLst>
            <a:rect l="l" t="t" r="r" b="b"/>
            <a:pathLst>
              <a:path w="3801492" h="1097456">
                <a:moveTo>
                  <a:pt x="0" y="1097456"/>
                </a:moveTo>
                <a:lnTo>
                  <a:pt x="1102581" y="0"/>
                </a:lnTo>
                <a:lnTo>
                  <a:pt x="3801492" y="12700"/>
                </a:lnTo>
                <a:lnTo>
                  <a:pt x="2724311" y="1097456"/>
                </a:lnTo>
                <a:lnTo>
                  <a:pt x="0" y="1097456"/>
                </a:lnTo>
                <a:close/>
              </a:path>
            </a:pathLst>
          </a:custGeom>
          <a:solidFill>
            <a:srgbClr val="669BB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>
              <a:solidFill>
                <a:srgbClr val="669BBC"/>
              </a:solidFill>
            </a:endParaRPr>
          </a:p>
        </p:txBody>
      </p:sp>
      <p:pic>
        <p:nvPicPr>
          <p:cNvPr id="22" name="Graphic 21"/>
          <p:cNvPicPr>
            <a:picLocks noChangeAspect="1"/>
          </p:cNvPicPr>
          <p:nvPr/>
        </p:nvPicPr>
        <p:blipFill rotWithShape="1">
          <a:blip r:embed="rId5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425810" y="203200"/>
            <a:ext cx="2580006" cy="1204686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8192"/>
    </mc:Choice>
    <mc:Fallback xmlns="">
      <p:transition spd="slow" advTm="8192"/>
    </mc:Fallback>
  </mc:AlternateContent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6A254F5D6A14094B8840E79896A2F150" ma:contentTypeVersion="14" ma:contentTypeDescription="Create a new document." ma:contentTypeScope="" ma:versionID="7e97f5759b239d09901a6c3e6d044424">
  <xsd:schema xmlns:xsd="http://www.w3.org/2001/XMLSchema" xmlns:xs="http://www.w3.org/2001/XMLSchema" xmlns:p="http://schemas.microsoft.com/office/2006/metadata/properties" xmlns:ns2="d13aca44-ef33-4cf4-9980-7f0b00e6eeb9" xmlns:ns3="49100919-8a76-4266-be0c-7dc583902cb4" targetNamespace="http://schemas.microsoft.com/office/2006/metadata/properties" ma:root="true" ma:fieldsID="ff6c873fd4150f862f394d9ad33a2f1b" ns2:_="" ns3:_="">
    <xsd:import namespace="d13aca44-ef33-4cf4-9980-7f0b00e6eeb9"/>
    <xsd:import namespace="49100919-8a76-4266-be0c-7dc583902cb4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SearchProperties" minOccurs="0"/>
                <xsd:element ref="ns2:MediaServiceObjectDetectorVersions" minOccurs="0"/>
                <xsd:element ref="ns2:MediaServiceGenerationTime" minOccurs="0"/>
                <xsd:element ref="ns2:MediaServiceEventHashCode" minOccurs="0"/>
                <xsd:element ref="ns2:MediaLengthInSeconds" minOccurs="0"/>
                <xsd:element ref="ns2:MediaServiceDateTaken" minOccurs="0"/>
                <xsd:element ref="ns2:lcf76f155ced4ddcb4097134ff3c332f" minOccurs="0"/>
                <xsd:element ref="ns3:TaxCatchAll" minOccurs="0"/>
                <xsd:element ref="ns2:MediaServiceOCR" minOccurs="0"/>
                <xsd:element ref="ns3:SharedWithUsers" minOccurs="0"/>
                <xsd:element ref="ns3:SharedWithDetail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d13aca44-ef33-4cf4-9980-7f0b00e6eeb9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SearchProperties" ma:index="10" nillable="true" ma:displayName="MediaServiceSearchProperties" ma:hidden="true" ma:internalName="MediaServiceSearchProperties" ma:readOnly="true">
      <xsd:simpleType>
        <xsd:restriction base="dms:Note"/>
      </xsd:simpleType>
    </xsd:element>
    <xsd:element name="MediaServiceObjectDetectorVersions" ma:index="11" nillable="true" ma:displayName="MediaServiceObjectDetectorVersions" ma:hidden="true" ma:indexed="true" ma:internalName="MediaServiceObjectDetectorVersions" ma:readOnly="true">
      <xsd:simpleType>
        <xsd:restriction base="dms:Text"/>
      </xsd:simpleType>
    </xsd:element>
    <xsd:element name="MediaServiceGenerationTime" ma:index="12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3" nillable="true" ma:displayName="MediaServiceEventHashCode" ma:hidden="true" ma:internalName="MediaServiceEventHashCode" ma:readOnly="true">
      <xsd:simpleType>
        <xsd:restriction base="dms:Text"/>
      </xsd:simpleType>
    </xsd:element>
    <xsd:element name="MediaLengthInSeconds" ma:index="14" nillable="true" ma:displayName="MediaLengthInSeconds" ma:hidden="true" ma:internalName="MediaLengthInSeconds" ma:readOnly="true">
      <xsd:simpleType>
        <xsd:restriction base="dms:Unknown"/>
      </xsd:simpleType>
    </xsd:element>
    <xsd:element name="MediaServiceDateTaken" ma:index="15" nillable="true" ma:displayName="MediaServiceDateTaken" ma:hidden="true" ma:indexed="true" ma:internalName="MediaServiceDateTaken" ma:readOnly="true">
      <xsd:simpleType>
        <xsd:restriction base="dms:Text"/>
      </xsd:simpleType>
    </xsd:element>
    <xsd:element name="lcf76f155ced4ddcb4097134ff3c332f" ma:index="17" nillable="true" ma:taxonomy="true" ma:internalName="lcf76f155ced4ddcb4097134ff3c332f" ma:taxonomyFieldName="MediaServiceImageTags" ma:displayName="Image Tags" ma:readOnly="false" ma:fieldId="{5cf76f15-5ced-4ddc-b409-7134ff3c332f}" ma:taxonomyMulti="true" ma:sspId="0c40115b-6d03-4915-ad03-308f9b9b015a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OCR" ma:index="19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49100919-8a76-4266-be0c-7dc583902cb4" elementFormDefault="qualified">
    <xsd:import namespace="http://schemas.microsoft.com/office/2006/documentManagement/types"/>
    <xsd:import namespace="http://schemas.microsoft.com/office/infopath/2007/PartnerControls"/>
    <xsd:element name="TaxCatchAll" ma:index="18" nillable="true" ma:displayName="Taxonomy Catch All Column" ma:hidden="true" ma:list="{b5d792bc-7973-4ea0-b250-91ea47055511}" ma:internalName="TaxCatchAll" ma:showField="CatchAllData" ma:web="49100919-8a76-4266-be0c-7dc583902cb4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  <xsd:element name="SharedWithUsers" ma:index="20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21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TaxCatchAll xmlns="49100919-8a76-4266-be0c-7dc583902cb4" xsi:nil="true"/>
    <lcf76f155ced4ddcb4097134ff3c332f xmlns="d13aca44-ef33-4cf4-9980-7f0b00e6eeb9">
      <Terms xmlns="http://schemas.microsoft.com/office/infopath/2007/PartnerControls"/>
    </lcf76f155ced4ddcb4097134ff3c332f>
  </documentManagement>
</p:properties>
</file>

<file path=customXml/itemProps1.xml><?xml version="1.0" encoding="utf-8"?>
<ds:datastoreItem xmlns:ds="http://schemas.openxmlformats.org/officeDocument/2006/customXml" ds:itemID="{EC1A1155-FD82-48A5-AE62-AC13A5F98ABF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d13aca44-ef33-4cf4-9980-7f0b00e6eeb9"/>
    <ds:schemaRef ds:uri="49100919-8a76-4266-be0c-7dc583902cb4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2.xml><?xml version="1.0" encoding="utf-8"?>
<ds:datastoreItem xmlns:ds="http://schemas.openxmlformats.org/officeDocument/2006/customXml" ds:itemID="{B31DB98D-C016-4FDB-A07D-4A8336CC4C21}">
  <ds:schemaRefs>
    <ds:schemaRef ds:uri="http://schemas.microsoft.com/sharepoint/v3/contenttype/forms"/>
  </ds:schemaRefs>
</ds:datastoreItem>
</file>

<file path=customXml/itemProps3.xml><?xml version="1.0" encoding="utf-8"?>
<ds:datastoreItem xmlns:ds="http://schemas.openxmlformats.org/officeDocument/2006/customXml" ds:itemID="{76A55754-8FF7-4FC7-A006-918740E6FE89}">
  <ds:schemaRefs>
    <ds:schemaRef ds:uri="http://schemas.microsoft.com/office/2006/metadata/properties"/>
    <ds:schemaRef ds:uri="http://schemas.microsoft.com/office/infopath/2007/PartnerControls"/>
    <ds:schemaRef ds:uri="49100919-8a76-4266-be0c-7dc583902cb4"/>
    <ds:schemaRef ds:uri="d13aca44-ef33-4cf4-9980-7f0b00e6eeb9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4031</TotalTime>
  <Words>2684</Words>
  <Application>Microsoft Office PowerPoint</Application>
  <PresentationFormat>Widescreen</PresentationFormat>
  <Paragraphs>291</Paragraphs>
  <Slides>46</Slides>
  <Notes>4</Notes>
  <HiddenSlides>0</HiddenSlides>
  <MMClips>0</MMClips>
  <ScaleCrop>false</ScaleCrop>
  <HeadingPairs>
    <vt:vector size="6" baseType="variant">
      <vt:variant>
        <vt:lpstr>Fonts Used</vt:lpstr>
      </vt:variant>
      <vt:variant>
        <vt:i4>8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46</vt:i4>
      </vt:variant>
    </vt:vector>
  </HeadingPairs>
  <TitlesOfParts>
    <vt:vector size="55" baseType="lpstr">
      <vt:lpstr>Alexandria</vt:lpstr>
      <vt:lpstr>Arial</vt:lpstr>
      <vt:lpstr>Calibri</vt:lpstr>
      <vt:lpstr>Calibri Light</vt:lpstr>
      <vt:lpstr>Raleway</vt:lpstr>
      <vt:lpstr>Roboto Light</vt:lpstr>
      <vt:lpstr>Times New Roman</vt:lpstr>
      <vt:lpstr>Wingdings</vt:lpstr>
      <vt:lpstr>Office Theme</vt:lpstr>
      <vt:lpstr>PowerPoint Presentation</vt:lpstr>
      <vt:lpstr>PowerPoint Presentation</vt:lpstr>
      <vt:lpstr>PowerPoint Presentation</vt:lpstr>
      <vt:lpstr>What is a Project?</vt:lpstr>
      <vt:lpstr>Project Life Cycle</vt:lpstr>
      <vt:lpstr>Project Life Cycle</vt:lpstr>
      <vt:lpstr>Project Phases</vt:lpstr>
      <vt:lpstr>Project Phases</vt:lpstr>
      <vt:lpstr>Project Phases</vt:lpstr>
      <vt:lpstr>Project Functions</vt:lpstr>
      <vt:lpstr>Projects Size and Scale</vt:lpstr>
      <vt:lpstr>Activity and Groups</vt:lpstr>
      <vt:lpstr>Project Initiation</vt:lpstr>
      <vt:lpstr>Initiation Breakdown Process</vt:lpstr>
      <vt:lpstr>Project Planning</vt:lpstr>
      <vt:lpstr>Planning Breakdown process</vt:lpstr>
      <vt:lpstr>Project Executing</vt:lpstr>
      <vt:lpstr>Execution Breakdown processes</vt:lpstr>
      <vt:lpstr>Monitoring and Controlling Processes</vt:lpstr>
      <vt:lpstr>Monitoring and Controlling Breakdown</vt:lpstr>
      <vt:lpstr>Project Closing</vt:lpstr>
      <vt:lpstr>Closing Breakdown Processes</vt:lpstr>
      <vt:lpstr>Project Life Cycle - Ideal vs Typical</vt:lpstr>
      <vt:lpstr>Project Life Cycle - Ideal v Typical</vt:lpstr>
      <vt:lpstr>Example of a Delayed Project</vt:lpstr>
      <vt:lpstr>What is organization?</vt:lpstr>
      <vt:lpstr>What is An Organizational Structure?</vt:lpstr>
      <vt:lpstr>Organizational Structures and Projects</vt:lpstr>
      <vt:lpstr>Functional Organizational Structure</vt:lpstr>
      <vt:lpstr>Project-focused Organizational Structure</vt:lpstr>
      <vt:lpstr>Matrix Organizational Structure</vt:lpstr>
      <vt:lpstr>Process in Organizations</vt:lpstr>
      <vt:lpstr>Plan-focused Process Models</vt:lpstr>
      <vt:lpstr>Cyclical Process Models</vt:lpstr>
      <vt:lpstr>Change-focused Process Models</vt:lpstr>
      <vt:lpstr>Project Quality</vt:lpstr>
      <vt:lpstr>Product and Process Quality</vt:lpstr>
      <vt:lpstr>Quality As a Balancing Act</vt:lpstr>
      <vt:lpstr>The Project Triangle</vt:lpstr>
      <vt:lpstr>Defining Project Outcomes</vt:lpstr>
      <vt:lpstr>Project Goal Statements</vt:lpstr>
      <vt:lpstr>Project Scope Statements</vt:lpstr>
      <vt:lpstr>Project Requirements/Specifications</vt:lpstr>
      <vt:lpstr>Project Kick-off Meeting</vt:lpstr>
      <vt:lpstr>Summary and Conclusions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zwa</dc:creator>
  <cp:lastModifiedBy>dimaa</cp:lastModifiedBy>
  <cp:revision>193</cp:revision>
  <dcterms:created xsi:type="dcterms:W3CDTF">2023-09-12T14:13:52Z</dcterms:created>
  <dcterms:modified xsi:type="dcterms:W3CDTF">2026-03-14T17:36:59Z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0x0101006A254F5D6A14094B8840E79896A2F150</vt:lpwstr>
  </property>
</Properties>
</file>